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323" r:id="rId2"/>
    <p:sldId id="258" r:id="rId3"/>
    <p:sldId id="266" r:id="rId4"/>
    <p:sldId id="268" r:id="rId5"/>
    <p:sldId id="269" r:id="rId6"/>
    <p:sldId id="270" r:id="rId7"/>
    <p:sldId id="305" r:id="rId8"/>
    <p:sldId id="272" r:id="rId9"/>
    <p:sldId id="274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86" r:id="rId21"/>
    <p:sldId id="287" r:id="rId22"/>
    <p:sldId id="288" r:id="rId23"/>
    <p:sldId id="289" r:id="rId24"/>
    <p:sldId id="291" r:id="rId25"/>
    <p:sldId id="292" r:id="rId26"/>
    <p:sldId id="294" r:id="rId27"/>
    <p:sldId id="293" r:id="rId28"/>
    <p:sldId id="295" r:id="rId29"/>
    <p:sldId id="296" r:id="rId30"/>
    <p:sldId id="297" r:id="rId31"/>
    <p:sldId id="307" r:id="rId32"/>
    <p:sldId id="318" r:id="rId33"/>
    <p:sldId id="319" r:id="rId34"/>
    <p:sldId id="320" r:id="rId35"/>
    <p:sldId id="321" r:id="rId36"/>
    <p:sldId id="322" r:id="rId37"/>
  </p:sldIdLst>
  <p:sldSz cx="12192000" cy="6858000"/>
  <p:notesSz cx="6858000" cy="9144000"/>
  <p:custDataLst>
    <p:tags r:id="rId4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0000"/>
    <a:srgbClr val="273D6C"/>
    <a:srgbClr val="243A69"/>
    <a:srgbClr val="415886"/>
    <a:srgbClr val="3CD2AA"/>
    <a:srgbClr val="ECECEC"/>
    <a:srgbClr val="E4E4E4"/>
    <a:srgbClr val="D5D5D5"/>
    <a:srgbClr val="36A9AC"/>
    <a:srgbClr val="4158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9" autoAdjust="0"/>
    <p:restoredTop sz="94660"/>
  </p:normalViewPr>
  <p:slideViewPr>
    <p:cSldViewPr snapToGrid="0">
      <p:cViewPr varScale="1">
        <p:scale>
          <a:sx n="76" d="100"/>
          <a:sy n="76" d="100"/>
        </p:scale>
        <p:origin x="636" y="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2720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7C49B2-44E8-4EFD-A97B-B11A258AE913}" type="datetimeFigureOut">
              <a:rPr lang="zh-CN" altLang="en-US" smtClean="0"/>
              <a:t>2023/3/24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1B3AF3-F35D-4318-B7D7-AB8D96882F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6D8963-CFCD-4740-AF60-049850373CDF}" type="datetimeFigureOut">
              <a:rPr lang="zh-CN" altLang="en-US" smtClean="0"/>
              <a:t>2023/3/24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E6FDB6-6D2B-46C1-9FA1-D82906A37C3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01" name="副标题 2"/>
          <p:cNvSpPr>
            <a:spLocks noGrp="1"/>
          </p:cNvSpPr>
          <p:nvPr userDrawn="1">
            <p:ph type="subTitle" idx="1"/>
          </p:nvPr>
        </p:nvSpPr>
        <p:spPr>
          <a:xfrm>
            <a:off x="3077597" y="1784441"/>
            <a:ext cx="5787426" cy="558799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zh-CN" altLang="en-US" dirty="0"/>
          </a:p>
        </p:txBody>
      </p:sp>
      <p:sp>
        <p:nvSpPr>
          <p:cNvPr id="9802" name="标题 1"/>
          <p:cNvSpPr>
            <a:spLocks noGrp="1"/>
          </p:cNvSpPr>
          <p:nvPr userDrawn="1">
            <p:ph type="ctrTitle"/>
          </p:nvPr>
        </p:nvSpPr>
        <p:spPr>
          <a:xfrm>
            <a:off x="3077597" y="1028700"/>
            <a:ext cx="5787426" cy="698591"/>
          </a:xfr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12" name="文本占位符 13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4524810" y="2507620"/>
            <a:ext cx="2913783" cy="248371"/>
          </a:xfrm>
        </p:spPr>
        <p:txBody>
          <a:bodyPr anchor="ctr">
            <a:noAutofit/>
          </a:bodyPr>
          <a:lstStyle>
            <a:lvl1pPr marL="0" indent="0" algn="ctr">
              <a:buNone/>
              <a:defRPr sz="1500" b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 dirty="0"/>
              <a:t>署名</a:t>
            </a:r>
          </a:p>
        </p:txBody>
      </p:sp>
      <p:sp>
        <p:nvSpPr>
          <p:cNvPr id="13" name="文本占位符 13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4524810" y="2816172"/>
            <a:ext cx="2913783" cy="248371"/>
          </a:xfrm>
        </p:spPr>
        <p:txBody>
          <a:bodyPr anchor="ctr">
            <a:noAutofit/>
          </a:bodyPr>
          <a:lstStyle>
            <a:lvl1pPr marL="0" indent="0" algn="ctr">
              <a:buNone/>
              <a:defRPr sz="1500" b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 dirty="0"/>
              <a:t>日期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标题 1"/>
          <p:cNvSpPr>
            <a:spLocks noGrp="1"/>
          </p:cNvSpPr>
          <p:nvPr>
            <p:ph type="title" hasCustomPrompt="1"/>
          </p:nvPr>
        </p:nvSpPr>
        <p:spPr>
          <a:xfrm>
            <a:off x="1729706" y="2011317"/>
            <a:ext cx="4535055" cy="656792"/>
          </a:xfrm>
        </p:spPr>
        <p:txBody>
          <a:bodyPr anchor="ctr">
            <a:normAutofit/>
          </a:bodyPr>
          <a:lstStyle>
            <a:lvl1pPr algn="l">
              <a:defRPr sz="2400" b="1">
                <a:solidFill>
                  <a:srgbClr val="36A9AC"/>
                </a:solidFill>
              </a:defRPr>
            </a:lvl1pPr>
          </a:lstStyle>
          <a:p>
            <a:r>
              <a:rPr lang="zh-CN" altLang="en-US" dirty="0"/>
              <a:t>单击此处添加幻灯片章节标题</a:t>
            </a:r>
          </a:p>
        </p:txBody>
      </p:sp>
      <p:sp>
        <p:nvSpPr>
          <p:cNvPr id="21" name="文本占位符 2"/>
          <p:cNvSpPr>
            <a:spLocks noGrp="1"/>
          </p:cNvSpPr>
          <p:nvPr>
            <p:ph type="body" idx="1"/>
          </p:nvPr>
        </p:nvSpPr>
        <p:spPr>
          <a:xfrm>
            <a:off x="1723933" y="2947262"/>
            <a:ext cx="4546600" cy="1015623"/>
          </a:xfrm>
        </p:spPr>
        <p:txBody>
          <a:bodyPr anchor="t">
            <a:normAutofit/>
          </a:bodyPr>
          <a:lstStyle>
            <a:lvl1pPr marL="0" indent="0" algn="l">
              <a:buNone/>
              <a:defRPr sz="11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标题 1"/>
          <p:cNvSpPr>
            <a:spLocks noGrp="1"/>
          </p:cNvSpPr>
          <p:nvPr>
            <p:ph type="ctrTitle" hasCustomPrompt="1"/>
          </p:nvPr>
        </p:nvSpPr>
        <p:spPr>
          <a:xfrm>
            <a:off x="4266915" y="2709702"/>
            <a:ext cx="3985202" cy="865136"/>
          </a:xfrm>
        </p:spPr>
        <p:txBody>
          <a:bodyPr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lang="zh-CN" altLang="en-US" dirty="0"/>
            </a:lvl1pPr>
          </a:lstStyle>
          <a:p>
            <a:r>
              <a:rPr lang="zh-CN" altLang="en-US" dirty="0"/>
              <a:t>结束语</a:t>
            </a:r>
          </a:p>
        </p:txBody>
      </p:sp>
      <p:sp>
        <p:nvSpPr>
          <p:cNvPr id="14" name="文本占位符 62"/>
          <p:cNvSpPr>
            <a:spLocks noGrp="1"/>
          </p:cNvSpPr>
          <p:nvPr>
            <p:ph type="body" sz="quarter" idx="17" hasCustomPrompt="1"/>
          </p:nvPr>
        </p:nvSpPr>
        <p:spPr>
          <a:xfrm>
            <a:off x="4266915" y="3929093"/>
            <a:ext cx="3985202" cy="31087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lang="en-US" altLang="zh-CN" dirty="0"/>
            </a:lvl1pPr>
            <a:lvl2pPr>
              <a:defRPr lang="zh-CN" altLang="en-US" sz="2000" smtClean="0"/>
            </a:lvl2pPr>
            <a:lvl3pPr>
              <a:defRPr lang="zh-CN" altLang="en-US" sz="1800" smtClean="0"/>
            </a:lvl3pPr>
            <a:lvl4pPr>
              <a:defRPr lang="zh-CN" altLang="en-US" sz="1600" smtClean="0"/>
            </a:lvl4pPr>
            <a:lvl5pPr>
              <a:defRPr lang="zh-CN" altLang="en-US" sz="1600"/>
            </a:lvl5pPr>
          </a:lstStyle>
          <a:p>
            <a:pPr marL="228600" marR="0" lvl="0" indent="-228600" fontAlgn="auto">
              <a:spcAft>
                <a:spcPts val="0"/>
              </a:spcAft>
              <a:buClrTx/>
              <a:buSzTx/>
            </a:pPr>
            <a:r>
              <a:rPr lang="zh-CN" altLang="en-US" dirty="0"/>
              <a:t>署名</a:t>
            </a:r>
            <a:endParaRPr lang="en-US" altLang="zh-CN" dirty="0"/>
          </a:p>
        </p:txBody>
      </p:sp>
      <p:sp>
        <p:nvSpPr>
          <p:cNvPr id="15" name="文本占位符 62"/>
          <p:cNvSpPr>
            <a:spLocks noGrp="1"/>
          </p:cNvSpPr>
          <p:nvPr>
            <p:ph type="body" sz="quarter" idx="18" hasCustomPrompt="1"/>
          </p:nvPr>
        </p:nvSpPr>
        <p:spPr>
          <a:xfrm>
            <a:off x="4266915" y="4244727"/>
            <a:ext cx="3985202" cy="31087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lang="en-US" altLang="zh-CN" dirty="0"/>
            </a:lvl1pPr>
            <a:lvl2pPr>
              <a:defRPr lang="zh-CN" altLang="en-US" sz="2000" smtClean="0"/>
            </a:lvl2pPr>
            <a:lvl3pPr>
              <a:defRPr lang="zh-CN" altLang="en-US" sz="1800" smtClean="0"/>
            </a:lvl3pPr>
            <a:lvl4pPr>
              <a:defRPr lang="zh-CN" altLang="en-US" sz="1600" smtClean="0"/>
            </a:lvl4pPr>
            <a:lvl5pPr>
              <a:defRPr lang="zh-CN" altLang="en-US" sz="1600"/>
            </a:lvl5pPr>
          </a:lstStyle>
          <a:p>
            <a:pPr marL="228600" marR="0" lvl="0" indent="-228600" fontAlgn="auto">
              <a:spcAft>
                <a:spcPts val="0"/>
              </a:spcAft>
              <a:buClrTx/>
              <a:buSzTx/>
            </a:pPr>
            <a:r>
              <a:rPr lang="zh-CN" altLang="en-US" dirty="0"/>
              <a:t>时间日期</a:t>
            </a:r>
            <a:endParaRPr lang="en-US" altLang="zh-CN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9D9C7-5DC6-4263-87FF-7C99F6FB63C3}" type="datetime1">
              <a:rPr lang="zh-CN" altLang="en-US" smtClean="0"/>
              <a:t>2023/3/24</a:t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www.islide.cc 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69924" y="1"/>
            <a:ext cx="10850563" cy="10286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69924" y="1123950"/>
            <a:ext cx="10850563" cy="5019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5401732" y="6240463"/>
            <a:ext cx="1388536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89D9C7-5DC6-4263-87FF-7C99F6FB63C3}" type="datetime1">
              <a:rPr lang="zh-CN" altLang="en-US" smtClean="0"/>
              <a:t>2023/3/24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669924" y="6240463"/>
            <a:ext cx="4140201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 dirty="0"/>
              <a:t>www.islide.cc 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599" y="6240463"/>
            <a:ext cx="2909888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D3DB80-B894-403A-B48E-6FDC1A72010E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10294620" y="6433820"/>
            <a:ext cx="1510030" cy="264160"/>
          </a:xfrm>
          <a:prstGeom prst="rect">
            <a:avLst/>
          </a:prstGeom>
          <a:solidFill>
            <a:srgbClr val="0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tags" Target="../tags/tag15.xml"/><Relationship Id="rId3" Type="http://schemas.openxmlformats.org/officeDocument/2006/relationships/tags" Target="../tags/tag5.xml"/><Relationship Id="rId7" Type="http://schemas.openxmlformats.org/officeDocument/2006/relationships/tags" Target="../tags/tag9.xml"/><Relationship Id="rId12" Type="http://schemas.openxmlformats.org/officeDocument/2006/relationships/tags" Target="../tags/tag14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tags" Target="../tags/tag13.xml"/><Relationship Id="rId5" Type="http://schemas.openxmlformats.org/officeDocument/2006/relationships/tags" Target="../tags/tag7.xml"/><Relationship Id="rId15" Type="http://schemas.openxmlformats.org/officeDocument/2006/relationships/slideLayout" Target="../slideLayouts/slideLayout6.xml"/><Relationship Id="rId10" Type="http://schemas.openxmlformats.org/officeDocument/2006/relationships/tags" Target="../tags/tag12.xml"/><Relationship Id="rId4" Type="http://schemas.openxmlformats.org/officeDocument/2006/relationships/tags" Target="../tags/tag6.xml"/><Relationship Id="rId9" Type="http://schemas.openxmlformats.org/officeDocument/2006/relationships/tags" Target="../tags/tag11.xml"/><Relationship Id="rId14" Type="http://schemas.openxmlformats.org/officeDocument/2006/relationships/tags" Target="../tags/tag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5F2CA3CA-69DD-FE7A-17A5-A1678A9202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7356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2.</a:t>
            </a:r>
            <a:r>
              <a:rPr lang="zh-CN" altLang="en-US"/>
              <a:t>战略人力资源规划（示例）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t>10</a:t>
            </a:fld>
            <a:endParaRPr lang="zh-CN" altLang="en-US"/>
          </a:p>
        </p:txBody>
      </p:sp>
      <p:sp>
        <p:nvSpPr>
          <p:cNvPr id="5" name="î$ļïďé"/>
          <p:cNvSpPr txBox="1"/>
          <p:nvPr/>
        </p:nvSpPr>
        <p:spPr bwMode="auto">
          <a:xfrm>
            <a:off x="1060450" y="1378368"/>
            <a:ext cx="4535850" cy="472652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accent1"/>
            </a:solidFill>
          </a:ln>
        </p:spPr>
        <p:txBody>
          <a:bodyPr wrap="none" lIns="90000" tIns="46800" rIns="90000" bIns="4680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spcBef>
                <a:spcPct val="0"/>
              </a:spcBef>
            </a:pPr>
            <a:r>
              <a:rPr lang="zh-CN" altLang="en-US" b="1">
                <a:solidFill>
                  <a:schemeClr val="bg1"/>
                </a:solidFill>
              </a:rPr>
              <a:t>总人工成本占比</a:t>
            </a:r>
            <a:endParaRPr lang="en-US" altLang="zh-CN" sz="1800" b="1" dirty="0">
              <a:solidFill>
                <a:schemeClr val="bg1"/>
              </a:solidFill>
            </a:endParaRPr>
          </a:p>
        </p:txBody>
      </p:sp>
      <p:sp>
        <p:nvSpPr>
          <p:cNvPr id="6" name="iṩḻíḓe"/>
          <p:cNvSpPr txBox="1"/>
          <p:nvPr/>
        </p:nvSpPr>
        <p:spPr bwMode="auto">
          <a:xfrm>
            <a:off x="6695956" y="1378368"/>
            <a:ext cx="4536000" cy="472652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accent1"/>
            </a:solidFill>
          </a:ln>
        </p:spPr>
        <p:txBody>
          <a:bodyPr wrap="none" lIns="90000" tIns="46800" rIns="90000" bIns="4680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800" b="1">
                <a:solidFill>
                  <a:schemeClr val="bg1"/>
                </a:solidFill>
              </a:rPr>
              <a:t>人效</a:t>
            </a:r>
            <a:endParaRPr lang="en-US" altLang="zh-CN" sz="1800" b="1" dirty="0">
              <a:solidFill>
                <a:schemeClr val="bg1"/>
              </a:solidFill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1060450" y="5575300"/>
            <a:ext cx="45358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1243443" y="5742062"/>
            <a:ext cx="718708" cy="36933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altLang="zh-CN" b="1"/>
              <a:t>2017</a:t>
            </a:r>
            <a:endParaRPr lang="zh-CN" altLang="en-US" b="1">
              <a:latin typeface="+mn-ea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949932" y="5742062"/>
            <a:ext cx="718708" cy="36933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altLang="zh-CN" b="1"/>
              <a:t>2018</a:t>
            </a:r>
            <a:endParaRPr lang="zh-CN" altLang="en-US" b="1">
              <a:latin typeface="+mn-ea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656421" y="5742062"/>
            <a:ext cx="718708" cy="36933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altLang="zh-CN" b="1"/>
              <a:t>2019</a:t>
            </a:r>
            <a:endParaRPr lang="zh-CN" altLang="en-US" b="1">
              <a:latin typeface="+mn-ea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1542422" y="3846439"/>
            <a:ext cx="120749" cy="1562100"/>
            <a:chOff x="6405150" y="3892550"/>
            <a:chExt cx="120749" cy="1562100"/>
          </a:xfrm>
        </p:grpSpPr>
        <p:cxnSp>
          <p:nvCxnSpPr>
            <p:cNvPr id="12" name="直接连接符 11"/>
            <p:cNvCxnSpPr/>
            <p:nvPr/>
          </p:nvCxnSpPr>
          <p:spPr>
            <a:xfrm>
              <a:off x="6465524" y="3892550"/>
              <a:ext cx="0" cy="156210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 flipH="1">
              <a:off x="6405150" y="3898899"/>
              <a:ext cx="120749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 flipH="1">
              <a:off x="6405150" y="5454650"/>
              <a:ext cx="120749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组合 17"/>
          <p:cNvGrpSpPr/>
          <p:nvPr/>
        </p:nvGrpSpPr>
        <p:grpSpPr>
          <a:xfrm>
            <a:off x="3268000" y="3428539"/>
            <a:ext cx="120749" cy="1980000"/>
            <a:chOff x="6405150" y="3892550"/>
            <a:chExt cx="120749" cy="1562100"/>
          </a:xfrm>
        </p:grpSpPr>
        <p:cxnSp>
          <p:nvCxnSpPr>
            <p:cNvPr id="19" name="直接连接符 18"/>
            <p:cNvCxnSpPr/>
            <p:nvPr/>
          </p:nvCxnSpPr>
          <p:spPr>
            <a:xfrm>
              <a:off x="6465524" y="3892550"/>
              <a:ext cx="0" cy="156210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 flipH="1">
              <a:off x="6405150" y="3898899"/>
              <a:ext cx="120749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 flipH="1">
              <a:off x="6405150" y="5454650"/>
              <a:ext cx="120749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组合 21"/>
          <p:cNvGrpSpPr/>
          <p:nvPr/>
        </p:nvGrpSpPr>
        <p:grpSpPr>
          <a:xfrm>
            <a:off x="4955400" y="2526878"/>
            <a:ext cx="120749" cy="2880000"/>
            <a:chOff x="6405150" y="3892550"/>
            <a:chExt cx="120749" cy="1562100"/>
          </a:xfrm>
        </p:grpSpPr>
        <p:cxnSp>
          <p:nvCxnSpPr>
            <p:cNvPr id="23" name="直接连接符 22"/>
            <p:cNvCxnSpPr/>
            <p:nvPr/>
          </p:nvCxnSpPr>
          <p:spPr>
            <a:xfrm>
              <a:off x="6465524" y="3892550"/>
              <a:ext cx="0" cy="156210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 flipH="1">
              <a:off x="6405150" y="3898899"/>
              <a:ext cx="120749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/>
          </p:nvCxnSpPr>
          <p:spPr>
            <a:xfrm flipH="1">
              <a:off x="6405150" y="5454650"/>
              <a:ext cx="120749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矩形 25"/>
          <p:cNvSpPr/>
          <p:nvPr/>
        </p:nvSpPr>
        <p:spPr>
          <a:xfrm>
            <a:off x="853901" y="3918443"/>
            <a:ext cx="718708" cy="27699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altLang="zh-CN" sz="1200" b="1"/>
              <a:t>12,000</a:t>
            </a:r>
            <a:endParaRPr lang="zh-CN" altLang="en-US" sz="1200" b="1">
              <a:latin typeface="+mn-ea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2492201" y="3501590"/>
            <a:ext cx="718708" cy="27699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altLang="zh-CN" sz="1200" b="1"/>
              <a:t>18,000</a:t>
            </a:r>
            <a:endParaRPr lang="zh-CN" altLang="en-US" sz="1200" b="1">
              <a:latin typeface="+mn-ea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4236692" y="2655922"/>
            <a:ext cx="718708" cy="27699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altLang="zh-CN" sz="1200" b="1"/>
              <a:t>30,000</a:t>
            </a:r>
            <a:endParaRPr lang="zh-CN" altLang="en-US" sz="1200" b="1">
              <a:latin typeface="+mn-ea"/>
            </a:endParaRPr>
          </a:p>
        </p:txBody>
      </p:sp>
      <p:cxnSp>
        <p:nvCxnSpPr>
          <p:cNvPr id="30" name="直接连接符 29"/>
          <p:cNvCxnSpPr/>
          <p:nvPr/>
        </p:nvCxnSpPr>
        <p:spPr>
          <a:xfrm>
            <a:off x="1523332" y="4972050"/>
            <a:ext cx="158927" cy="0"/>
          </a:xfrm>
          <a:prstGeom prst="line">
            <a:avLst/>
          </a:prstGeom>
          <a:ln w="127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>
            <a:off x="3248910" y="4563989"/>
            <a:ext cx="158927" cy="0"/>
          </a:xfrm>
          <a:prstGeom prst="line">
            <a:avLst/>
          </a:prstGeom>
          <a:ln w="127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>
            <a:off x="4936310" y="4340678"/>
            <a:ext cx="158927" cy="0"/>
          </a:xfrm>
          <a:prstGeom prst="line">
            <a:avLst/>
          </a:prstGeom>
          <a:ln w="127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/>
        </p:nvCxnSpPr>
        <p:spPr>
          <a:xfrm flipV="1">
            <a:off x="1602795" y="3428539"/>
            <a:ext cx="3412978" cy="1619711"/>
          </a:xfrm>
          <a:prstGeom prst="line">
            <a:avLst/>
          </a:prstGeom>
          <a:ln w="127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矩形 35"/>
          <p:cNvSpPr/>
          <p:nvPr/>
        </p:nvSpPr>
        <p:spPr>
          <a:xfrm>
            <a:off x="1163978" y="2032235"/>
            <a:ext cx="1141072" cy="4616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altLang="zh-CN" sz="1200" b="1"/>
              <a:t>2017-19</a:t>
            </a:r>
          </a:p>
          <a:p>
            <a:pPr algn="ctr"/>
            <a:r>
              <a:rPr lang="zh-CN" altLang="en-US" sz="1200" b="1">
                <a:latin typeface="+mn-ea"/>
              </a:rPr>
              <a:t>复合增长率</a:t>
            </a:r>
          </a:p>
        </p:txBody>
      </p:sp>
      <p:sp>
        <p:nvSpPr>
          <p:cNvPr id="37" name="椭圆 36"/>
          <p:cNvSpPr/>
          <p:nvPr/>
        </p:nvSpPr>
        <p:spPr>
          <a:xfrm>
            <a:off x="1213255" y="2596330"/>
            <a:ext cx="1049537" cy="4572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b="1">
                <a:solidFill>
                  <a:schemeClr val="tx1"/>
                </a:solidFill>
              </a:rPr>
              <a:t>50+%</a:t>
            </a:r>
            <a:endParaRPr lang="zh-CN" altLang="en-US" sz="1600" b="1">
              <a:solidFill>
                <a:schemeClr val="tx1"/>
              </a:solidFill>
            </a:endParaRPr>
          </a:p>
        </p:txBody>
      </p:sp>
      <p:cxnSp>
        <p:nvCxnSpPr>
          <p:cNvPr id="39" name="直接连接符 38"/>
          <p:cNvCxnSpPr/>
          <p:nvPr/>
        </p:nvCxnSpPr>
        <p:spPr>
          <a:xfrm flipH="1">
            <a:off x="6782636" y="3109931"/>
            <a:ext cx="4219337" cy="108551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2"/>
          <a:srcRect l="52599" t="41127" r="40724" b="52937"/>
          <a:stretch>
            <a:fillRect/>
          </a:stretch>
        </p:blipFill>
        <p:spPr>
          <a:xfrm>
            <a:off x="6938657" y="3104905"/>
            <a:ext cx="963310" cy="404590"/>
          </a:xfrm>
          <a:prstGeom prst="rect">
            <a:avLst/>
          </a:prstGeom>
        </p:spPr>
      </p:pic>
      <p:cxnSp>
        <p:nvCxnSpPr>
          <p:cNvPr id="45" name="直接连接符 44"/>
          <p:cNvCxnSpPr/>
          <p:nvPr/>
        </p:nvCxnSpPr>
        <p:spPr>
          <a:xfrm>
            <a:off x="7391632" y="3700497"/>
            <a:ext cx="0" cy="693811"/>
          </a:xfrm>
          <a:prstGeom prst="line">
            <a:avLst/>
          </a:prstGeom>
          <a:ln w="76200"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/>
          <p:cNvCxnSpPr/>
          <p:nvPr/>
        </p:nvCxnSpPr>
        <p:spPr>
          <a:xfrm>
            <a:off x="8966432" y="3305780"/>
            <a:ext cx="0" cy="693811"/>
          </a:xfrm>
          <a:prstGeom prst="line">
            <a:avLst/>
          </a:prstGeom>
          <a:ln w="76200"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接连接符 46"/>
          <p:cNvCxnSpPr/>
          <p:nvPr/>
        </p:nvCxnSpPr>
        <p:spPr>
          <a:xfrm>
            <a:off x="10541232" y="2917595"/>
            <a:ext cx="0" cy="693811"/>
          </a:xfrm>
          <a:prstGeom prst="line">
            <a:avLst/>
          </a:prstGeom>
          <a:ln w="76200"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矩形 47"/>
          <p:cNvSpPr/>
          <p:nvPr/>
        </p:nvSpPr>
        <p:spPr>
          <a:xfrm>
            <a:off x="7495452" y="4117309"/>
            <a:ext cx="754245" cy="27699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altLang="zh-CN" sz="1200" b="1"/>
              <a:t>2017</a:t>
            </a:r>
            <a:r>
              <a:rPr lang="zh-CN" altLang="en-US" sz="1200" b="1"/>
              <a:t>年</a:t>
            </a:r>
            <a:endParaRPr lang="zh-CN" altLang="en-US" sz="1200" b="1">
              <a:latin typeface="+mn-ea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9070252" y="3722592"/>
            <a:ext cx="754245" cy="27699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altLang="zh-CN" sz="1200" b="1"/>
              <a:t>2018</a:t>
            </a:r>
            <a:r>
              <a:rPr lang="zh-CN" altLang="en-US" sz="1200" b="1"/>
              <a:t>年</a:t>
            </a:r>
            <a:endParaRPr lang="zh-CN" altLang="en-US" sz="1200" b="1">
              <a:latin typeface="+mn-ea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10622013" y="3228134"/>
            <a:ext cx="754245" cy="27699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altLang="zh-CN" sz="1200" b="1"/>
              <a:t>2019</a:t>
            </a:r>
            <a:r>
              <a:rPr lang="zh-CN" altLang="en-US" sz="1200" b="1"/>
              <a:t>年</a:t>
            </a:r>
            <a:endParaRPr lang="zh-CN" altLang="en-US" sz="1200" b="1">
              <a:latin typeface="+mn-ea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6826482" y="4946874"/>
            <a:ext cx="1130300" cy="46166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CN" sz="1200" b="1">
                <a:solidFill>
                  <a:schemeClr val="accent2"/>
                </a:solidFill>
                <a:latin typeface="+mn-ea"/>
              </a:rPr>
              <a:t>M</a:t>
            </a:r>
            <a:r>
              <a:rPr lang="zh-CN" altLang="en-US" sz="1200" b="1">
                <a:solidFill>
                  <a:schemeClr val="accent2"/>
                </a:solidFill>
                <a:latin typeface="+mn-ea"/>
              </a:rPr>
              <a:t>人数</a:t>
            </a:r>
            <a:endParaRPr lang="en-US" altLang="zh-CN" sz="1200" b="1">
              <a:solidFill>
                <a:schemeClr val="accent2"/>
              </a:solidFill>
              <a:latin typeface="+mn-ea"/>
            </a:endParaRPr>
          </a:p>
          <a:p>
            <a:pPr algn="ctr"/>
            <a:r>
              <a:rPr lang="en-US" altLang="zh-CN" sz="1200" b="1">
                <a:solidFill>
                  <a:schemeClr val="accent2"/>
                </a:solidFill>
                <a:latin typeface="+mn-ea"/>
              </a:rPr>
              <a:t>60</a:t>
            </a:r>
            <a:r>
              <a:rPr lang="zh-CN" altLang="en-US" sz="1200" b="1">
                <a:solidFill>
                  <a:schemeClr val="accent2"/>
                </a:solidFill>
                <a:latin typeface="+mn-ea"/>
              </a:rPr>
              <a:t>人</a:t>
            </a:r>
          </a:p>
        </p:txBody>
      </p:sp>
      <p:sp>
        <p:nvSpPr>
          <p:cNvPr id="52" name="文本框 51"/>
          <p:cNvSpPr txBox="1"/>
          <p:nvPr/>
        </p:nvSpPr>
        <p:spPr>
          <a:xfrm>
            <a:off x="6824006" y="5522205"/>
            <a:ext cx="1130300" cy="46166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zh-CN" altLang="en-US" sz="1200" b="1">
                <a:solidFill>
                  <a:schemeClr val="accent6"/>
                </a:solidFill>
                <a:latin typeface="+mn-ea"/>
              </a:rPr>
              <a:t>总人数</a:t>
            </a:r>
            <a:endParaRPr lang="en-US" altLang="zh-CN" sz="1200" b="1">
              <a:solidFill>
                <a:schemeClr val="accent6"/>
              </a:solidFill>
              <a:latin typeface="+mn-ea"/>
            </a:endParaRPr>
          </a:p>
          <a:p>
            <a:pPr algn="ctr"/>
            <a:r>
              <a:rPr lang="en-US" altLang="zh-CN" sz="1200" b="1">
                <a:solidFill>
                  <a:schemeClr val="accent6"/>
                </a:solidFill>
                <a:latin typeface="+mn-ea"/>
              </a:rPr>
              <a:t>600</a:t>
            </a:r>
            <a:r>
              <a:rPr lang="zh-CN" altLang="en-US" sz="1200" b="1">
                <a:solidFill>
                  <a:schemeClr val="accent6"/>
                </a:solidFill>
                <a:latin typeface="+mn-ea"/>
              </a:rPr>
              <a:t>人</a:t>
            </a:r>
          </a:p>
        </p:txBody>
      </p:sp>
      <p:sp>
        <p:nvSpPr>
          <p:cNvPr id="53" name="文本框 52"/>
          <p:cNvSpPr txBox="1"/>
          <p:nvPr/>
        </p:nvSpPr>
        <p:spPr>
          <a:xfrm>
            <a:off x="8401282" y="4577270"/>
            <a:ext cx="1130300" cy="46166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CN" sz="1200" b="1">
                <a:solidFill>
                  <a:schemeClr val="accent2"/>
                </a:solidFill>
                <a:latin typeface="+mn-ea"/>
              </a:rPr>
              <a:t>M</a:t>
            </a:r>
            <a:r>
              <a:rPr lang="zh-CN" altLang="en-US" sz="1200" b="1">
                <a:solidFill>
                  <a:schemeClr val="accent2"/>
                </a:solidFill>
                <a:latin typeface="+mn-ea"/>
              </a:rPr>
              <a:t>人数</a:t>
            </a:r>
            <a:endParaRPr lang="en-US" altLang="zh-CN" sz="1200" b="1">
              <a:solidFill>
                <a:schemeClr val="accent2"/>
              </a:solidFill>
              <a:latin typeface="+mn-ea"/>
            </a:endParaRPr>
          </a:p>
          <a:p>
            <a:pPr algn="ctr"/>
            <a:r>
              <a:rPr lang="en-US" altLang="zh-CN" sz="1200" b="1">
                <a:solidFill>
                  <a:schemeClr val="accent2"/>
                </a:solidFill>
                <a:latin typeface="+mn-ea"/>
              </a:rPr>
              <a:t>200</a:t>
            </a:r>
            <a:r>
              <a:rPr lang="zh-CN" altLang="en-US" sz="1200" b="1">
                <a:solidFill>
                  <a:schemeClr val="accent2"/>
                </a:solidFill>
                <a:latin typeface="+mn-ea"/>
              </a:rPr>
              <a:t>人</a:t>
            </a:r>
          </a:p>
        </p:txBody>
      </p:sp>
      <p:sp>
        <p:nvSpPr>
          <p:cNvPr id="54" name="文本框 53"/>
          <p:cNvSpPr txBox="1"/>
          <p:nvPr/>
        </p:nvSpPr>
        <p:spPr>
          <a:xfrm>
            <a:off x="8398806" y="5152601"/>
            <a:ext cx="1130300" cy="46166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zh-CN" altLang="en-US" sz="1200" b="1">
                <a:solidFill>
                  <a:schemeClr val="accent6"/>
                </a:solidFill>
                <a:latin typeface="+mn-ea"/>
              </a:rPr>
              <a:t>总人数</a:t>
            </a:r>
            <a:endParaRPr lang="en-US" altLang="zh-CN" sz="1200" b="1">
              <a:solidFill>
                <a:schemeClr val="accent6"/>
              </a:solidFill>
              <a:latin typeface="+mn-ea"/>
            </a:endParaRPr>
          </a:p>
          <a:p>
            <a:pPr algn="ctr"/>
            <a:r>
              <a:rPr lang="en-US" altLang="zh-CN" sz="1200" b="1">
                <a:solidFill>
                  <a:schemeClr val="accent6"/>
                </a:solidFill>
                <a:latin typeface="+mn-ea"/>
              </a:rPr>
              <a:t>2000</a:t>
            </a:r>
            <a:r>
              <a:rPr lang="zh-CN" altLang="en-US" sz="1200" b="1">
                <a:solidFill>
                  <a:schemeClr val="accent6"/>
                </a:solidFill>
                <a:latin typeface="+mn-ea"/>
              </a:rPr>
              <a:t>人</a:t>
            </a:r>
          </a:p>
        </p:txBody>
      </p:sp>
      <p:sp>
        <p:nvSpPr>
          <p:cNvPr id="55" name="文本框 54"/>
          <p:cNvSpPr txBox="1"/>
          <p:nvPr/>
        </p:nvSpPr>
        <p:spPr>
          <a:xfrm>
            <a:off x="9976082" y="4096202"/>
            <a:ext cx="1130300" cy="46166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CN" sz="1200" b="1">
                <a:solidFill>
                  <a:schemeClr val="accent2"/>
                </a:solidFill>
                <a:latin typeface="+mn-ea"/>
              </a:rPr>
              <a:t>M</a:t>
            </a:r>
            <a:r>
              <a:rPr lang="zh-CN" altLang="en-US" sz="1200" b="1">
                <a:solidFill>
                  <a:schemeClr val="accent2"/>
                </a:solidFill>
                <a:latin typeface="+mn-ea"/>
              </a:rPr>
              <a:t>人数</a:t>
            </a:r>
            <a:endParaRPr lang="en-US" altLang="zh-CN" sz="1200" b="1">
              <a:solidFill>
                <a:schemeClr val="accent2"/>
              </a:solidFill>
              <a:latin typeface="+mn-ea"/>
            </a:endParaRPr>
          </a:p>
          <a:p>
            <a:pPr algn="ctr"/>
            <a:r>
              <a:rPr lang="en-US" altLang="zh-CN" sz="1200" b="1">
                <a:solidFill>
                  <a:schemeClr val="accent2"/>
                </a:solidFill>
                <a:latin typeface="+mn-ea"/>
              </a:rPr>
              <a:t>400</a:t>
            </a:r>
            <a:r>
              <a:rPr lang="zh-CN" altLang="en-US" sz="1200" b="1">
                <a:solidFill>
                  <a:schemeClr val="accent2"/>
                </a:solidFill>
                <a:latin typeface="+mn-ea"/>
              </a:rPr>
              <a:t>人</a:t>
            </a:r>
          </a:p>
        </p:txBody>
      </p:sp>
      <p:sp>
        <p:nvSpPr>
          <p:cNvPr id="56" name="文本框 55"/>
          <p:cNvSpPr txBox="1"/>
          <p:nvPr/>
        </p:nvSpPr>
        <p:spPr>
          <a:xfrm>
            <a:off x="9973606" y="4671533"/>
            <a:ext cx="1130300" cy="46166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zh-CN" altLang="en-US" sz="1200" b="1">
                <a:solidFill>
                  <a:schemeClr val="accent6"/>
                </a:solidFill>
                <a:latin typeface="+mn-ea"/>
              </a:rPr>
              <a:t>总人数</a:t>
            </a:r>
            <a:endParaRPr lang="en-US" altLang="zh-CN" sz="1200" b="1">
              <a:solidFill>
                <a:schemeClr val="accent6"/>
              </a:solidFill>
              <a:latin typeface="+mn-ea"/>
            </a:endParaRPr>
          </a:p>
          <a:p>
            <a:pPr algn="ctr"/>
            <a:r>
              <a:rPr lang="en-US" altLang="zh-CN" sz="1200" b="1">
                <a:solidFill>
                  <a:schemeClr val="accent6"/>
                </a:solidFill>
                <a:latin typeface="+mn-ea"/>
              </a:rPr>
              <a:t>4000</a:t>
            </a:r>
            <a:r>
              <a:rPr lang="zh-CN" altLang="en-US" sz="1200" b="1">
                <a:solidFill>
                  <a:schemeClr val="accent6"/>
                </a:solidFill>
                <a:latin typeface="+mn-ea"/>
              </a:rPr>
              <a:t>人</a:t>
            </a:r>
          </a:p>
        </p:txBody>
      </p:sp>
      <p:sp>
        <p:nvSpPr>
          <p:cNvPr id="57" name="文本框 56"/>
          <p:cNvSpPr txBox="1"/>
          <p:nvPr/>
        </p:nvSpPr>
        <p:spPr>
          <a:xfrm>
            <a:off x="6828112" y="2471256"/>
            <a:ext cx="1130300" cy="46166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zh-CN" altLang="en-US" sz="1200" b="1">
                <a:solidFill>
                  <a:schemeClr val="accent3"/>
                </a:solidFill>
                <a:latin typeface="+mn-ea"/>
              </a:rPr>
              <a:t>经理</a:t>
            </a:r>
            <a:endParaRPr lang="en-US" altLang="zh-CN" sz="1200" b="1">
              <a:solidFill>
                <a:schemeClr val="accent3"/>
              </a:solidFill>
              <a:latin typeface="+mn-ea"/>
            </a:endParaRPr>
          </a:p>
          <a:p>
            <a:pPr algn="ctr"/>
            <a:r>
              <a:rPr lang="en-US" altLang="zh-CN" sz="1200" b="1">
                <a:solidFill>
                  <a:schemeClr val="accent3"/>
                </a:solidFill>
                <a:latin typeface="+mn-ea"/>
              </a:rPr>
              <a:t>30</a:t>
            </a:r>
            <a:r>
              <a:rPr lang="zh-CN" altLang="en-US" sz="1200" b="1">
                <a:solidFill>
                  <a:schemeClr val="accent3"/>
                </a:solidFill>
                <a:latin typeface="+mn-ea"/>
              </a:rPr>
              <a:t>人</a:t>
            </a:r>
          </a:p>
        </p:txBody>
      </p:sp>
      <p:sp>
        <p:nvSpPr>
          <p:cNvPr id="58" name="文本框 57"/>
          <p:cNvSpPr txBox="1"/>
          <p:nvPr/>
        </p:nvSpPr>
        <p:spPr>
          <a:xfrm>
            <a:off x="8398806" y="2230228"/>
            <a:ext cx="1130300" cy="46166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zh-CN" altLang="en-US" sz="1200" b="1">
                <a:solidFill>
                  <a:schemeClr val="accent3"/>
                </a:solidFill>
                <a:latin typeface="+mn-ea"/>
              </a:rPr>
              <a:t>经理</a:t>
            </a:r>
            <a:endParaRPr lang="en-US" altLang="zh-CN" sz="1200" b="1">
              <a:solidFill>
                <a:schemeClr val="accent3"/>
              </a:solidFill>
              <a:latin typeface="+mn-ea"/>
            </a:endParaRPr>
          </a:p>
          <a:p>
            <a:pPr algn="ctr"/>
            <a:r>
              <a:rPr lang="en-US" altLang="zh-CN" sz="1200" b="1">
                <a:solidFill>
                  <a:schemeClr val="accent3"/>
                </a:solidFill>
                <a:latin typeface="+mn-ea"/>
              </a:rPr>
              <a:t>100</a:t>
            </a:r>
            <a:r>
              <a:rPr lang="zh-CN" altLang="en-US" sz="1200" b="1">
                <a:solidFill>
                  <a:schemeClr val="accent3"/>
                </a:solidFill>
                <a:latin typeface="+mn-ea"/>
              </a:rPr>
              <a:t>人</a:t>
            </a:r>
          </a:p>
        </p:txBody>
      </p:sp>
      <p:sp>
        <p:nvSpPr>
          <p:cNvPr id="59" name="文本框 58"/>
          <p:cNvSpPr txBox="1"/>
          <p:nvPr/>
        </p:nvSpPr>
        <p:spPr>
          <a:xfrm>
            <a:off x="9995001" y="1951334"/>
            <a:ext cx="1130300" cy="46166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zh-CN" altLang="en-US" sz="1200" b="1">
                <a:solidFill>
                  <a:schemeClr val="accent3"/>
                </a:solidFill>
                <a:latin typeface="+mn-ea"/>
              </a:rPr>
              <a:t>经理</a:t>
            </a:r>
            <a:endParaRPr lang="en-US" altLang="zh-CN" sz="1200" b="1">
              <a:solidFill>
                <a:schemeClr val="accent3"/>
              </a:solidFill>
              <a:latin typeface="+mn-ea"/>
            </a:endParaRPr>
          </a:p>
          <a:p>
            <a:pPr algn="ctr"/>
            <a:r>
              <a:rPr lang="en-US" altLang="zh-CN" sz="1200" b="1">
                <a:solidFill>
                  <a:schemeClr val="accent3"/>
                </a:solidFill>
                <a:latin typeface="+mn-ea"/>
              </a:rPr>
              <a:t>200</a:t>
            </a:r>
            <a:r>
              <a:rPr lang="zh-CN" altLang="en-US" sz="1200" b="1">
                <a:solidFill>
                  <a:schemeClr val="accent3"/>
                </a:solidFill>
                <a:latin typeface="+mn-ea"/>
              </a:rPr>
              <a:t>人</a:t>
            </a:r>
          </a:p>
        </p:txBody>
      </p:sp>
      <p:pic>
        <p:nvPicPr>
          <p:cNvPr id="60" name="图片 59"/>
          <p:cNvPicPr>
            <a:picLocks noChangeAspect="1"/>
          </p:cNvPicPr>
          <p:nvPr/>
        </p:nvPicPr>
        <p:blipFill rotWithShape="1">
          <a:blip r:embed="rId2"/>
          <a:srcRect l="52599" t="41127" r="40724" b="52937"/>
          <a:stretch>
            <a:fillRect/>
          </a:stretch>
        </p:blipFill>
        <p:spPr>
          <a:xfrm>
            <a:off x="8500239" y="2784602"/>
            <a:ext cx="963310" cy="404590"/>
          </a:xfrm>
          <a:prstGeom prst="rect">
            <a:avLst/>
          </a:prstGeom>
        </p:spPr>
      </p:pic>
      <p:pic>
        <p:nvPicPr>
          <p:cNvPr id="61" name="图片 60"/>
          <p:cNvPicPr>
            <a:picLocks noChangeAspect="1"/>
          </p:cNvPicPr>
          <p:nvPr/>
        </p:nvPicPr>
        <p:blipFill rotWithShape="1">
          <a:blip r:embed="rId2"/>
          <a:srcRect l="52599" t="41127" r="40724" b="52937"/>
          <a:stretch>
            <a:fillRect/>
          </a:stretch>
        </p:blipFill>
        <p:spPr>
          <a:xfrm>
            <a:off x="10088796" y="2431578"/>
            <a:ext cx="963310" cy="404590"/>
          </a:xfrm>
          <a:prstGeom prst="rect">
            <a:avLst/>
          </a:prstGeom>
        </p:spPr>
      </p:pic>
      <p:pic>
        <p:nvPicPr>
          <p:cNvPr id="62" name="图片 61"/>
          <p:cNvPicPr>
            <a:picLocks noChangeAspect="1"/>
          </p:cNvPicPr>
          <p:nvPr/>
        </p:nvPicPr>
        <p:blipFill rotWithShape="1">
          <a:blip r:embed="rId2"/>
          <a:srcRect l="52096" t="62209" r="41227" b="31855"/>
          <a:stretch>
            <a:fillRect/>
          </a:stretch>
        </p:blipFill>
        <p:spPr>
          <a:xfrm>
            <a:off x="6911215" y="4449831"/>
            <a:ext cx="963310" cy="404590"/>
          </a:xfrm>
          <a:prstGeom prst="rect">
            <a:avLst/>
          </a:prstGeom>
        </p:spPr>
      </p:pic>
      <p:pic>
        <p:nvPicPr>
          <p:cNvPr id="63" name="图片 62"/>
          <p:cNvPicPr>
            <a:picLocks noChangeAspect="1"/>
          </p:cNvPicPr>
          <p:nvPr/>
        </p:nvPicPr>
        <p:blipFill rotWithShape="1">
          <a:blip r:embed="rId2"/>
          <a:srcRect l="52096" t="62209" r="41227" b="31855"/>
          <a:stretch>
            <a:fillRect/>
          </a:stretch>
        </p:blipFill>
        <p:spPr>
          <a:xfrm>
            <a:off x="8500239" y="4081197"/>
            <a:ext cx="963310" cy="404590"/>
          </a:xfrm>
          <a:prstGeom prst="rect">
            <a:avLst/>
          </a:prstGeom>
        </p:spPr>
      </p:pic>
      <p:pic>
        <p:nvPicPr>
          <p:cNvPr id="64" name="图片 63"/>
          <p:cNvPicPr>
            <a:picLocks noChangeAspect="1"/>
          </p:cNvPicPr>
          <p:nvPr/>
        </p:nvPicPr>
        <p:blipFill rotWithShape="1">
          <a:blip r:embed="rId2"/>
          <a:srcRect l="52096" t="62209" r="41227" b="31855"/>
          <a:stretch>
            <a:fillRect/>
          </a:stretch>
        </p:blipFill>
        <p:spPr>
          <a:xfrm>
            <a:off x="10057101" y="3623466"/>
            <a:ext cx="963310" cy="40459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2.</a:t>
            </a:r>
            <a:r>
              <a:rPr lang="zh-CN" altLang="en-US"/>
              <a:t>郑云端的看法和经验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t>11</a:t>
            </a:fld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2075655" y="2295669"/>
            <a:ext cx="7893845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>
                <a:solidFill>
                  <a:srgbClr val="595959"/>
                </a:solidFill>
                <a:latin typeface="+mn-ea"/>
              </a:rPr>
              <a:t>我曾经的做法是把组织部和人力部分开，我看到很多公司按照职级管干部，我认为意义是不大的，因为</a:t>
            </a:r>
            <a:r>
              <a:rPr lang="zh-CN" altLang="en-US" sz="2000" b="1">
                <a:solidFill>
                  <a:srgbClr val="FF0000"/>
                </a:solidFill>
                <a:latin typeface="+mn-ea"/>
              </a:rPr>
              <a:t>很可能你的</a:t>
            </a:r>
            <a:r>
              <a:rPr lang="en-US" altLang="zh-CN" sz="2000" b="1">
                <a:solidFill>
                  <a:srgbClr val="FF0000"/>
                </a:solidFill>
                <a:latin typeface="+mn-ea"/>
              </a:rPr>
              <a:t>10</a:t>
            </a:r>
            <a:r>
              <a:rPr lang="zh-CN" altLang="en-US" sz="2000" b="1">
                <a:solidFill>
                  <a:srgbClr val="FF0000"/>
                </a:solidFill>
                <a:latin typeface="+mn-ea"/>
              </a:rPr>
              <a:t>个职级里面只有</a:t>
            </a:r>
            <a:r>
              <a:rPr lang="en-US" altLang="zh-CN" sz="2000" b="1">
                <a:solidFill>
                  <a:srgbClr val="FF0000"/>
                </a:solidFill>
                <a:latin typeface="+mn-ea"/>
              </a:rPr>
              <a:t>1</a:t>
            </a:r>
            <a:r>
              <a:rPr lang="zh-CN" altLang="en-US" sz="2000" b="1">
                <a:solidFill>
                  <a:srgbClr val="FF0000"/>
                </a:solidFill>
                <a:latin typeface="+mn-ea"/>
              </a:rPr>
              <a:t>个是业务负责人，那么另</a:t>
            </a:r>
            <a:r>
              <a:rPr lang="en-US" altLang="zh-CN" sz="2000" b="1">
                <a:solidFill>
                  <a:srgbClr val="FF0000"/>
                </a:solidFill>
                <a:latin typeface="+mn-ea"/>
              </a:rPr>
              <a:t>9</a:t>
            </a:r>
            <a:r>
              <a:rPr lang="zh-CN" altLang="en-US" sz="2000" b="1">
                <a:solidFill>
                  <a:srgbClr val="FF0000"/>
                </a:solidFill>
                <a:latin typeface="+mn-ea"/>
              </a:rPr>
              <a:t>个人我认为都不重要。组织部重点任务就是要筛选业务部门的梯队。</a:t>
            </a:r>
            <a:r>
              <a:rPr lang="zh-CN" altLang="en-US" sz="2000">
                <a:solidFill>
                  <a:srgbClr val="595959"/>
                </a:solidFill>
                <a:latin typeface="+mn-ea"/>
              </a:rPr>
              <a:t>真正的组织部应该服务和盘点的都是一把手，凡是用职级来管的，我认为这个公司并不会培养干部。</a:t>
            </a:r>
            <a:endParaRPr lang="zh-CN" altLang="en-US" sz="2000">
              <a:latin typeface="+mn-ea"/>
            </a:endParaRPr>
          </a:p>
        </p:txBody>
      </p:sp>
      <p:sp>
        <p:nvSpPr>
          <p:cNvPr id="6" name="quotation-mark_32371"/>
          <p:cNvSpPr>
            <a:spLocks noChangeAspect="1"/>
          </p:cNvSpPr>
          <p:nvPr/>
        </p:nvSpPr>
        <p:spPr bwMode="auto">
          <a:xfrm>
            <a:off x="1346158" y="2168169"/>
            <a:ext cx="609685" cy="565862"/>
          </a:xfrm>
          <a:custGeom>
            <a:avLst/>
            <a:gdLst>
              <a:gd name="T0" fmla="*/ 2004 w 4654"/>
              <a:gd name="T1" fmla="*/ 191 h 4326"/>
              <a:gd name="T2" fmla="*/ 2004 w 4654"/>
              <a:gd name="T3" fmla="*/ 968 h 4326"/>
              <a:gd name="T4" fmla="*/ 1813 w 4654"/>
              <a:gd name="T5" fmla="*/ 1158 h 4326"/>
              <a:gd name="T6" fmla="*/ 1205 w 4654"/>
              <a:gd name="T7" fmla="*/ 2305 h 4326"/>
              <a:gd name="T8" fmla="*/ 1813 w 4654"/>
              <a:gd name="T9" fmla="*/ 2305 h 4326"/>
              <a:gd name="T10" fmla="*/ 2004 w 4654"/>
              <a:gd name="T11" fmla="*/ 2495 h 4326"/>
              <a:gd name="T12" fmla="*/ 2004 w 4654"/>
              <a:gd name="T13" fmla="*/ 4135 h 4326"/>
              <a:gd name="T14" fmla="*/ 1813 w 4654"/>
              <a:gd name="T15" fmla="*/ 4326 h 4326"/>
              <a:gd name="T16" fmla="*/ 191 w 4654"/>
              <a:gd name="T17" fmla="*/ 4326 h 4326"/>
              <a:gd name="T18" fmla="*/ 0 w 4654"/>
              <a:gd name="T19" fmla="*/ 4135 h 4326"/>
              <a:gd name="T20" fmla="*/ 0 w 4654"/>
              <a:gd name="T21" fmla="*/ 2495 h 4326"/>
              <a:gd name="T22" fmla="*/ 109 w 4654"/>
              <a:gd name="T23" fmla="*/ 1501 h 4326"/>
              <a:gd name="T24" fmla="*/ 448 w 4654"/>
              <a:gd name="T25" fmla="*/ 713 h 4326"/>
              <a:gd name="T26" fmla="*/ 1023 w 4654"/>
              <a:gd name="T27" fmla="*/ 187 h 4326"/>
              <a:gd name="T28" fmla="*/ 1813 w 4654"/>
              <a:gd name="T29" fmla="*/ 0 h 4326"/>
              <a:gd name="T30" fmla="*/ 2004 w 4654"/>
              <a:gd name="T31" fmla="*/ 191 h 4326"/>
              <a:gd name="T32" fmla="*/ 4464 w 4654"/>
              <a:gd name="T33" fmla="*/ 1158 h 4326"/>
              <a:gd name="T34" fmla="*/ 4654 w 4654"/>
              <a:gd name="T35" fmla="*/ 968 h 4326"/>
              <a:gd name="T36" fmla="*/ 4654 w 4654"/>
              <a:gd name="T37" fmla="*/ 191 h 4326"/>
              <a:gd name="T38" fmla="*/ 4464 w 4654"/>
              <a:gd name="T39" fmla="*/ 0 h 4326"/>
              <a:gd name="T40" fmla="*/ 3674 w 4654"/>
              <a:gd name="T41" fmla="*/ 187 h 4326"/>
              <a:gd name="T42" fmla="*/ 3098 w 4654"/>
              <a:gd name="T43" fmla="*/ 713 h 4326"/>
              <a:gd name="T44" fmla="*/ 2759 w 4654"/>
              <a:gd name="T45" fmla="*/ 1501 h 4326"/>
              <a:gd name="T46" fmla="*/ 2650 w 4654"/>
              <a:gd name="T47" fmla="*/ 2495 h 4326"/>
              <a:gd name="T48" fmla="*/ 2650 w 4654"/>
              <a:gd name="T49" fmla="*/ 4135 h 4326"/>
              <a:gd name="T50" fmla="*/ 2841 w 4654"/>
              <a:gd name="T51" fmla="*/ 4326 h 4326"/>
              <a:gd name="T52" fmla="*/ 4464 w 4654"/>
              <a:gd name="T53" fmla="*/ 4326 h 4326"/>
              <a:gd name="T54" fmla="*/ 4654 w 4654"/>
              <a:gd name="T55" fmla="*/ 4135 h 4326"/>
              <a:gd name="T56" fmla="*/ 4654 w 4654"/>
              <a:gd name="T57" fmla="*/ 2495 h 4326"/>
              <a:gd name="T58" fmla="*/ 4464 w 4654"/>
              <a:gd name="T59" fmla="*/ 2305 h 4326"/>
              <a:gd name="T60" fmla="*/ 3864 w 4654"/>
              <a:gd name="T61" fmla="*/ 2305 h 4326"/>
              <a:gd name="T62" fmla="*/ 4464 w 4654"/>
              <a:gd name="T63" fmla="*/ 1158 h 4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654" h="4326">
                <a:moveTo>
                  <a:pt x="2004" y="191"/>
                </a:moveTo>
                <a:lnTo>
                  <a:pt x="2004" y="968"/>
                </a:lnTo>
                <a:cubicBezTo>
                  <a:pt x="2004" y="1073"/>
                  <a:pt x="1919" y="1158"/>
                  <a:pt x="1813" y="1158"/>
                </a:cubicBezTo>
                <a:cubicBezTo>
                  <a:pt x="1437" y="1158"/>
                  <a:pt x="1233" y="1544"/>
                  <a:pt x="1205" y="2305"/>
                </a:cubicBezTo>
                <a:lnTo>
                  <a:pt x="1813" y="2305"/>
                </a:lnTo>
                <a:cubicBezTo>
                  <a:pt x="1919" y="2305"/>
                  <a:pt x="2004" y="2390"/>
                  <a:pt x="2004" y="2495"/>
                </a:cubicBezTo>
                <a:lnTo>
                  <a:pt x="2004" y="4135"/>
                </a:lnTo>
                <a:cubicBezTo>
                  <a:pt x="2004" y="4241"/>
                  <a:pt x="1919" y="4326"/>
                  <a:pt x="1813" y="4326"/>
                </a:cubicBezTo>
                <a:lnTo>
                  <a:pt x="191" y="4326"/>
                </a:lnTo>
                <a:cubicBezTo>
                  <a:pt x="85" y="4326"/>
                  <a:pt x="0" y="4241"/>
                  <a:pt x="0" y="4135"/>
                </a:cubicBezTo>
                <a:lnTo>
                  <a:pt x="0" y="2495"/>
                </a:lnTo>
                <a:cubicBezTo>
                  <a:pt x="0" y="2131"/>
                  <a:pt x="37" y="1796"/>
                  <a:pt x="109" y="1501"/>
                </a:cubicBezTo>
                <a:cubicBezTo>
                  <a:pt x="183" y="1198"/>
                  <a:pt x="297" y="933"/>
                  <a:pt x="448" y="713"/>
                </a:cubicBezTo>
                <a:cubicBezTo>
                  <a:pt x="602" y="488"/>
                  <a:pt x="796" y="311"/>
                  <a:pt x="1023" y="187"/>
                </a:cubicBezTo>
                <a:cubicBezTo>
                  <a:pt x="1252" y="63"/>
                  <a:pt x="1518" y="0"/>
                  <a:pt x="1813" y="0"/>
                </a:cubicBezTo>
                <a:cubicBezTo>
                  <a:pt x="1919" y="0"/>
                  <a:pt x="2004" y="86"/>
                  <a:pt x="2004" y="191"/>
                </a:cubicBezTo>
                <a:close/>
                <a:moveTo>
                  <a:pt x="4464" y="1158"/>
                </a:moveTo>
                <a:cubicBezTo>
                  <a:pt x="4569" y="1158"/>
                  <a:pt x="4654" y="1073"/>
                  <a:pt x="4654" y="968"/>
                </a:cubicBezTo>
                <a:lnTo>
                  <a:pt x="4654" y="191"/>
                </a:lnTo>
                <a:cubicBezTo>
                  <a:pt x="4654" y="86"/>
                  <a:pt x="4569" y="0"/>
                  <a:pt x="4464" y="0"/>
                </a:cubicBezTo>
                <a:cubicBezTo>
                  <a:pt x="4168" y="0"/>
                  <a:pt x="3902" y="63"/>
                  <a:pt x="3674" y="187"/>
                </a:cubicBezTo>
                <a:cubicBezTo>
                  <a:pt x="3447" y="311"/>
                  <a:pt x="3253" y="488"/>
                  <a:pt x="3098" y="713"/>
                </a:cubicBezTo>
                <a:cubicBezTo>
                  <a:pt x="2948" y="933"/>
                  <a:pt x="2834" y="1198"/>
                  <a:pt x="2759" y="1501"/>
                </a:cubicBezTo>
                <a:cubicBezTo>
                  <a:pt x="2687" y="1796"/>
                  <a:pt x="2650" y="2131"/>
                  <a:pt x="2650" y="2495"/>
                </a:cubicBezTo>
                <a:lnTo>
                  <a:pt x="2650" y="4135"/>
                </a:lnTo>
                <a:cubicBezTo>
                  <a:pt x="2650" y="4241"/>
                  <a:pt x="2736" y="4326"/>
                  <a:pt x="2841" y="4326"/>
                </a:cubicBezTo>
                <a:lnTo>
                  <a:pt x="4464" y="4326"/>
                </a:lnTo>
                <a:cubicBezTo>
                  <a:pt x="4569" y="4326"/>
                  <a:pt x="4654" y="4241"/>
                  <a:pt x="4654" y="4135"/>
                </a:cubicBezTo>
                <a:lnTo>
                  <a:pt x="4654" y="2495"/>
                </a:lnTo>
                <a:cubicBezTo>
                  <a:pt x="4654" y="2390"/>
                  <a:pt x="4569" y="2305"/>
                  <a:pt x="4464" y="2305"/>
                </a:cubicBezTo>
                <a:lnTo>
                  <a:pt x="3864" y="2305"/>
                </a:lnTo>
                <a:cubicBezTo>
                  <a:pt x="3892" y="1544"/>
                  <a:pt x="4093" y="1158"/>
                  <a:pt x="4464" y="115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8" name="quotation-mark_32371"/>
          <p:cNvSpPr>
            <a:spLocks noChangeAspect="1"/>
          </p:cNvSpPr>
          <p:nvPr/>
        </p:nvSpPr>
        <p:spPr bwMode="auto">
          <a:xfrm flipH="1" flipV="1">
            <a:off x="8427243" y="4263669"/>
            <a:ext cx="609685" cy="565862"/>
          </a:xfrm>
          <a:custGeom>
            <a:avLst/>
            <a:gdLst>
              <a:gd name="T0" fmla="*/ 2004 w 4654"/>
              <a:gd name="T1" fmla="*/ 191 h 4326"/>
              <a:gd name="T2" fmla="*/ 2004 w 4654"/>
              <a:gd name="T3" fmla="*/ 968 h 4326"/>
              <a:gd name="T4" fmla="*/ 1813 w 4654"/>
              <a:gd name="T5" fmla="*/ 1158 h 4326"/>
              <a:gd name="T6" fmla="*/ 1205 w 4654"/>
              <a:gd name="T7" fmla="*/ 2305 h 4326"/>
              <a:gd name="T8" fmla="*/ 1813 w 4654"/>
              <a:gd name="T9" fmla="*/ 2305 h 4326"/>
              <a:gd name="T10" fmla="*/ 2004 w 4654"/>
              <a:gd name="T11" fmla="*/ 2495 h 4326"/>
              <a:gd name="T12" fmla="*/ 2004 w 4654"/>
              <a:gd name="T13" fmla="*/ 4135 h 4326"/>
              <a:gd name="T14" fmla="*/ 1813 w 4654"/>
              <a:gd name="T15" fmla="*/ 4326 h 4326"/>
              <a:gd name="T16" fmla="*/ 191 w 4654"/>
              <a:gd name="T17" fmla="*/ 4326 h 4326"/>
              <a:gd name="T18" fmla="*/ 0 w 4654"/>
              <a:gd name="T19" fmla="*/ 4135 h 4326"/>
              <a:gd name="T20" fmla="*/ 0 w 4654"/>
              <a:gd name="T21" fmla="*/ 2495 h 4326"/>
              <a:gd name="T22" fmla="*/ 109 w 4654"/>
              <a:gd name="T23" fmla="*/ 1501 h 4326"/>
              <a:gd name="T24" fmla="*/ 448 w 4654"/>
              <a:gd name="T25" fmla="*/ 713 h 4326"/>
              <a:gd name="T26" fmla="*/ 1023 w 4654"/>
              <a:gd name="T27" fmla="*/ 187 h 4326"/>
              <a:gd name="T28" fmla="*/ 1813 w 4654"/>
              <a:gd name="T29" fmla="*/ 0 h 4326"/>
              <a:gd name="T30" fmla="*/ 2004 w 4654"/>
              <a:gd name="T31" fmla="*/ 191 h 4326"/>
              <a:gd name="T32" fmla="*/ 4464 w 4654"/>
              <a:gd name="T33" fmla="*/ 1158 h 4326"/>
              <a:gd name="T34" fmla="*/ 4654 w 4654"/>
              <a:gd name="T35" fmla="*/ 968 h 4326"/>
              <a:gd name="T36" fmla="*/ 4654 w 4654"/>
              <a:gd name="T37" fmla="*/ 191 h 4326"/>
              <a:gd name="T38" fmla="*/ 4464 w 4654"/>
              <a:gd name="T39" fmla="*/ 0 h 4326"/>
              <a:gd name="T40" fmla="*/ 3674 w 4654"/>
              <a:gd name="T41" fmla="*/ 187 h 4326"/>
              <a:gd name="T42" fmla="*/ 3098 w 4654"/>
              <a:gd name="T43" fmla="*/ 713 h 4326"/>
              <a:gd name="T44" fmla="*/ 2759 w 4654"/>
              <a:gd name="T45" fmla="*/ 1501 h 4326"/>
              <a:gd name="T46" fmla="*/ 2650 w 4654"/>
              <a:gd name="T47" fmla="*/ 2495 h 4326"/>
              <a:gd name="T48" fmla="*/ 2650 w 4654"/>
              <a:gd name="T49" fmla="*/ 4135 h 4326"/>
              <a:gd name="T50" fmla="*/ 2841 w 4654"/>
              <a:gd name="T51" fmla="*/ 4326 h 4326"/>
              <a:gd name="T52" fmla="*/ 4464 w 4654"/>
              <a:gd name="T53" fmla="*/ 4326 h 4326"/>
              <a:gd name="T54" fmla="*/ 4654 w 4654"/>
              <a:gd name="T55" fmla="*/ 4135 h 4326"/>
              <a:gd name="T56" fmla="*/ 4654 w 4654"/>
              <a:gd name="T57" fmla="*/ 2495 h 4326"/>
              <a:gd name="T58" fmla="*/ 4464 w 4654"/>
              <a:gd name="T59" fmla="*/ 2305 h 4326"/>
              <a:gd name="T60" fmla="*/ 3864 w 4654"/>
              <a:gd name="T61" fmla="*/ 2305 h 4326"/>
              <a:gd name="T62" fmla="*/ 4464 w 4654"/>
              <a:gd name="T63" fmla="*/ 1158 h 4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654" h="4326">
                <a:moveTo>
                  <a:pt x="2004" y="191"/>
                </a:moveTo>
                <a:lnTo>
                  <a:pt x="2004" y="968"/>
                </a:lnTo>
                <a:cubicBezTo>
                  <a:pt x="2004" y="1073"/>
                  <a:pt x="1919" y="1158"/>
                  <a:pt x="1813" y="1158"/>
                </a:cubicBezTo>
                <a:cubicBezTo>
                  <a:pt x="1437" y="1158"/>
                  <a:pt x="1233" y="1544"/>
                  <a:pt x="1205" y="2305"/>
                </a:cubicBezTo>
                <a:lnTo>
                  <a:pt x="1813" y="2305"/>
                </a:lnTo>
                <a:cubicBezTo>
                  <a:pt x="1919" y="2305"/>
                  <a:pt x="2004" y="2390"/>
                  <a:pt x="2004" y="2495"/>
                </a:cubicBezTo>
                <a:lnTo>
                  <a:pt x="2004" y="4135"/>
                </a:lnTo>
                <a:cubicBezTo>
                  <a:pt x="2004" y="4241"/>
                  <a:pt x="1919" y="4326"/>
                  <a:pt x="1813" y="4326"/>
                </a:cubicBezTo>
                <a:lnTo>
                  <a:pt x="191" y="4326"/>
                </a:lnTo>
                <a:cubicBezTo>
                  <a:pt x="85" y="4326"/>
                  <a:pt x="0" y="4241"/>
                  <a:pt x="0" y="4135"/>
                </a:cubicBezTo>
                <a:lnTo>
                  <a:pt x="0" y="2495"/>
                </a:lnTo>
                <a:cubicBezTo>
                  <a:pt x="0" y="2131"/>
                  <a:pt x="37" y="1796"/>
                  <a:pt x="109" y="1501"/>
                </a:cubicBezTo>
                <a:cubicBezTo>
                  <a:pt x="183" y="1198"/>
                  <a:pt x="297" y="933"/>
                  <a:pt x="448" y="713"/>
                </a:cubicBezTo>
                <a:cubicBezTo>
                  <a:pt x="602" y="488"/>
                  <a:pt x="796" y="311"/>
                  <a:pt x="1023" y="187"/>
                </a:cubicBezTo>
                <a:cubicBezTo>
                  <a:pt x="1252" y="63"/>
                  <a:pt x="1518" y="0"/>
                  <a:pt x="1813" y="0"/>
                </a:cubicBezTo>
                <a:cubicBezTo>
                  <a:pt x="1919" y="0"/>
                  <a:pt x="2004" y="86"/>
                  <a:pt x="2004" y="191"/>
                </a:cubicBezTo>
                <a:close/>
                <a:moveTo>
                  <a:pt x="4464" y="1158"/>
                </a:moveTo>
                <a:cubicBezTo>
                  <a:pt x="4569" y="1158"/>
                  <a:pt x="4654" y="1073"/>
                  <a:pt x="4654" y="968"/>
                </a:cubicBezTo>
                <a:lnTo>
                  <a:pt x="4654" y="191"/>
                </a:lnTo>
                <a:cubicBezTo>
                  <a:pt x="4654" y="86"/>
                  <a:pt x="4569" y="0"/>
                  <a:pt x="4464" y="0"/>
                </a:cubicBezTo>
                <a:cubicBezTo>
                  <a:pt x="4168" y="0"/>
                  <a:pt x="3902" y="63"/>
                  <a:pt x="3674" y="187"/>
                </a:cubicBezTo>
                <a:cubicBezTo>
                  <a:pt x="3447" y="311"/>
                  <a:pt x="3253" y="488"/>
                  <a:pt x="3098" y="713"/>
                </a:cubicBezTo>
                <a:cubicBezTo>
                  <a:pt x="2948" y="933"/>
                  <a:pt x="2834" y="1198"/>
                  <a:pt x="2759" y="1501"/>
                </a:cubicBezTo>
                <a:cubicBezTo>
                  <a:pt x="2687" y="1796"/>
                  <a:pt x="2650" y="2131"/>
                  <a:pt x="2650" y="2495"/>
                </a:cubicBezTo>
                <a:lnTo>
                  <a:pt x="2650" y="4135"/>
                </a:lnTo>
                <a:cubicBezTo>
                  <a:pt x="2650" y="4241"/>
                  <a:pt x="2736" y="4326"/>
                  <a:pt x="2841" y="4326"/>
                </a:cubicBezTo>
                <a:lnTo>
                  <a:pt x="4464" y="4326"/>
                </a:lnTo>
                <a:cubicBezTo>
                  <a:pt x="4569" y="4326"/>
                  <a:pt x="4654" y="4241"/>
                  <a:pt x="4654" y="4135"/>
                </a:cubicBezTo>
                <a:lnTo>
                  <a:pt x="4654" y="2495"/>
                </a:lnTo>
                <a:cubicBezTo>
                  <a:pt x="4654" y="2390"/>
                  <a:pt x="4569" y="2305"/>
                  <a:pt x="4464" y="2305"/>
                </a:cubicBezTo>
                <a:lnTo>
                  <a:pt x="3864" y="2305"/>
                </a:lnTo>
                <a:cubicBezTo>
                  <a:pt x="3892" y="1544"/>
                  <a:pt x="4093" y="1158"/>
                  <a:pt x="4464" y="115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3.</a:t>
            </a:r>
            <a:r>
              <a:rPr lang="zh-CN" altLang="en-US"/>
              <a:t>算大账（资本型）</a:t>
            </a:r>
            <a:r>
              <a:rPr lang="en-US" altLang="zh-CN"/>
              <a:t>—</a:t>
            </a:r>
            <a:r>
              <a:rPr lang="zh-CN" altLang="en-US"/>
              <a:t>驱动业务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t>12</a:t>
            </a:fld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669925" y="1761662"/>
            <a:ext cx="514667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altLang="zh-CN" sz="1600" b="1">
                <a:latin typeface="+mn-ea"/>
              </a:rPr>
              <a:t>1.  “</a:t>
            </a:r>
            <a:r>
              <a:rPr lang="zh-CN" altLang="en-US" sz="1600" b="1">
                <a:latin typeface="+mn-ea"/>
              </a:rPr>
              <a:t>收入”</a:t>
            </a:r>
            <a:r>
              <a:rPr lang="en-US" altLang="zh-CN" sz="1600" b="1">
                <a:latin typeface="+mn-ea"/>
              </a:rPr>
              <a:t>+“</a:t>
            </a:r>
            <a:r>
              <a:rPr lang="zh-CN" altLang="en-US" sz="1600" b="1">
                <a:latin typeface="+mn-ea"/>
              </a:rPr>
              <a:t>利润”增速和“薪酬占比”增速。</a:t>
            </a:r>
          </a:p>
          <a:p>
            <a:pPr algn="just">
              <a:lnSpc>
                <a:spcPct val="200000"/>
              </a:lnSpc>
            </a:pPr>
            <a:r>
              <a:rPr lang="en-US" altLang="zh-CN" sz="1600" b="1">
                <a:latin typeface="+mn-ea"/>
              </a:rPr>
              <a:t>2. HR</a:t>
            </a:r>
            <a:r>
              <a:rPr lang="zh-CN" altLang="en-US" sz="1600" b="1">
                <a:latin typeface="+mn-ea"/>
              </a:rPr>
              <a:t>加入一个新公司想让</a:t>
            </a:r>
            <a:r>
              <a:rPr lang="en-US" altLang="zh-CN" sz="1600" b="1">
                <a:latin typeface="+mn-ea"/>
              </a:rPr>
              <a:t>CEO</a:t>
            </a:r>
            <a:r>
              <a:rPr lang="zh-CN" altLang="en-US" sz="1600" b="1">
                <a:latin typeface="+mn-ea"/>
              </a:rPr>
              <a:t>喜欢你就做绩效，想让员工喜欢你就做薪酬。因为绩效一定是越来越严的，而薪酬一定是越来越高的。</a:t>
            </a:r>
          </a:p>
          <a:p>
            <a:pPr algn="just">
              <a:lnSpc>
                <a:spcPct val="200000"/>
              </a:lnSpc>
            </a:pPr>
            <a:r>
              <a:rPr lang="en-US" altLang="zh-CN" sz="1600" b="1">
                <a:latin typeface="+mn-ea"/>
              </a:rPr>
              <a:t>3. </a:t>
            </a:r>
            <a:r>
              <a:rPr lang="zh-CN" altLang="en-US" sz="1600" b="1">
                <a:latin typeface="+mn-ea"/>
              </a:rPr>
              <a:t>我比较认同的一种薪酬理念是：</a:t>
            </a:r>
            <a:endParaRPr lang="en-US" altLang="zh-CN" sz="1600" b="1">
              <a:latin typeface="+mn-ea"/>
            </a:endParaRPr>
          </a:p>
          <a:p>
            <a:pPr algn="just">
              <a:lnSpc>
                <a:spcPct val="200000"/>
              </a:lnSpc>
            </a:pPr>
            <a:r>
              <a:rPr lang="zh-CN" altLang="en-US" sz="1600" b="1">
                <a:latin typeface="+mn-ea"/>
              </a:rPr>
              <a:t>工资一定不能随便涨，一定要低工资，高奖金。工资是上级给你的，奖金是自己赚出来的。</a:t>
            </a:r>
            <a:endParaRPr lang="zh-CN" altLang="en-US" sz="1600" b="1" i="0">
              <a:effectLst/>
              <a:latin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/>
          <a:srcRect l="12552" r="7225" b="11733"/>
          <a:stretch>
            <a:fillRect/>
          </a:stretch>
        </p:blipFill>
        <p:spPr>
          <a:xfrm>
            <a:off x="6021388" y="1588955"/>
            <a:ext cx="5499100" cy="388484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3.</a:t>
            </a:r>
            <a:r>
              <a:rPr lang="zh-CN" altLang="en-US"/>
              <a:t>算大账（示例）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t>13</a:t>
            </a:fld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1453354" y="2206162"/>
            <a:ext cx="9481346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zh-CN" altLang="en-US" b="1">
                <a:latin typeface="+mn-ea"/>
              </a:rPr>
              <a:t>很多做薪酬出身的</a:t>
            </a:r>
            <a:r>
              <a:rPr lang="en-US" altLang="zh-CN" b="1">
                <a:latin typeface="+mn-ea"/>
              </a:rPr>
              <a:t>HR</a:t>
            </a:r>
            <a:r>
              <a:rPr lang="zh-CN" altLang="en-US" b="1">
                <a:latin typeface="+mn-ea"/>
              </a:rPr>
              <a:t>到民营企业没法干，他们总是会质疑不定职级怎么做呢</a:t>
            </a:r>
            <a:r>
              <a:rPr lang="en-US" altLang="zh-CN" b="1">
                <a:latin typeface="+mn-ea"/>
              </a:rPr>
              <a:t>?</a:t>
            </a:r>
          </a:p>
          <a:p>
            <a:pPr marL="285750" indent="-285750" algn="just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zh-CN" altLang="en-US" b="1">
                <a:latin typeface="+mn-ea"/>
              </a:rPr>
              <a:t>那我问你假如有个巨无霸公司有几万员工，做一次定级要投入多大成本</a:t>
            </a:r>
            <a:r>
              <a:rPr lang="en-US" altLang="zh-CN" b="1">
                <a:latin typeface="+mn-ea"/>
              </a:rPr>
              <a:t>?</a:t>
            </a:r>
            <a:r>
              <a:rPr lang="zh-CN" altLang="en-US" b="1">
                <a:latin typeface="+mn-ea"/>
              </a:rPr>
              <a:t>又有多少价值呢</a:t>
            </a:r>
            <a:r>
              <a:rPr lang="en-US" altLang="zh-CN" b="1">
                <a:latin typeface="+mn-ea"/>
              </a:rPr>
              <a:t>?</a:t>
            </a:r>
          </a:p>
          <a:p>
            <a:pPr marL="285750" indent="-285750" algn="just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zh-CN" altLang="en-US" b="1">
                <a:latin typeface="+mn-ea"/>
              </a:rPr>
              <a:t>我是学哲学的，很多时候都首先会思考事物的本质到底是为了什么。</a:t>
            </a:r>
            <a:endParaRPr lang="zh-CN" altLang="en-US" b="1" i="0">
              <a:effectLst/>
              <a:latin typeface="+mn-e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4.</a:t>
            </a:r>
            <a:r>
              <a:rPr lang="zh-CN" altLang="en-US"/>
              <a:t>人工成本预算的“剪刀差”和“黄金不等式”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t>14</a:t>
            </a:fld>
            <a:endParaRPr lang="zh-CN" altLang="en-US"/>
          </a:p>
        </p:txBody>
      </p:sp>
      <p:grpSp>
        <p:nvGrpSpPr>
          <p:cNvPr id="23" name="组合 22"/>
          <p:cNvGrpSpPr/>
          <p:nvPr/>
        </p:nvGrpSpPr>
        <p:grpSpPr>
          <a:xfrm>
            <a:off x="669924" y="1790510"/>
            <a:ext cx="5451118" cy="3715420"/>
            <a:chOff x="454382" y="1563006"/>
            <a:chExt cx="6167008" cy="4203363"/>
          </a:xfrm>
        </p:grpSpPr>
        <p:cxnSp>
          <p:nvCxnSpPr>
            <p:cNvPr id="6" name="直接箭头连接符 5"/>
            <p:cNvCxnSpPr/>
            <p:nvPr/>
          </p:nvCxnSpPr>
          <p:spPr>
            <a:xfrm>
              <a:off x="1045028" y="3672115"/>
              <a:ext cx="5341257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箭头连接符 7"/>
            <p:cNvCxnSpPr/>
            <p:nvPr/>
          </p:nvCxnSpPr>
          <p:spPr>
            <a:xfrm flipV="1">
              <a:off x="1045028" y="1563006"/>
              <a:ext cx="5341257" cy="2858977"/>
            </a:xfrm>
            <a:prstGeom prst="straightConnector1">
              <a:avLst/>
            </a:prstGeom>
            <a:ln w="28575"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箭头连接符 15"/>
            <p:cNvCxnSpPr/>
            <p:nvPr/>
          </p:nvCxnSpPr>
          <p:spPr>
            <a:xfrm>
              <a:off x="1045028" y="2907392"/>
              <a:ext cx="5341257" cy="2858977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矩形 16"/>
            <p:cNvSpPr/>
            <p:nvPr/>
          </p:nvSpPr>
          <p:spPr>
            <a:xfrm>
              <a:off x="454382" y="3255298"/>
              <a:ext cx="718708" cy="383016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r>
                <a:rPr lang="en-US" altLang="zh-CN" sz="1600" b="1"/>
                <a:t>2016</a:t>
              </a:r>
              <a:endParaRPr lang="zh-CN" altLang="en-US" sz="1600" b="1">
                <a:latin typeface="+mn-ea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3359193" y="1907579"/>
              <a:ext cx="1157486" cy="383016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zh-CN" altLang="en-US" sz="1600" b="1"/>
                <a:t>员工收入</a:t>
              </a:r>
              <a:endParaRPr lang="zh-CN" altLang="en-US" sz="1600" b="1">
                <a:latin typeface="+mn-ea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3090596" y="5038780"/>
              <a:ext cx="1694678" cy="383016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zh-CN" altLang="en-US" sz="1600" b="1"/>
                <a:t>人工成本占比</a:t>
              </a:r>
              <a:endParaRPr lang="zh-CN" altLang="en-US" sz="1600" b="1">
                <a:latin typeface="+mn-ea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5902682" y="3255298"/>
              <a:ext cx="718708" cy="383016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r>
                <a:rPr lang="en-US" altLang="zh-CN" sz="1600" b="1"/>
                <a:t>2020</a:t>
              </a:r>
              <a:endParaRPr lang="zh-CN" altLang="en-US" sz="1600" b="1">
                <a:latin typeface="+mn-ea"/>
              </a:endParaRPr>
            </a:p>
          </p:txBody>
        </p:sp>
      </p:grpSp>
      <p:sp>
        <p:nvSpPr>
          <p:cNvPr id="21" name="矩形 20"/>
          <p:cNvSpPr/>
          <p:nvPr/>
        </p:nvSpPr>
        <p:spPr>
          <a:xfrm>
            <a:off x="6724650" y="1631009"/>
            <a:ext cx="4471987" cy="4159088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文本框 21"/>
          <p:cNvSpPr txBox="1"/>
          <p:nvPr/>
        </p:nvSpPr>
        <p:spPr>
          <a:xfrm>
            <a:off x="6932463" y="1895644"/>
            <a:ext cx="420517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2400"/>
              </a:lnSpc>
              <a:buFont typeface="Wingdings" panose="05000000000000000000" pitchFamily="2" charset="2"/>
              <a:buChar char="p"/>
            </a:pPr>
            <a:r>
              <a:rPr lang="zh-CN" altLang="en-US" sz="1600" b="1"/>
              <a:t>员工：收入要不断提高，具备行业竞争力</a:t>
            </a:r>
            <a:endParaRPr lang="en-US" altLang="zh-CN" sz="1600" b="1"/>
          </a:p>
          <a:p>
            <a:pPr marL="285750" indent="-285750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zh-CN" altLang="en-US" sz="1600" b="1"/>
              <a:t>员工收入</a:t>
            </a:r>
            <a:r>
              <a:rPr lang="en-US" altLang="zh-CN" sz="1600" b="1"/>
              <a:t>&gt;</a:t>
            </a:r>
            <a:r>
              <a:rPr lang="zh-CN" altLang="en-US" sz="1600" b="1"/>
              <a:t>同业收入</a:t>
            </a:r>
            <a:endParaRPr lang="en-US" altLang="zh-CN" sz="1600" b="1"/>
          </a:p>
          <a:p>
            <a:pPr>
              <a:lnSpc>
                <a:spcPts val="2400"/>
              </a:lnSpc>
            </a:pPr>
            <a:endParaRPr lang="en-US" altLang="zh-CN" sz="1600" b="1"/>
          </a:p>
          <a:p>
            <a:pPr marL="285750" indent="-285750">
              <a:lnSpc>
                <a:spcPts val="2400"/>
              </a:lnSpc>
              <a:buFont typeface="Wingdings" panose="05000000000000000000" pitchFamily="2" charset="2"/>
              <a:buChar char="p"/>
            </a:pPr>
            <a:r>
              <a:rPr lang="zh-CN" altLang="en-US" sz="1600" b="1"/>
              <a:t>股东：可持续发展的利润</a:t>
            </a:r>
            <a:endParaRPr lang="en-US" altLang="zh-CN" sz="1600" b="1"/>
          </a:p>
          <a:p>
            <a:pPr marL="285750" indent="-285750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zh-CN" altLang="en-US" sz="1600" b="1"/>
              <a:t>人工成本黄金不等式：</a:t>
            </a:r>
            <a:endParaRPr lang="en-US" altLang="zh-CN" sz="1600" b="1"/>
          </a:p>
          <a:p>
            <a:pPr marL="285750" indent="-285750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zh-CN" altLang="en-US" sz="1600" b="1"/>
              <a:t>总人工成本占比＜利润警戒线</a:t>
            </a:r>
            <a:endParaRPr lang="en-US" altLang="zh-CN" sz="1600" b="1"/>
          </a:p>
          <a:p>
            <a:pPr marL="285750" indent="-285750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zh-CN" altLang="en-US" sz="1600" b="1"/>
              <a:t>总人工成本增长率＜利润增长率</a:t>
            </a:r>
            <a:endParaRPr lang="en-US" altLang="zh-CN" sz="1600" b="1"/>
          </a:p>
          <a:p>
            <a:pPr marL="285750" indent="-285750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zh-CN" altLang="en-US" sz="1600" b="1"/>
              <a:t>总人工成本增长率＜收入增长率</a:t>
            </a:r>
            <a:endParaRPr lang="en-US" altLang="zh-CN" sz="1600" b="1"/>
          </a:p>
          <a:p>
            <a:pPr marL="285750" indent="-285750">
              <a:lnSpc>
                <a:spcPts val="2400"/>
              </a:lnSpc>
              <a:buFont typeface="Arial" panose="020B0604020202020204" pitchFamily="34" charset="0"/>
              <a:buChar char="•"/>
            </a:pPr>
            <a:endParaRPr lang="en-US" altLang="zh-CN" sz="1600" b="1"/>
          </a:p>
          <a:p>
            <a:pPr marL="285750" indent="-285750">
              <a:lnSpc>
                <a:spcPts val="2400"/>
              </a:lnSpc>
              <a:buFont typeface="Wingdings" panose="05000000000000000000" pitchFamily="2" charset="2"/>
              <a:buChar char="p"/>
            </a:pPr>
            <a:r>
              <a:rPr lang="zh-CN" altLang="en-US" sz="1600" b="1">
                <a:solidFill>
                  <a:srgbClr val="FF0000"/>
                </a:solidFill>
              </a:rPr>
              <a:t>破局的路径：</a:t>
            </a:r>
            <a:endParaRPr lang="en-US" altLang="zh-CN" sz="1600" b="1">
              <a:solidFill>
                <a:srgbClr val="FF0000"/>
              </a:solidFill>
            </a:endParaRPr>
          </a:p>
          <a:p>
            <a:pPr>
              <a:lnSpc>
                <a:spcPts val="2400"/>
              </a:lnSpc>
            </a:pPr>
            <a:r>
              <a:rPr lang="zh-CN" altLang="en-US" sz="1600" b="1">
                <a:solidFill>
                  <a:srgbClr val="FF0000"/>
                </a:solidFill>
              </a:rPr>
              <a:t>“两个人干四个人的活，拿三个人的钱”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4.</a:t>
            </a:r>
            <a:r>
              <a:rPr lang="zh-CN" altLang="en-US"/>
              <a:t>人工成本预算的“剪刀差”和“黄金不等式”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t>15</a:t>
            </a:fld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1667368" y="1787062"/>
            <a:ext cx="885567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>
                <a:latin typeface="+mn-ea"/>
              </a:rPr>
              <a:t>1. HRBP</a:t>
            </a:r>
            <a:r>
              <a:rPr lang="zh-CN" altLang="en-US" sz="2000" b="1">
                <a:latin typeface="+mn-ea"/>
              </a:rPr>
              <a:t>管编制怎么管</a:t>
            </a:r>
            <a:r>
              <a:rPr lang="en-US" altLang="zh-CN" sz="2000" b="1">
                <a:latin typeface="+mn-ea"/>
              </a:rPr>
              <a:t>?</a:t>
            </a:r>
            <a:r>
              <a:rPr lang="zh-CN" altLang="en-US" sz="2000" b="1">
                <a:latin typeface="+mn-ea"/>
              </a:rPr>
              <a:t>到底你懂还是业务懂</a:t>
            </a:r>
            <a:r>
              <a:rPr lang="en-US" altLang="zh-CN" sz="2000" b="1">
                <a:latin typeface="+mn-ea"/>
              </a:rPr>
              <a:t>?</a:t>
            </a:r>
            <a:r>
              <a:rPr lang="zh-CN" altLang="en-US" sz="2000" b="1">
                <a:latin typeface="+mn-ea"/>
              </a:rPr>
              <a:t>大多数</a:t>
            </a:r>
            <a:r>
              <a:rPr lang="en-US" altLang="zh-CN" sz="2000" b="1">
                <a:latin typeface="+mn-ea"/>
              </a:rPr>
              <a:t>HR</a:t>
            </a:r>
            <a:r>
              <a:rPr lang="zh-CN" altLang="en-US" sz="2000" b="1">
                <a:latin typeface="+mn-ea"/>
              </a:rPr>
              <a:t>对业务部门编制的控制是从</a:t>
            </a:r>
            <a:r>
              <a:rPr lang="en-US" altLang="zh-CN" sz="2000" b="1">
                <a:latin typeface="+mn-ea"/>
              </a:rPr>
              <a:t>100</a:t>
            </a:r>
            <a:r>
              <a:rPr lang="zh-CN" altLang="en-US" sz="2000" b="1">
                <a:latin typeface="+mn-ea"/>
              </a:rPr>
              <a:t>人磨到</a:t>
            </a:r>
            <a:r>
              <a:rPr lang="en-US" altLang="zh-CN" sz="2000" b="1">
                <a:latin typeface="+mn-ea"/>
              </a:rPr>
              <a:t>80</a:t>
            </a:r>
            <a:r>
              <a:rPr lang="zh-CN" altLang="en-US" sz="2000" b="1">
                <a:latin typeface="+mn-ea"/>
              </a:rPr>
              <a:t>人，第二年业务部门就会要求</a:t>
            </a:r>
            <a:r>
              <a:rPr lang="en-US" altLang="zh-CN" sz="2000" b="1">
                <a:latin typeface="+mn-ea"/>
              </a:rPr>
              <a:t>120</a:t>
            </a:r>
            <a:r>
              <a:rPr lang="zh-CN" altLang="en-US" sz="2000" b="1">
                <a:latin typeface="+mn-ea"/>
              </a:rPr>
              <a:t>人，但实际上需要的只有</a:t>
            </a:r>
            <a:r>
              <a:rPr lang="en-US" altLang="zh-CN" sz="2000" b="1">
                <a:latin typeface="+mn-ea"/>
              </a:rPr>
              <a:t>100</a:t>
            </a:r>
            <a:r>
              <a:rPr lang="zh-CN" altLang="en-US" sz="2000" b="1">
                <a:latin typeface="+mn-ea"/>
              </a:rPr>
              <a:t>人，还有的更狠，开口说需要</a:t>
            </a:r>
            <a:r>
              <a:rPr lang="en-US" altLang="zh-CN" sz="2000" b="1">
                <a:latin typeface="+mn-ea"/>
              </a:rPr>
              <a:t>150</a:t>
            </a:r>
            <a:r>
              <a:rPr lang="zh-CN" altLang="en-US" sz="2000" b="1">
                <a:latin typeface="+mn-ea"/>
              </a:rPr>
              <a:t>人，其实也只是需要</a:t>
            </a:r>
            <a:r>
              <a:rPr lang="en-US" altLang="zh-CN" sz="2000" b="1">
                <a:latin typeface="+mn-ea"/>
              </a:rPr>
              <a:t>100</a:t>
            </a:r>
            <a:r>
              <a:rPr lang="zh-CN" altLang="en-US" sz="2000" b="1">
                <a:latin typeface="+mn-ea"/>
              </a:rPr>
              <a:t>人。</a:t>
            </a:r>
          </a:p>
          <a:p>
            <a:pPr>
              <a:lnSpc>
                <a:spcPct val="150000"/>
              </a:lnSpc>
            </a:pPr>
            <a:endParaRPr lang="zh-CN" altLang="en-US" sz="2000" b="1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2000" b="1">
                <a:latin typeface="+mn-ea"/>
              </a:rPr>
              <a:t>2. </a:t>
            </a:r>
            <a:r>
              <a:rPr lang="zh-CN" altLang="en-US" sz="2000" b="1">
                <a:latin typeface="+mn-ea"/>
              </a:rPr>
              <a:t>管编制我们其实只需要比三个内容：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000" b="1">
                <a:latin typeface="+mn-ea"/>
              </a:rPr>
              <a:t>第一个和你自己比，和自己去年的人效</a:t>
            </a:r>
            <a:r>
              <a:rPr lang="en-US" altLang="zh-CN" sz="2000" b="1">
                <a:latin typeface="+mn-ea"/>
              </a:rPr>
              <a:t>\</a:t>
            </a:r>
            <a:r>
              <a:rPr lang="zh-CN" altLang="en-US" sz="2000" b="1">
                <a:latin typeface="+mn-ea"/>
              </a:rPr>
              <a:t>元效</a:t>
            </a:r>
            <a:r>
              <a:rPr lang="en-US" altLang="zh-CN" sz="2000" b="1">
                <a:latin typeface="+mn-ea"/>
              </a:rPr>
              <a:t>(</a:t>
            </a:r>
            <a:r>
              <a:rPr lang="zh-CN" altLang="en-US" sz="2000" b="1">
                <a:latin typeface="+mn-ea"/>
              </a:rPr>
              <a:t>每元成本的效果</a:t>
            </a:r>
            <a:r>
              <a:rPr lang="en-US" altLang="zh-CN" sz="2000" b="1">
                <a:latin typeface="+mn-ea"/>
              </a:rPr>
              <a:t>)</a:t>
            </a:r>
            <a:r>
              <a:rPr lang="zh-CN" altLang="en-US" sz="2000" b="1">
                <a:latin typeface="+mn-ea"/>
              </a:rPr>
              <a:t>对比</a:t>
            </a:r>
            <a:r>
              <a:rPr lang="en-US" altLang="zh-CN" sz="2000" b="1">
                <a:latin typeface="+mn-ea"/>
              </a:rPr>
              <a:t>;</a:t>
            </a:r>
            <a:endParaRPr lang="zh-CN" altLang="en-US" sz="2000" b="1">
              <a:latin typeface="+mn-ea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000" b="1">
                <a:latin typeface="+mn-ea"/>
              </a:rPr>
              <a:t>第二个是和同行比</a:t>
            </a:r>
            <a:r>
              <a:rPr lang="en-US" altLang="zh-CN" sz="2000" b="1">
                <a:latin typeface="+mn-ea"/>
              </a:rPr>
              <a:t>;</a:t>
            </a:r>
            <a:endParaRPr lang="zh-CN" altLang="en-US" sz="2000" b="1">
              <a:latin typeface="+mn-ea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000" b="1">
                <a:latin typeface="+mn-ea"/>
              </a:rPr>
              <a:t>第三个是和内部的同伴比。</a:t>
            </a:r>
          </a:p>
        </p:txBody>
      </p:sp>
      <p:sp>
        <p:nvSpPr>
          <p:cNvPr id="15" name="quotation-mark_32371"/>
          <p:cNvSpPr>
            <a:spLocks noChangeAspect="1"/>
          </p:cNvSpPr>
          <p:nvPr/>
        </p:nvSpPr>
        <p:spPr bwMode="auto">
          <a:xfrm>
            <a:off x="863558" y="1634769"/>
            <a:ext cx="609685" cy="565862"/>
          </a:xfrm>
          <a:custGeom>
            <a:avLst/>
            <a:gdLst>
              <a:gd name="T0" fmla="*/ 2004 w 4654"/>
              <a:gd name="T1" fmla="*/ 191 h 4326"/>
              <a:gd name="T2" fmla="*/ 2004 w 4654"/>
              <a:gd name="T3" fmla="*/ 968 h 4326"/>
              <a:gd name="T4" fmla="*/ 1813 w 4654"/>
              <a:gd name="T5" fmla="*/ 1158 h 4326"/>
              <a:gd name="T6" fmla="*/ 1205 w 4654"/>
              <a:gd name="T7" fmla="*/ 2305 h 4326"/>
              <a:gd name="T8" fmla="*/ 1813 w 4654"/>
              <a:gd name="T9" fmla="*/ 2305 h 4326"/>
              <a:gd name="T10" fmla="*/ 2004 w 4654"/>
              <a:gd name="T11" fmla="*/ 2495 h 4326"/>
              <a:gd name="T12" fmla="*/ 2004 w 4654"/>
              <a:gd name="T13" fmla="*/ 4135 h 4326"/>
              <a:gd name="T14" fmla="*/ 1813 w 4654"/>
              <a:gd name="T15" fmla="*/ 4326 h 4326"/>
              <a:gd name="T16" fmla="*/ 191 w 4654"/>
              <a:gd name="T17" fmla="*/ 4326 h 4326"/>
              <a:gd name="T18" fmla="*/ 0 w 4654"/>
              <a:gd name="T19" fmla="*/ 4135 h 4326"/>
              <a:gd name="T20" fmla="*/ 0 w 4654"/>
              <a:gd name="T21" fmla="*/ 2495 h 4326"/>
              <a:gd name="T22" fmla="*/ 109 w 4654"/>
              <a:gd name="T23" fmla="*/ 1501 h 4326"/>
              <a:gd name="T24" fmla="*/ 448 w 4654"/>
              <a:gd name="T25" fmla="*/ 713 h 4326"/>
              <a:gd name="T26" fmla="*/ 1023 w 4654"/>
              <a:gd name="T27" fmla="*/ 187 h 4326"/>
              <a:gd name="T28" fmla="*/ 1813 w 4654"/>
              <a:gd name="T29" fmla="*/ 0 h 4326"/>
              <a:gd name="T30" fmla="*/ 2004 w 4654"/>
              <a:gd name="T31" fmla="*/ 191 h 4326"/>
              <a:gd name="T32" fmla="*/ 4464 w 4654"/>
              <a:gd name="T33" fmla="*/ 1158 h 4326"/>
              <a:gd name="T34" fmla="*/ 4654 w 4654"/>
              <a:gd name="T35" fmla="*/ 968 h 4326"/>
              <a:gd name="T36" fmla="*/ 4654 w 4654"/>
              <a:gd name="T37" fmla="*/ 191 h 4326"/>
              <a:gd name="T38" fmla="*/ 4464 w 4654"/>
              <a:gd name="T39" fmla="*/ 0 h 4326"/>
              <a:gd name="T40" fmla="*/ 3674 w 4654"/>
              <a:gd name="T41" fmla="*/ 187 h 4326"/>
              <a:gd name="T42" fmla="*/ 3098 w 4654"/>
              <a:gd name="T43" fmla="*/ 713 h 4326"/>
              <a:gd name="T44" fmla="*/ 2759 w 4654"/>
              <a:gd name="T45" fmla="*/ 1501 h 4326"/>
              <a:gd name="T46" fmla="*/ 2650 w 4654"/>
              <a:gd name="T47" fmla="*/ 2495 h 4326"/>
              <a:gd name="T48" fmla="*/ 2650 w 4654"/>
              <a:gd name="T49" fmla="*/ 4135 h 4326"/>
              <a:gd name="T50" fmla="*/ 2841 w 4654"/>
              <a:gd name="T51" fmla="*/ 4326 h 4326"/>
              <a:gd name="T52" fmla="*/ 4464 w 4654"/>
              <a:gd name="T53" fmla="*/ 4326 h 4326"/>
              <a:gd name="T54" fmla="*/ 4654 w 4654"/>
              <a:gd name="T55" fmla="*/ 4135 h 4326"/>
              <a:gd name="T56" fmla="*/ 4654 w 4654"/>
              <a:gd name="T57" fmla="*/ 2495 h 4326"/>
              <a:gd name="T58" fmla="*/ 4464 w 4654"/>
              <a:gd name="T59" fmla="*/ 2305 h 4326"/>
              <a:gd name="T60" fmla="*/ 3864 w 4654"/>
              <a:gd name="T61" fmla="*/ 2305 h 4326"/>
              <a:gd name="T62" fmla="*/ 4464 w 4654"/>
              <a:gd name="T63" fmla="*/ 1158 h 4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654" h="4326">
                <a:moveTo>
                  <a:pt x="2004" y="191"/>
                </a:moveTo>
                <a:lnTo>
                  <a:pt x="2004" y="968"/>
                </a:lnTo>
                <a:cubicBezTo>
                  <a:pt x="2004" y="1073"/>
                  <a:pt x="1919" y="1158"/>
                  <a:pt x="1813" y="1158"/>
                </a:cubicBezTo>
                <a:cubicBezTo>
                  <a:pt x="1437" y="1158"/>
                  <a:pt x="1233" y="1544"/>
                  <a:pt x="1205" y="2305"/>
                </a:cubicBezTo>
                <a:lnTo>
                  <a:pt x="1813" y="2305"/>
                </a:lnTo>
                <a:cubicBezTo>
                  <a:pt x="1919" y="2305"/>
                  <a:pt x="2004" y="2390"/>
                  <a:pt x="2004" y="2495"/>
                </a:cubicBezTo>
                <a:lnTo>
                  <a:pt x="2004" y="4135"/>
                </a:lnTo>
                <a:cubicBezTo>
                  <a:pt x="2004" y="4241"/>
                  <a:pt x="1919" y="4326"/>
                  <a:pt x="1813" y="4326"/>
                </a:cubicBezTo>
                <a:lnTo>
                  <a:pt x="191" y="4326"/>
                </a:lnTo>
                <a:cubicBezTo>
                  <a:pt x="85" y="4326"/>
                  <a:pt x="0" y="4241"/>
                  <a:pt x="0" y="4135"/>
                </a:cubicBezTo>
                <a:lnTo>
                  <a:pt x="0" y="2495"/>
                </a:lnTo>
                <a:cubicBezTo>
                  <a:pt x="0" y="2131"/>
                  <a:pt x="37" y="1796"/>
                  <a:pt x="109" y="1501"/>
                </a:cubicBezTo>
                <a:cubicBezTo>
                  <a:pt x="183" y="1198"/>
                  <a:pt x="297" y="933"/>
                  <a:pt x="448" y="713"/>
                </a:cubicBezTo>
                <a:cubicBezTo>
                  <a:pt x="602" y="488"/>
                  <a:pt x="796" y="311"/>
                  <a:pt x="1023" y="187"/>
                </a:cubicBezTo>
                <a:cubicBezTo>
                  <a:pt x="1252" y="63"/>
                  <a:pt x="1518" y="0"/>
                  <a:pt x="1813" y="0"/>
                </a:cubicBezTo>
                <a:cubicBezTo>
                  <a:pt x="1919" y="0"/>
                  <a:pt x="2004" y="86"/>
                  <a:pt x="2004" y="191"/>
                </a:cubicBezTo>
                <a:close/>
                <a:moveTo>
                  <a:pt x="4464" y="1158"/>
                </a:moveTo>
                <a:cubicBezTo>
                  <a:pt x="4569" y="1158"/>
                  <a:pt x="4654" y="1073"/>
                  <a:pt x="4654" y="968"/>
                </a:cubicBezTo>
                <a:lnTo>
                  <a:pt x="4654" y="191"/>
                </a:lnTo>
                <a:cubicBezTo>
                  <a:pt x="4654" y="86"/>
                  <a:pt x="4569" y="0"/>
                  <a:pt x="4464" y="0"/>
                </a:cubicBezTo>
                <a:cubicBezTo>
                  <a:pt x="4168" y="0"/>
                  <a:pt x="3902" y="63"/>
                  <a:pt x="3674" y="187"/>
                </a:cubicBezTo>
                <a:cubicBezTo>
                  <a:pt x="3447" y="311"/>
                  <a:pt x="3253" y="488"/>
                  <a:pt x="3098" y="713"/>
                </a:cubicBezTo>
                <a:cubicBezTo>
                  <a:pt x="2948" y="933"/>
                  <a:pt x="2834" y="1198"/>
                  <a:pt x="2759" y="1501"/>
                </a:cubicBezTo>
                <a:cubicBezTo>
                  <a:pt x="2687" y="1796"/>
                  <a:pt x="2650" y="2131"/>
                  <a:pt x="2650" y="2495"/>
                </a:cubicBezTo>
                <a:lnTo>
                  <a:pt x="2650" y="4135"/>
                </a:lnTo>
                <a:cubicBezTo>
                  <a:pt x="2650" y="4241"/>
                  <a:pt x="2736" y="4326"/>
                  <a:pt x="2841" y="4326"/>
                </a:cubicBezTo>
                <a:lnTo>
                  <a:pt x="4464" y="4326"/>
                </a:lnTo>
                <a:cubicBezTo>
                  <a:pt x="4569" y="4326"/>
                  <a:pt x="4654" y="4241"/>
                  <a:pt x="4654" y="4135"/>
                </a:cubicBezTo>
                <a:lnTo>
                  <a:pt x="4654" y="2495"/>
                </a:lnTo>
                <a:cubicBezTo>
                  <a:pt x="4654" y="2390"/>
                  <a:pt x="4569" y="2305"/>
                  <a:pt x="4464" y="2305"/>
                </a:cubicBezTo>
                <a:lnTo>
                  <a:pt x="3864" y="2305"/>
                </a:lnTo>
                <a:cubicBezTo>
                  <a:pt x="3892" y="1544"/>
                  <a:pt x="4093" y="1158"/>
                  <a:pt x="4464" y="115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24" name="quotation-mark_32371"/>
          <p:cNvSpPr>
            <a:spLocks noChangeAspect="1"/>
          </p:cNvSpPr>
          <p:nvPr/>
        </p:nvSpPr>
        <p:spPr bwMode="auto">
          <a:xfrm flipH="1" flipV="1">
            <a:off x="10523041" y="4835169"/>
            <a:ext cx="609685" cy="565862"/>
          </a:xfrm>
          <a:custGeom>
            <a:avLst/>
            <a:gdLst>
              <a:gd name="T0" fmla="*/ 2004 w 4654"/>
              <a:gd name="T1" fmla="*/ 191 h 4326"/>
              <a:gd name="T2" fmla="*/ 2004 w 4654"/>
              <a:gd name="T3" fmla="*/ 968 h 4326"/>
              <a:gd name="T4" fmla="*/ 1813 w 4654"/>
              <a:gd name="T5" fmla="*/ 1158 h 4326"/>
              <a:gd name="T6" fmla="*/ 1205 w 4654"/>
              <a:gd name="T7" fmla="*/ 2305 h 4326"/>
              <a:gd name="T8" fmla="*/ 1813 w 4654"/>
              <a:gd name="T9" fmla="*/ 2305 h 4326"/>
              <a:gd name="T10" fmla="*/ 2004 w 4654"/>
              <a:gd name="T11" fmla="*/ 2495 h 4326"/>
              <a:gd name="T12" fmla="*/ 2004 w 4654"/>
              <a:gd name="T13" fmla="*/ 4135 h 4326"/>
              <a:gd name="T14" fmla="*/ 1813 w 4654"/>
              <a:gd name="T15" fmla="*/ 4326 h 4326"/>
              <a:gd name="T16" fmla="*/ 191 w 4654"/>
              <a:gd name="T17" fmla="*/ 4326 h 4326"/>
              <a:gd name="T18" fmla="*/ 0 w 4654"/>
              <a:gd name="T19" fmla="*/ 4135 h 4326"/>
              <a:gd name="T20" fmla="*/ 0 w 4654"/>
              <a:gd name="T21" fmla="*/ 2495 h 4326"/>
              <a:gd name="T22" fmla="*/ 109 w 4654"/>
              <a:gd name="T23" fmla="*/ 1501 h 4326"/>
              <a:gd name="T24" fmla="*/ 448 w 4654"/>
              <a:gd name="T25" fmla="*/ 713 h 4326"/>
              <a:gd name="T26" fmla="*/ 1023 w 4654"/>
              <a:gd name="T27" fmla="*/ 187 h 4326"/>
              <a:gd name="T28" fmla="*/ 1813 w 4654"/>
              <a:gd name="T29" fmla="*/ 0 h 4326"/>
              <a:gd name="T30" fmla="*/ 2004 w 4654"/>
              <a:gd name="T31" fmla="*/ 191 h 4326"/>
              <a:gd name="T32" fmla="*/ 4464 w 4654"/>
              <a:gd name="T33" fmla="*/ 1158 h 4326"/>
              <a:gd name="T34" fmla="*/ 4654 w 4654"/>
              <a:gd name="T35" fmla="*/ 968 h 4326"/>
              <a:gd name="T36" fmla="*/ 4654 w 4654"/>
              <a:gd name="T37" fmla="*/ 191 h 4326"/>
              <a:gd name="T38" fmla="*/ 4464 w 4654"/>
              <a:gd name="T39" fmla="*/ 0 h 4326"/>
              <a:gd name="T40" fmla="*/ 3674 w 4654"/>
              <a:gd name="T41" fmla="*/ 187 h 4326"/>
              <a:gd name="T42" fmla="*/ 3098 w 4654"/>
              <a:gd name="T43" fmla="*/ 713 h 4326"/>
              <a:gd name="T44" fmla="*/ 2759 w 4654"/>
              <a:gd name="T45" fmla="*/ 1501 h 4326"/>
              <a:gd name="T46" fmla="*/ 2650 w 4654"/>
              <a:gd name="T47" fmla="*/ 2495 h 4326"/>
              <a:gd name="T48" fmla="*/ 2650 w 4654"/>
              <a:gd name="T49" fmla="*/ 4135 h 4326"/>
              <a:gd name="T50" fmla="*/ 2841 w 4654"/>
              <a:gd name="T51" fmla="*/ 4326 h 4326"/>
              <a:gd name="T52" fmla="*/ 4464 w 4654"/>
              <a:gd name="T53" fmla="*/ 4326 h 4326"/>
              <a:gd name="T54" fmla="*/ 4654 w 4654"/>
              <a:gd name="T55" fmla="*/ 4135 h 4326"/>
              <a:gd name="T56" fmla="*/ 4654 w 4654"/>
              <a:gd name="T57" fmla="*/ 2495 h 4326"/>
              <a:gd name="T58" fmla="*/ 4464 w 4654"/>
              <a:gd name="T59" fmla="*/ 2305 h 4326"/>
              <a:gd name="T60" fmla="*/ 3864 w 4654"/>
              <a:gd name="T61" fmla="*/ 2305 h 4326"/>
              <a:gd name="T62" fmla="*/ 4464 w 4654"/>
              <a:gd name="T63" fmla="*/ 1158 h 4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654" h="4326">
                <a:moveTo>
                  <a:pt x="2004" y="191"/>
                </a:moveTo>
                <a:lnTo>
                  <a:pt x="2004" y="968"/>
                </a:lnTo>
                <a:cubicBezTo>
                  <a:pt x="2004" y="1073"/>
                  <a:pt x="1919" y="1158"/>
                  <a:pt x="1813" y="1158"/>
                </a:cubicBezTo>
                <a:cubicBezTo>
                  <a:pt x="1437" y="1158"/>
                  <a:pt x="1233" y="1544"/>
                  <a:pt x="1205" y="2305"/>
                </a:cubicBezTo>
                <a:lnTo>
                  <a:pt x="1813" y="2305"/>
                </a:lnTo>
                <a:cubicBezTo>
                  <a:pt x="1919" y="2305"/>
                  <a:pt x="2004" y="2390"/>
                  <a:pt x="2004" y="2495"/>
                </a:cubicBezTo>
                <a:lnTo>
                  <a:pt x="2004" y="4135"/>
                </a:lnTo>
                <a:cubicBezTo>
                  <a:pt x="2004" y="4241"/>
                  <a:pt x="1919" y="4326"/>
                  <a:pt x="1813" y="4326"/>
                </a:cubicBezTo>
                <a:lnTo>
                  <a:pt x="191" y="4326"/>
                </a:lnTo>
                <a:cubicBezTo>
                  <a:pt x="85" y="4326"/>
                  <a:pt x="0" y="4241"/>
                  <a:pt x="0" y="4135"/>
                </a:cubicBezTo>
                <a:lnTo>
                  <a:pt x="0" y="2495"/>
                </a:lnTo>
                <a:cubicBezTo>
                  <a:pt x="0" y="2131"/>
                  <a:pt x="37" y="1796"/>
                  <a:pt x="109" y="1501"/>
                </a:cubicBezTo>
                <a:cubicBezTo>
                  <a:pt x="183" y="1198"/>
                  <a:pt x="297" y="933"/>
                  <a:pt x="448" y="713"/>
                </a:cubicBezTo>
                <a:cubicBezTo>
                  <a:pt x="602" y="488"/>
                  <a:pt x="796" y="311"/>
                  <a:pt x="1023" y="187"/>
                </a:cubicBezTo>
                <a:cubicBezTo>
                  <a:pt x="1252" y="63"/>
                  <a:pt x="1518" y="0"/>
                  <a:pt x="1813" y="0"/>
                </a:cubicBezTo>
                <a:cubicBezTo>
                  <a:pt x="1919" y="0"/>
                  <a:pt x="2004" y="86"/>
                  <a:pt x="2004" y="191"/>
                </a:cubicBezTo>
                <a:close/>
                <a:moveTo>
                  <a:pt x="4464" y="1158"/>
                </a:moveTo>
                <a:cubicBezTo>
                  <a:pt x="4569" y="1158"/>
                  <a:pt x="4654" y="1073"/>
                  <a:pt x="4654" y="968"/>
                </a:cubicBezTo>
                <a:lnTo>
                  <a:pt x="4654" y="191"/>
                </a:lnTo>
                <a:cubicBezTo>
                  <a:pt x="4654" y="86"/>
                  <a:pt x="4569" y="0"/>
                  <a:pt x="4464" y="0"/>
                </a:cubicBezTo>
                <a:cubicBezTo>
                  <a:pt x="4168" y="0"/>
                  <a:pt x="3902" y="63"/>
                  <a:pt x="3674" y="187"/>
                </a:cubicBezTo>
                <a:cubicBezTo>
                  <a:pt x="3447" y="311"/>
                  <a:pt x="3253" y="488"/>
                  <a:pt x="3098" y="713"/>
                </a:cubicBezTo>
                <a:cubicBezTo>
                  <a:pt x="2948" y="933"/>
                  <a:pt x="2834" y="1198"/>
                  <a:pt x="2759" y="1501"/>
                </a:cubicBezTo>
                <a:cubicBezTo>
                  <a:pt x="2687" y="1796"/>
                  <a:pt x="2650" y="2131"/>
                  <a:pt x="2650" y="2495"/>
                </a:cubicBezTo>
                <a:lnTo>
                  <a:pt x="2650" y="4135"/>
                </a:lnTo>
                <a:cubicBezTo>
                  <a:pt x="2650" y="4241"/>
                  <a:pt x="2736" y="4326"/>
                  <a:pt x="2841" y="4326"/>
                </a:cubicBezTo>
                <a:lnTo>
                  <a:pt x="4464" y="4326"/>
                </a:lnTo>
                <a:cubicBezTo>
                  <a:pt x="4569" y="4326"/>
                  <a:pt x="4654" y="4241"/>
                  <a:pt x="4654" y="4135"/>
                </a:cubicBezTo>
                <a:lnTo>
                  <a:pt x="4654" y="2495"/>
                </a:lnTo>
                <a:cubicBezTo>
                  <a:pt x="4654" y="2390"/>
                  <a:pt x="4569" y="2305"/>
                  <a:pt x="4464" y="2305"/>
                </a:cubicBezTo>
                <a:lnTo>
                  <a:pt x="3864" y="2305"/>
                </a:lnTo>
                <a:cubicBezTo>
                  <a:pt x="3892" y="1544"/>
                  <a:pt x="4093" y="1158"/>
                  <a:pt x="4464" y="115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5.</a:t>
            </a:r>
            <a:r>
              <a:rPr lang="zh-CN" altLang="en-US"/>
              <a:t>组织效能报表（表头）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t>16</a:t>
            </a:fld>
            <a:endParaRPr lang="zh-CN" altLang="en-US"/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669927" y="1423989"/>
          <a:ext cx="10850560" cy="47132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6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63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63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63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563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563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563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3563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673327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/>
                        <a:t>区域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/>
                        <a:t>综合排名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/>
                        <a:t>总人工成本占收入比（</a:t>
                      </a:r>
                      <a:r>
                        <a:rPr lang="en-US" altLang="zh-CN" sz="1200"/>
                        <a:t>%</a:t>
                      </a:r>
                      <a:r>
                        <a:rPr lang="zh-CN" altLang="en-US" sz="1200"/>
                        <a:t>）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/>
                        <a:t>中后台人工成本占收入比（</a:t>
                      </a:r>
                      <a:r>
                        <a:rPr lang="en-US" altLang="zh-CN" sz="1200"/>
                        <a:t>%</a:t>
                      </a:r>
                      <a:r>
                        <a:rPr lang="zh-CN" altLang="en-US" sz="1200"/>
                        <a:t>）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/>
                        <a:t>整体人均收入（万元）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/>
                        <a:t>整体人均利润（万元）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/>
                        <a:t>整体元均收入（万元）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/>
                        <a:t>整体元均利润（万元）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3327">
                <a:tc>
                  <a:txBody>
                    <a:bodyPr/>
                    <a:lstStyle/>
                    <a:p>
                      <a:pPr algn="ctr"/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3327">
                <a:tc>
                  <a:txBody>
                    <a:bodyPr/>
                    <a:lstStyle/>
                    <a:p>
                      <a:pPr algn="ctr"/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3327">
                <a:tc>
                  <a:txBody>
                    <a:bodyPr/>
                    <a:lstStyle/>
                    <a:p>
                      <a:pPr algn="ctr"/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3327">
                <a:tc>
                  <a:txBody>
                    <a:bodyPr/>
                    <a:lstStyle/>
                    <a:p>
                      <a:pPr algn="ctr"/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3327">
                <a:tc>
                  <a:txBody>
                    <a:bodyPr/>
                    <a:lstStyle/>
                    <a:p>
                      <a:pPr algn="ctr"/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73327">
                <a:tc>
                  <a:txBody>
                    <a:bodyPr/>
                    <a:lstStyle/>
                    <a:p>
                      <a:pPr algn="ctr"/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6.HR</a:t>
            </a:r>
            <a:r>
              <a:rPr lang="zh-CN" altLang="en-US"/>
              <a:t>产品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t>17</a:t>
            </a:fld>
            <a:endParaRPr lang="zh-CN" altLang="en-US"/>
          </a:p>
        </p:txBody>
      </p:sp>
      <p:sp>
        <p:nvSpPr>
          <p:cNvPr id="6" name="MH_Other_1"/>
          <p:cNvSpPr/>
          <p:nvPr>
            <p:custDataLst>
              <p:tags r:id="rId1"/>
            </p:custDataLst>
          </p:nvPr>
        </p:nvSpPr>
        <p:spPr bwMode="auto">
          <a:xfrm>
            <a:off x="2789232" y="3337444"/>
            <a:ext cx="3320853" cy="946970"/>
          </a:xfrm>
          <a:custGeom>
            <a:avLst/>
            <a:gdLst>
              <a:gd name="T0" fmla="*/ 0 w 1500"/>
              <a:gd name="T1" fmla="*/ 226 h 567"/>
              <a:gd name="T2" fmla="*/ 758 w 1500"/>
              <a:gd name="T3" fmla="*/ 0 h 567"/>
              <a:gd name="T4" fmla="*/ 1500 w 1500"/>
              <a:gd name="T5" fmla="*/ 241 h 567"/>
              <a:gd name="T6" fmla="*/ 758 w 1500"/>
              <a:gd name="T7" fmla="*/ 567 h 567"/>
              <a:gd name="T8" fmla="*/ 0 w 1500"/>
              <a:gd name="T9" fmla="*/ 226 h 5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00" h="567">
                <a:moveTo>
                  <a:pt x="0" y="226"/>
                </a:moveTo>
                <a:lnTo>
                  <a:pt x="758" y="0"/>
                </a:lnTo>
                <a:lnTo>
                  <a:pt x="1500" y="241"/>
                </a:lnTo>
                <a:lnTo>
                  <a:pt x="758" y="567"/>
                </a:lnTo>
                <a:lnTo>
                  <a:pt x="0" y="226"/>
                </a:lnTo>
                <a:close/>
              </a:path>
            </a:pathLst>
          </a:custGeom>
          <a:solidFill>
            <a:srgbClr val="D9D9D9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400"/>
          </a:p>
        </p:txBody>
      </p:sp>
      <p:sp>
        <p:nvSpPr>
          <p:cNvPr id="7" name="MH_Other_2"/>
          <p:cNvSpPr/>
          <p:nvPr>
            <p:custDataLst>
              <p:tags r:id="rId2"/>
            </p:custDataLst>
          </p:nvPr>
        </p:nvSpPr>
        <p:spPr bwMode="auto">
          <a:xfrm>
            <a:off x="2098849" y="3714017"/>
            <a:ext cx="2368346" cy="1834869"/>
          </a:xfrm>
          <a:custGeom>
            <a:avLst/>
            <a:gdLst>
              <a:gd name="T0" fmla="*/ 1070 w 1070"/>
              <a:gd name="T1" fmla="*/ 341 h 1098"/>
              <a:gd name="T2" fmla="*/ 312 w 1070"/>
              <a:gd name="T3" fmla="*/ 0 h 1098"/>
              <a:gd name="T4" fmla="*/ 0 w 1070"/>
              <a:gd name="T5" fmla="*/ 516 h 1098"/>
              <a:gd name="T6" fmla="*/ 1070 w 1070"/>
              <a:gd name="T7" fmla="*/ 1098 h 1098"/>
              <a:gd name="T8" fmla="*/ 1070 w 1070"/>
              <a:gd name="T9" fmla="*/ 341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70" h="1098">
                <a:moveTo>
                  <a:pt x="1070" y="341"/>
                </a:moveTo>
                <a:lnTo>
                  <a:pt x="312" y="0"/>
                </a:lnTo>
                <a:lnTo>
                  <a:pt x="0" y="516"/>
                </a:lnTo>
                <a:lnTo>
                  <a:pt x="1070" y="1098"/>
                </a:lnTo>
                <a:lnTo>
                  <a:pt x="1070" y="341"/>
                </a:lnTo>
                <a:close/>
              </a:path>
            </a:pathLst>
          </a:custGeom>
          <a:solidFill>
            <a:srgbClr val="D9D9D9"/>
          </a:solidFill>
          <a:ln w="3175">
            <a:solidFill>
              <a:srgbClr val="FFFF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400"/>
          </a:p>
        </p:txBody>
      </p:sp>
      <p:sp>
        <p:nvSpPr>
          <p:cNvPr id="8" name="MH_Other_3"/>
          <p:cNvSpPr/>
          <p:nvPr>
            <p:custDataLst>
              <p:tags r:id="rId3"/>
            </p:custDataLst>
          </p:nvPr>
        </p:nvSpPr>
        <p:spPr bwMode="auto">
          <a:xfrm>
            <a:off x="4467196" y="3739859"/>
            <a:ext cx="2331428" cy="1809025"/>
          </a:xfrm>
          <a:custGeom>
            <a:avLst/>
            <a:gdLst>
              <a:gd name="T0" fmla="*/ 742 w 1053"/>
              <a:gd name="T1" fmla="*/ 0 h 1083"/>
              <a:gd name="T2" fmla="*/ 0 w 1053"/>
              <a:gd name="T3" fmla="*/ 326 h 1083"/>
              <a:gd name="T4" fmla="*/ 0 w 1053"/>
              <a:gd name="T5" fmla="*/ 1083 h 1083"/>
              <a:gd name="T6" fmla="*/ 1053 w 1053"/>
              <a:gd name="T7" fmla="*/ 532 h 1083"/>
              <a:gd name="T8" fmla="*/ 742 w 1053"/>
              <a:gd name="T9" fmla="*/ 0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53" h="1083">
                <a:moveTo>
                  <a:pt x="742" y="0"/>
                </a:moveTo>
                <a:lnTo>
                  <a:pt x="0" y="326"/>
                </a:lnTo>
                <a:lnTo>
                  <a:pt x="0" y="1083"/>
                </a:lnTo>
                <a:lnTo>
                  <a:pt x="1053" y="532"/>
                </a:lnTo>
                <a:lnTo>
                  <a:pt x="742" y="0"/>
                </a:lnTo>
                <a:close/>
              </a:path>
            </a:pathLst>
          </a:custGeom>
          <a:solidFill>
            <a:schemeClr val="accent1"/>
          </a:solidFill>
          <a:ln w="31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400">
              <a:latin typeface="+mn-ea"/>
            </a:endParaRPr>
          </a:p>
        </p:txBody>
      </p:sp>
      <p:sp>
        <p:nvSpPr>
          <p:cNvPr id="9" name="MH_Other_4"/>
          <p:cNvSpPr/>
          <p:nvPr>
            <p:custDataLst>
              <p:tags r:id="rId4"/>
            </p:custDataLst>
          </p:nvPr>
        </p:nvSpPr>
        <p:spPr bwMode="auto">
          <a:xfrm>
            <a:off x="2881529" y="2678442"/>
            <a:ext cx="1585666" cy="1452758"/>
          </a:xfrm>
          <a:custGeom>
            <a:avLst/>
            <a:gdLst>
              <a:gd name="T0" fmla="*/ 716 w 716"/>
              <a:gd name="T1" fmla="*/ 144 h 870"/>
              <a:gd name="T2" fmla="*/ 332 w 716"/>
              <a:gd name="T3" fmla="*/ 0 h 870"/>
              <a:gd name="T4" fmla="*/ 0 w 716"/>
              <a:gd name="T5" fmla="*/ 550 h 870"/>
              <a:gd name="T6" fmla="*/ 713 w 716"/>
              <a:gd name="T7" fmla="*/ 870 h 870"/>
              <a:gd name="T8" fmla="*/ 716 w 716"/>
              <a:gd name="T9" fmla="*/ 869 h 870"/>
              <a:gd name="T10" fmla="*/ 716 w 716"/>
              <a:gd name="T11" fmla="*/ 144 h 8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16" h="870">
                <a:moveTo>
                  <a:pt x="716" y="144"/>
                </a:moveTo>
                <a:lnTo>
                  <a:pt x="332" y="0"/>
                </a:lnTo>
                <a:lnTo>
                  <a:pt x="0" y="550"/>
                </a:lnTo>
                <a:lnTo>
                  <a:pt x="713" y="870"/>
                </a:lnTo>
                <a:lnTo>
                  <a:pt x="716" y="869"/>
                </a:lnTo>
                <a:lnTo>
                  <a:pt x="716" y="144"/>
                </a:lnTo>
                <a:close/>
              </a:path>
            </a:pathLst>
          </a:custGeom>
          <a:solidFill>
            <a:srgbClr val="D9D9D9"/>
          </a:solidFill>
          <a:ln w="3175">
            <a:solidFill>
              <a:srgbClr val="FFFF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400"/>
          </a:p>
        </p:txBody>
      </p:sp>
      <p:sp>
        <p:nvSpPr>
          <p:cNvPr id="10" name="MH_Other_5"/>
          <p:cNvSpPr/>
          <p:nvPr>
            <p:custDataLst>
              <p:tags r:id="rId5"/>
            </p:custDataLst>
          </p:nvPr>
        </p:nvSpPr>
        <p:spPr bwMode="auto">
          <a:xfrm>
            <a:off x="4467196" y="2693210"/>
            <a:ext cx="1548748" cy="1437990"/>
          </a:xfrm>
          <a:custGeom>
            <a:avLst/>
            <a:gdLst>
              <a:gd name="T0" fmla="*/ 376 w 699"/>
              <a:gd name="T1" fmla="*/ 0 h 860"/>
              <a:gd name="T2" fmla="*/ 0 w 699"/>
              <a:gd name="T3" fmla="*/ 135 h 860"/>
              <a:gd name="T4" fmla="*/ 0 w 699"/>
              <a:gd name="T5" fmla="*/ 860 h 860"/>
              <a:gd name="T6" fmla="*/ 699 w 699"/>
              <a:gd name="T7" fmla="*/ 553 h 860"/>
              <a:gd name="T8" fmla="*/ 376 w 699"/>
              <a:gd name="T9" fmla="*/ 0 h 8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99" h="860">
                <a:moveTo>
                  <a:pt x="376" y="0"/>
                </a:moveTo>
                <a:lnTo>
                  <a:pt x="0" y="135"/>
                </a:lnTo>
                <a:lnTo>
                  <a:pt x="0" y="860"/>
                </a:lnTo>
                <a:lnTo>
                  <a:pt x="699" y="553"/>
                </a:lnTo>
                <a:lnTo>
                  <a:pt x="376" y="0"/>
                </a:lnTo>
                <a:close/>
              </a:path>
            </a:pathLst>
          </a:custGeom>
          <a:solidFill>
            <a:schemeClr val="accent1"/>
          </a:solidFill>
          <a:ln w="31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400">
              <a:latin typeface="+mn-ea"/>
            </a:endParaRPr>
          </a:p>
        </p:txBody>
      </p:sp>
      <p:sp>
        <p:nvSpPr>
          <p:cNvPr id="11" name="MH_Other_6"/>
          <p:cNvSpPr/>
          <p:nvPr>
            <p:custDataLst>
              <p:tags r:id="rId6"/>
            </p:custDataLst>
          </p:nvPr>
        </p:nvSpPr>
        <p:spPr bwMode="auto">
          <a:xfrm>
            <a:off x="3618062" y="2541842"/>
            <a:ext cx="1681656" cy="376573"/>
          </a:xfrm>
          <a:custGeom>
            <a:avLst/>
            <a:gdLst>
              <a:gd name="T0" fmla="*/ 0 w 760"/>
              <a:gd name="T1" fmla="*/ 82 h 226"/>
              <a:gd name="T2" fmla="*/ 384 w 760"/>
              <a:gd name="T3" fmla="*/ 226 h 226"/>
              <a:gd name="T4" fmla="*/ 760 w 760"/>
              <a:gd name="T5" fmla="*/ 91 h 226"/>
              <a:gd name="T6" fmla="*/ 384 w 760"/>
              <a:gd name="T7" fmla="*/ 0 h 226"/>
              <a:gd name="T8" fmla="*/ 0 w 760"/>
              <a:gd name="T9" fmla="*/ 82 h 2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60" h="226">
                <a:moveTo>
                  <a:pt x="0" y="82"/>
                </a:moveTo>
                <a:lnTo>
                  <a:pt x="384" y="226"/>
                </a:lnTo>
                <a:lnTo>
                  <a:pt x="760" y="91"/>
                </a:lnTo>
                <a:lnTo>
                  <a:pt x="384" y="0"/>
                </a:lnTo>
                <a:lnTo>
                  <a:pt x="0" y="82"/>
                </a:lnTo>
                <a:close/>
              </a:path>
            </a:pathLst>
          </a:custGeom>
          <a:solidFill>
            <a:srgbClr val="D9D9D9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400">
              <a:latin typeface="+mn-ea"/>
            </a:endParaRPr>
          </a:p>
        </p:txBody>
      </p:sp>
      <p:sp>
        <p:nvSpPr>
          <p:cNvPr id="12" name="MH_Other_7"/>
          <p:cNvSpPr/>
          <p:nvPr>
            <p:custDataLst>
              <p:tags r:id="rId7"/>
            </p:custDataLst>
          </p:nvPr>
        </p:nvSpPr>
        <p:spPr bwMode="auto">
          <a:xfrm>
            <a:off x="4467196" y="1617025"/>
            <a:ext cx="743916" cy="1162945"/>
          </a:xfrm>
          <a:custGeom>
            <a:avLst/>
            <a:gdLst>
              <a:gd name="T0" fmla="*/ 336 w 336"/>
              <a:gd name="T1" fmla="*/ 575 h 696"/>
              <a:gd name="T2" fmla="*/ 0 w 336"/>
              <a:gd name="T3" fmla="*/ 0 h 696"/>
              <a:gd name="T4" fmla="*/ 0 w 336"/>
              <a:gd name="T5" fmla="*/ 696 h 696"/>
              <a:gd name="T6" fmla="*/ 336 w 336"/>
              <a:gd name="T7" fmla="*/ 575 h 6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" h="696">
                <a:moveTo>
                  <a:pt x="336" y="575"/>
                </a:moveTo>
                <a:lnTo>
                  <a:pt x="0" y="0"/>
                </a:lnTo>
                <a:lnTo>
                  <a:pt x="0" y="696"/>
                </a:lnTo>
                <a:lnTo>
                  <a:pt x="336" y="575"/>
                </a:lnTo>
                <a:close/>
              </a:path>
            </a:pathLst>
          </a:custGeom>
          <a:solidFill>
            <a:schemeClr val="accent1"/>
          </a:solidFill>
          <a:ln w="31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400">
              <a:latin typeface="+mn-ea"/>
            </a:endParaRPr>
          </a:p>
        </p:txBody>
      </p:sp>
      <p:sp>
        <p:nvSpPr>
          <p:cNvPr id="13" name="MH_Other_8"/>
          <p:cNvSpPr/>
          <p:nvPr>
            <p:custDataLst>
              <p:tags r:id="rId8"/>
            </p:custDataLst>
          </p:nvPr>
        </p:nvSpPr>
        <p:spPr bwMode="auto">
          <a:xfrm>
            <a:off x="3706666" y="1617025"/>
            <a:ext cx="760529" cy="1164791"/>
          </a:xfrm>
          <a:custGeom>
            <a:avLst/>
            <a:gdLst>
              <a:gd name="T0" fmla="*/ 0 w 344"/>
              <a:gd name="T1" fmla="*/ 570 h 698"/>
              <a:gd name="T2" fmla="*/ 340 w 344"/>
              <a:gd name="T3" fmla="*/ 698 h 698"/>
              <a:gd name="T4" fmla="*/ 344 w 344"/>
              <a:gd name="T5" fmla="*/ 696 h 698"/>
              <a:gd name="T6" fmla="*/ 344 w 344"/>
              <a:gd name="T7" fmla="*/ 0 h 698"/>
              <a:gd name="T8" fmla="*/ 0 w 344"/>
              <a:gd name="T9" fmla="*/ 570 h 6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4" h="698">
                <a:moveTo>
                  <a:pt x="0" y="570"/>
                </a:moveTo>
                <a:lnTo>
                  <a:pt x="340" y="698"/>
                </a:lnTo>
                <a:lnTo>
                  <a:pt x="344" y="696"/>
                </a:lnTo>
                <a:lnTo>
                  <a:pt x="344" y="0"/>
                </a:lnTo>
                <a:lnTo>
                  <a:pt x="0" y="570"/>
                </a:lnTo>
                <a:close/>
              </a:path>
            </a:pathLst>
          </a:custGeom>
          <a:solidFill>
            <a:srgbClr val="D9D9D9"/>
          </a:solidFill>
          <a:ln w="3175">
            <a:solidFill>
              <a:srgbClr val="FFFF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400">
              <a:latin typeface="+mn-ea"/>
            </a:endParaRPr>
          </a:p>
        </p:txBody>
      </p:sp>
      <p:cxnSp>
        <p:nvCxnSpPr>
          <p:cNvPr id="14" name="MH_Other_9"/>
          <p:cNvCxnSpPr/>
          <p:nvPr>
            <p:custDataLst>
              <p:tags r:id="rId9"/>
            </p:custDataLst>
          </p:nvPr>
        </p:nvCxnSpPr>
        <p:spPr>
          <a:xfrm>
            <a:off x="5449237" y="4568689"/>
            <a:ext cx="4282591" cy="0"/>
          </a:xfrm>
          <a:prstGeom prst="line">
            <a:avLst/>
          </a:prstGeom>
          <a:ln>
            <a:solidFill>
              <a:srgbClr val="C0C0C0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MH_Other_10"/>
          <p:cNvCxnSpPr/>
          <p:nvPr>
            <p:custDataLst>
              <p:tags r:id="rId10"/>
            </p:custDataLst>
          </p:nvPr>
        </p:nvCxnSpPr>
        <p:spPr>
          <a:xfrm>
            <a:off x="5211112" y="3335598"/>
            <a:ext cx="4520717" cy="0"/>
          </a:xfrm>
          <a:prstGeom prst="line">
            <a:avLst/>
          </a:prstGeom>
          <a:ln>
            <a:solidFill>
              <a:srgbClr val="C0C0C0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MH_Other_11"/>
          <p:cNvCxnSpPr/>
          <p:nvPr>
            <p:custDataLst>
              <p:tags r:id="rId11"/>
            </p:custDataLst>
          </p:nvPr>
        </p:nvCxnSpPr>
        <p:spPr>
          <a:xfrm>
            <a:off x="4673941" y="2095124"/>
            <a:ext cx="5057887" cy="0"/>
          </a:xfrm>
          <a:prstGeom prst="line">
            <a:avLst/>
          </a:prstGeom>
          <a:ln>
            <a:solidFill>
              <a:srgbClr val="C0C0C0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MH_SubTitle_1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539763" y="1206032"/>
            <a:ext cx="3542366" cy="894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zh-CN" altLang="en-US" sz="1800" b="1">
                <a:solidFill>
                  <a:schemeClr val="accent6"/>
                </a:solidFill>
                <a:latin typeface="+mn-lt"/>
                <a:ea typeface="+mn-ea"/>
              </a:rPr>
              <a:t>企业做  </a:t>
            </a:r>
            <a:r>
              <a:rPr lang="zh-CN" altLang="en-US" sz="3600" b="1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</a:rPr>
              <a:t>大</a:t>
            </a:r>
            <a:endParaRPr lang="zh-CN" altLang="en-US" sz="4000" b="1">
              <a:solidFill>
                <a:schemeClr val="accent1">
                  <a:lumMod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3971182" y="2158696"/>
            <a:ext cx="10285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b="1"/>
              <a:t>人</a:t>
            </a:r>
            <a:r>
              <a:rPr lang="zh-CN" altLang="en-US" sz="2400" b="1">
                <a:solidFill>
                  <a:schemeClr val="bg1"/>
                </a:solidFill>
              </a:rPr>
              <a:t>才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3952937" y="3239415"/>
            <a:ext cx="10285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b="1"/>
              <a:t>组</a:t>
            </a:r>
            <a:r>
              <a:rPr lang="zh-CN" altLang="en-US" sz="2400" b="1">
                <a:solidFill>
                  <a:schemeClr val="bg1"/>
                </a:solidFill>
              </a:rPr>
              <a:t>织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3971182" y="4531769"/>
            <a:ext cx="10285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b="1"/>
              <a:t>文</a:t>
            </a:r>
            <a:r>
              <a:rPr lang="zh-CN" altLang="en-US" sz="2400" b="1">
                <a:solidFill>
                  <a:schemeClr val="bg1"/>
                </a:solidFill>
              </a:rPr>
              <a:t>化</a:t>
            </a:r>
          </a:p>
        </p:txBody>
      </p:sp>
      <p:sp>
        <p:nvSpPr>
          <p:cNvPr id="27" name="MH_SubTitle_1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5558221" y="2430814"/>
            <a:ext cx="3542366" cy="894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zh-CN" altLang="en-US" sz="1800" b="1">
                <a:solidFill>
                  <a:schemeClr val="accent6"/>
                </a:solidFill>
                <a:latin typeface="+mn-lt"/>
                <a:ea typeface="+mn-ea"/>
              </a:rPr>
              <a:t>企业做  </a:t>
            </a:r>
            <a:r>
              <a:rPr lang="zh-CN" altLang="en-US" sz="3600" b="1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</a:rPr>
              <a:t>强</a:t>
            </a:r>
            <a:endParaRPr lang="zh-CN" altLang="en-US" sz="4000" b="1">
              <a:solidFill>
                <a:schemeClr val="accent1">
                  <a:lumMod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28" name="MH_SubTitle_1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5572612" y="3741480"/>
            <a:ext cx="3542366" cy="894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zh-CN" altLang="en-US" sz="1800" b="1">
                <a:solidFill>
                  <a:schemeClr val="accent6"/>
                </a:solidFill>
                <a:latin typeface="+mn-lt"/>
                <a:ea typeface="+mn-ea"/>
              </a:rPr>
              <a:t>企业做  </a:t>
            </a:r>
            <a:r>
              <a:rPr lang="zh-CN" altLang="en-US" sz="3600" b="1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</a:rPr>
              <a:t>长</a:t>
            </a:r>
            <a:endParaRPr lang="zh-CN" altLang="en-US" sz="4000" b="1">
              <a:solidFill>
                <a:schemeClr val="accent1">
                  <a:lumMod val="75000"/>
                </a:schemeClr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7.</a:t>
            </a:r>
            <a:r>
              <a:rPr lang="zh-CN" altLang="en-US"/>
              <a:t>人力资源的正循环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t>18</a:t>
            </a:fld>
            <a:endParaRPr lang="zh-CN" altLang="en-US"/>
          </a:p>
        </p:txBody>
      </p:sp>
      <p:grpSp>
        <p:nvGrpSpPr>
          <p:cNvPr id="19" name="组合 18"/>
          <p:cNvGrpSpPr/>
          <p:nvPr/>
        </p:nvGrpSpPr>
        <p:grpSpPr>
          <a:xfrm>
            <a:off x="3435127" y="2007088"/>
            <a:ext cx="3930874" cy="3931057"/>
            <a:chOff x="3856041" y="1541143"/>
            <a:chExt cx="3930874" cy="3931057"/>
          </a:xfrm>
        </p:grpSpPr>
        <p:grpSp>
          <p:nvGrpSpPr>
            <p:cNvPr id="5" name="组合 4"/>
            <p:cNvGrpSpPr/>
            <p:nvPr/>
          </p:nvGrpSpPr>
          <p:grpSpPr>
            <a:xfrm>
              <a:off x="3856041" y="1541143"/>
              <a:ext cx="3930874" cy="3931057"/>
              <a:chOff x="4102783" y="2031770"/>
              <a:chExt cx="3149998" cy="3150145"/>
            </a:xfrm>
          </p:grpSpPr>
          <p:sp>
            <p:nvSpPr>
              <p:cNvPr id="26" name="îṣ1íḋè"/>
              <p:cNvSpPr/>
              <p:nvPr/>
            </p:nvSpPr>
            <p:spPr>
              <a:xfrm rot="10800000">
                <a:off x="4216865" y="3624519"/>
                <a:ext cx="2660731" cy="155739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670" extrusionOk="0">
                    <a:moveTo>
                      <a:pt x="0" y="7364"/>
                    </a:moveTo>
                    <a:lnTo>
                      <a:pt x="4221" y="20670"/>
                    </a:lnTo>
                    <a:cubicBezTo>
                      <a:pt x="4281" y="18027"/>
                      <a:pt x="5038" y="15556"/>
                      <a:pt x="6297" y="13894"/>
                    </a:cubicBezTo>
                    <a:cubicBezTo>
                      <a:pt x="7479" y="12333"/>
                      <a:pt x="9001" y="11630"/>
                      <a:pt x="10508" y="11947"/>
                    </a:cubicBezTo>
                    <a:lnTo>
                      <a:pt x="21600" y="12861"/>
                    </a:lnTo>
                    <a:cubicBezTo>
                      <a:pt x="19899" y="6224"/>
                      <a:pt x="16234" y="1478"/>
                      <a:pt x="11893" y="289"/>
                    </a:cubicBezTo>
                    <a:cubicBezTo>
                      <a:pt x="7444" y="-930"/>
                      <a:pt x="2930" y="1756"/>
                      <a:pt x="0" y="7364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>
                <a:miter lim="400000"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9" name="ïšḷïḑé"/>
              <p:cNvSpPr/>
              <p:nvPr/>
            </p:nvSpPr>
            <p:spPr>
              <a:xfrm rot="10800000">
                <a:off x="5316989" y="2054757"/>
                <a:ext cx="1935792" cy="25002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56" h="21600" extrusionOk="0">
                    <a:moveTo>
                      <a:pt x="3509" y="0"/>
                    </a:moveTo>
                    <a:lnTo>
                      <a:pt x="10247" y="10469"/>
                    </a:lnTo>
                    <a:cubicBezTo>
                      <a:pt x="11074" y="12007"/>
                      <a:pt x="12677" y="13195"/>
                      <a:pt x="14660" y="13739"/>
                    </a:cubicBezTo>
                    <a:cubicBezTo>
                      <a:pt x="16756" y="14314"/>
                      <a:pt x="19063" y="14114"/>
                      <a:pt x="20956" y="13194"/>
                    </a:cubicBezTo>
                    <a:lnTo>
                      <a:pt x="14097" y="21600"/>
                    </a:lnTo>
                    <a:cubicBezTo>
                      <a:pt x="7204" y="20596"/>
                      <a:pt x="1765" y="16355"/>
                      <a:pt x="346" y="10880"/>
                    </a:cubicBezTo>
                    <a:cubicBezTo>
                      <a:pt x="-644" y="7059"/>
                      <a:pt x="512" y="3083"/>
                      <a:pt x="350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>
                <a:miter lim="400000"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0" name="iślîḍè"/>
              <p:cNvSpPr/>
              <p:nvPr/>
            </p:nvSpPr>
            <p:spPr>
              <a:xfrm rot="10800000">
                <a:off x="4102783" y="2031770"/>
                <a:ext cx="1766801" cy="21714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31" h="21052" extrusionOk="0">
                    <a:moveTo>
                      <a:pt x="19386" y="520"/>
                    </a:moveTo>
                    <a:lnTo>
                      <a:pt x="5965" y="0"/>
                    </a:lnTo>
                    <a:cubicBezTo>
                      <a:pt x="8250" y="1033"/>
                      <a:pt x="9788" y="2931"/>
                      <a:pt x="10086" y="5085"/>
                    </a:cubicBezTo>
                    <a:cubicBezTo>
                      <a:pt x="10308" y="6692"/>
                      <a:pt x="9809" y="8309"/>
                      <a:pt x="8686" y="9627"/>
                    </a:cubicBezTo>
                    <a:lnTo>
                      <a:pt x="0" y="20932"/>
                    </a:lnTo>
                    <a:cubicBezTo>
                      <a:pt x="6366" y="21600"/>
                      <a:pt x="12685" y="19431"/>
                      <a:pt x="16644" y="15219"/>
                    </a:cubicBezTo>
                    <a:cubicBezTo>
                      <a:pt x="20562" y="11051"/>
                      <a:pt x="21600" y="5484"/>
                      <a:pt x="19386" y="52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>
                <a:miter lim="400000"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" name="椭圆 2"/>
              <p:cNvSpPr/>
              <p:nvPr/>
            </p:nvSpPr>
            <p:spPr>
              <a:xfrm>
                <a:off x="5130196" y="3040551"/>
                <a:ext cx="1126884" cy="1126884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b="1"/>
                  <a:t>高活力</a:t>
                </a:r>
                <a:endParaRPr lang="en-US" altLang="zh-CN" b="1"/>
              </a:p>
              <a:p>
                <a:pPr algn="ctr"/>
                <a:r>
                  <a:rPr lang="zh-CN" altLang="en-US" b="1"/>
                  <a:t>高绩效</a:t>
                </a:r>
              </a:p>
            </p:txBody>
          </p:sp>
        </p:grpSp>
        <p:sp>
          <p:nvSpPr>
            <p:cNvPr id="17" name="文本框 16"/>
            <p:cNvSpPr txBox="1"/>
            <p:nvPr/>
          </p:nvSpPr>
          <p:spPr>
            <a:xfrm rot="17844845">
              <a:off x="3746889" y="2560586"/>
              <a:ext cx="190137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b="1">
                  <a:solidFill>
                    <a:schemeClr val="bg1"/>
                  </a:solidFill>
                </a:rPr>
                <a:t>人才品质</a:t>
              </a:r>
              <a:endParaRPr lang="en-US" altLang="zh-CN" b="1">
                <a:solidFill>
                  <a:schemeClr val="bg1"/>
                </a:solidFill>
              </a:endParaRPr>
            </a:p>
            <a:p>
              <a:pPr algn="ctr"/>
              <a:r>
                <a:rPr lang="zh-CN" altLang="en-US" b="1">
                  <a:solidFill>
                    <a:schemeClr val="bg1"/>
                  </a:solidFill>
                </a:rPr>
                <a:t>高标准</a:t>
              </a:r>
            </a:p>
          </p:txBody>
        </p:sp>
        <p:sp>
          <p:nvSpPr>
            <p:cNvPr id="36" name="文本框 35"/>
            <p:cNvSpPr txBox="1"/>
            <p:nvPr/>
          </p:nvSpPr>
          <p:spPr>
            <a:xfrm rot="3096661">
              <a:off x="5916935" y="2569436"/>
              <a:ext cx="19013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b="1">
                  <a:solidFill>
                    <a:schemeClr val="bg1"/>
                  </a:solidFill>
                </a:rPr>
                <a:t>高生产效率</a:t>
              </a: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4890579" y="4644458"/>
              <a:ext cx="19013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b="1">
                  <a:solidFill>
                    <a:schemeClr val="bg1"/>
                  </a:solidFill>
                </a:rPr>
                <a:t>高回报</a:t>
              </a:r>
            </a:p>
          </p:txBody>
        </p:sp>
      </p:grpSp>
      <p:sp>
        <p:nvSpPr>
          <p:cNvPr id="18" name="矩形 17"/>
          <p:cNvSpPr/>
          <p:nvPr/>
        </p:nvSpPr>
        <p:spPr>
          <a:xfrm>
            <a:off x="669924" y="1202007"/>
            <a:ext cx="6096000" cy="700576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1400" b="1">
                <a:latin typeface="+mn-ea"/>
              </a:rPr>
              <a:t>要赢得客户，就要赢得员工。</a:t>
            </a:r>
            <a:endParaRPr lang="en-US" altLang="zh-CN" sz="1400" b="1">
              <a:latin typeface="+mn-ea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1400" b="1">
                <a:latin typeface="+mn-ea"/>
              </a:rPr>
              <a:t>要赢得员工，就要赢得员工的每一个真理时刻。</a:t>
            </a:r>
          </a:p>
        </p:txBody>
      </p:sp>
      <p:sp>
        <p:nvSpPr>
          <p:cNvPr id="38" name="矩形 37"/>
          <p:cNvSpPr/>
          <p:nvPr/>
        </p:nvSpPr>
        <p:spPr>
          <a:xfrm>
            <a:off x="7378474" y="4553151"/>
            <a:ext cx="423185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1400" b="1">
                <a:latin typeface="+mn-ea"/>
              </a:rPr>
              <a:t>我们要追求卓越，第一要坚持</a:t>
            </a:r>
            <a:r>
              <a:rPr lang="zh-CN" altLang="en-US" sz="1400" b="1">
                <a:solidFill>
                  <a:srgbClr val="FF0000"/>
                </a:solidFill>
                <a:latin typeface="+mn-ea"/>
              </a:rPr>
              <a:t>人品品质高标准</a:t>
            </a:r>
            <a:r>
              <a:rPr lang="zh-CN" altLang="en-US" sz="1400" b="1">
                <a:latin typeface="+mn-ea"/>
              </a:rPr>
              <a:t>，第二就是在这一点上</a:t>
            </a:r>
            <a:r>
              <a:rPr lang="zh-CN" altLang="en-US" sz="1400" b="1">
                <a:solidFill>
                  <a:srgbClr val="FF0000"/>
                </a:solidFill>
                <a:latin typeface="+mn-ea"/>
              </a:rPr>
              <a:t>不能摇摆</a:t>
            </a:r>
            <a:r>
              <a:rPr lang="zh-CN" altLang="en-US" sz="1400" b="1">
                <a:latin typeface="+mn-ea"/>
              </a:rPr>
              <a:t>。</a:t>
            </a:r>
            <a:endParaRPr lang="en-US" altLang="zh-CN" sz="1400" b="1">
              <a:latin typeface="+mn-ea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1400" b="1">
                <a:latin typeface="+mn-ea"/>
              </a:rPr>
              <a:t>一个吸引一流人才的企业最终会成为一流企业。一个吸引二流人才的企业最终会变成二流企业。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8.</a:t>
            </a:r>
            <a:r>
              <a:rPr lang="zh-CN" altLang="en-US"/>
              <a:t>最佳雇主的六大要素：有收入 </a:t>
            </a:r>
            <a:r>
              <a:rPr lang="en-US" altLang="zh-CN"/>
              <a:t>+ </a:t>
            </a:r>
            <a:r>
              <a:rPr lang="zh-CN" altLang="en-US"/>
              <a:t>有发展 </a:t>
            </a:r>
            <a:r>
              <a:rPr lang="en-US" altLang="zh-CN"/>
              <a:t>+ </a:t>
            </a:r>
            <a:r>
              <a:rPr lang="zh-CN" altLang="en-US"/>
              <a:t>开心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t>19</a:t>
            </a:fld>
            <a:endParaRPr lang="zh-CN" altLang="en-US"/>
          </a:p>
        </p:txBody>
      </p:sp>
      <p:sp>
        <p:nvSpPr>
          <p:cNvPr id="15" name="ïŝľîḍè"/>
          <p:cNvSpPr/>
          <p:nvPr/>
        </p:nvSpPr>
        <p:spPr bwMode="auto">
          <a:xfrm>
            <a:off x="4330871" y="1819582"/>
            <a:ext cx="3530260" cy="3530256"/>
          </a:xfrm>
          <a:prstGeom prst="ellipse">
            <a:avLst/>
          </a:prstGeom>
          <a:noFill/>
          <a:ln w="12700">
            <a:solidFill>
              <a:schemeClr val="tx1"/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b="1" dirty="0">
              <a:solidFill>
                <a:schemeClr val="dk1"/>
              </a:solidFill>
            </a:endParaRPr>
          </a:p>
        </p:txBody>
      </p:sp>
      <p:sp>
        <p:nvSpPr>
          <p:cNvPr id="16" name="ísḻîḍé"/>
          <p:cNvSpPr/>
          <p:nvPr/>
        </p:nvSpPr>
        <p:spPr bwMode="auto">
          <a:xfrm>
            <a:off x="3781384" y="3049368"/>
            <a:ext cx="1071859" cy="1070686"/>
          </a:xfrm>
          <a:prstGeom prst="ellipse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/>
            </a:solidFill>
            <a:round/>
          </a:ln>
        </p:spPr>
        <p:txBody>
          <a:bodyPr vert="horz" wrap="none" lIns="91440" tIns="45720" rIns="91440" bIns="45720" numCol="1" anchor="ctr" anchorCtr="0" compatLnSpc="1"/>
          <a:lstStyle/>
          <a:p>
            <a:pPr algn="ctr" defTabSz="914400"/>
            <a:r>
              <a:rPr lang="zh-CN" altLang="en-US" b="1">
                <a:solidFill>
                  <a:prstClr val="black"/>
                </a:solidFill>
              </a:rPr>
              <a:t>快乐的</a:t>
            </a:r>
            <a:endParaRPr lang="en-US" altLang="zh-CN" b="1">
              <a:solidFill>
                <a:prstClr val="black"/>
              </a:solidFill>
            </a:endParaRPr>
          </a:p>
          <a:p>
            <a:pPr algn="ctr" defTabSz="914400"/>
            <a:r>
              <a:rPr lang="zh-CN" altLang="en-US" b="1">
                <a:solidFill>
                  <a:prstClr val="black"/>
                </a:solidFill>
              </a:rPr>
              <a:t>工作环境</a:t>
            </a:r>
            <a:endParaRPr lang="en-US" altLang="zh-CN" b="1" dirty="0">
              <a:solidFill>
                <a:prstClr val="black"/>
              </a:solidFill>
            </a:endParaRPr>
          </a:p>
        </p:txBody>
      </p:sp>
      <p:sp>
        <p:nvSpPr>
          <p:cNvPr id="20" name="îṡḷîďe"/>
          <p:cNvSpPr/>
          <p:nvPr/>
        </p:nvSpPr>
        <p:spPr bwMode="auto">
          <a:xfrm>
            <a:off x="4671021" y="4589247"/>
            <a:ext cx="1071859" cy="1070686"/>
          </a:xfrm>
          <a:prstGeom prst="ellipse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/>
            </a:solidFill>
            <a:round/>
          </a:ln>
        </p:spPr>
        <p:txBody>
          <a:bodyPr vert="horz" wrap="none" lIns="91440" tIns="45720" rIns="91440" bIns="45720" numCol="1" anchor="ctr" anchorCtr="0" compatLnSpc="1"/>
          <a:lstStyle/>
          <a:p>
            <a:pPr algn="ctr" defTabSz="914400"/>
            <a:r>
              <a:rPr lang="zh-CN" altLang="en-US" b="1">
                <a:solidFill>
                  <a:prstClr val="black"/>
                </a:solidFill>
              </a:rPr>
              <a:t>公平</a:t>
            </a:r>
            <a:endParaRPr lang="en-US" altLang="zh-CN" b="1">
              <a:solidFill>
                <a:prstClr val="black"/>
              </a:solidFill>
            </a:endParaRPr>
          </a:p>
          <a:p>
            <a:pPr algn="ctr" defTabSz="914400"/>
            <a:r>
              <a:rPr lang="zh-CN" altLang="en-US" b="1">
                <a:solidFill>
                  <a:prstClr val="black"/>
                </a:solidFill>
              </a:rPr>
              <a:t>透明</a:t>
            </a:r>
            <a:endParaRPr lang="en-US" altLang="zh-CN" b="1" dirty="0">
              <a:solidFill>
                <a:prstClr val="black"/>
              </a:solidFill>
            </a:endParaRPr>
          </a:p>
        </p:txBody>
      </p:sp>
      <p:sp>
        <p:nvSpPr>
          <p:cNvPr id="21" name="ïŝ1îḍe"/>
          <p:cNvSpPr/>
          <p:nvPr/>
        </p:nvSpPr>
        <p:spPr bwMode="auto">
          <a:xfrm>
            <a:off x="6449121" y="4589247"/>
            <a:ext cx="1071859" cy="1070686"/>
          </a:xfrm>
          <a:prstGeom prst="ellipse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/>
            </a:solidFill>
            <a:round/>
          </a:ln>
        </p:spPr>
        <p:txBody>
          <a:bodyPr vert="horz" wrap="none" lIns="91440" tIns="45720" rIns="91440" bIns="45720" numCol="1" anchor="ctr" anchorCtr="0" compatLnSpc="1"/>
          <a:lstStyle/>
          <a:p>
            <a:pPr algn="ctr" defTabSz="914400"/>
            <a:r>
              <a:rPr lang="zh-CN" altLang="en-US" b="1">
                <a:solidFill>
                  <a:prstClr val="black"/>
                </a:solidFill>
              </a:rPr>
              <a:t>长期</a:t>
            </a:r>
            <a:endParaRPr lang="en-US" altLang="zh-CN" b="1">
              <a:solidFill>
                <a:prstClr val="black"/>
              </a:solidFill>
            </a:endParaRPr>
          </a:p>
          <a:p>
            <a:pPr algn="ctr" defTabSz="914400"/>
            <a:r>
              <a:rPr lang="zh-CN" altLang="en-US" b="1">
                <a:solidFill>
                  <a:prstClr val="black"/>
                </a:solidFill>
              </a:rPr>
              <a:t>发展</a:t>
            </a:r>
            <a:endParaRPr lang="en-US" altLang="zh-CN" b="1" dirty="0">
              <a:solidFill>
                <a:prstClr val="black"/>
              </a:solidFill>
            </a:endParaRPr>
          </a:p>
        </p:txBody>
      </p:sp>
      <p:sp>
        <p:nvSpPr>
          <p:cNvPr id="22" name="îṩľîḍè"/>
          <p:cNvSpPr/>
          <p:nvPr/>
        </p:nvSpPr>
        <p:spPr bwMode="auto">
          <a:xfrm>
            <a:off x="7338757" y="3048782"/>
            <a:ext cx="1071859" cy="1070686"/>
          </a:xfrm>
          <a:prstGeom prst="ellipse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/>
            </a:solidFill>
            <a:round/>
          </a:ln>
        </p:spPr>
        <p:txBody>
          <a:bodyPr vert="horz" wrap="none" lIns="91440" tIns="45720" rIns="91440" bIns="45720" numCol="1" anchor="ctr" anchorCtr="0" compatLnSpc="1"/>
          <a:lstStyle/>
          <a:p>
            <a:pPr algn="ctr" defTabSz="914400"/>
            <a:r>
              <a:rPr lang="zh-CN" altLang="en-US" b="1">
                <a:solidFill>
                  <a:prstClr val="black"/>
                </a:solidFill>
              </a:rPr>
              <a:t>一流</a:t>
            </a:r>
            <a:endParaRPr lang="en-US" altLang="zh-CN" b="1">
              <a:solidFill>
                <a:prstClr val="black"/>
              </a:solidFill>
            </a:endParaRPr>
          </a:p>
          <a:p>
            <a:pPr algn="ctr" defTabSz="914400"/>
            <a:r>
              <a:rPr lang="zh-CN" altLang="en-US" b="1">
                <a:solidFill>
                  <a:prstClr val="black"/>
                </a:solidFill>
              </a:rPr>
              <a:t>培训</a:t>
            </a:r>
            <a:endParaRPr lang="en-US" altLang="zh-CN" b="1" dirty="0">
              <a:solidFill>
                <a:prstClr val="black"/>
              </a:solidFill>
            </a:endParaRPr>
          </a:p>
        </p:txBody>
      </p:sp>
      <p:sp>
        <p:nvSpPr>
          <p:cNvPr id="23" name="íṩļíďê"/>
          <p:cNvSpPr/>
          <p:nvPr/>
        </p:nvSpPr>
        <p:spPr bwMode="auto">
          <a:xfrm>
            <a:off x="6449121" y="1509487"/>
            <a:ext cx="1071859" cy="1070686"/>
          </a:xfrm>
          <a:prstGeom prst="ellipse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/>
            </a:solidFill>
            <a:round/>
          </a:ln>
        </p:spPr>
        <p:txBody>
          <a:bodyPr vert="horz" wrap="none" lIns="91440" tIns="45720" rIns="91440" bIns="45720" numCol="1" anchor="ctr" anchorCtr="0" compatLnSpc="1"/>
          <a:lstStyle/>
          <a:p>
            <a:pPr algn="ctr" defTabSz="914400"/>
            <a:r>
              <a:rPr lang="zh-CN" altLang="en-US" b="1">
                <a:solidFill>
                  <a:prstClr val="black"/>
                </a:solidFill>
              </a:rPr>
              <a:t>有竞争力</a:t>
            </a:r>
            <a:endParaRPr lang="en-US" altLang="zh-CN" b="1">
              <a:solidFill>
                <a:prstClr val="black"/>
              </a:solidFill>
            </a:endParaRPr>
          </a:p>
          <a:p>
            <a:pPr algn="ctr" defTabSz="914400"/>
            <a:r>
              <a:rPr lang="zh-CN" altLang="en-US" b="1">
                <a:solidFill>
                  <a:prstClr val="black"/>
                </a:solidFill>
              </a:rPr>
              <a:t>的收入</a:t>
            </a:r>
            <a:endParaRPr lang="en-US" altLang="zh-CN" b="1" dirty="0">
              <a:solidFill>
                <a:prstClr val="black"/>
              </a:solidFill>
            </a:endParaRPr>
          </a:p>
        </p:txBody>
      </p:sp>
      <p:sp>
        <p:nvSpPr>
          <p:cNvPr id="24" name="ï$liḋê"/>
          <p:cNvSpPr/>
          <p:nvPr/>
        </p:nvSpPr>
        <p:spPr bwMode="auto">
          <a:xfrm>
            <a:off x="4671021" y="1509487"/>
            <a:ext cx="1071859" cy="1070686"/>
          </a:xfrm>
          <a:prstGeom prst="ellipse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/>
            </a:solidFill>
            <a:round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优秀的</a:t>
            </a:r>
            <a:endParaRPr kumimoji="0" lang="en-US" altLang="zh-CN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同事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5" name="îsḷîḍe"/>
          <p:cNvSpPr/>
          <p:nvPr/>
        </p:nvSpPr>
        <p:spPr bwMode="auto">
          <a:xfrm>
            <a:off x="5429250" y="2917960"/>
            <a:ext cx="1333500" cy="1333500"/>
          </a:xfrm>
          <a:prstGeom prst="ellipse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zh-CN" altLang="en-US" sz="2400" b="1">
                <a:solidFill>
                  <a:schemeClr val="bg1"/>
                </a:solidFill>
              </a:rPr>
              <a:t>员工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091940" y="2479675"/>
            <a:ext cx="1562100" cy="728345"/>
          </a:xfrm>
          <a:prstGeom prst="rect">
            <a:avLst/>
          </a:prstGeom>
          <a:solidFill>
            <a:srgbClr val="0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8.</a:t>
            </a:r>
            <a:r>
              <a:rPr lang="zh-CN" altLang="en-US"/>
              <a:t>员工体验：“</a:t>
            </a:r>
            <a:r>
              <a:rPr lang="en-US" altLang="zh-CN"/>
              <a:t>4+20</a:t>
            </a:r>
            <a:r>
              <a:rPr lang="zh-CN" altLang="en-US"/>
              <a:t>”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t>20</a:t>
            </a:fld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6148" y="1199129"/>
            <a:ext cx="7527761" cy="4870904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9.</a:t>
            </a:r>
            <a:r>
              <a:rPr lang="zh-CN" altLang="en-US"/>
              <a:t>人才理念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t>21</a:t>
            </a:fld>
            <a:endParaRPr lang="zh-CN" altLang="en-US"/>
          </a:p>
        </p:txBody>
      </p:sp>
      <p:grpSp>
        <p:nvGrpSpPr>
          <p:cNvPr id="7" name="îsḻiḑe"/>
          <p:cNvGrpSpPr/>
          <p:nvPr/>
        </p:nvGrpSpPr>
        <p:grpSpPr>
          <a:xfrm>
            <a:off x="7309150" y="1190021"/>
            <a:ext cx="3234273" cy="5016580"/>
            <a:chOff x="4478864" y="1125825"/>
            <a:chExt cx="3234273" cy="5016580"/>
          </a:xfrm>
        </p:grpSpPr>
        <p:sp>
          <p:nvSpPr>
            <p:cNvPr id="8" name="ïṩļíďê"/>
            <p:cNvSpPr/>
            <p:nvPr/>
          </p:nvSpPr>
          <p:spPr>
            <a:xfrm>
              <a:off x="4479395" y="1125825"/>
              <a:ext cx="1811486" cy="635199"/>
            </a:xfrm>
            <a:custGeom>
              <a:avLst/>
              <a:gdLst/>
              <a:ahLst/>
              <a:cxnLst/>
              <a:rect l="l" t="t" r="r" b="b"/>
              <a:pathLst>
                <a:path w="3106928" h="1089446">
                  <a:moveTo>
                    <a:pt x="0" y="0"/>
                  </a:moveTo>
                  <a:lnTo>
                    <a:pt x="2274816" y="0"/>
                  </a:lnTo>
                  <a:lnTo>
                    <a:pt x="3106928" y="1089446"/>
                  </a:lnTo>
                  <a:lnTo>
                    <a:pt x="0" y="108944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s-SV" b="1" dirty="0">
                <a:solidFill>
                  <a:schemeClr val="tx1"/>
                </a:solidFill>
              </a:endParaRPr>
            </a:p>
          </p:txBody>
        </p:sp>
        <p:sp>
          <p:nvSpPr>
            <p:cNvPr id="9" name="íṩḷídé"/>
            <p:cNvSpPr/>
            <p:nvPr/>
          </p:nvSpPr>
          <p:spPr>
            <a:xfrm>
              <a:off x="4479397" y="1966867"/>
              <a:ext cx="2612392" cy="845119"/>
            </a:xfrm>
            <a:custGeom>
              <a:avLst/>
              <a:gdLst/>
              <a:ahLst/>
              <a:cxnLst/>
              <a:rect l="l" t="t" r="r" b="b"/>
              <a:pathLst>
                <a:path w="4480583" h="1449486">
                  <a:moveTo>
                    <a:pt x="0" y="0"/>
                  </a:moveTo>
                  <a:lnTo>
                    <a:pt x="3376581" y="0"/>
                  </a:lnTo>
                  <a:lnTo>
                    <a:pt x="4480583" y="1445421"/>
                  </a:lnTo>
                  <a:lnTo>
                    <a:pt x="4480583" y="1449486"/>
                  </a:lnTo>
                  <a:lnTo>
                    <a:pt x="0" y="144948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s-SV" b="1" dirty="0">
                <a:solidFill>
                  <a:schemeClr val="tx1"/>
                </a:solidFill>
              </a:endParaRPr>
            </a:p>
          </p:txBody>
        </p:sp>
        <p:sp>
          <p:nvSpPr>
            <p:cNvPr id="10" name="íṩlïḋè"/>
            <p:cNvSpPr/>
            <p:nvPr/>
          </p:nvSpPr>
          <p:spPr>
            <a:xfrm>
              <a:off x="4479396" y="4456952"/>
              <a:ext cx="2616361" cy="845119"/>
            </a:xfrm>
            <a:custGeom>
              <a:avLst/>
              <a:gdLst/>
              <a:ahLst/>
              <a:cxnLst/>
              <a:rect l="l" t="t" r="r" b="b"/>
              <a:pathLst>
                <a:path w="4487391" h="1449486">
                  <a:moveTo>
                    <a:pt x="0" y="0"/>
                  </a:moveTo>
                  <a:lnTo>
                    <a:pt x="4487391" y="0"/>
                  </a:lnTo>
                  <a:lnTo>
                    <a:pt x="3380285" y="1449486"/>
                  </a:lnTo>
                  <a:lnTo>
                    <a:pt x="0" y="144948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s-SV" b="1" dirty="0">
                <a:solidFill>
                  <a:schemeClr val="tx1"/>
                </a:solidFill>
              </a:endParaRPr>
            </a:p>
          </p:txBody>
        </p:sp>
        <p:sp>
          <p:nvSpPr>
            <p:cNvPr id="11" name="ïS1iḓe"/>
            <p:cNvSpPr/>
            <p:nvPr/>
          </p:nvSpPr>
          <p:spPr>
            <a:xfrm>
              <a:off x="4479395" y="5507206"/>
              <a:ext cx="1813646" cy="635199"/>
            </a:xfrm>
            <a:custGeom>
              <a:avLst/>
              <a:gdLst/>
              <a:ahLst/>
              <a:cxnLst/>
              <a:rect l="l" t="t" r="r" b="b"/>
              <a:pathLst>
                <a:path w="3110632" h="1089446">
                  <a:moveTo>
                    <a:pt x="0" y="0"/>
                  </a:moveTo>
                  <a:lnTo>
                    <a:pt x="3110632" y="0"/>
                  </a:lnTo>
                  <a:lnTo>
                    <a:pt x="2278520" y="1089446"/>
                  </a:lnTo>
                  <a:lnTo>
                    <a:pt x="0" y="108944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s-SV" b="1" dirty="0">
                <a:solidFill>
                  <a:schemeClr val="tx1"/>
                </a:solidFill>
              </a:endParaRPr>
            </a:p>
          </p:txBody>
        </p:sp>
        <p:sp>
          <p:nvSpPr>
            <p:cNvPr id="12" name="ïṥḻíďe"/>
            <p:cNvSpPr/>
            <p:nvPr/>
          </p:nvSpPr>
          <p:spPr>
            <a:xfrm>
              <a:off x="4478864" y="3017829"/>
              <a:ext cx="3234273" cy="1233282"/>
            </a:xfrm>
            <a:prstGeom prst="homePlate">
              <a:avLst>
                <a:gd name="adj" fmla="val 37992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s-SV" b="1" dirty="0"/>
            </a:p>
          </p:txBody>
        </p:sp>
        <p:sp>
          <p:nvSpPr>
            <p:cNvPr id="13" name="işḷiḑe"/>
            <p:cNvSpPr/>
            <p:nvPr/>
          </p:nvSpPr>
          <p:spPr>
            <a:xfrm>
              <a:off x="4479395" y="1761024"/>
              <a:ext cx="1811486" cy="205843"/>
            </a:xfrm>
            <a:prstGeom prst="parallelogram">
              <a:avLst>
                <a:gd name="adj" fmla="val 130350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SV" sz="1100"/>
            </a:p>
          </p:txBody>
        </p:sp>
        <p:sp>
          <p:nvSpPr>
            <p:cNvPr id="14" name="iṩḻîḍe"/>
            <p:cNvSpPr/>
            <p:nvPr/>
          </p:nvSpPr>
          <p:spPr>
            <a:xfrm>
              <a:off x="4486282" y="2811985"/>
              <a:ext cx="2605505" cy="205843"/>
            </a:xfrm>
            <a:prstGeom prst="parallelogram">
              <a:avLst>
                <a:gd name="adj" fmla="val 130350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SV" sz="1100"/>
            </a:p>
          </p:txBody>
        </p:sp>
        <p:sp>
          <p:nvSpPr>
            <p:cNvPr id="15" name="îsľíḋè"/>
            <p:cNvSpPr/>
            <p:nvPr/>
          </p:nvSpPr>
          <p:spPr>
            <a:xfrm>
              <a:off x="4478864" y="4251109"/>
              <a:ext cx="2762484" cy="205843"/>
            </a:xfrm>
            <a:prstGeom prst="parallelogram">
              <a:avLst>
                <a:gd name="adj" fmla="val 130350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SV" sz="1100"/>
            </a:p>
          </p:txBody>
        </p:sp>
        <p:sp>
          <p:nvSpPr>
            <p:cNvPr id="16" name="ïṡľîḑe"/>
            <p:cNvSpPr/>
            <p:nvPr/>
          </p:nvSpPr>
          <p:spPr>
            <a:xfrm>
              <a:off x="4479395" y="5302070"/>
              <a:ext cx="1970036" cy="205843"/>
            </a:xfrm>
            <a:prstGeom prst="parallelogram">
              <a:avLst>
                <a:gd name="adj" fmla="val 130350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SV" sz="1100"/>
            </a:p>
          </p:txBody>
        </p:sp>
      </p:grpSp>
      <p:cxnSp>
        <p:nvCxnSpPr>
          <p:cNvPr id="17" name="直接连接符 16"/>
          <p:cNvCxnSpPr/>
          <p:nvPr/>
        </p:nvCxnSpPr>
        <p:spPr>
          <a:xfrm flipH="1">
            <a:off x="3500211" y="1918196"/>
            <a:ext cx="3808939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 flipH="1">
            <a:off x="3500211" y="2953196"/>
            <a:ext cx="3808939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 flipH="1">
            <a:off x="3500211" y="4409621"/>
            <a:ext cx="3808939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 flipH="1">
            <a:off x="3500211" y="5438321"/>
            <a:ext cx="3808939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ï$ḷíḑê"/>
          <p:cNvSpPr/>
          <p:nvPr/>
        </p:nvSpPr>
        <p:spPr bwMode="auto">
          <a:xfrm>
            <a:off x="2039257" y="1215267"/>
            <a:ext cx="5061354" cy="702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r">
              <a:lnSpc>
                <a:spcPct val="200000"/>
              </a:lnSpc>
            </a:pPr>
            <a:r>
              <a:rPr lang="en-US" altLang="zh-CN" b="1">
                <a:latin typeface="+mn-ea"/>
              </a:rPr>
              <a:t>1.</a:t>
            </a:r>
            <a:r>
              <a:rPr lang="zh-CN" altLang="en-US" b="1">
                <a:latin typeface="+mn-ea"/>
              </a:rPr>
              <a:t>人才是选拔出来的，不是培训出来的；</a:t>
            </a:r>
            <a:endParaRPr lang="en-US" altLang="zh-CN" b="1">
              <a:latin typeface="+mn-ea"/>
            </a:endParaRPr>
          </a:p>
        </p:txBody>
      </p:sp>
      <p:sp>
        <p:nvSpPr>
          <p:cNvPr id="22" name="ísļïḍé"/>
          <p:cNvSpPr/>
          <p:nvPr/>
        </p:nvSpPr>
        <p:spPr bwMode="auto">
          <a:xfrm>
            <a:off x="2039257" y="2102160"/>
            <a:ext cx="5061354" cy="702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r">
              <a:lnSpc>
                <a:spcPct val="200000"/>
              </a:lnSpc>
            </a:pPr>
            <a:r>
              <a:rPr lang="en-US" altLang="zh-CN" b="1">
                <a:latin typeface="+mn-ea"/>
              </a:rPr>
              <a:t>2.</a:t>
            </a:r>
            <a:r>
              <a:rPr lang="zh-CN" altLang="en-US" b="1">
                <a:latin typeface="+mn-ea"/>
              </a:rPr>
              <a:t>业绩是主要的导向；</a:t>
            </a:r>
            <a:endParaRPr lang="en-US" altLang="zh-CN" b="1">
              <a:latin typeface="+mn-ea"/>
            </a:endParaRPr>
          </a:p>
        </p:txBody>
      </p:sp>
      <p:sp>
        <p:nvSpPr>
          <p:cNvPr id="23" name="ïŝlîḑé"/>
          <p:cNvSpPr/>
          <p:nvPr/>
        </p:nvSpPr>
        <p:spPr bwMode="auto">
          <a:xfrm>
            <a:off x="2039257" y="3347204"/>
            <a:ext cx="5061354" cy="702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r">
              <a:lnSpc>
                <a:spcPct val="200000"/>
              </a:lnSpc>
            </a:pPr>
            <a:r>
              <a:rPr lang="en-US" altLang="zh-CN" b="1">
                <a:latin typeface="+mn-ea"/>
              </a:rPr>
              <a:t>3.</a:t>
            </a:r>
            <a:r>
              <a:rPr lang="zh-CN" altLang="en-US" b="1">
                <a:latin typeface="+mn-ea"/>
              </a:rPr>
              <a:t>注重价值观和潜力，只有业绩是不够的；</a:t>
            </a:r>
            <a:endParaRPr lang="en-US" altLang="zh-CN" b="1">
              <a:latin typeface="+mn-ea"/>
            </a:endParaRPr>
          </a:p>
        </p:txBody>
      </p:sp>
      <p:sp>
        <p:nvSpPr>
          <p:cNvPr id="24" name="îṥlîďê"/>
          <p:cNvSpPr/>
          <p:nvPr/>
        </p:nvSpPr>
        <p:spPr bwMode="auto">
          <a:xfrm>
            <a:off x="2039257" y="4592245"/>
            <a:ext cx="5061354" cy="702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r">
              <a:lnSpc>
                <a:spcPct val="200000"/>
              </a:lnSpc>
            </a:pPr>
            <a:r>
              <a:rPr lang="en-US" altLang="zh-CN" b="1">
                <a:latin typeface="+mn-ea"/>
              </a:rPr>
              <a:t>4.</a:t>
            </a:r>
            <a:r>
              <a:rPr lang="zh-CN" altLang="en-US" b="1">
                <a:latin typeface="+mn-ea"/>
              </a:rPr>
              <a:t>“内部培养、内部晋升”为主</a:t>
            </a:r>
            <a:endParaRPr lang="en-US" altLang="zh-CN" b="1">
              <a:latin typeface="+mn-ea"/>
            </a:endParaRPr>
          </a:p>
        </p:txBody>
      </p:sp>
      <p:sp>
        <p:nvSpPr>
          <p:cNvPr id="25" name="išlîďè"/>
          <p:cNvSpPr/>
          <p:nvPr/>
        </p:nvSpPr>
        <p:spPr bwMode="auto">
          <a:xfrm>
            <a:off x="2039257" y="5537539"/>
            <a:ext cx="5061354" cy="702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r">
              <a:lnSpc>
                <a:spcPct val="200000"/>
              </a:lnSpc>
            </a:pPr>
            <a:r>
              <a:rPr lang="en-US" altLang="zh-CN" b="1">
                <a:latin typeface="+mn-ea"/>
              </a:rPr>
              <a:t>5.</a:t>
            </a:r>
            <a:r>
              <a:rPr lang="zh-CN" altLang="en-US" b="1">
                <a:latin typeface="+mn-ea"/>
              </a:rPr>
              <a:t>校园招聘是核心人才渠道。</a:t>
            </a:r>
            <a:endParaRPr lang="en-US" altLang="zh-CN" b="1">
              <a:latin typeface="+mn-ea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9.</a:t>
            </a:r>
            <a:r>
              <a:rPr lang="zh-CN" altLang="en-US"/>
              <a:t>人才的选拔维度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t>22</a:t>
            </a:fld>
            <a:endParaRPr lang="zh-CN" altLang="en-US"/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2755900" y="1295400"/>
          <a:ext cx="7092056" cy="4463142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5460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460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3157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altLang="en-US" sz="2000" b="1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知识</a:t>
                      </a:r>
                      <a:r>
                        <a:rPr lang="zh-CN" altLang="en-US" sz="2000" b="1">
                          <a:latin typeface="+mn-ea"/>
                          <a:ea typeface="+mn-ea"/>
                        </a:rPr>
                        <a:t>目标</a:t>
                      </a:r>
                      <a:endParaRPr lang="en-US" altLang="zh-CN" sz="2000" b="1">
                        <a:latin typeface="+mn-ea"/>
                        <a:ea typeface="+mn-ea"/>
                      </a:endParaRPr>
                    </a:p>
                    <a:p>
                      <a:pPr marL="342900" indent="-342900" algn="ctr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2000" b="1">
                          <a:latin typeface="+mn-ea"/>
                          <a:ea typeface="+mn-ea"/>
                        </a:rPr>
                        <a:t>他知道什么</a:t>
                      </a:r>
                    </a:p>
                  </a:txBody>
                  <a:tcPr marL="79786" marR="79786" marT="39893" marB="39893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altLang="en-US" sz="2000" b="1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能力</a:t>
                      </a:r>
                      <a:r>
                        <a:rPr lang="zh-CN" altLang="en-US" sz="2000" b="1">
                          <a:latin typeface="+mn-ea"/>
                          <a:ea typeface="+mn-ea"/>
                        </a:rPr>
                        <a:t>目标</a:t>
                      </a:r>
                      <a:endParaRPr lang="en-US" altLang="zh-CN" sz="2000" b="1">
                        <a:latin typeface="+mn-ea"/>
                        <a:ea typeface="+mn-ea"/>
                      </a:endParaRPr>
                    </a:p>
                    <a:p>
                      <a:pPr marL="342900" indent="-342900" algn="ctr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2000" b="1">
                          <a:latin typeface="+mn-ea"/>
                          <a:ea typeface="+mn-ea"/>
                        </a:rPr>
                        <a:t>他们做什么</a:t>
                      </a:r>
                    </a:p>
                  </a:txBody>
                  <a:tcPr marL="79786" marR="79786" marT="39893" marB="39893" anchor="ctr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3157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altLang="en-US" sz="2000" b="1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经验</a:t>
                      </a:r>
                      <a:r>
                        <a:rPr lang="zh-CN" altLang="en-US" sz="2000" b="1">
                          <a:latin typeface="+mn-ea"/>
                          <a:ea typeface="+mn-ea"/>
                        </a:rPr>
                        <a:t>目标</a:t>
                      </a:r>
                      <a:endParaRPr lang="en-US" altLang="zh-CN" sz="2000" b="1">
                        <a:latin typeface="+mn-ea"/>
                        <a:ea typeface="+mn-ea"/>
                      </a:endParaRPr>
                    </a:p>
                    <a:p>
                      <a:pPr marL="342900" indent="-342900" algn="ctr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2000" b="1">
                          <a:latin typeface="+mn-ea"/>
                          <a:ea typeface="+mn-ea"/>
                        </a:rPr>
                        <a:t>他做过什么</a:t>
                      </a:r>
                    </a:p>
                  </a:txBody>
                  <a:tcPr marL="79786" marR="79786" marT="39893" marB="39893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altLang="en-US" sz="2000" b="1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个性</a:t>
                      </a:r>
                      <a:r>
                        <a:rPr lang="en-US" altLang="zh-CN" sz="2000" b="1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/</a:t>
                      </a:r>
                      <a:r>
                        <a:rPr lang="zh-CN" altLang="en-US" sz="2000" b="1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动力</a:t>
                      </a:r>
                      <a:r>
                        <a:rPr lang="zh-CN" altLang="en-US" sz="2000" b="1">
                          <a:latin typeface="+mn-ea"/>
                          <a:ea typeface="+mn-ea"/>
                        </a:rPr>
                        <a:t>目标</a:t>
                      </a:r>
                      <a:endParaRPr lang="en-US" altLang="zh-CN" sz="2000" b="1">
                        <a:latin typeface="+mn-ea"/>
                        <a:ea typeface="+mn-ea"/>
                      </a:endParaRPr>
                    </a:p>
                    <a:p>
                      <a:pPr marL="342900" indent="-342900" algn="ctr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2000" b="1">
                          <a:latin typeface="+mn-ea"/>
                          <a:ea typeface="+mn-ea"/>
                        </a:rPr>
                        <a:t>他是谁 </a:t>
                      </a:r>
                      <a:endParaRPr lang="en-US" altLang="zh-CN" sz="2000" b="1">
                        <a:latin typeface="+mn-ea"/>
                        <a:ea typeface="+mn-ea"/>
                      </a:endParaRPr>
                    </a:p>
                    <a:p>
                      <a:pPr marL="342900" indent="-342900" algn="ctr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2000" b="1">
                          <a:latin typeface="+mn-ea"/>
                          <a:ea typeface="+mn-ea"/>
                        </a:rPr>
                        <a:t>他愿做什么</a:t>
                      </a:r>
                    </a:p>
                  </a:txBody>
                  <a:tcPr marL="79786" marR="79786" marT="39893" marB="39893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9.</a:t>
            </a:r>
            <a:r>
              <a:rPr lang="zh-CN" altLang="en-US"/>
              <a:t>人才的选拔冰山模式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t>23</a:t>
            </a:fld>
            <a:endParaRPr lang="zh-CN" altLang="en-US"/>
          </a:p>
        </p:txBody>
      </p:sp>
      <p:grpSp>
        <p:nvGrpSpPr>
          <p:cNvPr id="6" name="组合 5"/>
          <p:cNvGrpSpPr/>
          <p:nvPr/>
        </p:nvGrpSpPr>
        <p:grpSpPr>
          <a:xfrm>
            <a:off x="2840115" y="1383568"/>
            <a:ext cx="5413643" cy="4856895"/>
            <a:chOff x="2030202" y="2323248"/>
            <a:chExt cx="4407925" cy="3954607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00349" y="2323248"/>
              <a:ext cx="3343302" cy="3343302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6922"/>
            <a:stretch>
              <a:fillRect/>
            </a:stretch>
          </p:blipFill>
          <p:spPr>
            <a:xfrm>
              <a:off x="2359745" y="3014892"/>
              <a:ext cx="1989418" cy="658076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0863" b="43"/>
            <a:stretch>
              <a:fillRect/>
            </a:stretch>
          </p:blipFill>
          <p:spPr>
            <a:xfrm>
              <a:off x="2030202" y="3672968"/>
              <a:ext cx="4407925" cy="2604887"/>
            </a:xfrm>
            <a:prstGeom prst="rect">
              <a:avLst/>
            </a:prstGeom>
          </p:spPr>
        </p:pic>
      </p:grpSp>
      <p:sp>
        <p:nvSpPr>
          <p:cNvPr id="11" name="矩形 10"/>
          <p:cNvSpPr/>
          <p:nvPr/>
        </p:nvSpPr>
        <p:spPr>
          <a:xfrm>
            <a:off x="4421503" y="2538469"/>
            <a:ext cx="1125434" cy="338554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wrap="square" anchor="ctr">
            <a:spAutoFit/>
          </a:bodyPr>
          <a:lstStyle/>
          <a:p>
            <a:pPr algn="ctr"/>
            <a:r>
              <a:rPr lang="zh-CN" altLang="en-US" sz="1600" b="1"/>
              <a:t>知识</a:t>
            </a:r>
            <a:endParaRPr lang="zh-CN" altLang="en-US" sz="1600" b="1">
              <a:latin typeface="+mn-ea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711084" y="2538469"/>
            <a:ext cx="1125434" cy="338554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wrap="square" anchor="ctr">
            <a:spAutoFit/>
          </a:bodyPr>
          <a:lstStyle/>
          <a:p>
            <a:pPr algn="ctr"/>
            <a:r>
              <a:rPr lang="zh-CN" altLang="en-US" sz="1600" b="1"/>
              <a:t>经验</a:t>
            </a:r>
            <a:endParaRPr lang="zh-CN" altLang="en-US" sz="1600" b="1">
              <a:latin typeface="+mn-ea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052020" y="3672608"/>
            <a:ext cx="1125434" cy="338554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wrap="square" anchor="ctr">
            <a:spAutoFit/>
          </a:bodyPr>
          <a:lstStyle/>
          <a:p>
            <a:pPr algn="ctr"/>
            <a:r>
              <a:rPr lang="zh-CN" altLang="en-US" sz="1600" b="1">
                <a:solidFill>
                  <a:schemeClr val="bg1"/>
                </a:solidFill>
              </a:rPr>
              <a:t>行为能力</a:t>
            </a:r>
            <a:endParaRPr lang="zh-CN" altLang="en-US" sz="1600" b="1">
              <a:solidFill>
                <a:schemeClr val="bg1"/>
              </a:solidFill>
              <a:latin typeface="+mn-ea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5052020" y="4160828"/>
            <a:ext cx="1125434" cy="338554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wrap="square" anchor="ctr">
            <a:spAutoFit/>
          </a:bodyPr>
          <a:lstStyle/>
          <a:p>
            <a:pPr algn="ctr"/>
            <a:r>
              <a:rPr lang="zh-CN" altLang="en-US" sz="1600" b="1">
                <a:solidFill>
                  <a:schemeClr val="bg1"/>
                </a:solidFill>
              </a:rPr>
              <a:t>动力适配</a:t>
            </a:r>
            <a:endParaRPr lang="zh-CN" altLang="en-US" sz="1600" b="1">
              <a:solidFill>
                <a:schemeClr val="bg1"/>
              </a:solidFill>
              <a:latin typeface="+mn-ea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7692232" y="1930412"/>
            <a:ext cx="2115104" cy="830997"/>
          </a:xfrm>
          <a:prstGeom prst="rect">
            <a:avLst/>
          </a:prstGeom>
          <a:ln>
            <a:noFill/>
          </a:ln>
        </p:spPr>
        <p:txBody>
          <a:bodyPr wrap="square" anchor="ctr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b="1"/>
              <a:t>容易识别</a:t>
            </a:r>
            <a:endParaRPr lang="en-US" altLang="zh-CN" sz="1600" b="1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b="1">
                <a:latin typeface="+mn-ea"/>
              </a:rPr>
              <a:t>好培训，难维持</a:t>
            </a:r>
          </a:p>
        </p:txBody>
      </p:sp>
      <p:sp>
        <p:nvSpPr>
          <p:cNvPr id="16" name="矩形 15"/>
          <p:cNvSpPr/>
          <p:nvPr/>
        </p:nvSpPr>
        <p:spPr>
          <a:xfrm>
            <a:off x="7692232" y="4768116"/>
            <a:ext cx="2115104" cy="787523"/>
          </a:xfrm>
          <a:prstGeom prst="rect">
            <a:avLst/>
          </a:prstGeom>
          <a:ln>
            <a:noFill/>
          </a:ln>
        </p:spPr>
        <p:txBody>
          <a:bodyPr wrap="square" anchor="ctr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b="1"/>
              <a:t>难以识别</a:t>
            </a:r>
            <a:endParaRPr lang="en-US" altLang="zh-CN" sz="1600" b="1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b="1">
                <a:latin typeface="+mn-ea"/>
              </a:rPr>
              <a:t>难培训，好维持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10.</a:t>
            </a:r>
            <a:r>
              <a:rPr lang="zh-CN" altLang="en-US"/>
              <a:t>素质模型（领导力中最核心的三个能力）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t>24</a:t>
            </a:fld>
            <a:endParaRPr lang="zh-CN" altLang="en-US"/>
          </a:p>
        </p:txBody>
      </p:sp>
      <p:grpSp>
        <p:nvGrpSpPr>
          <p:cNvPr id="5" name="93d4b935-75f4-4d5d-94fa-09c6f0aeec6c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901118" y="0"/>
            <a:ext cx="11290882" cy="5862175"/>
            <a:chOff x="901118" y="0"/>
            <a:chExt cx="11290882" cy="5862175"/>
          </a:xfrm>
        </p:grpSpPr>
        <p:sp>
          <p:nvSpPr>
            <p:cNvPr id="6" name="îṩľiḍé"/>
            <p:cNvSpPr/>
            <p:nvPr/>
          </p:nvSpPr>
          <p:spPr bwMode="auto">
            <a:xfrm>
              <a:off x="6672064" y="0"/>
              <a:ext cx="5519936" cy="4476401"/>
            </a:xfrm>
            <a:custGeom>
              <a:avLst/>
              <a:gdLst>
                <a:gd name="T0" fmla="*/ 1296 w 1296"/>
                <a:gd name="T1" fmla="*/ 0 h 1051"/>
                <a:gd name="T2" fmla="*/ 1098 w 1296"/>
                <a:gd name="T3" fmla="*/ 0 h 1051"/>
                <a:gd name="T4" fmla="*/ 941 w 1296"/>
                <a:gd name="T5" fmla="*/ 311 h 1051"/>
                <a:gd name="T6" fmla="*/ 941 w 1296"/>
                <a:gd name="T7" fmla="*/ 868 h 1051"/>
                <a:gd name="T8" fmla="*/ 875 w 1296"/>
                <a:gd name="T9" fmla="*/ 957 h 1051"/>
                <a:gd name="T10" fmla="*/ 809 w 1296"/>
                <a:gd name="T11" fmla="*/ 868 h 1051"/>
                <a:gd name="T12" fmla="*/ 809 w 1296"/>
                <a:gd name="T13" fmla="*/ 841 h 1051"/>
                <a:gd name="T14" fmla="*/ 453 w 1296"/>
                <a:gd name="T15" fmla="*/ 468 h 1051"/>
                <a:gd name="T16" fmla="*/ 0 w 1296"/>
                <a:gd name="T17" fmla="*/ 468 h 1051"/>
                <a:gd name="T18" fmla="*/ 0 w 1296"/>
                <a:gd name="T19" fmla="*/ 563 h 1051"/>
                <a:gd name="T20" fmla="*/ 119 w 1296"/>
                <a:gd name="T21" fmla="*/ 563 h 1051"/>
                <a:gd name="T22" fmla="*/ 453 w 1296"/>
                <a:gd name="T23" fmla="*/ 563 h 1051"/>
                <a:gd name="T24" fmla="*/ 715 w 1296"/>
                <a:gd name="T25" fmla="*/ 841 h 1051"/>
                <a:gd name="T26" fmla="*/ 715 w 1296"/>
                <a:gd name="T27" fmla="*/ 868 h 1051"/>
                <a:gd name="T28" fmla="*/ 715 w 1296"/>
                <a:gd name="T29" fmla="*/ 868 h 1051"/>
                <a:gd name="T30" fmla="*/ 875 w 1296"/>
                <a:gd name="T31" fmla="*/ 1051 h 1051"/>
                <a:gd name="T32" fmla="*/ 875 w 1296"/>
                <a:gd name="T33" fmla="*/ 1051 h 1051"/>
                <a:gd name="T34" fmla="*/ 875 w 1296"/>
                <a:gd name="T35" fmla="*/ 1051 h 1051"/>
                <a:gd name="T36" fmla="*/ 1036 w 1296"/>
                <a:gd name="T37" fmla="*/ 868 h 1051"/>
                <a:gd name="T38" fmla="*/ 1036 w 1296"/>
                <a:gd name="T39" fmla="*/ 868 h 1051"/>
                <a:gd name="T40" fmla="*/ 1036 w 1296"/>
                <a:gd name="T41" fmla="*/ 311 h 1051"/>
                <a:gd name="T42" fmla="*/ 1036 w 1296"/>
                <a:gd name="T43" fmla="*/ 311 h 1051"/>
                <a:gd name="T44" fmla="*/ 1289 w 1296"/>
                <a:gd name="T45" fmla="*/ 33 h 1051"/>
                <a:gd name="T46" fmla="*/ 1296 w 1296"/>
                <a:gd name="T47" fmla="*/ 33 h 1051"/>
                <a:gd name="T48" fmla="*/ 1296 w 1296"/>
                <a:gd name="T49" fmla="*/ 0 h 10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6" h="1051">
                  <a:moveTo>
                    <a:pt x="1296" y="0"/>
                  </a:moveTo>
                  <a:cubicBezTo>
                    <a:pt x="1098" y="0"/>
                    <a:pt x="1098" y="0"/>
                    <a:pt x="1098" y="0"/>
                  </a:cubicBezTo>
                  <a:cubicBezTo>
                    <a:pt x="1004" y="67"/>
                    <a:pt x="941" y="181"/>
                    <a:pt x="941" y="311"/>
                  </a:cubicBezTo>
                  <a:cubicBezTo>
                    <a:pt x="941" y="868"/>
                    <a:pt x="941" y="868"/>
                    <a:pt x="941" y="868"/>
                  </a:cubicBezTo>
                  <a:cubicBezTo>
                    <a:pt x="941" y="915"/>
                    <a:pt x="910" y="957"/>
                    <a:pt x="875" y="957"/>
                  </a:cubicBezTo>
                  <a:cubicBezTo>
                    <a:pt x="840" y="957"/>
                    <a:pt x="809" y="915"/>
                    <a:pt x="809" y="868"/>
                  </a:cubicBezTo>
                  <a:cubicBezTo>
                    <a:pt x="809" y="841"/>
                    <a:pt x="809" y="841"/>
                    <a:pt x="809" y="841"/>
                  </a:cubicBezTo>
                  <a:cubicBezTo>
                    <a:pt x="809" y="635"/>
                    <a:pt x="649" y="468"/>
                    <a:pt x="453" y="468"/>
                  </a:cubicBezTo>
                  <a:cubicBezTo>
                    <a:pt x="0" y="468"/>
                    <a:pt x="0" y="468"/>
                    <a:pt x="0" y="468"/>
                  </a:cubicBezTo>
                  <a:cubicBezTo>
                    <a:pt x="0" y="563"/>
                    <a:pt x="0" y="563"/>
                    <a:pt x="0" y="563"/>
                  </a:cubicBezTo>
                  <a:cubicBezTo>
                    <a:pt x="119" y="563"/>
                    <a:pt x="119" y="563"/>
                    <a:pt x="119" y="563"/>
                  </a:cubicBezTo>
                  <a:cubicBezTo>
                    <a:pt x="453" y="563"/>
                    <a:pt x="453" y="563"/>
                    <a:pt x="453" y="563"/>
                  </a:cubicBezTo>
                  <a:cubicBezTo>
                    <a:pt x="597" y="563"/>
                    <a:pt x="715" y="688"/>
                    <a:pt x="715" y="841"/>
                  </a:cubicBezTo>
                  <a:cubicBezTo>
                    <a:pt x="715" y="868"/>
                    <a:pt x="715" y="868"/>
                    <a:pt x="715" y="868"/>
                  </a:cubicBezTo>
                  <a:cubicBezTo>
                    <a:pt x="715" y="868"/>
                    <a:pt x="715" y="868"/>
                    <a:pt x="715" y="868"/>
                  </a:cubicBezTo>
                  <a:cubicBezTo>
                    <a:pt x="715" y="967"/>
                    <a:pt x="788" y="1051"/>
                    <a:pt x="875" y="1051"/>
                  </a:cubicBezTo>
                  <a:cubicBezTo>
                    <a:pt x="875" y="1051"/>
                    <a:pt x="875" y="1051"/>
                    <a:pt x="875" y="1051"/>
                  </a:cubicBezTo>
                  <a:cubicBezTo>
                    <a:pt x="875" y="1051"/>
                    <a:pt x="875" y="1051"/>
                    <a:pt x="875" y="1051"/>
                  </a:cubicBezTo>
                  <a:cubicBezTo>
                    <a:pt x="962" y="1051"/>
                    <a:pt x="1036" y="967"/>
                    <a:pt x="1036" y="868"/>
                  </a:cubicBezTo>
                  <a:cubicBezTo>
                    <a:pt x="1036" y="868"/>
                    <a:pt x="1036" y="868"/>
                    <a:pt x="1036" y="868"/>
                  </a:cubicBezTo>
                  <a:cubicBezTo>
                    <a:pt x="1036" y="311"/>
                    <a:pt x="1036" y="311"/>
                    <a:pt x="1036" y="311"/>
                  </a:cubicBezTo>
                  <a:cubicBezTo>
                    <a:pt x="1036" y="311"/>
                    <a:pt x="1036" y="311"/>
                    <a:pt x="1036" y="311"/>
                  </a:cubicBezTo>
                  <a:cubicBezTo>
                    <a:pt x="1036" y="158"/>
                    <a:pt x="1149" y="33"/>
                    <a:pt x="1289" y="33"/>
                  </a:cubicBezTo>
                  <a:cubicBezTo>
                    <a:pt x="1292" y="33"/>
                    <a:pt x="1294" y="33"/>
                    <a:pt x="1296" y="33"/>
                  </a:cubicBezTo>
                  <a:cubicBezTo>
                    <a:pt x="1296" y="0"/>
                    <a:pt x="1296" y="0"/>
                    <a:pt x="1296" y="0"/>
                  </a:cubicBezTo>
                </a:path>
              </a:pathLst>
            </a:custGeom>
            <a:solidFill>
              <a:schemeClr val="accent1"/>
            </a:solidFill>
            <a:ln w="19050">
              <a:solidFill>
                <a:schemeClr val="bg1"/>
              </a:solidFill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" name="iSļiďé"/>
            <p:cNvSpPr/>
            <p:nvPr/>
          </p:nvSpPr>
          <p:spPr bwMode="auto">
            <a:xfrm>
              <a:off x="7690409" y="545157"/>
              <a:ext cx="4501591" cy="4740883"/>
            </a:xfrm>
            <a:custGeom>
              <a:avLst/>
              <a:gdLst>
                <a:gd name="T0" fmla="*/ 1050 w 1057"/>
                <a:gd name="T1" fmla="*/ 0 h 1113"/>
                <a:gd name="T2" fmla="*/ 891 w 1057"/>
                <a:gd name="T3" fmla="*/ 183 h 1113"/>
                <a:gd name="T4" fmla="*/ 891 w 1057"/>
                <a:gd name="T5" fmla="*/ 740 h 1113"/>
                <a:gd name="T6" fmla="*/ 891 w 1057"/>
                <a:gd name="T7" fmla="*/ 740 h 1113"/>
                <a:gd name="T8" fmla="*/ 636 w 1057"/>
                <a:gd name="T9" fmla="*/ 1018 h 1113"/>
                <a:gd name="T10" fmla="*/ 381 w 1057"/>
                <a:gd name="T11" fmla="*/ 740 h 1113"/>
                <a:gd name="T12" fmla="*/ 381 w 1057"/>
                <a:gd name="T13" fmla="*/ 713 h 1113"/>
                <a:gd name="T14" fmla="*/ 214 w 1057"/>
                <a:gd name="T15" fmla="*/ 529 h 1113"/>
                <a:gd name="T16" fmla="*/ 0 w 1057"/>
                <a:gd name="T17" fmla="*/ 529 h 1113"/>
                <a:gd name="T18" fmla="*/ 0 w 1057"/>
                <a:gd name="T19" fmla="*/ 624 h 1113"/>
                <a:gd name="T20" fmla="*/ 214 w 1057"/>
                <a:gd name="T21" fmla="*/ 624 h 1113"/>
                <a:gd name="T22" fmla="*/ 287 w 1057"/>
                <a:gd name="T23" fmla="*/ 713 h 1113"/>
                <a:gd name="T24" fmla="*/ 287 w 1057"/>
                <a:gd name="T25" fmla="*/ 740 h 1113"/>
                <a:gd name="T26" fmla="*/ 636 w 1057"/>
                <a:gd name="T27" fmla="*/ 1113 h 1113"/>
                <a:gd name="T28" fmla="*/ 986 w 1057"/>
                <a:gd name="T29" fmla="*/ 740 h 1113"/>
                <a:gd name="T30" fmla="*/ 986 w 1057"/>
                <a:gd name="T31" fmla="*/ 183 h 1113"/>
                <a:gd name="T32" fmla="*/ 1050 w 1057"/>
                <a:gd name="T33" fmla="*/ 94 h 1113"/>
                <a:gd name="T34" fmla="*/ 1057 w 1057"/>
                <a:gd name="T35" fmla="*/ 95 h 1113"/>
                <a:gd name="T36" fmla="*/ 1057 w 1057"/>
                <a:gd name="T37" fmla="*/ 0 h 1113"/>
                <a:gd name="T38" fmla="*/ 1050 w 1057"/>
                <a:gd name="T39" fmla="*/ 0 h 1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57" h="1113">
                  <a:moveTo>
                    <a:pt x="1050" y="0"/>
                  </a:moveTo>
                  <a:cubicBezTo>
                    <a:pt x="962" y="0"/>
                    <a:pt x="891" y="82"/>
                    <a:pt x="891" y="183"/>
                  </a:cubicBezTo>
                  <a:cubicBezTo>
                    <a:pt x="891" y="740"/>
                    <a:pt x="891" y="740"/>
                    <a:pt x="891" y="740"/>
                  </a:cubicBezTo>
                  <a:cubicBezTo>
                    <a:pt x="891" y="740"/>
                    <a:pt x="891" y="740"/>
                    <a:pt x="891" y="740"/>
                  </a:cubicBezTo>
                  <a:cubicBezTo>
                    <a:pt x="891" y="893"/>
                    <a:pt x="777" y="1018"/>
                    <a:pt x="636" y="1018"/>
                  </a:cubicBezTo>
                  <a:cubicBezTo>
                    <a:pt x="495" y="1018"/>
                    <a:pt x="381" y="893"/>
                    <a:pt x="381" y="740"/>
                  </a:cubicBezTo>
                  <a:cubicBezTo>
                    <a:pt x="381" y="713"/>
                    <a:pt x="381" y="713"/>
                    <a:pt x="381" y="713"/>
                  </a:cubicBezTo>
                  <a:cubicBezTo>
                    <a:pt x="381" y="613"/>
                    <a:pt x="305" y="529"/>
                    <a:pt x="214" y="529"/>
                  </a:cubicBezTo>
                  <a:cubicBezTo>
                    <a:pt x="0" y="529"/>
                    <a:pt x="0" y="529"/>
                    <a:pt x="0" y="529"/>
                  </a:cubicBezTo>
                  <a:cubicBezTo>
                    <a:pt x="0" y="624"/>
                    <a:pt x="0" y="624"/>
                    <a:pt x="0" y="624"/>
                  </a:cubicBezTo>
                  <a:cubicBezTo>
                    <a:pt x="214" y="624"/>
                    <a:pt x="214" y="624"/>
                    <a:pt x="214" y="624"/>
                  </a:cubicBezTo>
                  <a:cubicBezTo>
                    <a:pt x="253" y="624"/>
                    <a:pt x="287" y="666"/>
                    <a:pt x="287" y="713"/>
                  </a:cubicBezTo>
                  <a:cubicBezTo>
                    <a:pt x="287" y="740"/>
                    <a:pt x="287" y="740"/>
                    <a:pt x="287" y="740"/>
                  </a:cubicBezTo>
                  <a:cubicBezTo>
                    <a:pt x="287" y="945"/>
                    <a:pt x="443" y="1113"/>
                    <a:pt x="636" y="1113"/>
                  </a:cubicBezTo>
                  <a:cubicBezTo>
                    <a:pt x="829" y="1113"/>
                    <a:pt x="986" y="945"/>
                    <a:pt x="986" y="740"/>
                  </a:cubicBezTo>
                  <a:cubicBezTo>
                    <a:pt x="986" y="183"/>
                    <a:pt x="986" y="183"/>
                    <a:pt x="986" y="183"/>
                  </a:cubicBezTo>
                  <a:cubicBezTo>
                    <a:pt x="986" y="137"/>
                    <a:pt x="1016" y="94"/>
                    <a:pt x="1050" y="94"/>
                  </a:cubicBezTo>
                  <a:cubicBezTo>
                    <a:pt x="1053" y="94"/>
                    <a:pt x="1055" y="95"/>
                    <a:pt x="1057" y="95"/>
                  </a:cubicBezTo>
                  <a:cubicBezTo>
                    <a:pt x="1057" y="0"/>
                    <a:pt x="1057" y="0"/>
                    <a:pt x="1057" y="0"/>
                  </a:cubicBezTo>
                  <a:cubicBezTo>
                    <a:pt x="1055" y="0"/>
                    <a:pt x="1053" y="0"/>
                    <a:pt x="1050" y="0"/>
                  </a:cubicBezTo>
                </a:path>
              </a:pathLst>
            </a:custGeom>
            <a:solidFill>
              <a:schemeClr val="accent3"/>
            </a:solidFill>
            <a:ln w="19050">
              <a:solidFill>
                <a:schemeClr val="bg1"/>
              </a:solidFill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" name="ïSľidê"/>
            <p:cNvSpPr/>
            <p:nvPr/>
          </p:nvSpPr>
          <p:spPr bwMode="auto">
            <a:xfrm>
              <a:off x="7179438" y="140337"/>
              <a:ext cx="5012562" cy="4740883"/>
            </a:xfrm>
            <a:custGeom>
              <a:avLst/>
              <a:gdLst>
                <a:gd name="T0" fmla="*/ 1170 w 1177"/>
                <a:gd name="T1" fmla="*/ 0 h 1113"/>
                <a:gd name="T2" fmla="*/ 917 w 1177"/>
                <a:gd name="T3" fmla="*/ 278 h 1113"/>
                <a:gd name="T4" fmla="*/ 917 w 1177"/>
                <a:gd name="T5" fmla="*/ 278 h 1113"/>
                <a:gd name="T6" fmla="*/ 917 w 1177"/>
                <a:gd name="T7" fmla="*/ 835 h 1113"/>
                <a:gd name="T8" fmla="*/ 917 w 1177"/>
                <a:gd name="T9" fmla="*/ 835 h 1113"/>
                <a:gd name="T10" fmla="*/ 917 w 1177"/>
                <a:gd name="T11" fmla="*/ 835 h 1113"/>
                <a:gd name="T12" fmla="*/ 756 w 1177"/>
                <a:gd name="T13" fmla="*/ 1018 h 1113"/>
                <a:gd name="T14" fmla="*/ 756 w 1177"/>
                <a:gd name="T15" fmla="*/ 1018 h 1113"/>
                <a:gd name="T16" fmla="*/ 756 w 1177"/>
                <a:gd name="T17" fmla="*/ 1018 h 1113"/>
                <a:gd name="T18" fmla="*/ 596 w 1177"/>
                <a:gd name="T19" fmla="*/ 835 h 1113"/>
                <a:gd name="T20" fmla="*/ 596 w 1177"/>
                <a:gd name="T21" fmla="*/ 835 h 1113"/>
                <a:gd name="T22" fmla="*/ 596 w 1177"/>
                <a:gd name="T23" fmla="*/ 808 h 1113"/>
                <a:gd name="T24" fmla="*/ 334 w 1177"/>
                <a:gd name="T25" fmla="*/ 530 h 1113"/>
                <a:gd name="T26" fmla="*/ 0 w 1177"/>
                <a:gd name="T27" fmla="*/ 530 h 1113"/>
                <a:gd name="T28" fmla="*/ 0 w 1177"/>
                <a:gd name="T29" fmla="*/ 624 h 1113"/>
                <a:gd name="T30" fmla="*/ 334 w 1177"/>
                <a:gd name="T31" fmla="*/ 624 h 1113"/>
                <a:gd name="T32" fmla="*/ 501 w 1177"/>
                <a:gd name="T33" fmla="*/ 808 h 1113"/>
                <a:gd name="T34" fmla="*/ 501 w 1177"/>
                <a:gd name="T35" fmla="*/ 835 h 1113"/>
                <a:gd name="T36" fmla="*/ 756 w 1177"/>
                <a:gd name="T37" fmla="*/ 1113 h 1113"/>
                <a:gd name="T38" fmla="*/ 1011 w 1177"/>
                <a:gd name="T39" fmla="*/ 835 h 1113"/>
                <a:gd name="T40" fmla="*/ 1011 w 1177"/>
                <a:gd name="T41" fmla="*/ 835 h 1113"/>
                <a:gd name="T42" fmla="*/ 1011 w 1177"/>
                <a:gd name="T43" fmla="*/ 278 h 1113"/>
                <a:gd name="T44" fmla="*/ 1170 w 1177"/>
                <a:gd name="T45" fmla="*/ 95 h 1113"/>
                <a:gd name="T46" fmla="*/ 1177 w 1177"/>
                <a:gd name="T47" fmla="*/ 95 h 1113"/>
                <a:gd name="T48" fmla="*/ 1177 w 1177"/>
                <a:gd name="T49" fmla="*/ 0 h 1113"/>
                <a:gd name="T50" fmla="*/ 1177 w 1177"/>
                <a:gd name="T51" fmla="*/ 0 h 1113"/>
                <a:gd name="T52" fmla="*/ 1170 w 1177"/>
                <a:gd name="T53" fmla="*/ 0 h 1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77" h="1113">
                  <a:moveTo>
                    <a:pt x="1170" y="0"/>
                  </a:moveTo>
                  <a:cubicBezTo>
                    <a:pt x="1030" y="0"/>
                    <a:pt x="917" y="125"/>
                    <a:pt x="917" y="278"/>
                  </a:cubicBezTo>
                  <a:cubicBezTo>
                    <a:pt x="917" y="278"/>
                    <a:pt x="917" y="278"/>
                    <a:pt x="917" y="278"/>
                  </a:cubicBezTo>
                  <a:cubicBezTo>
                    <a:pt x="917" y="835"/>
                    <a:pt x="917" y="835"/>
                    <a:pt x="917" y="835"/>
                  </a:cubicBezTo>
                  <a:cubicBezTo>
                    <a:pt x="917" y="835"/>
                    <a:pt x="917" y="835"/>
                    <a:pt x="917" y="835"/>
                  </a:cubicBezTo>
                  <a:cubicBezTo>
                    <a:pt x="917" y="835"/>
                    <a:pt x="917" y="835"/>
                    <a:pt x="917" y="835"/>
                  </a:cubicBezTo>
                  <a:cubicBezTo>
                    <a:pt x="917" y="936"/>
                    <a:pt x="845" y="1018"/>
                    <a:pt x="756" y="1018"/>
                  </a:cubicBezTo>
                  <a:cubicBezTo>
                    <a:pt x="756" y="1018"/>
                    <a:pt x="756" y="1018"/>
                    <a:pt x="756" y="1018"/>
                  </a:cubicBezTo>
                  <a:cubicBezTo>
                    <a:pt x="756" y="1018"/>
                    <a:pt x="756" y="1018"/>
                    <a:pt x="756" y="1018"/>
                  </a:cubicBezTo>
                  <a:cubicBezTo>
                    <a:pt x="668" y="1018"/>
                    <a:pt x="596" y="936"/>
                    <a:pt x="596" y="835"/>
                  </a:cubicBezTo>
                  <a:cubicBezTo>
                    <a:pt x="596" y="835"/>
                    <a:pt x="596" y="835"/>
                    <a:pt x="596" y="835"/>
                  </a:cubicBezTo>
                  <a:cubicBezTo>
                    <a:pt x="596" y="808"/>
                    <a:pt x="596" y="808"/>
                    <a:pt x="596" y="808"/>
                  </a:cubicBezTo>
                  <a:cubicBezTo>
                    <a:pt x="596" y="655"/>
                    <a:pt x="478" y="530"/>
                    <a:pt x="334" y="530"/>
                  </a:cubicBezTo>
                  <a:cubicBezTo>
                    <a:pt x="0" y="530"/>
                    <a:pt x="0" y="530"/>
                    <a:pt x="0" y="530"/>
                  </a:cubicBezTo>
                  <a:cubicBezTo>
                    <a:pt x="0" y="624"/>
                    <a:pt x="0" y="624"/>
                    <a:pt x="0" y="624"/>
                  </a:cubicBezTo>
                  <a:cubicBezTo>
                    <a:pt x="334" y="624"/>
                    <a:pt x="334" y="624"/>
                    <a:pt x="334" y="624"/>
                  </a:cubicBezTo>
                  <a:cubicBezTo>
                    <a:pt x="426" y="624"/>
                    <a:pt x="501" y="707"/>
                    <a:pt x="501" y="808"/>
                  </a:cubicBezTo>
                  <a:cubicBezTo>
                    <a:pt x="501" y="835"/>
                    <a:pt x="501" y="835"/>
                    <a:pt x="501" y="835"/>
                  </a:cubicBezTo>
                  <a:cubicBezTo>
                    <a:pt x="501" y="988"/>
                    <a:pt x="615" y="1113"/>
                    <a:pt x="756" y="1113"/>
                  </a:cubicBezTo>
                  <a:cubicBezTo>
                    <a:pt x="897" y="1113"/>
                    <a:pt x="1011" y="988"/>
                    <a:pt x="1011" y="835"/>
                  </a:cubicBezTo>
                  <a:cubicBezTo>
                    <a:pt x="1011" y="835"/>
                    <a:pt x="1011" y="835"/>
                    <a:pt x="1011" y="835"/>
                  </a:cubicBezTo>
                  <a:cubicBezTo>
                    <a:pt x="1011" y="278"/>
                    <a:pt x="1011" y="278"/>
                    <a:pt x="1011" y="278"/>
                  </a:cubicBezTo>
                  <a:cubicBezTo>
                    <a:pt x="1011" y="177"/>
                    <a:pt x="1082" y="95"/>
                    <a:pt x="1170" y="95"/>
                  </a:cubicBezTo>
                  <a:cubicBezTo>
                    <a:pt x="1173" y="95"/>
                    <a:pt x="1175" y="95"/>
                    <a:pt x="1177" y="95"/>
                  </a:cubicBezTo>
                  <a:cubicBezTo>
                    <a:pt x="1177" y="0"/>
                    <a:pt x="1177" y="0"/>
                    <a:pt x="1177" y="0"/>
                  </a:cubicBezTo>
                  <a:cubicBezTo>
                    <a:pt x="1177" y="0"/>
                    <a:pt x="1177" y="0"/>
                    <a:pt x="1177" y="0"/>
                  </a:cubicBezTo>
                  <a:cubicBezTo>
                    <a:pt x="1175" y="0"/>
                    <a:pt x="1173" y="0"/>
                    <a:pt x="1170" y="0"/>
                  </a:cubicBezTo>
                </a:path>
              </a:pathLst>
            </a:custGeom>
            <a:solidFill>
              <a:schemeClr val="accent2"/>
            </a:solidFill>
            <a:ln w="19050">
              <a:solidFill>
                <a:schemeClr val="bg1"/>
              </a:solidFill>
            </a:ln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9" name="ïs1iḋè"/>
            <p:cNvGrpSpPr/>
            <p:nvPr/>
          </p:nvGrpSpPr>
          <p:grpSpPr>
            <a:xfrm>
              <a:off x="901118" y="1755967"/>
              <a:ext cx="4405987" cy="1164641"/>
              <a:chOff x="901118" y="1739717"/>
              <a:chExt cx="4405987" cy="1164641"/>
            </a:xfrm>
          </p:grpSpPr>
          <p:sp>
            <p:nvSpPr>
              <p:cNvPr id="27" name="îšliḍè"/>
              <p:cNvSpPr/>
              <p:nvPr/>
            </p:nvSpPr>
            <p:spPr bwMode="auto">
              <a:xfrm>
                <a:off x="1539664" y="2346959"/>
                <a:ext cx="3767441" cy="5573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46800" anchor="t" anchorCtr="0">
                <a:normAutofit/>
              </a:bodyPr>
              <a:lstStyle/>
              <a:p>
                <a:r>
                  <a:rPr lang="zh-CN" altLang="en-US" sz="1200" b="1">
                    <a:latin typeface="+mn-ea"/>
                  </a:rPr>
                  <a:t>智商：解决问题的能力。</a:t>
                </a:r>
              </a:p>
            </p:txBody>
          </p:sp>
          <p:sp>
            <p:nvSpPr>
              <p:cNvPr id="28" name="îŝlíḋe"/>
              <p:cNvSpPr txBox="1"/>
              <p:nvPr/>
            </p:nvSpPr>
            <p:spPr bwMode="auto">
              <a:xfrm>
                <a:off x="1539665" y="1739717"/>
                <a:ext cx="2642096" cy="4128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>
                <a:noAutofit/>
              </a:bodyPr>
              <a:lstStyle/>
              <a:p>
                <a:pPr>
                  <a:lnSpc>
                    <a:spcPct val="200000"/>
                  </a:lnSpc>
                </a:pPr>
                <a:r>
                  <a:rPr lang="zh-CN" altLang="en-US" sz="1400" b="1"/>
                  <a:t>解决问题的能力（</a:t>
                </a:r>
                <a:r>
                  <a:rPr lang="en-US" altLang="zh-CN" sz="1400" b="1"/>
                  <a:t>Capacity</a:t>
                </a:r>
                <a:r>
                  <a:rPr lang="zh-CN" altLang="en-US" sz="1400" b="1"/>
                  <a:t>）</a:t>
                </a:r>
                <a:endParaRPr lang="en-US" altLang="zh-CN" sz="1400" b="1"/>
              </a:p>
            </p:txBody>
          </p:sp>
          <p:sp>
            <p:nvSpPr>
              <p:cNvPr id="29" name="îSlîḋè"/>
              <p:cNvSpPr/>
              <p:nvPr/>
            </p:nvSpPr>
            <p:spPr bwMode="auto">
              <a:xfrm>
                <a:off x="901118" y="2033228"/>
                <a:ext cx="461080" cy="439730"/>
              </a:xfrm>
              <a:custGeom>
                <a:avLst/>
                <a:gdLst>
                  <a:gd name="connsiteX0" fmla="*/ 315778 w 607639"/>
                  <a:gd name="connsiteY0" fmla="*/ 173080 h 579502"/>
                  <a:gd name="connsiteX1" fmla="*/ 315778 w 607639"/>
                  <a:gd name="connsiteY1" fmla="*/ 266058 h 579502"/>
                  <a:gd name="connsiteX2" fmla="*/ 303493 w 607639"/>
                  <a:gd name="connsiteY2" fmla="*/ 278325 h 579502"/>
                  <a:gd name="connsiteX3" fmla="*/ 210375 w 607639"/>
                  <a:gd name="connsiteY3" fmla="*/ 278325 h 579502"/>
                  <a:gd name="connsiteX4" fmla="*/ 303493 w 607639"/>
                  <a:gd name="connsiteY4" fmla="*/ 359925 h 579502"/>
                  <a:gd name="connsiteX5" fmla="*/ 397500 w 607639"/>
                  <a:gd name="connsiteY5" fmla="*/ 266058 h 579502"/>
                  <a:gd name="connsiteX6" fmla="*/ 315778 w 607639"/>
                  <a:gd name="connsiteY6" fmla="*/ 173080 h 579502"/>
                  <a:gd name="connsiteX7" fmla="*/ 249814 w 607639"/>
                  <a:gd name="connsiteY7" fmla="*/ 160816 h 579502"/>
                  <a:gd name="connsiteX8" fmla="*/ 198110 w 607639"/>
                  <a:gd name="connsiteY8" fmla="*/ 212449 h 579502"/>
                  <a:gd name="connsiteX9" fmla="*/ 249814 w 607639"/>
                  <a:gd name="connsiteY9" fmla="*/ 212449 h 579502"/>
                  <a:gd name="connsiteX10" fmla="*/ 303493 w 607639"/>
                  <a:gd name="connsiteY10" fmla="*/ 147835 h 579502"/>
                  <a:gd name="connsiteX11" fmla="*/ 421981 w 607639"/>
                  <a:gd name="connsiteY11" fmla="*/ 266058 h 579502"/>
                  <a:gd name="connsiteX12" fmla="*/ 303493 w 607639"/>
                  <a:gd name="connsiteY12" fmla="*/ 384370 h 579502"/>
                  <a:gd name="connsiteX13" fmla="*/ 185093 w 607639"/>
                  <a:gd name="connsiteY13" fmla="*/ 266058 h 579502"/>
                  <a:gd name="connsiteX14" fmla="*/ 197289 w 607639"/>
                  <a:gd name="connsiteY14" fmla="*/ 253880 h 579502"/>
                  <a:gd name="connsiteX15" fmla="*/ 291297 w 607639"/>
                  <a:gd name="connsiteY15" fmla="*/ 253880 h 579502"/>
                  <a:gd name="connsiteX16" fmla="*/ 291297 w 607639"/>
                  <a:gd name="connsiteY16" fmla="*/ 160013 h 579502"/>
                  <a:gd name="connsiteX17" fmla="*/ 303493 w 607639"/>
                  <a:gd name="connsiteY17" fmla="*/ 147835 h 579502"/>
                  <a:gd name="connsiteX18" fmla="*/ 262095 w 607639"/>
                  <a:gd name="connsiteY18" fmla="*/ 135133 h 579502"/>
                  <a:gd name="connsiteX19" fmla="*/ 274287 w 607639"/>
                  <a:gd name="connsiteY19" fmla="*/ 147397 h 579502"/>
                  <a:gd name="connsiteX20" fmla="*/ 274287 w 607639"/>
                  <a:gd name="connsiteY20" fmla="*/ 224713 h 579502"/>
                  <a:gd name="connsiteX21" fmla="*/ 262095 w 607639"/>
                  <a:gd name="connsiteY21" fmla="*/ 236888 h 579502"/>
                  <a:gd name="connsiteX22" fmla="*/ 184672 w 607639"/>
                  <a:gd name="connsiteY22" fmla="*/ 236888 h 579502"/>
                  <a:gd name="connsiteX23" fmla="*/ 172391 w 607639"/>
                  <a:gd name="connsiteY23" fmla="*/ 224713 h 579502"/>
                  <a:gd name="connsiteX24" fmla="*/ 262095 w 607639"/>
                  <a:gd name="connsiteY24" fmla="*/ 135133 h 579502"/>
                  <a:gd name="connsiteX25" fmla="*/ 58120 w 607639"/>
                  <a:gd name="connsiteY25" fmla="*/ 108514 h 579502"/>
                  <a:gd name="connsiteX26" fmla="*/ 58120 w 607639"/>
                  <a:gd name="connsiteY26" fmla="*/ 413970 h 579502"/>
                  <a:gd name="connsiteX27" fmla="*/ 549430 w 607639"/>
                  <a:gd name="connsiteY27" fmla="*/ 413970 h 579502"/>
                  <a:gd name="connsiteX28" fmla="*/ 549430 w 607639"/>
                  <a:gd name="connsiteY28" fmla="*/ 108514 h 579502"/>
                  <a:gd name="connsiteX29" fmla="*/ 27236 w 607639"/>
                  <a:gd name="connsiteY29" fmla="*/ 56079 h 579502"/>
                  <a:gd name="connsiteX30" fmla="*/ 27236 w 607639"/>
                  <a:gd name="connsiteY30" fmla="*/ 81319 h 579502"/>
                  <a:gd name="connsiteX31" fmla="*/ 580403 w 607639"/>
                  <a:gd name="connsiteY31" fmla="*/ 81319 h 579502"/>
                  <a:gd name="connsiteX32" fmla="*/ 580403 w 607639"/>
                  <a:gd name="connsiteY32" fmla="*/ 56079 h 579502"/>
                  <a:gd name="connsiteX33" fmla="*/ 303775 w 607639"/>
                  <a:gd name="connsiteY33" fmla="*/ 0 h 579502"/>
                  <a:gd name="connsiteX34" fmla="*/ 317393 w 607639"/>
                  <a:gd name="connsiteY34" fmla="*/ 13597 h 579502"/>
                  <a:gd name="connsiteX35" fmla="*/ 317393 w 607639"/>
                  <a:gd name="connsiteY35" fmla="*/ 28884 h 579502"/>
                  <a:gd name="connsiteX36" fmla="*/ 580403 w 607639"/>
                  <a:gd name="connsiteY36" fmla="*/ 28884 h 579502"/>
                  <a:gd name="connsiteX37" fmla="*/ 607639 w 607639"/>
                  <a:gd name="connsiteY37" fmla="*/ 56079 h 579502"/>
                  <a:gd name="connsiteX38" fmla="*/ 607639 w 607639"/>
                  <a:gd name="connsiteY38" fmla="*/ 81319 h 579502"/>
                  <a:gd name="connsiteX39" fmla="*/ 580403 w 607639"/>
                  <a:gd name="connsiteY39" fmla="*/ 108514 h 579502"/>
                  <a:gd name="connsiteX40" fmla="*/ 576665 w 607639"/>
                  <a:gd name="connsiteY40" fmla="*/ 108514 h 579502"/>
                  <a:gd name="connsiteX41" fmla="*/ 576665 w 607639"/>
                  <a:gd name="connsiteY41" fmla="*/ 413970 h 579502"/>
                  <a:gd name="connsiteX42" fmla="*/ 549430 w 607639"/>
                  <a:gd name="connsiteY42" fmla="*/ 441165 h 579502"/>
                  <a:gd name="connsiteX43" fmla="*/ 317393 w 607639"/>
                  <a:gd name="connsiteY43" fmla="*/ 441165 h 579502"/>
                  <a:gd name="connsiteX44" fmla="*/ 317393 w 607639"/>
                  <a:gd name="connsiteY44" fmla="*/ 481069 h 579502"/>
                  <a:gd name="connsiteX45" fmla="*/ 418236 w 607639"/>
                  <a:gd name="connsiteY45" fmla="*/ 554923 h 579502"/>
                  <a:gd name="connsiteX46" fmla="*/ 421173 w 607639"/>
                  <a:gd name="connsiteY46" fmla="*/ 573942 h 579502"/>
                  <a:gd name="connsiteX47" fmla="*/ 410225 w 607639"/>
                  <a:gd name="connsiteY47" fmla="*/ 579452 h 579502"/>
                  <a:gd name="connsiteX48" fmla="*/ 402215 w 607639"/>
                  <a:gd name="connsiteY48" fmla="*/ 576874 h 579502"/>
                  <a:gd name="connsiteX49" fmla="*/ 317393 w 607639"/>
                  <a:gd name="connsiteY49" fmla="*/ 514752 h 579502"/>
                  <a:gd name="connsiteX50" fmla="*/ 317393 w 607639"/>
                  <a:gd name="connsiteY50" fmla="*/ 565854 h 579502"/>
                  <a:gd name="connsiteX51" fmla="*/ 303775 w 607639"/>
                  <a:gd name="connsiteY51" fmla="*/ 579452 h 579502"/>
                  <a:gd name="connsiteX52" fmla="*/ 290157 w 607639"/>
                  <a:gd name="connsiteY52" fmla="*/ 565854 h 579502"/>
                  <a:gd name="connsiteX53" fmla="*/ 290157 w 607639"/>
                  <a:gd name="connsiteY53" fmla="*/ 514752 h 579502"/>
                  <a:gd name="connsiteX54" fmla="*/ 205424 w 607639"/>
                  <a:gd name="connsiteY54" fmla="*/ 576874 h 579502"/>
                  <a:gd name="connsiteX55" fmla="*/ 186377 w 607639"/>
                  <a:gd name="connsiteY55" fmla="*/ 573942 h 579502"/>
                  <a:gd name="connsiteX56" fmla="*/ 189314 w 607639"/>
                  <a:gd name="connsiteY56" fmla="*/ 554923 h 579502"/>
                  <a:gd name="connsiteX57" fmla="*/ 290157 w 607639"/>
                  <a:gd name="connsiteY57" fmla="*/ 481069 h 579502"/>
                  <a:gd name="connsiteX58" fmla="*/ 290157 w 607639"/>
                  <a:gd name="connsiteY58" fmla="*/ 441165 h 579502"/>
                  <a:gd name="connsiteX59" fmla="*/ 58120 w 607639"/>
                  <a:gd name="connsiteY59" fmla="*/ 441165 h 579502"/>
                  <a:gd name="connsiteX60" fmla="*/ 30885 w 607639"/>
                  <a:gd name="connsiteY60" fmla="*/ 413970 h 579502"/>
                  <a:gd name="connsiteX61" fmla="*/ 30885 w 607639"/>
                  <a:gd name="connsiteY61" fmla="*/ 108514 h 579502"/>
                  <a:gd name="connsiteX62" fmla="*/ 27236 w 607639"/>
                  <a:gd name="connsiteY62" fmla="*/ 108514 h 579502"/>
                  <a:gd name="connsiteX63" fmla="*/ 0 w 607639"/>
                  <a:gd name="connsiteY63" fmla="*/ 81319 h 579502"/>
                  <a:gd name="connsiteX64" fmla="*/ 0 w 607639"/>
                  <a:gd name="connsiteY64" fmla="*/ 56079 h 579502"/>
                  <a:gd name="connsiteX65" fmla="*/ 27236 w 607639"/>
                  <a:gd name="connsiteY65" fmla="*/ 28884 h 579502"/>
                  <a:gd name="connsiteX66" fmla="*/ 290157 w 607639"/>
                  <a:gd name="connsiteY66" fmla="*/ 28884 h 579502"/>
                  <a:gd name="connsiteX67" fmla="*/ 290157 w 607639"/>
                  <a:gd name="connsiteY67" fmla="*/ 13597 h 579502"/>
                  <a:gd name="connsiteX68" fmla="*/ 303775 w 607639"/>
                  <a:gd name="connsiteY68" fmla="*/ 0 h 579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</a:cxnLst>
                <a:rect l="l" t="t" r="r" b="b"/>
                <a:pathLst>
                  <a:path w="607639" h="579502">
                    <a:moveTo>
                      <a:pt x="315778" y="173080"/>
                    </a:moveTo>
                    <a:lnTo>
                      <a:pt x="315778" y="266058"/>
                    </a:lnTo>
                    <a:cubicBezTo>
                      <a:pt x="315778" y="272814"/>
                      <a:pt x="310258" y="278325"/>
                      <a:pt x="303493" y="278325"/>
                    </a:cubicBezTo>
                    <a:lnTo>
                      <a:pt x="210375" y="278325"/>
                    </a:lnTo>
                    <a:cubicBezTo>
                      <a:pt x="216429" y="324281"/>
                      <a:pt x="255866" y="359925"/>
                      <a:pt x="303493" y="359925"/>
                    </a:cubicBezTo>
                    <a:cubicBezTo>
                      <a:pt x="355303" y="359925"/>
                      <a:pt x="397500" y="317792"/>
                      <a:pt x="397500" y="266058"/>
                    </a:cubicBezTo>
                    <a:cubicBezTo>
                      <a:pt x="397500" y="218502"/>
                      <a:pt x="361802" y="179124"/>
                      <a:pt x="315778" y="173080"/>
                    </a:cubicBezTo>
                    <a:close/>
                    <a:moveTo>
                      <a:pt x="249814" y="160816"/>
                    </a:moveTo>
                    <a:cubicBezTo>
                      <a:pt x="223740" y="165793"/>
                      <a:pt x="203093" y="186410"/>
                      <a:pt x="198110" y="212449"/>
                    </a:cubicBezTo>
                    <a:lnTo>
                      <a:pt x="249814" y="212449"/>
                    </a:lnTo>
                    <a:close/>
                    <a:moveTo>
                      <a:pt x="303493" y="147835"/>
                    </a:moveTo>
                    <a:cubicBezTo>
                      <a:pt x="368835" y="147835"/>
                      <a:pt x="421981" y="200902"/>
                      <a:pt x="421981" y="266058"/>
                    </a:cubicBezTo>
                    <a:cubicBezTo>
                      <a:pt x="421981" y="331303"/>
                      <a:pt x="368835" y="384370"/>
                      <a:pt x="303493" y="384370"/>
                    </a:cubicBezTo>
                    <a:cubicBezTo>
                      <a:pt x="238239" y="384370"/>
                      <a:pt x="185093" y="331303"/>
                      <a:pt x="185093" y="266058"/>
                    </a:cubicBezTo>
                    <a:cubicBezTo>
                      <a:pt x="185093" y="259303"/>
                      <a:pt x="190523" y="253880"/>
                      <a:pt x="197289" y="253880"/>
                    </a:cubicBezTo>
                    <a:lnTo>
                      <a:pt x="291297" y="253880"/>
                    </a:lnTo>
                    <a:lnTo>
                      <a:pt x="291297" y="160013"/>
                    </a:lnTo>
                    <a:cubicBezTo>
                      <a:pt x="291297" y="153257"/>
                      <a:pt x="296727" y="147835"/>
                      <a:pt x="303493" y="147835"/>
                    </a:cubicBezTo>
                    <a:close/>
                    <a:moveTo>
                      <a:pt x="262095" y="135133"/>
                    </a:moveTo>
                    <a:cubicBezTo>
                      <a:pt x="268859" y="135133"/>
                      <a:pt x="274287" y="140643"/>
                      <a:pt x="274287" y="147397"/>
                    </a:cubicBezTo>
                    <a:lnTo>
                      <a:pt x="274287" y="224713"/>
                    </a:lnTo>
                    <a:cubicBezTo>
                      <a:pt x="274287" y="231467"/>
                      <a:pt x="268859" y="236888"/>
                      <a:pt x="262095" y="236888"/>
                    </a:cubicBezTo>
                    <a:lnTo>
                      <a:pt x="184672" y="236888"/>
                    </a:lnTo>
                    <a:cubicBezTo>
                      <a:pt x="177909" y="236888"/>
                      <a:pt x="172391" y="231467"/>
                      <a:pt x="172391" y="224713"/>
                    </a:cubicBezTo>
                    <a:cubicBezTo>
                      <a:pt x="172391" y="175302"/>
                      <a:pt x="212616" y="135133"/>
                      <a:pt x="262095" y="135133"/>
                    </a:cubicBezTo>
                    <a:close/>
                    <a:moveTo>
                      <a:pt x="58120" y="108514"/>
                    </a:moveTo>
                    <a:lnTo>
                      <a:pt x="58120" y="413970"/>
                    </a:lnTo>
                    <a:lnTo>
                      <a:pt x="549430" y="413970"/>
                    </a:lnTo>
                    <a:lnTo>
                      <a:pt x="549430" y="108514"/>
                    </a:lnTo>
                    <a:close/>
                    <a:moveTo>
                      <a:pt x="27236" y="56079"/>
                    </a:moveTo>
                    <a:lnTo>
                      <a:pt x="27236" y="81319"/>
                    </a:lnTo>
                    <a:lnTo>
                      <a:pt x="580403" y="81319"/>
                    </a:lnTo>
                    <a:lnTo>
                      <a:pt x="580403" y="56079"/>
                    </a:lnTo>
                    <a:close/>
                    <a:moveTo>
                      <a:pt x="303775" y="0"/>
                    </a:moveTo>
                    <a:cubicBezTo>
                      <a:pt x="311341" y="0"/>
                      <a:pt x="317393" y="6132"/>
                      <a:pt x="317393" y="13597"/>
                    </a:cubicBezTo>
                    <a:lnTo>
                      <a:pt x="317393" y="28884"/>
                    </a:lnTo>
                    <a:lnTo>
                      <a:pt x="580403" y="28884"/>
                    </a:lnTo>
                    <a:cubicBezTo>
                      <a:pt x="595356" y="28884"/>
                      <a:pt x="607639" y="41148"/>
                      <a:pt x="607639" y="56079"/>
                    </a:cubicBezTo>
                    <a:lnTo>
                      <a:pt x="607639" y="81319"/>
                    </a:lnTo>
                    <a:cubicBezTo>
                      <a:pt x="607639" y="96338"/>
                      <a:pt x="595356" y="108514"/>
                      <a:pt x="580403" y="108514"/>
                    </a:cubicBezTo>
                    <a:lnTo>
                      <a:pt x="576665" y="108514"/>
                    </a:lnTo>
                    <a:lnTo>
                      <a:pt x="576665" y="413970"/>
                    </a:lnTo>
                    <a:cubicBezTo>
                      <a:pt x="576665" y="428990"/>
                      <a:pt x="564472" y="441165"/>
                      <a:pt x="549430" y="441165"/>
                    </a:cubicBezTo>
                    <a:lnTo>
                      <a:pt x="317393" y="441165"/>
                    </a:lnTo>
                    <a:lnTo>
                      <a:pt x="317393" y="481069"/>
                    </a:lnTo>
                    <a:lnTo>
                      <a:pt x="418236" y="554923"/>
                    </a:lnTo>
                    <a:cubicBezTo>
                      <a:pt x="424377" y="559366"/>
                      <a:pt x="425623" y="567898"/>
                      <a:pt x="421173" y="573942"/>
                    </a:cubicBezTo>
                    <a:cubicBezTo>
                      <a:pt x="418503" y="577585"/>
                      <a:pt x="414409" y="579452"/>
                      <a:pt x="410225" y="579452"/>
                    </a:cubicBezTo>
                    <a:cubicBezTo>
                      <a:pt x="407466" y="579452"/>
                      <a:pt x="404618" y="578652"/>
                      <a:pt x="402215" y="576874"/>
                    </a:cubicBezTo>
                    <a:lnTo>
                      <a:pt x="317393" y="514752"/>
                    </a:lnTo>
                    <a:lnTo>
                      <a:pt x="317393" y="565854"/>
                    </a:lnTo>
                    <a:cubicBezTo>
                      <a:pt x="317393" y="573408"/>
                      <a:pt x="311341" y="579452"/>
                      <a:pt x="303775" y="579452"/>
                    </a:cubicBezTo>
                    <a:cubicBezTo>
                      <a:pt x="296299" y="579452"/>
                      <a:pt x="290157" y="573408"/>
                      <a:pt x="290157" y="565854"/>
                    </a:cubicBezTo>
                    <a:lnTo>
                      <a:pt x="290157" y="514752"/>
                    </a:lnTo>
                    <a:lnTo>
                      <a:pt x="205424" y="576874"/>
                    </a:lnTo>
                    <a:cubicBezTo>
                      <a:pt x="199372" y="581318"/>
                      <a:pt x="190827" y="579985"/>
                      <a:pt x="186377" y="573942"/>
                    </a:cubicBezTo>
                    <a:cubicBezTo>
                      <a:pt x="181927" y="567898"/>
                      <a:pt x="183262" y="559366"/>
                      <a:pt x="189314" y="554923"/>
                    </a:cubicBezTo>
                    <a:lnTo>
                      <a:pt x="290157" y="481069"/>
                    </a:lnTo>
                    <a:lnTo>
                      <a:pt x="290157" y="441165"/>
                    </a:lnTo>
                    <a:lnTo>
                      <a:pt x="58120" y="441165"/>
                    </a:lnTo>
                    <a:cubicBezTo>
                      <a:pt x="43167" y="441165"/>
                      <a:pt x="30885" y="428990"/>
                      <a:pt x="30885" y="413970"/>
                    </a:cubicBezTo>
                    <a:lnTo>
                      <a:pt x="30885" y="108514"/>
                    </a:lnTo>
                    <a:lnTo>
                      <a:pt x="27236" y="108514"/>
                    </a:lnTo>
                    <a:cubicBezTo>
                      <a:pt x="12194" y="108514"/>
                      <a:pt x="0" y="96338"/>
                      <a:pt x="0" y="81319"/>
                    </a:cubicBezTo>
                    <a:lnTo>
                      <a:pt x="0" y="56079"/>
                    </a:lnTo>
                    <a:cubicBezTo>
                      <a:pt x="0" y="41148"/>
                      <a:pt x="12194" y="28884"/>
                      <a:pt x="27236" y="28884"/>
                    </a:cubicBezTo>
                    <a:lnTo>
                      <a:pt x="290157" y="28884"/>
                    </a:lnTo>
                    <a:lnTo>
                      <a:pt x="290157" y="13597"/>
                    </a:lnTo>
                    <a:cubicBezTo>
                      <a:pt x="290157" y="6132"/>
                      <a:pt x="296299" y="0"/>
                      <a:pt x="30377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0" name="íṣlïḓé"/>
            <p:cNvGrpSpPr/>
            <p:nvPr/>
          </p:nvGrpSpPr>
          <p:grpSpPr>
            <a:xfrm>
              <a:off x="901118" y="2899821"/>
              <a:ext cx="4453799" cy="1121038"/>
              <a:chOff x="4601080" y="1612480"/>
              <a:chExt cx="4453799" cy="1121038"/>
            </a:xfrm>
          </p:grpSpPr>
          <p:sp>
            <p:nvSpPr>
              <p:cNvPr id="24" name="íSľîḍê"/>
              <p:cNvSpPr/>
              <p:nvPr/>
            </p:nvSpPr>
            <p:spPr bwMode="auto">
              <a:xfrm>
                <a:off x="5239626" y="2176119"/>
                <a:ext cx="3815253" cy="5573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anchor="t" anchorCtr="0">
                <a:noAutofit/>
              </a:bodyPr>
              <a:lstStyle/>
              <a:p>
                <a:pPr>
                  <a:lnSpc>
                    <a:spcPct val="120000"/>
                  </a:lnSpc>
                  <a:spcBef>
                    <a:spcPct val="0"/>
                  </a:spcBef>
                </a:pPr>
                <a:r>
                  <a:rPr lang="zh-CN" altLang="en-US" sz="1200" b="1">
                    <a:latin typeface="+mn-ea"/>
                  </a:rPr>
                  <a:t>动力，优秀是一种习惯，这是心里最底层的能力。为什么很多企业都去</a:t>
                </a:r>
                <a:r>
                  <a:rPr lang="en-US" altLang="zh-CN" sz="1200" b="1">
                    <a:latin typeface="+mn-ea"/>
                  </a:rPr>
                  <a:t>985</a:t>
                </a:r>
                <a:r>
                  <a:rPr lang="zh-CN" altLang="en-US" sz="1200" b="1">
                    <a:latin typeface="+mn-ea"/>
                  </a:rPr>
                  <a:t>学校招聘呢，大概率是希望争第一名的。麦肯锡只招最好的学校里面最好的学生，这些人不需要什么考核，自己就会往死里干活儿</a:t>
                </a:r>
                <a:endParaRPr lang="zh-CN" altLang="en-US" sz="1200" dirty="0"/>
              </a:p>
            </p:txBody>
          </p:sp>
          <p:sp>
            <p:nvSpPr>
              <p:cNvPr id="25" name="ïṩlíḋè"/>
              <p:cNvSpPr txBox="1"/>
              <p:nvPr/>
            </p:nvSpPr>
            <p:spPr bwMode="auto">
              <a:xfrm>
                <a:off x="5239627" y="1612480"/>
                <a:ext cx="2642096" cy="4128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>
                <a:noAutofit/>
              </a:bodyPr>
              <a:lstStyle/>
              <a:p>
                <a:pPr>
                  <a:lnSpc>
                    <a:spcPct val="200000"/>
                  </a:lnSpc>
                </a:pPr>
                <a:r>
                  <a:rPr lang="zh-CN" altLang="en-US" sz="1400" b="1">
                    <a:latin typeface="+mn-ea"/>
                  </a:rPr>
                  <a:t>成就（</a:t>
                </a:r>
                <a:r>
                  <a:rPr lang="en-US" altLang="zh-CN" sz="1400" b="1">
                    <a:latin typeface="+mn-ea"/>
                  </a:rPr>
                  <a:t>Achievement</a:t>
                </a:r>
                <a:r>
                  <a:rPr lang="zh-CN" altLang="en-US" sz="1400" b="1">
                    <a:latin typeface="+mn-ea"/>
                  </a:rPr>
                  <a:t>）</a:t>
                </a:r>
                <a:endParaRPr lang="en-US" altLang="zh-CN" sz="1400" b="1">
                  <a:latin typeface="+mn-ea"/>
                </a:endParaRPr>
              </a:p>
            </p:txBody>
          </p:sp>
          <p:sp>
            <p:nvSpPr>
              <p:cNvPr id="26" name="îṩľidè"/>
              <p:cNvSpPr/>
              <p:nvPr/>
            </p:nvSpPr>
            <p:spPr bwMode="auto">
              <a:xfrm>
                <a:off x="4601080" y="1852089"/>
                <a:ext cx="461080" cy="460328"/>
              </a:xfrm>
              <a:custGeom>
                <a:avLst/>
                <a:gdLst>
                  <a:gd name="connsiteX0" fmla="*/ 139649 w 606580"/>
                  <a:gd name="connsiteY0" fmla="*/ 323260 h 605592"/>
                  <a:gd name="connsiteX1" fmla="*/ 274852 w 606580"/>
                  <a:gd name="connsiteY1" fmla="*/ 323260 h 605592"/>
                  <a:gd name="connsiteX2" fmla="*/ 274852 w 606580"/>
                  <a:gd name="connsiteY2" fmla="*/ 349440 h 605592"/>
                  <a:gd name="connsiteX3" fmla="*/ 139649 w 606580"/>
                  <a:gd name="connsiteY3" fmla="*/ 349440 h 605592"/>
                  <a:gd name="connsiteX4" fmla="*/ 66294 w 606580"/>
                  <a:gd name="connsiteY4" fmla="*/ 26233 h 605592"/>
                  <a:gd name="connsiteX5" fmla="*/ 66294 w 606580"/>
                  <a:gd name="connsiteY5" fmla="*/ 375703 h 605592"/>
                  <a:gd name="connsiteX6" fmla="*/ 540286 w 606580"/>
                  <a:gd name="connsiteY6" fmla="*/ 375703 h 605592"/>
                  <a:gd name="connsiteX7" fmla="*/ 540286 w 606580"/>
                  <a:gd name="connsiteY7" fmla="*/ 26233 h 605592"/>
                  <a:gd name="connsiteX8" fmla="*/ 39925 w 606580"/>
                  <a:gd name="connsiteY8" fmla="*/ 0 h 605592"/>
                  <a:gd name="connsiteX9" fmla="*/ 566655 w 606580"/>
                  <a:gd name="connsiteY9" fmla="*/ 0 h 605592"/>
                  <a:gd name="connsiteX10" fmla="*/ 566655 w 606580"/>
                  <a:gd name="connsiteY10" fmla="*/ 375703 h 605592"/>
                  <a:gd name="connsiteX11" fmla="*/ 606580 w 606580"/>
                  <a:gd name="connsiteY11" fmla="*/ 375703 h 605592"/>
                  <a:gd name="connsiteX12" fmla="*/ 606580 w 606580"/>
                  <a:gd name="connsiteY12" fmla="*/ 401936 h 605592"/>
                  <a:gd name="connsiteX13" fmla="*/ 373716 w 606580"/>
                  <a:gd name="connsiteY13" fmla="*/ 401936 h 605592"/>
                  <a:gd name="connsiteX14" fmla="*/ 413269 w 606580"/>
                  <a:gd name="connsiteY14" fmla="*/ 600587 h 605592"/>
                  <a:gd name="connsiteX15" fmla="*/ 387364 w 606580"/>
                  <a:gd name="connsiteY15" fmla="*/ 605592 h 605592"/>
                  <a:gd name="connsiteX16" fmla="*/ 346790 w 606580"/>
                  <a:gd name="connsiteY16" fmla="*/ 401936 h 605592"/>
                  <a:gd name="connsiteX17" fmla="*/ 316521 w 606580"/>
                  <a:gd name="connsiteY17" fmla="*/ 401936 h 605592"/>
                  <a:gd name="connsiteX18" fmla="*/ 316521 w 606580"/>
                  <a:gd name="connsiteY18" fmla="*/ 551828 h 605592"/>
                  <a:gd name="connsiteX19" fmla="*/ 290059 w 606580"/>
                  <a:gd name="connsiteY19" fmla="*/ 551828 h 605592"/>
                  <a:gd name="connsiteX20" fmla="*/ 290059 w 606580"/>
                  <a:gd name="connsiteY20" fmla="*/ 401936 h 605592"/>
                  <a:gd name="connsiteX21" fmla="*/ 247163 w 606580"/>
                  <a:gd name="connsiteY21" fmla="*/ 401936 h 605592"/>
                  <a:gd name="connsiteX22" fmla="*/ 206588 w 606580"/>
                  <a:gd name="connsiteY22" fmla="*/ 605592 h 605592"/>
                  <a:gd name="connsiteX23" fmla="*/ 180591 w 606580"/>
                  <a:gd name="connsiteY23" fmla="*/ 600494 h 605592"/>
                  <a:gd name="connsiteX24" fmla="*/ 220237 w 606580"/>
                  <a:gd name="connsiteY24" fmla="*/ 401936 h 605592"/>
                  <a:gd name="connsiteX25" fmla="*/ 0 w 606580"/>
                  <a:gd name="connsiteY25" fmla="*/ 401936 h 605592"/>
                  <a:gd name="connsiteX26" fmla="*/ 0 w 606580"/>
                  <a:gd name="connsiteY26" fmla="*/ 375703 h 605592"/>
                  <a:gd name="connsiteX27" fmla="*/ 39925 w 606580"/>
                  <a:gd name="connsiteY27" fmla="*/ 375703 h 6055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606580" h="605592">
                    <a:moveTo>
                      <a:pt x="139649" y="323260"/>
                    </a:moveTo>
                    <a:lnTo>
                      <a:pt x="274852" y="323260"/>
                    </a:lnTo>
                    <a:lnTo>
                      <a:pt x="274852" y="349440"/>
                    </a:lnTo>
                    <a:lnTo>
                      <a:pt x="139649" y="349440"/>
                    </a:lnTo>
                    <a:close/>
                    <a:moveTo>
                      <a:pt x="66294" y="26233"/>
                    </a:moveTo>
                    <a:lnTo>
                      <a:pt x="66294" y="375703"/>
                    </a:lnTo>
                    <a:lnTo>
                      <a:pt x="540286" y="375703"/>
                    </a:lnTo>
                    <a:lnTo>
                      <a:pt x="540286" y="26233"/>
                    </a:lnTo>
                    <a:close/>
                    <a:moveTo>
                      <a:pt x="39925" y="0"/>
                    </a:moveTo>
                    <a:lnTo>
                      <a:pt x="566655" y="0"/>
                    </a:lnTo>
                    <a:lnTo>
                      <a:pt x="566655" y="375703"/>
                    </a:lnTo>
                    <a:lnTo>
                      <a:pt x="606580" y="375703"/>
                    </a:lnTo>
                    <a:lnTo>
                      <a:pt x="606580" y="401936"/>
                    </a:lnTo>
                    <a:lnTo>
                      <a:pt x="373716" y="401936"/>
                    </a:lnTo>
                    <a:lnTo>
                      <a:pt x="413269" y="600587"/>
                    </a:lnTo>
                    <a:lnTo>
                      <a:pt x="387364" y="605592"/>
                    </a:lnTo>
                    <a:lnTo>
                      <a:pt x="346790" y="401936"/>
                    </a:lnTo>
                    <a:lnTo>
                      <a:pt x="316521" y="401936"/>
                    </a:lnTo>
                    <a:lnTo>
                      <a:pt x="316521" y="551828"/>
                    </a:lnTo>
                    <a:lnTo>
                      <a:pt x="290059" y="551828"/>
                    </a:lnTo>
                    <a:lnTo>
                      <a:pt x="290059" y="401936"/>
                    </a:lnTo>
                    <a:lnTo>
                      <a:pt x="247163" y="401936"/>
                    </a:lnTo>
                    <a:lnTo>
                      <a:pt x="206588" y="605592"/>
                    </a:lnTo>
                    <a:lnTo>
                      <a:pt x="180591" y="600494"/>
                    </a:lnTo>
                    <a:lnTo>
                      <a:pt x="220237" y="401936"/>
                    </a:lnTo>
                    <a:lnTo>
                      <a:pt x="0" y="401936"/>
                    </a:lnTo>
                    <a:lnTo>
                      <a:pt x="0" y="375703"/>
                    </a:lnTo>
                    <a:lnTo>
                      <a:pt x="39925" y="37570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1" name="ïṩḷiḓé"/>
            <p:cNvGrpSpPr/>
            <p:nvPr/>
          </p:nvGrpSpPr>
          <p:grpSpPr>
            <a:xfrm>
              <a:off x="901118" y="4729730"/>
              <a:ext cx="4453799" cy="1132445"/>
              <a:chOff x="8328248" y="4975173"/>
              <a:chExt cx="4453799" cy="1132445"/>
            </a:xfrm>
          </p:grpSpPr>
          <p:sp>
            <p:nvSpPr>
              <p:cNvPr id="21" name="íṡ1iḑê"/>
              <p:cNvSpPr/>
              <p:nvPr/>
            </p:nvSpPr>
            <p:spPr bwMode="auto">
              <a:xfrm>
                <a:off x="8966794" y="5550219"/>
                <a:ext cx="3815253" cy="5573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46800" anchor="t" anchorCtr="0">
                <a:normAutofit/>
              </a:bodyPr>
              <a:lstStyle/>
              <a:p>
                <a:r>
                  <a:rPr lang="zh-CN" altLang="en-US" sz="1200" b="1">
                    <a:latin typeface="+mn-ea"/>
                  </a:rPr>
                  <a:t>处理关系的能力，与上下左右</a:t>
                </a:r>
                <a:r>
                  <a:rPr lang="en-US" altLang="zh-CN" sz="1200" b="1">
                    <a:latin typeface="+mn-ea"/>
                  </a:rPr>
                  <a:t>360</a:t>
                </a:r>
                <a:r>
                  <a:rPr lang="zh-CN" altLang="en-US" sz="1200" b="1">
                    <a:latin typeface="+mn-ea"/>
                  </a:rPr>
                  <a:t>度的人处理关系的能力。</a:t>
                </a:r>
              </a:p>
            </p:txBody>
          </p:sp>
          <p:sp>
            <p:nvSpPr>
              <p:cNvPr id="22" name="íṧḷíḋê"/>
              <p:cNvSpPr txBox="1"/>
              <p:nvPr/>
            </p:nvSpPr>
            <p:spPr bwMode="auto">
              <a:xfrm>
                <a:off x="8966795" y="4975173"/>
                <a:ext cx="2642096" cy="4128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>
                <a:noAutofit/>
              </a:bodyPr>
              <a:lstStyle/>
              <a:p>
                <a:pPr>
                  <a:lnSpc>
                    <a:spcPct val="200000"/>
                  </a:lnSpc>
                </a:pPr>
                <a:r>
                  <a:rPr lang="zh-CN" altLang="en-US" sz="1400" b="1">
                    <a:latin typeface="+mn-ea"/>
                  </a:rPr>
                  <a:t>处理管理的能力（</a:t>
                </a:r>
                <a:r>
                  <a:rPr lang="en-US" altLang="zh-CN" sz="1400" b="1">
                    <a:latin typeface="+mn-ea"/>
                  </a:rPr>
                  <a:t>Relationship</a:t>
                </a:r>
                <a:r>
                  <a:rPr lang="zh-CN" altLang="en-US" sz="1400" b="1">
                    <a:latin typeface="+mn-ea"/>
                  </a:rPr>
                  <a:t>）</a:t>
                </a:r>
              </a:p>
            </p:txBody>
          </p:sp>
          <p:sp>
            <p:nvSpPr>
              <p:cNvPr id="23" name="ísḻïḓê"/>
              <p:cNvSpPr/>
              <p:nvPr/>
            </p:nvSpPr>
            <p:spPr bwMode="auto">
              <a:xfrm>
                <a:off x="8328248" y="5226169"/>
                <a:ext cx="461080" cy="460366"/>
              </a:xfrm>
              <a:custGeom>
                <a:avLst/>
                <a:gdLst>
                  <a:gd name="connsiteX0" fmla="*/ 12438 w 608556"/>
                  <a:gd name="connsiteY0" fmla="*/ 316909 h 607614"/>
                  <a:gd name="connsiteX1" fmla="*/ 596024 w 608556"/>
                  <a:gd name="connsiteY1" fmla="*/ 316909 h 607614"/>
                  <a:gd name="connsiteX2" fmla="*/ 608556 w 608556"/>
                  <a:gd name="connsiteY2" fmla="*/ 329424 h 607614"/>
                  <a:gd name="connsiteX3" fmla="*/ 596024 w 608556"/>
                  <a:gd name="connsiteY3" fmla="*/ 341846 h 607614"/>
                  <a:gd name="connsiteX4" fmla="*/ 316764 w 608556"/>
                  <a:gd name="connsiteY4" fmla="*/ 341846 h 607614"/>
                  <a:gd name="connsiteX5" fmla="*/ 316764 w 608556"/>
                  <a:gd name="connsiteY5" fmla="*/ 500244 h 607614"/>
                  <a:gd name="connsiteX6" fmla="*/ 414495 w 608556"/>
                  <a:gd name="connsiteY6" fmla="*/ 585795 h 607614"/>
                  <a:gd name="connsiteX7" fmla="*/ 415618 w 608556"/>
                  <a:gd name="connsiteY7" fmla="*/ 603353 h 607614"/>
                  <a:gd name="connsiteX8" fmla="*/ 406265 w 608556"/>
                  <a:gd name="connsiteY8" fmla="*/ 607556 h 607614"/>
                  <a:gd name="connsiteX9" fmla="*/ 398035 w 608556"/>
                  <a:gd name="connsiteY9" fmla="*/ 604474 h 607614"/>
                  <a:gd name="connsiteX10" fmla="*/ 316764 w 608556"/>
                  <a:gd name="connsiteY10" fmla="*/ 533400 h 607614"/>
                  <a:gd name="connsiteX11" fmla="*/ 316764 w 608556"/>
                  <a:gd name="connsiteY11" fmla="*/ 594107 h 607614"/>
                  <a:gd name="connsiteX12" fmla="*/ 304231 w 608556"/>
                  <a:gd name="connsiteY12" fmla="*/ 606622 h 607614"/>
                  <a:gd name="connsiteX13" fmla="*/ 291793 w 608556"/>
                  <a:gd name="connsiteY13" fmla="*/ 594107 h 607614"/>
                  <a:gd name="connsiteX14" fmla="*/ 291793 w 608556"/>
                  <a:gd name="connsiteY14" fmla="*/ 533400 h 607614"/>
                  <a:gd name="connsiteX15" fmla="*/ 210521 w 608556"/>
                  <a:gd name="connsiteY15" fmla="*/ 604474 h 607614"/>
                  <a:gd name="connsiteX16" fmla="*/ 192938 w 608556"/>
                  <a:gd name="connsiteY16" fmla="*/ 603353 h 607614"/>
                  <a:gd name="connsiteX17" fmla="*/ 194061 w 608556"/>
                  <a:gd name="connsiteY17" fmla="*/ 585795 h 607614"/>
                  <a:gd name="connsiteX18" fmla="*/ 291793 w 608556"/>
                  <a:gd name="connsiteY18" fmla="*/ 500244 h 607614"/>
                  <a:gd name="connsiteX19" fmla="*/ 291793 w 608556"/>
                  <a:gd name="connsiteY19" fmla="*/ 341846 h 607614"/>
                  <a:gd name="connsiteX20" fmla="*/ 12438 w 608556"/>
                  <a:gd name="connsiteY20" fmla="*/ 341846 h 607614"/>
                  <a:gd name="connsiteX21" fmla="*/ 0 w 608556"/>
                  <a:gd name="connsiteY21" fmla="*/ 329424 h 607614"/>
                  <a:gd name="connsiteX22" fmla="*/ 12438 w 608556"/>
                  <a:gd name="connsiteY22" fmla="*/ 316909 h 607614"/>
                  <a:gd name="connsiteX23" fmla="*/ 278583 w 608556"/>
                  <a:gd name="connsiteY23" fmla="*/ 124789 h 607614"/>
                  <a:gd name="connsiteX24" fmla="*/ 278583 w 608556"/>
                  <a:gd name="connsiteY24" fmla="*/ 169701 h 607614"/>
                  <a:gd name="connsiteX25" fmla="*/ 317489 w 608556"/>
                  <a:gd name="connsiteY25" fmla="*/ 150466 h 607614"/>
                  <a:gd name="connsiteX26" fmla="*/ 260252 w 608556"/>
                  <a:gd name="connsiteY26" fmla="*/ 90708 h 607614"/>
                  <a:gd name="connsiteX27" fmla="*/ 272972 w 608556"/>
                  <a:gd name="connsiteY27" fmla="*/ 91268 h 607614"/>
                  <a:gd name="connsiteX28" fmla="*/ 349287 w 608556"/>
                  <a:gd name="connsiteY28" fmla="*/ 141596 h 607614"/>
                  <a:gd name="connsiteX29" fmla="*/ 354898 w 608556"/>
                  <a:gd name="connsiteY29" fmla="*/ 152801 h 607614"/>
                  <a:gd name="connsiteX30" fmla="*/ 347977 w 608556"/>
                  <a:gd name="connsiteY30" fmla="*/ 163165 h 607614"/>
                  <a:gd name="connsiteX31" fmla="*/ 271662 w 608556"/>
                  <a:gd name="connsiteY31" fmla="*/ 201075 h 607614"/>
                  <a:gd name="connsiteX32" fmla="*/ 266051 w 608556"/>
                  <a:gd name="connsiteY32" fmla="*/ 202382 h 607614"/>
                  <a:gd name="connsiteX33" fmla="*/ 259504 w 608556"/>
                  <a:gd name="connsiteY33" fmla="*/ 200515 h 607614"/>
                  <a:gd name="connsiteX34" fmla="*/ 253612 w 608556"/>
                  <a:gd name="connsiteY34" fmla="*/ 189870 h 607614"/>
                  <a:gd name="connsiteX35" fmla="*/ 253612 w 608556"/>
                  <a:gd name="connsiteY35" fmla="*/ 101632 h 607614"/>
                  <a:gd name="connsiteX36" fmla="*/ 260252 w 608556"/>
                  <a:gd name="connsiteY36" fmla="*/ 90708 h 607614"/>
                  <a:gd name="connsiteX37" fmla="*/ 87934 w 608556"/>
                  <a:gd name="connsiteY37" fmla="*/ 24932 h 607614"/>
                  <a:gd name="connsiteX38" fmla="*/ 87934 w 608556"/>
                  <a:gd name="connsiteY38" fmla="*/ 265656 h 607614"/>
                  <a:gd name="connsiteX39" fmla="*/ 520692 w 608556"/>
                  <a:gd name="connsiteY39" fmla="*/ 265656 h 607614"/>
                  <a:gd name="connsiteX40" fmla="*/ 520692 w 608556"/>
                  <a:gd name="connsiteY40" fmla="*/ 24932 h 607614"/>
                  <a:gd name="connsiteX41" fmla="*/ 75310 w 608556"/>
                  <a:gd name="connsiteY41" fmla="*/ 0 h 607614"/>
                  <a:gd name="connsiteX42" fmla="*/ 533035 w 608556"/>
                  <a:gd name="connsiteY42" fmla="*/ 0 h 607614"/>
                  <a:gd name="connsiteX43" fmla="*/ 545471 w 608556"/>
                  <a:gd name="connsiteY43" fmla="*/ 12419 h 607614"/>
                  <a:gd name="connsiteX44" fmla="*/ 545471 w 608556"/>
                  <a:gd name="connsiteY44" fmla="*/ 278076 h 607614"/>
                  <a:gd name="connsiteX45" fmla="*/ 533035 w 608556"/>
                  <a:gd name="connsiteY45" fmla="*/ 290588 h 607614"/>
                  <a:gd name="connsiteX46" fmla="*/ 75310 w 608556"/>
                  <a:gd name="connsiteY46" fmla="*/ 290588 h 607614"/>
                  <a:gd name="connsiteX47" fmla="*/ 62874 w 608556"/>
                  <a:gd name="connsiteY47" fmla="*/ 278076 h 607614"/>
                  <a:gd name="connsiteX48" fmla="*/ 62874 w 608556"/>
                  <a:gd name="connsiteY48" fmla="*/ 12419 h 607614"/>
                  <a:gd name="connsiteX49" fmla="*/ 75310 w 608556"/>
                  <a:gd name="connsiteY49" fmla="*/ 0 h 6076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608556" h="607614">
                    <a:moveTo>
                      <a:pt x="12438" y="316909"/>
                    </a:moveTo>
                    <a:lnTo>
                      <a:pt x="596024" y="316909"/>
                    </a:lnTo>
                    <a:cubicBezTo>
                      <a:pt x="602945" y="316909"/>
                      <a:pt x="608556" y="322513"/>
                      <a:pt x="608556" y="329424"/>
                    </a:cubicBezTo>
                    <a:cubicBezTo>
                      <a:pt x="608556" y="336242"/>
                      <a:pt x="602945" y="341846"/>
                      <a:pt x="596024" y="341846"/>
                    </a:cubicBezTo>
                    <a:lnTo>
                      <a:pt x="316764" y="341846"/>
                    </a:lnTo>
                    <a:lnTo>
                      <a:pt x="316764" y="500244"/>
                    </a:lnTo>
                    <a:lnTo>
                      <a:pt x="414495" y="585795"/>
                    </a:lnTo>
                    <a:cubicBezTo>
                      <a:pt x="419639" y="590278"/>
                      <a:pt x="420107" y="598123"/>
                      <a:pt x="415618" y="603353"/>
                    </a:cubicBezTo>
                    <a:cubicBezTo>
                      <a:pt x="413280" y="606061"/>
                      <a:pt x="409726" y="607556"/>
                      <a:pt x="406265" y="607556"/>
                    </a:cubicBezTo>
                    <a:cubicBezTo>
                      <a:pt x="403273" y="607556"/>
                      <a:pt x="400373" y="606622"/>
                      <a:pt x="398035" y="604474"/>
                    </a:cubicBezTo>
                    <a:lnTo>
                      <a:pt x="316764" y="533400"/>
                    </a:lnTo>
                    <a:lnTo>
                      <a:pt x="316764" y="594107"/>
                    </a:lnTo>
                    <a:cubicBezTo>
                      <a:pt x="316764" y="601018"/>
                      <a:pt x="311152" y="606622"/>
                      <a:pt x="304231" y="606622"/>
                    </a:cubicBezTo>
                    <a:cubicBezTo>
                      <a:pt x="297404" y="606622"/>
                      <a:pt x="291793" y="601018"/>
                      <a:pt x="291793" y="594107"/>
                    </a:cubicBezTo>
                    <a:lnTo>
                      <a:pt x="291793" y="533400"/>
                    </a:lnTo>
                    <a:lnTo>
                      <a:pt x="210521" y="604474"/>
                    </a:lnTo>
                    <a:cubicBezTo>
                      <a:pt x="205377" y="609050"/>
                      <a:pt x="197427" y="608583"/>
                      <a:pt x="192938" y="603353"/>
                    </a:cubicBezTo>
                    <a:cubicBezTo>
                      <a:pt x="188262" y="598216"/>
                      <a:pt x="188823" y="590278"/>
                      <a:pt x="194061" y="585795"/>
                    </a:cubicBezTo>
                    <a:lnTo>
                      <a:pt x="291793" y="500244"/>
                    </a:lnTo>
                    <a:lnTo>
                      <a:pt x="291793" y="341846"/>
                    </a:lnTo>
                    <a:lnTo>
                      <a:pt x="12438" y="341846"/>
                    </a:lnTo>
                    <a:cubicBezTo>
                      <a:pt x="5611" y="341846"/>
                      <a:pt x="0" y="336242"/>
                      <a:pt x="0" y="329424"/>
                    </a:cubicBezTo>
                    <a:cubicBezTo>
                      <a:pt x="0" y="322513"/>
                      <a:pt x="5611" y="316909"/>
                      <a:pt x="12438" y="316909"/>
                    </a:cubicBezTo>
                    <a:close/>
                    <a:moveTo>
                      <a:pt x="278583" y="124789"/>
                    </a:moveTo>
                    <a:lnTo>
                      <a:pt x="278583" y="169701"/>
                    </a:lnTo>
                    <a:lnTo>
                      <a:pt x="317489" y="150466"/>
                    </a:lnTo>
                    <a:close/>
                    <a:moveTo>
                      <a:pt x="260252" y="90708"/>
                    </a:moveTo>
                    <a:cubicBezTo>
                      <a:pt x="264180" y="88560"/>
                      <a:pt x="269231" y="88653"/>
                      <a:pt x="272972" y="91268"/>
                    </a:cubicBezTo>
                    <a:lnTo>
                      <a:pt x="349287" y="141596"/>
                    </a:lnTo>
                    <a:cubicBezTo>
                      <a:pt x="353028" y="144117"/>
                      <a:pt x="355085" y="148319"/>
                      <a:pt x="354898" y="152801"/>
                    </a:cubicBezTo>
                    <a:cubicBezTo>
                      <a:pt x="354618" y="157283"/>
                      <a:pt x="351999" y="161111"/>
                      <a:pt x="347977" y="163165"/>
                    </a:cubicBezTo>
                    <a:lnTo>
                      <a:pt x="271662" y="201075"/>
                    </a:lnTo>
                    <a:cubicBezTo>
                      <a:pt x="269979" y="202009"/>
                      <a:pt x="267921" y="202382"/>
                      <a:pt x="266051" y="202382"/>
                    </a:cubicBezTo>
                    <a:cubicBezTo>
                      <a:pt x="263806" y="202382"/>
                      <a:pt x="261468" y="201728"/>
                      <a:pt x="259504" y="200515"/>
                    </a:cubicBezTo>
                    <a:cubicBezTo>
                      <a:pt x="255857" y="198274"/>
                      <a:pt x="253612" y="194259"/>
                      <a:pt x="253612" y="189870"/>
                    </a:cubicBezTo>
                    <a:lnTo>
                      <a:pt x="253612" y="101632"/>
                    </a:lnTo>
                    <a:cubicBezTo>
                      <a:pt x="253612" y="97057"/>
                      <a:pt x="256137" y="92762"/>
                      <a:pt x="260252" y="90708"/>
                    </a:cubicBezTo>
                    <a:close/>
                    <a:moveTo>
                      <a:pt x="87934" y="24932"/>
                    </a:moveTo>
                    <a:lnTo>
                      <a:pt x="87934" y="265656"/>
                    </a:lnTo>
                    <a:lnTo>
                      <a:pt x="520692" y="265656"/>
                    </a:lnTo>
                    <a:lnTo>
                      <a:pt x="520692" y="24932"/>
                    </a:lnTo>
                    <a:close/>
                    <a:moveTo>
                      <a:pt x="75310" y="0"/>
                    </a:moveTo>
                    <a:lnTo>
                      <a:pt x="533035" y="0"/>
                    </a:lnTo>
                    <a:cubicBezTo>
                      <a:pt x="539861" y="0"/>
                      <a:pt x="545471" y="5603"/>
                      <a:pt x="545471" y="12419"/>
                    </a:cubicBezTo>
                    <a:lnTo>
                      <a:pt x="545471" y="278076"/>
                    </a:lnTo>
                    <a:cubicBezTo>
                      <a:pt x="545471" y="284985"/>
                      <a:pt x="540048" y="290588"/>
                      <a:pt x="533035" y="290588"/>
                    </a:cubicBezTo>
                    <a:lnTo>
                      <a:pt x="75310" y="290588"/>
                    </a:lnTo>
                    <a:cubicBezTo>
                      <a:pt x="68484" y="290588"/>
                      <a:pt x="62874" y="284985"/>
                      <a:pt x="62874" y="278076"/>
                    </a:cubicBezTo>
                    <a:lnTo>
                      <a:pt x="62874" y="12419"/>
                    </a:lnTo>
                    <a:cubicBezTo>
                      <a:pt x="62874" y="5603"/>
                      <a:pt x="68484" y="0"/>
                      <a:pt x="7531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12" name="íşľíḋê"/>
            <p:cNvSpPr txBox="1"/>
            <p:nvPr/>
          </p:nvSpPr>
          <p:spPr>
            <a:xfrm>
              <a:off x="6672064" y="2027859"/>
              <a:ext cx="597333" cy="332439"/>
            </a:xfrm>
            <a:prstGeom prst="rect">
              <a:avLst/>
            </a:prstGeom>
            <a:noFill/>
          </p:spPr>
          <p:txBody>
            <a:bodyPr wrap="none" lIns="90000" tIns="46800" rIns="90000" bIns="46800" anchor="ctr" anchorCtr="0">
              <a:normAutofit fontScale="92500" lnSpcReduction="20000"/>
            </a:bodyPr>
            <a:lstStyle/>
            <a:p>
              <a:r>
                <a:rPr lang="en-US" altLang="zh-CN" sz="2000">
                  <a:solidFill>
                    <a:schemeClr val="bg1"/>
                  </a:solidFill>
                  <a:latin typeface="Impact" panose="020B0806030902050204" pitchFamily="34" charset="0"/>
                </a:rPr>
                <a:t>01</a:t>
              </a:r>
              <a:endParaRPr lang="en-US" altLang="zh-CN" sz="20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13" name="i$ľîḑê"/>
            <p:cNvSpPr txBox="1"/>
            <p:nvPr/>
          </p:nvSpPr>
          <p:spPr>
            <a:xfrm>
              <a:off x="7179438" y="2432679"/>
              <a:ext cx="597333" cy="332439"/>
            </a:xfrm>
            <a:prstGeom prst="rect">
              <a:avLst/>
            </a:prstGeom>
            <a:noFill/>
          </p:spPr>
          <p:txBody>
            <a:bodyPr wrap="none" lIns="90000" tIns="46800" rIns="90000" bIns="46800" anchor="ctr" anchorCtr="0">
              <a:normAutofit fontScale="92500" lnSpcReduction="20000"/>
            </a:bodyPr>
            <a:lstStyle/>
            <a:p>
              <a:r>
                <a:rPr lang="en-US" altLang="zh-CN" sz="2000">
                  <a:solidFill>
                    <a:schemeClr val="bg1"/>
                  </a:solidFill>
                  <a:latin typeface="Impact" panose="020B0806030902050204" pitchFamily="34" charset="0"/>
                </a:rPr>
                <a:t>02</a:t>
              </a:r>
              <a:endParaRPr lang="en-US" altLang="zh-CN" sz="20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14" name="îŝḻïḍê"/>
            <p:cNvSpPr txBox="1"/>
            <p:nvPr/>
          </p:nvSpPr>
          <p:spPr>
            <a:xfrm>
              <a:off x="7733590" y="2837499"/>
              <a:ext cx="597333" cy="332439"/>
            </a:xfrm>
            <a:prstGeom prst="rect">
              <a:avLst/>
            </a:prstGeom>
            <a:noFill/>
          </p:spPr>
          <p:txBody>
            <a:bodyPr wrap="none" lIns="90000" tIns="46800" rIns="90000" bIns="46800" anchor="ctr" anchorCtr="0">
              <a:normAutofit fontScale="92500" lnSpcReduction="20000"/>
            </a:bodyPr>
            <a:lstStyle/>
            <a:p>
              <a:r>
                <a:rPr lang="en-US" altLang="zh-CN" sz="2000">
                  <a:solidFill>
                    <a:schemeClr val="bg1"/>
                  </a:solidFill>
                  <a:latin typeface="Impact" panose="020B0806030902050204" pitchFamily="34" charset="0"/>
                </a:rPr>
                <a:t>03</a:t>
              </a:r>
              <a:endParaRPr lang="en-US" altLang="zh-CN" sz="20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cxnSp>
          <p:nvCxnSpPr>
            <p:cNvPr id="15" name="肘形连接符 14"/>
            <p:cNvCxnSpPr>
              <a:stCxn id="12" idx="1"/>
              <a:endCxn id="27" idx="3"/>
            </p:cNvCxnSpPr>
            <p:nvPr/>
          </p:nvCxnSpPr>
          <p:spPr>
            <a:xfrm rot="10800000" flipV="1">
              <a:off x="5307106" y="2194079"/>
              <a:ext cx="1364959" cy="447830"/>
            </a:xfrm>
            <a:prstGeom prst="bentConnector3">
              <a:avLst>
                <a:gd name="adj1" fmla="val 91158"/>
              </a:avLst>
            </a:prstGeom>
            <a:ln w="3175" cap="rnd">
              <a:solidFill>
                <a:schemeClr val="bg1">
                  <a:lumMod val="8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肘形连接符 15"/>
            <p:cNvCxnSpPr>
              <a:stCxn id="13" idx="1"/>
              <a:endCxn id="24" idx="3"/>
            </p:cNvCxnSpPr>
            <p:nvPr/>
          </p:nvCxnSpPr>
          <p:spPr>
            <a:xfrm rot="10800000" flipV="1">
              <a:off x="5354918" y="2598898"/>
              <a:ext cx="1824521" cy="1143261"/>
            </a:xfrm>
            <a:prstGeom prst="bentConnector3">
              <a:avLst>
                <a:gd name="adj1" fmla="val 95531"/>
              </a:avLst>
            </a:prstGeom>
            <a:ln w="3175" cap="rnd">
              <a:solidFill>
                <a:schemeClr val="bg1">
                  <a:lumMod val="8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肘形连接符 16"/>
            <p:cNvCxnSpPr>
              <a:endCxn id="21" idx="3"/>
            </p:cNvCxnSpPr>
            <p:nvPr/>
          </p:nvCxnSpPr>
          <p:spPr>
            <a:xfrm rot="10800000" flipV="1">
              <a:off x="5354918" y="3342072"/>
              <a:ext cx="2335499" cy="2241404"/>
            </a:xfrm>
            <a:prstGeom prst="bentConnector3">
              <a:avLst>
                <a:gd name="adj1" fmla="val 96317"/>
              </a:avLst>
            </a:prstGeom>
            <a:ln w="3175" cap="rnd">
              <a:solidFill>
                <a:schemeClr val="bg1">
                  <a:lumMod val="8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矩形 42"/>
          <p:cNvSpPr/>
          <p:nvPr/>
        </p:nvSpPr>
        <p:spPr>
          <a:xfrm>
            <a:off x="6267178" y="5560368"/>
            <a:ext cx="499633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050" i="1">
                <a:solidFill>
                  <a:srgbClr val="595959"/>
                </a:solidFill>
                <a:latin typeface="Helvetica Neue"/>
              </a:rPr>
              <a:t>*教育的本质是筛选，是把不同的人筛选出来。让人都觉得教育是有用的</a:t>
            </a:r>
            <a:r>
              <a:rPr lang="en-US" altLang="zh-CN" sz="1050" i="1">
                <a:solidFill>
                  <a:srgbClr val="595959"/>
                </a:solidFill>
                <a:latin typeface="Helvetica Neue"/>
              </a:rPr>
              <a:t>(</a:t>
            </a:r>
            <a:r>
              <a:rPr lang="zh-CN" altLang="en-US" sz="1050" i="1">
                <a:solidFill>
                  <a:srgbClr val="595959"/>
                </a:solidFill>
                <a:latin typeface="Helvetica Neue"/>
              </a:rPr>
              <a:t>本科比大专赚钱多，研究生比本科生赚钱多</a:t>
            </a:r>
            <a:r>
              <a:rPr lang="en-US" altLang="zh-CN" sz="1050" i="1">
                <a:solidFill>
                  <a:srgbClr val="595959"/>
                </a:solidFill>
                <a:latin typeface="Helvetica Neue"/>
              </a:rPr>
              <a:t>)</a:t>
            </a:r>
            <a:r>
              <a:rPr lang="zh-CN" altLang="en-US" sz="1050" i="1">
                <a:solidFill>
                  <a:srgbClr val="595959"/>
                </a:solidFill>
                <a:latin typeface="Helvetica Neue"/>
              </a:rPr>
              <a:t>，从而挑选出来最有动力，成就动机最强的人。</a:t>
            </a:r>
            <a:endParaRPr lang="zh-CN" altLang="en-US" sz="1050" i="1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10.</a:t>
            </a:r>
            <a:r>
              <a:rPr lang="zh-CN" altLang="en-US"/>
              <a:t>领导力（</a:t>
            </a:r>
            <a:r>
              <a:rPr lang="en-US" altLang="zh-CN"/>
              <a:t>4E+P</a:t>
            </a:r>
            <a:r>
              <a:rPr lang="zh-CN" altLang="en-US"/>
              <a:t>）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t>25</a:t>
            </a:fld>
            <a:endParaRPr lang="zh-CN" altLang="en-US"/>
          </a:p>
        </p:txBody>
      </p:sp>
      <p:grpSp>
        <p:nvGrpSpPr>
          <p:cNvPr id="31" name="ïśļïḋe"/>
          <p:cNvGrpSpPr/>
          <p:nvPr/>
        </p:nvGrpSpPr>
        <p:grpSpPr>
          <a:xfrm>
            <a:off x="3533302" y="1551657"/>
            <a:ext cx="4264787" cy="4034815"/>
            <a:chOff x="3861452" y="1628800"/>
            <a:chExt cx="4469097" cy="4228109"/>
          </a:xfrm>
        </p:grpSpPr>
        <p:sp>
          <p:nvSpPr>
            <p:cNvPr id="42" name="ís1ïḓê"/>
            <p:cNvSpPr/>
            <p:nvPr/>
          </p:nvSpPr>
          <p:spPr>
            <a:xfrm>
              <a:off x="5093163" y="1628800"/>
              <a:ext cx="2005675" cy="19087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120" y="21600"/>
                  </a:moveTo>
                  <a:lnTo>
                    <a:pt x="0" y="8239"/>
                  </a:lnTo>
                  <a:lnTo>
                    <a:pt x="10793" y="0"/>
                  </a:lnTo>
                  <a:lnTo>
                    <a:pt x="21600" y="8239"/>
                  </a:lnTo>
                  <a:lnTo>
                    <a:pt x="17480" y="21600"/>
                  </a:lnTo>
                  <a:lnTo>
                    <a:pt x="4120" y="21600"/>
                  </a:lnTo>
                  <a:close/>
                </a:path>
              </a:pathLst>
            </a:custGeom>
            <a:solidFill>
              <a:schemeClr val="accent1">
                <a:lumMod val="100000"/>
              </a:schemeClr>
            </a:solidFill>
            <a:ln w="12700">
              <a:miter lim="400000"/>
            </a:ln>
          </p:spPr>
          <p:txBody>
            <a:bodyPr wrap="none" lIns="0" tIns="648000" rIns="0" bIns="0" anchor="ctr" anchorCtr="1">
              <a:normAutofit/>
            </a:bodyPr>
            <a:lstStyle/>
            <a:p>
              <a:pPr algn="ctr"/>
              <a:r>
                <a:rPr lang="zh-CN" altLang="en-US" sz="1400" b="1">
                  <a:solidFill>
                    <a:srgbClr val="FFFFFF"/>
                  </a:solidFill>
                </a:rPr>
                <a:t>前瞻性</a:t>
              </a:r>
              <a:endParaRPr lang="en-US" altLang="zh-CN" sz="1400" b="1">
                <a:solidFill>
                  <a:srgbClr val="FFFFFF"/>
                </a:solidFill>
              </a:endParaRPr>
            </a:p>
            <a:p>
              <a:pPr algn="ctr"/>
              <a:r>
                <a:rPr lang="zh-CN" altLang="en-US" sz="1400" b="1">
                  <a:solidFill>
                    <a:srgbClr val="FFFFFF"/>
                  </a:solidFill>
                </a:rPr>
                <a:t>（</a:t>
              </a:r>
              <a:r>
                <a:rPr lang="en-US" altLang="zh-CN" sz="1400" b="1">
                  <a:solidFill>
                    <a:srgbClr val="FFFFFF"/>
                  </a:solidFill>
                </a:rPr>
                <a:t>Envision</a:t>
              </a:r>
              <a:r>
                <a:rPr lang="zh-CN" altLang="en-US" sz="1400" b="1">
                  <a:solidFill>
                    <a:srgbClr val="FFFFFF"/>
                  </a:solidFill>
                </a:rPr>
                <a:t>）</a:t>
              </a:r>
              <a:endParaRPr lang="en-US" altLang="zh-CN" sz="1400" b="1">
                <a:solidFill>
                  <a:srgbClr val="FFFFFF"/>
                </a:solidFill>
              </a:endParaRPr>
            </a:p>
            <a:p>
              <a:pPr algn="ctr"/>
              <a:endParaRPr lang="zh-CN" altLang="en-US" sz="1400" b="1">
                <a:solidFill>
                  <a:srgbClr val="FFFFFF"/>
                </a:solidFill>
              </a:endParaRPr>
            </a:p>
          </p:txBody>
        </p:sp>
        <p:sp>
          <p:nvSpPr>
            <p:cNvPr id="43" name="ïṥḻïdé"/>
            <p:cNvSpPr/>
            <p:nvPr/>
          </p:nvSpPr>
          <p:spPr>
            <a:xfrm>
              <a:off x="6324874" y="2471617"/>
              <a:ext cx="2005675" cy="19062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120" y="21600"/>
                  </a:moveTo>
                  <a:lnTo>
                    <a:pt x="0" y="8221"/>
                  </a:lnTo>
                  <a:lnTo>
                    <a:pt x="10807" y="0"/>
                  </a:lnTo>
                  <a:lnTo>
                    <a:pt x="21600" y="8221"/>
                  </a:lnTo>
                  <a:lnTo>
                    <a:pt x="17480" y="21600"/>
                  </a:lnTo>
                  <a:lnTo>
                    <a:pt x="4120" y="21600"/>
                  </a:lnTo>
                  <a:close/>
                </a:path>
              </a:pathLst>
            </a:custGeom>
            <a:solidFill>
              <a:schemeClr val="accent5">
                <a:lumMod val="100000"/>
              </a:schemeClr>
            </a:solidFill>
            <a:ln w="12700">
              <a:miter lim="400000"/>
            </a:ln>
          </p:spPr>
          <p:txBody>
            <a:bodyPr wrap="none" lIns="0" tIns="648000" rIns="0" bIns="0" anchor="ctr" anchorCtr="1">
              <a:normAutofit/>
            </a:bodyPr>
            <a:lstStyle/>
            <a:p>
              <a:pPr lvl="0" algn="ctr">
                <a:defRPr sz="3200">
                  <a:solidFill>
                    <a:srgbClr val="FFFFFF"/>
                  </a:solidFill>
                </a:defRPr>
              </a:pPr>
              <a:r>
                <a:rPr lang="zh-CN" altLang="en-US" sz="1400" b="1"/>
                <a:t>赋能团队</a:t>
              </a:r>
              <a:endParaRPr lang="en-US" altLang="zh-CN" sz="1400" b="1"/>
            </a:p>
            <a:p>
              <a:pPr lvl="0" algn="ctr">
                <a:defRPr sz="3200">
                  <a:solidFill>
                    <a:srgbClr val="FFFFFF"/>
                  </a:solidFill>
                </a:defRPr>
              </a:pPr>
              <a:r>
                <a:rPr lang="zh-CN" altLang="en-US" sz="1400" b="1"/>
                <a:t>（</a:t>
              </a:r>
              <a:r>
                <a:rPr lang="en-US" altLang="zh-CN" sz="1400" b="1"/>
                <a:t>Enable</a:t>
              </a:r>
              <a:r>
                <a:rPr lang="zh-CN" altLang="en-US" sz="1400" b="1"/>
                <a:t>）</a:t>
              </a:r>
            </a:p>
          </p:txBody>
        </p:sp>
        <p:sp>
          <p:nvSpPr>
            <p:cNvPr id="44" name="iṣľîḍé"/>
            <p:cNvSpPr/>
            <p:nvPr/>
          </p:nvSpPr>
          <p:spPr>
            <a:xfrm>
              <a:off x="5873502" y="3939213"/>
              <a:ext cx="2008225" cy="19062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142" y="21600"/>
                  </a:moveTo>
                  <a:lnTo>
                    <a:pt x="0" y="8250"/>
                  </a:lnTo>
                  <a:lnTo>
                    <a:pt x="10821" y="0"/>
                  </a:lnTo>
                  <a:lnTo>
                    <a:pt x="21600" y="8250"/>
                  </a:lnTo>
                  <a:lnTo>
                    <a:pt x="17458" y="21600"/>
                  </a:lnTo>
                  <a:lnTo>
                    <a:pt x="4142" y="21600"/>
                  </a:lnTo>
                  <a:close/>
                </a:path>
              </a:pathLst>
            </a:custGeom>
            <a:solidFill>
              <a:schemeClr val="accent4">
                <a:lumMod val="100000"/>
              </a:schemeClr>
            </a:solidFill>
            <a:ln w="12700">
              <a:miter lim="400000"/>
            </a:ln>
          </p:spPr>
          <p:txBody>
            <a:bodyPr wrap="none" lIns="0" tIns="648000" rIns="0" bIns="0" anchor="ctr" anchorCtr="1">
              <a:normAutofit/>
            </a:bodyPr>
            <a:lstStyle/>
            <a:p>
              <a:pPr algn="ctr"/>
              <a:r>
                <a:rPr lang="zh-CN" altLang="en-US" sz="1400" b="1">
                  <a:solidFill>
                    <a:srgbClr val="FFFFFF"/>
                  </a:solidFill>
                </a:rPr>
                <a:t>激励团队</a:t>
              </a:r>
              <a:endParaRPr lang="en-US" altLang="zh-CN" sz="1400" b="1">
                <a:solidFill>
                  <a:srgbClr val="FFFFFF"/>
                </a:solidFill>
              </a:endParaRPr>
            </a:p>
            <a:p>
              <a:pPr algn="ctr"/>
              <a:r>
                <a:rPr lang="zh-CN" altLang="en-US" sz="1400" b="1">
                  <a:solidFill>
                    <a:srgbClr val="FFFFFF"/>
                  </a:solidFill>
                </a:rPr>
                <a:t>（</a:t>
              </a:r>
              <a:r>
                <a:rPr lang="en-US" altLang="zh-CN" sz="1400" b="1">
                  <a:solidFill>
                    <a:srgbClr val="FFFFFF"/>
                  </a:solidFill>
                </a:rPr>
                <a:t>Energize</a:t>
              </a:r>
              <a:r>
                <a:rPr lang="zh-CN" altLang="en-US" sz="1400" b="1">
                  <a:solidFill>
                    <a:srgbClr val="FFFFFF"/>
                  </a:solidFill>
                </a:rPr>
                <a:t>）</a:t>
              </a:r>
            </a:p>
          </p:txBody>
        </p:sp>
        <p:sp>
          <p:nvSpPr>
            <p:cNvPr id="45" name="íŝľïḓè"/>
            <p:cNvSpPr/>
            <p:nvPr/>
          </p:nvSpPr>
          <p:spPr>
            <a:xfrm>
              <a:off x="4324300" y="3950689"/>
              <a:ext cx="2006950" cy="19062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117" y="21600"/>
                  </a:moveTo>
                  <a:lnTo>
                    <a:pt x="0" y="8264"/>
                  </a:lnTo>
                  <a:lnTo>
                    <a:pt x="10800" y="0"/>
                  </a:lnTo>
                  <a:lnTo>
                    <a:pt x="21600" y="8264"/>
                  </a:lnTo>
                  <a:lnTo>
                    <a:pt x="17483" y="21600"/>
                  </a:lnTo>
                  <a:lnTo>
                    <a:pt x="4117" y="21600"/>
                  </a:lnTo>
                  <a:close/>
                </a:path>
              </a:pathLst>
            </a:custGeom>
            <a:solidFill>
              <a:schemeClr val="accent3">
                <a:lumMod val="100000"/>
              </a:schemeClr>
            </a:solidFill>
            <a:ln w="12700">
              <a:miter lim="400000"/>
            </a:ln>
          </p:spPr>
          <p:txBody>
            <a:bodyPr wrap="none" lIns="0" tIns="648000" rIns="0" bIns="0" anchor="ctr" anchorCtr="1">
              <a:normAutofit/>
            </a:bodyPr>
            <a:lstStyle/>
            <a:p>
              <a:pPr algn="ctr"/>
              <a:r>
                <a:rPr lang="zh-CN" altLang="en-US" sz="1400" b="1">
                  <a:solidFill>
                    <a:srgbClr val="FFFFFF"/>
                  </a:solidFill>
                </a:rPr>
                <a:t>执行力</a:t>
              </a:r>
              <a:endParaRPr lang="en-US" altLang="zh-CN" sz="1400" b="1">
                <a:solidFill>
                  <a:srgbClr val="FFFFFF"/>
                </a:solidFill>
              </a:endParaRPr>
            </a:p>
            <a:p>
              <a:pPr algn="ctr"/>
              <a:r>
                <a:rPr lang="zh-CN" altLang="en-US" sz="1400" b="1">
                  <a:solidFill>
                    <a:srgbClr val="FFFFFF"/>
                  </a:solidFill>
                </a:rPr>
                <a:t>（</a:t>
              </a:r>
              <a:r>
                <a:rPr lang="en-US" altLang="zh-CN" sz="1400" b="1">
                  <a:solidFill>
                    <a:srgbClr val="FFFFFF"/>
                  </a:solidFill>
                </a:rPr>
                <a:t>Edge</a:t>
              </a:r>
              <a:r>
                <a:rPr lang="zh-CN" altLang="en-US" sz="1400" b="1">
                  <a:solidFill>
                    <a:srgbClr val="FFFFFF"/>
                  </a:solidFill>
                </a:rPr>
                <a:t>）</a:t>
              </a:r>
            </a:p>
          </p:txBody>
        </p:sp>
        <p:sp>
          <p:nvSpPr>
            <p:cNvPr id="46" name="íŝlîḑé"/>
            <p:cNvSpPr/>
            <p:nvPr/>
          </p:nvSpPr>
          <p:spPr>
            <a:xfrm>
              <a:off x="3861452" y="2471617"/>
              <a:ext cx="2005675" cy="19062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120" y="21600"/>
                  </a:moveTo>
                  <a:lnTo>
                    <a:pt x="0" y="8221"/>
                  </a:lnTo>
                  <a:lnTo>
                    <a:pt x="10793" y="0"/>
                  </a:lnTo>
                  <a:lnTo>
                    <a:pt x="21600" y="8221"/>
                  </a:lnTo>
                  <a:lnTo>
                    <a:pt x="17480" y="21600"/>
                  </a:lnTo>
                  <a:lnTo>
                    <a:pt x="4120" y="21600"/>
                  </a:lnTo>
                  <a:close/>
                </a:path>
              </a:pathLst>
            </a:custGeom>
            <a:solidFill>
              <a:schemeClr val="accent2">
                <a:lumMod val="100000"/>
              </a:schemeClr>
            </a:solidFill>
            <a:ln w="12700">
              <a:miter lim="400000"/>
            </a:ln>
          </p:spPr>
          <p:txBody>
            <a:bodyPr wrap="none" lIns="0" tIns="648000" rIns="0" bIns="0" anchor="ctr" anchorCtr="1">
              <a:normAutofit/>
            </a:bodyPr>
            <a:lstStyle/>
            <a:p>
              <a:pPr algn="ctr"/>
              <a:r>
                <a:rPr lang="zh-CN" altLang="en-US" sz="1400" b="1">
                  <a:solidFill>
                    <a:srgbClr val="FFFFFF"/>
                  </a:solidFill>
                </a:rPr>
                <a:t>激情</a:t>
              </a:r>
              <a:endParaRPr lang="en-US" altLang="zh-CN" sz="1400" b="1">
                <a:solidFill>
                  <a:srgbClr val="FFFFFF"/>
                </a:solidFill>
              </a:endParaRPr>
            </a:p>
            <a:p>
              <a:pPr algn="ctr"/>
              <a:r>
                <a:rPr lang="zh-CN" altLang="en-US" sz="1400" b="1">
                  <a:solidFill>
                    <a:srgbClr val="FFFFFF"/>
                  </a:solidFill>
                </a:rPr>
                <a:t>（</a:t>
              </a:r>
              <a:r>
                <a:rPr lang="en-US" altLang="zh-CN" sz="1400" b="1">
                  <a:solidFill>
                    <a:srgbClr val="FFFFFF"/>
                  </a:solidFill>
                </a:rPr>
                <a:t>Passion</a:t>
              </a:r>
              <a:r>
                <a:rPr lang="zh-CN" altLang="en-US" sz="1400" b="1">
                  <a:solidFill>
                    <a:srgbClr val="FFFFFF"/>
                  </a:solidFill>
                </a:rPr>
                <a:t>）</a:t>
              </a:r>
            </a:p>
          </p:txBody>
        </p:sp>
        <p:sp>
          <p:nvSpPr>
            <p:cNvPr id="47" name="ïSḷiḋê"/>
            <p:cNvSpPr>
              <a:spLocks noChangeAspect="1"/>
            </p:cNvSpPr>
            <p:nvPr/>
          </p:nvSpPr>
          <p:spPr bwMode="auto">
            <a:xfrm>
              <a:off x="5854976" y="2041727"/>
              <a:ext cx="482048" cy="479784"/>
            </a:xfrm>
            <a:custGeom>
              <a:avLst/>
              <a:gdLst>
                <a:gd name="connsiteX0" fmla="*/ 163513 w 338138"/>
                <a:gd name="connsiteY0" fmla="*/ 246178 h 336550"/>
                <a:gd name="connsiteX1" fmla="*/ 170657 w 338138"/>
                <a:gd name="connsiteY1" fmla="*/ 249239 h 336550"/>
                <a:gd name="connsiteX2" fmla="*/ 177801 w 338138"/>
                <a:gd name="connsiteY2" fmla="*/ 246178 h 336550"/>
                <a:gd name="connsiteX3" fmla="*/ 177801 w 338138"/>
                <a:gd name="connsiteY3" fmla="*/ 270465 h 336550"/>
                <a:gd name="connsiteX4" fmla="*/ 177801 w 338138"/>
                <a:gd name="connsiteY4" fmla="*/ 274411 h 336550"/>
                <a:gd name="connsiteX5" fmla="*/ 170008 w 338138"/>
                <a:gd name="connsiteY5" fmla="*/ 280988 h 336550"/>
                <a:gd name="connsiteX6" fmla="*/ 163513 w 338138"/>
                <a:gd name="connsiteY6" fmla="*/ 274411 h 336550"/>
                <a:gd name="connsiteX7" fmla="*/ 163513 w 338138"/>
                <a:gd name="connsiteY7" fmla="*/ 246789 h 336550"/>
                <a:gd name="connsiteX8" fmla="*/ 288544 w 338138"/>
                <a:gd name="connsiteY8" fmla="*/ 231096 h 336550"/>
                <a:gd name="connsiteX9" fmla="*/ 288136 w 338138"/>
                <a:gd name="connsiteY9" fmla="*/ 233923 h 336550"/>
                <a:gd name="connsiteX10" fmla="*/ 286625 w 338138"/>
                <a:gd name="connsiteY10" fmla="*/ 233923 h 336550"/>
                <a:gd name="connsiteX11" fmla="*/ 171450 w 338138"/>
                <a:gd name="connsiteY11" fmla="*/ 215900 h 336550"/>
                <a:gd name="connsiteX12" fmla="*/ 161925 w 338138"/>
                <a:gd name="connsiteY12" fmla="*/ 225425 h 336550"/>
                <a:gd name="connsiteX13" fmla="*/ 171450 w 338138"/>
                <a:gd name="connsiteY13" fmla="*/ 234950 h 336550"/>
                <a:gd name="connsiteX14" fmla="*/ 180975 w 338138"/>
                <a:gd name="connsiteY14" fmla="*/ 225425 h 336550"/>
                <a:gd name="connsiteX15" fmla="*/ 171450 w 338138"/>
                <a:gd name="connsiteY15" fmla="*/ 215900 h 336550"/>
                <a:gd name="connsiteX16" fmla="*/ 163513 w 338138"/>
                <a:gd name="connsiteY16" fmla="*/ 204674 h 336550"/>
                <a:gd name="connsiteX17" fmla="*/ 163513 w 338138"/>
                <a:gd name="connsiteY17" fmla="*/ 208056 h 336550"/>
                <a:gd name="connsiteX18" fmla="*/ 170008 w 338138"/>
                <a:gd name="connsiteY18" fmla="*/ 215900 h 336550"/>
                <a:gd name="connsiteX19" fmla="*/ 177801 w 338138"/>
                <a:gd name="connsiteY19" fmla="*/ 208056 h 336550"/>
                <a:gd name="connsiteX20" fmla="*/ 177801 w 338138"/>
                <a:gd name="connsiteY20" fmla="*/ 204674 h 336550"/>
                <a:gd name="connsiteX21" fmla="*/ 186934 w 338138"/>
                <a:gd name="connsiteY21" fmla="*/ 208587 h 336550"/>
                <a:gd name="connsiteX22" fmla="*/ 193676 w 338138"/>
                <a:gd name="connsiteY22" fmla="*/ 225426 h 336550"/>
                <a:gd name="connsiteX23" fmla="*/ 186934 w 338138"/>
                <a:gd name="connsiteY23" fmla="*/ 242265 h 336550"/>
                <a:gd name="connsiteX24" fmla="*/ 177801 w 338138"/>
                <a:gd name="connsiteY24" fmla="*/ 246178 h 336550"/>
                <a:gd name="connsiteX25" fmla="*/ 177801 w 338138"/>
                <a:gd name="connsiteY25" fmla="*/ 242842 h 336550"/>
                <a:gd name="connsiteX26" fmla="*/ 170008 w 338138"/>
                <a:gd name="connsiteY26" fmla="*/ 234950 h 336550"/>
                <a:gd name="connsiteX27" fmla="*/ 163513 w 338138"/>
                <a:gd name="connsiteY27" fmla="*/ 242842 h 336550"/>
                <a:gd name="connsiteX28" fmla="*/ 163513 w 338138"/>
                <a:gd name="connsiteY28" fmla="*/ 246178 h 336550"/>
                <a:gd name="connsiteX29" fmla="*/ 154380 w 338138"/>
                <a:gd name="connsiteY29" fmla="*/ 242265 h 336550"/>
                <a:gd name="connsiteX30" fmla="*/ 147638 w 338138"/>
                <a:gd name="connsiteY30" fmla="*/ 225426 h 336550"/>
                <a:gd name="connsiteX31" fmla="*/ 154380 w 338138"/>
                <a:gd name="connsiteY31" fmla="*/ 208587 h 336550"/>
                <a:gd name="connsiteX32" fmla="*/ 169202 w 338138"/>
                <a:gd name="connsiteY32" fmla="*/ 182936 h 336550"/>
                <a:gd name="connsiteX33" fmla="*/ 177801 w 338138"/>
                <a:gd name="connsiteY33" fmla="*/ 184824 h 336550"/>
                <a:gd name="connsiteX34" fmla="*/ 177801 w 338138"/>
                <a:gd name="connsiteY34" fmla="*/ 195963 h 336550"/>
                <a:gd name="connsiteX35" fmla="*/ 177801 w 338138"/>
                <a:gd name="connsiteY35" fmla="*/ 204674 h 336550"/>
                <a:gd name="connsiteX36" fmla="*/ 170657 w 338138"/>
                <a:gd name="connsiteY36" fmla="*/ 201613 h 336550"/>
                <a:gd name="connsiteX37" fmla="*/ 163513 w 338138"/>
                <a:gd name="connsiteY37" fmla="*/ 204674 h 336550"/>
                <a:gd name="connsiteX38" fmla="*/ 163513 w 338138"/>
                <a:gd name="connsiteY38" fmla="*/ 184210 h 336550"/>
                <a:gd name="connsiteX39" fmla="*/ 177801 w 338138"/>
                <a:gd name="connsiteY39" fmla="*/ 171713 h 336550"/>
                <a:gd name="connsiteX40" fmla="*/ 235276 w 338138"/>
                <a:gd name="connsiteY40" fmla="*/ 184080 h 336550"/>
                <a:gd name="connsiteX41" fmla="*/ 281069 w 338138"/>
                <a:gd name="connsiteY41" fmla="*/ 218472 h 336550"/>
                <a:gd name="connsiteX42" fmla="*/ 273597 w 338138"/>
                <a:gd name="connsiteY42" fmla="*/ 229881 h 336550"/>
                <a:gd name="connsiteX43" fmla="*/ 229495 w 338138"/>
                <a:gd name="connsiteY43" fmla="*/ 196173 h 336550"/>
                <a:gd name="connsiteX44" fmla="*/ 177801 w 338138"/>
                <a:gd name="connsiteY44" fmla="*/ 184824 h 336550"/>
                <a:gd name="connsiteX45" fmla="*/ 163513 w 338138"/>
                <a:gd name="connsiteY45" fmla="*/ 171090 h 336550"/>
                <a:gd name="connsiteX46" fmla="*/ 163513 w 338138"/>
                <a:gd name="connsiteY46" fmla="*/ 184210 h 336550"/>
                <a:gd name="connsiteX47" fmla="*/ 110065 w 338138"/>
                <a:gd name="connsiteY47" fmla="*/ 196173 h 336550"/>
                <a:gd name="connsiteX48" fmla="*/ 65067 w 338138"/>
                <a:gd name="connsiteY48" fmla="*/ 230681 h 336550"/>
                <a:gd name="connsiteX49" fmla="*/ 57540 w 338138"/>
                <a:gd name="connsiteY49" fmla="*/ 219191 h 336550"/>
                <a:gd name="connsiteX50" fmla="*/ 103293 w 338138"/>
                <a:gd name="connsiteY50" fmla="*/ 184080 h 336550"/>
                <a:gd name="connsiteX51" fmla="*/ 256382 w 338138"/>
                <a:gd name="connsiteY51" fmla="*/ 166688 h 336550"/>
                <a:gd name="connsiteX52" fmla="*/ 272257 w 338138"/>
                <a:gd name="connsiteY52" fmla="*/ 166688 h 336550"/>
                <a:gd name="connsiteX53" fmla="*/ 276226 w 338138"/>
                <a:gd name="connsiteY53" fmla="*/ 170498 h 336550"/>
                <a:gd name="connsiteX54" fmla="*/ 272257 w 338138"/>
                <a:gd name="connsiteY54" fmla="*/ 173038 h 336550"/>
                <a:gd name="connsiteX55" fmla="*/ 256382 w 338138"/>
                <a:gd name="connsiteY55" fmla="*/ 173038 h 336550"/>
                <a:gd name="connsiteX56" fmla="*/ 252413 w 338138"/>
                <a:gd name="connsiteY56" fmla="*/ 170498 h 336550"/>
                <a:gd name="connsiteX57" fmla="*/ 256382 w 338138"/>
                <a:gd name="connsiteY57" fmla="*/ 166688 h 336550"/>
                <a:gd name="connsiteX58" fmla="*/ 67469 w 338138"/>
                <a:gd name="connsiteY58" fmla="*/ 166688 h 336550"/>
                <a:gd name="connsiteX59" fmla="*/ 83344 w 338138"/>
                <a:gd name="connsiteY59" fmla="*/ 166688 h 336550"/>
                <a:gd name="connsiteX60" fmla="*/ 87313 w 338138"/>
                <a:gd name="connsiteY60" fmla="*/ 170657 h 336550"/>
                <a:gd name="connsiteX61" fmla="*/ 83344 w 338138"/>
                <a:gd name="connsiteY61" fmla="*/ 174626 h 336550"/>
                <a:gd name="connsiteX62" fmla="*/ 67469 w 338138"/>
                <a:gd name="connsiteY62" fmla="*/ 174626 h 336550"/>
                <a:gd name="connsiteX63" fmla="*/ 63500 w 338138"/>
                <a:gd name="connsiteY63" fmla="*/ 170657 h 336550"/>
                <a:gd name="connsiteX64" fmla="*/ 67469 w 338138"/>
                <a:gd name="connsiteY64" fmla="*/ 166688 h 336550"/>
                <a:gd name="connsiteX65" fmla="*/ 267759 w 338138"/>
                <a:gd name="connsiteY65" fmla="*/ 139700 h 336550"/>
                <a:gd name="connsiteX66" fmla="*/ 271728 w 338138"/>
                <a:gd name="connsiteY66" fmla="*/ 142522 h 336550"/>
                <a:gd name="connsiteX67" fmla="*/ 269082 w 338138"/>
                <a:gd name="connsiteY67" fmla="*/ 146755 h 336550"/>
                <a:gd name="connsiteX68" fmla="*/ 253207 w 338138"/>
                <a:gd name="connsiteY68" fmla="*/ 150989 h 336550"/>
                <a:gd name="connsiteX69" fmla="*/ 253207 w 338138"/>
                <a:gd name="connsiteY69" fmla="*/ 152400 h 336550"/>
                <a:gd name="connsiteX70" fmla="*/ 249238 w 338138"/>
                <a:gd name="connsiteY70" fmla="*/ 149578 h 336550"/>
                <a:gd name="connsiteX71" fmla="*/ 251884 w 338138"/>
                <a:gd name="connsiteY71" fmla="*/ 143933 h 336550"/>
                <a:gd name="connsiteX72" fmla="*/ 267759 w 338138"/>
                <a:gd name="connsiteY72" fmla="*/ 139700 h 336550"/>
                <a:gd name="connsiteX73" fmla="*/ 71967 w 338138"/>
                <a:gd name="connsiteY73" fmla="*/ 139700 h 336550"/>
                <a:gd name="connsiteX74" fmla="*/ 87842 w 338138"/>
                <a:gd name="connsiteY74" fmla="*/ 143933 h 336550"/>
                <a:gd name="connsiteX75" fmla="*/ 90488 w 338138"/>
                <a:gd name="connsiteY75" fmla="*/ 149578 h 336550"/>
                <a:gd name="connsiteX76" fmla="*/ 86519 w 338138"/>
                <a:gd name="connsiteY76" fmla="*/ 152400 h 336550"/>
                <a:gd name="connsiteX77" fmla="*/ 86519 w 338138"/>
                <a:gd name="connsiteY77" fmla="*/ 150989 h 336550"/>
                <a:gd name="connsiteX78" fmla="*/ 70644 w 338138"/>
                <a:gd name="connsiteY78" fmla="*/ 146755 h 336550"/>
                <a:gd name="connsiteX79" fmla="*/ 67998 w 338138"/>
                <a:gd name="connsiteY79" fmla="*/ 142522 h 336550"/>
                <a:gd name="connsiteX80" fmla="*/ 71967 w 338138"/>
                <a:gd name="connsiteY80" fmla="*/ 139700 h 336550"/>
                <a:gd name="connsiteX81" fmla="*/ 257923 w 338138"/>
                <a:gd name="connsiteY81" fmla="*/ 115623 h 336550"/>
                <a:gd name="connsiteX82" fmla="*/ 262125 w 338138"/>
                <a:gd name="connsiteY82" fmla="*/ 116946 h 336550"/>
                <a:gd name="connsiteX83" fmla="*/ 260725 w 338138"/>
                <a:gd name="connsiteY83" fmla="*/ 120914 h 336550"/>
                <a:gd name="connsiteX84" fmla="*/ 246717 w 338138"/>
                <a:gd name="connsiteY84" fmla="*/ 128852 h 336550"/>
                <a:gd name="connsiteX85" fmla="*/ 243915 w 338138"/>
                <a:gd name="connsiteY85" fmla="*/ 130175 h 336550"/>
                <a:gd name="connsiteX86" fmla="*/ 241114 w 338138"/>
                <a:gd name="connsiteY86" fmla="*/ 127529 h 336550"/>
                <a:gd name="connsiteX87" fmla="*/ 242515 w 338138"/>
                <a:gd name="connsiteY87" fmla="*/ 123560 h 336550"/>
                <a:gd name="connsiteX88" fmla="*/ 257923 w 338138"/>
                <a:gd name="connsiteY88" fmla="*/ 115623 h 336550"/>
                <a:gd name="connsiteX89" fmla="*/ 83204 w 338138"/>
                <a:gd name="connsiteY89" fmla="*/ 115623 h 336550"/>
                <a:gd name="connsiteX90" fmla="*/ 97211 w 338138"/>
                <a:gd name="connsiteY90" fmla="*/ 123560 h 336550"/>
                <a:gd name="connsiteX91" fmla="*/ 98612 w 338138"/>
                <a:gd name="connsiteY91" fmla="*/ 127529 h 336550"/>
                <a:gd name="connsiteX92" fmla="*/ 95811 w 338138"/>
                <a:gd name="connsiteY92" fmla="*/ 130175 h 336550"/>
                <a:gd name="connsiteX93" fmla="*/ 93009 w 338138"/>
                <a:gd name="connsiteY93" fmla="*/ 128852 h 336550"/>
                <a:gd name="connsiteX94" fmla="*/ 79001 w 338138"/>
                <a:gd name="connsiteY94" fmla="*/ 120914 h 336550"/>
                <a:gd name="connsiteX95" fmla="*/ 77601 w 338138"/>
                <a:gd name="connsiteY95" fmla="*/ 116946 h 336550"/>
                <a:gd name="connsiteX96" fmla="*/ 83204 w 338138"/>
                <a:gd name="connsiteY96" fmla="*/ 115623 h 336550"/>
                <a:gd name="connsiteX97" fmla="*/ 170008 w 338138"/>
                <a:gd name="connsiteY97" fmla="*/ 104775 h 336550"/>
                <a:gd name="connsiteX98" fmla="*/ 177801 w 338138"/>
                <a:gd name="connsiteY98" fmla="*/ 111312 h 336550"/>
                <a:gd name="connsiteX99" fmla="*/ 177801 w 338138"/>
                <a:gd name="connsiteY99" fmla="*/ 167242 h 336550"/>
                <a:gd name="connsiteX100" fmla="*/ 177801 w 338138"/>
                <a:gd name="connsiteY100" fmla="*/ 171713 h 336550"/>
                <a:gd name="connsiteX101" fmla="*/ 169202 w 338138"/>
                <a:gd name="connsiteY101" fmla="*/ 169863 h 336550"/>
                <a:gd name="connsiteX102" fmla="*/ 163513 w 338138"/>
                <a:gd name="connsiteY102" fmla="*/ 171090 h 336550"/>
                <a:gd name="connsiteX103" fmla="*/ 163513 w 338138"/>
                <a:gd name="connsiteY103" fmla="*/ 152126 h 336550"/>
                <a:gd name="connsiteX104" fmla="*/ 163513 w 338138"/>
                <a:gd name="connsiteY104" fmla="*/ 111312 h 336550"/>
                <a:gd name="connsiteX105" fmla="*/ 170008 w 338138"/>
                <a:gd name="connsiteY105" fmla="*/ 104775 h 336550"/>
                <a:gd name="connsiteX106" fmla="*/ 240620 w 338138"/>
                <a:gd name="connsiteY106" fmla="*/ 95024 h 336550"/>
                <a:gd name="connsiteX107" fmla="*/ 244702 w 338138"/>
                <a:gd name="connsiteY107" fmla="*/ 95024 h 336550"/>
                <a:gd name="connsiteX108" fmla="*/ 244702 w 338138"/>
                <a:gd name="connsiteY108" fmla="*/ 100466 h 336550"/>
                <a:gd name="connsiteX109" fmla="*/ 233817 w 338138"/>
                <a:gd name="connsiteY109" fmla="*/ 111352 h 336550"/>
                <a:gd name="connsiteX110" fmla="*/ 231095 w 338138"/>
                <a:gd name="connsiteY110" fmla="*/ 112713 h 336550"/>
                <a:gd name="connsiteX111" fmla="*/ 228374 w 338138"/>
                <a:gd name="connsiteY111" fmla="*/ 111352 h 336550"/>
                <a:gd name="connsiteX112" fmla="*/ 228374 w 338138"/>
                <a:gd name="connsiteY112" fmla="*/ 107270 h 336550"/>
                <a:gd name="connsiteX113" fmla="*/ 240620 w 338138"/>
                <a:gd name="connsiteY113" fmla="*/ 95024 h 336550"/>
                <a:gd name="connsiteX114" fmla="*/ 95024 w 338138"/>
                <a:gd name="connsiteY114" fmla="*/ 95024 h 336550"/>
                <a:gd name="connsiteX115" fmla="*/ 100466 w 338138"/>
                <a:gd name="connsiteY115" fmla="*/ 95024 h 336550"/>
                <a:gd name="connsiteX116" fmla="*/ 111352 w 338138"/>
                <a:gd name="connsiteY116" fmla="*/ 107270 h 336550"/>
                <a:gd name="connsiteX117" fmla="*/ 111352 w 338138"/>
                <a:gd name="connsiteY117" fmla="*/ 111352 h 336550"/>
                <a:gd name="connsiteX118" fmla="*/ 108631 w 338138"/>
                <a:gd name="connsiteY118" fmla="*/ 112713 h 336550"/>
                <a:gd name="connsiteX119" fmla="*/ 105909 w 338138"/>
                <a:gd name="connsiteY119" fmla="*/ 111352 h 336550"/>
                <a:gd name="connsiteX120" fmla="*/ 95024 w 338138"/>
                <a:gd name="connsiteY120" fmla="*/ 100466 h 336550"/>
                <a:gd name="connsiteX121" fmla="*/ 95024 w 338138"/>
                <a:gd name="connsiteY121" fmla="*/ 95024 h 336550"/>
                <a:gd name="connsiteX122" fmla="*/ 222740 w 338138"/>
                <a:gd name="connsiteY122" fmla="*/ 77788 h 336550"/>
                <a:gd name="connsiteX123" fmla="*/ 224083 w 338138"/>
                <a:gd name="connsiteY123" fmla="*/ 82947 h 336550"/>
                <a:gd name="connsiteX124" fmla="*/ 216023 w 338138"/>
                <a:gd name="connsiteY124" fmla="*/ 97136 h 336550"/>
                <a:gd name="connsiteX125" fmla="*/ 211993 w 338138"/>
                <a:gd name="connsiteY125" fmla="*/ 98426 h 336550"/>
                <a:gd name="connsiteX126" fmla="*/ 210650 w 338138"/>
                <a:gd name="connsiteY126" fmla="*/ 98426 h 336550"/>
                <a:gd name="connsiteX127" fmla="*/ 209306 w 338138"/>
                <a:gd name="connsiteY127" fmla="*/ 93266 h 336550"/>
                <a:gd name="connsiteX128" fmla="*/ 217366 w 338138"/>
                <a:gd name="connsiteY128" fmla="*/ 79078 h 336550"/>
                <a:gd name="connsiteX129" fmla="*/ 222740 w 338138"/>
                <a:gd name="connsiteY129" fmla="*/ 77788 h 336550"/>
                <a:gd name="connsiteX130" fmla="*/ 117079 w 338138"/>
                <a:gd name="connsiteY130" fmla="*/ 77507 h 336550"/>
                <a:gd name="connsiteX131" fmla="*/ 121841 w 338138"/>
                <a:gd name="connsiteY131" fmla="*/ 78815 h 336550"/>
                <a:gd name="connsiteX132" fmla="*/ 128985 w 338138"/>
                <a:gd name="connsiteY132" fmla="*/ 93195 h 336550"/>
                <a:gd name="connsiteX133" fmla="*/ 127795 w 338138"/>
                <a:gd name="connsiteY133" fmla="*/ 97118 h 336550"/>
                <a:gd name="connsiteX134" fmla="*/ 126604 w 338138"/>
                <a:gd name="connsiteY134" fmla="*/ 98425 h 336550"/>
                <a:gd name="connsiteX135" fmla="*/ 124223 w 338138"/>
                <a:gd name="connsiteY135" fmla="*/ 95810 h 336550"/>
                <a:gd name="connsiteX136" fmla="*/ 115888 w 338138"/>
                <a:gd name="connsiteY136" fmla="*/ 82737 h 336550"/>
                <a:gd name="connsiteX137" fmla="*/ 117079 w 338138"/>
                <a:gd name="connsiteY137" fmla="*/ 77507 h 336550"/>
                <a:gd name="connsiteX138" fmla="*/ 197380 w 338138"/>
                <a:gd name="connsiteY138" fmla="*/ 66675 h 336550"/>
                <a:gd name="connsiteX139" fmla="*/ 200202 w 338138"/>
                <a:gd name="connsiteY139" fmla="*/ 70877 h 336550"/>
                <a:gd name="connsiteX140" fmla="*/ 195969 w 338138"/>
                <a:gd name="connsiteY140" fmla="*/ 87686 h 336550"/>
                <a:gd name="connsiteX141" fmla="*/ 193146 w 338138"/>
                <a:gd name="connsiteY141" fmla="*/ 90488 h 336550"/>
                <a:gd name="connsiteX142" fmla="*/ 191735 w 338138"/>
                <a:gd name="connsiteY142" fmla="*/ 90488 h 336550"/>
                <a:gd name="connsiteX143" fmla="*/ 188913 w 338138"/>
                <a:gd name="connsiteY143" fmla="*/ 86286 h 336550"/>
                <a:gd name="connsiteX144" fmla="*/ 193146 w 338138"/>
                <a:gd name="connsiteY144" fmla="*/ 69476 h 336550"/>
                <a:gd name="connsiteX145" fmla="*/ 197380 w 338138"/>
                <a:gd name="connsiteY145" fmla="*/ 66675 h 336550"/>
                <a:gd name="connsiteX146" fmla="*/ 142522 w 338138"/>
                <a:gd name="connsiteY146" fmla="*/ 66675 h 336550"/>
                <a:gd name="connsiteX147" fmla="*/ 146755 w 338138"/>
                <a:gd name="connsiteY147" fmla="*/ 69476 h 336550"/>
                <a:gd name="connsiteX148" fmla="*/ 150989 w 338138"/>
                <a:gd name="connsiteY148" fmla="*/ 86286 h 336550"/>
                <a:gd name="connsiteX149" fmla="*/ 148167 w 338138"/>
                <a:gd name="connsiteY149" fmla="*/ 90488 h 336550"/>
                <a:gd name="connsiteX150" fmla="*/ 143933 w 338138"/>
                <a:gd name="connsiteY150" fmla="*/ 87686 h 336550"/>
                <a:gd name="connsiteX151" fmla="*/ 139700 w 338138"/>
                <a:gd name="connsiteY151" fmla="*/ 70877 h 336550"/>
                <a:gd name="connsiteX152" fmla="*/ 142522 w 338138"/>
                <a:gd name="connsiteY152" fmla="*/ 66675 h 336550"/>
                <a:gd name="connsiteX153" fmla="*/ 170498 w 338138"/>
                <a:gd name="connsiteY153" fmla="*/ 63500 h 336550"/>
                <a:gd name="connsiteX154" fmla="*/ 173038 w 338138"/>
                <a:gd name="connsiteY154" fmla="*/ 67469 h 336550"/>
                <a:gd name="connsiteX155" fmla="*/ 173038 w 338138"/>
                <a:gd name="connsiteY155" fmla="*/ 83344 h 336550"/>
                <a:gd name="connsiteX156" fmla="*/ 170498 w 338138"/>
                <a:gd name="connsiteY156" fmla="*/ 87313 h 336550"/>
                <a:gd name="connsiteX157" fmla="*/ 166688 w 338138"/>
                <a:gd name="connsiteY157" fmla="*/ 83344 h 336550"/>
                <a:gd name="connsiteX158" fmla="*/ 166688 w 338138"/>
                <a:gd name="connsiteY158" fmla="*/ 67469 h 336550"/>
                <a:gd name="connsiteX159" fmla="*/ 170498 w 338138"/>
                <a:gd name="connsiteY159" fmla="*/ 63500 h 336550"/>
                <a:gd name="connsiteX160" fmla="*/ 168935 w 338138"/>
                <a:gd name="connsiteY160" fmla="*/ 31750 h 336550"/>
                <a:gd name="connsiteX161" fmla="*/ 265228 w 338138"/>
                <a:gd name="connsiteY161" fmla="*/ 72681 h 336550"/>
                <a:gd name="connsiteX162" fmla="*/ 304800 w 338138"/>
                <a:gd name="connsiteY162" fmla="*/ 169069 h 336550"/>
                <a:gd name="connsiteX163" fmla="*/ 294907 w 338138"/>
                <a:gd name="connsiteY163" fmla="*/ 221719 h 336550"/>
                <a:gd name="connsiteX164" fmla="*/ 288544 w 338138"/>
                <a:gd name="connsiteY164" fmla="*/ 231096 h 336550"/>
                <a:gd name="connsiteX165" fmla="*/ 289457 w 338138"/>
                <a:gd name="connsiteY165" fmla="*/ 224772 h 336550"/>
                <a:gd name="connsiteX166" fmla="*/ 281069 w 338138"/>
                <a:gd name="connsiteY166" fmla="*/ 218472 h 336550"/>
                <a:gd name="connsiteX167" fmla="*/ 282675 w 338138"/>
                <a:gd name="connsiteY167" fmla="*/ 216020 h 336550"/>
                <a:gd name="connsiteX168" fmla="*/ 292101 w 338138"/>
                <a:gd name="connsiteY168" fmla="*/ 168941 h 336550"/>
                <a:gd name="connsiteX169" fmla="*/ 256382 w 338138"/>
                <a:gd name="connsiteY169" fmla="*/ 81719 h 336550"/>
                <a:gd name="connsiteX170" fmla="*/ 169070 w 338138"/>
                <a:gd name="connsiteY170" fmla="*/ 46038 h 336550"/>
                <a:gd name="connsiteX171" fmla="*/ 46038 w 338138"/>
                <a:gd name="connsiteY171" fmla="*/ 168941 h 336550"/>
                <a:gd name="connsiteX172" fmla="*/ 55464 w 338138"/>
                <a:gd name="connsiteY172" fmla="*/ 216020 h 336550"/>
                <a:gd name="connsiteX173" fmla="*/ 57540 w 338138"/>
                <a:gd name="connsiteY173" fmla="*/ 219191 h 336550"/>
                <a:gd name="connsiteX174" fmla="*/ 50268 w 338138"/>
                <a:gd name="connsiteY174" fmla="*/ 224772 h 336550"/>
                <a:gd name="connsiteX175" fmla="*/ 51589 w 338138"/>
                <a:gd name="connsiteY175" fmla="*/ 233923 h 336550"/>
                <a:gd name="connsiteX176" fmla="*/ 55554 w 338138"/>
                <a:gd name="connsiteY176" fmla="*/ 235231 h 336550"/>
                <a:gd name="connsiteX177" fmla="*/ 60840 w 338138"/>
                <a:gd name="connsiteY177" fmla="*/ 233923 h 336550"/>
                <a:gd name="connsiteX178" fmla="*/ 65067 w 338138"/>
                <a:gd name="connsiteY178" fmla="*/ 230681 h 336550"/>
                <a:gd name="connsiteX179" fmla="*/ 81757 w 338138"/>
                <a:gd name="connsiteY179" fmla="*/ 256162 h 336550"/>
                <a:gd name="connsiteX180" fmla="*/ 169070 w 338138"/>
                <a:gd name="connsiteY180" fmla="*/ 291843 h 336550"/>
                <a:gd name="connsiteX181" fmla="*/ 256382 w 338138"/>
                <a:gd name="connsiteY181" fmla="*/ 256162 h 336550"/>
                <a:gd name="connsiteX182" fmla="*/ 273597 w 338138"/>
                <a:gd name="connsiteY182" fmla="*/ 229881 h 336550"/>
                <a:gd name="connsiteX183" fmla="*/ 278885 w 338138"/>
                <a:gd name="connsiteY183" fmla="*/ 233923 h 336550"/>
                <a:gd name="connsiteX184" fmla="*/ 286625 w 338138"/>
                <a:gd name="connsiteY184" fmla="*/ 233923 h 336550"/>
                <a:gd name="connsiteX185" fmla="*/ 265228 w 338138"/>
                <a:gd name="connsiteY185" fmla="*/ 265457 h 336550"/>
                <a:gd name="connsiteX186" fmla="*/ 168935 w 338138"/>
                <a:gd name="connsiteY186" fmla="*/ 306388 h 336550"/>
                <a:gd name="connsiteX187" fmla="*/ 72641 w 338138"/>
                <a:gd name="connsiteY187" fmla="*/ 265457 h 336550"/>
                <a:gd name="connsiteX188" fmla="*/ 31750 w 338138"/>
                <a:gd name="connsiteY188" fmla="*/ 169069 h 336550"/>
                <a:gd name="connsiteX189" fmla="*/ 168935 w 338138"/>
                <a:gd name="connsiteY189" fmla="*/ 31750 h 336550"/>
                <a:gd name="connsiteX190" fmla="*/ 169070 w 338138"/>
                <a:gd name="connsiteY190" fmla="*/ 14288 h 336550"/>
                <a:gd name="connsiteX191" fmla="*/ 14288 w 338138"/>
                <a:gd name="connsiteY191" fmla="*/ 168275 h 336550"/>
                <a:gd name="connsiteX192" fmla="*/ 169070 w 338138"/>
                <a:gd name="connsiteY192" fmla="*/ 322263 h 336550"/>
                <a:gd name="connsiteX193" fmla="*/ 278872 w 338138"/>
                <a:gd name="connsiteY193" fmla="*/ 277515 h 336550"/>
                <a:gd name="connsiteX194" fmla="*/ 323851 w 338138"/>
                <a:gd name="connsiteY194" fmla="*/ 168275 h 336550"/>
                <a:gd name="connsiteX195" fmla="*/ 278872 w 338138"/>
                <a:gd name="connsiteY195" fmla="*/ 59036 h 336550"/>
                <a:gd name="connsiteX196" fmla="*/ 169070 w 338138"/>
                <a:gd name="connsiteY196" fmla="*/ 14288 h 336550"/>
                <a:gd name="connsiteX197" fmla="*/ 169069 w 338138"/>
                <a:gd name="connsiteY197" fmla="*/ 0 h 336550"/>
                <a:gd name="connsiteX198" fmla="*/ 289267 w 338138"/>
                <a:gd name="connsiteY198" fmla="*/ 48642 h 336550"/>
                <a:gd name="connsiteX199" fmla="*/ 338138 w 338138"/>
                <a:gd name="connsiteY199" fmla="*/ 168275 h 336550"/>
                <a:gd name="connsiteX200" fmla="*/ 289267 w 338138"/>
                <a:gd name="connsiteY200" fmla="*/ 286594 h 336550"/>
                <a:gd name="connsiteX201" fmla="*/ 169069 w 338138"/>
                <a:gd name="connsiteY201" fmla="*/ 336550 h 336550"/>
                <a:gd name="connsiteX202" fmla="*/ 0 w 338138"/>
                <a:gd name="connsiteY202" fmla="*/ 168275 h 336550"/>
                <a:gd name="connsiteX203" fmla="*/ 169069 w 338138"/>
                <a:gd name="connsiteY203" fmla="*/ 0 h 33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</a:cxnLst>
              <a:rect l="l" t="t" r="r" b="b"/>
              <a:pathLst>
                <a:path w="338138" h="336550">
                  <a:moveTo>
                    <a:pt x="163513" y="246178"/>
                  </a:moveTo>
                  <a:lnTo>
                    <a:pt x="170657" y="249239"/>
                  </a:lnTo>
                  <a:lnTo>
                    <a:pt x="177801" y="246178"/>
                  </a:lnTo>
                  <a:lnTo>
                    <a:pt x="177801" y="270465"/>
                  </a:lnTo>
                  <a:cubicBezTo>
                    <a:pt x="177801" y="274411"/>
                    <a:pt x="177801" y="274411"/>
                    <a:pt x="177801" y="274411"/>
                  </a:cubicBezTo>
                  <a:cubicBezTo>
                    <a:pt x="177801" y="278357"/>
                    <a:pt x="173904" y="280988"/>
                    <a:pt x="170008" y="280988"/>
                  </a:cubicBezTo>
                  <a:cubicBezTo>
                    <a:pt x="167410" y="280988"/>
                    <a:pt x="163513" y="278357"/>
                    <a:pt x="163513" y="274411"/>
                  </a:cubicBezTo>
                  <a:cubicBezTo>
                    <a:pt x="163513" y="258627"/>
                    <a:pt x="163513" y="250735"/>
                    <a:pt x="163513" y="246789"/>
                  </a:cubicBezTo>
                  <a:close/>
                  <a:moveTo>
                    <a:pt x="288544" y="231096"/>
                  </a:moveTo>
                  <a:lnTo>
                    <a:pt x="288136" y="233923"/>
                  </a:lnTo>
                  <a:lnTo>
                    <a:pt x="286625" y="233923"/>
                  </a:lnTo>
                  <a:close/>
                  <a:moveTo>
                    <a:pt x="171450" y="215900"/>
                  </a:moveTo>
                  <a:cubicBezTo>
                    <a:pt x="166189" y="215900"/>
                    <a:pt x="161925" y="220164"/>
                    <a:pt x="161925" y="225425"/>
                  </a:cubicBezTo>
                  <a:cubicBezTo>
                    <a:pt x="161925" y="230686"/>
                    <a:pt x="166189" y="234950"/>
                    <a:pt x="171450" y="234950"/>
                  </a:cubicBezTo>
                  <a:cubicBezTo>
                    <a:pt x="176711" y="234950"/>
                    <a:pt x="180975" y="230686"/>
                    <a:pt x="180975" y="225425"/>
                  </a:cubicBezTo>
                  <a:cubicBezTo>
                    <a:pt x="180975" y="220164"/>
                    <a:pt x="176711" y="215900"/>
                    <a:pt x="171450" y="215900"/>
                  </a:cubicBezTo>
                  <a:close/>
                  <a:moveTo>
                    <a:pt x="163513" y="204674"/>
                  </a:moveTo>
                  <a:lnTo>
                    <a:pt x="163513" y="208056"/>
                  </a:lnTo>
                  <a:cubicBezTo>
                    <a:pt x="163513" y="211978"/>
                    <a:pt x="167410" y="215900"/>
                    <a:pt x="170008" y="215900"/>
                  </a:cubicBezTo>
                  <a:cubicBezTo>
                    <a:pt x="173904" y="215900"/>
                    <a:pt x="177801" y="211978"/>
                    <a:pt x="177801" y="208056"/>
                  </a:cubicBezTo>
                  <a:lnTo>
                    <a:pt x="177801" y="204674"/>
                  </a:lnTo>
                  <a:lnTo>
                    <a:pt x="186934" y="208587"/>
                  </a:lnTo>
                  <a:cubicBezTo>
                    <a:pt x="191100" y="212897"/>
                    <a:pt x="193676" y="218850"/>
                    <a:pt x="193676" y="225426"/>
                  </a:cubicBezTo>
                  <a:cubicBezTo>
                    <a:pt x="193676" y="232002"/>
                    <a:pt x="191100" y="237955"/>
                    <a:pt x="186934" y="242265"/>
                  </a:cubicBezTo>
                  <a:lnTo>
                    <a:pt x="177801" y="246178"/>
                  </a:lnTo>
                  <a:lnTo>
                    <a:pt x="177801" y="242842"/>
                  </a:lnTo>
                  <a:cubicBezTo>
                    <a:pt x="177801" y="238896"/>
                    <a:pt x="173904" y="234950"/>
                    <a:pt x="170008" y="234950"/>
                  </a:cubicBezTo>
                  <a:cubicBezTo>
                    <a:pt x="167410" y="234950"/>
                    <a:pt x="163513" y="238896"/>
                    <a:pt x="163513" y="242842"/>
                  </a:cubicBezTo>
                  <a:lnTo>
                    <a:pt x="163513" y="246178"/>
                  </a:lnTo>
                  <a:lnTo>
                    <a:pt x="154380" y="242265"/>
                  </a:lnTo>
                  <a:cubicBezTo>
                    <a:pt x="150214" y="237955"/>
                    <a:pt x="147638" y="232002"/>
                    <a:pt x="147638" y="225426"/>
                  </a:cubicBezTo>
                  <a:cubicBezTo>
                    <a:pt x="147638" y="218850"/>
                    <a:pt x="150214" y="212897"/>
                    <a:pt x="154380" y="208587"/>
                  </a:cubicBezTo>
                  <a:close/>
                  <a:moveTo>
                    <a:pt x="169202" y="182936"/>
                  </a:moveTo>
                  <a:lnTo>
                    <a:pt x="177801" y="184824"/>
                  </a:lnTo>
                  <a:lnTo>
                    <a:pt x="177801" y="195963"/>
                  </a:lnTo>
                  <a:lnTo>
                    <a:pt x="177801" y="204674"/>
                  </a:lnTo>
                  <a:lnTo>
                    <a:pt x="170657" y="201613"/>
                  </a:lnTo>
                  <a:lnTo>
                    <a:pt x="163513" y="204674"/>
                  </a:lnTo>
                  <a:lnTo>
                    <a:pt x="163513" y="184210"/>
                  </a:lnTo>
                  <a:close/>
                  <a:moveTo>
                    <a:pt x="177801" y="171713"/>
                  </a:moveTo>
                  <a:lnTo>
                    <a:pt x="235276" y="184080"/>
                  </a:lnTo>
                  <a:lnTo>
                    <a:pt x="281069" y="218472"/>
                  </a:lnTo>
                  <a:lnTo>
                    <a:pt x="273597" y="229881"/>
                  </a:lnTo>
                  <a:lnTo>
                    <a:pt x="229495" y="196173"/>
                  </a:lnTo>
                  <a:lnTo>
                    <a:pt x="177801" y="184824"/>
                  </a:lnTo>
                  <a:close/>
                  <a:moveTo>
                    <a:pt x="163513" y="171090"/>
                  </a:moveTo>
                  <a:lnTo>
                    <a:pt x="163513" y="184210"/>
                  </a:lnTo>
                  <a:lnTo>
                    <a:pt x="110065" y="196173"/>
                  </a:lnTo>
                  <a:lnTo>
                    <a:pt x="65067" y="230681"/>
                  </a:lnTo>
                  <a:lnTo>
                    <a:pt x="57540" y="219191"/>
                  </a:lnTo>
                  <a:lnTo>
                    <a:pt x="103293" y="184080"/>
                  </a:lnTo>
                  <a:close/>
                  <a:moveTo>
                    <a:pt x="256382" y="166688"/>
                  </a:moveTo>
                  <a:cubicBezTo>
                    <a:pt x="272257" y="166688"/>
                    <a:pt x="272257" y="166688"/>
                    <a:pt x="272257" y="166688"/>
                  </a:cubicBezTo>
                  <a:cubicBezTo>
                    <a:pt x="274903" y="166688"/>
                    <a:pt x="276226" y="167958"/>
                    <a:pt x="276226" y="170498"/>
                  </a:cubicBezTo>
                  <a:cubicBezTo>
                    <a:pt x="276226" y="171768"/>
                    <a:pt x="274903" y="173038"/>
                    <a:pt x="272257" y="173038"/>
                  </a:cubicBezTo>
                  <a:lnTo>
                    <a:pt x="256382" y="173038"/>
                  </a:lnTo>
                  <a:cubicBezTo>
                    <a:pt x="253736" y="173038"/>
                    <a:pt x="252413" y="171768"/>
                    <a:pt x="252413" y="170498"/>
                  </a:cubicBezTo>
                  <a:cubicBezTo>
                    <a:pt x="252413" y="167958"/>
                    <a:pt x="253736" y="166688"/>
                    <a:pt x="256382" y="166688"/>
                  </a:cubicBezTo>
                  <a:close/>
                  <a:moveTo>
                    <a:pt x="67469" y="166688"/>
                  </a:moveTo>
                  <a:cubicBezTo>
                    <a:pt x="83344" y="166688"/>
                    <a:pt x="83344" y="166688"/>
                    <a:pt x="83344" y="166688"/>
                  </a:cubicBezTo>
                  <a:cubicBezTo>
                    <a:pt x="84667" y="166688"/>
                    <a:pt x="87313" y="168011"/>
                    <a:pt x="87313" y="170657"/>
                  </a:cubicBezTo>
                  <a:cubicBezTo>
                    <a:pt x="87313" y="171980"/>
                    <a:pt x="84667" y="174626"/>
                    <a:pt x="83344" y="174626"/>
                  </a:cubicBezTo>
                  <a:cubicBezTo>
                    <a:pt x="67469" y="174626"/>
                    <a:pt x="67469" y="174626"/>
                    <a:pt x="67469" y="174626"/>
                  </a:cubicBezTo>
                  <a:cubicBezTo>
                    <a:pt x="64823" y="174626"/>
                    <a:pt x="63500" y="171980"/>
                    <a:pt x="63500" y="170657"/>
                  </a:cubicBezTo>
                  <a:cubicBezTo>
                    <a:pt x="63500" y="168011"/>
                    <a:pt x="64823" y="166688"/>
                    <a:pt x="67469" y="166688"/>
                  </a:cubicBezTo>
                  <a:close/>
                  <a:moveTo>
                    <a:pt x="267759" y="139700"/>
                  </a:moveTo>
                  <a:cubicBezTo>
                    <a:pt x="269082" y="139700"/>
                    <a:pt x="271728" y="141111"/>
                    <a:pt x="271728" y="142522"/>
                  </a:cubicBezTo>
                  <a:cubicBezTo>
                    <a:pt x="273051" y="143933"/>
                    <a:pt x="271728" y="146755"/>
                    <a:pt x="269082" y="146755"/>
                  </a:cubicBezTo>
                  <a:cubicBezTo>
                    <a:pt x="253207" y="150989"/>
                    <a:pt x="253207" y="150989"/>
                    <a:pt x="253207" y="150989"/>
                  </a:cubicBezTo>
                  <a:cubicBezTo>
                    <a:pt x="253207" y="152400"/>
                    <a:pt x="253207" y="152400"/>
                    <a:pt x="253207" y="152400"/>
                  </a:cubicBezTo>
                  <a:cubicBezTo>
                    <a:pt x="251884" y="152400"/>
                    <a:pt x="249238" y="150989"/>
                    <a:pt x="249238" y="149578"/>
                  </a:cubicBezTo>
                  <a:cubicBezTo>
                    <a:pt x="249238" y="146755"/>
                    <a:pt x="250561" y="145344"/>
                    <a:pt x="251884" y="143933"/>
                  </a:cubicBezTo>
                  <a:cubicBezTo>
                    <a:pt x="267759" y="139700"/>
                    <a:pt x="267759" y="139700"/>
                    <a:pt x="267759" y="139700"/>
                  </a:cubicBezTo>
                  <a:close/>
                  <a:moveTo>
                    <a:pt x="71967" y="139700"/>
                  </a:moveTo>
                  <a:cubicBezTo>
                    <a:pt x="87842" y="143933"/>
                    <a:pt x="87842" y="143933"/>
                    <a:pt x="87842" y="143933"/>
                  </a:cubicBezTo>
                  <a:cubicBezTo>
                    <a:pt x="89165" y="145344"/>
                    <a:pt x="90488" y="146755"/>
                    <a:pt x="90488" y="149578"/>
                  </a:cubicBezTo>
                  <a:cubicBezTo>
                    <a:pt x="90488" y="150989"/>
                    <a:pt x="87842" y="152400"/>
                    <a:pt x="86519" y="152400"/>
                  </a:cubicBezTo>
                  <a:cubicBezTo>
                    <a:pt x="86519" y="152400"/>
                    <a:pt x="86519" y="152400"/>
                    <a:pt x="86519" y="150989"/>
                  </a:cubicBezTo>
                  <a:cubicBezTo>
                    <a:pt x="70644" y="146755"/>
                    <a:pt x="70644" y="146755"/>
                    <a:pt x="70644" y="146755"/>
                  </a:cubicBezTo>
                  <a:cubicBezTo>
                    <a:pt x="67998" y="146755"/>
                    <a:pt x="66675" y="143933"/>
                    <a:pt x="67998" y="142522"/>
                  </a:cubicBezTo>
                  <a:cubicBezTo>
                    <a:pt x="67998" y="141111"/>
                    <a:pt x="70644" y="139700"/>
                    <a:pt x="71967" y="139700"/>
                  </a:cubicBezTo>
                  <a:close/>
                  <a:moveTo>
                    <a:pt x="257923" y="115623"/>
                  </a:moveTo>
                  <a:cubicBezTo>
                    <a:pt x="259324" y="114300"/>
                    <a:pt x="260725" y="114300"/>
                    <a:pt x="262125" y="116946"/>
                  </a:cubicBezTo>
                  <a:cubicBezTo>
                    <a:pt x="263526" y="118269"/>
                    <a:pt x="262125" y="120914"/>
                    <a:pt x="260725" y="120914"/>
                  </a:cubicBezTo>
                  <a:cubicBezTo>
                    <a:pt x="246717" y="128852"/>
                    <a:pt x="246717" y="128852"/>
                    <a:pt x="246717" y="128852"/>
                  </a:cubicBezTo>
                  <a:cubicBezTo>
                    <a:pt x="245316" y="130175"/>
                    <a:pt x="245316" y="130175"/>
                    <a:pt x="243915" y="130175"/>
                  </a:cubicBezTo>
                  <a:cubicBezTo>
                    <a:pt x="242515" y="130175"/>
                    <a:pt x="241114" y="128852"/>
                    <a:pt x="241114" y="127529"/>
                  </a:cubicBezTo>
                  <a:cubicBezTo>
                    <a:pt x="239713" y="126206"/>
                    <a:pt x="241114" y="124883"/>
                    <a:pt x="242515" y="123560"/>
                  </a:cubicBezTo>
                  <a:cubicBezTo>
                    <a:pt x="257923" y="115623"/>
                    <a:pt x="257923" y="115623"/>
                    <a:pt x="257923" y="115623"/>
                  </a:cubicBezTo>
                  <a:close/>
                  <a:moveTo>
                    <a:pt x="83204" y="115623"/>
                  </a:moveTo>
                  <a:cubicBezTo>
                    <a:pt x="97211" y="123560"/>
                    <a:pt x="97211" y="123560"/>
                    <a:pt x="97211" y="123560"/>
                  </a:cubicBezTo>
                  <a:cubicBezTo>
                    <a:pt x="98612" y="124883"/>
                    <a:pt x="100013" y="126206"/>
                    <a:pt x="98612" y="127529"/>
                  </a:cubicBezTo>
                  <a:cubicBezTo>
                    <a:pt x="98612" y="128852"/>
                    <a:pt x="97211" y="130175"/>
                    <a:pt x="95811" y="130175"/>
                  </a:cubicBezTo>
                  <a:cubicBezTo>
                    <a:pt x="94410" y="130175"/>
                    <a:pt x="94410" y="130175"/>
                    <a:pt x="93009" y="128852"/>
                  </a:cubicBezTo>
                  <a:cubicBezTo>
                    <a:pt x="79001" y="120914"/>
                    <a:pt x="79001" y="120914"/>
                    <a:pt x="79001" y="120914"/>
                  </a:cubicBezTo>
                  <a:cubicBezTo>
                    <a:pt x="77601" y="120914"/>
                    <a:pt x="76200" y="118269"/>
                    <a:pt x="77601" y="116946"/>
                  </a:cubicBezTo>
                  <a:cubicBezTo>
                    <a:pt x="79001" y="114300"/>
                    <a:pt x="80402" y="114300"/>
                    <a:pt x="83204" y="115623"/>
                  </a:cubicBezTo>
                  <a:close/>
                  <a:moveTo>
                    <a:pt x="170008" y="104775"/>
                  </a:moveTo>
                  <a:cubicBezTo>
                    <a:pt x="173904" y="104775"/>
                    <a:pt x="177801" y="107390"/>
                    <a:pt x="177801" y="111312"/>
                  </a:cubicBezTo>
                  <a:cubicBezTo>
                    <a:pt x="177801" y="135498"/>
                    <a:pt x="177801" y="153637"/>
                    <a:pt x="177801" y="167242"/>
                  </a:cubicBezTo>
                  <a:lnTo>
                    <a:pt x="177801" y="171713"/>
                  </a:lnTo>
                  <a:lnTo>
                    <a:pt x="169202" y="169863"/>
                  </a:lnTo>
                  <a:lnTo>
                    <a:pt x="163513" y="171090"/>
                  </a:lnTo>
                  <a:lnTo>
                    <a:pt x="163513" y="152126"/>
                  </a:lnTo>
                  <a:cubicBezTo>
                    <a:pt x="163513" y="111312"/>
                    <a:pt x="163513" y="111312"/>
                    <a:pt x="163513" y="111312"/>
                  </a:cubicBezTo>
                  <a:cubicBezTo>
                    <a:pt x="163513" y="107390"/>
                    <a:pt x="167410" y="104775"/>
                    <a:pt x="170008" y="104775"/>
                  </a:cubicBezTo>
                  <a:close/>
                  <a:moveTo>
                    <a:pt x="240620" y="95024"/>
                  </a:moveTo>
                  <a:cubicBezTo>
                    <a:pt x="241981" y="93663"/>
                    <a:pt x="243342" y="93663"/>
                    <a:pt x="244702" y="95024"/>
                  </a:cubicBezTo>
                  <a:cubicBezTo>
                    <a:pt x="246063" y="96384"/>
                    <a:pt x="246063" y="99106"/>
                    <a:pt x="244702" y="100466"/>
                  </a:cubicBezTo>
                  <a:cubicBezTo>
                    <a:pt x="233817" y="111352"/>
                    <a:pt x="233817" y="111352"/>
                    <a:pt x="233817" y="111352"/>
                  </a:cubicBezTo>
                  <a:cubicBezTo>
                    <a:pt x="232456" y="112713"/>
                    <a:pt x="232456" y="112713"/>
                    <a:pt x="231095" y="112713"/>
                  </a:cubicBezTo>
                  <a:cubicBezTo>
                    <a:pt x="229735" y="112713"/>
                    <a:pt x="229735" y="112713"/>
                    <a:pt x="228374" y="111352"/>
                  </a:cubicBezTo>
                  <a:cubicBezTo>
                    <a:pt x="227013" y="109991"/>
                    <a:pt x="227013" y="108631"/>
                    <a:pt x="228374" y="107270"/>
                  </a:cubicBezTo>
                  <a:cubicBezTo>
                    <a:pt x="240620" y="95024"/>
                    <a:pt x="240620" y="95024"/>
                    <a:pt x="240620" y="95024"/>
                  </a:cubicBezTo>
                  <a:close/>
                  <a:moveTo>
                    <a:pt x="95024" y="95024"/>
                  </a:moveTo>
                  <a:cubicBezTo>
                    <a:pt x="96384" y="93663"/>
                    <a:pt x="97745" y="93663"/>
                    <a:pt x="100466" y="95024"/>
                  </a:cubicBezTo>
                  <a:cubicBezTo>
                    <a:pt x="111352" y="107270"/>
                    <a:pt x="111352" y="107270"/>
                    <a:pt x="111352" y="107270"/>
                  </a:cubicBezTo>
                  <a:cubicBezTo>
                    <a:pt x="112713" y="108631"/>
                    <a:pt x="112713" y="109991"/>
                    <a:pt x="111352" y="111352"/>
                  </a:cubicBezTo>
                  <a:cubicBezTo>
                    <a:pt x="111352" y="112713"/>
                    <a:pt x="109991" y="112713"/>
                    <a:pt x="108631" y="112713"/>
                  </a:cubicBezTo>
                  <a:cubicBezTo>
                    <a:pt x="108631" y="112713"/>
                    <a:pt x="107270" y="112713"/>
                    <a:pt x="105909" y="111352"/>
                  </a:cubicBezTo>
                  <a:cubicBezTo>
                    <a:pt x="95024" y="100466"/>
                    <a:pt x="95024" y="100466"/>
                    <a:pt x="95024" y="100466"/>
                  </a:cubicBezTo>
                  <a:cubicBezTo>
                    <a:pt x="93663" y="99106"/>
                    <a:pt x="93663" y="96384"/>
                    <a:pt x="95024" y="95024"/>
                  </a:cubicBezTo>
                  <a:close/>
                  <a:moveTo>
                    <a:pt x="222740" y="77788"/>
                  </a:moveTo>
                  <a:cubicBezTo>
                    <a:pt x="224083" y="79078"/>
                    <a:pt x="225426" y="81657"/>
                    <a:pt x="224083" y="82947"/>
                  </a:cubicBezTo>
                  <a:cubicBezTo>
                    <a:pt x="216023" y="97136"/>
                    <a:pt x="216023" y="97136"/>
                    <a:pt x="216023" y="97136"/>
                  </a:cubicBezTo>
                  <a:cubicBezTo>
                    <a:pt x="214680" y="97136"/>
                    <a:pt x="213336" y="98426"/>
                    <a:pt x="211993" y="98426"/>
                  </a:cubicBezTo>
                  <a:cubicBezTo>
                    <a:pt x="211993" y="98426"/>
                    <a:pt x="210650" y="98426"/>
                    <a:pt x="210650" y="98426"/>
                  </a:cubicBezTo>
                  <a:cubicBezTo>
                    <a:pt x="209306" y="97136"/>
                    <a:pt x="207963" y="94556"/>
                    <a:pt x="209306" y="93266"/>
                  </a:cubicBezTo>
                  <a:cubicBezTo>
                    <a:pt x="217366" y="79078"/>
                    <a:pt x="217366" y="79078"/>
                    <a:pt x="217366" y="79078"/>
                  </a:cubicBezTo>
                  <a:cubicBezTo>
                    <a:pt x="218710" y="77788"/>
                    <a:pt x="221396" y="77788"/>
                    <a:pt x="222740" y="77788"/>
                  </a:cubicBezTo>
                  <a:close/>
                  <a:moveTo>
                    <a:pt x="117079" y="77507"/>
                  </a:moveTo>
                  <a:cubicBezTo>
                    <a:pt x="119460" y="76200"/>
                    <a:pt x="120651" y="77507"/>
                    <a:pt x="121841" y="78815"/>
                  </a:cubicBezTo>
                  <a:cubicBezTo>
                    <a:pt x="128985" y="93195"/>
                    <a:pt x="128985" y="93195"/>
                    <a:pt x="128985" y="93195"/>
                  </a:cubicBezTo>
                  <a:cubicBezTo>
                    <a:pt x="130176" y="94503"/>
                    <a:pt x="130176" y="97118"/>
                    <a:pt x="127795" y="97118"/>
                  </a:cubicBezTo>
                  <a:cubicBezTo>
                    <a:pt x="127795" y="98425"/>
                    <a:pt x="126604" y="98425"/>
                    <a:pt x="126604" y="98425"/>
                  </a:cubicBezTo>
                  <a:cubicBezTo>
                    <a:pt x="125413" y="98425"/>
                    <a:pt x="124223" y="97118"/>
                    <a:pt x="124223" y="95810"/>
                  </a:cubicBezTo>
                  <a:cubicBezTo>
                    <a:pt x="115888" y="82737"/>
                    <a:pt x="115888" y="82737"/>
                    <a:pt x="115888" y="82737"/>
                  </a:cubicBezTo>
                  <a:cubicBezTo>
                    <a:pt x="115888" y="81429"/>
                    <a:pt x="115888" y="78815"/>
                    <a:pt x="117079" y="77507"/>
                  </a:cubicBezTo>
                  <a:close/>
                  <a:moveTo>
                    <a:pt x="197380" y="66675"/>
                  </a:moveTo>
                  <a:cubicBezTo>
                    <a:pt x="200202" y="68076"/>
                    <a:pt x="201613" y="69476"/>
                    <a:pt x="200202" y="70877"/>
                  </a:cubicBezTo>
                  <a:cubicBezTo>
                    <a:pt x="195969" y="87686"/>
                    <a:pt x="195969" y="87686"/>
                    <a:pt x="195969" y="87686"/>
                  </a:cubicBezTo>
                  <a:cubicBezTo>
                    <a:pt x="195969" y="90488"/>
                    <a:pt x="194558" y="90488"/>
                    <a:pt x="193146" y="90488"/>
                  </a:cubicBezTo>
                  <a:cubicBezTo>
                    <a:pt x="191735" y="90488"/>
                    <a:pt x="191735" y="90488"/>
                    <a:pt x="191735" y="90488"/>
                  </a:cubicBezTo>
                  <a:cubicBezTo>
                    <a:pt x="190324" y="90488"/>
                    <a:pt x="188913" y="87686"/>
                    <a:pt x="188913" y="86286"/>
                  </a:cubicBezTo>
                  <a:cubicBezTo>
                    <a:pt x="193146" y="69476"/>
                    <a:pt x="193146" y="69476"/>
                    <a:pt x="193146" y="69476"/>
                  </a:cubicBezTo>
                  <a:cubicBezTo>
                    <a:pt x="194558" y="68076"/>
                    <a:pt x="195969" y="66675"/>
                    <a:pt x="197380" y="66675"/>
                  </a:cubicBezTo>
                  <a:close/>
                  <a:moveTo>
                    <a:pt x="142522" y="66675"/>
                  </a:moveTo>
                  <a:cubicBezTo>
                    <a:pt x="143933" y="66675"/>
                    <a:pt x="146755" y="68076"/>
                    <a:pt x="146755" y="69476"/>
                  </a:cubicBezTo>
                  <a:cubicBezTo>
                    <a:pt x="150989" y="86286"/>
                    <a:pt x="150989" y="86286"/>
                    <a:pt x="150989" y="86286"/>
                  </a:cubicBezTo>
                  <a:cubicBezTo>
                    <a:pt x="152400" y="87686"/>
                    <a:pt x="150989" y="90488"/>
                    <a:pt x="148167" y="90488"/>
                  </a:cubicBezTo>
                  <a:cubicBezTo>
                    <a:pt x="146755" y="90488"/>
                    <a:pt x="143933" y="89087"/>
                    <a:pt x="143933" y="87686"/>
                  </a:cubicBezTo>
                  <a:cubicBezTo>
                    <a:pt x="139700" y="70877"/>
                    <a:pt x="139700" y="70877"/>
                    <a:pt x="139700" y="70877"/>
                  </a:cubicBezTo>
                  <a:cubicBezTo>
                    <a:pt x="139700" y="69476"/>
                    <a:pt x="139700" y="68076"/>
                    <a:pt x="142522" y="66675"/>
                  </a:cubicBezTo>
                  <a:close/>
                  <a:moveTo>
                    <a:pt x="170498" y="63500"/>
                  </a:moveTo>
                  <a:cubicBezTo>
                    <a:pt x="171768" y="63500"/>
                    <a:pt x="173038" y="66146"/>
                    <a:pt x="173038" y="67469"/>
                  </a:cubicBezTo>
                  <a:cubicBezTo>
                    <a:pt x="173038" y="83344"/>
                    <a:pt x="173038" y="83344"/>
                    <a:pt x="173038" y="83344"/>
                  </a:cubicBezTo>
                  <a:cubicBezTo>
                    <a:pt x="173038" y="85990"/>
                    <a:pt x="171768" y="87313"/>
                    <a:pt x="170498" y="87313"/>
                  </a:cubicBezTo>
                  <a:cubicBezTo>
                    <a:pt x="167958" y="87313"/>
                    <a:pt x="166688" y="85990"/>
                    <a:pt x="166688" y="83344"/>
                  </a:cubicBezTo>
                  <a:cubicBezTo>
                    <a:pt x="166688" y="67469"/>
                    <a:pt x="166688" y="67469"/>
                    <a:pt x="166688" y="67469"/>
                  </a:cubicBezTo>
                  <a:cubicBezTo>
                    <a:pt x="166688" y="66146"/>
                    <a:pt x="167958" y="63500"/>
                    <a:pt x="170498" y="63500"/>
                  </a:cubicBezTo>
                  <a:close/>
                  <a:moveTo>
                    <a:pt x="168935" y="31750"/>
                  </a:moveTo>
                  <a:cubicBezTo>
                    <a:pt x="205869" y="31750"/>
                    <a:pt x="240165" y="46274"/>
                    <a:pt x="265228" y="72681"/>
                  </a:cubicBezTo>
                  <a:cubicBezTo>
                    <a:pt x="291609" y="97769"/>
                    <a:pt x="304800" y="132098"/>
                    <a:pt x="304800" y="169069"/>
                  </a:cubicBezTo>
                  <a:cubicBezTo>
                    <a:pt x="304800" y="187554"/>
                    <a:pt x="301502" y="205379"/>
                    <a:pt x="294907" y="221719"/>
                  </a:cubicBezTo>
                  <a:lnTo>
                    <a:pt x="288544" y="231096"/>
                  </a:lnTo>
                  <a:lnTo>
                    <a:pt x="289457" y="224772"/>
                  </a:lnTo>
                  <a:lnTo>
                    <a:pt x="281069" y="218472"/>
                  </a:lnTo>
                  <a:lnTo>
                    <a:pt x="282675" y="216020"/>
                  </a:lnTo>
                  <a:cubicBezTo>
                    <a:pt x="288794" y="201318"/>
                    <a:pt x="292101" y="185460"/>
                    <a:pt x="292101" y="168941"/>
                  </a:cubicBezTo>
                  <a:cubicBezTo>
                    <a:pt x="292101" y="135902"/>
                    <a:pt x="278872" y="105507"/>
                    <a:pt x="256382" y="81719"/>
                  </a:cubicBezTo>
                  <a:cubicBezTo>
                    <a:pt x="232570" y="59253"/>
                    <a:pt x="202143" y="46038"/>
                    <a:pt x="169070" y="46038"/>
                  </a:cubicBezTo>
                  <a:cubicBezTo>
                    <a:pt x="101600" y="46038"/>
                    <a:pt x="46038" y="101542"/>
                    <a:pt x="46038" y="168941"/>
                  </a:cubicBezTo>
                  <a:cubicBezTo>
                    <a:pt x="46038" y="185460"/>
                    <a:pt x="49345" y="201318"/>
                    <a:pt x="55464" y="216020"/>
                  </a:cubicBezTo>
                  <a:lnTo>
                    <a:pt x="57540" y="219191"/>
                  </a:lnTo>
                  <a:lnTo>
                    <a:pt x="50268" y="224772"/>
                  </a:lnTo>
                  <a:cubicBezTo>
                    <a:pt x="47625" y="227386"/>
                    <a:pt x="47625" y="231308"/>
                    <a:pt x="51589" y="233923"/>
                  </a:cubicBezTo>
                  <a:cubicBezTo>
                    <a:pt x="52911" y="235231"/>
                    <a:pt x="54232" y="235231"/>
                    <a:pt x="55554" y="235231"/>
                  </a:cubicBezTo>
                  <a:cubicBezTo>
                    <a:pt x="56875" y="235231"/>
                    <a:pt x="59518" y="235231"/>
                    <a:pt x="60840" y="233923"/>
                  </a:cubicBezTo>
                  <a:lnTo>
                    <a:pt x="65067" y="230681"/>
                  </a:lnTo>
                  <a:lnTo>
                    <a:pt x="81757" y="256162"/>
                  </a:lnTo>
                  <a:cubicBezTo>
                    <a:pt x="105569" y="278628"/>
                    <a:pt x="135996" y="291843"/>
                    <a:pt x="169070" y="291843"/>
                  </a:cubicBezTo>
                  <a:cubicBezTo>
                    <a:pt x="202143" y="291843"/>
                    <a:pt x="232570" y="278628"/>
                    <a:pt x="256382" y="256162"/>
                  </a:cubicBezTo>
                  <a:lnTo>
                    <a:pt x="273597" y="229881"/>
                  </a:lnTo>
                  <a:lnTo>
                    <a:pt x="278885" y="233923"/>
                  </a:lnTo>
                  <a:lnTo>
                    <a:pt x="286625" y="233923"/>
                  </a:lnTo>
                  <a:lnTo>
                    <a:pt x="265228" y="265457"/>
                  </a:lnTo>
                  <a:cubicBezTo>
                    <a:pt x="240165" y="291864"/>
                    <a:pt x="205869" y="306388"/>
                    <a:pt x="168935" y="306388"/>
                  </a:cubicBezTo>
                  <a:cubicBezTo>
                    <a:pt x="132000" y="306388"/>
                    <a:pt x="97704" y="291864"/>
                    <a:pt x="72641" y="265457"/>
                  </a:cubicBezTo>
                  <a:cubicBezTo>
                    <a:pt x="46260" y="240369"/>
                    <a:pt x="31750" y="206039"/>
                    <a:pt x="31750" y="169069"/>
                  </a:cubicBezTo>
                  <a:cubicBezTo>
                    <a:pt x="31750" y="93807"/>
                    <a:pt x="93747" y="31750"/>
                    <a:pt x="168935" y="31750"/>
                  </a:cubicBezTo>
                  <a:close/>
                  <a:moveTo>
                    <a:pt x="169070" y="14288"/>
                  </a:moveTo>
                  <a:cubicBezTo>
                    <a:pt x="83080" y="14288"/>
                    <a:pt x="14288" y="82727"/>
                    <a:pt x="14288" y="168275"/>
                  </a:cubicBezTo>
                  <a:cubicBezTo>
                    <a:pt x="14288" y="253824"/>
                    <a:pt x="83080" y="322263"/>
                    <a:pt x="169070" y="322263"/>
                  </a:cubicBezTo>
                  <a:cubicBezTo>
                    <a:pt x="210080" y="322263"/>
                    <a:pt x="249768" y="306470"/>
                    <a:pt x="278872" y="277515"/>
                  </a:cubicBezTo>
                  <a:cubicBezTo>
                    <a:pt x="307976" y="248560"/>
                    <a:pt x="323851" y="209075"/>
                    <a:pt x="323851" y="168275"/>
                  </a:cubicBezTo>
                  <a:cubicBezTo>
                    <a:pt x="323851" y="127475"/>
                    <a:pt x="307976" y="87991"/>
                    <a:pt x="278872" y="59036"/>
                  </a:cubicBezTo>
                  <a:cubicBezTo>
                    <a:pt x="249768" y="30081"/>
                    <a:pt x="210080" y="14288"/>
                    <a:pt x="169070" y="14288"/>
                  </a:cubicBezTo>
                  <a:close/>
                  <a:moveTo>
                    <a:pt x="169069" y="0"/>
                  </a:moveTo>
                  <a:cubicBezTo>
                    <a:pt x="213978" y="0"/>
                    <a:pt x="256245" y="17090"/>
                    <a:pt x="289267" y="48642"/>
                  </a:cubicBezTo>
                  <a:cubicBezTo>
                    <a:pt x="320967" y="81508"/>
                    <a:pt x="338138" y="123577"/>
                    <a:pt x="338138" y="168275"/>
                  </a:cubicBezTo>
                  <a:cubicBezTo>
                    <a:pt x="338138" y="212973"/>
                    <a:pt x="320967" y="255042"/>
                    <a:pt x="289267" y="286594"/>
                  </a:cubicBezTo>
                  <a:cubicBezTo>
                    <a:pt x="256245" y="319460"/>
                    <a:pt x="213978" y="336550"/>
                    <a:pt x="169069" y="336550"/>
                  </a:cubicBezTo>
                  <a:cubicBezTo>
                    <a:pt x="75288" y="336550"/>
                    <a:pt x="0" y="261615"/>
                    <a:pt x="0" y="168275"/>
                  </a:cubicBezTo>
                  <a:cubicBezTo>
                    <a:pt x="0" y="74935"/>
                    <a:pt x="75288" y="0"/>
                    <a:pt x="16906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b="1"/>
            </a:p>
          </p:txBody>
        </p:sp>
        <p:sp>
          <p:nvSpPr>
            <p:cNvPr id="48" name="iṥľiďê"/>
            <p:cNvSpPr>
              <a:spLocks noChangeAspect="1"/>
            </p:cNvSpPr>
            <p:nvPr/>
          </p:nvSpPr>
          <p:spPr bwMode="auto">
            <a:xfrm>
              <a:off x="5086751" y="4495375"/>
              <a:ext cx="486784" cy="479784"/>
            </a:xfrm>
            <a:custGeom>
              <a:avLst/>
              <a:gdLst>
                <a:gd name="connsiteX0" fmla="*/ 182761 w 336565"/>
                <a:gd name="connsiteY0" fmla="*/ 133031 h 331725"/>
                <a:gd name="connsiteX1" fmla="*/ 187648 w 336565"/>
                <a:gd name="connsiteY1" fmla="*/ 133031 h 331725"/>
                <a:gd name="connsiteX2" fmla="*/ 225440 w 336565"/>
                <a:gd name="connsiteY2" fmla="*/ 178275 h 331725"/>
                <a:gd name="connsiteX3" fmla="*/ 182435 w 336565"/>
                <a:gd name="connsiteY3" fmla="*/ 222188 h 331725"/>
                <a:gd name="connsiteX4" fmla="*/ 140733 w 336565"/>
                <a:gd name="connsiteY4" fmla="*/ 190251 h 331725"/>
                <a:gd name="connsiteX5" fmla="*/ 143340 w 336565"/>
                <a:gd name="connsiteY5" fmla="*/ 187590 h 331725"/>
                <a:gd name="connsiteX6" fmla="*/ 151159 w 336565"/>
                <a:gd name="connsiteY6" fmla="*/ 194243 h 331725"/>
                <a:gd name="connsiteX7" fmla="*/ 177223 w 336565"/>
                <a:gd name="connsiteY7" fmla="*/ 207550 h 331725"/>
                <a:gd name="connsiteX8" fmla="*/ 178526 w 336565"/>
                <a:gd name="connsiteY8" fmla="*/ 207550 h 331725"/>
                <a:gd name="connsiteX9" fmla="*/ 181132 w 336565"/>
                <a:gd name="connsiteY9" fmla="*/ 207550 h 331725"/>
                <a:gd name="connsiteX10" fmla="*/ 200680 w 336565"/>
                <a:gd name="connsiteY10" fmla="*/ 199566 h 331725"/>
                <a:gd name="connsiteX11" fmla="*/ 207196 w 336565"/>
                <a:gd name="connsiteY11" fmla="*/ 179605 h 331725"/>
                <a:gd name="connsiteX12" fmla="*/ 207196 w 336565"/>
                <a:gd name="connsiteY12" fmla="*/ 176944 h 331725"/>
                <a:gd name="connsiteX13" fmla="*/ 195467 w 336565"/>
                <a:gd name="connsiteY13" fmla="*/ 148999 h 331725"/>
                <a:gd name="connsiteX14" fmla="*/ 183738 w 336565"/>
                <a:gd name="connsiteY14" fmla="*/ 137023 h 331725"/>
                <a:gd name="connsiteX15" fmla="*/ 182761 w 336565"/>
                <a:gd name="connsiteY15" fmla="*/ 133031 h 331725"/>
                <a:gd name="connsiteX16" fmla="*/ 182440 w 336565"/>
                <a:gd name="connsiteY16" fmla="*/ 77725 h 331725"/>
                <a:gd name="connsiteX17" fmla="*/ 281002 w 336565"/>
                <a:gd name="connsiteY17" fmla="*/ 177601 h 331725"/>
                <a:gd name="connsiteX18" fmla="*/ 182440 w 336565"/>
                <a:gd name="connsiteY18" fmla="*/ 276163 h 331725"/>
                <a:gd name="connsiteX19" fmla="*/ 82564 w 336565"/>
                <a:gd name="connsiteY19" fmla="*/ 177601 h 331725"/>
                <a:gd name="connsiteX20" fmla="*/ 90449 w 336565"/>
                <a:gd name="connsiteY20" fmla="*/ 139491 h 331725"/>
                <a:gd name="connsiteX21" fmla="*/ 95706 w 336565"/>
                <a:gd name="connsiteY21" fmla="*/ 138176 h 331725"/>
                <a:gd name="connsiteX22" fmla="*/ 111476 w 336565"/>
                <a:gd name="connsiteY22" fmla="*/ 155260 h 331725"/>
                <a:gd name="connsiteX23" fmla="*/ 112790 w 336565"/>
                <a:gd name="connsiteY23" fmla="*/ 160517 h 331725"/>
                <a:gd name="connsiteX24" fmla="*/ 110161 w 336565"/>
                <a:gd name="connsiteY24" fmla="*/ 177601 h 331725"/>
                <a:gd name="connsiteX25" fmla="*/ 182440 w 336565"/>
                <a:gd name="connsiteY25" fmla="*/ 248566 h 331725"/>
                <a:gd name="connsiteX26" fmla="*/ 253405 w 336565"/>
                <a:gd name="connsiteY26" fmla="*/ 177601 h 331725"/>
                <a:gd name="connsiteX27" fmla="*/ 182440 w 336565"/>
                <a:gd name="connsiteY27" fmla="*/ 105322 h 331725"/>
                <a:gd name="connsiteX28" fmla="*/ 160100 w 336565"/>
                <a:gd name="connsiteY28" fmla="*/ 109265 h 331725"/>
                <a:gd name="connsiteX29" fmla="*/ 154843 w 336565"/>
                <a:gd name="connsiteY29" fmla="*/ 107951 h 331725"/>
                <a:gd name="connsiteX30" fmla="*/ 139073 w 336565"/>
                <a:gd name="connsiteY30" fmla="*/ 92181 h 331725"/>
                <a:gd name="connsiteX31" fmla="*/ 140387 w 336565"/>
                <a:gd name="connsiteY31" fmla="*/ 86924 h 331725"/>
                <a:gd name="connsiteX32" fmla="*/ 182440 w 336565"/>
                <a:gd name="connsiteY32" fmla="*/ 77725 h 331725"/>
                <a:gd name="connsiteX33" fmla="*/ 182442 w 336565"/>
                <a:gd name="connsiteY33" fmla="*/ 22162 h 331725"/>
                <a:gd name="connsiteX34" fmla="*/ 336565 w 336565"/>
                <a:gd name="connsiteY34" fmla="*/ 177602 h 331725"/>
                <a:gd name="connsiteX35" fmla="*/ 182442 w 336565"/>
                <a:gd name="connsiteY35" fmla="*/ 331725 h 331725"/>
                <a:gd name="connsiteX36" fmla="*/ 27002 w 336565"/>
                <a:gd name="connsiteY36" fmla="*/ 177602 h 331725"/>
                <a:gd name="connsiteX37" fmla="*/ 48079 w 336565"/>
                <a:gd name="connsiteY37" fmla="*/ 99882 h 331725"/>
                <a:gd name="connsiteX38" fmla="*/ 54665 w 336565"/>
                <a:gd name="connsiteY38" fmla="*/ 97248 h 331725"/>
                <a:gd name="connsiteX39" fmla="*/ 69155 w 336565"/>
                <a:gd name="connsiteY39" fmla="*/ 113055 h 331725"/>
                <a:gd name="connsiteX40" fmla="*/ 69155 w 336565"/>
                <a:gd name="connsiteY40" fmla="*/ 118324 h 331725"/>
                <a:gd name="connsiteX41" fmla="*/ 54665 w 336565"/>
                <a:gd name="connsiteY41" fmla="*/ 177602 h 331725"/>
                <a:gd name="connsiteX42" fmla="*/ 182442 w 336565"/>
                <a:gd name="connsiteY42" fmla="*/ 304062 h 331725"/>
                <a:gd name="connsiteX43" fmla="*/ 308902 w 336565"/>
                <a:gd name="connsiteY43" fmla="*/ 177602 h 331725"/>
                <a:gd name="connsiteX44" fmla="*/ 182442 w 336565"/>
                <a:gd name="connsiteY44" fmla="*/ 49825 h 331725"/>
                <a:gd name="connsiteX45" fmla="*/ 119212 w 336565"/>
                <a:gd name="connsiteY45" fmla="*/ 66950 h 331725"/>
                <a:gd name="connsiteX46" fmla="*/ 113943 w 336565"/>
                <a:gd name="connsiteY46" fmla="*/ 66950 h 331725"/>
                <a:gd name="connsiteX47" fmla="*/ 98136 w 336565"/>
                <a:gd name="connsiteY47" fmla="*/ 51142 h 331725"/>
                <a:gd name="connsiteX48" fmla="*/ 99453 w 336565"/>
                <a:gd name="connsiteY48" fmla="*/ 47190 h 331725"/>
                <a:gd name="connsiteX49" fmla="*/ 182442 w 336565"/>
                <a:gd name="connsiteY49" fmla="*/ 22162 h 331725"/>
                <a:gd name="connsiteX50" fmla="*/ 30838 w 336565"/>
                <a:gd name="connsiteY50" fmla="*/ 156 h 331725"/>
                <a:gd name="connsiteX51" fmla="*/ 35469 w 336565"/>
                <a:gd name="connsiteY51" fmla="*/ 2291 h 331725"/>
                <a:gd name="connsiteX52" fmla="*/ 56635 w 336565"/>
                <a:gd name="connsiteY52" fmla="*/ 21998 h 331725"/>
                <a:gd name="connsiteX53" fmla="*/ 60604 w 336565"/>
                <a:gd name="connsiteY53" fmla="*/ 35136 h 331725"/>
                <a:gd name="connsiteX54" fmla="*/ 64573 w 336565"/>
                <a:gd name="connsiteY54" fmla="*/ 46960 h 331725"/>
                <a:gd name="connsiteX55" fmla="*/ 182313 w 336565"/>
                <a:gd name="connsiteY55" fmla="*/ 162574 h 331725"/>
                <a:gd name="connsiteX56" fmla="*/ 188927 w 336565"/>
                <a:gd name="connsiteY56" fmla="*/ 178340 h 331725"/>
                <a:gd name="connsiteX57" fmla="*/ 188927 w 336565"/>
                <a:gd name="connsiteY57" fmla="*/ 179654 h 331725"/>
                <a:gd name="connsiteX58" fmla="*/ 180990 w 336565"/>
                <a:gd name="connsiteY58" fmla="*/ 188850 h 331725"/>
                <a:gd name="connsiteX59" fmla="*/ 178344 w 336565"/>
                <a:gd name="connsiteY59" fmla="*/ 187536 h 331725"/>
                <a:gd name="connsiteX60" fmla="*/ 163792 w 336565"/>
                <a:gd name="connsiteY60" fmla="*/ 180967 h 331725"/>
                <a:gd name="connsiteX61" fmla="*/ 47375 w 336565"/>
                <a:gd name="connsiteY61" fmla="*/ 65353 h 331725"/>
                <a:gd name="connsiteX62" fmla="*/ 34146 w 336565"/>
                <a:gd name="connsiteY62" fmla="*/ 60098 h 331725"/>
                <a:gd name="connsiteX63" fmla="*/ 22239 w 336565"/>
                <a:gd name="connsiteY63" fmla="*/ 56157 h 331725"/>
                <a:gd name="connsiteX64" fmla="*/ 2396 w 336565"/>
                <a:gd name="connsiteY64" fmla="*/ 36450 h 331725"/>
                <a:gd name="connsiteX65" fmla="*/ 3719 w 336565"/>
                <a:gd name="connsiteY65" fmla="*/ 27253 h 331725"/>
                <a:gd name="connsiteX66" fmla="*/ 12979 w 336565"/>
                <a:gd name="connsiteY66" fmla="*/ 24626 h 331725"/>
                <a:gd name="connsiteX67" fmla="*/ 23562 w 336565"/>
                <a:gd name="connsiteY67" fmla="*/ 12802 h 331725"/>
                <a:gd name="connsiteX68" fmla="*/ 26208 w 336565"/>
                <a:gd name="connsiteY68" fmla="*/ 4919 h 331725"/>
                <a:gd name="connsiteX69" fmla="*/ 30838 w 336565"/>
                <a:gd name="connsiteY69" fmla="*/ 156 h 331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336565" h="331725">
                  <a:moveTo>
                    <a:pt x="182761" y="133031"/>
                  </a:moveTo>
                  <a:cubicBezTo>
                    <a:pt x="184064" y="132698"/>
                    <a:pt x="186345" y="133031"/>
                    <a:pt x="187648" y="133031"/>
                  </a:cubicBezTo>
                  <a:cubicBezTo>
                    <a:pt x="208499" y="135692"/>
                    <a:pt x="225440" y="154322"/>
                    <a:pt x="225440" y="178275"/>
                  </a:cubicBezTo>
                  <a:cubicBezTo>
                    <a:pt x="225440" y="202227"/>
                    <a:pt x="205892" y="222188"/>
                    <a:pt x="182435" y="222188"/>
                  </a:cubicBezTo>
                  <a:cubicBezTo>
                    <a:pt x="162888" y="222188"/>
                    <a:pt x="145946" y="208881"/>
                    <a:pt x="140733" y="190251"/>
                  </a:cubicBezTo>
                  <a:cubicBezTo>
                    <a:pt x="139430" y="187590"/>
                    <a:pt x="138127" y="180936"/>
                    <a:pt x="143340" y="187590"/>
                  </a:cubicBezTo>
                  <a:cubicBezTo>
                    <a:pt x="143340" y="187590"/>
                    <a:pt x="143340" y="187590"/>
                    <a:pt x="151159" y="194243"/>
                  </a:cubicBezTo>
                  <a:cubicBezTo>
                    <a:pt x="157675" y="200897"/>
                    <a:pt x="168100" y="206220"/>
                    <a:pt x="177223" y="207550"/>
                  </a:cubicBezTo>
                  <a:cubicBezTo>
                    <a:pt x="177223" y="207550"/>
                    <a:pt x="177223" y="207550"/>
                    <a:pt x="178526" y="207550"/>
                  </a:cubicBezTo>
                  <a:cubicBezTo>
                    <a:pt x="179829" y="207550"/>
                    <a:pt x="181132" y="207550"/>
                    <a:pt x="181132" y="207550"/>
                  </a:cubicBezTo>
                  <a:cubicBezTo>
                    <a:pt x="188951" y="207550"/>
                    <a:pt x="195467" y="204889"/>
                    <a:pt x="200680" y="199566"/>
                  </a:cubicBezTo>
                  <a:cubicBezTo>
                    <a:pt x="205892" y="194243"/>
                    <a:pt x="208499" y="186259"/>
                    <a:pt x="207196" y="179605"/>
                  </a:cubicBezTo>
                  <a:cubicBezTo>
                    <a:pt x="207196" y="179605"/>
                    <a:pt x="207196" y="179605"/>
                    <a:pt x="207196" y="176944"/>
                  </a:cubicBezTo>
                  <a:cubicBezTo>
                    <a:pt x="207196" y="167629"/>
                    <a:pt x="201983" y="155653"/>
                    <a:pt x="195467" y="148999"/>
                  </a:cubicBezTo>
                  <a:cubicBezTo>
                    <a:pt x="195467" y="148999"/>
                    <a:pt x="195467" y="148999"/>
                    <a:pt x="183738" y="137023"/>
                  </a:cubicBezTo>
                  <a:cubicBezTo>
                    <a:pt x="181132" y="134362"/>
                    <a:pt x="181458" y="133363"/>
                    <a:pt x="182761" y="133031"/>
                  </a:cubicBezTo>
                  <a:close/>
                  <a:moveTo>
                    <a:pt x="182440" y="77725"/>
                  </a:moveTo>
                  <a:cubicBezTo>
                    <a:pt x="236321" y="77725"/>
                    <a:pt x="281002" y="122406"/>
                    <a:pt x="281002" y="177601"/>
                  </a:cubicBezTo>
                  <a:cubicBezTo>
                    <a:pt x="281002" y="231482"/>
                    <a:pt x="236321" y="276163"/>
                    <a:pt x="182440" y="276163"/>
                  </a:cubicBezTo>
                  <a:cubicBezTo>
                    <a:pt x="127246" y="276163"/>
                    <a:pt x="82564" y="231482"/>
                    <a:pt x="82564" y="177601"/>
                  </a:cubicBezTo>
                  <a:cubicBezTo>
                    <a:pt x="82564" y="163145"/>
                    <a:pt x="85192" y="151318"/>
                    <a:pt x="90449" y="139491"/>
                  </a:cubicBezTo>
                  <a:cubicBezTo>
                    <a:pt x="90449" y="138176"/>
                    <a:pt x="91763" y="135548"/>
                    <a:pt x="95706" y="138176"/>
                  </a:cubicBezTo>
                  <a:cubicBezTo>
                    <a:pt x="95706" y="138176"/>
                    <a:pt x="95706" y="138176"/>
                    <a:pt x="111476" y="155260"/>
                  </a:cubicBezTo>
                  <a:cubicBezTo>
                    <a:pt x="114104" y="157889"/>
                    <a:pt x="112790" y="159203"/>
                    <a:pt x="112790" y="160517"/>
                  </a:cubicBezTo>
                  <a:cubicBezTo>
                    <a:pt x="111476" y="165774"/>
                    <a:pt x="110161" y="171030"/>
                    <a:pt x="110161" y="177601"/>
                  </a:cubicBezTo>
                  <a:cubicBezTo>
                    <a:pt x="110161" y="217026"/>
                    <a:pt x="143015" y="248566"/>
                    <a:pt x="182440" y="248566"/>
                  </a:cubicBezTo>
                  <a:cubicBezTo>
                    <a:pt x="221865" y="248566"/>
                    <a:pt x="253405" y="217026"/>
                    <a:pt x="253405" y="177601"/>
                  </a:cubicBezTo>
                  <a:cubicBezTo>
                    <a:pt x="253405" y="136862"/>
                    <a:pt x="221865" y="105322"/>
                    <a:pt x="182440" y="105322"/>
                  </a:cubicBezTo>
                  <a:cubicBezTo>
                    <a:pt x="174555" y="105322"/>
                    <a:pt x="167984" y="106637"/>
                    <a:pt x="160100" y="109265"/>
                  </a:cubicBezTo>
                  <a:cubicBezTo>
                    <a:pt x="158785" y="109265"/>
                    <a:pt x="156157" y="109265"/>
                    <a:pt x="154843" y="107951"/>
                  </a:cubicBezTo>
                  <a:cubicBezTo>
                    <a:pt x="154843" y="107951"/>
                    <a:pt x="154843" y="107951"/>
                    <a:pt x="139073" y="92181"/>
                  </a:cubicBezTo>
                  <a:cubicBezTo>
                    <a:pt x="136445" y="89552"/>
                    <a:pt x="139073" y="88238"/>
                    <a:pt x="140387" y="86924"/>
                  </a:cubicBezTo>
                  <a:cubicBezTo>
                    <a:pt x="152215" y="81668"/>
                    <a:pt x="166670" y="77725"/>
                    <a:pt x="182440" y="77725"/>
                  </a:cubicBezTo>
                  <a:close/>
                  <a:moveTo>
                    <a:pt x="182442" y="22162"/>
                  </a:moveTo>
                  <a:cubicBezTo>
                    <a:pt x="268066" y="22162"/>
                    <a:pt x="336565" y="91978"/>
                    <a:pt x="336565" y="177602"/>
                  </a:cubicBezTo>
                  <a:cubicBezTo>
                    <a:pt x="336565" y="261909"/>
                    <a:pt x="268066" y="331725"/>
                    <a:pt x="182442" y="331725"/>
                  </a:cubicBezTo>
                  <a:cubicBezTo>
                    <a:pt x="96818" y="331725"/>
                    <a:pt x="27002" y="261909"/>
                    <a:pt x="27002" y="177602"/>
                  </a:cubicBezTo>
                  <a:cubicBezTo>
                    <a:pt x="27002" y="148622"/>
                    <a:pt x="34906" y="122276"/>
                    <a:pt x="48079" y="99882"/>
                  </a:cubicBezTo>
                  <a:cubicBezTo>
                    <a:pt x="49396" y="97248"/>
                    <a:pt x="52030" y="95930"/>
                    <a:pt x="54665" y="97248"/>
                  </a:cubicBezTo>
                  <a:cubicBezTo>
                    <a:pt x="54665" y="97248"/>
                    <a:pt x="54665" y="97248"/>
                    <a:pt x="69155" y="113055"/>
                  </a:cubicBezTo>
                  <a:cubicBezTo>
                    <a:pt x="70472" y="114372"/>
                    <a:pt x="69155" y="117007"/>
                    <a:pt x="69155" y="118324"/>
                  </a:cubicBezTo>
                  <a:cubicBezTo>
                    <a:pt x="59934" y="136766"/>
                    <a:pt x="54665" y="156526"/>
                    <a:pt x="54665" y="177602"/>
                  </a:cubicBezTo>
                  <a:cubicBezTo>
                    <a:pt x="54665" y="247419"/>
                    <a:pt x="111309" y="304062"/>
                    <a:pt x="182442" y="304062"/>
                  </a:cubicBezTo>
                  <a:cubicBezTo>
                    <a:pt x="252259" y="304062"/>
                    <a:pt x="308902" y="247419"/>
                    <a:pt x="308902" y="177602"/>
                  </a:cubicBezTo>
                  <a:cubicBezTo>
                    <a:pt x="308902" y="106469"/>
                    <a:pt x="252259" y="49825"/>
                    <a:pt x="182442" y="49825"/>
                  </a:cubicBezTo>
                  <a:cubicBezTo>
                    <a:pt x="158731" y="49825"/>
                    <a:pt x="137654" y="56411"/>
                    <a:pt x="119212" y="66950"/>
                  </a:cubicBezTo>
                  <a:cubicBezTo>
                    <a:pt x="117895" y="66950"/>
                    <a:pt x="115261" y="68267"/>
                    <a:pt x="113943" y="66950"/>
                  </a:cubicBezTo>
                  <a:cubicBezTo>
                    <a:pt x="113943" y="66950"/>
                    <a:pt x="113943" y="66950"/>
                    <a:pt x="98136" y="51142"/>
                  </a:cubicBezTo>
                  <a:cubicBezTo>
                    <a:pt x="95501" y="48508"/>
                    <a:pt x="98136" y="47190"/>
                    <a:pt x="99453" y="47190"/>
                  </a:cubicBezTo>
                  <a:cubicBezTo>
                    <a:pt x="123164" y="31383"/>
                    <a:pt x="152145" y="22162"/>
                    <a:pt x="182442" y="22162"/>
                  </a:cubicBezTo>
                  <a:close/>
                  <a:moveTo>
                    <a:pt x="30838" y="156"/>
                  </a:moveTo>
                  <a:cubicBezTo>
                    <a:pt x="32492" y="-336"/>
                    <a:pt x="34146" y="321"/>
                    <a:pt x="35469" y="2291"/>
                  </a:cubicBezTo>
                  <a:cubicBezTo>
                    <a:pt x="56635" y="21998"/>
                    <a:pt x="56635" y="21998"/>
                    <a:pt x="56635" y="21998"/>
                  </a:cubicBezTo>
                  <a:cubicBezTo>
                    <a:pt x="59281" y="25940"/>
                    <a:pt x="61927" y="31195"/>
                    <a:pt x="60604" y="35136"/>
                  </a:cubicBezTo>
                  <a:cubicBezTo>
                    <a:pt x="59281" y="37764"/>
                    <a:pt x="61927" y="43019"/>
                    <a:pt x="64573" y="46960"/>
                  </a:cubicBezTo>
                  <a:cubicBezTo>
                    <a:pt x="182313" y="162574"/>
                    <a:pt x="182313" y="162574"/>
                    <a:pt x="182313" y="162574"/>
                  </a:cubicBezTo>
                  <a:cubicBezTo>
                    <a:pt x="184958" y="166516"/>
                    <a:pt x="188927" y="173085"/>
                    <a:pt x="188927" y="178340"/>
                  </a:cubicBezTo>
                  <a:cubicBezTo>
                    <a:pt x="188927" y="179654"/>
                    <a:pt x="188927" y="179654"/>
                    <a:pt x="188927" y="179654"/>
                  </a:cubicBezTo>
                  <a:cubicBezTo>
                    <a:pt x="188927" y="184909"/>
                    <a:pt x="184958" y="188850"/>
                    <a:pt x="180990" y="188850"/>
                  </a:cubicBezTo>
                  <a:lnTo>
                    <a:pt x="178344" y="187536"/>
                  </a:lnTo>
                  <a:cubicBezTo>
                    <a:pt x="174375" y="187536"/>
                    <a:pt x="167760" y="184909"/>
                    <a:pt x="163792" y="180967"/>
                  </a:cubicBezTo>
                  <a:cubicBezTo>
                    <a:pt x="47375" y="65353"/>
                    <a:pt x="47375" y="65353"/>
                    <a:pt x="47375" y="65353"/>
                  </a:cubicBezTo>
                  <a:cubicBezTo>
                    <a:pt x="43406" y="61412"/>
                    <a:pt x="38114" y="60098"/>
                    <a:pt x="34146" y="60098"/>
                  </a:cubicBezTo>
                  <a:cubicBezTo>
                    <a:pt x="31500" y="61412"/>
                    <a:pt x="26208" y="60098"/>
                    <a:pt x="22239" y="56157"/>
                  </a:cubicBezTo>
                  <a:cubicBezTo>
                    <a:pt x="2396" y="36450"/>
                    <a:pt x="2396" y="36450"/>
                    <a:pt x="2396" y="36450"/>
                  </a:cubicBezTo>
                  <a:cubicBezTo>
                    <a:pt x="-1573" y="32509"/>
                    <a:pt x="-250" y="28567"/>
                    <a:pt x="3719" y="27253"/>
                  </a:cubicBezTo>
                  <a:cubicBezTo>
                    <a:pt x="12979" y="24626"/>
                    <a:pt x="12979" y="24626"/>
                    <a:pt x="12979" y="24626"/>
                  </a:cubicBezTo>
                  <a:cubicBezTo>
                    <a:pt x="16948" y="21998"/>
                    <a:pt x="22239" y="18057"/>
                    <a:pt x="23562" y="12802"/>
                  </a:cubicBezTo>
                  <a:cubicBezTo>
                    <a:pt x="26208" y="4919"/>
                    <a:pt x="26208" y="4919"/>
                    <a:pt x="26208" y="4919"/>
                  </a:cubicBezTo>
                  <a:cubicBezTo>
                    <a:pt x="27531" y="2291"/>
                    <a:pt x="29185" y="649"/>
                    <a:pt x="30838" y="15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b="1"/>
            </a:p>
          </p:txBody>
        </p:sp>
        <p:sp>
          <p:nvSpPr>
            <p:cNvPr id="49" name="ïṡḷîḍè"/>
            <p:cNvSpPr>
              <a:spLocks noChangeAspect="1"/>
            </p:cNvSpPr>
            <p:nvPr/>
          </p:nvSpPr>
          <p:spPr bwMode="auto">
            <a:xfrm>
              <a:off x="4623265" y="2964392"/>
              <a:ext cx="482050" cy="479784"/>
            </a:xfrm>
            <a:custGeom>
              <a:avLst/>
              <a:gdLst>
                <a:gd name="connsiteX0" fmla="*/ 169863 w 338139"/>
                <a:gd name="connsiteY0" fmla="*/ 290512 h 336550"/>
                <a:gd name="connsiteX1" fmla="*/ 193676 w 338139"/>
                <a:gd name="connsiteY1" fmla="*/ 313531 h 336550"/>
                <a:gd name="connsiteX2" fmla="*/ 169863 w 338139"/>
                <a:gd name="connsiteY2" fmla="*/ 336550 h 336550"/>
                <a:gd name="connsiteX3" fmla="*/ 146050 w 338139"/>
                <a:gd name="connsiteY3" fmla="*/ 313531 h 336550"/>
                <a:gd name="connsiteX4" fmla="*/ 169863 w 338139"/>
                <a:gd name="connsiteY4" fmla="*/ 290512 h 336550"/>
                <a:gd name="connsiteX5" fmla="*/ 273051 w 338139"/>
                <a:gd name="connsiteY5" fmla="*/ 249237 h 336550"/>
                <a:gd name="connsiteX6" fmla="*/ 296864 w 338139"/>
                <a:gd name="connsiteY6" fmla="*/ 273050 h 336550"/>
                <a:gd name="connsiteX7" fmla="*/ 273051 w 338139"/>
                <a:gd name="connsiteY7" fmla="*/ 296863 h 336550"/>
                <a:gd name="connsiteX8" fmla="*/ 249238 w 338139"/>
                <a:gd name="connsiteY8" fmla="*/ 273050 h 336550"/>
                <a:gd name="connsiteX9" fmla="*/ 273051 w 338139"/>
                <a:gd name="connsiteY9" fmla="*/ 249237 h 336550"/>
                <a:gd name="connsiteX10" fmla="*/ 64295 w 338139"/>
                <a:gd name="connsiteY10" fmla="*/ 249237 h 336550"/>
                <a:gd name="connsiteX11" fmla="*/ 88902 w 338139"/>
                <a:gd name="connsiteY11" fmla="*/ 273050 h 336550"/>
                <a:gd name="connsiteX12" fmla="*/ 64295 w 338139"/>
                <a:gd name="connsiteY12" fmla="*/ 296863 h 336550"/>
                <a:gd name="connsiteX13" fmla="*/ 39688 w 338139"/>
                <a:gd name="connsiteY13" fmla="*/ 273050 h 336550"/>
                <a:gd name="connsiteX14" fmla="*/ 64295 w 338139"/>
                <a:gd name="connsiteY14" fmla="*/ 249237 h 336550"/>
                <a:gd name="connsiteX15" fmla="*/ 314326 w 338139"/>
                <a:gd name="connsiteY15" fmla="*/ 144462 h 336550"/>
                <a:gd name="connsiteX16" fmla="*/ 338139 w 338139"/>
                <a:gd name="connsiteY16" fmla="*/ 168275 h 336550"/>
                <a:gd name="connsiteX17" fmla="*/ 314326 w 338139"/>
                <a:gd name="connsiteY17" fmla="*/ 192088 h 336550"/>
                <a:gd name="connsiteX18" fmla="*/ 290513 w 338139"/>
                <a:gd name="connsiteY18" fmla="*/ 168275 h 336550"/>
                <a:gd name="connsiteX19" fmla="*/ 314326 w 338139"/>
                <a:gd name="connsiteY19" fmla="*/ 144462 h 336550"/>
                <a:gd name="connsiteX20" fmla="*/ 23813 w 338139"/>
                <a:gd name="connsiteY20" fmla="*/ 144462 h 336550"/>
                <a:gd name="connsiteX21" fmla="*/ 47626 w 338139"/>
                <a:gd name="connsiteY21" fmla="*/ 168275 h 336550"/>
                <a:gd name="connsiteX22" fmla="*/ 23813 w 338139"/>
                <a:gd name="connsiteY22" fmla="*/ 192088 h 336550"/>
                <a:gd name="connsiteX23" fmla="*/ 0 w 338139"/>
                <a:gd name="connsiteY23" fmla="*/ 168275 h 336550"/>
                <a:gd name="connsiteX24" fmla="*/ 23813 w 338139"/>
                <a:gd name="connsiteY24" fmla="*/ 144462 h 336550"/>
                <a:gd name="connsiteX25" fmla="*/ 129510 w 338139"/>
                <a:gd name="connsiteY25" fmla="*/ 112712 h 336550"/>
                <a:gd name="connsiteX26" fmla="*/ 169070 w 338139"/>
                <a:gd name="connsiteY26" fmla="*/ 136669 h 336550"/>
                <a:gd name="connsiteX27" fmla="*/ 208629 w 338139"/>
                <a:gd name="connsiteY27" fmla="*/ 112712 h 336550"/>
                <a:gd name="connsiteX28" fmla="*/ 249507 w 338139"/>
                <a:gd name="connsiteY28" fmla="*/ 152640 h 336550"/>
                <a:gd name="connsiteX29" fmla="*/ 240277 w 338139"/>
                <a:gd name="connsiteY29" fmla="*/ 184583 h 336550"/>
                <a:gd name="connsiteX30" fmla="*/ 169070 w 338139"/>
                <a:gd name="connsiteY30" fmla="*/ 244475 h 336550"/>
                <a:gd name="connsiteX31" fmla="*/ 96544 w 338139"/>
                <a:gd name="connsiteY31" fmla="*/ 184583 h 336550"/>
                <a:gd name="connsiteX32" fmla="*/ 87313 w 338139"/>
                <a:gd name="connsiteY32" fmla="*/ 152640 h 336550"/>
                <a:gd name="connsiteX33" fmla="*/ 129510 w 338139"/>
                <a:gd name="connsiteY33" fmla="*/ 112712 h 336550"/>
                <a:gd name="connsiteX34" fmla="*/ 273051 w 338139"/>
                <a:gd name="connsiteY34" fmla="*/ 41275 h 336550"/>
                <a:gd name="connsiteX35" fmla="*/ 296864 w 338139"/>
                <a:gd name="connsiteY35" fmla="*/ 65088 h 336550"/>
                <a:gd name="connsiteX36" fmla="*/ 273051 w 338139"/>
                <a:gd name="connsiteY36" fmla="*/ 88901 h 336550"/>
                <a:gd name="connsiteX37" fmla="*/ 249238 w 338139"/>
                <a:gd name="connsiteY37" fmla="*/ 65088 h 336550"/>
                <a:gd name="connsiteX38" fmla="*/ 273051 w 338139"/>
                <a:gd name="connsiteY38" fmla="*/ 41275 h 336550"/>
                <a:gd name="connsiteX39" fmla="*/ 64295 w 338139"/>
                <a:gd name="connsiteY39" fmla="*/ 41275 h 336550"/>
                <a:gd name="connsiteX40" fmla="*/ 88902 w 338139"/>
                <a:gd name="connsiteY40" fmla="*/ 65088 h 336550"/>
                <a:gd name="connsiteX41" fmla="*/ 64295 w 338139"/>
                <a:gd name="connsiteY41" fmla="*/ 88901 h 336550"/>
                <a:gd name="connsiteX42" fmla="*/ 39688 w 338139"/>
                <a:gd name="connsiteY42" fmla="*/ 65088 h 336550"/>
                <a:gd name="connsiteX43" fmla="*/ 64295 w 338139"/>
                <a:gd name="connsiteY43" fmla="*/ 41275 h 336550"/>
                <a:gd name="connsiteX44" fmla="*/ 169863 w 338139"/>
                <a:gd name="connsiteY44" fmla="*/ 0 h 336550"/>
                <a:gd name="connsiteX45" fmla="*/ 193676 w 338139"/>
                <a:gd name="connsiteY45" fmla="*/ 23813 h 336550"/>
                <a:gd name="connsiteX46" fmla="*/ 169863 w 338139"/>
                <a:gd name="connsiteY46" fmla="*/ 47626 h 336550"/>
                <a:gd name="connsiteX47" fmla="*/ 146050 w 338139"/>
                <a:gd name="connsiteY47" fmla="*/ 23813 h 336550"/>
                <a:gd name="connsiteX48" fmla="*/ 169863 w 338139"/>
                <a:gd name="connsiteY48" fmla="*/ 0 h 33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338139" h="336550">
                  <a:moveTo>
                    <a:pt x="169863" y="290512"/>
                  </a:moveTo>
                  <a:cubicBezTo>
                    <a:pt x="183015" y="290512"/>
                    <a:pt x="193676" y="300818"/>
                    <a:pt x="193676" y="313531"/>
                  </a:cubicBezTo>
                  <a:cubicBezTo>
                    <a:pt x="193676" y="326244"/>
                    <a:pt x="183015" y="336550"/>
                    <a:pt x="169863" y="336550"/>
                  </a:cubicBezTo>
                  <a:cubicBezTo>
                    <a:pt x="156711" y="336550"/>
                    <a:pt x="146050" y="326244"/>
                    <a:pt x="146050" y="313531"/>
                  </a:cubicBezTo>
                  <a:cubicBezTo>
                    <a:pt x="146050" y="300818"/>
                    <a:pt x="156711" y="290512"/>
                    <a:pt x="169863" y="290512"/>
                  </a:cubicBezTo>
                  <a:close/>
                  <a:moveTo>
                    <a:pt x="273051" y="249237"/>
                  </a:moveTo>
                  <a:cubicBezTo>
                    <a:pt x="286203" y="249237"/>
                    <a:pt x="296864" y="259898"/>
                    <a:pt x="296864" y="273050"/>
                  </a:cubicBezTo>
                  <a:cubicBezTo>
                    <a:pt x="296864" y="286202"/>
                    <a:pt x="286203" y="296863"/>
                    <a:pt x="273051" y="296863"/>
                  </a:cubicBezTo>
                  <a:cubicBezTo>
                    <a:pt x="259899" y="296863"/>
                    <a:pt x="249238" y="286202"/>
                    <a:pt x="249238" y="273050"/>
                  </a:cubicBezTo>
                  <a:cubicBezTo>
                    <a:pt x="249238" y="259898"/>
                    <a:pt x="259899" y="249237"/>
                    <a:pt x="273051" y="249237"/>
                  </a:cubicBezTo>
                  <a:close/>
                  <a:moveTo>
                    <a:pt x="64295" y="249237"/>
                  </a:moveTo>
                  <a:cubicBezTo>
                    <a:pt x="77885" y="249237"/>
                    <a:pt x="88902" y="259898"/>
                    <a:pt x="88902" y="273050"/>
                  </a:cubicBezTo>
                  <a:cubicBezTo>
                    <a:pt x="88902" y="286202"/>
                    <a:pt x="77885" y="296863"/>
                    <a:pt x="64295" y="296863"/>
                  </a:cubicBezTo>
                  <a:cubicBezTo>
                    <a:pt x="50705" y="296863"/>
                    <a:pt x="39688" y="286202"/>
                    <a:pt x="39688" y="273050"/>
                  </a:cubicBezTo>
                  <a:cubicBezTo>
                    <a:pt x="39688" y="259898"/>
                    <a:pt x="50705" y="249237"/>
                    <a:pt x="64295" y="249237"/>
                  </a:cubicBezTo>
                  <a:close/>
                  <a:moveTo>
                    <a:pt x="314326" y="144462"/>
                  </a:moveTo>
                  <a:cubicBezTo>
                    <a:pt x="327478" y="144462"/>
                    <a:pt x="338139" y="155123"/>
                    <a:pt x="338139" y="168275"/>
                  </a:cubicBezTo>
                  <a:cubicBezTo>
                    <a:pt x="338139" y="181427"/>
                    <a:pt x="327478" y="192088"/>
                    <a:pt x="314326" y="192088"/>
                  </a:cubicBezTo>
                  <a:cubicBezTo>
                    <a:pt x="301174" y="192088"/>
                    <a:pt x="290513" y="181427"/>
                    <a:pt x="290513" y="168275"/>
                  </a:cubicBezTo>
                  <a:cubicBezTo>
                    <a:pt x="290513" y="155123"/>
                    <a:pt x="301174" y="144462"/>
                    <a:pt x="314326" y="144462"/>
                  </a:cubicBezTo>
                  <a:close/>
                  <a:moveTo>
                    <a:pt x="23813" y="144462"/>
                  </a:moveTo>
                  <a:cubicBezTo>
                    <a:pt x="36965" y="144462"/>
                    <a:pt x="47626" y="155123"/>
                    <a:pt x="47626" y="168275"/>
                  </a:cubicBezTo>
                  <a:cubicBezTo>
                    <a:pt x="47626" y="181427"/>
                    <a:pt x="36965" y="192088"/>
                    <a:pt x="23813" y="192088"/>
                  </a:cubicBezTo>
                  <a:cubicBezTo>
                    <a:pt x="10661" y="192088"/>
                    <a:pt x="0" y="181427"/>
                    <a:pt x="0" y="168275"/>
                  </a:cubicBezTo>
                  <a:cubicBezTo>
                    <a:pt x="0" y="155123"/>
                    <a:pt x="10661" y="144462"/>
                    <a:pt x="23813" y="144462"/>
                  </a:cubicBezTo>
                  <a:close/>
                  <a:moveTo>
                    <a:pt x="129510" y="112712"/>
                  </a:moveTo>
                  <a:cubicBezTo>
                    <a:pt x="153246" y="112712"/>
                    <a:pt x="166432" y="136669"/>
                    <a:pt x="169070" y="136669"/>
                  </a:cubicBezTo>
                  <a:cubicBezTo>
                    <a:pt x="171707" y="136669"/>
                    <a:pt x="186212" y="112712"/>
                    <a:pt x="208629" y="112712"/>
                  </a:cubicBezTo>
                  <a:cubicBezTo>
                    <a:pt x="231046" y="112712"/>
                    <a:pt x="248189" y="131345"/>
                    <a:pt x="249507" y="152640"/>
                  </a:cubicBezTo>
                  <a:cubicBezTo>
                    <a:pt x="250826" y="165950"/>
                    <a:pt x="246870" y="175266"/>
                    <a:pt x="240277" y="184583"/>
                  </a:cubicBezTo>
                  <a:cubicBezTo>
                    <a:pt x="229728" y="201885"/>
                    <a:pt x="179619" y="244475"/>
                    <a:pt x="169070" y="244475"/>
                  </a:cubicBezTo>
                  <a:cubicBezTo>
                    <a:pt x="158520" y="244475"/>
                    <a:pt x="108412" y="201885"/>
                    <a:pt x="96544" y="184583"/>
                  </a:cubicBezTo>
                  <a:cubicBezTo>
                    <a:pt x="91269" y="175266"/>
                    <a:pt x="87313" y="165950"/>
                    <a:pt x="87313" y="152640"/>
                  </a:cubicBezTo>
                  <a:cubicBezTo>
                    <a:pt x="88632" y="131345"/>
                    <a:pt x="107093" y="112712"/>
                    <a:pt x="129510" y="112712"/>
                  </a:cubicBezTo>
                  <a:close/>
                  <a:moveTo>
                    <a:pt x="273051" y="41275"/>
                  </a:moveTo>
                  <a:cubicBezTo>
                    <a:pt x="286203" y="41275"/>
                    <a:pt x="296864" y="51936"/>
                    <a:pt x="296864" y="65088"/>
                  </a:cubicBezTo>
                  <a:cubicBezTo>
                    <a:pt x="296864" y="78240"/>
                    <a:pt x="286203" y="88901"/>
                    <a:pt x="273051" y="88901"/>
                  </a:cubicBezTo>
                  <a:cubicBezTo>
                    <a:pt x="259899" y="88901"/>
                    <a:pt x="249238" y="78240"/>
                    <a:pt x="249238" y="65088"/>
                  </a:cubicBezTo>
                  <a:cubicBezTo>
                    <a:pt x="249238" y="51936"/>
                    <a:pt x="259899" y="41275"/>
                    <a:pt x="273051" y="41275"/>
                  </a:cubicBezTo>
                  <a:close/>
                  <a:moveTo>
                    <a:pt x="64295" y="41275"/>
                  </a:moveTo>
                  <a:cubicBezTo>
                    <a:pt x="77885" y="41275"/>
                    <a:pt x="88902" y="51936"/>
                    <a:pt x="88902" y="65088"/>
                  </a:cubicBezTo>
                  <a:cubicBezTo>
                    <a:pt x="88902" y="78240"/>
                    <a:pt x="77885" y="88901"/>
                    <a:pt x="64295" y="88901"/>
                  </a:cubicBezTo>
                  <a:cubicBezTo>
                    <a:pt x="50705" y="88901"/>
                    <a:pt x="39688" y="78240"/>
                    <a:pt x="39688" y="65088"/>
                  </a:cubicBezTo>
                  <a:cubicBezTo>
                    <a:pt x="39688" y="51936"/>
                    <a:pt x="50705" y="41275"/>
                    <a:pt x="64295" y="41275"/>
                  </a:cubicBezTo>
                  <a:close/>
                  <a:moveTo>
                    <a:pt x="169863" y="0"/>
                  </a:moveTo>
                  <a:cubicBezTo>
                    <a:pt x="183015" y="0"/>
                    <a:pt x="193676" y="10661"/>
                    <a:pt x="193676" y="23813"/>
                  </a:cubicBezTo>
                  <a:cubicBezTo>
                    <a:pt x="193676" y="36965"/>
                    <a:pt x="183015" y="47626"/>
                    <a:pt x="169863" y="47626"/>
                  </a:cubicBezTo>
                  <a:cubicBezTo>
                    <a:pt x="156711" y="47626"/>
                    <a:pt x="146050" y="36965"/>
                    <a:pt x="146050" y="23813"/>
                  </a:cubicBezTo>
                  <a:cubicBezTo>
                    <a:pt x="146050" y="10661"/>
                    <a:pt x="156711" y="0"/>
                    <a:pt x="16986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b="1"/>
            </a:p>
          </p:txBody>
        </p:sp>
        <p:sp>
          <p:nvSpPr>
            <p:cNvPr id="50" name="îṡḻiḓe"/>
            <p:cNvSpPr>
              <a:spLocks noChangeAspect="1"/>
            </p:cNvSpPr>
            <p:nvPr/>
          </p:nvSpPr>
          <p:spPr bwMode="auto">
            <a:xfrm>
              <a:off x="7128203" y="2964392"/>
              <a:ext cx="397142" cy="479784"/>
            </a:xfrm>
            <a:custGeom>
              <a:avLst/>
              <a:gdLst>
                <a:gd name="connsiteX0" fmla="*/ 64319 w 274638"/>
                <a:gd name="connsiteY0" fmla="*/ 284162 h 331788"/>
                <a:gd name="connsiteX1" fmla="*/ 53975 w 274638"/>
                <a:gd name="connsiteY1" fmla="*/ 294481 h 331788"/>
                <a:gd name="connsiteX2" fmla="*/ 64319 w 274638"/>
                <a:gd name="connsiteY2" fmla="*/ 304800 h 331788"/>
                <a:gd name="connsiteX3" fmla="*/ 203969 w 274638"/>
                <a:gd name="connsiteY3" fmla="*/ 304800 h 331788"/>
                <a:gd name="connsiteX4" fmla="*/ 214313 w 274638"/>
                <a:gd name="connsiteY4" fmla="*/ 294481 h 331788"/>
                <a:gd name="connsiteX5" fmla="*/ 203969 w 274638"/>
                <a:gd name="connsiteY5" fmla="*/ 284162 h 331788"/>
                <a:gd name="connsiteX6" fmla="*/ 64319 w 274638"/>
                <a:gd name="connsiteY6" fmla="*/ 284162 h 331788"/>
                <a:gd name="connsiteX7" fmla="*/ 34217 w 274638"/>
                <a:gd name="connsiteY7" fmla="*/ 217487 h 331788"/>
                <a:gd name="connsiteX8" fmla="*/ 17463 w 274638"/>
                <a:gd name="connsiteY8" fmla="*/ 238269 h 331788"/>
                <a:gd name="connsiteX9" fmla="*/ 17463 w 274638"/>
                <a:gd name="connsiteY9" fmla="*/ 274637 h 331788"/>
                <a:gd name="connsiteX10" fmla="*/ 27773 w 274638"/>
                <a:gd name="connsiteY10" fmla="*/ 274637 h 331788"/>
                <a:gd name="connsiteX11" fmla="*/ 27773 w 274638"/>
                <a:gd name="connsiteY11" fmla="*/ 259051 h 331788"/>
                <a:gd name="connsiteX12" fmla="*/ 44527 w 274638"/>
                <a:gd name="connsiteY12" fmla="*/ 242166 h 331788"/>
                <a:gd name="connsiteX13" fmla="*/ 228823 w 274638"/>
                <a:gd name="connsiteY13" fmla="*/ 242166 h 331788"/>
                <a:gd name="connsiteX14" fmla="*/ 244288 w 274638"/>
                <a:gd name="connsiteY14" fmla="*/ 259051 h 331788"/>
                <a:gd name="connsiteX15" fmla="*/ 244288 w 274638"/>
                <a:gd name="connsiteY15" fmla="*/ 274637 h 331788"/>
                <a:gd name="connsiteX16" fmla="*/ 250732 w 274638"/>
                <a:gd name="connsiteY16" fmla="*/ 274637 h 331788"/>
                <a:gd name="connsiteX17" fmla="*/ 257176 w 274638"/>
                <a:gd name="connsiteY17" fmla="*/ 255154 h 331788"/>
                <a:gd name="connsiteX18" fmla="*/ 257176 w 274638"/>
                <a:gd name="connsiteY18" fmla="*/ 238269 h 331788"/>
                <a:gd name="connsiteX19" fmla="*/ 240422 w 274638"/>
                <a:gd name="connsiteY19" fmla="*/ 217487 h 331788"/>
                <a:gd name="connsiteX20" fmla="*/ 34217 w 274638"/>
                <a:gd name="connsiteY20" fmla="*/ 217487 h 331788"/>
                <a:gd name="connsiteX21" fmla="*/ 70772 w 274638"/>
                <a:gd name="connsiteY21" fmla="*/ 87312 h 331788"/>
                <a:gd name="connsiteX22" fmla="*/ 211803 w 274638"/>
                <a:gd name="connsiteY22" fmla="*/ 87312 h 331788"/>
                <a:gd name="connsiteX23" fmla="*/ 222250 w 274638"/>
                <a:gd name="connsiteY23" fmla="*/ 97631 h 331788"/>
                <a:gd name="connsiteX24" fmla="*/ 211803 w 274638"/>
                <a:gd name="connsiteY24" fmla="*/ 107950 h 331788"/>
                <a:gd name="connsiteX25" fmla="*/ 70772 w 274638"/>
                <a:gd name="connsiteY25" fmla="*/ 107950 h 331788"/>
                <a:gd name="connsiteX26" fmla="*/ 60325 w 274638"/>
                <a:gd name="connsiteY26" fmla="*/ 97631 h 331788"/>
                <a:gd name="connsiteX27" fmla="*/ 70772 w 274638"/>
                <a:gd name="connsiteY27" fmla="*/ 87312 h 331788"/>
                <a:gd name="connsiteX28" fmla="*/ 44870 w 274638"/>
                <a:gd name="connsiteY28" fmla="*/ 52387 h 331788"/>
                <a:gd name="connsiteX29" fmla="*/ 25400 w 274638"/>
                <a:gd name="connsiteY29" fmla="*/ 71678 h 331788"/>
                <a:gd name="connsiteX30" fmla="*/ 25400 w 274638"/>
                <a:gd name="connsiteY30" fmla="*/ 134696 h 331788"/>
                <a:gd name="connsiteX31" fmla="*/ 44870 w 274638"/>
                <a:gd name="connsiteY31" fmla="*/ 153987 h 331788"/>
                <a:gd name="connsiteX32" fmla="*/ 226593 w 274638"/>
                <a:gd name="connsiteY32" fmla="*/ 153987 h 331788"/>
                <a:gd name="connsiteX33" fmla="*/ 246063 w 274638"/>
                <a:gd name="connsiteY33" fmla="*/ 134696 h 331788"/>
                <a:gd name="connsiteX34" fmla="*/ 246063 w 274638"/>
                <a:gd name="connsiteY34" fmla="*/ 71678 h 331788"/>
                <a:gd name="connsiteX35" fmla="*/ 226593 w 274638"/>
                <a:gd name="connsiteY35" fmla="*/ 52387 h 331788"/>
                <a:gd name="connsiteX36" fmla="*/ 44870 w 274638"/>
                <a:gd name="connsiteY36" fmla="*/ 52387 h 331788"/>
                <a:gd name="connsiteX37" fmla="*/ 54409 w 274638"/>
                <a:gd name="connsiteY37" fmla="*/ 0 h 331788"/>
                <a:gd name="connsiteX38" fmla="*/ 217638 w 274638"/>
                <a:gd name="connsiteY38" fmla="*/ 0 h 331788"/>
                <a:gd name="connsiteX39" fmla="*/ 252615 w 274638"/>
                <a:gd name="connsiteY39" fmla="*/ 12960 h 331788"/>
                <a:gd name="connsiteX40" fmla="*/ 259092 w 274638"/>
                <a:gd name="connsiteY40" fmla="*/ 18144 h 331788"/>
                <a:gd name="connsiteX41" fmla="*/ 274638 w 274638"/>
                <a:gd name="connsiteY41" fmla="*/ 50546 h 331788"/>
                <a:gd name="connsiteX42" fmla="*/ 274638 w 274638"/>
                <a:gd name="connsiteY42" fmla="*/ 269578 h 331788"/>
                <a:gd name="connsiteX43" fmla="*/ 259092 w 274638"/>
                <a:gd name="connsiteY43" fmla="*/ 290315 h 331788"/>
                <a:gd name="connsiteX44" fmla="*/ 244842 w 274638"/>
                <a:gd name="connsiteY44" fmla="*/ 290315 h 331788"/>
                <a:gd name="connsiteX45" fmla="*/ 244842 w 274638"/>
                <a:gd name="connsiteY45" fmla="*/ 312348 h 331788"/>
                <a:gd name="connsiteX46" fmla="*/ 225410 w 274638"/>
                <a:gd name="connsiteY46" fmla="*/ 331788 h 331788"/>
                <a:gd name="connsiteX47" fmla="*/ 47932 w 274638"/>
                <a:gd name="connsiteY47" fmla="*/ 331788 h 331788"/>
                <a:gd name="connsiteX48" fmla="*/ 27205 w 274638"/>
                <a:gd name="connsiteY48" fmla="*/ 312348 h 331788"/>
                <a:gd name="connsiteX49" fmla="*/ 27205 w 274638"/>
                <a:gd name="connsiteY49" fmla="*/ 290315 h 331788"/>
                <a:gd name="connsiteX50" fmla="*/ 14250 w 274638"/>
                <a:gd name="connsiteY50" fmla="*/ 290315 h 331788"/>
                <a:gd name="connsiteX51" fmla="*/ 0 w 274638"/>
                <a:gd name="connsiteY51" fmla="*/ 269578 h 331788"/>
                <a:gd name="connsiteX52" fmla="*/ 0 w 274638"/>
                <a:gd name="connsiteY52" fmla="*/ 50546 h 331788"/>
                <a:gd name="connsiteX53" fmla="*/ 15546 w 274638"/>
                <a:gd name="connsiteY53" fmla="*/ 18144 h 331788"/>
                <a:gd name="connsiteX54" fmla="*/ 19432 w 274638"/>
                <a:gd name="connsiteY54" fmla="*/ 12960 h 331788"/>
                <a:gd name="connsiteX55" fmla="*/ 54409 w 274638"/>
                <a:gd name="connsiteY55" fmla="*/ 0 h 331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274638" h="331788">
                  <a:moveTo>
                    <a:pt x="64319" y="284162"/>
                  </a:moveTo>
                  <a:cubicBezTo>
                    <a:pt x="59147" y="284162"/>
                    <a:pt x="53975" y="289322"/>
                    <a:pt x="53975" y="294481"/>
                  </a:cubicBezTo>
                  <a:cubicBezTo>
                    <a:pt x="53975" y="299641"/>
                    <a:pt x="59147" y="304800"/>
                    <a:pt x="64319" y="304800"/>
                  </a:cubicBezTo>
                  <a:cubicBezTo>
                    <a:pt x="64319" y="304800"/>
                    <a:pt x="64319" y="304800"/>
                    <a:pt x="203969" y="304800"/>
                  </a:cubicBezTo>
                  <a:cubicBezTo>
                    <a:pt x="209141" y="304800"/>
                    <a:pt x="214313" y="299641"/>
                    <a:pt x="214313" y="294481"/>
                  </a:cubicBezTo>
                  <a:cubicBezTo>
                    <a:pt x="214313" y="289322"/>
                    <a:pt x="209141" y="284162"/>
                    <a:pt x="203969" y="284162"/>
                  </a:cubicBezTo>
                  <a:cubicBezTo>
                    <a:pt x="203969" y="284162"/>
                    <a:pt x="203969" y="284162"/>
                    <a:pt x="64319" y="284162"/>
                  </a:cubicBezTo>
                  <a:close/>
                  <a:moveTo>
                    <a:pt x="34217" y="217487"/>
                  </a:moveTo>
                  <a:cubicBezTo>
                    <a:pt x="25196" y="217487"/>
                    <a:pt x="17463" y="226579"/>
                    <a:pt x="17463" y="238269"/>
                  </a:cubicBezTo>
                  <a:cubicBezTo>
                    <a:pt x="17463" y="238269"/>
                    <a:pt x="17463" y="238269"/>
                    <a:pt x="17463" y="274637"/>
                  </a:cubicBezTo>
                  <a:cubicBezTo>
                    <a:pt x="17463" y="274637"/>
                    <a:pt x="17463" y="274637"/>
                    <a:pt x="27773" y="274637"/>
                  </a:cubicBezTo>
                  <a:cubicBezTo>
                    <a:pt x="27773" y="274637"/>
                    <a:pt x="27773" y="274637"/>
                    <a:pt x="27773" y="259051"/>
                  </a:cubicBezTo>
                  <a:cubicBezTo>
                    <a:pt x="27773" y="249959"/>
                    <a:pt x="35506" y="242166"/>
                    <a:pt x="44527" y="242166"/>
                  </a:cubicBezTo>
                  <a:cubicBezTo>
                    <a:pt x="44527" y="242166"/>
                    <a:pt x="44527" y="242166"/>
                    <a:pt x="228823" y="242166"/>
                  </a:cubicBezTo>
                  <a:cubicBezTo>
                    <a:pt x="237844" y="242166"/>
                    <a:pt x="244288" y="249959"/>
                    <a:pt x="244288" y="259051"/>
                  </a:cubicBezTo>
                  <a:cubicBezTo>
                    <a:pt x="244288" y="259051"/>
                    <a:pt x="244288" y="259051"/>
                    <a:pt x="244288" y="274637"/>
                  </a:cubicBezTo>
                  <a:cubicBezTo>
                    <a:pt x="244288" y="274637"/>
                    <a:pt x="244288" y="274637"/>
                    <a:pt x="250732" y="274637"/>
                  </a:cubicBezTo>
                  <a:cubicBezTo>
                    <a:pt x="254598" y="274637"/>
                    <a:pt x="257176" y="265545"/>
                    <a:pt x="257176" y="255154"/>
                  </a:cubicBezTo>
                  <a:lnTo>
                    <a:pt x="257176" y="238269"/>
                  </a:lnTo>
                  <a:cubicBezTo>
                    <a:pt x="257176" y="226579"/>
                    <a:pt x="249443" y="217487"/>
                    <a:pt x="240422" y="217487"/>
                  </a:cubicBezTo>
                  <a:cubicBezTo>
                    <a:pt x="240422" y="217487"/>
                    <a:pt x="240422" y="217487"/>
                    <a:pt x="34217" y="217487"/>
                  </a:cubicBezTo>
                  <a:close/>
                  <a:moveTo>
                    <a:pt x="70772" y="87312"/>
                  </a:moveTo>
                  <a:cubicBezTo>
                    <a:pt x="70772" y="87312"/>
                    <a:pt x="70772" y="87312"/>
                    <a:pt x="211803" y="87312"/>
                  </a:cubicBezTo>
                  <a:cubicBezTo>
                    <a:pt x="217027" y="87312"/>
                    <a:pt x="222250" y="92471"/>
                    <a:pt x="222250" y="97631"/>
                  </a:cubicBezTo>
                  <a:cubicBezTo>
                    <a:pt x="222250" y="102790"/>
                    <a:pt x="217027" y="107950"/>
                    <a:pt x="211803" y="107950"/>
                  </a:cubicBezTo>
                  <a:cubicBezTo>
                    <a:pt x="211803" y="107950"/>
                    <a:pt x="211803" y="107950"/>
                    <a:pt x="70772" y="107950"/>
                  </a:cubicBezTo>
                  <a:cubicBezTo>
                    <a:pt x="65548" y="107950"/>
                    <a:pt x="60325" y="102790"/>
                    <a:pt x="60325" y="97631"/>
                  </a:cubicBezTo>
                  <a:cubicBezTo>
                    <a:pt x="60325" y="92471"/>
                    <a:pt x="65548" y="87312"/>
                    <a:pt x="70772" y="87312"/>
                  </a:cubicBezTo>
                  <a:close/>
                  <a:moveTo>
                    <a:pt x="44870" y="52387"/>
                  </a:moveTo>
                  <a:cubicBezTo>
                    <a:pt x="34486" y="52387"/>
                    <a:pt x="25400" y="61389"/>
                    <a:pt x="25400" y="71678"/>
                  </a:cubicBezTo>
                  <a:lnTo>
                    <a:pt x="25400" y="134696"/>
                  </a:lnTo>
                  <a:cubicBezTo>
                    <a:pt x="25400" y="144984"/>
                    <a:pt x="34486" y="153987"/>
                    <a:pt x="44870" y="153987"/>
                  </a:cubicBezTo>
                  <a:cubicBezTo>
                    <a:pt x="44870" y="153987"/>
                    <a:pt x="44870" y="153987"/>
                    <a:pt x="226593" y="153987"/>
                  </a:cubicBezTo>
                  <a:cubicBezTo>
                    <a:pt x="236977" y="153987"/>
                    <a:pt x="246063" y="144984"/>
                    <a:pt x="246063" y="134696"/>
                  </a:cubicBezTo>
                  <a:cubicBezTo>
                    <a:pt x="246063" y="134696"/>
                    <a:pt x="246063" y="134696"/>
                    <a:pt x="246063" y="71678"/>
                  </a:cubicBezTo>
                  <a:cubicBezTo>
                    <a:pt x="246063" y="61389"/>
                    <a:pt x="236977" y="52387"/>
                    <a:pt x="226593" y="52387"/>
                  </a:cubicBezTo>
                  <a:cubicBezTo>
                    <a:pt x="226593" y="52387"/>
                    <a:pt x="226593" y="52387"/>
                    <a:pt x="44870" y="52387"/>
                  </a:cubicBezTo>
                  <a:close/>
                  <a:moveTo>
                    <a:pt x="54409" y="0"/>
                  </a:moveTo>
                  <a:cubicBezTo>
                    <a:pt x="54409" y="0"/>
                    <a:pt x="54409" y="0"/>
                    <a:pt x="217638" y="0"/>
                  </a:cubicBezTo>
                  <a:cubicBezTo>
                    <a:pt x="229297" y="0"/>
                    <a:pt x="244842" y="5184"/>
                    <a:pt x="252615" y="12960"/>
                  </a:cubicBezTo>
                  <a:cubicBezTo>
                    <a:pt x="252615" y="12960"/>
                    <a:pt x="252615" y="12960"/>
                    <a:pt x="259092" y="18144"/>
                  </a:cubicBezTo>
                  <a:cubicBezTo>
                    <a:pt x="266865" y="25921"/>
                    <a:pt x="274638" y="40177"/>
                    <a:pt x="274638" y="50546"/>
                  </a:cubicBezTo>
                  <a:cubicBezTo>
                    <a:pt x="274638" y="50546"/>
                    <a:pt x="274638" y="50546"/>
                    <a:pt x="274638" y="269578"/>
                  </a:cubicBezTo>
                  <a:cubicBezTo>
                    <a:pt x="274638" y="281242"/>
                    <a:pt x="268161" y="290315"/>
                    <a:pt x="259092" y="290315"/>
                  </a:cubicBezTo>
                  <a:cubicBezTo>
                    <a:pt x="259092" y="290315"/>
                    <a:pt x="259092" y="290315"/>
                    <a:pt x="244842" y="290315"/>
                  </a:cubicBezTo>
                  <a:cubicBezTo>
                    <a:pt x="244842" y="290315"/>
                    <a:pt x="244842" y="290315"/>
                    <a:pt x="244842" y="312348"/>
                  </a:cubicBezTo>
                  <a:cubicBezTo>
                    <a:pt x="244842" y="322716"/>
                    <a:pt x="235774" y="331788"/>
                    <a:pt x="225410" y="331788"/>
                  </a:cubicBezTo>
                  <a:cubicBezTo>
                    <a:pt x="225410" y="331788"/>
                    <a:pt x="225410" y="331788"/>
                    <a:pt x="47932" y="331788"/>
                  </a:cubicBezTo>
                  <a:cubicBezTo>
                    <a:pt x="36273" y="331788"/>
                    <a:pt x="27205" y="322716"/>
                    <a:pt x="27205" y="312348"/>
                  </a:cubicBezTo>
                  <a:cubicBezTo>
                    <a:pt x="27205" y="312348"/>
                    <a:pt x="27205" y="312348"/>
                    <a:pt x="27205" y="290315"/>
                  </a:cubicBezTo>
                  <a:cubicBezTo>
                    <a:pt x="27205" y="290315"/>
                    <a:pt x="27205" y="290315"/>
                    <a:pt x="14250" y="290315"/>
                  </a:cubicBezTo>
                  <a:cubicBezTo>
                    <a:pt x="6477" y="290315"/>
                    <a:pt x="0" y="281242"/>
                    <a:pt x="0" y="269578"/>
                  </a:cubicBezTo>
                  <a:cubicBezTo>
                    <a:pt x="0" y="269578"/>
                    <a:pt x="0" y="269578"/>
                    <a:pt x="0" y="50546"/>
                  </a:cubicBezTo>
                  <a:cubicBezTo>
                    <a:pt x="0" y="40177"/>
                    <a:pt x="6477" y="24625"/>
                    <a:pt x="15546" y="18144"/>
                  </a:cubicBezTo>
                  <a:cubicBezTo>
                    <a:pt x="15546" y="18144"/>
                    <a:pt x="15546" y="18144"/>
                    <a:pt x="19432" y="12960"/>
                  </a:cubicBezTo>
                  <a:cubicBezTo>
                    <a:pt x="27205" y="6480"/>
                    <a:pt x="42750" y="0"/>
                    <a:pt x="5440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b="1"/>
            </a:p>
          </p:txBody>
        </p:sp>
        <p:sp>
          <p:nvSpPr>
            <p:cNvPr id="51" name="ïṥľîḍê"/>
            <p:cNvSpPr>
              <a:spLocks noChangeAspect="1"/>
            </p:cNvSpPr>
            <p:nvPr/>
          </p:nvSpPr>
          <p:spPr bwMode="auto">
            <a:xfrm>
              <a:off x="6644512" y="4495375"/>
              <a:ext cx="466204" cy="479784"/>
            </a:xfrm>
            <a:custGeom>
              <a:avLst/>
              <a:gdLst>
                <a:gd name="connsiteX0" fmla="*/ 60885 w 327025"/>
                <a:gd name="connsiteY0" fmla="*/ 258763 h 336550"/>
                <a:gd name="connsiteX1" fmla="*/ 140727 w 327025"/>
                <a:gd name="connsiteY1" fmla="*/ 258763 h 336550"/>
                <a:gd name="connsiteX2" fmla="*/ 146050 w 327025"/>
                <a:gd name="connsiteY2" fmla="*/ 264937 h 336550"/>
                <a:gd name="connsiteX3" fmla="*/ 140727 w 327025"/>
                <a:gd name="connsiteY3" fmla="*/ 269876 h 336550"/>
                <a:gd name="connsiteX4" fmla="*/ 60885 w 327025"/>
                <a:gd name="connsiteY4" fmla="*/ 269876 h 336550"/>
                <a:gd name="connsiteX5" fmla="*/ 55562 w 327025"/>
                <a:gd name="connsiteY5" fmla="*/ 264937 h 336550"/>
                <a:gd name="connsiteX6" fmla="*/ 60885 w 327025"/>
                <a:gd name="connsiteY6" fmla="*/ 258763 h 336550"/>
                <a:gd name="connsiteX7" fmla="*/ 203200 w 327025"/>
                <a:gd name="connsiteY7" fmla="*/ 212725 h 336550"/>
                <a:gd name="connsiteX8" fmla="*/ 203200 w 327025"/>
                <a:gd name="connsiteY8" fmla="*/ 325438 h 336550"/>
                <a:gd name="connsiteX9" fmla="*/ 314325 w 327025"/>
                <a:gd name="connsiteY9" fmla="*/ 325438 h 336550"/>
                <a:gd name="connsiteX10" fmla="*/ 314325 w 327025"/>
                <a:gd name="connsiteY10" fmla="*/ 212725 h 336550"/>
                <a:gd name="connsiteX11" fmla="*/ 265113 w 327025"/>
                <a:gd name="connsiteY11" fmla="*/ 212725 h 336550"/>
                <a:gd name="connsiteX12" fmla="*/ 265113 w 327025"/>
                <a:gd name="connsiteY12" fmla="*/ 284163 h 336550"/>
                <a:gd name="connsiteX13" fmla="*/ 288925 w 327025"/>
                <a:gd name="connsiteY13" fmla="*/ 260350 h 336550"/>
                <a:gd name="connsiteX14" fmla="*/ 296863 w 327025"/>
                <a:gd name="connsiteY14" fmla="*/ 268288 h 336550"/>
                <a:gd name="connsiteX15" fmla="*/ 258763 w 327025"/>
                <a:gd name="connsiteY15" fmla="*/ 304801 h 336550"/>
                <a:gd name="connsiteX16" fmla="*/ 220663 w 327025"/>
                <a:gd name="connsiteY16" fmla="*/ 268288 h 336550"/>
                <a:gd name="connsiteX17" fmla="*/ 228600 w 327025"/>
                <a:gd name="connsiteY17" fmla="*/ 260350 h 336550"/>
                <a:gd name="connsiteX18" fmla="*/ 252413 w 327025"/>
                <a:gd name="connsiteY18" fmla="*/ 284163 h 336550"/>
                <a:gd name="connsiteX19" fmla="*/ 252413 w 327025"/>
                <a:gd name="connsiteY19" fmla="*/ 212725 h 336550"/>
                <a:gd name="connsiteX20" fmla="*/ 60893 w 327025"/>
                <a:gd name="connsiteY20" fmla="*/ 212725 h 336550"/>
                <a:gd name="connsiteX21" fmla="*/ 158181 w 327025"/>
                <a:gd name="connsiteY21" fmla="*/ 212725 h 336550"/>
                <a:gd name="connsiteX22" fmla="*/ 163512 w 327025"/>
                <a:gd name="connsiteY22" fmla="*/ 218370 h 336550"/>
                <a:gd name="connsiteX23" fmla="*/ 158181 w 327025"/>
                <a:gd name="connsiteY23" fmla="*/ 225425 h 336550"/>
                <a:gd name="connsiteX24" fmla="*/ 60893 w 327025"/>
                <a:gd name="connsiteY24" fmla="*/ 225425 h 336550"/>
                <a:gd name="connsiteX25" fmla="*/ 55562 w 327025"/>
                <a:gd name="connsiteY25" fmla="*/ 218370 h 336550"/>
                <a:gd name="connsiteX26" fmla="*/ 60893 w 327025"/>
                <a:gd name="connsiteY26" fmla="*/ 212725 h 336550"/>
                <a:gd name="connsiteX27" fmla="*/ 190500 w 327025"/>
                <a:gd name="connsiteY27" fmla="*/ 203200 h 336550"/>
                <a:gd name="connsiteX28" fmla="*/ 327025 w 327025"/>
                <a:gd name="connsiteY28" fmla="*/ 203200 h 336550"/>
                <a:gd name="connsiteX29" fmla="*/ 327025 w 327025"/>
                <a:gd name="connsiteY29" fmla="*/ 336550 h 336550"/>
                <a:gd name="connsiteX30" fmla="*/ 190500 w 327025"/>
                <a:gd name="connsiteY30" fmla="*/ 336550 h 336550"/>
                <a:gd name="connsiteX31" fmla="*/ 60863 w 327025"/>
                <a:gd name="connsiteY31" fmla="*/ 168275 h 336550"/>
                <a:gd name="connsiteX32" fmla="*/ 202661 w 327025"/>
                <a:gd name="connsiteY32" fmla="*/ 168275 h 336550"/>
                <a:gd name="connsiteX33" fmla="*/ 207962 w 327025"/>
                <a:gd name="connsiteY33" fmla="*/ 173919 h 336550"/>
                <a:gd name="connsiteX34" fmla="*/ 202661 w 327025"/>
                <a:gd name="connsiteY34" fmla="*/ 180975 h 336550"/>
                <a:gd name="connsiteX35" fmla="*/ 60863 w 327025"/>
                <a:gd name="connsiteY35" fmla="*/ 180975 h 336550"/>
                <a:gd name="connsiteX36" fmla="*/ 55562 w 327025"/>
                <a:gd name="connsiteY36" fmla="*/ 173919 h 336550"/>
                <a:gd name="connsiteX37" fmla="*/ 60863 w 327025"/>
                <a:gd name="connsiteY37" fmla="*/ 168275 h 336550"/>
                <a:gd name="connsiteX38" fmla="*/ 60863 w 327025"/>
                <a:gd name="connsiteY38" fmla="*/ 123825 h 336550"/>
                <a:gd name="connsiteX39" fmla="*/ 202661 w 327025"/>
                <a:gd name="connsiteY39" fmla="*/ 123825 h 336550"/>
                <a:gd name="connsiteX40" fmla="*/ 207962 w 327025"/>
                <a:gd name="connsiteY40" fmla="*/ 129381 h 336550"/>
                <a:gd name="connsiteX41" fmla="*/ 202661 w 327025"/>
                <a:gd name="connsiteY41" fmla="*/ 134938 h 336550"/>
                <a:gd name="connsiteX42" fmla="*/ 60863 w 327025"/>
                <a:gd name="connsiteY42" fmla="*/ 134938 h 336550"/>
                <a:gd name="connsiteX43" fmla="*/ 55562 w 327025"/>
                <a:gd name="connsiteY43" fmla="*/ 129381 h 336550"/>
                <a:gd name="connsiteX44" fmla="*/ 60863 w 327025"/>
                <a:gd name="connsiteY44" fmla="*/ 123825 h 336550"/>
                <a:gd name="connsiteX45" fmla="*/ 60916 w 327025"/>
                <a:gd name="connsiteY45" fmla="*/ 79375 h 336550"/>
                <a:gd name="connsiteX46" fmla="*/ 118471 w 327025"/>
                <a:gd name="connsiteY46" fmla="*/ 79375 h 336550"/>
                <a:gd name="connsiteX47" fmla="*/ 123825 w 327025"/>
                <a:gd name="connsiteY47" fmla="*/ 84137 h 336550"/>
                <a:gd name="connsiteX48" fmla="*/ 118471 w 327025"/>
                <a:gd name="connsiteY48" fmla="*/ 88900 h 336550"/>
                <a:gd name="connsiteX49" fmla="*/ 60916 w 327025"/>
                <a:gd name="connsiteY49" fmla="*/ 88900 h 336550"/>
                <a:gd name="connsiteX50" fmla="*/ 55562 w 327025"/>
                <a:gd name="connsiteY50" fmla="*/ 84137 h 336550"/>
                <a:gd name="connsiteX51" fmla="*/ 60916 w 327025"/>
                <a:gd name="connsiteY51" fmla="*/ 79375 h 336550"/>
                <a:gd name="connsiteX52" fmla="*/ 185737 w 327025"/>
                <a:gd name="connsiteY52" fmla="*/ 19050 h 336550"/>
                <a:gd name="connsiteX53" fmla="*/ 185737 w 327025"/>
                <a:gd name="connsiteY53" fmla="*/ 79375 h 336550"/>
                <a:gd name="connsiteX54" fmla="*/ 244475 w 327025"/>
                <a:gd name="connsiteY54" fmla="*/ 79375 h 336550"/>
                <a:gd name="connsiteX55" fmla="*/ 0 w 327025"/>
                <a:gd name="connsiteY55" fmla="*/ 0 h 336550"/>
                <a:gd name="connsiteX56" fmla="*/ 182563 w 327025"/>
                <a:gd name="connsiteY56" fmla="*/ 0 h 336550"/>
                <a:gd name="connsiteX57" fmla="*/ 265113 w 327025"/>
                <a:gd name="connsiteY57" fmla="*/ 80962 h 336550"/>
                <a:gd name="connsiteX58" fmla="*/ 265113 w 327025"/>
                <a:gd name="connsiteY58" fmla="*/ 185737 h 336550"/>
                <a:gd name="connsiteX59" fmla="*/ 252413 w 327025"/>
                <a:gd name="connsiteY59" fmla="*/ 185737 h 336550"/>
                <a:gd name="connsiteX60" fmla="*/ 252413 w 327025"/>
                <a:gd name="connsiteY60" fmla="*/ 88900 h 336550"/>
                <a:gd name="connsiteX61" fmla="*/ 174625 w 327025"/>
                <a:gd name="connsiteY61" fmla="*/ 88900 h 336550"/>
                <a:gd name="connsiteX62" fmla="*/ 174625 w 327025"/>
                <a:gd name="connsiteY62" fmla="*/ 11112 h 336550"/>
                <a:gd name="connsiteX63" fmla="*/ 11112 w 327025"/>
                <a:gd name="connsiteY63" fmla="*/ 11112 h 336550"/>
                <a:gd name="connsiteX64" fmla="*/ 11112 w 327025"/>
                <a:gd name="connsiteY64" fmla="*/ 325438 h 336550"/>
                <a:gd name="connsiteX65" fmla="*/ 174625 w 327025"/>
                <a:gd name="connsiteY65" fmla="*/ 325438 h 336550"/>
                <a:gd name="connsiteX66" fmla="*/ 174625 w 327025"/>
                <a:gd name="connsiteY66" fmla="*/ 336550 h 336550"/>
                <a:gd name="connsiteX67" fmla="*/ 0 w 327025"/>
                <a:gd name="connsiteY67" fmla="*/ 336550 h 33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327025" h="336550">
                  <a:moveTo>
                    <a:pt x="60885" y="258763"/>
                  </a:moveTo>
                  <a:lnTo>
                    <a:pt x="140727" y="258763"/>
                  </a:lnTo>
                  <a:cubicBezTo>
                    <a:pt x="143388" y="258763"/>
                    <a:pt x="146050" y="261233"/>
                    <a:pt x="146050" y="264937"/>
                  </a:cubicBezTo>
                  <a:cubicBezTo>
                    <a:pt x="146050" y="267407"/>
                    <a:pt x="143388" y="269876"/>
                    <a:pt x="140727" y="269876"/>
                  </a:cubicBezTo>
                  <a:cubicBezTo>
                    <a:pt x="140727" y="269876"/>
                    <a:pt x="140727" y="269876"/>
                    <a:pt x="60885" y="269876"/>
                  </a:cubicBezTo>
                  <a:cubicBezTo>
                    <a:pt x="58223" y="269876"/>
                    <a:pt x="55562" y="267407"/>
                    <a:pt x="55562" y="264937"/>
                  </a:cubicBezTo>
                  <a:cubicBezTo>
                    <a:pt x="55562" y="261233"/>
                    <a:pt x="58223" y="258763"/>
                    <a:pt x="60885" y="258763"/>
                  </a:cubicBezTo>
                  <a:close/>
                  <a:moveTo>
                    <a:pt x="203200" y="212725"/>
                  </a:moveTo>
                  <a:lnTo>
                    <a:pt x="203200" y="325438"/>
                  </a:lnTo>
                  <a:lnTo>
                    <a:pt x="314325" y="325438"/>
                  </a:lnTo>
                  <a:lnTo>
                    <a:pt x="314325" y="212725"/>
                  </a:lnTo>
                  <a:lnTo>
                    <a:pt x="265113" y="212725"/>
                  </a:lnTo>
                  <a:lnTo>
                    <a:pt x="265113" y="284163"/>
                  </a:lnTo>
                  <a:lnTo>
                    <a:pt x="288925" y="260350"/>
                  </a:lnTo>
                  <a:lnTo>
                    <a:pt x="296863" y="268288"/>
                  </a:lnTo>
                  <a:lnTo>
                    <a:pt x="258763" y="304801"/>
                  </a:lnTo>
                  <a:lnTo>
                    <a:pt x="220663" y="268288"/>
                  </a:lnTo>
                  <a:lnTo>
                    <a:pt x="228600" y="260350"/>
                  </a:lnTo>
                  <a:lnTo>
                    <a:pt x="252413" y="284163"/>
                  </a:lnTo>
                  <a:lnTo>
                    <a:pt x="252413" y="212725"/>
                  </a:lnTo>
                  <a:close/>
                  <a:moveTo>
                    <a:pt x="60893" y="212725"/>
                  </a:moveTo>
                  <a:cubicBezTo>
                    <a:pt x="60893" y="212725"/>
                    <a:pt x="60893" y="212725"/>
                    <a:pt x="158181" y="212725"/>
                  </a:cubicBezTo>
                  <a:cubicBezTo>
                    <a:pt x="160846" y="212725"/>
                    <a:pt x="163512" y="215547"/>
                    <a:pt x="163512" y="218370"/>
                  </a:cubicBezTo>
                  <a:cubicBezTo>
                    <a:pt x="163512" y="222603"/>
                    <a:pt x="160846" y="225425"/>
                    <a:pt x="158181" y="225425"/>
                  </a:cubicBezTo>
                  <a:cubicBezTo>
                    <a:pt x="158181" y="225425"/>
                    <a:pt x="158181" y="225425"/>
                    <a:pt x="60893" y="225425"/>
                  </a:cubicBezTo>
                  <a:cubicBezTo>
                    <a:pt x="58227" y="225425"/>
                    <a:pt x="55562" y="222603"/>
                    <a:pt x="55562" y="218370"/>
                  </a:cubicBezTo>
                  <a:cubicBezTo>
                    <a:pt x="55562" y="215547"/>
                    <a:pt x="58227" y="212725"/>
                    <a:pt x="60893" y="212725"/>
                  </a:cubicBezTo>
                  <a:close/>
                  <a:moveTo>
                    <a:pt x="190500" y="203200"/>
                  </a:moveTo>
                  <a:lnTo>
                    <a:pt x="327025" y="203200"/>
                  </a:lnTo>
                  <a:lnTo>
                    <a:pt x="327025" y="336550"/>
                  </a:lnTo>
                  <a:lnTo>
                    <a:pt x="190500" y="336550"/>
                  </a:lnTo>
                  <a:close/>
                  <a:moveTo>
                    <a:pt x="60863" y="168275"/>
                  </a:moveTo>
                  <a:cubicBezTo>
                    <a:pt x="60863" y="168275"/>
                    <a:pt x="60863" y="168275"/>
                    <a:pt x="202661" y="168275"/>
                  </a:cubicBezTo>
                  <a:cubicBezTo>
                    <a:pt x="205312" y="168275"/>
                    <a:pt x="207962" y="171097"/>
                    <a:pt x="207962" y="173919"/>
                  </a:cubicBezTo>
                  <a:cubicBezTo>
                    <a:pt x="207962" y="178153"/>
                    <a:pt x="205312" y="180975"/>
                    <a:pt x="202661" y="180975"/>
                  </a:cubicBezTo>
                  <a:cubicBezTo>
                    <a:pt x="202661" y="180975"/>
                    <a:pt x="202661" y="180975"/>
                    <a:pt x="60863" y="180975"/>
                  </a:cubicBezTo>
                  <a:cubicBezTo>
                    <a:pt x="58212" y="180975"/>
                    <a:pt x="55562" y="178153"/>
                    <a:pt x="55562" y="173919"/>
                  </a:cubicBezTo>
                  <a:cubicBezTo>
                    <a:pt x="55562" y="171097"/>
                    <a:pt x="58212" y="168275"/>
                    <a:pt x="60863" y="168275"/>
                  </a:cubicBezTo>
                  <a:close/>
                  <a:moveTo>
                    <a:pt x="60863" y="123825"/>
                  </a:moveTo>
                  <a:cubicBezTo>
                    <a:pt x="60863" y="123825"/>
                    <a:pt x="60863" y="123825"/>
                    <a:pt x="202661" y="123825"/>
                  </a:cubicBezTo>
                  <a:cubicBezTo>
                    <a:pt x="205312" y="123825"/>
                    <a:pt x="207962" y="126603"/>
                    <a:pt x="207962" y="129381"/>
                  </a:cubicBezTo>
                  <a:cubicBezTo>
                    <a:pt x="207962" y="132160"/>
                    <a:pt x="205312" y="134938"/>
                    <a:pt x="202661" y="134938"/>
                  </a:cubicBezTo>
                  <a:cubicBezTo>
                    <a:pt x="202661" y="134938"/>
                    <a:pt x="202661" y="134938"/>
                    <a:pt x="60863" y="134938"/>
                  </a:cubicBezTo>
                  <a:cubicBezTo>
                    <a:pt x="58212" y="134938"/>
                    <a:pt x="55562" y="132160"/>
                    <a:pt x="55562" y="129381"/>
                  </a:cubicBezTo>
                  <a:cubicBezTo>
                    <a:pt x="55562" y="126603"/>
                    <a:pt x="58212" y="123825"/>
                    <a:pt x="60863" y="123825"/>
                  </a:cubicBezTo>
                  <a:close/>
                  <a:moveTo>
                    <a:pt x="60916" y="79375"/>
                  </a:moveTo>
                  <a:cubicBezTo>
                    <a:pt x="60916" y="79375"/>
                    <a:pt x="60916" y="79375"/>
                    <a:pt x="118471" y="79375"/>
                  </a:cubicBezTo>
                  <a:cubicBezTo>
                    <a:pt x="121148" y="79375"/>
                    <a:pt x="123825" y="81756"/>
                    <a:pt x="123825" y="84137"/>
                  </a:cubicBezTo>
                  <a:cubicBezTo>
                    <a:pt x="123825" y="86519"/>
                    <a:pt x="121148" y="88900"/>
                    <a:pt x="118471" y="88900"/>
                  </a:cubicBezTo>
                  <a:cubicBezTo>
                    <a:pt x="118471" y="88900"/>
                    <a:pt x="118471" y="88900"/>
                    <a:pt x="60916" y="88900"/>
                  </a:cubicBezTo>
                  <a:cubicBezTo>
                    <a:pt x="58239" y="88900"/>
                    <a:pt x="55562" y="86519"/>
                    <a:pt x="55562" y="84137"/>
                  </a:cubicBezTo>
                  <a:cubicBezTo>
                    <a:pt x="55562" y="81756"/>
                    <a:pt x="58239" y="79375"/>
                    <a:pt x="60916" y="79375"/>
                  </a:cubicBezTo>
                  <a:close/>
                  <a:moveTo>
                    <a:pt x="185737" y="19050"/>
                  </a:moveTo>
                  <a:lnTo>
                    <a:pt x="185737" y="79375"/>
                  </a:lnTo>
                  <a:lnTo>
                    <a:pt x="244475" y="79375"/>
                  </a:lnTo>
                  <a:close/>
                  <a:moveTo>
                    <a:pt x="0" y="0"/>
                  </a:moveTo>
                  <a:lnTo>
                    <a:pt x="182563" y="0"/>
                  </a:lnTo>
                  <a:lnTo>
                    <a:pt x="265113" y="80962"/>
                  </a:lnTo>
                  <a:lnTo>
                    <a:pt x="265113" y="185737"/>
                  </a:lnTo>
                  <a:lnTo>
                    <a:pt x="252413" y="185737"/>
                  </a:lnTo>
                  <a:lnTo>
                    <a:pt x="252413" y="88900"/>
                  </a:lnTo>
                  <a:lnTo>
                    <a:pt x="174625" y="88900"/>
                  </a:lnTo>
                  <a:lnTo>
                    <a:pt x="174625" y="11112"/>
                  </a:lnTo>
                  <a:lnTo>
                    <a:pt x="11112" y="11112"/>
                  </a:lnTo>
                  <a:lnTo>
                    <a:pt x="11112" y="325438"/>
                  </a:lnTo>
                  <a:lnTo>
                    <a:pt x="174625" y="325438"/>
                  </a:lnTo>
                  <a:lnTo>
                    <a:pt x="174625" y="336550"/>
                  </a:lnTo>
                  <a:lnTo>
                    <a:pt x="0" y="33655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b="1"/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11.HR 3</a:t>
            </a:r>
            <a:r>
              <a:rPr lang="zh-CN" altLang="en-US"/>
              <a:t>板斧（招聘、培训和激励）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t>26</a:t>
            </a:fld>
            <a:endParaRPr lang="zh-CN" altLang="en-US"/>
          </a:p>
        </p:txBody>
      </p:sp>
      <p:sp>
        <p:nvSpPr>
          <p:cNvPr id="15" name="î$ļïďé"/>
          <p:cNvSpPr txBox="1"/>
          <p:nvPr/>
        </p:nvSpPr>
        <p:spPr bwMode="auto">
          <a:xfrm>
            <a:off x="5758028" y="1979529"/>
            <a:ext cx="2268235" cy="472652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accent1"/>
            </a:solidFill>
          </a:ln>
        </p:spPr>
        <p:txBody>
          <a:bodyPr wrap="none" lIns="90000" tIns="46800" rIns="90000" bIns="4680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spcBef>
                <a:spcPct val="0"/>
              </a:spcBef>
            </a:pPr>
            <a:r>
              <a:rPr lang="zh-CN" altLang="en-US" b="1">
                <a:solidFill>
                  <a:schemeClr val="bg1"/>
                </a:solidFill>
              </a:rPr>
              <a:t>招聘理念</a:t>
            </a:r>
            <a:endParaRPr lang="en-US" altLang="zh-CN" sz="1800" b="1" dirty="0">
              <a:solidFill>
                <a:schemeClr val="bg1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1060450" y="2475571"/>
            <a:ext cx="4535850" cy="4589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zh-CN" altLang="en-US" b="1">
              <a:latin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722203" y="2760041"/>
            <a:ext cx="534838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p"/>
            </a:pPr>
            <a:r>
              <a:rPr lang="zh-CN" altLang="en-US" sz="1400"/>
              <a:t>招聘，是对公司的未来最重要的事情</a:t>
            </a:r>
            <a:endParaRPr lang="en-US" altLang="zh-CN" sz="1400"/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p"/>
            </a:pPr>
            <a:r>
              <a:rPr lang="zh-CN" altLang="en-US" sz="1400"/>
              <a:t>优秀的人选拔优秀的人，只有优秀的人可以成为面试官</a:t>
            </a:r>
            <a:endParaRPr lang="en-US" altLang="zh-CN" sz="1400"/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p"/>
            </a:pPr>
            <a:r>
              <a:rPr lang="zh-CN" altLang="en-US" sz="1400"/>
              <a:t>不轻易下放招聘权（校园招聘总监终面，同业招聘总经理终面）</a:t>
            </a:r>
            <a:endParaRPr lang="en-US" altLang="zh-CN" sz="1400"/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p"/>
            </a:pPr>
            <a:r>
              <a:rPr lang="zh-CN" altLang="en-US" sz="1400"/>
              <a:t>三人决策权机制（上级、隔级上级、</a:t>
            </a:r>
            <a:r>
              <a:rPr lang="en-US" altLang="zh-CN" sz="1400"/>
              <a:t>HR</a:t>
            </a:r>
            <a:r>
              <a:rPr lang="zh-CN" altLang="en-US" sz="1400"/>
              <a:t>）</a:t>
            </a:r>
            <a:endParaRPr lang="en-US" altLang="zh-CN" sz="1400"/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p"/>
            </a:pPr>
            <a:r>
              <a:rPr lang="zh-CN" altLang="en-US" sz="1400"/>
              <a:t>注重候选人体验，建设雇主品牌，对我们长期成功非常重要</a:t>
            </a:r>
            <a:endParaRPr lang="en-US" altLang="zh-CN" sz="1400"/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p"/>
            </a:pPr>
            <a:r>
              <a:rPr lang="zh-CN" altLang="en-US" sz="1400"/>
              <a:t>我们提供的不仅仅是一个工作，而是一个长期职业生涯</a:t>
            </a:r>
          </a:p>
        </p:txBody>
      </p:sp>
      <p:grpSp>
        <p:nvGrpSpPr>
          <p:cNvPr id="125" name="ec4f65de-d45f-4e59-94d0-52578db1949c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1060450" y="2656036"/>
            <a:ext cx="3930619" cy="2115655"/>
            <a:chOff x="1176576" y="1022187"/>
            <a:chExt cx="9838849" cy="5295760"/>
          </a:xfrm>
        </p:grpSpPr>
        <p:grpSp>
          <p:nvGrpSpPr>
            <p:cNvPr id="126" name="iŝḻídè"/>
            <p:cNvGrpSpPr/>
            <p:nvPr/>
          </p:nvGrpSpPr>
          <p:grpSpPr>
            <a:xfrm>
              <a:off x="8598074" y="2498020"/>
              <a:ext cx="1430338" cy="3756025"/>
              <a:chOff x="8497726" y="2865438"/>
              <a:chExt cx="1430338" cy="3756025"/>
            </a:xfrm>
          </p:grpSpPr>
          <p:sp>
            <p:nvSpPr>
              <p:cNvPr id="326" name="í$ļidé"/>
              <p:cNvSpPr/>
              <p:nvPr/>
            </p:nvSpPr>
            <p:spPr bwMode="auto">
              <a:xfrm>
                <a:off x="8500901" y="4002088"/>
                <a:ext cx="461963" cy="666750"/>
              </a:xfrm>
              <a:custGeom>
                <a:avLst/>
                <a:gdLst>
                  <a:gd name="T0" fmla="*/ 117 w 305"/>
                  <a:gd name="T1" fmla="*/ 325 h 440"/>
                  <a:gd name="T2" fmla="*/ 305 w 305"/>
                  <a:gd name="T3" fmla="*/ 66 h 440"/>
                  <a:gd name="T4" fmla="*/ 203 w 305"/>
                  <a:gd name="T5" fmla="*/ 0 h 440"/>
                  <a:gd name="T6" fmla="*/ 0 w 305"/>
                  <a:gd name="T7" fmla="*/ 319 h 440"/>
                  <a:gd name="T8" fmla="*/ 117 w 305"/>
                  <a:gd name="T9" fmla="*/ 325 h 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5" h="440">
                    <a:moveTo>
                      <a:pt x="117" y="325"/>
                    </a:moveTo>
                    <a:cubicBezTo>
                      <a:pt x="305" y="66"/>
                      <a:pt x="305" y="66"/>
                      <a:pt x="305" y="66"/>
                    </a:cubicBezTo>
                    <a:cubicBezTo>
                      <a:pt x="203" y="0"/>
                      <a:pt x="203" y="0"/>
                      <a:pt x="203" y="0"/>
                    </a:cubicBezTo>
                    <a:cubicBezTo>
                      <a:pt x="0" y="319"/>
                      <a:pt x="0" y="319"/>
                      <a:pt x="0" y="319"/>
                    </a:cubicBezTo>
                    <a:cubicBezTo>
                      <a:pt x="0" y="319"/>
                      <a:pt x="14" y="440"/>
                      <a:pt x="117" y="325"/>
                    </a:cubicBezTo>
                    <a:close/>
                  </a:path>
                </a:pathLst>
              </a:custGeom>
              <a:solidFill>
                <a:srgbClr val="BBBD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27" name="ï$1ïḋê"/>
              <p:cNvSpPr/>
              <p:nvPr/>
            </p:nvSpPr>
            <p:spPr bwMode="auto">
              <a:xfrm>
                <a:off x="9470863" y="3994151"/>
                <a:ext cx="433388" cy="641350"/>
              </a:xfrm>
              <a:custGeom>
                <a:avLst/>
                <a:gdLst>
                  <a:gd name="T0" fmla="*/ 169 w 286"/>
                  <a:gd name="T1" fmla="*/ 302 h 424"/>
                  <a:gd name="T2" fmla="*/ 0 w 286"/>
                  <a:gd name="T3" fmla="*/ 72 h 424"/>
                  <a:gd name="T4" fmla="*/ 105 w 286"/>
                  <a:gd name="T5" fmla="*/ 0 h 424"/>
                  <a:gd name="T6" fmla="*/ 286 w 286"/>
                  <a:gd name="T7" fmla="*/ 304 h 424"/>
                  <a:gd name="T8" fmla="*/ 169 w 286"/>
                  <a:gd name="T9" fmla="*/ 302 h 4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6" h="424">
                    <a:moveTo>
                      <a:pt x="169" y="302"/>
                    </a:moveTo>
                    <a:cubicBezTo>
                      <a:pt x="0" y="72"/>
                      <a:pt x="0" y="72"/>
                      <a:pt x="0" y="72"/>
                    </a:cubicBezTo>
                    <a:cubicBezTo>
                      <a:pt x="105" y="0"/>
                      <a:pt x="105" y="0"/>
                      <a:pt x="105" y="0"/>
                    </a:cubicBezTo>
                    <a:cubicBezTo>
                      <a:pt x="286" y="304"/>
                      <a:pt x="286" y="304"/>
                      <a:pt x="286" y="304"/>
                    </a:cubicBezTo>
                    <a:cubicBezTo>
                      <a:pt x="286" y="304"/>
                      <a:pt x="266" y="424"/>
                      <a:pt x="169" y="302"/>
                    </a:cubicBezTo>
                    <a:close/>
                  </a:path>
                </a:pathLst>
              </a:custGeom>
              <a:solidFill>
                <a:srgbClr val="BBBD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28" name="îṧliḋe"/>
              <p:cNvSpPr/>
              <p:nvPr/>
            </p:nvSpPr>
            <p:spPr bwMode="auto">
              <a:xfrm>
                <a:off x="8789826" y="3863976"/>
                <a:ext cx="863600" cy="234950"/>
              </a:xfrm>
              <a:custGeom>
                <a:avLst/>
                <a:gdLst>
                  <a:gd name="T0" fmla="*/ 562 w 570"/>
                  <a:gd name="T1" fmla="*/ 104 h 156"/>
                  <a:gd name="T2" fmla="*/ 452 w 570"/>
                  <a:gd name="T3" fmla="*/ 12 h 156"/>
                  <a:gd name="T4" fmla="*/ 347 w 570"/>
                  <a:gd name="T5" fmla="*/ 4 h 156"/>
                  <a:gd name="T6" fmla="*/ 347 w 570"/>
                  <a:gd name="T7" fmla="*/ 28 h 156"/>
                  <a:gd name="T8" fmla="*/ 235 w 570"/>
                  <a:gd name="T9" fmla="*/ 28 h 156"/>
                  <a:gd name="T10" fmla="*/ 235 w 570"/>
                  <a:gd name="T11" fmla="*/ 4 h 156"/>
                  <a:gd name="T12" fmla="*/ 117 w 570"/>
                  <a:gd name="T13" fmla="*/ 12 h 156"/>
                  <a:gd name="T14" fmla="*/ 8 w 570"/>
                  <a:gd name="T15" fmla="*/ 104 h 156"/>
                  <a:gd name="T16" fmla="*/ 0 w 570"/>
                  <a:gd name="T17" fmla="*/ 156 h 156"/>
                  <a:gd name="T18" fmla="*/ 285 w 570"/>
                  <a:gd name="T19" fmla="*/ 156 h 156"/>
                  <a:gd name="T20" fmla="*/ 570 w 570"/>
                  <a:gd name="T21" fmla="*/ 156 h 156"/>
                  <a:gd name="T22" fmla="*/ 562 w 570"/>
                  <a:gd name="T23" fmla="*/ 104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70" h="156">
                    <a:moveTo>
                      <a:pt x="562" y="104"/>
                    </a:moveTo>
                    <a:cubicBezTo>
                      <a:pt x="547" y="55"/>
                      <a:pt x="504" y="17"/>
                      <a:pt x="452" y="12"/>
                    </a:cubicBezTo>
                    <a:cubicBezTo>
                      <a:pt x="413" y="8"/>
                      <a:pt x="391" y="0"/>
                      <a:pt x="347" y="4"/>
                    </a:cubicBezTo>
                    <a:cubicBezTo>
                      <a:pt x="347" y="28"/>
                      <a:pt x="347" y="28"/>
                      <a:pt x="347" y="28"/>
                    </a:cubicBezTo>
                    <a:cubicBezTo>
                      <a:pt x="235" y="28"/>
                      <a:pt x="235" y="28"/>
                      <a:pt x="235" y="28"/>
                    </a:cubicBezTo>
                    <a:cubicBezTo>
                      <a:pt x="235" y="4"/>
                      <a:pt x="235" y="4"/>
                      <a:pt x="235" y="4"/>
                    </a:cubicBezTo>
                    <a:cubicBezTo>
                      <a:pt x="199" y="0"/>
                      <a:pt x="157" y="8"/>
                      <a:pt x="117" y="12"/>
                    </a:cubicBezTo>
                    <a:cubicBezTo>
                      <a:pt x="65" y="17"/>
                      <a:pt x="23" y="55"/>
                      <a:pt x="8" y="104"/>
                    </a:cubicBezTo>
                    <a:cubicBezTo>
                      <a:pt x="2" y="120"/>
                      <a:pt x="0" y="140"/>
                      <a:pt x="0" y="156"/>
                    </a:cubicBezTo>
                    <a:cubicBezTo>
                      <a:pt x="285" y="156"/>
                      <a:pt x="285" y="156"/>
                      <a:pt x="285" y="156"/>
                    </a:cubicBezTo>
                    <a:cubicBezTo>
                      <a:pt x="570" y="156"/>
                      <a:pt x="570" y="156"/>
                      <a:pt x="570" y="156"/>
                    </a:cubicBezTo>
                    <a:cubicBezTo>
                      <a:pt x="570" y="140"/>
                      <a:pt x="567" y="120"/>
                      <a:pt x="562" y="104"/>
                    </a:cubicBezTo>
                    <a:close/>
                  </a:path>
                </a:pathLst>
              </a:custGeom>
              <a:solidFill>
                <a:srgbClr val="BBBD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29" name="íšḷïḋé"/>
              <p:cNvSpPr/>
              <p:nvPr/>
            </p:nvSpPr>
            <p:spPr bwMode="auto">
              <a:xfrm>
                <a:off x="8940638" y="3117851"/>
                <a:ext cx="590550" cy="708025"/>
              </a:xfrm>
              <a:custGeom>
                <a:avLst/>
                <a:gdLst>
                  <a:gd name="T0" fmla="*/ 0 w 391"/>
                  <a:gd name="T1" fmla="*/ 73 h 467"/>
                  <a:gd name="T2" fmla="*/ 30 w 391"/>
                  <a:gd name="T3" fmla="*/ 435 h 467"/>
                  <a:gd name="T4" fmla="*/ 175 w 391"/>
                  <a:gd name="T5" fmla="*/ 467 h 467"/>
                  <a:gd name="T6" fmla="*/ 377 w 391"/>
                  <a:gd name="T7" fmla="*/ 403 h 467"/>
                  <a:gd name="T8" fmla="*/ 385 w 391"/>
                  <a:gd name="T9" fmla="*/ 94 h 467"/>
                  <a:gd name="T10" fmla="*/ 0 w 391"/>
                  <a:gd name="T11" fmla="*/ 73 h 4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1" h="467">
                    <a:moveTo>
                      <a:pt x="0" y="73"/>
                    </a:moveTo>
                    <a:cubicBezTo>
                      <a:pt x="10" y="227"/>
                      <a:pt x="22" y="354"/>
                      <a:pt x="30" y="435"/>
                    </a:cubicBezTo>
                    <a:cubicBezTo>
                      <a:pt x="74" y="456"/>
                      <a:pt x="124" y="467"/>
                      <a:pt x="175" y="467"/>
                    </a:cubicBezTo>
                    <a:cubicBezTo>
                      <a:pt x="250" y="467"/>
                      <a:pt x="320" y="443"/>
                      <a:pt x="377" y="403"/>
                    </a:cubicBezTo>
                    <a:cubicBezTo>
                      <a:pt x="391" y="251"/>
                      <a:pt x="385" y="94"/>
                      <a:pt x="385" y="94"/>
                    </a:cubicBezTo>
                    <a:cubicBezTo>
                      <a:pt x="234" y="0"/>
                      <a:pt x="0" y="73"/>
                      <a:pt x="0" y="73"/>
                    </a:cubicBezTo>
                    <a:close/>
                  </a:path>
                </a:pathLst>
              </a:custGeom>
              <a:solidFill>
                <a:srgbClr val="520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30" name="iSlíḓé"/>
              <p:cNvSpPr/>
              <p:nvPr/>
            </p:nvSpPr>
            <p:spPr bwMode="auto">
              <a:xfrm>
                <a:off x="8497726" y="4429126"/>
                <a:ext cx="666750" cy="214312"/>
              </a:xfrm>
              <a:custGeom>
                <a:avLst/>
                <a:gdLst>
                  <a:gd name="T0" fmla="*/ 429 w 440"/>
                  <a:gd name="T1" fmla="*/ 86 h 141"/>
                  <a:gd name="T2" fmla="*/ 440 w 440"/>
                  <a:gd name="T3" fmla="*/ 141 h 141"/>
                  <a:gd name="T4" fmla="*/ 200 w 440"/>
                  <a:gd name="T5" fmla="*/ 118 h 141"/>
                  <a:gd name="T6" fmla="*/ 95 w 440"/>
                  <a:gd name="T7" fmla="*/ 106 h 141"/>
                  <a:gd name="T8" fmla="*/ 14 w 440"/>
                  <a:gd name="T9" fmla="*/ 47 h 141"/>
                  <a:gd name="T10" fmla="*/ 131 w 440"/>
                  <a:gd name="T11" fmla="*/ 2 h 141"/>
                  <a:gd name="T12" fmla="*/ 429 w 440"/>
                  <a:gd name="T13" fmla="*/ 86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0" h="141">
                    <a:moveTo>
                      <a:pt x="429" y="86"/>
                    </a:moveTo>
                    <a:cubicBezTo>
                      <a:pt x="440" y="141"/>
                      <a:pt x="440" y="141"/>
                      <a:pt x="440" y="141"/>
                    </a:cubicBezTo>
                    <a:cubicBezTo>
                      <a:pt x="360" y="132"/>
                      <a:pt x="280" y="127"/>
                      <a:pt x="200" y="118"/>
                    </a:cubicBezTo>
                    <a:cubicBezTo>
                      <a:pt x="165" y="114"/>
                      <a:pt x="130" y="109"/>
                      <a:pt x="95" y="106"/>
                    </a:cubicBezTo>
                    <a:cubicBezTo>
                      <a:pt x="60" y="103"/>
                      <a:pt x="0" y="96"/>
                      <a:pt x="14" y="47"/>
                    </a:cubicBezTo>
                    <a:cubicBezTo>
                      <a:pt x="26" y="6"/>
                      <a:pt x="99" y="0"/>
                      <a:pt x="131" y="2"/>
                    </a:cubicBezTo>
                    <a:cubicBezTo>
                      <a:pt x="131" y="2"/>
                      <a:pt x="374" y="29"/>
                      <a:pt x="429" y="86"/>
                    </a:cubicBezTo>
                    <a:close/>
                  </a:path>
                </a:pathLst>
              </a:custGeom>
              <a:solidFill>
                <a:srgbClr val="A4A4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31" name="iṡliďé"/>
              <p:cNvSpPr/>
              <p:nvPr/>
            </p:nvSpPr>
            <p:spPr bwMode="auto">
              <a:xfrm>
                <a:off x="9262901" y="4389438"/>
                <a:ext cx="665163" cy="211137"/>
              </a:xfrm>
              <a:custGeom>
                <a:avLst/>
                <a:gdLst>
                  <a:gd name="T0" fmla="*/ 11 w 440"/>
                  <a:gd name="T1" fmla="*/ 86 h 140"/>
                  <a:gd name="T2" fmla="*/ 0 w 440"/>
                  <a:gd name="T3" fmla="*/ 140 h 140"/>
                  <a:gd name="T4" fmla="*/ 240 w 440"/>
                  <a:gd name="T5" fmla="*/ 118 h 140"/>
                  <a:gd name="T6" fmla="*/ 346 w 440"/>
                  <a:gd name="T7" fmla="*/ 106 h 140"/>
                  <a:gd name="T8" fmla="*/ 426 w 440"/>
                  <a:gd name="T9" fmla="*/ 47 h 140"/>
                  <a:gd name="T10" fmla="*/ 309 w 440"/>
                  <a:gd name="T11" fmla="*/ 1 h 140"/>
                  <a:gd name="T12" fmla="*/ 11 w 440"/>
                  <a:gd name="T13" fmla="*/ 86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0" h="140">
                    <a:moveTo>
                      <a:pt x="11" y="86"/>
                    </a:moveTo>
                    <a:cubicBezTo>
                      <a:pt x="0" y="140"/>
                      <a:pt x="0" y="140"/>
                      <a:pt x="0" y="140"/>
                    </a:cubicBezTo>
                    <a:cubicBezTo>
                      <a:pt x="80" y="132"/>
                      <a:pt x="160" y="126"/>
                      <a:pt x="240" y="118"/>
                    </a:cubicBezTo>
                    <a:cubicBezTo>
                      <a:pt x="275" y="114"/>
                      <a:pt x="311" y="109"/>
                      <a:pt x="346" y="106"/>
                    </a:cubicBezTo>
                    <a:cubicBezTo>
                      <a:pt x="380" y="103"/>
                      <a:pt x="440" y="96"/>
                      <a:pt x="426" y="47"/>
                    </a:cubicBezTo>
                    <a:cubicBezTo>
                      <a:pt x="415" y="6"/>
                      <a:pt x="342" y="0"/>
                      <a:pt x="309" y="1"/>
                    </a:cubicBezTo>
                    <a:cubicBezTo>
                      <a:pt x="309" y="1"/>
                      <a:pt x="67" y="29"/>
                      <a:pt x="11" y="86"/>
                    </a:cubicBezTo>
                    <a:close/>
                  </a:path>
                </a:pathLst>
              </a:custGeom>
              <a:solidFill>
                <a:srgbClr val="A4A4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32" name="išḻiḋê"/>
              <p:cNvSpPr/>
              <p:nvPr/>
            </p:nvSpPr>
            <p:spPr bwMode="auto">
              <a:xfrm>
                <a:off x="9267663" y="6256338"/>
                <a:ext cx="476250" cy="225425"/>
              </a:xfrm>
              <a:custGeom>
                <a:avLst/>
                <a:gdLst>
                  <a:gd name="T0" fmla="*/ 0 w 300"/>
                  <a:gd name="T1" fmla="*/ 61 h 142"/>
                  <a:gd name="T2" fmla="*/ 297 w 300"/>
                  <a:gd name="T3" fmla="*/ 142 h 142"/>
                  <a:gd name="T4" fmla="*/ 300 w 300"/>
                  <a:gd name="T5" fmla="*/ 132 h 142"/>
                  <a:gd name="T6" fmla="*/ 1 w 300"/>
                  <a:gd name="T7" fmla="*/ 0 h 142"/>
                  <a:gd name="T8" fmla="*/ 0 w 300"/>
                  <a:gd name="T9" fmla="*/ 61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0" h="142">
                    <a:moveTo>
                      <a:pt x="0" y="61"/>
                    </a:moveTo>
                    <a:lnTo>
                      <a:pt x="297" y="142"/>
                    </a:lnTo>
                    <a:lnTo>
                      <a:pt x="300" y="132"/>
                    </a:lnTo>
                    <a:lnTo>
                      <a:pt x="1" y="0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3534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33" name="í$ḻîḑé"/>
              <p:cNvSpPr/>
              <p:nvPr/>
            </p:nvSpPr>
            <p:spPr bwMode="auto">
              <a:xfrm>
                <a:off x="9664538" y="6492876"/>
                <a:ext cx="128588" cy="128587"/>
              </a:xfrm>
              <a:prstGeom prst="ellipse">
                <a:avLst/>
              </a:prstGeom>
              <a:solidFill>
                <a:srgbClr val="3534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34" name="ïšliḓê"/>
              <p:cNvSpPr/>
              <p:nvPr/>
            </p:nvSpPr>
            <p:spPr bwMode="auto">
              <a:xfrm>
                <a:off x="9696288" y="6524626"/>
                <a:ext cx="65088" cy="65087"/>
              </a:xfrm>
              <a:prstGeom prst="ellipse">
                <a:avLst/>
              </a:prstGeom>
              <a:solidFill>
                <a:srgbClr val="4D4D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35" name="iṩ1ïdê"/>
              <p:cNvSpPr/>
              <p:nvPr/>
            </p:nvSpPr>
            <p:spPr bwMode="auto">
              <a:xfrm>
                <a:off x="9647076" y="6461126"/>
                <a:ext cx="165100" cy="92075"/>
              </a:xfrm>
              <a:custGeom>
                <a:avLst/>
                <a:gdLst>
                  <a:gd name="T0" fmla="*/ 54 w 109"/>
                  <a:gd name="T1" fmla="*/ 13 h 61"/>
                  <a:gd name="T2" fmla="*/ 0 w 109"/>
                  <a:gd name="T3" fmla="*/ 61 h 61"/>
                  <a:gd name="T4" fmla="*/ 0 w 109"/>
                  <a:gd name="T5" fmla="*/ 54 h 61"/>
                  <a:gd name="T6" fmla="*/ 54 w 109"/>
                  <a:gd name="T7" fmla="*/ 0 h 61"/>
                  <a:gd name="T8" fmla="*/ 109 w 109"/>
                  <a:gd name="T9" fmla="*/ 54 h 61"/>
                  <a:gd name="T10" fmla="*/ 108 w 109"/>
                  <a:gd name="T11" fmla="*/ 61 h 61"/>
                  <a:gd name="T12" fmla="*/ 54 w 109"/>
                  <a:gd name="T13" fmla="*/ 13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9" h="61">
                    <a:moveTo>
                      <a:pt x="54" y="13"/>
                    </a:moveTo>
                    <a:cubicBezTo>
                      <a:pt x="27" y="13"/>
                      <a:pt x="4" y="34"/>
                      <a:pt x="0" y="61"/>
                    </a:cubicBezTo>
                    <a:cubicBezTo>
                      <a:pt x="0" y="59"/>
                      <a:pt x="0" y="57"/>
                      <a:pt x="0" y="54"/>
                    </a:cubicBezTo>
                    <a:cubicBezTo>
                      <a:pt x="0" y="24"/>
                      <a:pt x="24" y="0"/>
                      <a:pt x="54" y="0"/>
                    </a:cubicBezTo>
                    <a:cubicBezTo>
                      <a:pt x="84" y="0"/>
                      <a:pt x="109" y="24"/>
                      <a:pt x="109" y="54"/>
                    </a:cubicBezTo>
                    <a:cubicBezTo>
                      <a:pt x="109" y="57"/>
                      <a:pt x="109" y="59"/>
                      <a:pt x="108" y="61"/>
                    </a:cubicBezTo>
                    <a:cubicBezTo>
                      <a:pt x="105" y="34"/>
                      <a:pt x="82" y="13"/>
                      <a:pt x="54" y="13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36" name="íṥľîḑê"/>
              <p:cNvSpPr/>
              <p:nvPr/>
            </p:nvSpPr>
            <p:spPr bwMode="auto">
              <a:xfrm>
                <a:off x="8739026" y="6269038"/>
                <a:ext cx="477838" cy="212725"/>
              </a:xfrm>
              <a:custGeom>
                <a:avLst/>
                <a:gdLst>
                  <a:gd name="T0" fmla="*/ 301 w 301"/>
                  <a:gd name="T1" fmla="*/ 53 h 134"/>
                  <a:gd name="T2" fmla="*/ 4 w 301"/>
                  <a:gd name="T3" fmla="*/ 134 h 134"/>
                  <a:gd name="T4" fmla="*/ 0 w 301"/>
                  <a:gd name="T5" fmla="*/ 124 h 134"/>
                  <a:gd name="T6" fmla="*/ 301 w 301"/>
                  <a:gd name="T7" fmla="*/ 0 h 134"/>
                  <a:gd name="T8" fmla="*/ 301 w 301"/>
                  <a:gd name="T9" fmla="*/ 53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1" h="134">
                    <a:moveTo>
                      <a:pt x="301" y="53"/>
                    </a:moveTo>
                    <a:lnTo>
                      <a:pt x="4" y="134"/>
                    </a:lnTo>
                    <a:lnTo>
                      <a:pt x="0" y="124"/>
                    </a:lnTo>
                    <a:lnTo>
                      <a:pt x="301" y="0"/>
                    </a:lnTo>
                    <a:lnTo>
                      <a:pt x="301" y="53"/>
                    </a:lnTo>
                    <a:close/>
                  </a:path>
                </a:pathLst>
              </a:custGeom>
              <a:solidFill>
                <a:srgbClr val="3534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37" name="îṣḷîdè"/>
              <p:cNvSpPr/>
              <p:nvPr/>
            </p:nvSpPr>
            <p:spPr bwMode="auto">
              <a:xfrm>
                <a:off x="8689813" y="6492876"/>
                <a:ext cx="128588" cy="128587"/>
              </a:xfrm>
              <a:prstGeom prst="ellipse">
                <a:avLst/>
              </a:prstGeom>
              <a:solidFill>
                <a:srgbClr val="3534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38" name="íṡļïḑê"/>
              <p:cNvSpPr/>
              <p:nvPr/>
            </p:nvSpPr>
            <p:spPr bwMode="auto">
              <a:xfrm>
                <a:off x="8721563" y="6524626"/>
                <a:ext cx="65088" cy="65087"/>
              </a:xfrm>
              <a:prstGeom prst="ellipse">
                <a:avLst/>
              </a:prstGeom>
              <a:solidFill>
                <a:srgbClr val="4D4D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39" name="ïṩļîḑê"/>
              <p:cNvSpPr/>
              <p:nvPr/>
            </p:nvSpPr>
            <p:spPr bwMode="auto">
              <a:xfrm>
                <a:off x="8672351" y="6461126"/>
                <a:ext cx="165100" cy="92075"/>
              </a:xfrm>
              <a:custGeom>
                <a:avLst/>
                <a:gdLst>
                  <a:gd name="T0" fmla="*/ 54 w 109"/>
                  <a:gd name="T1" fmla="*/ 13 h 61"/>
                  <a:gd name="T2" fmla="*/ 108 w 109"/>
                  <a:gd name="T3" fmla="*/ 61 h 61"/>
                  <a:gd name="T4" fmla="*/ 109 w 109"/>
                  <a:gd name="T5" fmla="*/ 54 h 61"/>
                  <a:gd name="T6" fmla="*/ 54 w 109"/>
                  <a:gd name="T7" fmla="*/ 0 h 61"/>
                  <a:gd name="T8" fmla="*/ 0 w 109"/>
                  <a:gd name="T9" fmla="*/ 54 h 61"/>
                  <a:gd name="T10" fmla="*/ 0 w 109"/>
                  <a:gd name="T11" fmla="*/ 61 h 61"/>
                  <a:gd name="T12" fmla="*/ 54 w 109"/>
                  <a:gd name="T13" fmla="*/ 13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9" h="61">
                    <a:moveTo>
                      <a:pt x="54" y="13"/>
                    </a:moveTo>
                    <a:cubicBezTo>
                      <a:pt x="82" y="13"/>
                      <a:pt x="105" y="34"/>
                      <a:pt x="108" y="61"/>
                    </a:cubicBezTo>
                    <a:cubicBezTo>
                      <a:pt x="108" y="59"/>
                      <a:pt x="109" y="57"/>
                      <a:pt x="109" y="54"/>
                    </a:cubicBezTo>
                    <a:cubicBezTo>
                      <a:pt x="109" y="24"/>
                      <a:pt x="84" y="0"/>
                      <a:pt x="54" y="0"/>
                    </a:cubicBezTo>
                    <a:cubicBezTo>
                      <a:pt x="24" y="0"/>
                      <a:pt x="0" y="24"/>
                      <a:pt x="0" y="54"/>
                    </a:cubicBezTo>
                    <a:cubicBezTo>
                      <a:pt x="0" y="57"/>
                      <a:pt x="0" y="59"/>
                      <a:pt x="0" y="61"/>
                    </a:cubicBezTo>
                    <a:cubicBezTo>
                      <a:pt x="3" y="34"/>
                      <a:pt x="26" y="13"/>
                      <a:pt x="54" y="13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40" name="íSḷíďé"/>
              <p:cNvSpPr/>
              <p:nvPr/>
            </p:nvSpPr>
            <p:spPr bwMode="auto">
              <a:xfrm>
                <a:off x="8916826" y="5230813"/>
                <a:ext cx="650875" cy="119062"/>
              </a:xfrm>
              <a:prstGeom prst="rect">
                <a:avLst/>
              </a:prstGeom>
              <a:solidFill>
                <a:srgbClr val="4040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41" name="îśḷïḑé"/>
              <p:cNvSpPr/>
              <p:nvPr/>
            </p:nvSpPr>
            <p:spPr bwMode="auto">
              <a:xfrm>
                <a:off x="9224801" y="5349876"/>
                <a:ext cx="44450" cy="952500"/>
              </a:xfrm>
              <a:prstGeom prst="rect">
                <a:avLst/>
              </a:prstGeom>
              <a:solidFill>
                <a:srgbClr val="4040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42" name="îŝļidê"/>
              <p:cNvSpPr/>
              <p:nvPr/>
            </p:nvSpPr>
            <p:spPr bwMode="auto">
              <a:xfrm>
                <a:off x="9199401" y="5443538"/>
                <a:ext cx="95250" cy="331787"/>
              </a:xfrm>
              <a:prstGeom prst="rect">
                <a:avLst/>
              </a:pr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43" name="ï$ḷïḓè"/>
              <p:cNvSpPr/>
              <p:nvPr/>
            </p:nvSpPr>
            <p:spPr bwMode="auto">
              <a:xfrm>
                <a:off x="9216863" y="5937251"/>
                <a:ext cx="58738" cy="331787"/>
              </a:xfrm>
              <a:prstGeom prst="rect">
                <a:avLst/>
              </a:prstGeom>
              <a:solidFill>
                <a:srgbClr val="3534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44" name="íṡḻidé"/>
              <p:cNvSpPr/>
              <p:nvPr/>
            </p:nvSpPr>
            <p:spPr bwMode="auto">
              <a:xfrm>
                <a:off x="9199401" y="6032501"/>
                <a:ext cx="95250" cy="330200"/>
              </a:xfrm>
              <a:prstGeom prst="rect">
                <a:avLst/>
              </a:pr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45" name="íšḻíḋé"/>
              <p:cNvSpPr/>
              <p:nvPr/>
            </p:nvSpPr>
            <p:spPr bwMode="auto">
              <a:xfrm>
                <a:off x="8724738" y="5100638"/>
                <a:ext cx="1044575" cy="203200"/>
              </a:xfrm>
              <a:custGeom>
                <a:avLst/>
                <a:gdLst>
                  <a:gd name="T0" fmla="*/ 686 w 690"/>
                  <a:gd name="T1" fmla="*/ 5 h 134"/>
                  <a:gd name="T2" fmla="*/ 686 w 690"/>
                  <a:gd name="T3" fmla="*/ 53 h 134"/>
                  <a:gd name="T4" fmla="*/ 345 w 690"/>
                  <a:gd name="T5" fmla="*/ 134 h 134"/>
                  <a:gd name="T6" fmla="*/ 4 w 690"/>
                  <a:gd name="T7" fmla="*/ 53 h 134"/>
                  <a:gd name="T8" fmla="*/ 4 w 690"/>
                  <a:gd name="T9" fmla="*/ 0 h 134"/>
                  <a:gd name="T10" fmla="*/ 686 w 690"/>
                  <a:gd name="T11" fmla="*/ 5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90" h="134">
                    <a:moveTo>
                      <a:pt x="686" y="5"/>
                    </a:moveTo>
                    <a:cubicBezTo>
                      <a:pt x="690" y="10"/>
                      <a:pt x="686" y="48"/>
                      <a:pt x="686" y="53"/>
                    </a:cubicBezTo>
                    <a:cubicBezTo>
                      <a:pt x="686" y="98"/>
                      <a:pt x="533" y="134"/>
                      <a:pt x="345" y="134"/>
                    </a:cubicBezTo>
                    <a:cubicBezTo>
                      <a:pt x="156" y="134"/>
                      <a:pt x="4" y="98"/>
                      <a:pt x="4" y="53"/>
                    </a:cubicBezTo>
                    <a:cubicBezTo>
                      <a:pt x="4" y="48"/>
                      <a:pt x="0" y="5"/>
                      <a:pt x="4" y="0"/>
                    </a:cubicBezTo>
                    <a:lnTo>
                      <a:pt x="686" y="5"/>
                    </a:lnTo>
                    <a:close/>
                  </a:path>
                </a:pathLst>
              </a:custGeom>
              <a:solidFill>
                <a:srgbClr val="6D6E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46" name="i$ļíďê"/>
              <p:cNvSpPr/>
              <p:nvPr/>
            </p:nvSpPr>
            <p:spPr bwMode="auto">
              <a:xfrm>
                <a:off x="8731088" y="4984751"/>
                <a:ext cx="1031875" cy="246062"/>
              </a:xfrm>
              <a:prstGeom prst="ellipse">
                <a:avLst/>
              </a:prstGeom>
              <a:solidFill>
                <a:srgbClr val="A6A8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47" name="îṡḷïḋê"/>
              <p:cNvSpPr/>
              <p:nvPr/>
            </p:nvSpPr>
            <p:spPr bwMode="auto">
              <a:xfrm>
                <a:off x="8783476" y="4767263"/>
                <a:ext cx="923925" cy="469900"/>
              </a:xfrm>
              <a:custGeom>
                <a:avLst/>
                <a:gdLst>
                  <a:gd name="T0" fmla="*/ 484 w 610"/>
                  <a:gd name="T1" fmla="*/ 287 h 310"/>
                  <a:gd name="T2" fmla="*/ 531 w 610"/>
                  <a:gd name="T3" fmla="*/ 247 h 310"/>
                  <a:gd name="T4" fmla="*/ 578 w 610"/>
                  <a:gd name="T5" fmla="*/ 155 h 310"/>
                  <a:gd name="T6" fmla="*/ 341 w 610"/>
                  <a:gd name="T7" fmla="*/ 39 h 310"/>
                  <a:gd name="T8" fmla="*/ 291 w 610"/>
                  <a:gd name="T9" fmla="*/ 72 h 310"/>
                  <a:gd name="T10" fmla="*/ 127 w 610"/>
                  <a:gd name="T11" fmla="*/ 37 h 310"/>
                  <a:gd name="T12" fmla="*/ 0 w 610"/>
                  <a:gd name="T13" fmla="*/ 178 h 310"/>
                  <a:gd name="T14" fmla="*/ 13 w 610"/>
                  <a:gd name="T15" fmla="*/ 230 h 310"/>
                  <a:gd name="T16" fmla="*/ 39 w 610"/>
                  <a:gd name="T17" fmla="*/ 259 h 310"/>
                  <a:gd name="T18" fmla="*/ 83 w 610"/>
                  <a:gd name="T19" fmla="*/ 264 h 310"/>
                  <a:gd name="T20" fmla="*/ 121 w 610"/>
                  <a:gd name="T21" fmla="*/ 282 h 310"/>
                  <a:gd name="T22" fmla="*/ 228 w 610"/>
                  <a:gd name="T23" fmla="*/ 307 h 310"/>
                  <a:gd name="T24" fmla="*/ 370 w 610"/>
                  <a:gd name="T25" fmla="*/ 302 h 310"/>
                  <a:gd name="T26" fmla="*/ 425 w 610"/>
                  <a:gd name="T27" fmla="*/ 296 h 310"/>
                  <a:gd name="T28" fmla="*/ 454 w 610"/>
                  <a:gd name="T29" fmla="*/ 292 h 310"/>
                  <a:gd name="T30" fmla="*/ 484 w 610"/>
                  <a:gd name="T31" fmla="*/ 287 h 3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10" h="310">
                    <a:moveTo>
                      <a:pt x="484" y="287"/>
                    </a:moveTo>
                    <a:cubicBezTo>
                      <a:pt x="484" y="287"/>
                      <a:pt x="497" y="255"/>
                      <a:pt x="531" y="247"/>
                    </a:cubicBezTo>
                    <a:cubicBezTo>
                      <a:pt x="531" y="247"/>
                      <a:pt x="610" y="215"/>
                      <a:pt x="578" y="155"/>
                    </a:cubicBezTo>
                    <a:cubicBezTo>
                      <a:pt x="578" y="155"/>
                      <a:pt x="515" y="2"/>
                      <a:pt x="341" y="39"/>
                    </a:cubicBezTo>
                    <a:cubicBezTo>
                      <a:pt x="291" y="72"/>
                      <a:pt x="291" y="72"/>
                      <a:pt x="291" y="72"/>
                    </a:cubicBezTo>
                    <a:cubicBezTo>
                      <a:pt x="291" y="72"/>
                      <a:pt x="244" y="0"/>
                      <a:pt x="127" y="37"/>
                    </a:cubicBezTo>
                    <a:cubicBezTo>
                      <a:pt x="127" y="37"/>
                      <a:pt x="5" y="91"/>
                      <a:pt x="0" y="178"/>
                    </a:cubicBezTo>
                    <a:cubicBezTo>
                      <a:pt x="2" y="196"/>
                      <a:pt x="6" y="214"/>
                      <a:pt x="13" y="230"/>
                    </a:cubicBezTo>
                    <a:cubicBezTo>
                      <a:pt x="18" y="243"/>
                      <a:pt x="25" y="255"/>
                      <a:pt x="39" y="259"/>
                    </a:cubicBezTo>
                    <a:cubicBezTo>
                      <a:pt x="53" y="264"/>
                      <a:pt x="68" y="261"/>
                      <a:pt x="83" y="264"/>
                    </a:cubicBezTo>
                    <a:cubicBezTo>
                      <a:pt x="97" y="267"/>
                      <a:pt x="109" y="275"/>
                      <a:pt x="121" y="282"/>
                    </a:cubicBezTo>
                    <a:cubicBezTo>
                      <a:pt x="151" y="302"/>
                      <a:pt x="194" y="304"/>
                      <a:pt x="228" y="307"/>
                    </a:cubicBezTo>
                    <a:cubicBezTo>
                      <a:pt x="275" y="310"/>
                      <a:pt x="323" y="307"/>
                      <a:pt x="370" y="302"/>
                    </a:cubicBezTo>
                    <a:cubicBezTo>
                      <a:pt x="388" y="300"/>
                      <a:pt x="407" y="298"/>
                      <a:pt x="425" y="296"/>
                    </a:cubicBezTo>
                    <a:cubicBezTo>
                      <a:pt x="435" y="295"/>
                      <a:pt x="444" y="293"/>
                      <a:pt x="454" y="292"/>
                    </a:cubicBezTo>
                    <a:cubicBezTo>
                      <a:pt x="458" y="291"/>
                      <a:pt x="483" y="289"/>
                      <a:pt x="484" y="287"/>
                    </a:cubicBezTo>
                    <a:close/>
                  </a:path>
                </a:pathLst>
              </a:custGeom>
              <a:solidFill>
                <a:srgbClr val="282828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48" name="íŝľîḓè"/>
              <p:cNvSpPr/>
              <p:nvPr/>
            </p:nvSpPr>
            <p:spPr bwMode="auto">
              <a:xfrm>
                <a:off x="9123201" y="3694113"/>
                <a:ext cx="209550" cy="250825"/>
              </a:xfrm>
              <a:custGeom>
                <a:avLst/>
                <a:gdLst>
                  <a:gd name="T0" fmla="*/ 128 w 138"/>
                  <a:gd name="T1" fmla="*/ 0 h 166"/>
                  <a:gd name="T2" fmla="*/ 10 w 138"/>
                  <a:gd name="T3" fmla="*/ 0 h 166"/>
                  <a:gd name="T4" fmla="*/ 0 w 138"/>
                  <a:gd name="T5" fmla="*/ 115 h 166"/>
                  <a:gd name="T6" fmla="*/ 64 w 138"/>
                  <a:gd name="T7" fmla="*/ 166 h 166"/>
                  <a:gd name="T8" fmla="*/ 138 w 138"/>
                  <a:gd name="T9" fmla="*/ 115 h 166"/>
                  <a:gd name="T10" fmla="*/ 128 w 138"/>
                  <a:gd name="T11" fmla="*/ 0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8" h="166">
                    <a:moveTo>
                      <a:pt x="128" y="0"/>
                    </a:move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32" y="61"/>
                      <a:pt x="0" y="115"/>
                    </a:cubicBezTo>
                    <a:cubicBezTo>
                      <a:pt x="64" y="166"/>
                      <a:pt x="64" y="166"/>
                      <a:pt x="64" y="166"/>
                    </a:cubicBezTo>
                    <a:cubicBezTo>
                      <a:pt x="138" y="115"/>
                      <a:pt x="138" y="115"/>
                      <a:pt x="138" y="115"/>
                    </a:cubicBezTo>
                    <a:cubicBezTo>
                      <a:pt x="138" y="115"/>
                      <a:pt x="98" y="83"/>
                      <a:pt x="128" y="0"/>
                    </a:cubicBezTo>
                    <a:close/>
                  </a:path>
                </a:pathLst>
              </a:custGeom>
              <a:solidFill>
                <a:srgbClr val="EDB0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49" name="iṣlíďé"/>
              <p:cNvSpPr/>
              <p:nvPr/>
            </p:nvSpPr>
            <p:spPr bwMode="auto">
              <a:xfrm>
                <a:off x="9139076" y="3694113"/>
                <a:ext cx="177800" cy="109537"/>
              </a:xfrm>
              <a:custGeom>
                <a:avLst/>
                <a:gdLst>
                  <a:gd name="T0" fmla="*/ 118 w 118"/>
                  <a:gd name="T1" fmla="*/ 0 h 73"/>
                  <a:gd name="T2" fmla="*/ 0 w 118"/>
                  <a:gd name="T3" fmla="*/ 0 h 73"/>
                  <a:gd name="T4" fmla="*/ 5 w 118"/>
                  <a:gd name="T5" fmla="*/ 73 h 73"/>
                  <a:gd name="T6" fmla="*/ 108 w 118"/>
                  <a:gd name="T7" fmla="*/ 37 h 73"/>
                  <a:gd name="T8" fmla="*/ 118 w 118"/>
                  <a:gd name="T9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73">
                    <a:moveTo>
                      <a:pt x="11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3" y="37"/>
                      <a:pt x="5" y="73"/>
                    </a:cubicBezTo>
                    <a:cubicBezTo>
                      <a:pt x="5" y="73"/>
                      <a:pt x="73" y="65"/>
                      <a:pt x="108" y="37"/>
                    </a:cubicBezTo>
                    <a:cubicBezTo>
                      <a:pt x="108" y="37"/>
                      <a:pt x="110" y="22"/>
                      <a:pt x="118" y="0"/>
                    </a:cubicBezTo>
                    <a:close/>
                  </a:path>
                </a:pathLst>
              </a:custGeom>
              <a:solidFill>
                <a:srgbClr val="D49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50" name="îṣliḑê"/>
              <p:cNvSpPr/>
              <p:nvPr/>
            </p:nvSpPr>
            <p:spPr bwMode="auto">
              <a:xfrm>
                <a:off x="8881901" y="3295651"/>
                <a:ext cx="73025" cy="131762"/>
              </a:xfrm>
              <a:custGeom>
                <a:avLst/>
                <a:gdLst>
                  <a:gd name="T0" fmla="*/ 5 w 49"/>
                  <a:gd name="T1" fmla="*/ 47 h 87"/>
                  <a:gd name="T2" fmla="*/ 33 w 49"/>
                  <a:gd name="T3" fmla="*/ 84 h 87"/>
                  <a:gd name="T4" fmla="*/ 44 w 49"/>
                  <a:gd name="T5" fmla="*/ 39 h 87"/>
                  <a:gd name="T6" fmla="*/ 16 w 49"/>
                  <a:gd name="T7" fmla="*/ 2 h 87"/>
                  <a:gd name="T8" fmla="*/ 5 w 49"/>
                  <a:gd name="T9" fmla="*/ 47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" h="87">
                    <a:moveTo>
                      <a:pt x="5" y="47"/>
                    </a:moveTo>
                    <a:cubicBezTo>
                      <a:pt x="10" y="70"/>
                      <a:pt x="22" y="87"/>
                      <a:pt x="33" y="84"/>
                    </a:cubicBezTo>
                    <a:cubicBezTo>
                      <a:pt x="44" y="82"/>
                      <a:pt x="49" y="62"/>
                      <a:pt x="44" y="39"/>
                    </a:cubicBezTo>
                    <a:cubicBezTo>
                      <a:pt x="40" y="17"/>
                      <a:pt x="27" y="0"/>
                      <a:pt x="16" y="2"/>
                    </a:cubicBezTo>
                    <a:cubicBezTo>
                      <a:pt x="5" y="5"/>
                      <a:pt x="0" y="25"/>
                      <a:pt x="5" y="47"/>
                    </a:cubicBezTo>
                    <a:close/>
                  </a:path>
                </a:pathLst>
              </a:custGeom>
              <a:solidFill>
                <a:srgbClr val="FABE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51" name="îSļïďê"/>
              <p:cNvSpPr/>
              <p:nvPr/>
            </p:nvSpPr>
            <p:spPr bwMode="auto">
              <a:xfrm>
                <a:off x="8899363" y="3306763"/>
                <a:ext cx="71438" cy="107950"/>
              </a:xfrm>
              <a:custGeom>
                <a:avLst/>
                <a:gdLst>
                  <a:gd name="T0" fmla="*/ 4 w 47"/>
                  <a:gd name="T1" fmla="*/ 40 h 72"/>
                  <a:gd name="T2" fmla="*/ 30 w 47"/>
                  <a:gd name="T3" fmla="*/ 70 h 72"/>
                  <a:gd name="T4" fmla="*/ 43 w 47"/>
                  <a:gd name="T5" fmla="*/ 32 h 72"/>
                  <a:gd name="T6" fmla="*/ 16 w 47"/>
                  <a:gd name="T7" fmla="*/ 2 h 72"/>
                  <a:gd name="T8" fmla="*/ 4 w 47"/>
                  <a:gd name="T9" fmla="*/ 4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72">
                    <a:moveTo>
                      <a:pt x="4" y="40"/>
                    </a:moveTo>
                    <a:cubicBezTo>
                      <a:pt x="7" y="59"/>
                      <a:pt x="19" y="72"/>
                      <a:pt x="30" y="70"/>
                    </a:cubicBezTo>
                    <a:cubicBezTo>
                      <a:pt x="41" y="68"/>
                      <a:pt x="47" y="51"/>
                      <a:pt x="43" y="32"/>
                    </a:cubicBezTo>
                    <a:cubicBezTo>
                      <a:pt x="39" y="14"/>
                      <a:pt x="27" y="0"/>
                      <a:pt x="16" y="2"/>
                    </a:cubicBezTo>
                    <a:cubicBezTo>
                      <a:pt x="5" y="5"/>
                      <a:pt x="0" y="22"/>
                      <a:pt x="4" y="40"/>
                    </a:cubicBezTo>
                    <a:close/>
                  </a:path>
                </a:pathLst>
              </a:custGeom>
              <a:solidFill>
                <a:srgbClr val="E7B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52" name="íṥlidè"/>
              <p:cNvSpPr/>
              <p:nvPr/>
            </p:nvSpPr>
            <p:spPr bwMode="auto">
              <a:xfrm>
                <a:off x="9483563" y="3306763"/>
                <a:ext cx="74613" cy="131762"/>
              </a:xfrm>
              <a:custGeom>
                <a:avLst/>
                <a:gdLst>
                  <a:gd name="T0" fmla="*/ 44 w 49"/>
                  <a:gd name="T1" fmla="*/ 48 h 87"/>
                  <a:gd name="T2" fmla="*/ 16 w 49"/>
                  <a:gd name="T3" fmla="*/ 84 h 87"/>
                  <a:gd name="T4" fmla="*/ 5 w 49"/>
                  <a:gd name="T5" fmla="*/ 39 h 87"/>
                  <a:gd name="T6" fmla="*/ 33 w 49"/>
                  <a:gd name="T7" fmla="*/ 2 h 87"/>
                  <a:gd name="T8" fmla="*/ 44 w 49"/>
                  <a:gd name="T9" fmla="*/ 48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" h="87">
                    <a:moveTo>
                      <a:pt x="44" y="48"/>
                    </a:moveTo>
                    <a:cubicBezTo>
                      <a:pt x="40" y="70"/>
                      <a:pt x="27" y="87"/>
                      <a:pt x="16" y="84"/>
                    </a:cubicBezTo>
                    <a:cubicBezTo>
                      <a:pt x="5" y="82"/>
                      <a:pt x="0" y="62"/>
                      <a:pt x="5" y="39"/>
                    </a:cubicBezTo>
                    <a:cubicBezTo>
                      <a:pt x="10" y="17"/>
                      <a:pt x="22" y="0"/>
                      <a:pt x="33" y="2"/>
                    </a:cubicBezTo>
                    <a:cubicBezTo>
                      <a:pt x="44" y="5"/>
                      <a:pt x="49" y="25"/>
                      <a:pt x="44" y="48"/>
                    </a:cubicBezTo>
                    <a:close/>
                  </a:path>
                </a:pathLst>
              </a:custGeom>
              <a:solidFill>
                <a:srgbClr val="FABE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53" name="îṡ1iḑè"/>
              <p:cNvSpPr/>
              <p:nvPr/>
            </p:nvSpPr>
            <p:spPr bwMode="auto">
              <a:xfrm>
                <a:off x="9467688" y="3316288"/>
                <a:ext cx="73025" cy="111125"/>
              </a:xfrm>
              <a:custGeom>
                <a:avLst/>
                <a:gdLst>
                  <a:gd name="T0" fmla="*/ 44 w 48"/>
                  <a:gd name="T1" fmla="*/ 41 h 73"/>
                  <a:gd name="T2" fmla="*/ 17 w 48"/>
                  <a:gd name="T3" fmla="*/ 70 h 73"/>
                  <a:gd name="T4" fmla="*/ 4 w 48"/>
                  <a:gd name="T5" fmla="*/ 32 h 73"/>
                  <a:gd name="T6" fmla="*/ 31 w 48"/>
                  <a:gd name="T7" fmla="*/ 3 h 73"/>
                  <a:gd name="T8" fmla="*/ 44 w 48"/>
                  <a:gd name="T9" fmla="*/ 41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73">
                    <a:moveTo>
                      <a:pt x="44" y="41"/>
                    </a:moveTo>
                    <a:cubicBezTo>
                      <a:pt x="40" y="59"/>
                      <a:pt x="28" y="73"/>
                      <a:pt x="17" y="70"/>
                    </a:cubicBezTo>
                    <a:cubicBezTo>
                      <a:pt x="6" y="68"/>
                      <a:pt x="0" y="51"/>
                      <a:pt x="4" y="32"/>
                    </a:cubicBezTo>
                    <a:cubicBezTo>
                      <a:pt x="8" y="14"/>
                      <a:pt x="20" y="0"/>
                      <a:pt x="31" y="3"/>
                    </a:cubicBezTo>
                    <a:cubicBezTo>
                      <a:pt x="42" y="5"/>
                      <a:pt x="48" y="22"/>
                      <a:pt x="44" y="41"/>
                    </a:cubicBezTo>
                    <a:close/>
                  </a:path>
                </a:pathLst>
              </a:custGeom>
              <a:solidFill>
                <a:srgbClr val="E7B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54" name="iš1îḋé"/>
              <p:cNvSpPr/>
              <p:nvPr/>
            </p:nvSpPr>
            <p:spPr bwMode="auto">
              <a:xfrm>
                <a:off x="8877138" y="2889251"/>
                <a:ext cx="728663" cy="850900"/>
              </a:xfrm>
              <a:custGeom>
                <a:avLst/>
                <a:gdLst>
                  <a:gd name="T0" fmla="*/ 33 w 482"/>
                  <a:gd name="T1" fmla="*/ 299 h 562"/>
                  <a:gd name="T2" fmla="*/ 69 w 482"/>
                  <a:gd name="T3" fmla="*/ 438 h 562"/>
                  <a:gd name="T4" fmla="*/ 203 w 482"/>
                  <a:gd name="T5" fmla="*/ 557 h 562"/>
                  <a:gd name="T6" fmla="*/ 226 w 482"/>
                  <a:gd name="T7" fmla="*/ 562 h 562"/>
                  <a:gd name="T8" fmla="*/ 226 w 482"/>
                  <a:gd name="T9" fmla="*/ 562 h 562"/>
                  <a:gd name="T10" fmla="*/ 227 w 482"/>
                  <a:gd name="T11" fmla="*/ 562 h 562"/>
                  <a:gd name="T12" fmla="*/ 250 w 482"/>
                  <a:gd name="T13" fmla="*/ 557 h 562"/>
                  <a:gd name="T14" fmla="*/ 383 w 482"/>
                  <a:gd name="T15" fmla="*/ 438 h 562"/>
                  <a:gd name="T16" fmla="*/ 420 w 482"/>
                  <a:gd name="T17" fmla="*/ 299 h 562"/>
                  <a:gd name="T18" fmla="*/ 219 w 482"/>
                  <a:gd name="T19" fmla="*/ 12 h 562"/>
                  <a:gd name="T20" fmla="*/ 33 w 482"/>
                  <a:gd name="T21" fmla="*/ 299 h 5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82" h="562">
                    <a:moveTo>
                      <a:pt x="33" y="299"/>
                    </a:moveTo>
                    <a:cubicBezTo>
                      <a:pt x="38" y="346"/>
                      <a:pt x="47" y="395"/>
                      <a:pt x="69" y="438"/>
                    </a:cubicBezTo>
                    <a:cubicBezTo>
                      <a:pt x="93" y="484"/>
                      <a:pt x="156" y="539"/>
                      <a:pt x="203" y="557"/>
                    </a:cubicBezTo>
                    <a:cubicBezTo>
                      <a:pt x="212" y="561"/>
                      <a:pt x="219" y="562"/>
                      <a:pt x="226" y="562"/>
                    </a:cubicBezTo>
                    <a:cubicBezTo>
                      <a:pt x="226" y="562"/>
                      <a:pt x="226" y="562"/>
                      <a:pt x="226" y="562"/>
                    </a:cubicBezTo>
                    <a:cubicBezTo>
                      <a:pt x="227" y="562"/>
                      <a:pt x="227" y="562"/>
                      <a:pt x="227" y="562"/>
                    </a:cubicBezTo>
                    <a:cubicBezTo>
                      <a:pt x="234" y="562"/>
                      <a:pt x="241" y="561"/>
                      <a:pt x="250" y="557"/>
                    </a:cubicBezTo>
                    <a:cubicBezTo>
                      <a:pt x="297" y="539"/>
                      <a:pt x="360" y="484"/>
                      <a:pt x="383" y="438"/>
                    </a:cubicBezTo>
                    <a:cubicBezTo>
                      <a:pt x="406" y="395"/>
                      <a:pt x="413" y="346"/>
                      <a:pt x="420" y="299"/>
                    </a:cubicBezTo>
                    <a:cubicBezTo>
                      <a:pt x="420" y="299"/>
                      <a:pt x="482" y="0"/>
                      <a:pt x="219" y="12"/>
                    </a:cubicBezTo>
                    <a:cubicBezTo>
                      <a:pt x="219" y="12"/>
                      <a:pt x="0" y="0"/>
                      <a:pt x="33" y="299"/>
                    </a:cubicBezTo>
                    <a:close/>
                  </a:path>
                </a:pathLst>
              </a:custGeom>
              <a:solidFill>
                <a:srgbClr val="FABE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55" name="íṣliḑè"/>
              <p:cNvSpPr/>
              <p:nvPr/>
            </p:nvSpPr>
            <p:spPr bwMode="auto">
              <a:xfrm>
                <a:off x="8948576" y="4102101"/>
                <a:ext cx="546100" cy="658812"/>
              </a:xfrm>
              <a:custGeom>
                <a:avLst/>
                <a:gdLst>
                  <a:gd name="T0" fmla="*/ 342 w 360"/>
                  <a:gd name="T1" fmla="*/ 0 h 435"/>
                  <a:gd name="T2" fmla="*/ 9 w 360"/>
                  <a:gd name="T3" fmla="*/ 0 h 435"/>
                  <a:gd name="T4" fmla="*/ 0 w 360"/>
                  <a:gd name="T5" fmla="*/ 435 h 435"/>
                  <a:gd name="T6" fmla="*/ 360 w 360"/>
                  <a:gd name="T7" fmla="*/ 435 h 435"/>
                  <a:gd name="T8" fmla="*/ 342 w 360"/>
                  <a:gd name="T9" fmla="*/ 0 h 4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0" h="435">
                    <a:moveTo>
                      <a:pt x="342" y="0"/>
                    </a:moveTo>
                    <a:cubicBezTo>
                      <a:pt x="9" y="0"/>
                      <a:pt x="9" y="0"/>
                      <a:pt x="9" y="0"/>
                    </a:cubicBezTo>
                    <a:cubicBezTo>
                      <a:pt x="9" y="0"/>
                      <a:pt x="95" y="266"/>
                      <a:pt x="0" y="435"/>
                    </a:cubicBezTo>
                    <a:cubicBezTo>
                      <a:pt x="360" y="435"/>
                      <a:pt x="360" y="435"/>
                      <a:pt x="360" y="435"/>
                    </a:cubicBezTo>
                    <a:cubicBezTo>
                      <a:pt x="360" y="435"/>
                      <a:pt x="279" y="307"/>
                      <a:pt x="342" y="0"/>
                    </a:cubicBezTo>
                    <a:close/>
                  </a:path>
                </a:pathLst>
              </a:custGeom>
              <a:solidFill>
                <a:srgbClr val="EDB0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56" name="îṣḻïḋè"/>
              <p:cNvSpPr/>
              <p:nvPr/>
            </p:nvSpPr>
            <p:spPr bwMode="auto">
              <a:xfrm>
                <a:off x="9139076" y="6183313"/>
                <a:ext cx="185738" cy="360362"/>
              </a:xfrm>
              <a:custGeom>
                <a:avLst/>
                <a:gdLst>
                  <a:gd name="T0" fmla="*/ 96 w 123"/>
                  <a:gd name="T1" fmla="*/ 147 h 238"/>
                  <a:gd name="T2" fmla="*/ 41 w 123"/>
                  <a:gd name="T3" fmla="*/ 235 h 238"/>
                  <a:gd name="T4" fmla="*/ 34 w 123"/>
                  <a:gd name="T5" fmla="*/ 237 h 238"/>
                  <a:gd name="T6" fmla="*/ 3 w 123"/>
                  <a:gd name="T7" fmla="*/ 145 h 238"/>
                  <a:gd name="T8" fmla="*/ 25 w 123"/>
                  <a:gd name="T9" fmla="*/ 74 h 238"/>
                  <a:gd name="T10" fmla="*/ 36 w 123"/>
                  <a:gd name="T11" fmla="*/ 13 h 238"/>
                  <a:gd name="T12" fmla="*/ 37 w 123"/>
                  <a:gd name="T13" fmla="*/ 0 h 238"/>
                  <a:gd name="T14" fmla="*/ 123 w 123"/>
                  <a:gd name="T15" fmla="*/ 19 h 238"/>
                  <a:gd name="T16" fmla="*/ 96 w 123"/>
                  <a:gd name="T17" fmla="*/ 116 h 238"/>
                  <a:gd name="T18" fmla="*/ 96 w 123"/>
                  <a:gd name="T19" fmla="*/ 147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3" h="238">
                    <a:moveTo>
                      <a:pt x="96" y="147"/>
                    </a:moveTo>
                    <a:cubicBezTo>
                      <a:pt x="91" y="185"/>
                      <a:pt x="77" y="218"/>
                      <a:pt x="41" y="235"/>
                    </a:cubicBezTo>
                    <a:cubicBezTo>
                      <a:pt x="39" y="235"/>
                      <a:pt x="35" y="238"/>
                      <a:pt x="34" y="237"/>
                    </a:cubicBezTo>
                    <a:cubicBezTo>
                      <a:pt x="0" y="222"/>
                      <a:pt x="0" y="176"/>
                      <a:pt x="3" y="145"/>
                    </a:cubicBezTo>
                    <a:cubicBezTo>
                      <a:pt x="5" y="119"/>
                      <a:pt x="18" y="98"/>
                      <a:pt x="25" y="74"/>
                    </a:cubicBezTo>
                    <a:cubicBezTo>
                      <a:pt x="31" y="55"/>
                      <a:pt x="34" y="34"/>
                      <a:pt x="36" y="13"/>
                    </a:cubicBezTo>
                    <a:cubicBezTo>
                      <a:pt x="36" y="13"/>
                      <a:pt x="37" y="0"/>
                      <a:pt x="37" y="0"/>
                    </a:cubicBezTo>
                    <a:cubicBezTo>
                      <a:pt x="37" y="0"/>
                      <a:pt x="123" y="19"/>
                      <a:pt x="123" y="19"/>
                    </a:cubicBezTo>
                    <a:cubicBezTo>
                      <a:pt x="109" y="49"/>
                      <a:pt x="98" y="84"/>
                      <a:pt x="96" y="116"/>
                    </a:cubicBezTo>
                    <a:cubicBezTo>
                      <a:pt x="96" y="124"/>
                      <a:pt x="97" y="139"/>
                      <a:pt x="96" y="147"/>
                    </a:cubicBezTo>
                    <a:close/>
                  </a:path>
                </a:pathLst>
              </a:custGeom>
              <a:solidFill>
                <a:srgbClr val="EDB0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57" name="íṥḷîḋè"/>
              <p:cNvSpPr/>
              <p:nvPr/>
            </p:nvSpPr>
            <p:spPr bwMode="auto">
              <a:xfrm>
                <a:off x="9100976" y="6375401"/>
                <a:ext cx="188913" cy="231775"/>
              </a:xfrm>
              <a:custGeom>
                <a:avLst/>
                <a:gdLst>
                  <a:gd name="T0" fmla="*/ 16 w 125"/>
                  <a:gd name="T1" fmla="*/ 33 h 153"/>
                  <a:gd name="T2" fmla="*/ 46 w 125"/>
                  <a:gd name="T3" fmla="*/ 141 h 153"/>
                  <a:gd name="T4" fmla="*/ 119 w 125"/>
                  <a:gd name="T5" fmla="*/ 57 h 153"/>
                  <a:gd name="T6" fmla="*/ 121 w 125"/>
                  <a:gd name="T7" fmla="*/ 20 h 153"/>
                  <a:gd name="T8" fmla="*/ 110 w 125"/>
                  <a:gd name="T9" fmla="*/ 54 h 153"/>
                  <a:gd name="T10" fmla="*/ 59 w 125"/>
                  <a:gd name="T11" fmla="*/ 83 h 153"/>
                  <a:gd name="T12" fmla="*/ 27 w 125"/>
                  <a:gd name="T13" fmla="*/ 36 h 153"/>
                  <a:gd name="T14" fmla="*/ 31 w 125"/>
                  <a:gd name="T15" fmla="*/ 0 h 153"/>
                  <a:gd name="T16" fmla="*/ 16 w 125"/>
                  <a:gd name="T17" fmla="*/ 33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5" h="153">
                    <a:moveTo>
                      <a:pt x="16" y="33"/>
                    </a:moveTo>
                    <a:cubicBezTo>
                      <a:pt x="0" y="132"/>
                      <a:pt x="46" y="141"/>
                      <a:pt x="46" y="141"/>
                    </a:cubicBezTo>
                    <a:cubicBezTo>
                      <a:pt x="98" y="153"/>
                      <a:pt x="119" y="57"/>
                      <a:pt x="119" y="57"/>
                    </a:cubicBezTo>
                    <a:cubicBezTo>
                      <a:pt x="125" y="38"/>
                      <a:pt x="121" y="20"/>
                      <a:pt x="121" y="20"/>
                    </a:cubicBezTo>
                    <a:cubicBezTo>
                      <a:pt x="120" y="33"/>
                      <a:pt x="110" y="54"/>
                      <a:pt x="110" y="54"/>
                    </a:cubicBezTo>
                    <a:cubicBezTo>
                      <a:pt x="98" y="73"/>
                      <a:pt x="82" y="88"/>
                      <a:pt x="59" y="83"/>
                    </a:cubicBezTo>
                    <a:cubicBezTo>
                      <a:pt x="59" y="83"/>
                      <a:pt x="34" y="78"/>
                      <a:pt x="27" y="36"/>
                    </a:cubicBezTo>
                    <a:cubicBezTo>
                      <a:pt x="27" y="36"/>
                      <a:pt x="27" y="14"/>
                      <a:pt x="31" y="0"/>
                    </a:cubicBezTo>
                    <a:cubicBezTo>
                      <a:pt x="31" y="0"/>
                      <a:pt x="22" y="10"/>
                      <a:pt x="16" y="33"/>
                    </a:cubicBezTo>
                    <a:close/>
                  </a:path>
                </a:pathLst>
              </a:custGeom>
              <a:solidFill>
                <a:srgbClr val="3B23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58" name="isļïďé"/>
              <p:cNvSpPr/>
              <p:nvPr/>
            </p:nvSpPr>
            <p:spPr bwMode="auto">
              <a:xfrm>
                <a:off x="9194638" y="4849813"/>
                <a:ext cx="484188" cy="1365250"/>
              </a:xfrm>
              <a:custGeom>
                <a:avLst/>
                <a:gdLst>
                  <a:gd name="T0" fmla="*/ 312 w 320"/>
                  <a:gd name="T1" fmla="*/ 69 h 901"/>
                  <a:gd name="T2" fmla="*/ 279 w 320"/>
                  <a:gd name="T3" fmla="*/ 18 h 901"/>
                  <a:gd name="T4" fmla="*/ 229 w 320"/>
                  <a:gd name="T5" fmla="*/ 1 h 901"/>
                  <a:gd name="T6" fmla="*/ 119 w 320"/>
                  <a:gd name="T7" fmla="*/ 145 h 901"/>
                  <a:gd name="T8" fmla="*/ 92 w 320"/>
                  <a:gd name="T9" fmla="*/ 362 h 901"/>
                  <a:gd name="T10" fmla="*/ 32 w 320"/>
                  <a:gd name="T11" fmla="*/ 601 h 901"/>
                  <a:gd name="T12" fmla="*/ 0 w 320"/>
                  <a:gd name="T13" fmla="*/ 881 h 901"/>
                  <a:gd name="T14" fmla="*/ 85 w 320"/>
                  <a:gd name="T15" fmla="*/ 901 h 901"/>
                  <a:gd name="T16" fmla="*/ 158 w 320"/>
                  <a:gd name="T17" fmla="*/ 700 h 901"/>
                  <a:gd name="T18" fmla="*/ 226 w 320"/>
                  <a:gd name="T19" fmla="*/ 400 h 901"/>
                  <a:gd name="T20" fmla="*/ 304 w 320"/>
                  <a:gd name="T21" fmla="*/ 184 h 901"/>
                  <a:gd name="T22" fmla="*/ 312 w 320"/>
                  <a:gd name="T23" fmla="*/ 69 h 9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20" h="901">
                    <a:moveTo>
                      <a:pt x="312" y="69"/>
                    </a:moveTo>
                    <a:cubicBezTo>
                      <a:pt x="307" y="49"/>
                      <a:pt x="298" y="31"/>
                      <a:pt x="279" y="18"/>
                    </a:cubicBezTo>
                    <a:cubicBezTo>
                      <a:pt x="264" y="8"/>
                      <a:pt x="248" y="0"/>
                      <a:pt x="229" y="1"/>
                    </a:cubicBezTo>
                    <a:cubicBezTo>
                      <a:pt x="151" y="6"/>
                      <a:pt x="132" y="82"/>
                      <a:pt x="119" y="145"/>
                    </a:cubicBezTo>
                    <a:cubicBezTo>
                      <a:pt x="100" y="234"/>
                      <a:pt x="113" y="244"/>
                      <a:pt x="92" y="362"/>
                    </a:cubicBezTo>
                    <a:cubicBezTo>
                      <a:pt x="81" y="426"/>
                      <a:pt x="43" y="537"/>
                      <a:pt x="32" y="601"/>
                    </a:cubicBezTo>
                    <a:cubicBezTo>
                      <a:pt x="17" y="692"/>
                      <a:pt x="10" y="789"/>
                      <a:pt x="0" y="881"/>
                    </a:cubicBezTo>
                    <a:cubicBezTo>
                      <a:pt x="85" y="901"/>
                      <a:pt x="85" y="901"/>
                      <a:pt x="85" y="901"/>
                    </a:cubicBezTo>
                    <a:cubicBezTo>
                      <a:pt x="111" y="836"/>
                      <a:pt x="136" y="766"/>
                      <a:pt x="158" y="700"/>
                    </a:cubicBezTo>
                    <a:cubicBezTo>
                      <a:pt x="201" y="568"/>
                      <a:pt x="185" y="553"/>
                      <a:pt x="226" y="400"/>
                    </a:cubicBezTo>
                    <a:cubicBezTo>
                      <a:pt x="237" y="360"/>
                      <a:pt x="296" y="225"/>
                      <a:pt x="304" y="184"/>
                    </a:cubicBezTo>
                    <a:cubicBezTo>
                      <a:pt x="310" y="150"/>
                      <a:pt x="320" y="106"/>
                      <a:pt x="312" y="69"/>
                    </a:cubicBezTo>
                    <a:close/>
                  </a:path>
                </a:pathLst>
              </a:custGeom>
              <a:solidFill>
                <a:srgbClr val="EDB0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59" name="íṣ1ïďé"/>
              <p:cNvSpPr/>
              <p:nvPr/>
            </p:nvSpPr>
            <p:spPr bwMode="auto">
              <a:xfrm>
                <a:off x="8831101" y="6170613"/>
                <a:ext cx="185738" cy="360362"/>
              </a:xfrm>
              <a:custGeom>
                <a:avLst/>
                <a:gdLst>
                  <a:gd name="T0" fmla="*/ 95 w 123"/>
                  <a:gd name="T1" fmla="*/ 148 h 238"/>
                  <a:gd name="T2" fmla="*/ 41 w 123"/>
                  <a:gd name="T3" fmla="*/ 235 h 238"/>
                  <a:gd name="T4" fmla="*/ 34 w 123"/>
                  <a:gd name="T5" fmla="*/ 237 h 238"/>
                  <a:gd name="T6" fmla="*/ 3 w 123"/>
                  <a:gd name="T7" fmla="*/ 145 h 238"/>
                  <a:gd name="T8" fmla="*/ 25 w 123"/>
                  <a:gd name="T9" fmla="*/ 75 h 238"/>
                  <a:gd name="T10" fmla="*/ 36 w 123"/>
                  <a:gd name="T11" fmla="*/ 13 h 238"/>
                  <a:gd name="T12" fmla="*/ 37 w 123"/>
                  <a:gd name="T13" fmla="*/ 0 h 238"/>
                  <a:gd name="T14" fmla="*/ 123 w 123"/>
                  <a:gd name="T15" fmla="*/ 20 h 238"/>
                  <a:gd name="T16" fmla="*/ 96 w 123"/>
                  <a:gd name="T17" fmla="*/ 116 h 238"/>
                  <a:gd name="T18" fmla="*/ 95 w 123"/>
                  <a:gd name="T19" fmla="*/ 148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3" h="238">
                    <a:moveTo>
                      <a:pt x="95" y="148"/>
                    </a:moveTo>
                    <a:cubicBezTo>
                      <a:pt x="91" y="185"/>
                      <a:pt x="76" y="218"/>
                      <a:pt x="41" y="235"/>
                    </a:cubicBezTo>
                    <a:cubicBezTo>
                      <a:pt x="39" y="236"/>
                      <a:pt x="35" y="238"/>
                      <a:pt x="34" y="237"/>
                    </a:cubicBezTo>
                    <a:cubicBezTo>
                      <a:pt x="0" y="222"/>
                      <a:pt x="0" y="176"/>
                      <a:pt x="3" y="145"/>
                    </a:cubicBezTo>
                    <a:cubicBezTo>
                      <a:pt x="5" y="120"/>
                      <a:pt x="18" y="98"/>
                      <a:pt x="25" y="75"/>
                    </a:cubicBezTo>
                    <a:cubicBezTo>
                      <a:pt x="31" y="55"/>
                      <a:pt x="34" y="34"/>
                      <a:pt x="36" y="13"/>
                    </a:cubicBezTo>
                    <a:cubicBezTo>
                      <a:pt x="36" y="13"/>
                      <a:pt x="37" y="0"/>
                      <a:pt x="37" y="0"/>
                    </a:cubicBezTo>
                    <a:cubicBezTo>
                      <a:pt x="37" y="0"/>
                      <a:pt x="123" y="20"/>
                      <a:pt x="123" y="20"/>
                    </a:cubicBezTo>
                    <a:cubicBezTo>
                      <a:pt x="109" y="49"/>
                      <a:pt x="98" y="84"/>
                      <a:pt x="96" y="116"/>
                    </a:cubicBezTo>
                    <a:cubicBezTo>
                      <a:pt x="96" y="124"/>
                      <a:pt x="97" y="139"/>
                      <a:pt x="95" y="148"/>
                    </a:cubicBezTo>
                    <a:close/>
                  </a:path>
                </a:pathLst>
              </a:custGeom>
              <a:solidFill>
                <a:srgbClr val="EDB0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60" name="ïSḷïḍè"/>
              <p:cNvSpPr/>
              <p:nvPr/>
            </p:nvSpPr>
            <p:spPr bwMode="auto">
              <a:xfrm>
                <a:off x="8793001" y="6362701"/>
                <a:ext cx="188913" cy="231775"/>
              </a:xfrm>
              <a:custGeom>
                <a:avLst/>
                <a:gdLst>
                  <a:gd name="T0" fmla="*/ 16 w 125"/>
                  <a:gd name="T1" fmla="*/ 33 h 153"/>
                  <a:gd name="T2" fmla="*/ 46 w 125"/>
                  <a:gd name="T3" fmla="*/ 141 h 153"/>
                  <a:gd name="T4" fmla="*/ 119 w 125"/>
                  <a:gd name="T5" fmla="*/ 57 h 153"/>
                  <a:gd name="T6" fmla="*/ 120 w 125"/>
                  <a:gd name="T7" fmla="*/ 21 h 153"/>
                  <a:gd name="T8" fmla="*/ 110 w 125"/>
                  <a:gd name="T9" fmla="*/ 55 h 153"/>
                  <a:gd name="T10" fmla="*/ 59 w 125"/>
                  <a:gd name="T11" fmla="*/ 83 h 153"/>
                  <a:gd name="T12" fmla="*/ 27 w 125"/>
                  <a:gd name="T13" fmla="*/ 36 h 153"/>
                  <a:gd name="T14" fmla="*/ 30 w 125"/>
                  <a:gd name="T15" fmla="*/ 0 h 153"/>
                  <a:gd name="T16" fmla="*/ 16 w 125"/>
                  <a:gd name="T17" fmla="*/ 33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5" h="153">
                    <a:moveTo>
                      <a:pt x="16" y="33"/>
                    </a:moveTo>
                    <a:cubicBezTo>
                      <a:pt x="0" y="132"/>
                      <a:pt x="46" y="141"/>
                      <a:pt x="46" y="141"/>
                    </a:cubicBezTo>
                    <a:cubicBezTo>
                      <a:pt x="98" y="153"/>
                      <a:pt x="119" y="57"/>
                      <a:pt x="119" y="57"/>
                    </a:cubicBezTo>
                    <a:cubicBezTo>
                      <a:pt x="125" y="38"/>
                      <a:pt x="120" y="21"/>
                      <a:pt x="120" y="21"/>
                    </a:cubicBezTo>
                    <a:cubicBezTo>
                      <a:pt x="120" y="33"/>
                      <a:pt x="110" y="55"/>
                      <a:pt x="110" y="55"/>
                    </a:cubicBezTo>
                    <a:cubicBezTo>
                      <a:pt x="98" y="73"/>
                      <a:pt x="81" y="88"/>
                      <a:pt x="59" y="83"/>
                    </a:cubicBezTo>
                    <a:cubicBezTo>
                      <a:pt x="59" y="83"/>
                      <a:pt x="34" y="78"/>
                      <a:pt x="27" y="36"/>
                    </a:cubicBezTo>
                    <a:cubicBezTo>
                      <a:pt x="27" y="36"/>
                      <a:pt x="27" y="15"/>
                      <a:pt x="30" y="0"/>
                    </a:cubicBezTo>
                    <a:cubicBezTo>
                      <a:pt x="30" y="0"/>
                      <a:pt x="22" y="11"/>
                      <a:pt x="16" y="33"/>
                    </a:cubicBezTo>
                    <a:close/>
                  </a:path>
                </a:pathLst>
              </a:custGeom>
              <a:solidFill>
                <a:srgbClr val="3B23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61" name="î$ḻiḑè"/>
              <p:cNvSpPr/>
              <p:nvPr/>
            </p:nvSpPr>
            <p:spPr bwMode="auto">
              <a:xfrm>
                <a:off x="8886663" y="4840288"/>
                <a:ext cx="484188" cy="1362075"/>
              </a:xfrm>
              <a:custGeom>
                <a:avLst/>
                <a:gdLst>
                  <a:gd name="T0" fmla="*/ 312 w 320"/>
                  <a:gd name="T1" fmla="*/ 68 h 900"/>
                  <a:gd name="T2" fmla="*/ 279 w 320"/>
                  <a:gd name="T3" fmla="*/ 18 h 900"/>
                  <a:gd name="T4" fmla="*/ 229 w 320"/>
                  <a:gd name="T5" fmla="*/ 1 h 900"/>
                  <a:gd name="T6" fmla="*/ 119 w 320"/>
                  <a:gd name="T7" fmla="*/ 144 h 900"/>
                  <a:gd name="T8" fmla="*/ 92 w 320"/>
                  <a:gd name="T9" fmla="*/ 361 h 900"/>
                  <a:gd name="T10" fmla="*/ 32 w 320"/>
                  <a:gd name="T11" fmla="*/ 600 h 900"/>
                  <a:gd name="T12" fmla="*/ 0 w 320"/>
                  <a:gd name="T13" fmla="*/ 881 h 900"/>
                  <a:gd name="T14" fmla="*/ 85 w 320"/>
                  <a:gd name="T15" fmla="*/ 900 h 900"/>
                  <a:gd name="T16" fmla="*/ 158 w 320"/>
                  <a:gd name="T17" fmla="*/ 699 h 900"/>
                  <a:gd name="T18" fmla="*/ 226 w 320"/>
                  <a:gd name="T19" fmla="*/ 399 h 900"/>
                  <a:gd name="T20" fmla="*/ 304 w 320"/>
                  <a:gd name="T21" fmla="*/ 183 h 900"/>
                  <a:gd name="T22" fmla="*/ 312 w 320"/>
                  <a:gd name="T23" fmla="*/ 68 h 9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20" h="900">
                    <a:moveTo>
                      <a:pt x="312" y="68"/>
                    </a:moveTo>
                    <a:cubicBezTo>
                      <a:pt x="307" y="48"/>
                      <a:pt x="297" y="30"/>
                      <a:pt x="279" y="18"/>
                    </a:cubicBezTo>
                    <a:cubicBezTo>
                      <a:pt x="264" y="7"/>
                      <a:pt x="248" y="0"/>
                      <a:pt x="229" y="1"/>
                    </a:cubicBezTo>
                    <a:cubicBezTo>
                      <a:pt x="151" y="5"/>
                      <a:pt x="132" y="81"/>
                      <a:pt x="119" y="144"/>
                    </a:cubicBezTo>
                    <a:cubicBezTo>
                      <a:pt x="100" y="233"/>
                      <a:pt x="112" y="243"/>
                      <a:pt x="92" y="361"/>
                    </a:cubicBezTo>
                    <a:cubicBezTo>
                      <a:pt x="80" y="425"/>
                      <a:pt x="43" y="536"/>
                      <a:pt x="32" y="600"/>
                    </a:cubicBezTo>
                    <a:cubicBezTo>
                      <a:pt x="17" y="692"/>
                      <a:pt x="10" y="788"/>
                      <a:pt x="0" y="881"/>
                    </a:cubicBezTo>
                    <a:cubicBezTo>
                      <a:pt x="85" y="900"/>
                      <a:pt x="85" y="900"/>
                      <a:pt x="85" y="900"/>
                    </a:cubicBezTo>
                    <a:cubicBezTo>
                      <a:pt x="110" y="835"/>
                      <a:pt x="136" y="765"/>
                      <a:pt x="158" y="699"/>
                    </a:cubicBezTo>
                    <a:cubicBezTo>
                      <a:pt x="201" y="567"/>
                      <a:pt x="185" y="552"/>
                      <a:pt x="226" y="399"/>
                    </a:cubicBezTo>
                    <a:cubicBezTo>
                      <a:pt x="237" y="359"/>
                      <a:pt x="296" y="224"/>
                      <a:pt x="304" y="183"/>
                    </a:cubicBezTo>
                    <a:cubicBezTo>
                      <a:pt x="310" y="149"/>
                      <a:pt x="320" y="105"/>
                      <a:pt x="312" y="68"/>
                    </a:cubicBezTo>
                    <a:close/>
                  </a:path>
                </a:pathLst>
              </a:custGeom>
              <a:solidFill>
                <a:srgbClr val="EDB0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62" name="îṥlïḓe"/>
              <p:cNvSpPr/>
              <p:nvPr/>
            </p:nvSpPr>
            <p:spPr bwMode="auto">
              <a:xfrm>
                <a:off x="9221626" y="4102101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63" name="îṣḷîḑe"/>
              <p:cNvSpPr/>
              <p:nvPr/>
            </p:nvSpPr>
            <p:spPr bwMode="auto">
              <a:xfrm>
                <a:off x="9221626" y="4102101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64" name="iṣḷîḓe"/>
              <p:cNvSpPr/>
              <p:nvPr/>
            </p:nvSpPr>
            <p:spPr bwMode="auto">
              <a:xfrm>
                <a:off x="8962863" y="3867151"/>
                <a:ext cx="503238" cy="222250"/>
              </a:xfrm>
              <a:custGeom>
                <a:avLst/>
                <a:gdLst>
                  <a:gd name="T0" fmla="*/ 333 w 333"/>
                  <a:gd name="T1" fmla="*/ 146 h 146"/>
                  <a:gd name="T2" fmla="*/ 0 w 333"/>
                  <a:gd name="T3" fmla="*/ 146 h 146"/>
                  <a:gd name="T4" fmla="*/ 65 w 333"/>
                  <a:gd name="T5" fmla="*/ 2 h 146"/>
                  <a:gd name="T6" fmla="*/ 78 w 333"/>
                  <a:gd name="T7" fmla="*/ 0 h 146"/>
                  <a:gd name="T8" fmla="*/ 171 w 333"/>
                  <a:gd name="T9" fmla="*/ 137 h 146"/>
                  <a:gd name="T10" fmla="*/ 269 w 333"/>
                  <a:gd name="T11" fmla="*/ 0 h 146"/>
                  <a:gd name="T12" fmla="*/ 280 w 333"/>
                  <a:gd name="T13" fmla="*/ 2 h 146"/>
                  <a:gd name="T14" fmla="*/ 333 w 333"/>
                  <a:gd name="T15" fmla="*/ 146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33" h="146">
                    <a:moveTo>
                      <a:pt x="333" y="146"/>
                    </a:moveTo>
                    <a:cubicBezTo>
                      <a:pt x="0" y="146"/>
                      <a:pt x="0" y="146"/>
                      <a:pt x="0" y="146"/>
                    </a:cubicBezTo>
                    <a:cubicBezTo>
                      <a:pt x="0" y="146"/>
                      <a:pt x="116" y="94"/>
                      <a:pt x="65" y="2"/>
                    </a:cubicBezTo>
                    <a:cubicBezTo>
                      <a:pt x="90" y="0"/>
                      <a:pt x="53" y="3"/>
                      <a:pt x="78" y="0"/>
                    </a:cubicBezTo>
                    <a:cubicBezTo>
                      <a:pt x="171" y="137"/>
                      <a:pt x="171" y="137"/>
                      <a:pt x="171" y="137"/>
                    </a:cubicBezTo>
                    <a:cubicBezTo>
                      <a:pt x="269" y="0"/>
                      <a:pt x="269" y="0"/>
                      <a:pt x="269" y="0"/>
                    </a:cubicBezTo>
                    <a:cubicBezTo>
                      <a:pt x="292" y="4"/>
                      <a:pt x="257" y="0"/>
                      <a:pt x="280" y="2"/>
                    </a:cubicBezTo>
                    <a:cubicBezTo>
                      <a:pt x="280" y="2"/>
                      <a:pt x="267" y="83"/>
                      <a:pt x="333" y="146"/>
                    </a:cubicBezTo>
                  </a:path>
                </a:pathLst>
              </a:custGeom>
              <a:solidFill>
                <a:srgbClr val="4040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65" name="íṣḷide"/>
              <p:cNvSpPr/>
              <p:nvPr/>
            </p:nvSpPr>
            <p:spPr bwMode="auto">
              <a:xfrm>
                <a:off x="8915238" y="4089401"/>
                <a:ext cx="603250" cy="671512"/>
              </a:xfrm>
              <a:custGeom>
                <a:avLst/>
                <a:gdLst>
                  <a:gd name="T0" fmla="*/ 31 w 398"/>
                  <a:gd name="T1" fmla="*/ 0 h 444"/>
                  <a:gd name="T2" fmla="*/ 364 w 398"/>
                  <a:gd name="T3" fmla="*/ 0 h 444"/>
                  <a:gd name="T4" fmla="*/ 342 w 398"/>
                  <a:gd name="T5" fmla="*/ 169 h 444"/>
                  <a:gd name="T6" fmla="*/ 382 w 398"/>
                  <a:gd name="T7" fmla="*/ 444 h 444"/>
                  <a:gd name="T8" fmla="*/ 22 w 398"/>
                  <a:gd name="T9" fmla="*/ 444 h 444"/>
                  <a:gd name="T10" fmla="*/ 64 w 398"/>
                  <a:gd name="T11" fmla="*/ 172 h 444"/>
                  <a:gd name="T12" fmla="*/ 31 w 398"/>
                  <a:gd name="T13" fmla="*/ 0 h 4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8" h="444">
                    <a:moveTo>
                      <a:pt x="31" y="0"/>
                    </a:moveTo>
                    <a:cubicBezTo>
                      <a:pt x="364" y="0"/>
                      <a:pt x="364" y="0"/>
                      <a:pt x="364" y="0"/>
                    </a:cubicBezTo>
                    <a:cubicBezTo>
                      <a:pt x="364" y="0"/>
                      <a:pt x="398" y="59"/>
                      <a:pt x="342" y="169"/>
                    </a:cubicBezTo>
                    <a:cubicBezTo>
                      <a:pt x="329" y="362"/>
                      <a:pt x="382" y="444"/>
                      <a:pt x="382" y="444"/>
                    </a:cubicBezTo>
                    <a:cubicBezTo>
                      <a:pt x="22" y="444"/>
                      <a:pt x="22" y="444"/>
                      <a:pt x="22" y="444"/>
                    </a:cubicBezTo>
                    <a:cubicBezTo>
                      <a:pt x="68" y="362"/>
                      <a:pt x="72" y="258"/>
                      <a:pt x="64" y="172"/>
                    </a:cubicBezTo>
                    <a:cubicBezTo>
                      <a:pt x="64" y="172"/>
                      <a:pt x="0" y="91"/>
                      <a:pt x="31" y="0"/>
                    </a:cubicBezTo>
                    <a:close/>
                  </a:path>
                </a:pathLst>
              </a:custGeom>
              <a:solidFill>
                <a:srgbClr val="4040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66" name="îś1íďê"/>
              <p:cNvSpPr/>
              <p:nvPr/>
            </p:nvSpPr>
            <p:spPr bwMode="auto">
              <a:xfrm>
                <a:off x="8920001" y="4089401"/>
                <a:ext cx="611188" cy="260350"/>
              </a:xfrm>
              <a:custGeom>
                <a:avLst/>
                <a:gdLst>
                  <a:gd name="T0" fmla="*/ 61 w 403"/>
                  <a:gd name="T1" fmla="*/ 172 h 172"/>
                  <a:gd name="T2" fmla="*/ 28 w 403"/>
                  <a:gd name="T3" fmla="*/ 0 h 172"/>
                  <a:gd name="T4" fmla="*/ 361 w 403"/>
                  <a:gd name="T5" fmla="*/ 0 h 172"/>
                  <a:gd name="T6" fmla="*/ 339 w 403"/>
                  <a:gd name="T7" fmla="*/ 169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03" h="172">
                    <a:moveTo>
                      <a:pt x="61" y="172"/>
                    </a:moveTo>
                    <a:cubicBezTo>
                      <a:pt x="61" y="172"/>
                      <a:pt x="0" y="108"/>
                      <a:pt x="28" y="0"/>
                    </a:cubicBezTo>
                    <a:cubicBezTo>
                      <a:pt x="361" y="0"/>
                      <a:pt x="361" y="0"/>
                      <a:pt x="361" y="0"/>
                    </a:cubicBezTo>
                    <a:cubicBezTo>
                      <a:pt x="361" y="0"/>
                      <a:pt x="403" y="84"/>
                      <a:pt x="339" y="169"/>
                    </a:cubicBezTo>
                  </a:path>
                </a:pathLst>
              </a:custGeom>
              <a:solidFill>
                <a:srgbClr val="4040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67" name="íSļiḋè"/>
              <p:cNvSpPr/>
              <p:nvPr/>
            </p:nvSpPr>
            <p:spPr bwMode="auto">
              <a:xfrm>
                <a:off x="9069226" y="4803776"/>
                <a:ext cx="360363" cy="339725"/>
              </a:xfrm>
              <a:custGeom>
                <a:avLst/>
                <a:gdLst>
                  <a:gd name="T0" fmla="*/ 181 w 238"/>
                  <a:gd name="T1" fmla="*/ 225 h 225"/>
                  <a:gd name="T2" fmla="*/ 185 w 238"/>
                  <a:gd name="T3" fmla="*/ 44 h 225"/>
                  <a:gd name="T4" fmla="*/ 111 w 238"/>
                  <a:gd name="T5" fmla="*/ 9 h 225"/>
                  <a:gd name="T6" fmla="*/ 9 w 238"/>
                  <a:gd name="T7" fmla="*/ 87 h 225"/>
                  <a:gd name="T8" fmla="*/ 3 w 238"/>
                  <a:gd name="T9" fmla="*/ 143 h 225"/>
                  <a:gd name="T10" fmla="*/ 121 w 238"/>
                  <a:gd name="T11" fmla="*/ 34 h 225"/>
                  <a:gd name="T12" fmla="*/ 181 w 238"/>
                  <a:gd name="T13" fmla="*/ 225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8" h="225">
                    <a:moveTo>
                      <a:pt x="181" y="225"/>
                    </a:moveTo>
                    <a:cubicBezTo>
                      <a:pt x="181" y="225"/>
                      <a:pt x="238" y="99"/>
                      <a:pt x="185" y="44"/>
                    </a:cubicBezTo>
                    <a:cubicBezTo>
                      <a:pt x="185" y="44"/>
                      <a:pt x="158" y="13"/>
                      <a:pt x="111" y="9"/>
                    </a:cubicBezTo>
                    <a:cubicBezTo>
                      <a:pt x="111" y="9"/>
                      <a:pt x="27" y="0"/>
                      <a:pt x="9" y="87"/>
                    </a:cubicBezTo>
                    <a:cubicBezTo>
                      <a:pt x="9" y="87"/>
                      <a:pt x="0" y="120"/>
                      <a:pt x="3" y="143"/>
                    </a:cubicBezTo>
                    <a:cubicBezTo>
                      <a:pt x="3" y="143"/>
                      <a:pt x="26" y="22"/>
                      <a:pt x="121" y="34"/>
                    </a:cubicBezTo>
                    <a:cubicBezTo>
                      <a:pt x="121" y="34"/>
                      <a:pt x="220" y="47"/>
                      <a:pt x="181" y="225"/>
                    </a:cubicBezTo>
                    <a:close/>
                  </a:path>
                </a:pathLst>
              </a:custGeom>
              <a:solidFill>
                <a:srgbClr val="282828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68" name="íṥḷïḋe"/>
              <p:cNvSpPr/>
              <p:nvPr/>
            </p:nvSpPr>
            <p:spPr bwMode="auto">
              <a:xfrm>
                <a:off x="9378788" y="4819651"/>
                <a:ext cx="361950" cy="341312"/>
              </a:xfrm>
              <a:custGeom>
                <a:avLst/>
                <a:gdLst>
                  <a:gd name="T0" fmla="*/ 181 w 239"/>
                  <a:gd name="T1" fmla="*/ 225 h 225"/>
                  <a:gd name="T2" fmla="*/ 185 w 239"/>
                  <a:gd name="T3" fmla="*/ 44 h 225"/>
                  <a:gd name="T4" fmla="*/ 111 w 239"/>
                  <a:gd name="T5" fmla="*/ 9 h 225"/>
                  <a:gd name="T6" fmla="*/ 9 w 239"/>
                  <a:gd name="T7" fmla="*/ 87 h 225"/>
                  <a:gd name="T8" fmla="*/ 3 w 239"/>
                  <a:gd name="T9" fmla="*/ 143 h 225"/>
                  <a:gd name="T10" fmla="*/ 121 w 239"/>
                  <a:gd name="T11" fmla="*/ 34 h 225"/>
                  <a:gd name="T12" fmla="*/ 181 w 239"/>
                  <a:gd name="T13" fmla="*/ 225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9" h="225">
                    <a:moveTo>
                      <a:pt x="181" y="225"/>
                    </a:moveTo>
                    <a:cubicBezTo>
                      <a:pt x="181" y="225"/>
                      <a:pt x="239" y="99"/>
                      <a:pt x="185" y="44"/>
                    </a:cubicBezTo>
                    <a:cubicBezTo>
                      <a:pt x="185" y="44"/>
                      <a:pt x="158" y="13"/>
                      <a:pt x="111" y="9"/>
                    </a:cubicBezTo>
                    <a:cubicBezTo>
                      <a:pt x="111" y="9"/>
                      <a:pt x="28" y="0"/>
                      <a:pt x="9" y="87"/>
                    </a:cubicBezTo>
                    <a:cubicBezTo>
                      <a:pt x="9" y="87"/>
                      <a:pt x="0" y="120"/>
                      <a:pt x="3" y="143"/>
                    </a:cubicBezTo>
                    <a:cubicBezTo>
                      <a:pt x="3" y="143"/>
                      <a:pt x="26" y="22"/>
                      <a:pt x="121" y="34"/>
                    </a:cubicBezTo>
                    <a:cubicBezTo>
                      <a:pt x="121" y="34"/>
                      <a:pt x="220" y="46"/>
                      <a:pt x="181" y="225"/>
                    </a:cubicBezTo>
                    <a:close/>
                  </a:path>
                </a:pathLst>
              </a:custGeom>
              <a:solidFill>
                <a:srgbClr val="282828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69" name="ïsľîďê"/>
              <p:cNvSpPr/>
              <p:nvPr/>
            </p:nvSpPr>
            <p:spPr bwMode="auto">
              <a:xfrm>
                <a:off x="8816813" y="2865438"/>
                <a:ext cx="633413" cy="439737"/>
              </a:xfrm>
              <a:custGeom>
                <a:avLst/>
                <a:gdLst>
                  <a:gd name="T0" fmla="*/ 340 w 418"/>
                  <a:gd name="T1" fmla="*/ 103 h 290"/>
                  <a:gd name="T2" fmla="*/ 69 w 418"/>
                  <a:gd name="T3" fmla="*/ 290 h 290"/>
                  <a:gd name="T4" fmla="*/ 297 w 418"/>
                  <a:gd name="T5" fmla="*/ 5 h 290"/>
                  <a:gd name="T6" fmla="*/ 340 w 418"/>
                  <a:gd name="T7" fmla="*/ 103 h 2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18" h="290">
                    <a:moveTo>
                      <a:pt x="340" y="103"/>
                    </a:moveTo>
                    <a:cubicBezTo>
                      <a:pt x="340" y="103"/>
                      <a:pt x="280" y="229"/>
                      <a:pt x="69" y="290"/>
                    </a:cubicBezTo>
                    <a:cubicBezTo>
                      <a:pt x="69" y="290"/>
                      <a:pt x="0" y="5"/>
                      <a:pt x="297" y="5"/>
                    </a:cubicBezTo>
                    <a:cubicBezTo>
                      <a:pt x="297" y="5"/>
                      <a:pt x="418" y="0"/>
                      <a:pt x="340" y="103"/>
                    </a:cubicBezTo>
                    <a:close/>
                  </a:path>
                </a:pathLst>
              </a:custGeom>
              <a:solidFill>
                <a:srgbClr val="D146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70" name="îşļïḓê"/>
              <p:cNvSpPr/>
              <p:nvPr/>
            </p:nvSpPr>
            <p:spPr bwMode="auto">
              <a:xfrm>
                <a:off x="8759663" y="4117976"/>
                <a:ext cx="920750" cy="552450"/>
              </a:xfrm>
              <a:custGeom>
                <a:avLst/>
                <a:gdLst>
                  <a:gd name="T0" fmla="*/ 31 w 608"/>
                  <a:gd name="T1" fmla="*/ 328 h 365"/>
                  <a:gd name="T2" fmla="*/ 68 w 608"/>
                  <a:gd name="T3" fmla="*/ 365 h 365"/>
                  <a:gd name="T4" fmla="*/ 539 w 608"/>
                  <a:gd name="T5" fmla="*/ 365 h 365"/>
                  <a:gd name="T6" fmla="*/ 576 w 608"/>
                  <a:gd name="T7" fmla="*/ 328 h 365"/>
                  <a:gd name="T8" fmla="*/ 608 w 608"/>
                  <a:gd name="T9" fmla="*/ 37 h 365"/>
                  <a:gd name="T10" fmla="*/ 570 w 608"/>
                  <a:gd name="T11" fmla="*/ 0 h 365"/>
                  <a:gd name="T12" fmla="*/ 37 w 608"/>
                  <a:gd name="T13" fmla="*/ 0 h 365"/>
                  <a:gd name="T14" fmla="*/ 0 w 608"/>
                  <a:gd name="T15" fmla="*/ 37 h 365"/>
                  <a:gd name="T16" fmla="*/ 31 w 608"/>
                  <a:gd name="T17" fmla="*/ 328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8" h="365">
                    <a:moveTo>
                      <a:pt x="31" y="328"/>
                    </a:moveTo>
                    <a:cubicBezTo>
                      <a:pt x="31" y="348"/>
                      <a:pt x="48" y="365"/>
                      <a:pt x="68" y="365"/>
                    </a:cubicBezTo>
                    <a:cubicBezTo>
                      <a:pt x="539" y="365"/>
                      <a:pt x="539" y="365"/>
                      <a:pt x="539" y="365"/>
                    </a:cubicBezTo>
                    <a:cubicBezTo>
                      <a:pt x="560" y="365"/>
                      <a:pt x="576" y="348"/>
                      <a:pt x="576" y="328"/>
                    </a:cubicBezTo>
                    <a:cubicBezTo>
                      <a:pt x="608" y="37"/>
                      <a:pt x="608" y="37"/>
                      <a:pt x="608" y="37"/>
                    </a:cubicBezTo>
                    <a:cubicBezTo>
                      <a:pt x="608" y="17"/>
                      <a:pt x="591" y="0"/>
                      <a:pt x="570" y="0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16" y="0"/>
                      <a:pt x="0" y="17"/>
                      <a:pt x="0" y="37"/>
                    </a:cubicBezTo>
                    <a:lnTo>
                      <a:pt x="31" y="328"/>
                    </a:lnTo>
                    <a:close/>
                  </a:path>
                </a:pathLst>
              </a:custGeom>
              <a:solidFill>
                <a:srgbClr val="BBBD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71" name="ïṡľiḋè"/>
              <p:cNvSpPr/>
              <p:nvPr/>
            </p:nvSpPr>
            <p:spPr bwMode="auto">
              <a:xfrm>
                <a:off x="8788238" y="4160838"/>
                <a:ext cx="862013" cy="509587"/>
              </a:xfrm>
              <a:custGeom>
                <a:avLst/>
                <a:gdLst>
                  <a:gd name="T0" fmla="*/ 32 w 569"/>
                  <a:gd name="T1" fmla="*/ 302 h 337"/>
                  <a:gd name="T2" fmla="*/ 67 w 569"/>
                  <a:gd name="T3" fmla="*/ 337 h 337"/>
                  <a:gd name="T4" fmla="*/ 503 w 569"/>
                  <a:gd name="T5" fmla="*/ 337 h 337"/>
                  <a:gd name="T6" fmla="*/ 538 w 569"/>
                  <a:gd name="T7" fmla="*/ 302 h 337"/>
                  <a:gd name="T8" fmla="*/ 569 w 569"/>
                  <a:gd name="T9" fmla="*/ 35 h 337"/>
                  <a:gd name="T10" fmla="*/ 534 w 569"/>
                  <a:gd name="T11" fmla="*/ 0 h 337"/>
                  <a:gd name="T12" fmla="*/ 36 w 569"/>
                  <a:gd name="T13" fmla="*/ 0 h 337"/>
                  <a:gd name="T14" fmla="*/ 0 w 569"/>
                  <a:gd name="T15" fmla="*/ 35 h 337"/>
                  <a:gd name="T16" fmla="*/ 32 w 569"/>
                  <a:gd name="T17" fmla="*/ 302 h 3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69" h="337">
                    <a:moveTo>
                      <a:pt x="32" y="302"/>
                    </a:moveTo>
                    <a:cubicBezTo>
                      <a:pt x="32" y="321"/>
                      <a:pt x="47" y="337"/>
                      <a:pt x="67" y="337"/>
                    </a:cubicBezTo>
                    <a:cubicBezTo>
                      <a:pt x="503" y="337"/>
                      <a:pt x="503" y="337"/>
                      <a:pt x="503" y="337"/>
                    </a:cubicBezTo>
                    <a:cubicBezTo>
                      <a:pt x="522" y="337"/>
                      <a:pt x="538" y="321"/>
                      <a:pt x="538" y="302"/>
                    </a:cubicBezTo>
                    <a:cubicBezTo>
                      <a:pt x="569" y="35"/>
                      <a:pt x="569" y="35"/>
                      <a:pt x="569" y="35"/>
                    </a:cubicBezTo>
                    <a:cubicBezTo>
                      <a:pt x="569" y="16"/>
                      <a:pt x="553" y="0"/>
                      <a:pt x="534" y="0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16" y="0"/>
                      <a:pt x="0" y="16"/>
                      <a:pt x="0" y="35"/>
                    </a:cubicBezTo>
                    <a:lnTo>
                      <a:pt x="32" y="302"/>
                    </a:lnTo>
                    <a:close/>
                  </a:path>
                </a:pathLst>
              </a:custGeom>
              <a:solidFill>
                <a:srgbClr val="E6E7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72" name="ï$ļïḋé"/>
              <p:cNvSpPr/>
              <p:nvPr/>
            </p:nvSpPr>
            <p:spPr bwMode="auto">
              <a:xfrm>
                <a:off x="9037476" y="3838576"/>
                <a:ext cx="182563" cy="215900"/>
              </a:xfrm>
              <a:custGeom>
                <a:avLst/>
                <a:gdLst>
                  <a:gd name="T0" fmla="*/ 0 w 115"/>
                  <a:gd name="T1" fmla="*/ 14 h 136"/>
                  <a:gd name="T2" fmla="*/ 62 w 115"/>
                  <a:gd name="T3" fmla="*/ 0 h 136"/>
                  <a:gd name="T4" fmla="*/ 115 w 115"/>
                  <a:gd name="T5" fmla="*/ 67 h 136"/>
                  <a:gd name="T6" fmla="*/ 21 w 115"/>
                  <a:gd name="T7" fmla="*/ 136 h 136"/>
                  <a:gd name="T8" fmla="*/ 0 w 115"/>
                  <a:gd name="T9" fmla="*/ 14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5" h="136">
                    <a:moveTo>
                      <a:pt x="0" y="14"/>
                    </a:moveTo>
                    <a:lnTo>
                      <a:pt x="62" y="0"/>
                    </a:lnTo>
                    <a:lnTo>
                      <a:pt x="115" y="67"/>
                    </a:lnTo>
                    <a:lnTo>
                      <a:pt x="21" y="136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E6E7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73" name="îSľíḋe"/>
              <p:cNvSpPr/>
              <p:nvPr/>
            </p:nvSpPr>
            <p:spPr bwMode="auto">
              <a:xfrm>
                <a:off x="9220038" y="3838576"/>
                <a:ext cx="206375" cy="215900"/>
              </a:xfrm>
              <a:custGeom>
                <a:avLst/>
                <a:gdLst>
                  <a:gd name="T0" fmla="*/ 130 w 130"/>
                  <a:gd name="T1" fmla="*/ 14 h 136"/>
                  <a:gd name="T2" fmla="*/ 58 w 130"/>
                  <a:gd name="T3" fmla="*/ 0 h 136"/>
                  <a:gd name="T4" fmla="*/ 0 w 130"/>
                  <a:gd name="T5" fmla="*/ 67 h 136"/>
                  <a:gd name="T6" fmla="*/ 108 w 130"/>
                  <a:gd name="T7" fmla="*/ 136 h 136"/>
                  <a:gd name="T8" fmla="*/ 130 w 130"/>
                  <a:gd name="T9" fmla="*/ 14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0" h="136">
                    <a:moveTo>
                      <a:pt x="130" y="14"/>
                    </a:moveTo>
                    <a:lnTo>
                      <a:pt x="58" y="0"/>
                    </a:lnTo>
                    <a:lnTo>
                      <a:pt x="0" y="67"/>
                    </a:lnTo>
                    <a:lnTo>
                      <a:pt x="108" y="136"/>
                    </a:lnTo>
                    <a:lnTo>
                      <a:pt x="130" y="14"/>
                    </a:lnTo>
                    <a:close/>
                  </a:path>
                </a:pathLst>
              </a:custGeom>
              <a:solidFill>
                <a:srgbClr val="E6E7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74" name="iślîḋe"/>
              <p:cNvSpPr/>
              <p:nvPr/>
            </p:nvSpPr>
            <p:spPr bwMode="auto">
              <a:xfrm>
                <a:off x="9240675" y="2873375"/>
                <a:ext cx="369888" cy="909637"/>
              </a:xfrm>
              <a:custGeom>
                <a:avLst/>
                <a:gdLst>
                  <a:gd name="T0" fmla="*/ 114 w 244"/>
                  <a:gd name="T1" fmla="*/ 601 h 601"/>
                  <a:gd name="T2" fmla="*/ 214 w 244"/>
                  <a:gd name="T3" fmla="*/ 537 h 601"/>
                  <a:gd name="T4" fmla="*/ 218 w 244"/>
                  <a:gd name="T5" fmla="*/ 267 h 601"/>
                  <a:gd name="T6" fmla="*/ 17 w 244"/>
                  <a:gd name="T7" fmla="*/ 0 h 601"/>
                  <a:gd name="T8" fmla="*/ 0 w 244"/>
                  <a:gd name="T9" fmla="*/ 90 h 601"/>
                  <a:gd name="T10" fmla="*/ 149 w 244"/>
                  <a:gd name="T11" fmla="*/ 317 h 601"/>
                  <a:gd name="T12" fmla="*/ 114 w 244"/>
                  <a:gd name="T13" fmla="*/ 601 h 6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4" h="601">
                    <a:moveTo>
                      <a:pt x="114" y="601"/>
                    </a:moveTo>
                    <a:cubicBezTo>
                      <a:pt x="151" y="585"/>
                      <a:pt x="184" y="563"/>
                      <a:pt x="214" y="537"/>
                    </a:cubicBezTo>
                    <a:cubicBezTo>
                      <a:pt x="209" y="420"/>
                      <a:pt x="218" y="267"/>
                      <a:pt x="218" y="267"/>
                    </a:cubicBezTo>
                    <a:cubicBezTo>
                      <a:pt x="244" y="19"/>
                      <a:pt x="17" y="0"/>
                      <a:pt x="17" y="0"/>
                    </a:cubicBezTo>
                    <a:cubicBezTo>
                      <a:pt x="29" y="29"/>
                      <a:pt x="0" y="90"/>
                      <a:pt x="0" y="90"/>
                    </a:cubicBezTo>
                    <a:cubicBezTo>
                      <a:pt x="205" y="89"/>
                      <a:pt x="149" y="317"/>
                      <a:pt x="149" y="317"/>
                    </a:cubicBezTo>
                    <a:cubicBezTo>
                      <a:pt x="125" y="438"/>
                      <a:pt x="116" y="531"/>
                      <a:pt x="114" y="601"/>
                    </a:cubicBezTo>
                    <a:close/>
                  </a:path>
                </a:pathLst>
              </a:custGeom>
              <a:solidFill>
                <a:srgbClr val="D146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75" name="îSľiḓe"/>
              <p:cNvSpPr/>
              <p:nvPr/>
            </p:nvSpPr>
            <p:spPr bwMode="auto">
              <a:xfrm>
                <a:off x="8799350" y="2890838"/>
                <a:ext cx="369888" cy="909637"/>
              </a:xfrm>
              <a:custGeom>
                <a:avLst/>
                <a:gdLst>
                  <a:gd name="T0" fmla="*/ 130 w 244"/>
                  <a:gd name="T1" fmla="*/ 601 h 601"/>
                  <a:gd name="T2" fmla="*/ 30 w 244"/>
                  <a:gd name="T3" fmla="*/ 537 h 601"/>
                  <a:gd name="T4" fmla="*/ 26 w 244"/>
                  <a:gd name="T5" fmla="*/ 267 h 601"/>
                  <a:gd name="T6" fmla="*/ 227 w 244"/>
                  <a:gd name="T7" fmla="*/ 0 h 601"/>
                  <a:gd name="T8" fmla="*/ 244 w 244"/>
                  <a:gd name="T9" fmla="*/ 90 h 601"/>
                  <a:gd name="T10" fmla="*/ 95 w 244"/>
                  <a:gd name="T11" fmla="*/ 317 h 601"/>
                  <a:gd name="T12" fmla="*/ 130 w 244"/>
                  <a:gd name="T13" fmla="*/ 601 h 6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4" h="601">
                    <a:moveTo>
                      <a:pt x="130" y="601"/>
                    </a:moveTo>
                    <a:cubicBezTo>
                      <a:pt x="93" y="585"/>
                      <a:pt x="60" y="563"/>
                      <a:pt x="30" y="537"/>
                    </a:cubicBezTo>
                    <a:cubicBezTo>
                      <a:pt x="35" y="420"/>
                      <a:pt x="26" y="267"/>
                      <a:pt x="26" y="267"/>
                    </a:cubicBezTo>
                    <a:cubicBezTo>
                      <a:pt x="0" y="19"/>
                      <a:pt x="227" y="0"/>
                      <a:pt x="227" y="0"/>
                    </a:cubicBezTo>
                    <a:cubicBezTo>
                      <a:pt x="214" y="29"/>
                      <a:pt x="244" y="90"/>
                      <a:pt x="244" y="90"/>
                    </a:cubicBezTo>
                    <a:cubicBezTo>
                      <a:pt x="39" y="89"/>
                      <a:pt x="95" y="317"/>
                      <a:pt x="95" y="317"/>
                    </a:cubicBezTo>
                    <a:cubicBezTo>
                      <a:pt x="119" y="438"/>
                      <a:pt x="128" y="531"/>
                      <a:pt x="130" y="601"/>
                    </a:cubicBezTo>
                    <a:close/>
                  </a:path>
                </a:pathLst>
              </a:custGeom>
              <a:solidFill>
                <a:srgbClr val="D146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127" name="íṥlîḋê"/>
            <p:cNvSpPr/>
            <p:nvPr/>
          </p:nvSpPr>
          <p:spPr>
            <a:xfrm>
              <a:off x="6726506" y="6112758"/>
              <a:ext cx="1130300" cy="171450"/>
            </a:xfrm>
            <a:prstGeom prst="ellipse">
              <a:avLst/>
            </a:prstGeom>
            <a:solidFill>
              <a:schemeClr val="tx1">
                <a:lumMod val="75000"/>
                <a:lumOff val="25000"/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128" name="îṣľïḍé"/>
            <p:cNvGrpSpPr/>
            <p:nvPr/>
          </p:nvGrpSpPr>
          <p:grpSpPr>
            <a:xfrm>
              <a:off x="6436182" y="2455158"/>
              <a:ext cx="1587500" cy="3733800"/>
              <a:chOff x="6436182" y="2822576"/>
              <a:chExt cx="1587500" cy="3733800"/>
            </a:xfrm>
          </p:grpSpPr>
          <p:sp>
            <p:nvSpPr>
              <p:cNvPr id="283" name="ïṡlíde"/>
              <p:cNvSpPr/>
              <p:nvPr/>
            </p:nvSpPr>
            <p:spPr bwMode="auto">
              <a:xfrm>
                <a:off x="6745745" y="6205538"/>
                <a:ext cx="458788" cy="215900"/>
              </a:xfrm>
              <a:custGeom>
                <a:avLst/>
                <a:gdLst>
                  <a:gd name="T0" fmla="*/ 289 w 289"/>
                  <a:gd name="T1" fmla="*/ 59 h 136"/>
                  <a:gd name="T2" fmla="*/ 3 w 289"/>
                  <a:gd name="T3" fmla="*/ 136 h 136"/>
                  <a:gd name="T4" fmla="*/ 0 w 289"/>
                  <a:gd name="T5" fmla="*/ 127 h 136"/>
                  <a:gd name="T6" fmla="*/ 288 w 289"/>
                  <a:gd name="T7" fmla="*/ 0 h 136"/>
                  <a:gd name="T8" fmla="*/ 289 w 289"/>
                  <a:gd name="T9" fmla="*/ 59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9" h="136">
                    <a:moveTo>
                      <a:pt x="289" y="59"/>
                    </a:moveTo>
                    <a:lnTo>
                      <a:pt x="3" y="136"/>
                    </a:lnTo>
                    <a:lnTo>
                      <a:pt x="0" y="127"/>
                    </a:lnTo>
                    <a:lnTo>
                      <a:pt x="288" y="0"/>
                    </a:lnTo>
                    <a:lnTo>
                      <a:pt x="289" y="59"/>
                    </a:lnTo>
                    <a:close/>
                  </a:path>
                </a:pathLst>
              </a:custGeom>
              <a:solidFill>
                <a:srgbClr val="3534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84" name="î$ḷïďê"/>
              <p:cNvSpPr/>
              <p:nvPr/>
            </p:nvSpPr>
            <p:spPr bwMode="auto">
              <a:xfrm>
                <a:off x="6696533" y="6432551"/>
                <a:ext cx="125413" cy="123825"/>
              </a:xfrm>
              <a:prstGeom prst="ellipse">
                <a:avLst/>
              </a:prstGeom>
              <a:solidFill>
                <a:srgbClr val="3534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85" name="í$ḷíḓè"/>
              <p:cNvSpPr/>
              <p:nvPr/>
            </p:nvSpPr>
            <p:spPr bwMode="auto">
              <a:xfrm>
                <a:off x="6729870" y="6464301"/>
                <a:ext cx="61913" cy="61912"/>
              </a:xfrm>
              <a:prstGeom prst="ellipse">
                <a:avLst/>
              </a:prstGeom>
              <a:solidFill>
                <a:srgbClr val="4D4D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86" name="îś1íḍe"/>
              <p:cNvSpPr/>
              <p:nvPr/>
            </p:nvSpPr>
            <p:spPr bwMode="auto">
              <a:xfrm>
                <a:off x="6680658" y="6402388"/>
                <a:ext cx="158750" cy="88900"/>
              </a:xfrm>
              <a:custGeom>
                <a:avLst/>
                <a:gdLst>
                  <a:gd name="T0" fmla="*/ 52 w 105"/>
                  <a:gd name="T1" fmla="*/ 13 h 59"/>
                  <a:gd name="T2" fmla="*/ 104 w 105"/>
                  <a:gd name="T3" fmla="*/ 59 h 59"/>
                  <a:gd name="T4" fmla="*/ 105 w 105"/>
                  <a:gd name="T5" fmla="*/ 52 h 59"/>
                  <a:gd name="T6" fmla="*/ 52 w 105"/>
                  <a:gd name="T7" fmla="*/ 0 h 59"/>
                  <a:gd name="T8" fmla="*/ 0 w 105"/>
                  <a:gd name="T9" fmla="*/ 52 h 59"/>
                  <a:gd name="T10" fmla="*/ 0 w 105"/>
                  <a:gd name="T11" fmla="*/ 59 h 59"/>
                  <a:gd name="T12" fmla="*/ 52 w 105"/>
                  <a:gd name="T13" fmla="*/ 13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5" h="59">
                    <a:moveTo>
                      <a:pt x="52" y="13"/>
                    </a:moveTo>
                    <a:cubicBezTo>
                      <a:pt x="79" y="13"/>
                      <a:pt x="101" y="33"/>
                      <a:pt x="104" y="59"/>
                    </a:cubicBezTo>
                    <a:cubicBezTo>
                      <a:pt x="105" y="57"/>
                      <a:pt x="105" y="55"/>
                      <a:pt x="105" y="52"/>
                    </a:cubicBezTo>
                    <a:cubicBezTo>
                      <a:pt x="105" y="23"/>
                      <a:pt x="81" y="0"/>
                      <a:pt x="52" y="0"/>
                    </a:cubicBezTo>
                    <a:cubicBezTo>
                      <a:pt x="23" y="0"/>
                      <a:pt x="0" y="23"/>
                      <a:pt x="0" y="52"/>
                    </a:cubicBezTo>
                    <a:cubicBezTo>
                      <a:pt x="0" y="55"/>
                      <a:pt x="0" y="57"/>
                      <a:pt x="0" y="59"/>
                    </a:cubicBezTo>
                    <a:cubicBezTo>
                      <a:pt x="3" y="33"/>
                      <a:pt x="26" y="13"/>
                      <a:pt x="52" y="13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87" name="iŝľîḍê"/>
              <p:cNvSpPr/>
              <p:nvPr/>
            </p:nvSpPr>
            <p:spPr bwMode="auto">
              <a:xfrm>
                <a:off x="7252158" y="6218238"/>
                <a:ext cx="460375" cy="203200"/>
              </a:xfrm>
              <a:custGeom>
                <a:avLst/>
                <a:gdLst>
                  <a:gd name="T0" fmla="*/ 0 w 290"/>
                  <a:gd name="T1" fmla="*/ 51 h 128"/>
                  <a:gd name="T2" fmla="*/ 286 w 290"/>
                  <a:gd name="T3" fmla="*/ 128 h 128"/>
                  <a:gd name="T4" fmla="*/ 290 w 290"/>
                  <a:gd name="T5" fmla="*/ 119 h 128"/>
                  <a:gd name="T6" fmla="*/ 0 w 290"/>
                  <a:gd name="T7" fmla="*/ 0 h 128"/>
                  <a:gd name="T8" fmla="*/ 0 w 290"/>
                  <a:gd name="T9" fmla="*/ 51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0" h="128">
                    <a:moveTo>
                      <a:pt x="0" y="51"/>
                    </a:moveTo>
                    <a:lnTo>
                      <a:pt x="286" y="128"/>
                    </a:lnTo>
                    <a:lnTo>
                      <a:pt x="290" y="119"/>
                    </a:lnTo>
                    <a:lnTo>
                      <a:pt x="0" y="0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3534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88" name="íšḷîḍê"/>
              <p:cNvSpPr/>
              <p:nvPr/>
            </p:nvSpPr>
            <p:spPr bwMode="auto">
              <a:xfrm>
                <a:off x="7636333" y="6432551"/>
                <a:ext cx="123825" cy="123825"/>
              </a:xfrm>
              <a:prstGeom prst="ellipse">
                <a:avLst/>
              </a:prstGeom>
              <a:solidFill>
                <a:srgbClr val="3534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89" name="ïšliďe"/>
              <p:cNvSpPr/>
              <p:nvPr/>
            </p:nvSpPr>
            <p:spPr bwMode="auto">
              <a:xfrm>
                <a:off x="7668083" y="6464301"/>
                <a:ext cx="61913" cy="61912"/>
              </a:xfrm>
              <a:prstGeom prst="ellipse">
                <a:avLst/>
              </a:prstGeom>
              <a:solidFill>
                <a:srgbClr val="4D4D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90" name="iŝ1îḓé"/>
              <p:cNvSpPr/>
              <p:nvPr/>
            </p:nvSpPr>
            <p:spPr bwMode="auto">
              <a:xfrm>
                <a:off x="7618870" y="6402388"/>
                <a:ext cx="158750" cy="88900"/>
              </a:xfrm>
              <a:custGeom>
                <a:avLst/>
                <a:gdLst>
                  <a:gd name="T0" fmla="*/ 52 w 105"/>
                  <a:gd name="T1" fmla="*/ 13 h 59"/>
                  <a:gd name="T2" fmla="*/ 0 w 105"/>
                  <a:gd name="T3" fmla="*/ 59 h 59"/>
                  <a:gd name="T4" fmla="*/ 0 w 105"/>
                  <a:gd name="T5" fmla="*/ 52 h 59"/>
                  <a:gd name="T6" fmla="*/ 52 w 105"/>
                  <a:gd name="T7" fmla="*/ 0 h 59"/>
                  <a:gd name="T8" fmla="*/ 105 w 105"/>
                  <a:gd name="T9" fmla="*/ 52 h 59"/>
                  <a:gd name="T10" fmla="*/ 104 w 105"/>
                  <a:gd name="T11" fmla="*/ 59 h 59"/>
                  <a:gd name="T12" fmla="*/ 52 w 105"/>
                  <a:gd name="T13" fmla="*/ 13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5" h="59">
                    <a:moveTo>
                      <a:pt x="52" y="13"/>
                    </a:moveTo>
                    <a:cubicBezTo>
                      <a:pt x="25" y="13"/>
                      <a:pt x="3" y="33"/>
                      <a:pt x="0" y="59"/>
                    </a:cubicBezTo>
                    <a:cubicBezTo>
                      <a:pt x="0" y="57"/>
                      <a:pt x="0" y="55"/>
                      <a:pt x="0" y="52"/>
                    </a:cubicBezTo>
                    <a:cubicBezTo>
                      <a:pt x="0" y="23"/>
                      <a:pt x="23" y="0"/>
                      <a:pt x="52" y="0"/>
                    </a:cubicBezTo>
                    <a:cubicBezTo>
                      <a:pt x="81" y="0"/>
                      <a:pt x="105" y="23"/>
                      <a:pt x="105" y="52"/>
                    </a:cubicBezTo>
                    <a:cubicBezTo>
                      <a:pt x="105" y="55"/>
                      <a:pt x="105" y="57"/>
                      <a:pt x="104" y="59"/>
                    </a:cubicBezTo>
                    <a:cubicBezTo>
                      <a:pt x="101" y="33"/>
                      <a:pt x="79" y="13"/>
                      <a:pt x="52" y="13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91" name="íšḷïdê"/>
              <p:cNvSpPr/>
              <p:nvPr/>
            </p:nvSpPr>
            <p:spPr bwMode="auto">
              <a:xfrm>
                <a:off x="6914020" y="5218113"/>
                <a:ext cx="627063" cy="115887"/>
              </a:xfrm>
              <a:prstGeom prst="rect">
                <a:avLst/>
              </a:prstGeom>
              <a:solidFill>
                <a:srgbClr val="4040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92" name="îṥḻiḋè"/>
              <p:cNvSpPr/>
              <p:nvPr/>
            </p:nvSpPr>
            <p:spPr bwMode="auto">
              <a:xfrm>
                <a:off x="7202945" y="5334001"/>
                <a:ext cx="42863" cy="915987"/>
              </a:xfrm>
              <a:prstGeom prst="rect">
                <a:avLst/>
              </a:prstGeom>
              <a:solidFill>
                <a:srgbClr val="4040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93" name="îšḷiḓe"/>
              <p:cNvSpPr/>
              <p:nvPr/>
            </p:nvSpPr>
            <p:spPr bwMode="auto">
              <a:xfrm>
                <a:off x="7179133" y="5424488"/>
                <a:ext cx="90488" cy="317500"/>
              </a:xfrm>
              <a:prstGeom prst="rect">
                <a:avLst/>
              </a:pr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94" name="išḷïḓê"/>
              <p:cNvSpPr/>
              <p:nvPr/>
            </p:nvSpPr>
            <p:spPr bwMode="auto">
              <a:xfrm>
                <a:off x="7195008" y="5899151"/>
                <a:ext cx="57150" cy="319087"/>
              </a:xfrm>
              <a:prstGeom prst="rect">
                <a:avLst/>
              </a:prstGeom>
              <a:solidFill>
                <a:srgbClr val="3534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95" name="iṡlidé"/>
              <p:cNvSpPr/>
              <p:nvPr/>
            </p:nvSpPr>
            <p:spPr bwMode="auto">
              <a:xfrm>
                <a:off x="7179133" y="5991226"/>
                <a:ext cx="90488" cy="317500"/>
              </a:xfrm>
              <a:prstGeom prst="rect">
                <a:avLst/>
              </a:pr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96" name="iṥḻïḍè"/>
              <p:cNvSpPr/>
              <p:nvPr/>
            </p:nvSpPr>
            <p:spPr bwMode="auto">
              <a:xfrm>
                <a:off x="6721933" y="5092701"/>
                <a:ext cx="1004888" cy="195262"/>
              </a:xfrm>
              <a:custGeom>
                <a:avLst/>
                <a:gdLst>
                  <a:gd name="T0" fmla="*/ 4 w 664"/>
                  <a:gd name="T1" fmla="*/ 5 h 129"/>
                  <a:gd name="T2" fmla="*/ 4 w 664"/>
                  <a:gd name="T3" fmla="*/ 51 h 129"/>
                  <a:gd name="T4" fmla="*/ 332 w 664"/>
                  <a:gd name="T5" fmla="*/ 129 h 129"/>
                  <a:gd name="T6" fmla="*/ 660 w 664"/>
                  <a:gd name="T7" fmla="*/ 51 h 129"/>
                  <a:gd name="T8" fmla="*/ 660 w 664"/>
                  <a:gd name="T9" fmla="*/ 0 h 129"/>
                  <a:gd name="T10" fmla="*/ 4 w 664"/>
                  <a:gd name="T11" fmla="*/ 5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64" h="129">
                    <a:moveTo>
                      <a:pt x="4" y="5"/>
                    </a:moveTo>
                    <a:cubicBezTo>
                      <a:pt x="0" y="10"/>
                      <a:pt x="4" y="46"/>
                      <a:pt x="4" y="51"/>
                    </a:cubicBezTo>
                    <a:cubicBezTo>
                      <a:pt x="4" y="94"/>
                      <a:pt x="151" y="129"/>
                      <a:pt x="332" y="129"/>
                    </a:cubicBezTo>
                    <a:cubicBezTo>
                      <a:pt x="513" y="129"/>
                      <a:pt x="660" y="94"/>
                      <a:pt x="660" y="51"/>
                    </a:cubicBezTo>
                    <a:cubicBezTo>
                      <a:pt x="660" y="46"/>
                      <a:pt x="664" y="5"/>
                      <a:pt x="660" y="0"/>
                    </a:cubicBezTo>
                    <a:lnTo>
                      <a:pt x="4" y="5"/>
                    </a:lnTo>
                    <a:close/>
                  </a:path>
                </a:pathLst>
              </a:custGeom>
              <a:solidFill>
                <a:srgbClr val="6D6E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97" name="ïṡḷïďê"/>
              <p:cNvSpPr/>
              <p:nvPr/>
            </p:nvSpPr>
            <p:spPr bwMode="auto">
              <a:xfrm>
                <a:off x="6728283" y="4981576"/>
                <a:ext cx="992188" cy="236537"/>
              </a:xfrm>
              <a:prstGeom prst="ellipse">
                <a:avLst/>
              </a:prstGeom>
              <a:solidFill>
                <a:srgbClr val="A6A8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98" name="ïṣļïḑe"/>
              <p:cNvSpPr/>
              <p:nvPr/>
            </p:nvSpPr>
            <p:spPr bwMode="auto">
              <a:xfrm>
                <a:off x="6901320" y="4071938"/>
                <a:ext cx="633413" cy="647700"/>
              </a:xfrm>
              <a:custGeom>
                <a:avLst/>
                <a:gdLst>
                  <a:gd name="T0" fmla="*/ 403 w 418"/>
                  <a:gd name="T1" fmla="*/ 0 h 428"/>
                  <a:gd name="T2" fmla="*/ 17 w 418"/>
                  <a:gd name="T3" fmla="*/ 0 h 428"/>
                  <a:gd name="T4" fmla="*/ 17 w 418"/>
                  <a:gd name="T5" fmla="*/ 162 h 428"/>
                  <a:gd name="T6" fmla="*/ 0 w 418"/>
                  <a:gd name="T7" fmla="*/ 428 h 428"/>
                  <a:gd name="T8" fmla="*/ 418 w 418"/>
                  <a:gd name="T9" fmla="*/ 428 h 428"/>
                  <a:gd name="T10" fmla="*/ 409 w 418"/>
                  <a:gd name="T11" fmla="*/ 165 h 428"/>
                  <a:gd name="T12" fmla="*/ 403 w 418"/>
                  <a:gd name="T13" fmla="*/ 0 h 4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8" h="428">
                    <a:moveTo>
                      <a:pt x="403" y="0"/>
                    </a:moveTo>
                    <a:cubicBezTo>
                      <a:pt x="17" y="0"/>
                      <a:pt x="17" y="0"/>
                      <a:pt x="17" y="0"/>
                    </a:cubicBezTo>
                    <a:cubicBezTo>
                      <a:pt x="17" y="0"/>
                      <a:pt x="17" y="30"/>
                      <a:pt x="17" y="162"/>
                    </a:cubicBezTo>
                    <a:cubicBezTo>
                      <a:pt x="17" y="294"/>
                      <a:pt x="0" y="428"/>
                      <a:pt x="0" y="428"/>
                    </a:cubicBezTo>
                    <a:cubicBezTo>
                      <a:pt x="418" y="428"/>
                      <a:pt x="418" y="428"/>
                      <a:pt x="418" y="428"/>
                    </a:cubicBezTo>
                    <a:cubicBezTo>
                      <a:pt x="409" y="269"/>
                      <a:pt x="406" y="85"/>
                      <a:pt x="409" y="165"/>
                    </a:cubicBezTo>
                    <a:cubicBezTo>
                      <a:pt x="409" y="165"/>
                      <a:pt x="407" y="82"/>
                      <a:pt x="403" y="0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99" name="í$1ïḑê"/>
              <p:cNvSpPr/>
              <p:nvPr/>
            </p:nvSpPr>
            <p:spPr bwMode="auto">
              <a:xfrm>
                <a:off x="6593345" y="4770438"/>
                <a:ext cx="1320800" cy="484187"/>
              </a:xfrm>
              <a:custGeom>
                <a:avLst/>
                <a:gdLst>
                  <a:gd name="T0" fmla="*/ 242 w 873"/>
                  <a:gd name="T1" fmla="*/ 0 h 320"/>
                  <a:gd name="T2" fmla="*/ 618 w 873"/>
                  <a:gd name="T3" fmla="*/ 0 h 320"/>
                  <a:gd name="T4" fmla="*/ 432 w 873"/>
                  <a:gd name="T5" fmla="*/ 299 h 320"/>
                  <a:gd name="T6" fmla="*/ 242 w 873"/>
                  <a:gd name="T7" fmla="*/ 0 h 3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73" h="320">
                    <a:moveTo>
                      <a:pt x="242" y="0"/>
                    </a:moveTo>
                    <a:cubicBezTo>
                      <a:pt x="618" y="0"/>
                      <a:pt x="618" y="0"/>
                      <a:pt x="618" y="0"/>
                    </a:cubicBezTo>
                    <a:cubicBezTo>
                      <a:pt x="618" y="0"/>
                      <a:pt x="873" y="300"/>
                      <a:pt x="432" y="299"/>
                    </a:cubicBezTo>
                    <a:cubicBezTo>
                      <a:pt x="432" y="299"/>
                      <a:pt x="0" y="320"/>
                      <a:pt x="242" y="0"/>
                    </a:cubicBezTo>
                    <a:close/>
                  </a:path>
                </a:pathLst>
              </a:custGeom>
              <a:solidFill>
                <a:srgbClr val="5B3E05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00" name="ïṡlïḓé"/>
              <p:cNvSpPr/>
              <p:nvPr/>
            </p:nvSpPr>
            <p:spPr bwMode="auto">
              <a:xfrm>
                <a:off x="6980695" y="6089651"/>
                <a:ext cx="155575" cy="354012"/>
              </a:xfrm>
              <a:custGeom>
                <a:avLst/>
                <a:gdLst>
                  <a:gd name="T0" fmla="*/ 0 w 103"/>
                  <a:gd name="T1" fmla="*/ 6 h 234"/>
                  <a:gd name="T2" fmla="*/ 84 w 103"/>
                  <a:gd name="T3" fmla="*/ 0 h 234"/>
                  <a:gd name="T4" fmla="*/ 95 w 103"/>
                  <a:gd name="T5" fmla="*/ 124 h 234"/>
                  <a:gd name="T6" fmla="*/ 52 w 103"/>
                  <a:gd name="T7" fmla="*/ 234 h 234"/>
                  <a:gd name="T8" fmla="*/ 6 w 103"/>
                  <a:gd name="T9" fmla="*/ 135 h 234"/>
                  <a:gd name="T10" fmla="*/ 0 w 103"/>
                  <a:gd name="T11" fmla="*/ 6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3" h="234">
                    <a:moveTo>
                      <a:pt x="0" y="6"/>
                    </a:moveTo>
                    <a:cubicBezTo>
                      <a:pt x="84" y="0"/>
                      <a:pt x="84" y="0"/>
                      <a:pt x="84" y="0"/>
                    </a:cubicBezTo>
                    <a:cubicBezTo>
                      <a:pt x="95" y="124"/>
                      <a:pt x="95" y="124"/>
                      <a:pt x="95" y="124"/>
                    </a:cubicBezTo>
                    <a:cubicBezTo>
                      <a:pt x="95" y="124"/>
                      <a:pt x="103" y="220"/>
                      <a:pt x="52" y="234"/>
                    </a:cubicBezTo>
                    <a:cubicBezTo>
                      <a:pt x="52" y="234"/>
                      <a:pt x="10" y="222"/>
                      <a:pt x="6" y="135"/>
                    </a:cubicBez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EDB0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01" name="îŝľidé"/>
              <p:cNvSpPr/>
              <p:nvPr/>
            </p:nvSpPr>
            <p:spPr bwMode="auto">
              <a:xfrm>
                <a:off x="6963233" y="6270626"/>
                <a:ext cx="223838" cy="244475"/>
              </a:xfrm>
              <a:custGeom>
                <a:avLst/>
                <a:gdLst>
                  <a:gd name="T0" fmla="*/ 17 w 148"/>
                  <a:gd name="T1" fmla="*/ 6 h 161"/>
                  <a:gd name="T2" fmla="*/ 105 w 148"/>
                  <a:gd name="T3" fmla="*/ 0 h 161"/>
                  <a:gd name="T4" fmla="*/ 68 w 148"/>
                  <a:gd name="T5" fmla="*/ 161 h 161"/>
                  <a:gd name="T6" fmla="*/ 17 w 148"/>
                  <a:gd name="T7" fmla="*/ 6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8" h="161">
                    <a:moveTo>
                      <a:pt x="17" y="6"/>
                    </a:moveTo>
                    <a:cubicBezTo>
                      <a:pt x="17" y="6"/>
                      <a:pt x="62" y="13"/>
                      <a:pt x="105" y="0"/>
                    </a:cubicBezTo>
                    <a:cubicBezTo>
                      <a:pt x="105" y="0"/>
                      <a:pt x="148" y="156"/>
                      <a:pt x="68" y="161"/>
                    </a:cubicBezTo>
                    <a:cubicBezTo>
                      <a:pt x="68" y="161"/>
                      <a:pt x="0" y="159"/>
                      <a:pt x="17" y="6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02" name="íṧļídè"/>
              <p:cNvSpPr/>
              <p:nvPr/>
            </p:nvSpPr>
            <p:spPr bwMode="auto">
              <a:xfrm>
                <a:off x="6987045" y="6359526"/>
                <a:ext cx="158750" cy="157162"/>
              </a:xfrm>
              <a:custGeom>
                <a:avLst/>
                <a:gdLst>
                  <a:gd name="T0" fmla="*/ 52 w 105"/>
                  <a:gd name="T1" fmla="*/ 88 h 103"/>
                  <a:gd name="T2" fmla="*/ 0 w 105"/>
                  <a:gd name="T3" fmla="*/ 5 h 103"/>
                  <a:gd name="T4" fmla="*/ 53 w 105"/>
                  <a:gd name="T5" fmla="*/ 103 h 103"/>
                  <a:gd name="T6" fmla="*/ 101 w 105"/>
                  <a:gd name="T7" fmla="*/ 0 h 103"/>
                  <a:gd name="T8" fmla="*/ 52 w 105"/>
                  <a:gd name="T9" fmla="*/ 88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103">
                    <a:moveTo>
                      <a:pt x="52" y="88"/>
                    </a:moveTo>
                    <a:cubicBezTo>
                      <a:pt x="52" y="88"/>
                      <a:pt x="8" y="86"/>
                      <a:pt x="0" y="5"/>
                    </a:cubicBezTo>
                    <a:cubicBezTo>
                      <a:pt x="3" y="102"/>
                      <a:pt x="53" y="103"/>
                      <a:pt x="53" y="103"/>
                    </a:cubicBezTo>
                    <a:cubicBezTo>
                      <a:pt x="100" y="100"/>
                      <a:pt x="105" y="45"/>
                      <a:pt x="101" y="0"/>
                    </a:cubicBezTo>
                    <a:cubicBezTo>
                      <a:pt x="102" y="41"/>
                      <a:pt x="94" y="85"/>
                      <a:pt x="52" y="88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03" name="í$ḻïďe"/>
              <p:cNvSpPr/>
              <p:nvPr/>
            </p:nvSpPr>
            <p:spPr bwMode="auto">
              <a:xfrm>
                <a:off x="6788608" y="4779963"/>
                <a:ext cx="357188" cy="1504950"/>
              </a:xfrm>
              <a:custGeom>
                <a:avLst/>
                <a:gdLst>
                  <a:gd name="T0" fmla="*/ 13 w 236"/>
                  <a:gd name="T1" fmla="*/ 53 h 994"/>
                  <a:gd name="T2" fmla="*/ 69 w 236"/>
                  <a:gd name="T3" fmla="*/ 6 h 994"/>
                  <a:gd name="T4" fmla="*/ 126 w 236"/>
                  <a:gd name="T5" fmla="*/ 4 h 994"/>
                  <a:gd name="T6" fmla="*/ 209 w 236"/>
                  <a:gd name="T7" fmla="*/ 157 h 994"/>
                  <a:gd name="T8" fmla="*/ 229 w 236"/>
                  <a:gd name="T9" fmla="*/ 418 h 994"/>
                  <a:gd name="T10" fmla="*/ 232 w 236"/>
                  <a:gd name="T11" fmla="*/ 605 h 994"/>
                  <a:gd name="T12" fmla="*/ 232 w 236"/>
                  <a:gd name="T13" fmla="*/ 985 h 994"/>
                  <a:gd name="T14" fmla="*/ 109 w 236"/>
                  <a:gd name="T15" fmla="*/ 994 h 994"/>
                  <a:gd name="T16" fmla="*/ 56 w 236"/>
                  <a:gd name="T17" fmla="*/ 682 h 994"/>
                  <a:gd name="T18" fmla="*/ 7 w 236"/>
                  <a:gd name="T19" fmla="*/ 271 h 994"/>
                  <a:gd name="T20" fmla="*/ 2 w 236"/>
                  <a:gd name="T21" fmla="*/ 157 h 994"/>
                  <a:gd name="T22" fmla="*/ 13 w 236"/>
                  <a:gd name="T23" fmla="*/ 53 h 9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36" h="994">
                    <a:moveTo>
                      <a:pt x="13" y="53"/>
                    </a:moveTo>
                    <a:cubicBezTo>
                      <a:pt x="21" y="34"/>
                      <a:pt x="45" y="13"/>
                      <a:pt x="69" y="6"/>
                    </a:cubicBezTo>
                    <a:cubicBezTo>
                      <a:pt x="86" y="0"/>
                      <a:pt x="108" y="0"/>
                      <a:pt x="126" y="4"/>
                    </a:cubicBezTo>
                    <a:cubicBezTo>
                      <a:pt x="200" y="20"/>
                      <a:pt x="206" y="95"/>
                      <a:pt x="209" y="157"/>
                    </a:cubicBezTo>
                    <a:cubicBezTo>
                      <a:pt x="214" y="244"/>
                      <a:pt x="224" y="331"/>
                      <a:pt x="229" y="418"/>
                    </a:cubicBezTo>
                    <a:cubicBezTo>
                      <a:pt x="232" y="480"/>
                      <a:pt x="232" y="543"/>
                      <a:pt x="232" y="605"/>
                    </a:cubicBezTo>
                    <a:cubicBezTo>
                      <a:pt x="233" y="695"/>
                      <a:pt x="236" y="895"/>
                      <a:pt x="232" y="985"/>
                    </a:cubicBezTo>
                    <a:cubicBezTo>
                      <a:pt x="109" y="994"/>
                      <a:pt x="109" y="994"/>
                      <a:pt x="109" y="994"/>
                    </a:cubicBezTo>
                    <a:cubicBezTo>
                      <a:pt x="72" y="861"/>
                      <a:pt x="66" y="748"/>
                      <a:pt x="56" y="682"/>
                    </a:cubicBezTo>
                    <a:cubicBezTo>
                      <a:pt x="34" y="550"/>
                      <a:pt x="13" y="405"/>
                      <a:pt x="7" y="271"/>
                    </a:cubicBezTo>
                    <a:cubicBezTo>
                      <a:pt x="5" y="232"/>
                      <a:pt x="3" y="197"/>
                      <a:pt x="2" y="157"/>
                    </a:cubicBezTo>
                    <a:cubicBezTo>
                      <a:pt x="1" y="124"/>
                      <a:pt x="0" y="87"/>
                      <a:pt x="13" y="53"/>
                    </a:cubicBezTo>
                    <a:close/>
                  </a:path>
                </a:pathLst>
              </a:custGeom>
              <a:solidFill>
                <a:srgbClr val="5B3E05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04" name="íśḷiḓê"/>
              <p:cNvSpPr/>
              <p:nvPr/>
            </p:nvSpPr>
            <p:spPr bwMode="auto">
              <a:xfrm>
                <a:off x="7258508" y="5994401"/>
                <a:ext cx="198438" cy="355600"/>
              </a:xfrm>
              <a:custGeom>
                <a:avLst/>
                <a:gdLst>
                  <a:gd name="T0" fmla="*/ 49 w 131"/>
                  <a:gd name="T1" fmla="*/ 0 h 234"/>
                  <a:gd name="T2" fmla="*/ 131 w 131"/>
                  <a:gd name="T3" fmla="*/ 17 h 234"/>
                  <a:gd name="T4" fmla="*/ 108 w 131"/>
                  <a:gd name="T5" fmla="*/ 139 h 234"/>
                  <a:gd name="T6" fmla="*/ 37 w 131"/>
                  <a:gd name="T7" fmla="*/ 234 h 234"/>
                  <a:gd name="T8" fmla="*/ 20 w 131"/>
                  <a:gd name="T9" fmla="*/ 126 h 234"/>
                  <a:gd name="T10" fmla="*/ 49 w 131"/>
                  <a:gd name="T11" fmla="*/ 0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1" h="234">
                    <a:moveTo>
                      <a:pt x="49" y="0"/>
                    </a:moveTo>
                    <a:cubicBezTo>
                      <a:pt x="131" y="17"/>
                      <a:pt x="131" y="17"/>
                      <a:pt x="131" y="17"/>
                    </a:cubicBezTo>
                    <a:cubicBezTo>
                      <a:pt x="108" y="139"/>
                      <a:pt x="108" y="139"/>
                      <a:pt x="108" y="139"/>
                    </a:cubicBezTo>
                    <a:cubicBezTo>
                      <a:pt x="108" y="139"/>
                      <a:pt x="90" y="234"/>
                      <a:pt x="37" y="234"/>
                    </a:cubicBezTo>
                    <a:cubicBezTo>
                      <a:pt x="37" y="234"/>
                      <a:pt x="0" y="211"/>
                      <a:pt x="20" y="126"/>
                    </a:cubicBez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EDB0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05" name="îS1ïdê"/>
              <p:cNvSpPr/>
              <p:nvPr/>
            </p:nvSpPr>
            <p:spPr bwMode="auto">
              <a:xfrm>
                <a:off x="7201358" y="6188076"/>
                <a:ext cx="219075" cy="269875"/>
              </a:xfrm>
              <a:custGeom>
                <a:avLst/>
                <a:gdLst>
                  <a:gd name="T0" fmla="*/ 58 w 145"/>
                  <a:gd name="T1" fmla="*/ 0 h 179"/>
                  <a:gd name="T2" fmla="*/ 145 w 145"/>
                  <a:gd name="T3" fmla="*/ 19 h 179"/>
                  <a:gd name="T4" fmla="*/ 65 w 145"/>
                  <a:gd name="T5" fmla="*/ 163 h 179"/>
                  <a:gd name="T6" fmla="*/ 58 w 145"/>
                  <a:gd name="T7" fmla="*/ 0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179">
                    <a:moveTo>
                      <a:pt x="58" y="0"/>
                    </a:moveTo>
                    <a:cubicBezTo>
                      <a:pt x="58" y="0"/>
                      <a:pt x="99" y="19"/>
                      <a:pt x="145" y="19"/>
                    </a:cubicBezTo>
                    <a:cubicBezTo>
                      <a:pt x="145" y="19"/>
                      <a:pt x="144" y="179"/>
                      <a:pt x="65" y="163"/>
                    </a:cubicBezTo>
                    <a:cubicBezTo>
                      <a:pt x="65" y="163"/>
                      <a:pt x="0" y="142"/>
                      <a:pt x="58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06" name="íşļïde"/>
              <p:cNvSpPr/>
              <p:nvPr/>
            </p:nvSpPr>
            <p:spPr bwMode="auto">
              <a:xfrm>
                <a:off x="7226758" y="6270626"/>
                <a:ext cx="185738" cy="180975"/>
              </a:xfrm>
              <a:custGeom>
                <a:avLst/>
                <a:gdLst>
                  <a:gd name="T0" fmla="*/ 51 w 122"/>
                  <a:gd name="T1" fmla="*/ 94 h 119"/>
                  <a:gd name="T2" fmla="*/ 23 w 122"/>
                  <a:gd name="T3" fmla="*/ 0 h 119"/>
                  <a:gd name="T4" fmla="*/ 48 w 122"/>
                  <a:gd name="T5" fmla="*/ 109 h 119"/>
                  <a:gd name="T6" fmla="*/ 122 w 122"/>
                  <a:gd name="T7" fmla="*/ 23 h 119"/>
                  <a:gd name="T8" fmla="*/ 51 w 122"/>
                  <a:gd name="T9" fmla="*/ 94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2" h="119">
                    <a:moveTo>
                      <a:pt x="51" y="94"/>
                    </a:moveTo>
                    <a:cubicBezTo>
                      <a:pt x="51" y="94"/>
                      <a:pt x="9" y="81"/>
                      <a:pt x="23" y="0"/>
                    </a:cubicBezTo>
                    <a:cubicBezTo>
                      <a:pt x="0" y="94"/>
                      <a:pt x="48" y="109"/>
                      <a:pt x="48" y="109"/>
                    </a:cubicBezTo>
                    <a:cubicBezTo>
                      <a:pt x="94" y="119"/>
                      <a:pt x="113" y="67"/>
                      <a:pt x="122" y="23"/>
                    </a:cubicBezTo>
                    <a:cubicBezTo>
                      <a:pt x="112" y="63"/>
                      <a:pt x="92" y="103"/>
                      <a:pt x="51" y="94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07" name="íṧļïḍê"/>
              <p:cNvSpPr/>
              <p:nvPr/>
            </p:nvSpPr>
            <p:spPr bwMode="auto">
              <a:xfrm>
                <a:off x="7274383" y="4730751"/>
                <a:ext cx="582613" cy="1482725"/>
              </a:xfrm>
              <a:custGeom>
                <a:avLst/>
                <a:gdLst>
                  <a:gd name="T0" fmla="*/ 189 w 385"/>
                  <a:gd name="T1" fmla="*/ 34 h 979"/>
                  <a:gd name="T2" fmla="*/ 246 w 385"/>
                  <a:gd name="T3" fmla="*/ 3 h 979"/>
                  <a:gd name="T4" fmla="*/ 298 w 385"/>
                  <a:gd name="T5" fmla="*/ 12 h 979"/>
                  <a:gd name="T6" fmla="*/ 362 w 385"/>
                  <a:gd name="T7" fmla="*/ 184 h 979"/>
                  <a:gd name="T8" fmla="*/ 296 w 385"/>
                  <a:gd name="T9" fmla="*/ 436 h 979"/>
                  <a:gd name="T10" fmla="*/ 237 w 385"/>
                  <a:gd name="T11" fmla="*/ 619 h 979"/>
                  <a:gd name="T12" fmla="*/ 121 w 385"/>
                  <a:gd name="T13" fmla="*/ 979 h 979"/>
                  <a:gd name="T14" fmla="*/ 0 w 385"/>
                  <a:gd name="T15" fmla="*/ 959 h 979"/>
                  <a:gd name="T16" fmla="*/ 46 w 385"/>
                  <a:gd name="T17" fmla="*/ 645 h 979"/>
                  <a:gd name="T18" fmla="*/ 119 w 385"/>
                  <a:gd name="T19" fmla="*/ 250 h 979"/>
                  <a:gd name="T20" fmla="*/ 146 w 385"/>
                  <a:gd name="T21" fmla="*/ 136 h 979"/>
                  <a:gd name="T22" fmla="*/ 189 w 385"/>
                  <a:gd name="T23" fmla="*/ 34 h 9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85" h="979">
                    <a:moveTo>
                      <a:pt x="189" y="34"/>
                    </a:moveTo>
                    <a:cubicBezTo>
                      <a:pt x="201" y="18"/>
                      <a:pt x="225" y="7"/>
                      <a:pt x="246" y="3"/>
                    </a:cubicBezTo>
                    <a:cubicBezTo>
                      <a:pt x="264" y="0"/>
                      <a:pt x="281" y="6"/>
                      <a:pt x="298" y="12"/>
                    </a:cubicBezTo>
                    <a:cubicBezTo>
                      <a:pt x="385" y="40"/>
                      <a:pt x="376" y="124"/>
                      <a:pt x="362" y="184"/>
                    </a:cubicBezTo>
                    <a:cubicBezTo>
                      <a:pt x="342" y="269"/>
                      <a:pt x="316" y="351"/>
                      <a:pt x="296" y="436"/>
                    </a:cubicBezTo>
                    <a:cubicBezTo>
                      <a:pt x="282" y="497"/>
                      <a:pt x="254" y="559"/>
                      <a:pt x="237" y="619"/>
                    </a:cubicBezTo>
                    <a:cubicBezTo>
                      <a:pt x="214" y="705"/>
                      <a:pt x="149" y="894"/>
                      <a:pt x="121" y="979"/>
                    </a:cubicBezTo>
                    <a:cubicBezTo>
                      <a:pt x="0" y="959"/>
                      <a:pt x="0" y="959"/>
                      <a:pt x="0" y="959"/>
                    </a:cubicBezTo>
                    <a:cubicBezTo>
                      <a:pt x="14" y="903"/>
                      <a:pt x="39" y="712"/>
                      <a:pt x="46" y="645"/>
                    </a:cubicBezTo>
                    <a:cubicBezTo>
                      <a:pt x="62" y="512"/>
                      <a:pt x="88" y="380"/>
                      <a:pt x="119" y="250"/>
                    </a:cubicBezTo>
                    <a:cubicBezTo>
                      <a:pt x="128" y="211"/>
                      <a:pt x="137" y="174"/>
                      <a:pt x="146" y="136"/>
                    </a:cubicBezTo>
                    <a:cubicBezTo>
                      <a:pt x="154" y="104"/>
                      <a:pt x="167" y="63"/>
                      <a:pt x="189" y="34"/>
                    </a:cubicBezTo>
                    <a:close/>
                  </a:path>
                </a:pathLst>
              </a:custGeom>
              <a:solidFill>
                <a:srgbClr val="5B3E05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08" name="íS1îḑè"/>
              <p:cNvSpPr/>
              <p:nvPr/>
            </p:nvSpPr>
            <p:spPr bwMode="auto">
              <a:xfrm>
                <a:off x="7536320" y="4133851"/>
                <a:ext cx="466725" cy="495300"/>
              </a:xfrm>
              <a:custGeom>
                <a:avLst/>
                <a:gdLst>
                  <a:gd name="T0" fmla="*/ 175 w 309"/>
                  <a:gd name="T1" fmla="*/ 262 h 327"/>
                  <a:gd name="T2" fmla="*/ 309 w 309"/>
                  <a:gd name="T3" fmla="*/ 253 h 327"/>
                  <a:gd name="T4" fmla="*/ 157 w 309"/>
                  <a:gd name="T5" fmla="*/ 0 h 327"/>
                  <a:gd name="T6" fmla="*/ 0 w 309"/>
                  <a:gd name="T7" fmla="*/ 69 h 327"/>
                  <a:gd name="T8" fmla="*/ 175 w 309"/>
                  <a:gd name="T9" fmla="*/ 262 h 3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9" h="327">
                    <a:moveTo>
                      <a:pt x="175" y="262"/>
                    </a:moveTo>
                    <a:cubicBezTo>
                      <a:pt x="280" y="327"/>
                      <a:pt x="309" y="253"/>
                      <a:pt x="309" y="253"/>
                    </a:cubicBezTo>
                    <a:cubicBezTo>
                      <a:pt x="157" y="0"/>
                      <a:pt x="157" y="0"/>
                      <a:pt x="157" y="0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69"/>
                      <a:pt x="62" y="210"/>
                      <a:pt x="175" y="262"/>
                    </a:cubicBezTo>
                    <a:close/>
                  </a:path>
                </a:pathLst>
              </a:custGeom>
              <a:solidFill>
                <a:srgbClr val="EDB0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09" name="ïSľiḓè"/>
              <p:cNvSpPr/>
              <p:nvPr/>
            </p:nvSpPr>
            <p:spPr bwMode="auto">
              <a:xfrm>
                <a:off x="7115633" y="3657601"/>
                <a:ext cx="200025" cy="168275"/>
              </a:xfrm>
              <a:custGeom>
                <a:avLst/>
                <a:gdLst>
                  <a:gd name="T0" fmla="*/ 10 w 133"/>
                  <a:gd name="T1" fmla="*/ 0 h 111"/>
                  <a:gd name="T2" fmla="*/ 123 w 133"/>
                  <a:gd name="T3" fmla="*/ 0 h 111"/>
                  <a:gd name="T4" fmla="*/ 133 w 133"/>
                  <a:gd name="T5" fmla="*/ 111 h 111"/>
                  <a:gd name="T6" fmla="*/ 0 w 133"/>
                  <a:gd name="T7" fmla="*/ 111 h 111"/>
                  <a:gd name="T8" fmla="*/ 10 w 133"/>
                  <a:gd name="T9" fmla="*/ 0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3" h="111">
                    <a:moveTo>
                      <a:pt x="10" y="0"/>
                    </a:moveTo>
                    <a:cubicBezTo>
                      <a:pt x="123" y="0"/>
                      <a:pt x="123" y="0"/>
                      <a:pt x="123" y="0"/>
                    </a:cubicBezTo>
                    <a:cubicBezTo>
                      <a:pt x="123" y="0"/>
                      <a:pt x="103" y="59"/>
                      <a:pt x="133" y="111"/>
                    </a:cubicBezTo>
                    <a:cubicBezTo>
                      <a:pt x="0" y="111"/>
                      <a:pt x="0" y="111"/>
                      <a:pt x="0" y="111"/>
                    </a:cubicBezTo>
                    <a:cubicBezTo>
                      <a:pt x="0" y="111"/>
                      <a:pt x="38" y="80"/>
                      <a:pt x="10" y="0"/>
                    </a:cubicBezTo>
                    <a:close/>
                  </a:path>
                </a:pathLst>
              </a:custGeom>
              <a:solidFill>
                <a:srgbClr val="EDB0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10" name="ïṥḻîḍê"/>
              <p:cNvSpPr/>
              <p:nvPr/>
            </p:nvSpPr>
            <p:spPr bwMode="auto">
              <a:xfrm>
                <a:off x="7129920" y="3657601"/>
                <a:ext cx="171450" cy="107950"/>
              </a:xfrm>
              <a:custGeom>
                <a:avLst/>
                <a:gdLst>
                  <a:gd name="T0" fmla="*/ 0 w 113"/>
                  <a:gd name="T1" fmla="*/ 0 h 71"/>
                  <a:gd name="T2" fmla="*/ 113 w 113"/>
                  <a:gd name="T3" fmla="*/ 0 h 71"/>
                  <a:gd name="T4" fmla="*/ 109 w 113"/>
                  <a:gd name="T5" fmla="*/ 71 h 71"/>
                  <a:gd name="T6" fmla="*/ 9 w 113"/>
                  <a:gd name="T7" fmla="*/ 36 h 71"/>
                  <a:gd name="T8" fmla="*/ 0 w 113"/>
                  <a:gd name="T9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3" h="71">
                    <a:moveTo>
                      <a:pt x="0" y="0"/>
                    </a:moveTo>
                    <a:cubicBezTo>
                      <a:pt x="113" y="0"/>
                      <a:pt x="113" y="0"/>
                      <a:pt x="113" y="0"/>
                    </a:cubicBezTo>
                    <a:cubicBezTo>
                      <a:pt x="113" y="0"/>
                      <a:pt x="101" y="36"/>
                      <a:pt x="109" y="71"/>
                    </a:cubicBezTo>
                    <a:cubicBezTo>
                      <a:pt x="109" y="71"/>
                      <a:pt x="43" y="63"/>
                      <a:pt x="9" y="36"/>
                    </a:cubicBezTo>
                    <a:cubicBezTo>
                      <a:pt x="9" y="36"/>
                      <a:pt x="8" y="21"/>
                      <a:pt x="0" y="0"/>
                    </a:cubicBezTo>
                    <a:close/>
                  </a:path>
                </a:pathLst>
              </a:custGeom>
              <a:solidFill>
                <a:srgbClr val="D49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11" name="îṥḷîďe"/>
              <p:cNvSpPr/>
              <p:nvPr/>
            </p:nvSpPr>
            <p:spPr bwMode="auto">
              <a:xfrm>
                <a:off x="7477583" y="3289301"/>
                <a:ext cx="71438" cy="125412"/>
              </a:xfrm>
              <a:custGeom>
                <a:avLst/>
                <a:gdLst>
                  <a:gd name="T0" fmla="*/ 42 w 47"/>
                  <a:gd name="T1" fmla="*/ 45 h 83"/>
                  <a:gd name="T2" fmla="*/ 15 w 47"/>
                  <a:gd name="T3" fmla="*/ 81 h 83"/>
                  <a:gd name="T4" fmla="*/ 4 w 47"/>
                  <a:gd name="T5" fmla="*/ 37 h 83"/>
                  <a:gd name="T6" fmla="*/ 32 w 47"/>
                  <a:gd name="T7" fmla="*/ 2 h 83"/>
                  <a:gd name="T8" fmla="*/ 42 w 47"/>
                  <a:gd name="T9" fmla="*/ 45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83">
                    <a:moveTo>
                      <a:pt x="42" y="45"/>
                    </a:moveTo>
                    <a:cubicBezTo>
                      <a:pt x="38" y="67"/>
                      <a:pt x="26" y="83"/>
                      <a:pt x="15" y="81"/>
                    </a:cubicBezTo>
                    <a:cubicBezTo>
                      <a:pt x="5" y="79"/>
                      <a:pt x="0" y="59"/>
                      <a:pt x="4" y="37"/>
                    </a:cubicBezTo>
                    <a:cubicBezTo>
                      <a:pt x="9" y="16"/>
                      <a:pt x="21" y="0"/>
                      <a:pt x="32" y="2"/>
                    </a:cubicBezTo>
                    <a:cubicBezTo>
                      <a:pt x="42" y="4"/>
                      <a:pt x="47" y="23"/>
                      <a:pt x="42" y="45"/>
                    </a:cubicBezTo>
                    <a:close/>
                  </a:path>
                </a:pathLst>
              </a:custGeom>
              <a:solidFill>
                <a:srgbClr val="FABE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12" name="îṩ1ïḍe"/>
              <p:cNvSpPr/>
              <p:nvPr/>
            </p:nvSpPr>
            <p:spPr bwMode="auto">
              <a:xfrm>
                <a:off x="7463295" y="3300413"/>
                <a:ext cx="69850" cy="104775"/>
              </a:xfrm>
              <a:custGeom>
                <a:avLst/>
                <a:gdLst>
                  <a:gd name="T0" fmla="*/ 42 w 46"/>
                  <a:gd name="T1" fmla="*/ 38 h 69"/>
                  <a:gd name="T2" fmla="*/ 16 w 46"/>
                  <a:gd name="T3" fmla="*/ 67 h 69"/>
                  <a:gd name="T4" fmla="*/ 4 w 46"/>
                  <a:gd name="T5" fmla="*/ 30 h 69"/>
                  <a:gd name="T6" fmla="*/ 30 w 46"/>
                  <a:gd name="T7" fmla="*/ 2 h 69"/>
                  <a:gd name="T8" fmla="*/ 42 w 46"/>
                  <a:gd name="T9" fmla="*/ 38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69">
                    <a:moveTo>
                      <a:pt x="42" y="38"/>
                    </a:moveTo>
                    <a:cubicBezTo>
                      <a:pt x="38" y="56"/>
                      <a:pt x="27" y="69"/>
                      <a:pt x="16" y="67"/>
                    </a:cubicBezTo>
                    <a:cubicBezTo>
                      <a:pt x="6" y="65"/>
                      <a:pt x="0" y="48"/>
                      <a:pt x="4" y="30"/>
                    </a:cubicBezTo>
                    <a:cubicBezTo>
                      <a:pt x="8" y="12"/>
                      <a:pt x="19" y="0"/>
                      <a:pt x="30" y="2"/>
                    </a:cubicBezTo>
                    <a:cubicBezTo>
                      <a:pt x="40" y="4"/>
                      <a:pt x="46" y="20"/>
                      <a:pt x="42" y="38"/>
                    </a:cubicBezTo>
                    <a:close/>
                  </a:path>
                </a:pathLst>
              </a:custGeom>
              <a:solidFill>
                <a:srgbClr val="E7B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13" name="íṩḻiḓé"/>
              <p:cNvSpPr/>
              <p:nvPr/>
            </p:nvSpPr>
            <p:spPr bwMode="auto">
              <a:xfrm>
                <a:off x="6898145" y="3298826"/>
                <a:ext cx="71438" cy="127000"/>
              </a:xfrm>
              <a:custGeom>
                <a:avLst/>
                <a:gdLst>
                  <a:gd name="T0" fmla="*/ 4 w 47"/>
                  <a:gd name="T1" fmla="*/ 46 h 84"/>
                  <a:gd name="T2" fmla="*/ 32 w 47"/>
                  <a:gd name="T3" fmla="*/ 82 h 84"/>
                  <a:gd name="T4" fmla="*/ 42 w 47"/>
                  <a:gd name="T5" fmla="*/ 38 h 84"/>
                  <a:gd name="T6" fmla="*/ 15 w 47"/>
                  <a:gd name="T7" fmla="*/ 3 h 84"/>
                  <a:gd name="T8" fmla="*/ 4 w 47"/>
                  <a:gd name="T9" fmla="*/ 46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84">
                    <a:moveTo>
                      <a:pt x="4" y="46"/>
                    </a:moveTo>
                    <a:cubicBezTo>
                      <a:pt x="9" y="68"/>
                      <a:pt x="21" y="84"/>
                      <a:pt x="32" y="82"/>
                    </a:cubicBezTo>
                    <a:cubicBezTo>
                      <a:pt x="42" y="79"/>
                      <a:pt x="47" y="60"/>
                      <a:pt x="42" y="38"/>
                    </a:cubicBezTo>
                    <a:cubicBezTo>
                      <a:pt x="38" y="16"/>
                      <a:pt x="26" y="0"/>
                      <a:pt x="15" y="3"/>
                    </a:cubicBezTo>
                    <a:cubicBezTo>
                      <a:pt x="5" y="5"/>
                      <a:pt x="0" y="24"/>
                      <a:pt x="4" y="46"/>
                    </a:cubicBezTo>
                    <a:close/>
                  </a:path>
                </a:pathLst>
              </a:custGeom>
              <a:solidFill>
                <a:srgbClr val="FABE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14" name="ïşľîdê"/>
              <p:cNvSpPr/>
              <p:nvPr/>
            </p:nvSpPr>
            <p:spPr bwMode="auto">
              <a:xfrm>
                <a:off x="6915608" y="3309938"/>
                <a:ext cx="68263" cy="104775"/>
              </a:xfrm>
              <a:custGeom>
                <a:avLst/>
                <a:gdLst>
                  <a:gd name="T0" fmla="*/ 4 w 45"/>
                  <a:gd name="T1" fmla="*/ 39 h 70"/>
                  <a:gd name="T2" fmla="*/ 29 w 45"/>
                  <a:gd name="T3" fmla="*/ 68 h 70"/>
                  <a:gd name="T4" fmla="*/ 42 w 45"/>
                  <a:gd name="T5" fmla="*/ 31 h 70"/>
                  <a:gd name="T6" fmla="*/ 16 w 45"/>
                  <a:gd name="T7" fmla="*/ 3 h 70"/>
                  <a:gd name="T8" fmla="*/ 4 w 45"/>
                  <a:gd name="T9" fmla="*/ 39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70">
                    <a:moveTo>
                      <a:pt x="4" y="39"/>
                    </a:moveTo>
                    <a:cubicBezTo>
                      <a:pt x="7" y="57"/>
                      <a:pt x="19" y="70"/>
                      <a:pt x="29" y="68"/>
                    </a:cubicBezTo>
                    <a:cubicBezTo>
                      <a:pt x="40" y="66"/>
                      <a:pt x="45" y="49"/>
                      <a:pt x="42" y="31"/>
                    </a:cubicBezTo>
                    <a:cubicBezTo>
                      <a:pt x="38" y="13"/>
                      <a:pt x="26" y="0"/>
                      <a:pt x="16" y="3"/>
                    </a:cubicBezTo>
                    <a:cubicBezTo>
                      <a:pt x="5" y="5"/>
                      <a:pt x="0" y="21"/>
                      <a:pt x="4" y="39"/>
                    </a:cubicBezTo>
                    <a:close/>
                  </a:path>
                </a:pathLst>
              </a:custGeom>
              <a:solidFill>
                <a:srgbClr val="E7B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15" name="î$lidé"/>
              <p:cNvSpPr/>
              <p:nvPr/>
            </p:nvSpPr>
            <p:spPr bwMode="auto">
              <a:xfrm>
                <a:off x="6852108" y="2884488"/>
                <a:ext cx="701675" cy="817562"/>
              </a:xfrm>
              <a:custGeom>
                <a:avLst/>
                <a:gdLst>
                  <a:gd name="T0" fmla="*/ 433 w 464"/>
                  <a:gd name="T1" fmla="*/ 288 h 541"/>
                  <a:gd name="T2" fmla="*/ 397 w 464"/>
                  <a:gd name="T3" fmla="*/ 422 h 541"/>
                  <a:gd name="T4" fmla="*/ 268 w 464"/>
                  <a:gd name="T5" fmla="*/ 537 h 541"/>
                  <a:gd name="T6" fmla="*/ 247 w 464"/>
                  <a:gd name="T7" fmla="*/ 541 h 541"/>
                  <a:gd name="T8" fmla="*/ 246 w 464"/>
                  <a:gd name="T9" fmla="*/ 541 h 541"/>
                  <a:gd name="T10" fmla="*/ 245 w 464"/>
                  <a:gd name="T11" fmla="*/ 541 h 541"/>
                  <a:gd name="T12" fmla="*/ 224 w 464"/>
                  <a:gd name="T13" fmla="*/ 537 h 541"/>
                  <a:gd name="T14" fmla="*/ 95 w 464"/>
                  <a:gd name="T15" fmla="*/ 422 h 541"/>
                  <a:gd name="T16" fmla="*/ 59 w 464"/>
                  <a:gd name="T17" fmla="*/ 288 h 541"/>
                  <a:gd name="T18" fmla="*/ 253 w 464"/>
                  <a:gd name="T19" fmla="*/ 12 h 541"/>
                  <a:gd name="T20" fmla="*/ 433 w 464"/>
                  <a:gd name="T21" fmla="*/ 288 h 5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64" h="541">
                    <a:moveTo>
                      <a:pt x="433" y="288"/>
                    </a:moveTo>
                    <a:cubicBezTo>
                      <a:pt x="428" y="334"/>
                      <a:pt x="418" y="380"/>
                      <a:pt x="397" y="422"/>
                    </a:cubicBezTo>
                    <a:cubicBezTo>
                      <a:pt x="374" y="466"/>
                      <a:pt x="314" y="519"/>
                      <a:pt x="268" y="537"/>
                    </a:cubicBezTo>
                    <a:cubicBezTo>
                      <a:pt x="260" y="540"/>
                      <a:pt x="253" y="541"/>
                      <a:pt x="247" y="541"/>
                    </a:cubicBezTo>
                    <a:cubicBezTo>
                      <a:pt x="246" y="541"/>
                      <a:pt x="246" y="541"/>
                      <a:pt x="246" y="541"/>
                    </a:cubicBezTo>
                    <a:cubicBezTo>
                      <a:pt x="246" y="541"/>
                      <a:pt x="246" y="541"/>
                      <a:pt x="245" y="541"/>
                    </a:cubicBezTo>
                    <a:cubicBezTo>
                      <a:pt x="239" y="541"/>
                      <a:pt x="232" y="540"/>
                      <a:pt x="224" y="537"/>
                    </a:cubicBezTo>
                    <a:cubicBezTo>
                      <a:pt x="178" y="519"/>
                      <a:pt x="118" y="466"/>
                      <a:pt x="95" y="422"/>
                    </a:cubicBezTo>
                    <a:cubicBezTo>
                      <a:pt x="74" y="380"/>
                      <a:pt x="66" y="333"/>
                      <a:pt x="59" y="288"/>
                    </a:cubicBezTo>
                    <a:cubicBezTo>
                      <a:pt x="59" y="288"/>
                      <a:pt x="0" y="0"/>
                      <a:pt x="253" y="12"/>
                    </a:cubicBezTo>
                    <a:cubicBezTo>
                      <a:pt x="253" y="12"/>
                      <a:pt x="464" y="1"/>
                      <a:pt x="433" y="288"/>
                    </a:cubicBezTo>
                    <a:close/>
                  </a:path>
                </a:pathLst>
              </a:custGeom>
              <a:solidFill>
                <a:srgbClr val="FABE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16" name="işlîdê"/>
              <p:cNvSpPr/>
              <p:nvPr/>
            </p:nvSpPr>
            <p:spPr bwMode="auto">
              <a:xfrm>
                <a:off x="6744158" y="3805238"/>
                <a:ext cx="952500" cy="280987"/>
              </a:xfrm>
              <a:custGeom>
                <a:avLst/>
                <a:gdLst>
                  <a:gd name="T0" fmla="*/ 621 w 629"/>
                  <a:gd name="T1" fmla="*/ 127 h 185"/>
                  <a:gd name="T2" fmla="*/ 500 w 629"/>
                  <a:gd name="T3" fmla="*/ 25 h 185"/>
                  <a:gd name="T4" fmla="*/ 315 w 629"/>
                  <a:gd name="T5" fmla="*/ 0 h 185"/>
                  <a:gd name="T6" fmla="*/ 130 w 629"/>
                  <a:gd name="T7" fmla="*/ 25 h 185"/>
                  <a:gd name="T8" fmla="*/ 9 w 629"/>
                  <a:gd name="T9" fmla="*/ 127 h 185"/>
                  <a:gd name="T10" fmla="*/ 0 w 629"/>
                  <a:gd name="T11" fmla="*/ 185 h 185"/>
                  <a:gd name="T12" fmla="*/ 315 w 629"/>
                  <a:gd name="T13" fmla="*/ 185 h 185"/>
                  <a:gd name="T14" fmla="*/ 629 w 629"/>
                  <a:gd name="T15" fmla="*/ 185 h 185"/>
                  <a:gd name="T16" fmla="*/ 621 w 629"/>
                  <a:gd name="T17" fmla="*/ 127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29" h="185">
                    <a:moveTo>
                      <a:pt x="621" y="127"/>
                    </a:moveTo>
                    <a:cubicBezTo>
                      <a:pt x="604" y="73"/>
                      <a:pt x="557" y="31"/>
                      <a:pt x="500" y="25"/>
                    </a:cubicBezTo>
                    <a:cubicBezTo>
                      <a:pt x="438" y="19"/>
                      <a:pt x="376" y="8"/>
                      <a:pt x="315" y="0"/>
                    </a:cubicBezTo>
                    <a:cubicBezTo>
                      <a:pt x="253" y="8"/>
                      <a:pt x="191" y="19"/>
                      <a:pt x="130" y="25"/>
                    </a:cubicBezTo>
                    <a:cubicBezTo>
                      <a:pt x="73" y="31"/>
                      <a:pt x="26" y="73"/>
                      <a:pt x="9" y="127"/>
                    </a:cubicBezTo>
                    <a:cubicBezTo>
                      <a:pt x="3" y="145"/>
                      <a:pt x="0" y="166"/>
                      <a:pt x="0" y="185"/>
                    </a:cubicBezTo>
                    <a:cubicBezTo>
                      <a:pt x="315" y="185"/>
                      <a:pt x="315" y="185"/>
                      <a:pt x="315" y="185"/>
                    </a:cubicBezTo>
                    <a:cubicBezTo>
                      <a:pt x="629" y="185"/>
                      <a:pt x="629" y="185"/>
                      <a:pt x="629" y="185"/>
                    </a:cubicBezTo>
                    <a:cubicBezTo>
                      <a:pt x="629" y="166"/>
                      <a:pt x="626" y="145"/>
                      <a:pt x="621" y="127"/>
                    </a:cubicBezTo>
                    <a:close/>
                  </a:path>
                </a:pathLst>
              </a:custGeom>
              <a:solidFill>
                <a:srgbClr val="EDB0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17" name="ïš1ïde"/>
              <p:cNvSpPr/>
              <p:nvPr/>
            </p:nvSpPr>
            <p:spPr bwMode="auto">
              <a:xfrm>
                <a:off x="6467933" y="4092576"/>
                <a:ext cx="458788" cy="477837"/>
              </a:xfrm>
              <a:custGeom>
                <a:avLst/>
                <a:gdLst>
                  <a:gd name="T0" fmla="*/ 129 w 304"/>
                  <a:gd name="T1" fmla="*/ 251 h 316"/>
                  <a:gd name="T2" fmla="*/ 0 w 304"/>
                  <a:gd name="T3" fmla="*/ 253 h 316"/>
                  <a:gd name="T4" fmla="*/ 152 w 304"/>
                  <a:gd name="T5" fmla="*/ 0 h 316"/>
                  <a:gd name="T6" fmla="*/ 304 w 304"/>
                  <a:gd name="T7" fmla="*/ 58 h 316"/>
                  <a:gd name="T8" fmla="*/ 129 w 304"/>
                  <a:gd name="T9" fmla="*/ 251 h 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4" h="316">
                    <a:moveTo>
                      <a:pt x="129" y="251"/>
                    </a:moveTo>
                    <a:cubicBezTo>
                      <a:pt x="24" y="316"/>
                      <a:pt x="0" y="253"/>
                      <a:pt x="0" y="253"/>
                    </a:cubicBezTo>
                    <a:cubicBezTo>
                      <a:pt x="152" y="0"/>
                      <a:pt x="152" y="0"/>
                      <a:pt x="152" y="0"/>
                    </a:cubicBezTo>
                    <a:cubicBezTo>
                      <a:pt x="304" y="58"/>
                      <a:pt x="304" y="58"/>
                      <a:pt x="304" y="58"/>
                    </a:cubicBezTo>
                    <a:cubicBezTo>
                      <a:pt x="304" y="58"/>
                      <a:pt x="242" y="199"/>
                      <a:pt x="129" y="251"/>
                    </a:cubicBezTo>
                    <a:close/>
                  </a:path>
                </a:pathLst>
              </a:custGeom>
              <a:solidFill>
                <a:srgbClr val="EDB0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18" name="ísḷiḓè"/>
              <p:cNvSpPr/>
              <p:nvPr/>
            </p:nvSpPr>
            <p:spPr bwMode="auto">
              <a:xfrm>
                <a:off x="6744158" y="3829051"/>
                <a:ext cx="952500" cy="257175"/>
              </a:xfrm>
              <a:custGeom>
                <a:avLst/>
                <a:gdLst>
                  <a:gd name="T0" fmla="*/ 417 w 629"/>
                  <a:gd name="T1" fmla="*/ 0 h 170"/>
                  <a:gd name="T2" fmla="*/ 500 w 629"/>
                  <a:gd name="T3" fmla="*/ 10 h 170"/>
                  <a:gd name="T4" fmla="*/ 621 w 629"/>
                  <a:gd name="T5" fmla="*/ 112 h 170"/>
                  <a:gd name="T6" fmla="*/ 629 w 629"/>
                  <a:gd name="T7" fmla="*/ 170 h 170"/>
                  <a:gd name="T8" fmla="*/ 315 w 629"/>
                  <a:gd name="T9" fmla="*/ 170 h 170"/>
                  <a:gd name="T10" fmla="*/ 0 w 629"/>
                  <a:gd name="T11" fmla="*/ 170 h 170"/>
                  <a:gd name="T12" fmla="*/ 9 w 629"/>
                  <a:gd name="T13" fmla="*/ 112 h 170"/>
                  <a:gd name="T14" fmla="*/ 130 w 629"/>
                  <a:gd name="T15" fmla="*/ 10 h 170"/>
                  <a:gd name="T16" fmla="*/ 207 w 629"/>
                  <a:gd name="T17" fmla="*/ 0 h 170"/>
                  <a:gd name="T18" fmla="*/ 316 w 629"/>
                  <a:gd name="T19" fmla="*/ 64 h 170"/>
                  <a:gd name="T20" fmla="*/ 417 w 629"/>
                  <a:gd name="T21" fmla="*/ 0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29" h="170">
                    <a:moveTo>
                      <a:pt x="417" y="0"/>
                    </a:moveTo>
                    <a:cubicBezTo>
                      <a:pt x="445" y="4"/>
                      <a:pt x="472" y="7"/>
                      <a:pt x="500" y="10"/>
                    </a:cubicBezTo>
                    <a:cubicBezTo>
                      <a:pt x="557" y="16"/>
                      <a:pt x="604" y="58"/>
                      <a:pt x="621" y="112"/>
                    </a:cubicBezTo>
                    <a:cubicBezTo>
                      <a:pt x="626" y="130"/>
                      <a:pt x="629" y="151"/>
                      <a:pt x="629" y="170"/>
                    </a:cubicBezTo>
                    <a:cubicBezTo>
                      <a:pt x="315" y="170"/>
                      <a:pt x="315" y="170"/>
                      <a:pt x="315" y="170"/>
                    </a:cubicBezTo>
                    <a:cubicBezTo>
                      <a:pt x="0" y="170"/>
                      <a:pt x="0" y="170"/>
                      <a:pt x="0" y="170"/>
                    </a:cubicBezTo>
                    <a:cubicBezTo>
                      <a:pt x="0" y="151"/>
                      <a:pt x="3" y="130"/>
                      <a:pt x="9" y="112"/>
                    </a:cubicBezTo>
                    <a:cubicBezTo>
                      <a:pt x="26" y="58"/>
                      <a:pt x="73" y="16"/>
                      <a:pt x="130" y="10"/>
                    </a:cubicBezTo>
                    <a:cubicBezTo>
                      <a:pt x="155" y="8"/>
                      <a:pt x="181" y="4"/>
                      <a:pt x="207" y="0"/>
                    </a:cubicBezTo>
                    <a:cubicBezTo>
                      <a:pt x="316" y="64"/>
                      <a:pt x="316" y="64"/>
                      <a:pt x="316" y="64"/>
                    </a:cubicBezTo>
                    <a:lnTo>
                      <a:pt x="417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19" name="îšḷíḓé"/>
              <p:cNvSpPr/>
              <p:nvPr/>
            </p:nvSpPr>
            <p:spPr bwMode="auto">
              <a:xfrm>
                <a:off x="6647320" y="3933826"/>
                <a:ext cx="355600" cy="325437"/>
              </a:xfrm>
              <a:custGeom>
                <a:avLst/>
                <a:gdLst>
                  <a:gd name="T0" fmla="*/ 93 w 235"/>
                  <a:gd name="T1" fmla="*/ 0 h 214"/>
                  <a:gd name="T2" fmla="*/ 0 w 235"/>
                  <a:gd name="T3" fmla="*/ 150 h 214"/>
                  <a:gd name="T4" fmla="*/ 154 w 235"/>
                  <a:gd name="T5" fmla="*/ 214 h 214"/>
                  <a:gd name="T6" fmla="*/ 209 w 235"/>
                  <a:gd name="T7" fmla="*/ 132 h 214"/>
                  <a:gd name="T8" fmla="*/ 93 w 235"/>
                  <a:gd name="T9" fmla="*/ 0 h 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5" h="214">
                    <a:moveTo>
                      <a:pt x="93" y="0"/>
                    </a:moveTo>
                    <a:cubicBezTo>
                      <a:pt x="93" y="0"/>
                      <a:pt x="42" y="56"/>
                      <a:pt x="0" y="150"/>
                    </a:cubicBezTo>
                    <a:cubicBezTo>
                      <a:pt x="154" y="214"/>
                      <a:pt x="154" y="214"/>
                      <a:pt x="154" y="214"/>
                    </a:cubicBezTo>
                    <a:cubicBezTo>
                      <a:pt x="209" y="132"/>
                      <a:pt x="209" y="132"/>
                      <a:pt x="209" y="132"/>
                    </a:cubicBezTo>
                    <a:cubicBezTo>
                      <a:pt x="209" y="132"/>
                      <a:pt x="235" y="15"/>
                      <a:pt x="93" y="0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20" name="îSļïdê"/>
              <p:cNvSpPr/>
              <p:nvPr/>
            </p:nvSpPr>
            <p:spPr bwMode="auto">
              <a:xfrm>
                <a:off x="7439483" y="3933826"/>
                <a:ext cx="346075" cy="344487"/>
              </a:xfrm>
              <a:custGeom>
                <a:avLst/>
                <a:gdLst>
                  <a:gd name="T0" fmla="*/ 141 w 229"/>
                  <a:gd name="T1" fmla="*/ 0 h 227"/>
                  <a:gd name="T2" fmla="*/ 229 w 229"/>
                  <a:gd name="T3" fmla="*/ 150 h 227"/>
                  <a:gd name="T4" fmla="*/ 68 w 229"/>
                  <a:gd name="T5" fmla="*/ 227 h 227"/>
                  <a:gd name="T6" fmla="*/ 28 w 229"/>
                  <a:gd name="T7" fmla="*/ 118 h 227"/>
                  <a:gd name="T8" fmla="*/ 141 w 229"/>
                  <a:gd name="T9" fmla="*/ 0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9" h="227">
                    <a:moveTo>
                      <a:pt x="141" y="0"/>
                    </a:moveTo>
                    <a:cubicBezTo>
                      <a:pt x="141" y="0"/>
                      <a:pt x="189" y="57"/>
                      <a:pt x="229" y="150"/>
                    </a:cubicBezTo>
                    <a:cubicBezTo>
                      <a:pt x="68" y="227"/>
                      <a:pt x="68" y="227"/>
                      <a:pt x="68" y="227"/>
                    </a:cubicBezTo>
                    <a:cubicBezTo>
                      <a:pt x="28" y="118"/>
                      <a:pt x="28" y="118"/>
                      <a:pt x="28" y="118"/>
                    </a:cubicBezTo>
                    <a:cubicBezTo>
                      <a:pt x="28" y="118"/>
                      <a:pt x="0" y="15"/>
                      <a:pt x="141" y="0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21" name="ïṩľíḑè"/>
              <p:cNvSpPr/>
              <p:nvPr/>
            </p:nvSpPr>
            <p:spPr bwMode="auto">
              <a:xfrm>
                <a:off x="6858458" y="2822576"/>
                <a:ext cx="711200" cy="488950"/>
              </a:xfrm>
              <a:custGeom>
                <a:avLst/>
                <a:gdLst>
                  <a:gd name="T0" fmla="*/ 388 w 470"/>
                  <a:gd name="T1" fmla="*/ 87 h 323"/>
                  <a:gd name="T2" fmla="*/ 465 w 470"/>
                  <a:gd name="T3" fmla="*/ 206 h 323"/>
                  <a:gd name="T4" fmla="*/ 429 w 470"/>
                  <a:gd name="T5" fmla="*/ 161 h 323"/>
                  <a:gd name="T6" fmla="*/ 427 w 470"/>
                  <a:gd name="T7" fmla="*/ 323 h 323"/>
                  <a:gd name="T8" fmla="*/ 345 w 470"/>
                  <a:gd name="T9" fmla="*/ 150 h 323"/>
                  <a:gd name="T10" fmla="*/ 108 w 470"/>
                  <a:gd name="T11" fmla="*/ 215 h 323"/>
                  <a:gd name="T12" fmla="*/ 53 w 470"/>
                  <a:gd name="T13" fmla="*/ 310 h 323"/>
                  <a:gd name="T14" fmla="*/ 179 w 470"/>
                  <a:gd name="T15" fmla="*/ 26 h 323"/>
                  <a:gd name="T16" fmla="*/ 345 w 470"/>
                  <a:gd name="T17" fmla="*/ 48 h 323"/>
                  <a:gd name="T18" fmla="*/ 468 w 470"/>
                  <a:gd name="T19" fmla="*/ 139 h 323"/>
                  <a:gd name="T20" fmla="*/ 388 w 470"/>
                  <a:gd name="T21" fmla="*/ 87 h 3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70" h="323">
                    <a:moveTo>
                      <a:pt x="388" y="87"/>
                    </a:moveTo>
                    <a:cubicBezTo>
                      <a:pt x="388" y="87"/>
                      <a:pt x="441" y="105"/>
                      <a:pt x="465" y="206"/>
                    </a:cubicBezTo>
                    <a:cubicBezTo>
                      <a:pt x="465" y="206"/>
                      <a:pt x="445" y="169"/>
                      <a:pt x="429" y="161"/>
                    </a:cubicBezTo>
                    <a:cubicBezTo>
                      <a:pt x="429" y="161"/>
                      <a:pt x="470" y="233"/>
                      <a:pt x="427" y="323"/>
                    </a:cubicBezTo>
                    <a:cubicBezTo>
                      <a:pt x="427" y="323"/>
                      <a:pt x="425" y="201"/>
                      <a:pt x="345" y="150"/>
                    </a:cubicBezTo>
                    <a:cubicBezTo>
                      <a:pt x="345" y="150"/>
                      <a:pt x="275" y="188"/>
                      <a:pt x="108" y="215"/>
                    </a:cubicBezTo>
                    <a:cubicBezTo>
                      <a:pt x="108" y="215"/>
                      <a:pt x="50" y="250"/>
                      <a:pt x="53" y="310"/>
                    </a:cubicBezTo>
                    <a:cubicBezTo>
                      <a:pt x="53" y="310"/>
                      <a:pt x="0" y="82"/>
                      <a:pt x="179" y="26"/>
                    </a:cubicBezTo>
                    <a:cubicBezTo>
                      <a:pt x="179" y="26"/>
                      <a:pt x="290" y="0"/>
                      <a:pt x="345" y="48"/>
                    </a:cubicBezTo>
                    <a:cubicBezTo>
                      <a:pt x="345" y="48"/>
                      <a:pt x="422" y="19"/>
                      <a:pt x="468" y="139"/>
                    </a:cubicBezTo>
                    <a:cubicBezTo>
                      <a:pt x="468" y="139"/>
                      <a:pt x="433" y="89"/>
                      <a:pt x="388" y="87"/>
                    </a:cubicBezTo>
                    <a:close/>
                  </a:path>
                </a:pathLst>
              </a:custGeom>
              <a:solidFill>
                <a:srgbClr val="301B0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22" name="ïṧlïdê"/>
              <p:cNvSpPr/>
              <p:nvPr/>
            </p:nvSpPr>
            <p:spPr bwMode="auto">
              <a:xfrm>
                <a:off x="6436182" y="4406900"/>
                <a:ext cx="762000" cy="244475"/>
              </a:xfrm>
              <a:custGeom>
                <a:avLst/>
                <a:gdLst>
                  <a:gd name="T0" fmla="*/ 491 w 504"/>
                  <a:gd name="T1" fmla="*/ 98 h 161"/>
                  <a:gd name="T2" fmla="*/ 504 w 504"/>
                  <a:gd name="T3" fmla="*/ 161 h 161"/>
                  <a:gd name="T4" fmla="*/ 229 w 504"/>
                  <a:gd name="T5" fmla="*/ 135 h 161"/>
                  <a:gd name="T6" fmla="*/ 108 w 504"/>
                  <a:gd name="T7" fmla="*/ 121 h 161"/>
                  <a:gd name="T8" fmla="*/ 16 w 504"/>
                  <a:gd name="T9" fmla="*/ 53 h 161"/>
                  <a:gd name="T10" fmla="*/ 150 w 504"/>
                  <a:gd name="T11" fmla="*/ 2 h 161"/>
                  <a:gd name="T12" fmla="*/ 491 w 504"/>
                  <a:gd name="T13" fmla="*/ 98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4" h="161">
                    <a:moveTo>
                      <a:pt x="491" y="98"/>
                    </a:moveTo>
                    <a:cubicBezTo>
                      <a:pt x="504" y="161"/>
                      <a:pt x="504" y="161"/>
                      <a:pt x="504" y="161"/>
                    </a:cubicBezTo>
                    <a:cubicBezTo>
                      <a:pt x="412" y="151"/>
                      <a:pt x="321" y="145"/>
                      <a:pt x="229" y="135"/>
                    </a:cubicBezTo>
                    <a:cubicBezTo>
                      <a:pt x="189" y="131"/>
                      <a:pt x="149" y="124"/>
                      <a:pt x="108" y="121"/>
                    </a:cubicBezTo>
                    <a:cubicBezTo>
                      <a:pt x="69" y="118"/>
                      <a:pt x="0" y="110"/>
                      <a:pt x="16" y="53"/>
                    </a:cubicBezTo>
                    <a:cubicBezTo>
                      <a:pt x="30" y="7"/>
                      <a:pt x="113" y="0"/>
                      <a:pt x="150" y="2"/>
                    </a:cubicBezTo>
                    <a:cubicBezTo>
                      <a:pt x="150" y="2"/>
                      <a:pt x="427" y="33"/>
                      <a:pt x="491" y="98"/>
                    </a:cubicBezTo>
                    <a:close/>
                  </a:path>
                </a:pathLst>
              </a:custGeom>
              <a:solidFill>
                <a:srgbClr val="D8A1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23" name="îşḻíḍê"/>
              <p:cNvSpPr/>
              <p:nvPr/>
            </p:nvSpPr>
            <p:spPr bwMode="auto">
              <a:xfrm>
                <a:off x="7261682" y="4427538"/>
                <a:ext cx="762000" cy="246062"/>
              </a:xfrm>
              <a:custGeom>
                <a:avLst/>
                <a:gdLst>
                  <a:gd name="T0" fmla="*/ 13 w 503"/>
                  <a:gd name="T1" fmla="*/ 99 h 162"/>
                  <a:gd name="T2" fmla="*/ 0 w 503"/>
                  <a:gd name="T3" fmla="*/ 162 h 162"/>
                  <a:gd name="T4" fmla="*/ 274 w 503"/>
                  <a:gd name="T5" fmla="*/ 136 h 162"/>
                  <a:gd name="T6" fmla="*/ 395 w 503"/>
                  <a:gd name="T7" fmla="*/ 122 h 162"/>
                  <a:gd name="T8" fmla="*/ 487 w 503"/>
                  <a:gd name="T9" fmla="*/ 54 h 162"/>
                  <a:gd name="T10" fmla="*/ 354 w 503"/>
                  <a:gd name="T11" fmla="*/ 3 h 162"/>
                  <a:gd name="T12" fmla="*/ 13 w 503"/>
                  <a:gd name="T13" fmla="*/ 99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3" h="162">
                    <a:moveTo>
                      <a:pt x="13" y="99"/>
                    </a:moveTo>
                    <a:cubicBezTo>
                      <a:pt x="0" y="162"/>
                      <a:pt x="0" y="162"/>
                      <a:pt x="0" y="162"/>
                    </a:cubicBezTo>
                    <a:cubicBezTo>
                      <a:pt x="91" y="152"/>
                      <a:pt x="183" y="145"/>
                      <a:pt x="274" y="136"/>
                    </a:cubicBezTo>
                    <a:cubicBezTo>
                      <a:pt x="315" y="132"/>
                      <a:pt x="355" y="125"/>
                      <a:pt x="395" y="122"/>
                    </a:cubicBezTo>
                    <a:cubicBezTo>
                      <a:pt x="434" y="119"/>
                      <a:pt x="503" y="110"/>
                      <a:pt x="487" y="54"/>
                    </a:cubicBezTo>
                    <a:cubicBezTo>
                      <a:pt x="474" y="8"/>
                      <a:pt x="390" y="0"/>
                      <a:pt x="354" y="3"/>
                    </a:cubicBezTo>
                    <a:cubicBezTo>
                      <a:pt x="354" y="3"/>
                      <a:pt x="76" y="34"/>
                      <a:pt x="13" y="99"/>
                    </a:cubicBezTo>
                    <a:close/>
                  </a:path>
                </a:pathLst>
              </a:custGeom>
              <a:solidFill>
                <a:srgbClr val="D8A1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24" name="íśľïḑe"/>
              <p:cNvSpPr/>
              <p:nvPr/>
            </p:nvSpPr>
            <p:spPr bwMode="auto">
              <a:xfrm>
                <a:off x="6831470" y="4219575"/>
                <a:ext cx="768350" cy="460375"/>
              </a:xfrm>
              <a:custGeom>
                <a:avLst/>
                <a:gdLst>
                  <a:gd name="T0" fmla="*/ 481 w 507"/>
                  <a:gd name="T1" fmla="*/ 273 h 304"/>
                  <a:gd name="T2" fmla="*/ 450 w 507"/>
                  <a:gd name="T3" fmla="*/ 304 h 304"/>
                  <a:gd name="T4" fmla="*/ 57 w 507"/>
                  <a:gd name="T5" fmla="*/ 304 h 304"/>
                  <a:gd name="T6" fmla="*/ 26 w 507"/>
                  <a:gd name="T7" fmla="*/ 273 h 304"/>
                  <a:gd name="T8" fmla="*/ 0 w 507"/>
                  <a:gd name="T9" fmla="*/ 31 h 304"/>
                  <a:gd name="T10" fmla="*/ 32 w 507"/>
                  <a:gd name="T11" fmla="*/ 0 h 304"/>
                  <a:gd name="T12" fmla="*/ 476 w 507"/>
                  <a:gd name="T13" fmla="*/ 0 h 304"/>
                  <a:gd name="T14" fmla="*/ 507 w 507"/>
                  <a:gd name="T15" fmla="*/ 31 h 304"/>
                  <a:gd name="T16" fmla="*/ 481 w 507"/>
                  <a:gd name="T17" fmla="*/ 273 h 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07" h="304">
                    <a:moveTo>
                      <a:pt x="481" y="273"/>
                    </a:moveTo>
                    <a:cubicBezTo>
                      <a:pt x="481" y="290"/>
                      <a:pt x="467" y="304"/>
                      <a:pt x="450" y="304"/>
                    </a:cubicBezTo>
                    <a:cubicBezTo>
                      <a:pt x="57" y="304"/>
                      <a:pt x="57" y="304"/>
                      <a:pt x="57" y="304"/>
                    </a:cubicBezTo>
                    <a:cubicBezTo>
                      <a:pt x="40" y="304"/>
                      <a:pt x="26" y="290"/>
                      <a:pt x="26" y="273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0" y="14"/>
                      <a:pt x="14" y="0"/>
                      <a:pt x="32" y="0"/>
                    </a:cubicBezTo>
                    <a:cubicBezTo>
                      <a:pt x="476" y="0"/>
                      <a:pt x="476" y="0"/>
                      <a:pt x="476" y="0"/>
                    </a:cubicBezTo>
                    <a:cubicBezTo>
                      <a:pt x="493" y="0"/>
                      <a:pt x="507" y="14"/>
                      <a:pt x="507" y="31"/>
                    </a:cubicBezTo>
                    <a:lnTo>
                      <a:pt x="481" y="273"/>
                    </a:lnTo>
                    <a:close/>
                  </a:path>
                </a:pathLst>
              </a:custGeom>
              <a:solidFill>
                <a:srgbClr val="4040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25" name="ïšlîde"/>
              <p:cNvSpPr/>
              <p:nvPr/>
            </p:nvSpPr>
            <p:spPr bwMode="auto">
              <a:xfrm>
                <a:off x="6858457" y="4254500"/>
                <a:ext cx="715963" cy="425450"/>
              </a:xfrm>
              <a:custGeom>
                <a:avLst/>
                <a:gdLst>
                  <a:gd name="T0" fmla="*/ 448 w 474"/>
                  <a:gd name="T1" fmla="*/ 252 h 281"/>
                  <a:gd name="T2" fmla="*/ 419 w 474"/>
                  <a:gd name="T3" fmla="*/ 281 h 281"/>
                  <a:gd name="T4" fmla="*/ 55 w 474"/>
                  <a:gd name="T5" fmla="*/ 281 h 281"/>
                  <a:gd name="T6" fmla="*/ 26 w 474"/>
                  <a:gd name="T7" fmla="*/ 252 h 281"/>
                  <a:gd name="T8" fmla="*/ 0 w 474"/>
                  <a:gd name="T9" fmla="*/ 29 h 281"/>
                  <a:gd name="T10" fmla="*/ 29 w 474"/>
                  <a:gd name="T11" fmla="*/ 0 h 281"/>
                  <a:gd name="T12" fmla="*/ 444 w 474"/>
                  <a:gd name="T13" fmla="*/ 0 h 281"/>
                  <a:gd name="T14" fmla="*/ 474 w 474"/>
                  <a:gd name="T15" fmla="*/ 29 h 281"/>
                  <a:gd name="T16" fmla="*/ 448 w 474"/>
                  <a:gd name="T17" fmla="*/ 252 h 2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74" h="281">
                    <a:moveTo>
                      <a:pt x="448" y="252"/>
                    </a:moveTo>
                    <a:cubicBezTo>
                      <a:pt x="448" y="268"/>
                      <a:pt x="435" y="281"/>
                      <a:pt x="419" y="281"/>
                    </a:cubicBezTo>
                    <a:cubicBezTo>
                      <a:pt x="55" y="281"/>
                      <a:pt x="55" y="281"/>
                      <a:pt x="55" y="281"/>
                    </a:cubicBezTo>
                    <a:cubicBezTo>
                      <a:pt x="39" y="281"/>
                      <a:pt x="26" y="268"/>
                      <a:pt x="26" y="252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0" y="13"/>
                      <a:pt x="13" y="0"/>
                      <a:pt x="29" y="0"/>
                    </a:cubicBezTo>
                    <a:cubicBezTo>
                      <a:pt x="444" y="0"/>
                      <a:pt x="444" y="0"/>
                      <a:pt x="444" y="0"/>
                    </a:cubicBezTo>
                    <a:cubicBezTo>
                      <a:pt x="461" y="0"/>
                      <a:pt x="474" y="13"/>
                      <a:pt x="474" y="29"/>
                    </a:cubicBezTo>
                    <a:lnTo>
                      <a:pt x="448" y="252"/>
                    </a:lnTo>
                    <a:close/>
                  </a:path>
                </a:pathLst>
              </a:custGeom>
              <a:solidFill>
                <a:srgbClr val="3230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129" name="ísḷiďé"/>
            <p:cNvSpPr/>
            <p:nvPr/>
          </p:nvSpPr>
          <p:spPr>
            <a:xfrm>
              <a:off x="2340098" y="6117520"/>
              <a:ext cx="1130300" cy="171450"/>
            </a:xfrm>
            <a:prstGeom prst="ellipse">
              <a:avLst/>
            </a:prstGeom>
            <a:solidFill>
              <a:schemeClr val="tx1">
                <a:lumMod val="75000"/>
                <a:lumOff val="25000"/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0" name="ïšľíḋê"/>
            <p:cNvSpPr/>
            <p:nvPr/>
          </p:nvSpPr>
          <p:spPr>
            <a:xfrm>
              <a:off x="4340901" y="6146497"/>
              <a:ext cx="1130300" cy="171450"/>
            </a:xfrm>
            <a:prstGeom prst="ellipse">
              <a:avLst/>
            </a:prstGeom>
            <a:solidFill>
              <a:schemeClr val="tx1">
                <a:lumMod val="75000"/>
                <a:lumOff val="25000"/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1" name="iṥḷïḑé"/>
            <p:cNvSpPr/>
            <p:nvPr/>
          </p:nvSpPr>
          <p:spPr>
            <a:xfrm>
              <a:off x="8720440" y="6141735"/>
              <a:ext cx="1130300" cy="171450"/>
            </a:xfrm>
            <a:prstGeom prst="ellipse">
              <a:avLst/>
            </a:prstGeom>
            <a:solidFill>
              <a:schemeClr val="tx1">
                <a:lumMod val="75000"/>
                <a:lumOff val="25000"/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132" name="iṧļíḋé"/>
            <p:cNvGrpSpPr/>
            <p:nvPr/>
          </p:nvGrpSpPr>
          <p:grpSpPr>
            <a:xfrm>
              <a:off x="4206604" y="2498020"/>
              <a:ext cx="1504950" cy="3756025"/>
              <a:chOff x="4880769" y="2865438"/>
              <a:chExt cx="1504950" cy="3756025"/>
            </a:xfrm>
          </p:grpSpPr>
          <p:sp>
            <p:nvSpPr>
              <p:cNvPr id="234" name="î$ļîḑê"/>
              <p:cNvSpPr/>
              <p:nvPr/>
            </p:nvSpPr>
            <p:spPr bwMode="auto">
              <a:xfrm>
                <a:off x="5847556" y="4002088"/>
                <a:ext cx="460375" cy="666750"/>
              </a:xfrm>
              <a:custGeom>
                <a:avLst/>
                <a:gdLst>
                  <a:gd name="T0" fmla="*/ 188 w 305"/>
                  <a:gd name="T1" fmla="*/ 325 h 440"/>
                  <a:gd name="T2" fmla="*/ 0 w 305"/>
                  <a:gd name="T3" fmla="*/ 66 h 440"/>
                  <a:gd name="T4" fmla="*/ 102 w 305"/>
                  <a:gd name="T5" fmla="*/ 0 h 440"/>
                  <a:gd name="T6" fmla="*/ 305 w 305"/>
                  <a:gd name="T7" fmla="*/ 319 h 440"/>
                  <a:gd name="T8" fmla="*/ 188 w 305"/>
                  <a:gd name="T9" fmla="*/ 325 h 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5" h="440">
                    <a:moveTo>
                      <a:pt x="188" y="325"/>
                    </a:moveTo>
                    <a:cubicBezTo>
                      <a:pt x="0" y="66"/>
                      <a:pt x="0" y="66"/>
                      <a:pt x="0" y="66"/>
                    </a:cubicBezTo>
                    <a:cubicBezTo>
                      <a:pt x="102" y="0"/>
                      <a:pt x="102" y="0"/>
                      <a:pt x="102" y="0"/>
                    </a:cubicBezTo>
                    <a:cubicBezTo>
                      <a:pt x="305" y="319"/>
                      <a:pt x="305" y="319"/>
                      <a:pt x="305" y="319"/>
                    </a:cubicBezTo>
                    <a:cubicBezTo>
                      <a:pt x="305" y="319"/>
                      <a:pt x="292" y="440"/>
                      <a:pt x="188" y="325"/>
                    </a:cubicBezTo>
                    <a:close/>
                  </a:path>
                </a:pathLst>
              </a:custGeom>
              <a:solidFill>
                <a:srgbClr val="EDB0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35" name="íşḷiḑé"/>
              <p:cNvSpPr/>
              <p:nvPr/>
            </p:nvSpPr>
            <p:spPr bwMode="auto">
              <a:xfrm>
                <a:off x="4906169" y="3994151"/>
                <a:ext cx="431800" cy="641350"/>
              </a:xfrm>
              <a:custGeom>
                <a:avLst/>
                <a:gdLst>
                  <a:gd name="T0" fmla="*/ 118 w 286"/>
                  <a:gd name="T1" fmla="*/ 302 h 424"/>
                  <a:gd name="T2" fmla="*/ 286 w 286"/>
                  <a:gd name="T3" fmla="*/ 72 h 424"/>
                  <a:gd name="T4" fmla="*/ 182 w 286"/>
                  <a:gd name="T5" fmla="*/ 0 h 424"/>
                  <a:gd name="T6" fmla="*/ 0 w 286"/>
                  <a:gd name="T7" fmla="*/ 304 h 424"/>
                  <a:gd name="T8" fmla="*/ 118 w 286"/>
                  <a:gd name="T9" fmla="*/ 302 h 4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6" h="424">
                    <a:moveTo>
                      <a:pt x="118" y="302"/>
                    </a:moveTo>
                    <a:cubicBezTo>
                      <a:pt x="286" y="72"/>
                      <a:pt x="286" y="72"/>
                      <a:pt x="286" y="72"/>
                    </a:cubicBezTo>
                    <a:cubicBezTo>
                      <a:pt x="182" y="0"/>
                      <a:pt x="182" y="0"/>
                      <a:pt x="182" y="0"/>
                    </a:cubicBezTo>
                    <a:cubicBezTo>
                      <a:pt x="0" y="304"/>
                      <a:pt x="0" y="304"/>
                      <a:pt x="0" y="304"/>
                    </a:cubicBezTo>
                    <a:cubicBezTo>
                      <a:pt x="0" y="304"/>
                      <a:pt x="20" y="424"/>
                      <a:pt x="118" y="302"/>
                    </a:cubicBezTo>
                    <a:close/>
                  </a:path>
                </a:pathLst>
              </a:custGeom>
              <a:solidFill>
                <a:srgbClr val="EDB0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36" name="i$ḷiḑê"/>
              <p:cNvSpPr/>
              <p:nvPr/>
            </p:nvSpPr>
            <p:spPr bwMode="auto">
              <a:xfrm>
                <a:off x="4880769" y="4391026"/>
                <a:ext cx="666750" cy="212725"/>
              </a:xfrm>
              <a:custGeom>
                <a:avLst/>
                <a:gdLst>
                  <a:gd name="T0" fmla="*/ 429 w 440"/>
                  <a:gd name="T1" fmla="*/ 86 h 140"/>
                  <a:gd name="T2" fmla="*/ 440 w 440"/>
                  <a:gd name="T3" fmla="*/ 140 h 140"/>
                  <a:gd name="T4" fmla="*/ 200 w 440"/>
                  <a:gd name="T5" fmla="*/ 118 h 140"/>
                  <a:gd name="T6" fmla="*/ 94 w 440"/>
                  <a:gd name="T7" fmla="*/ 106 h 140"/>
                  <a:gd name="T8" fmla="*/ 14 w 440"/>
                  <a:gd name="T9" fmla="*/ 47 h 140"/>
                  <a:gd name="T10" fmla="*/ 130 w 440"/>
                  <a:gd name="T11" fmla="*/ 1 h 140"/>
                  <a:gd name="T12" fmla="*/ 429 w 440"/>
                  <a:gd name="T13" fmla="*/ 86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0" h="140">
                    <a:moveTo>
                      <a:pt x="429" y="86"/>
                    </a:moveTo>
                    <a:cubicBezTo>
                      <a:pt x="440" y="140"/>
                      <a:pt x="440" y="140"/>
                      <a:pt x="440" y="140"/>
                    </a:cubicBezTo>
                    <a:cubicBezTo>
                      <a:pt x="360" y="132"/>
                      <a:pt x="280" y="126"/>
                      <a:pt x="200" y="118"/>
                    </a:cubicBezTo>
                    <a:cubicBezTo>
                      <a:pt x="164" y="114"/>
                      <a:pt x="129" y="109"/>
                      <a:pt x="94" y="106"/>
                    </a:cubicBezTo>
                    <a:cubicBezTo>
                      <a:pt x="60" y="103"/>
                      <a:pt x="0" y="96"/>
                      <a:pt x="14" y="47"/>
                    </a:cubicBezTo>
                    <a:cubicBezTo>
                      <a:pt x="25" y="6"/>
                      <a:pt x="98" y="0"/>
                      <a:pt x="130" y="1"/>
                    </a:cubicBezTo>
                    <a:cubicBezTo>
                      <a:pt x="130" y="1"/>
                      <a:pt x="373" y="29"/>
                      <a:pt x="429" y="86"/>
                    </a:cubicBezTo>
                    <a:close/>
                  </a:path>
                </a:pathLst>
              </a:custGeom>
              <a:solidFill>
                <a:srgbClr val="E5A1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37" name="iṩ1íḑé"/>
              <p:cNvSpPr/>
              <p:nvPr/>
            </p:nvSpPr>
            <p:spPr bwMode="auto">
              <a:xfrm>
                <a:off x="5664994" y="4422776"/>
                <a:ext cx="666750" cy="212725"/>
              </a:xfrm>
              <a:custGeom>
                <a:avLst/>
                <a:gdLst>
                  <a:gd name="T0" fmla="*/ 11 w 440"/>
                  <a:gd name="T1" fmla="*/ 86 h 141"/>
                  <a:gd name="T2" fmla="*/ 0 w 440"/>
                  <a:gd name="T3" fmla="*/ 141 h 141"/>
                  <a:gd name="T4" fmla="*/ 240 w 440"/>
                  <a:gd name="T5" fmla="*/ 118 h 141"/>
                  <a:gd name="T6" fmla="*/ 346 w 440"/>
                  <a:gd name="T7" fmla="*/ 106 h 141"/>
                  <a:gd name="T8" fmla="*/ 426 w 440"/>
                  <a:gd name="T9" fmla="*/ 47 h 141"/>
                  <a:gd name="T10" fmla="*/ 310 w 440"/>
                  <a:gd name="T11" fmla="*/ 2 h 141"/>
                  <a:gd name="T12" fmla="*/ 11 w 440"/>
                  <a:gd name="T13" fmla="*/ 86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0" h="141">
                    <a:moveTo>
                      <a:pt x="11" y="86"/>
                    </a:moveTo>
                    <a:cubicBezTo>
                      <a:pt x="0" y="141"/>
                      <a:pt x="0" y="141"/>
                      <a:pt x="0" y="141"/>
                    </a:cubicBezTo>
                    <a:cubicBezTo>
                      <a:pt x="80" y="132"/>
                      <a:pt x="160" y="127"/>
                      <a:pt x="240" y="118"/>
                    </a:cubicBezTo>
                    <a:cubicBezTo>
                      <a:pt x="275" y="115"/>
                      <a:pt x="311" y="109"/>
                      <a:pt x="346" y="106"/>
                    </a:cubicBezTo>
                    <a:cubicBezTo>
                      <a:pt x="380" y="103"/>
                      <a:pt x="440" y="96"/>
                      <a:pt x="426" y="47"/>
                    </a:cubicBezTo>
                    <a:cubicBezTo>
                      <a:pt x="415" y="6"/>
                      <a:pt x="342" y="0"/>
                      <a:pt x="310" y="2"/>
                    </a:cubicBezTo>
                    <a:cubicBezTo>
                      <a:pt x="310" y="2"/>
                      <a:pt x="67" y="29"/>
                      <a:pt x="11" y="86"/>
                    </a:cubicBezTo>
                    <a:close/>
                  </a:path>
                </a:pathLst>
              </a:custGeom>
              <a:solidFill>
                <a:srgbClr val="E5A1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38" name="íS1îďe"/>
              <p:cNvSpPr/>
              <p:nvPr/>
            </p:nvSpPr>
            <p:spPr bwMode="auto">
              <a:xfrm>
                <a:off x="5066506" y="6256338"/>
                <a:ext cx="477838" cy="225425"/>
              </a:xfrm>
              <a:custGeom>
                <a:avLst/>
                <a:gdLst>
                  <a:gd name="T0" fmla="*/ 301 w 301"/>
                  <a:gd name="T1" fmla="*/ 61 h 142"/>
                  <a:gd name="T2" fmla="*/ 4 w 301"/>
                  <a:gd name="T3" fmla="*/ 142 h 142"/>
                  <a:gd name="T4" fmla="*/ 0 w 301"/>
                  <a:gd name="T5" fmla="*/ 132 h 142"/>
                  <a:gd name="T6" fmla="*/ 300 w 301"/>
                  <a:gd name="T7" fmla="*/ 0 h 142"/>
                  <a:gd name="T8" fmla="*/ 301 w 301"/>
                  <a:gd name="T9" fmla="*/ 61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1" h="142">
                    <a:moveTo>
                      <a:pt x="301" y="61"/>
                    </a:moveTo>
                    <a:lnTo>
                      <a:pt x="4" y="142"/>
                    </a:lnTo>
                    <a:lnTo>
                      <a:pt x="0" y="132"/>
                    </a:lnTo>
                    <a:lnTo>
                      <a:pt x="300" y="0"/>
                    </a:lnTo>
                    <a:lnTo>
                      <a:pt x="301" y="61"/>
                    </a:lnTo>
                    <a:close/>
                  </a:path>
                </a:pathLst>
              </a:custGeom>
              <a:solidFill>
                <a:srgbClr val="3534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39" name="íšlîdê"/>
              <p:cNvSpPr/>
              <p:nvPr/>
            </p:nvSpPr>
            <p:spPr bwMode="auto">
              <a:xfrm>
                <a:off x="5017294" y="6492876"/>
                <a:ext cx="128588" cy="128587"/>
              </a:xfrm>
              <a:prstGeom prst="ellipse">
                <a:avLst/>
              </a:prstGeom>
              <a:solidFill>
                <a:srgbClr val="3534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40" name="íṧļïďê"/>
              <p:cNvSpPr/>
              <p:nvPr/>
            </p:nvSpPr>
            <p:spPr bwMode="auto">
              <a:xfrm>
                <a:off x="5049044" y="6524626"/>
                <a:ext cx="63500" cy="65087"/>
              </a:xfrm>
              <a:prstGeom prst="ellipse">
                <a:avLst/>
              </a:prstGeom>
              <a:solidFill>
                <a:srgbClr val="4D4D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41" name="ïṥlîde"/>
              <p:cNvSpPr/>
              <p:nvPr/>
            </p:nvSpPr>
            <p:spPr bwMode="auto">
              <a:xfrm>
                <a:off x="4999831" y="6461126"/>
                <a:ext cx="165100" cy="92075"/>
              </a:xfrm>
              <a:custGeom>
                <a:avLst/>
                <a:gdLst>
                  <a:gd name="T0" fmla="*/ 54 w 109"/>
                  <a:gd name="T1" fmla="*/ 13 h 61"/>
                  <a:gd name="T2" fmla="*/ 108 w 109"/>
                  <a:gd name="T3" fmla="*/ 61 h 61"/>
                  <a:gd name="T4" fmla="*/ 109 w 109"/>
                  <a:gd name="T5" fmla="*/ 54 h 61"/>
                  <a:gd name="T6" fmla="*/ 54 w 109"/>
                  <a:gd name="T7" fmla="*/ 0 h 61"/>
                  <a:gd name="T8" fmla="*/ 0 w 109"/>
                  <a:gd name="T9" fmla="*/ 54 h 61"/>
                  <a:gd name="T10" fmla="*/ 0 w 109"/>
                  <a:gd name="T11" fmla="*/ 61 h 61"/>
                  <a:gd name="T12" fmla="*/ 54 w 109"/>
                  <a:gd name="T13" fmla="*/ 13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9" h="61">
                    <a:moveTo>
                      <a:pt x="54" y="13"/>
                    </a:moveTo>
                    <a:cubicBezTo>
                      <a:pt x="82" y="13"/>
                      <a:pt x="105" y="34"/>
                      <a:pt x="108" y="61"/>
                    </a:cubicBezTo>
                    <a:cubicBezTo>
                      <a:pt x="108" y="59"/>
                      <a:pt x="109" y="57"/>
                      <a:pt x="109" y="54"/>
                    </a:cubicBezTo>
                    <a:cubicBezTo>
                      <a:pt x="109" y="24"/>
                      <a:pt x="84" y="0"/>
                      <a:pt x="54" y="0"/>
                    </a:cubicBezTo>
                    <a:cubicBezTo>
                      <a:pt x="24" y="0"/>
                      <a:pt x="0" y="24"/>
                      <a:pt x="0" y="54"/>
                    </a:cubicBezTo>
                    <a:cubicBezTo>
                      <a:pt x="0" y="57"/>
                      <a:pt x="0" y="59"/>
                      <a:pt x="0" y="61"/>
                    </a:cubicBezTo>
                    <a:cubicBezTo>
                      <a:pt x="3" y="34"/>
                      <a:pt x="26" y="13"/>
                      <a:pt x="54" y="13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42" name="išḻïḓe"/>
              <p:cNvSpPr/>
              <p:nvPr/>
            </p:nvSpPr>
            <p:spPr bwMode="auto">
              <a:xfrm>
                <a:off x="5593556" y="6269038"/>
                <a:ext cx="477838" cy="212725"/>
              </a:xfrm>
              <a:custGeom>
                <a:avLst/>
                <a:gdLst>
                  <a:gd name="T0" fmla="*/ 0 w 301"/>
                  <a:gd name="T1" fmla="*/ 53 h 134"/>
                  <a:gd name="T2" fmla="*/ 298 w 301"/>
                  <a:gd name="T3" fmla="*/ 134 h 134"/>
                  <a:gd name="T4" fmla="*/ 301 w 301"/>
                  <a:gd name="T5" fmla="*/ 124 h 134"/>
                  <a:gd name="T6" fmla="*/ 0 w 301"/>
                  <a:gd name="T7" fmla="*/ 0 h 134"/>
                  <a:gd name="T8" fmla="*/ 0 w 301"/>
                  <a:gd name="T9" fmla="*/ 53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1" h="134">
                    <a:moveTo>
                      <a:pt x="0" y="53"/>
                    </a:moveTo>
                    <a:lnTo>
                      <a:pt x="298" y="134"/>
                    </a:lnTo>
                    <a:lnTo>
                      <a:pt x="301" y="124"/>
                    </a:lnTo>
                    <a:lnTo>
                      <a:pt x="0" y="0"/>
                    </a:lnTo>
                    <a:lnTo>
                      <a:pt x="0" y="53"/>
                    </a:lnTo>
                    <a:close/>
                  </a:path>
                </a:pathLst>
              </a:custGeom>
              <a:solidFill>
                <a:srgbClr val="3534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43" name="îṡḷiḋé"/>
              <p:cNvSpPr/>
              <p:nvPr/>
            </p:nvSpPr>
            <p:spPr bwMode="auto">
              <a:xfrm>
                <a:off x="5992019" y="6492876"/>
                <a:ext cx="128588" cy="128587"/>
              </a:xfrm>
              <a:prstGeom prst="ellipse">
                <a:avLst/>
              </a:prstGeom>
              <a:solidFill>
                <a:srgbClr val="3534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44" name="ïŝ1îḓé"/>
              <p:cNvSpPr/>
              <p:nvPr/>
            </p:nvSpPr>
            <p:spPr bwMode="auto">
              <a:xfrm>
                <a:off x="6023769" y="6524626"/>
                <a:ext cx="65088" cy="65087"/>
              </a:xfrm>
              <a:prstGeom prst="ellipse">
                <a:avLst/>
              </a:prstGeom>
              <a:solidFill>
                <a:srgbClr val="4D4D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45" name="íṣlïḑê"/>
              <p:cNvSpPr/>
              <p:nvPr/>
            </p:nvSpPr>
            <p:spPr bwMode="auto">
              <a:xfrm>
                <a:off x="5974556" y="6461126"/>
                <a:ext cx="165100" cy="92075"/>
              </a:xfrm>
              <a:custGeom>
                <a:avLst/>
                <a:gdLst>
                  <a:gd name="T0" fmla="*/ 54 w 109"/>
                  <a:gd name="T1" fmla="*/ 13 h 61"/>
                  <a:gd name="T2" fmla="*/ 0 w 109"/>
                  <a:gd name="T3" fmla="*/ 61 h 61"/>
                  <a:gd name="T4" fmla="*/ 0 w 109"/>
                  <a:gd name="T5" fmla="*/ 54 h 61"/>
                  <a:gd name="T6" fmla="*/ 54 w 109"/>
                  <a:gd name="T7" fmla="*/ 0 h 61"/>
                  <a:gd name="T8" fmla="*/ 109 w 109"/>
                  <a:gd name="T9" fmla="*/ 54 h 61"/>
                  <a:gd name="T10" fmla="*/ 108 w 109"/>
                  <a:gd name="T11" fmla="*/ 61 h 61"/>
                  <a:gd name="T12" fmla="*/ 54 w 109"/>
                  <a:gd name="T13" fmla="*/ 13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9" h="61">
                    <a:moveTo>
                      <a:pt x="54" y="13"/>
                    </a:moveTo>
                    <a:cubicBezTo>
                      <a:pt x="27" y="13"/>
                      <a:pt x="4" y="34"/>
                      <a:pt x="0" y="61"/>
                    </a:cubicBezTo>
                    <a:cubicBezTo>
                      <a:pt x="0" y="59"/>
                      <a:pt x="0" y="57"/>
                      <a:pt x="0" y="54"/>
                    </a:cubicBezTo>
                    <a:cubicBezTo>
                      <a:pt x="0" y="24"/>
                      <a:pt x="24" y="0"/>
                      <a:pt x="54" y="0"/>
                    </a:cubicBezTo>
                    <a:cubicBezTo>
                      <a:pt x="84" y="0"/>
                      <a:pt x="109" y="24"/>
                      <a:pt x="109" y="54"/>
                    </a:cubicBezTo>
                    <a:cubicBezTo>
                      <a:pt x="109" y="57"/>
                      <a:pt x="109" y="59"/>
                      <a:pt x="108" y="61"/>
                    </a:cubicBezTo>
                    <a:cubicBezTo>
                      <a:pt x="105" y="34"/>
                      <a:pt x="82" y="13"/>
                      <a:pt x="54" y="13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46" name="íśļiḍê"/>
              <p:cNvSpPr/>
              <p:nvPr/>
            </p:nvSpPr>
            <p:spPr bwMode="auto">
              <a:xfrm>
                <a:off x="5241131" y="5230813"/>
                <a:ext cx="652463" cy="119062"/>
              </a:xfrm>
              <a:prstGeom prst="rect">
                <a:avLst/>
              </a:prstGeom>
              <a:solidFill>
                <a:srgbClr val="4040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47" name="íŝḻïḑe"/>
              <p:cNvSpPr/>
              <p:nvPr/>
            </p:nvSpPr>
            <p:spPr bwMode="auto">
              <a:xfrm>
                <a:off x="5541169" y="5349876"/>
                <a:ext cx="46038" cy="952500"/>
              </a:xfrm>
              <a:prstGeom prst="rect">
                <a:avLst/>
              </a:prstGeom>
              <a:solidFill>
                <a:srgbClr val="4040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48" name="iṣ1iďé"/>
              <p:cNvSpPr/>
              <p:nvPr/>
            </p:nvSpPr>
            <p:spPr bwMode="auto">
              <a:xfrm>
                <a:off x="5517356" y="5443538"/>
                <a:ext cx="93663" cy="331787"/>
              </a:xfrm>
              <a:prstGeom prst="rect">
                <a:avLst/>
              </a:pr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49" name="iṡļide"/>
              <p:cNvSpPr/>
              <p:nvPr/>
            </p:nvSpPr>
            <p:spPr bwMode="auto">
              <a:xfrm>
                <a:off x="5533231" y="5937251"/>
                <a:ext cx="60325" cy="331787"/>
              </a:xfrm>
              <a:prstGeom prst="rect">
                <a:avLst/>
              </a:prstGeom>
              <a:solidFill>
                <a:srgbClr val="3534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50" name="ïsḷîḋé"/>
              <p:cNvSpPr/>
              <p:nvPr/>
            </p:nvSpPr>
            <p:spPr bwMode="auto">
              <a:xfrm>
                <a:off x="5517356" y="6032501"/>
                <a:ext cx="93663" cy="330200"/>
              </a:xfrm>
              <a:prstGeom prst="rect">
                <a:avLst/>
              </a:pr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51" name="ïśliḍé"/>
              <p:cNvSpPr/>
              <p:nvPr/>
            </p:nvSpPr>
            <p:spPr bwMode="auto">
              <a:xfrm>
                <a:off x="5041106" y="5100638"/>
                <a:ext cx="1044575" cy="203200"/>
              </a:xfrm>
              <a:custGeom>
                <a:avLst/>
                <a:gdLst>
                  <a:gd name="T0" fmla="*/ 4 w 690"/>
                  <a:gd name="T1" fmla="*/ 5 h 134"/>
                  <a:gd name="T2" fmla="*/ 4 w 690"/>
                  <a:gd name="T3" fmla="*/ 53 h 134"/>
                  <a:gd name="T4" fmla="*/ 345 w 690"/>
                  <a:gd name="T5" fmla="*/ 134 h 134"/>
                  <a:gd name="T6" fmla="*/ 686 w 690"/>
                  <a:gd name="T7" fmla="*/ 53 h 134"/>
                  <a:gd name="T8" fmla="*/ 686 w 690"/>
                  <a:gd name="T9" fmla="*/ 0 h 134"/>
                  <a:gd name="T10" fmla="*/ 4 w 690"/>
                  <a:gd name="T11" fmla="*/ 5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90" h="134">
                    <a:moveTo>
                      <a:pt x="4" y="5"/>
                    </a:moveTo>
                    <a:cubicBezTo>
                      <a:pt x="0" y="10"/>
                      <a:pt x="4" y="48"/>
                      <a:pt x="4" y="53"/>
                    </a:cubicBezTo>
                    <a:cubicBezTo>
                      <a:pt x="4" y="98"/>
                      <a:pt x="156" y="134"/>
                      <a:pt x="345" y="134"/>
                    </a:cubicBezTo>
                    <a:cubicBezTo>
                      <a:pt x="533" y="134"/>
                      <a:pt x="686" y="98"/>
                      <a:pt x="686" y="53"/>
                    </a:cubicBezTo>
                    <a:cubicBezTo>
                      <a:pt x="686" y="48"/>
                      <a:pt x="690" y="5"/>
                      <a:pt x="686" y="0"/>
                    </a:cubicBezTo>
                    <a:lnTo>
                      <a:pt x="4" y="5"/>
                    </a:lnTo>
                    <a:close/>
                  </a:path>
                </a:pathLst>
              </a:custGeom>
              <a:solidFill>
                <a:srgbClr val="6D6E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52" name="îṥḻîďè"/>
              <p:cNvSpPr/>
              <p:nvPr/>
            </p:nvSpPr>
            <p:spPr bwMode="auto">
              <a:xfrm>
                <a:off x="5047456" y="4984751"/>
                <a:ext cx="1031875" cy="246062"/>
              </a:xfrm>
              <a:prstGeom prst="ellipse">
                <a:avLst/>
              </a:prstGeom>
              <a:solidFill>
                <a:srgbClr val="A6A8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53" name="îšlïḑe"/>
              <p:cNvSpPr/>
              <p:nvPr/>
            </p:nvSpPr>
            <p:spPr bwMode="auto">
              <a:xfrm>
                <a:off x="5103019" y="4767263"/>
                <a:ext cx="923925" cy="469900"/>
              </a:xfrm>
              <a:custGeom>
                <a:avLst/>
                <a:gdLst>
                  <a:gd name="T0" fmla="*/ 126 w 611"/>
                  <a:gd name="T1" fmla="*/ 287 h 310"/>
                  <a:gd name="T2" fmla="*/ 79 w 611"/>
                  <a:gd name="T3" fmla="*/ 247 h 310"/>
                  <a:gd name="T4" fmla="*/ 32 w 611"/>
                  <a:gd name="T5" fmla="*/ 155 h 310"/>
                  <a:gd name="T6" fmla="*/ 269 w 611"/>
                  <a:gd name="T7" fmla="*/ 39 h 310"/>
                  <a:gd name="T8" fmla="*/ 319 w 611"/>
                  <a:gd name="T9" fmla="*/ 72 h 310"/>
                  <a:gd name="T10" fmla="*/ 484 w 611"/>
                  <a:gd name="T11" fmla="*/ 37 h 310"/>
                  <a:gd name="T12" fmla="*/ 611 w 611"/>
                  <a:gd name="T13" fmla="*/ 178 h 310"/>
                  <a:gd name="T14" fmla="*/ 597 w 611"/>
                  <a:gd name="T15" fmla="*/ 230 h 310"/>
                  <a:gd name="T16" fmla="*/ 571 w 611"/>
                  <a:gd name="T17" fmla="*/ 259 h 310"/>
                  <a:gd name="T18" fmla="*/ 528 w 611"/>
                  <a:gd name="T19" fmla="*/ 264 h 310"/>
                  <a:gd name="T20" fmla="*/ 489 w 611"/>
                  <a:gd name="T21" fmla="*/ 282 h 310"/>
                  <a:gd name="T22" fmla="*/ 382 w 611"/>
                  <a:gd name="T23" fmla="*/ 307 h 310"/>
                  <a:gd name="T24" fmla="*/ 240 w 611"/>
                  <a:gd name="T25" fmla="*/ 302 h 310"/>
                  <a:gd name="T26" fmla="*/ 186 w 611"/>
                  <a:gd name="T27" fmla="*/ 296 h 310"/>
                  <a:gd name="T28" fmla="*/ 156 w 611"/>
                  <a:gd name="T29" fmla="*/ 292 h 310"/>
                  <a:gd name="T30" fmla="*/ 126 w 611"/>
                  <a:gd name="T31" fmla="*/ 287 h 3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11" h="310">
                    <a:moveTo>
                      <a:pt x="126" y="287"/>
                    </a:moveTo>
                    <a:cubicBezTo>
                      <a:pt x="126" y="287"/>
                      <a:pt x="114" y="255"/>
                      <a:pt x="79" y="247"/>
                    </a:cubicBezTo>
                    <a:cubicBezTo>
                      <a:pt x="79" y="247"/>
                      <a:pt x="0" y="215"/>
                      <a:pt x="32" y="155"/>
                    </a:cubicBezTo>
                    <a:cubicBezTo>
                      <a:pt x="32" y="155"/>
                      <a:pt x="95" y="2"/>
                      <a:pt x="269" y="39"/>
                    </a:cubicBezTo>
                    <a:cubicBezTo>
                      <a:pt x="319" y="72"/>
                      <a:pt x="319" y="72"/>
                      <a:pt x="319" y="72"/>
                    </a:cubicBezTo>
                    <a:cubicBezTo>
                      <a:pt x="319" y="72"/>
                      <a:pt x="367" y="0"/>
                      <a:pt x="484" y="37"/>
                    </a:cubicBezTo>
                    <a:cubicBezTo>
                      <a:pt x="484" y="37"/>
                      <a:pt x="605" y="91"/>
                      <a:pt x="611" y="178"/>
                    </a:cubicBezTo>
                    <a:cubicBezTo>
                      <a:pt x="609" y="196"/>
                      <a:pt x="604" y="214"/>
                      <a:pt x="597" y="230"/>
                    </a:cubicBezTo>
                    <a:cubicBezTo>
                      <a:pt x="592" y="243"/>
                      <a:pt x="585" y="255"/>
                      <a:pt x="571" y="259"/>
                    </a:cubicBezTo>
                    <a:cubicBezTo>
                      <a:pt x="557" y="264"/>
                      <a:pt x="542" y="261"/>
                      <a:pt x="528" y="264"/>
                    </a:cubicBezTo>
                    <a:cubicBezTo>
                      <a:pt x="514" y="267"/>
                      <a:pt x="501" y="275"/>
                      <a:pt x="489" y="282"/>
                    </a:cubicBezTo>
                    <a:cubicBezTo>
                      <a:pt x="460" y="302"/>
                      <a:pt x="416" y="304"/>
                      <a:pt x="382" y="307"/>
                    </a:cubicBezTo>
                    <a:cubicBezTo>
                      <a:pt x="335" y="310"/>
                      <a:pt x="287" y="307"/>
                      <a:pt x="240" y="302"/>
                    </a:cubicBezTo>
                    <a:cubicBezTo>
                      <a:pt x="222" y="300"/>
                      <a:pt x="204" y="298"/>
                      <a:pt x="186" y="296"/>
                    </a:cubicBezTo>
                    <a:cubicBezTo>
                      <a:pt x="176" y="295"/>
                      <a:pt x="166" y="293"/>
                      <a:pt x="156" y="292"/>
                    </a:cubicBezTo>
                    <a:cubicBezTo>
                      <a:pt x="153" y="291"/>
                      <a:pt x="127" y="289"/>
                      <a:pt x="126" y="287"/>
                    </a:cubicBezTo>
                    <a:close/>
                  </a:path>
                </a:pathLst>
              </a:custGeom>
              <a:solidFill>
                <a:srgbClr val="9F2E2C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54" name="îśḷîḑè"/>
              <p:cNvSpPr/>
              <p:nvPr/>
            </p:nvSpPr>
            <p:spPr bwMode="auto">
              <a:xfrm>
                <a:off x="5271294" y="3117851"/>
                <a:ext cx="600075" cy="815975"/>
              </a:xfrm>
              <a:custGeom>
                <a:avLst/>
                <a:gdLst>
                  <a:gd name="T0" fmla="*/ 38 w 396"/>
                  <a:gd name="T1" fmla="*/ 539 h 539"/>
                  <a:gd name="T2" fmla="*/ 354 w 396"/>
                  <a:gd name="T3" fmla="*/ 535 h 539"/>
                  <a:gd name="T4" fmla="*/ 396 w 396"/>
                  <a:gd name="T5" fmla="*/ 73 h 539"/>
                  <a:gd name="T6" fmla="*/ 11 w 396"/>
                  <a:gd name="T7" fmla="*/ 94 h 539"/>
                  <a:gd name="T8" fmla="*/ 38 w 396"/>
                  <a:gd name="T9" fmla="*/ 539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6" h="539">
                    <a:moveTo>
                      <a:pt x="38" y="539"/>
                    </a:moveTo>
                    <a:cubicBezTo>
                      <a:pt x="38" y="539"/>
                      <a:pt x="207" y="513"/>
                      <a:pt x="354" y="535"/>
                    </a:cubicBezTo>
                    <a:cubicBezTo>
                      <a:pt x="354" y="535"/>
                      <a:pt x="378" y="347"/>
                      <a:pt x="396" y="73"/>
                    </a:cubicBezTo>
                    <a:cubicBezTo>
                      <a:pt x="396" y="73"/>
                      <a:pt x="161" y="0"/>
                      <a:pt x="11" y="94"/>
                    </a:cubicBezTo>
                    <a:cubicBezTo>
                      <a:pt x="11" y="94"/>
                      <a:pt x="0" y="364"/>
                      <a:pt x="38" y="539"/>
                    </a:cubicBezTo>
                    <a:close/>
                  </a:path>
                </a:pathLst>
              </a:custGeom>
              <a:solidFill>
                <a:srgbClr val="520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55" name="íślídè"/>
              <p:cNvSpPr/>
              <p:nvPr/>
            </p:nvSpPr>
            <p:spPr bwMode="auto">
              <a:xfrm>
                <a:off x="5477669" y="3694113"/>
                <a:ext cx="211138" cy="173037"/>
              </a:xfrm>
              <a:custGeom>
                <a:avLst/>
                <a:gdLst>
                  <a:gd name="T0" fmla="*/ 11 w 139"/>
                  <a:gd name="T1" fmla="*/ 0 h 115"/>
                  <a:gd name="T2" fmla="*/ 128 w 139"/>
                  <a:gd name="T3" fmla="*/ 0 h 115"/>
                  <a:gd name="T4" fmla="*/ 139 w 139"/>
                  <a:gd name="T5" fmla="*/ 115 h 115"/>
                  <a:gd name="T6" fmla="*/ 0 w 139"/>
                  <a:gd name="T7" fmla="*/ 115 h 115"/>
                  <a:gd name="T8" fmla="*/ 11 w 139"/>
                  <a:gd name="T9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9" h="115">
                    <a:moveTo>
                      <a:pt x="11" y="0"/>
                    </a:moveTo>
                    <a:cubicBezTo>
                      <a:pt x="128" y="0"/>
                      <a:pt x="128" y="0"/>
                      <a:pt x="128" y="0"/>
                    </a:cubicBezTo>
                    <a:cubicBezTo>
                      <a:pt x="128" y="0"/>
                      <a:pt x="107" y="61"/>
                      <a:pt x="139" y="115"/>
                    </a:cubicBezTo>
                    <a:cubicBezTo>
                      <a:pt x="0" y="115"/>
                      <a:pt x="0" y="115"/>
                      <a:pt x="0" y="115"/>
                    </a:cubicBezTo>
                    <a:cubicBezTo>
                      <a:pt x="0" y="115"/>
                      <a:pt x="40" y="83"/>
                      <a:pt x="11" y="0"/>
                    </a:cubicBezTo>
                    <a:close/>
                  </a:path>
                </a:pathLst>
              </a:custGeom>
              <a:solidFill>
                <a:srgbClr val="EDB0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56" name="iŝľíde"/>
              <p:cNvSpPr/>
              <p:nvPr/>
            </p:nvSpPr>
            <p:spPr bwMode="auto">
              <a:xfrm>
                <a:off x="5495131" y="3694113"/>
                <a:ext cx="176213" cy="109537"/>
              </a:xfrm>
              <a:custGeom>
                <a:avLst/>
                <a:gdLst>
                  <a:gd name="T0" fmla="*/ 0 w 117"/>
                  <a:gd name="T1" fmla="*/ 0 h 73"/>
                  <a:gd name="T2" fmla="*/ 117 w 117"/>
                  <a:gd name="T3" fmla="*/ 0 h 73"/>
                  <a:gd name="T4" fmla="*/ 113 w 117"/>
                  <a:gd name="T5" fmla="*/ 73 h 73"/>
                  <a:gd name="T6" fmla="*/ 9 w 117"/>
                  <a:gd name="T7" fmla="*/ 37 h 73"/>
                  <a:gd name="T8" fmla="*/ 0 w 117"/>
                  <a:gd name="T9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73">
                    <a:moveTo>
                      <a:pt x="0" y="0"/>
                    </a:moveTo>
                    <a:cubicBezTo>
                      <a:pt x="117" y="0"/>
                      <a:pt x="117" y="0"/>
                      <a:pt x="117" y="0"/>
                    </a:cubicBezTo>
                    <a:cubicBezTo>
                      <a:pt x="117" y="0"/>
                      <a:pt x="104" y="37"/>
                      <a:pt x="113" y="73"/>
                    </a:cubicBezTo>
                    <a:cubicBezTo>
                      <a:pt x="113" y="73"/>
                      <a:pt x="44" y="65"/>
                      <a:pt x="9" y="37"/>
                    </a:cubicBezTo>
                    <a:cubicBezTo>
                      <a:pt x="9" y="37"/>
                      <a:pt x="8" y="22"/>
                      <a:pt x="0" y="0"/>
                    </a:cubicBezTo>
                    <a:close/>
                  </a:path>
                </a:pathLst>
              </a:custGeom>
              <a:solidFill>
                <a:srgbClr val="D49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57" name="ïSlîḑè"/>
              <p:cNvSpPr/>
              <p:nvPr/>
            </p:nvSpPr>
            <p:spPr bwMode="auto">
              <a:xfrm>
                <a:off x="5853906" y="3295651"/>
                <a:ext cx="74613" cy="131762"/>
              </a:xfrm>
              <a:custGeom>
                <a:avLst/>
                <a:gdLst>
                  <a:gd name="T0" fmla="*/ 45 w 49"/>
                  <a:gd name="T1" fmla="*/ 47 h 87"/>
                  <a:gd name="T2" fmla="*/ 16 w 49"/>
                  <a:gd name="T3" fmla="*/ 84 h 87"/>
                  <a:gd name="T4" fmla="*/ 5 w 49"/>
                  <a:gd name="T5" fmla="*/ 39 h 87"/>
                  <a:gd name="T6" fmla="*/ 33 w 49"/>
                  <a:gd name="T7" fmla="*/ 2 h 87"/>
                  <a:gd name="T8" fmla="*/ 45 w 49"/>
                  <a:gd name="T9" fmla="*/ 47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" h="87">
                    <a:moveTo>
                      <a:pt x="45" y="47"/>
                    </a:moveTo>
                    <a:cubicBezTo>
                      <a:pt x="40" y="70"/>
                      <a:pt x="27" y="87"/>
                      <a:pt x="16" y="84"/>
                    </a:cubicBezTo>
                    <a:cubicBezTo>
                      <a:pt x="5" y="82"/>
                      <a:pt x="0" y="62"/>
                      <a:pt x="5" y="39"/>
                    </a:cubicBezTo>
                    <a:cubicBezTo>
                      <a:pt x="10" y="17"/>
                      <a:pt x="22" y="0"/>
                      <a:pt x="33" y="2"/>
                    </a:cubicBezTo>
                    <a:cubicBezTo>
                      <a:pt x="44" y="5"/>
                      <a:pt x="49" y="25"/>
                      <a:pt x="45" y="47"/>
                    </a:cubicBezTo>
                    <a:close/>
                  </a:path>
                </a:pathLst>
              </a:custGeom>
              <a:solidFill>
                <a:srgbClr val="FABE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58" name="îṩľiḍe"/>
              <p:cNvSpPr/>
              <p:nvPr/>
            </p:nvSpPr>
            <p:spPr bwMode="auto">
              <a:xfrm>
                <a:off x="5841206" y="3306763"/>
                <a:ext cx="71438" cy="107950"/>
              </a:xfrm>
              <a:custGeom>
                <a:avLst/>
                <a:gdLst>
                  <a:gd name="T0" fmla="*/ 43 w 47"/>
                  <a:gd name="T1" fmla="*/ 40 h 72"/>
                  <a:gd name="T2" fmla="*/ 16 w 47"/>
                  <a:gd name="T3" fmla="*/ 70 h 72"/>
                  <a:gd name="T4" fmla="*/ 3 w 47"/>
                  <a:gd name="T5" fmla="*/ 32 h 72"/>
                  <a:gd name="T6" fmla="*/ 30 w 47"/>
                  <a:gd name="T7" fmla="*/ 2 h 72"/>
                  <a:gd name="T8" fmla="*/ 43 w 47"/>
                  <a:gd name="T9" fmla="*/ 4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72">
                    <a:moveTo>
                      <a:pt x="43" y="40"/>
                    </a:moveTo>
                    <a:cubicBezTo>
                      <a:pt x="39" y="59"/>
                      <a:pt x="27" y="72"/>
                      <a:pt x="16" y="70"/>
                    </a:cubicBezTo>
                    <a:cubicBezTo>
                      <a:pt x="5" y="68"/>
                      <a:pt x="0" y="51"/>
                      <a:pt x="3" y="32"/>
                    </a:cubicBezTo>
                    <a:cubicBezTo>
                      <a:pt x="7" y="14"/>
                      <a:pt x="19" y="0"/>
                      <a:pt x="30" y="2"/>
                    </a:cubicBezTo>
                    <a:cubicBezTo>
                      <a:pt x="41" y="5"/>
                      <a:pt x="47" y="22"/>
                      <a:pt x="43" y="40"/>
                    </a:cubicBezTo>
                    <a:close/>
                  </a:path>
                </a:pathLst>
              </a:custGeom>
              <a:solidFill>
                <a:srgbClr val="E7B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59" name="iSļîďe"/>
              <p:cNvSpPr/>
              <p:nvPr/>
            </p:nvSpPr>
            <p:spPr bwMode="auto">
              <a:xfrm>
                <a:off x="5252244" y="3306763"/>
                <a:ext cx="74613" cy="131762"/>
              </a:xfrm>
              <a:custGeom>
                <a:avLst/>
                <a:gdLst>
                  <a:gd name="T0" fmla="*/ 5 w 49"/>
                  <a:gd name="T1" fmla="*/ 48 h 87"/>
                  <a:gd name="T2" fmla="*/ 33 w 49"/>
                  <a:gd name="T3" fmla="*/ 84 h 87"/>
                  <a:gd name="T4" fmla="*/ 45 w 49"/>
                  <a:gd name="T5" fmla="*/ 39 h 87"/>
                  <a:gd name="T6" fmla="*/ 16 w 49"/>
                  <a:gd name="T7" fmla="*/ 2 h 87"/>
                  <a:gd name="T8" fmla="*/ 5 w 49"/>
                  <a:gd name="T9" fmla="*/ 48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" h="87">
                    <a:moveTo>
                      <a:pt x="5" y="48"/>
                    </a:moveTo>
                    <a:cubicBezTo>
                      <a:pt x="10" y="70"/>
                      <a:pt x="23" y="87"/>
                      <a:pt x="33" y="84"/>
                    </a:cubicBezTo>
                    <a:cubicBezTo>
                      <a:pt x="44" y="82"/>
                      <a:pt x="49" y="62"/>
                      <a:pt x="45" y="39"/>
                    </a:cubicBezTo>
                    <a:cubicBezTo>
                      <a:pt x="40" y="17"/>
                      <a:pt x="27" y="0"/>
                      <a:pt x="16" y="2"/>
                    </a:cubicBezTo>
                    <a:cubicBezTo>
                      <a:pt x="5" y="5"/>
                      <a:pt x="0" y="25"/>
                      <a:pt x="5" y="48"/>
                    </a:cubicBezTo>
                    <a:close/>
                  </a:path>
                </a:pathLst>
              </a:custGeom>
              <a:solidFill>
                <a:srgbClr val="FABE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60" name="ïśḷïďe"/>
              <p:cNvSpPr/>
              <p:nvPr/>
            </p:nvSpPr>
            <p:spPr bwMode="auto">
              <a:xfrm>
                <a:off x="5269706" y="3316288"/>
                <a:ext cx="71438" cy="111125"/>
              </a:xfrm>
              <a:custGeom>
                <a:avLst/>
                <a:gdLst>
                  <a:gd name="T0" fmla="*/ 4 w 47"/>
                  <a:gd name="T1" fmla="*/ 41 h 73"/>
                  <a:gd name="T2" fmla="*/ 31 w 47"/>
                  <a:gd name="T3" fmla="*/ 70 h 73"/>
                  <a:gd name="T4" fmla="*/ 43 w 47"/>
                  <a:gd name="T5" fmla="*/ 32 h 73"/>
                  <a:gd name="T6" fmla="*/ 17 w 47"/>
                  <a:gd name="T7" fmla="*/ 3 h 73"/>
                  <a:gd name="T8" fmla="*/ 4 w 47"/>
                  <a:gd name="T9" fmla="*/ 41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73">
                    <a:moveTo>
                      <a:pt x="4" y="41"/>
                    </a:moveTo>
                    <a:cubicBezTo>
                      <a:pt x="8" y="59"/>
                      <a:pt x="20" y="73"/>
                      <a:pt x="31" y="70"/>
                    </a:cubicBezTo>
                    <a:cubicBezTo>
                      <a:pt x="42" y="68"/>
                      <a:pt x="47" y="51"/>
                      <a:pt x="43" y="32"/>
                    </a:cubicBezTo>
                    <a:cubicBezTo>
                      <a:pt x="39" y="14"/>
                      <a:pt x="27" y="0"/>
                      <a:pt x="17" y="3"/>
                    </a:cubicBezTo>
                    <a:cubicBezTo>
                      <a:pt x="6" y="5"/>
                      <a:pt x="0" y="22"/>
                      <a:pt x="4" y="41"/>
                    </a:cubicBezTo>
                    <a:close/>
                  </a:path>
                </a:pathLst>
              </a:custGeom>
              <a:solidFill>
                <a:srgbClr val="E7B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61" name="í$ľîḑe"/>
              <p:cNvSpPr/>
              <p:nvPr/>
            </p:nvSpPr>
            <p:spPr bwMode="auto">
              <a:xfrm>
                <a:off x="5204619" y="2889251"/>
                <a:ext cx="728663" cy="850900"/>
              </a:xfrm>
              <a:custGeom>
                <a:avLst/>
                <a:gdLst>
                  <a:gd name="T0" fmla="*/ 449 w 481"/>
                  <a:gd name="T1" fmla="*/ 299 h 562"/>
                  <a:gd name="T2" fmla="*/ 412 w 481"/>
                  <a:gd name="T3" fmla="*/ 438 h 562"/>
                  <a:gd name="T4" fmla="*/ 278 w 481"/>
                  <a:gd name="T5" fmla="*/ 557 h 562"/>
                  <a:gd name="T6" fmla="*/ 256 w 481"/>
                  <a:gd name="T7" fmla="*/ 562 h 562"/>
                  <a:gd name="T8" fmla="*/ 255 w 481"/>
                  <a:gd name="T9" fmla="*/ 562 h 562"/>
                  <a:gd name="T10" fmla="*/ 255 w 481"/>
                  <a:gd name="T11" fmla="*/ 562 h 562"/>
                  <a:gd name="T12" fmla="*/ 232 w 481"/>
                  <a:gd name="T13" fmla="*/ 557 h 562"/>
                  <a:gd name="T14" fmla="*/ 98 w 481"/>
                  <a:gd name="T15" fmla="*/ 438 h 562"/>
                  <a:gd name="T16" fmla="*/ 61 w 481"/>
                  <a:gd name="T17" fmla="*/ 299 h 562"/>
                  <a:gd name="T18" fmla="*/ 262 w 481"/>
                  <a:gd name="T19" fmla="*/ 12 h 562"/>
                  <a:gd name="T20" fmla="*/ 449 w 481"/>
                  <a:gd name="T21" fmla="*/ 299 h 5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81" h="562">
                    <a:moveTo>
                      <a:pt x="449" y="299"/>
                    </a:moveTo>
                    <a:cubicBezTo>
                      <a:pt x="444" y="346"/>
                      <a:pt x="434" y="395"/>
                      <a:pt x="412" y="438"/>
                    </a:cubicBezTo>
                    <a:cubicBezTo>
                      <a:pt x="389" y="484"/>
                      <a:pt x="325" y="539"/>
                      <a:pt x="278" y="557"/>
                    </a:cubicBezTo>
                    <a:cubicBezTo>
                      <a:pt x="270" y="561"/>
                      <a:pt x="262" y="562"/>
                      <a:pt x="256" y="562"/>
                    </a:cubicBezTo>
                    <a:cubicBezTo>
                      <a:pt x="255" y="562"/>
                      <a:pt x="255" y="562"/>
                      <a:pt x="255" y="562"/>
                    </a:cubicBezTo>
                    <a:cubicBezTo>
                      <a:pt x="255" y="562"/>
                      <a:pt x="255" y="562"/>
                      <a:pt x="255" y="562"/>
                    </a:cubicBezTo>
                    <a:cubicBezTo>
                      <a:pt x="248" y="562"/>
                      <a:pt x="240" y="561"/>
                      <a:pt x="232" y="557"/>
                    </a:cubicBezTo>
                    <a:cubicBezTo>
                      <a:pt x="185" y="539"/>
                      <a:pt x="122" y="484"/>
                      <a:pt x="98" y="438"/>
                    </a:cubicBezTo>
                    <a:cubicBezTo>
                      <a:pt x="76" y="395"/>
                      <a:pt x="68" y="346"/>
                      <a:pt x="61" y="299"/>
                    </a:cubicBezTo>
                    <a:cubicBezTo>
                      <a:pt x="61" y="299"/>
                      <a:pt x="0" y="0"/>
                      <a:pt x="262" y="12"/>
                    </a:cubicBezTo>
                    <a:cubicBezTo>
                      <a:pt x="262" y="12"/>
                      <a:pt x="481" y="0"/>
                      <a:pt x="449" y="299"/>
                    </a:cubicBezTo>
                    <a:close/>
                  </a:path>
                </a:pathLst>
              </a:custGeom>
              <a:solidFill>
                <a:srgbClr val="FABE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62" name="iśḷidé"/>
              <p:cNvSpPr/>
              <p:nvPr/>
            </p:nvSpPr>
            <p:spPr bwMode="auto">
              <a:xfrm>
                <a:off x="5158581" y="3846513"/>
                <a:ext cx="860425" cy="255587"/>
              </a:xfrm>
              <a:custGeom>
                <a:avLst/>
                <a:gdLst>
                  <a:gd name="T0" fmla="*/ 562 w 569"/>
                  <a:gd name="T1" fmla="*/ 116 h 169"/>
                  <a:gd name="T2" fmla="*/ 452 w 569"/>
                  <a:gd name="T3" fmla="*/ 23 h 169"/>
                  <a:gd name="T4" fmla="*/ 285 w 569"/>
                  <a:gd name="T5" fmla="*/ 0 h 169"/>
                  <a:gd name="T6" fmla="*/ 117 w 569"/>
                  <a:gd name="T7" fmla="*/ 23 h 169"/>
                  <a:gd name="T8" fmla="*/ 7 w 569"/>
                  <a:gd name="T9" fmla="*/ 116 h 169"/>
                  <a:gd name="T10" fmla="*/ 0 w 569"/>
                  <a:gd name="T11" fmla="*/ 169 h 169"/>
                  <a:gd name="T12" fmla="*/ 285 w 569"/>
                  <a:gd name="T13" fmla="*/ 169 h 169"/>
                  <a:gd name="T14" fmla="*/ 569 w 569"/>
                  <a:gd name="T15" fmla="*/ 169 h 169"/>
                  <a:gd name="T16" fmla="*/ 562 w 569"/>
                  <a:gd name="T17" fmla="*/ 116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69" h="169">
                    <a:moveTo>
                      <a:pt x="562" y="116"/>
                    </a:moveTo>
                    <a:cubicBezTo>
                      <a:pt x="546" y="67"/>
                      <a:pt x="504" y="28"/>
                      <a:pt x="452" y="23"/>
                    </a:cubicBezTo>
                    <a:cubicBezTo>
                      <a:pt x="396" y="18"/>
                      <a:pt x="340" y="8"/>
                      <a:pt x="285" y="0"/>
                    </a:cubicBezTo>
                    <a:cubicBezTo>
                      <a:pt x="229" y="8"/>
                      <a:pt x="173" y="18"/>
                      <a:pt x="117" y="23"/>
                    </a:cubicBezTo>
                    <a:cubicBezTo>
                      <a:pt x="65" y="28"/>
                      <a:pt x="23" y="67"/>
                      <a:pt x="7" y="116"/>
                    </a:cubicBezTo>
                    <a:cubicBezTo>
                      <a:pt x="2" y="132"/>
                      <a:pt x="0" y="151"/>
                      <a:pt x="0" y="169"/>
                    </a:cubicBezTo>
                    <a:cubicBezTo>
                      <a:pt x="285" y="169"/>
                      <a:pt x="285" y="169"/>
                      <a:pt x="285" y="169"/>
                    </a:cubicBezTo>
                    <a:cubicBezTo>
                      <a:pt x="569" y="169"/>
                      <a:pt x="569" y="169"/>
                      <a:pt x="569" y="169"/>
                    </a:cubicBezTo>
                    <a:cubicBezTo>
                      <a:pt x="569" y="151"/>
                      <a:pt x="567" y="132"/>
                      <a:pt x="562" y="116"/>
                    </a:cubicBezTo>
                    <a:close/>
                  </a:path>
                </a:pathLst>
              </a:custGeom>
              <a:solidFill>
                <a:srgbClr val="EDB0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63" name="iSļíḓe"/>
              <p:cNvSpPr/>
              <p:nvPr/>
            </p:nvSpPr>
            <p:spPr bwMode="auto">
              <a:xfrm>
                <a:off x="5317331" y="4102101"/>
                <a:ext cx="542925" cy="658812"/>
              </a:xfrm>
              <a:custGeom>
                <a:avLst/>
                <a:gdLst>
                  <a:gd name="T0" fmla="*/ 18 w 359"/>
                  <a:gd name="T1" fmla="*/ 0 h 435"/>
                  <a:gd name="T2" fmla="*/ 350 w 359"/>
                  <a:gd name="T3" fmla="*/ 0 h 435"/>
                  <a:gd name="T4" fmla="*/ 359 w 359"/>
                  <a:gd name="T5" fmla="*/ 435 h 435"/>
                  <a:gd name="T6" fmla="*/ 0 w 359"/>
                  <a:gd name="T7" fmla="*/ 435 h 435"/>
                  <a:gd name="T8" fmla="*/ 18 w 359"/>
                  <a:gd name="T9" fmla="*/ 0 h 4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9" h="435">
                    <a:moveTo>
                      <a:pt x="18" y="0"/>
                    </a:moveTo>
                    <a:cubicBezTo>
                      <a:pt x="350" y="0"/>
                      <a:pt x="350" y="0"/>
                      <a:pt x="350" y="0"/>
                    </a:cubicBezTo>
                    <a:cubicBezTo>
                      <a:pt x="350" y="0"/>
                      <a:pt x="264" y="266"/>
                      <a:pt x="359" y="435"/>
                    </a:cubicBezTo>
                    <a:cubicBezTo>
                      <a:pt x="0" y="435"/>
                      <a:pt x="0" y="435"/>
                      <a:pt x="0" y="435"/>
                    </a:cubicBezTo>
                    <a:cubicBezTo>
                      <a:pt x="0" y="435"/>
                      <a:pt x="81" y="307"/>
                      <a:pt x="18" y="0"/>
                    </a:cubicBezTo>
                    <a:close/>
                  </a:path>
                </a:pathLst>
              </a:custGeom>
              <a:solidFill>
                <a:srgbClr val="EDB0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64" name="ï$ḻiḍe"/>
              <p:cNvSpPr/>
              <p:nvPr/>
            </p:nvSpPr>
            <p:spPr bwMode="auto">
              <a:xfrm>
                <a:off x="5104606" y="4760913"/>
                <a:ext cx="1281113" cy="519112"/>
              </a:xfrm>
              <a:custGeom>
                <a:avLst/>
                <a:gdLst>
                  <a:gd name="T0" fmla="*/ 314 w 846"/>
                  <a:gd name="T1" fmla="*/ 261 h 343"/>
                  <a:gd name="T2" fmla="*/ 495 w 846"/>
                  <a:gd name="T3" fmla="*/ 0 h 343"/>
                  <a:gd name="T4" fmla="*/ 136 w 846"/>
                  <a:gd name="T5" fmla="*/ 0 h 343"/>
                  <a:gd name="T6" fmla="*/ 8 w 846"/>
                  <a:gd name="T7" fmla="*/ 132 h 343"/>
                  <a:gd name="T8" fmla="*/ 314 w 846"/>
                  <a:gd name="T9" fmla="*/ 261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6" h="343">
                    <a:moveTo>
                      <a:pt x="314" y="261"/>
                    </a:moveTo>
                    <a:cubicBezTo>
                      <a:pt x="846" y="291"/>
                      <a:pt x="495" y="0"/>
                      <a:pt x="495" y="0"/>
                    </a:cubicBezTo>
                    <a:cubicBezTo>
                      <a:pt x="136" y="0"/>
                      <a:pt x="136" y="0"/>
                      <a:pt x="136" y="0"/>
                    </a:cubicBezTo>
                    <a:cubicBezTo>
                      <a:pt x="136" y="0"/>
                      <a:pt x="4" y="44"/>
                      <a:pt x="8" y="132"/>
                    </a:cubicBezTo>
                    <a:cubicBezTo>
                      <a:pt x="8" y="132"/>
                      <a:pt x="0" y="343"/>
                      <a:pt x="314" y="261"/>
                    </a:cubicBez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65" name="ïṥḻíḑê"/>
              <p:cNvSpPr/>
              <p:nvPr/>
            </p:nvSpPr>
            <p:spPr bwMode="auto">
              <a:xfrm>
                <a:off x="5487194" y="6183313"/>
                <a:ext cx="184150" cy="360362"/>
              </a:xfrm>
              <a:custGeom>
                <a:avLst/>
                <a:gdLst>
                  <a:gd name="T0" fmla="*/ 27 w 122"/>
                  <a:gd name="T1" fmla="*/ 147 h 238"/>
                  <a:gd name="T2" fmla="*/ 82 w 122"/>
                  <a:gd name="T3" fmla="*/ 235 h 238"/>
                  <a:gd name="T4" fmla="*/ 89 w 122"/>
                  <a:gd name="T5" fmla="*/ 237 h 238"/>
                  <a:gd name="T6" fmla="*/ 120 w 122"/>
                  <a:gd name="T7" fmla="*/ 145 h 238"/>
                  <a:gd name="T8" fmla="*/ 97 w 122"/>
                  <a:gd name="T9" fmla="*/ 74 h 238"/>
                  <a:gd name="T10" fmla="*/ 86 w 122"/>
                  <a:gd name="T11" fmla="*/ 13 h 238"/>
                  <a:gd name="T12" fmla="*/ 86 w 122"/>
                  <a:gd name="T13" fmla="*/ 0 h 238"/>
                  <a:gd name="T14" fmla="*/ 0 w 122"/>
                  <a:gd name="T15" fmla="*/ 19 h 238"/>
                  <a:gd name="T16" fmla="*/ 26 w 122"/>
                  <a:gd name="T17" fmla="*/ 116 h 238"/>
                  <a:gd name="T18" fmla="*/ 27 w 122"/>
                  <a:gd name="T19" fmla="*/ 147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2" h="238">
                    <a:moveTo>
                      <a:pt x="27" y="147"/>
                    </a:moveTo>
                    <a:cubicBezTo>
                      <a:pt x="32" y="185"/>
                      <a:pt x="46" y="218"/>
                      <a:pt x="82" y="235"/>
                    </a:cubicBezTo>
                    <a:cubicBezTo>
                      <a:pt x="83" y="235"/>
                      <a:pt x="87" y="238"/>
                      <a:pt x="89" y="237"/>
                    </a:cubicBezTo>
                    <a:cubicBezTo>
                      <a:pt x="122" y="222"/>
                      <a:pt x="122" y="176"/>
                      <a:pt x="120" y="145"/>
                    </a:cubicBezTo>
                    <a:cubicBezTo>
                      <a:pt x="118" y="119"/>
                      <a:pt x="104" y="98"/>
                      <a:pt x="97" y="74"/>
                    </a:cubicBezTo>
                    <a:cubicBezTo>
                      <a:pt x="91" y="55"/>
                      <a:pt x="88" y="34"/>
                      <a:pt x="86" y="13"/>
                    </a:cubicBezTo>
                    <a:cubicBezTo>
                      <a:pt x="86" y="13"/>
                      <a:pt x="85" y="0"/>
                      <a:pt x="86" y="0"/>
                    </a:cubicBezTo>
                    <a:cubicBezTo>
                      <a:pt x="86" y="0"/>
                      <a:pt x="0" y="19"/>
                      <a:pt x="0" y="19"/>
                    </a:cubicBezTo>
                    <a:cubicBezTo>
                      <a:pt x="13" y="49"/>
                      <a:pt x="25" y="84"/>
                      <a:pt x="26" y="116"/>
                    </a:cubicBezTo>
                    <a:cubicBezTo>
                      <a:pt x="26" y="124"/>
                      <a:pt x="26" y="139"/>
                      <a:pt x="27" y="147"/>
                    </a:cubicBezTo>
                    <a:close/>
                  </a:path>
                </a:pathLst>
              </a:custGeom>
              <a:solidFill>
                <a:srgbClr val="EDB0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66" name="íšliḋè"/>
              <p:cNvSpPr/>
              <p:nvPr/>
            </p:nvSpPr>
            <p:spPr bwMode="auto">
              <a:xfrm>
                <a:off x="5522119" y="6375401"/>
                <a:ext cx="188913" cy="231775"/>
              </a:xfrm>
              <a:custGeom>
                <a:avLst/>
                <a:gdLst>
                  <a:gd name="T0" fmla="*/ 108 w 125"/>
                  <a:gd name="T1" fmla="*/ 33 h 153"/>
                  <a:gd name="T2" fmla="*/ 78 w 125"/>
                  <a:gd name="T3" fmla="*/ 141 h 153"/>
                  <a:gd name="T4" fmla="*/ 5 w 125"/>
                  <a:gd name="T5" fmla="*/ 57 h 153"/>
                  <a:gd name="T6" fmla="*/ 4 w 125"/>
                  <a:gd name="T7" fmla="*/ 20 h 153"/>
                  <a:gd name="T8" fmla="*/ 14 w 125"/>
                  <a:gd name="T9" fmla="*/ 54 h 153"/>
                  <a:gd name="T10" fmla="*/ 65 w 125"/>
                  <a:gd name="T11" fmla="*/ 83 h 153"/>
                  <a:gd name="T12" fmla="*/ 97 w 125"/>
                  <a:gd name="T13" fmla="*/ 36 h 153"/>
                  <a:gd name="T14" fmla="*/ 94 w 125"/>
                  <a:gd name="T15" fmla="*/ 0 h 153"/>
                  <a:gd name="T16" fmla="*/ 108 w 125"/>
                  <a:gd name="T17" fmla="*/ 33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5" h="153">
                    <a:moveTo>
                      <a:pt x="108" y="33"/>
                    </a:moveTo>
                    <a:cubicBezTo>
                      <a:pt x="125" y="132"/>
                      <a:pt x="78" y="141"/>
                      <a:pt x="78" y="141"/>
                    </a:cubicBezTo>
                    <a:cubicBezTo>
                      <a:pt x="27" y="153"/>
                      <a:pt x="5" y="57"/>
                      <a:pt x="5" y="57"/>
                    </a:cubicBezTo>
                    <a:cubicBezTo>
                      <a:pt x="0" y="38"/>
                      <a:pt x="4" y="20"/>
                      <a:pt x="4" y="20"/>
                    </a:cubicBezTo>
                    <a:cubicBezTo>
                      <a:pt x="4" y="33"/>
                      <a:pt x="14" y="54"/>
                      <a:pt x="14" y="54"/>
                    </a:cubicBezTo>
                    <a:cubicBezTo>
                      <a:pt x="26" y="73"/>
                      <a:pt x="43" y="88"/>
                      <a:pt x="65" y="83"/>
                    </a:cubicBezTo>
                    <a:cubicBezTo>
                      <a:pt x="65" y="83"/>
                      <a:pt x="91" y="78"/>
                      <a:pt x="97" y="36"/>
                    </a:cubicBezTo>
                    <a:cubicBezTo>
                      <a:pt x="97" y="36"/>
                      <a:pt x="97" y="14"/>
                      <a:pt x="94" y="0"/>
                    </a:cubicBezTo>
                    <a:cubicBezTo>
                      <a:pt x="94" y="0"/>
                      <a:pt x="102" y="10"/>
                      <a:pt x="108" y="33"/>
                    </a:cubicBezTo>
                    <a:close/>
                  </a:path>
                </a:pathLst>
              </a:custGeom>
              <a:solidFill>
                <a:srgbClr val="3B23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67" name="ï$ḻíďe"/>
              <p:cNvSpPr/>
              <p:nvPr/>
            </p:nvSpPr>
            <p:spPr bwMode="auto">
              <a:xfrm>
                <a:off x="5133181" y="4849813"/>
                <a:ext cx="484188" cy="1365250"/>
              </a:xfrm>
              <a:custGeom>
                <a:avLst/>
                <a:gdLst>
                  <a:gd name="T0" fmla="*/ 8 w 320"/>
                  <a:gd name="T1" fmla="*/ 69 h 901"/>
                  <a:gd name="T2" fmla="*/ 40 w 320"/>
                  <a:gd name="T3" fmla="*/ 18 h 901"/>
                  <a:gd name="T4" fmla="*/ 90 w 320"/>
                  <a:gd name="T5" fmla="*/ 1 h 901"/>
                  <a:gd name="T6" fmla="*/ 201 w 320"/>
                  <a:gd name="T7" fmla="*/ 145 h 901"/>
                  <a:gd name="T8" fmla="*/ 228 w 320"/>
                  <a:gd name="T9" fmla="*/ 362 h 901"/>
                  <a:gd name="T10" fmla="*/ 287 w 320"/>
                  <a:gd name="T11" fmla="*/ 601 h 901"/>
                  <a:gd name="T12" fmla="*/ 320 w 320"/>
                  <a:gd name="T13" fmla="*/ 881 h 901"/>
                  <a:gd name="T14" fmla="*/ 234 w 320"/>
                  <a:gd name="T15" fmla="*/ 901 h 901"/>
                  <a:gd name="T16" fmla="*/ 162 w 320"/>
                  <a:gd name="T17" fmla="*/ 700 h 901"/>
                  <a:gd name="T18" fmla="*/ 93 w 320"/>
                  <a:gd name="T19" fmla="*/ 400 h 901"/>
                  <a:gd name="T20" fmla="*/ 16 w 320"/>
                  <a:gd name="T21" fmla="*/ 184 h 901"/>
                  <a:gd name="T22" fmla="*/ 8 w 320"/>
                  <a:gd name="T23" fmla="*/ 69 h 9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20" h="901">
                    <a:moveTo>
                      <a:pt x="8" y="69"/>
                    </a:moveTo>
                    <a:cubicBezTo>
                      <a:pt x="12" y="49"/>
                      <a:pt x="22" y="31"/>
                      <a:pt x="40" y="18"/>
                    </a:cubicBezTo>
                    <a:cubicBezTo>
                      <a:pt x="55" y="8"/>
                      <a:pt x="72" y="0"/>
                      <a:pt x="90" y="1"/>
                    </a:cubicBezTo>
                    <a:cubicBezTo>
                      <a:pt x="168" y="6"/>
                      <a:pt x="188" y="82"/>
                      <a:pt x="201" y="145"/>
                    </a:cubicBezTo>
                    <a:cubicBezTo>
                      <a:pt x="219" y="234"/>
                      <a:pt x="207" y="244"/>
                      <a:pt x="228" y="362"/>
                    </a:cubicBezTo>
                    <a:cubicBezTo>
                      <a:pt x="239" y="426"/>
                      <a:pt x="277" y="537"/>
                      <a:pt x="287" y="601"/>
                    </a:cubicBezTo>
                    <a:cubicBezTo>
                      <a:pt x="303" y="692"/>
                      <a:pt x="310" y="789"/>
                      <a:pt x="320" y="881"/>
                    </a:cubicBezTo>
                    <a:cubicBezTo>
                      <a:pt x="234" y="901"/>
                      <a:pt x="234" y="901"/>
                      <a:pt x="234" y="901"/>
                    </a:cubicBezTo>
                    <a:cubicBezTo>
                      <a:pt x="209" y="836"/>
                      <a:pt x="183" y="766"/>
                      <a:pt x="162" y="700"/>
                    </a:cubicBezTo>
                    <a:cubicBezTo>
                      <a:pt x="118" y="568"/>
                      <a:pt x="134" y="553"/>
                      <a:pt x="93" y="400"/>
                    </a:cubicBezTo>
                    <a:cubicBezTo>
                      <a:pt x="83" y="360"/>
                      <a:pt x="23" y="225"/>
                      <a:pt x="16" y="184"/>
                    </a:cubicBezTo>
                    <a:cubicBezTo>
                      <a:pt x="9" y="150"/>
                      <a:pt x="0" y="106"/>
                      <a:pt x="8" y="69"/>
                    </a:cubicBezTo>
                    <a:close/>
                  </a:path>
                </a:pathLst>
              </a:custGeom>
              <a:solidFill>
                <a:srgbClr val="EDB0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68" name="íSḻïḑê"/>
              <p:cNvSpPr/>
              <p:nvPr/>
            </p:nvSpPr>
            <p:spPr bwMode="auto">
              <a:xfrm>
                <a:off x="5793581" y="6170613"/>
                <a:ext cx="185738" cy="360362"/>
              </a:xfrm>
              <a:custGeom>
                <a:avLst/>
                <a:gdLst>
                  <a:gd name="T0" fmla="*/ 27 w 122"/>
                  <a:gd name="T1" fmla="*/ 148 h 238"/>
                  <a:gd name="T2" fmla="*/ 82 w 122"/>
                  <a:gd name="T3" fmla="*/ 235 h 238"/>
                  <a:gd name="T4" fmla="*/ 89 w 122"/>
                  <a:gd name="T5" fmla="*/ 237 h 238"/>
                  <a:gd name="T6" fmla="*/ 120 w 122"/>
                  <a:gd name="T7" fmla="*/ 145 h 238"/>
                  <a:gd name="T8" fmla="*/ 97 w 122"/>
                  <a:gd name="T9" fmla="*/ 75 h 238"/>
                  <a:gd name="T10" fmla="*/ 87 w 122"/>
                  <a:gd name="T11" fmla="*/ 13 h 238"/>
                  <a:gd name="T12" fmla="*/ 86 w 122"/>
                  <a:gd name="T13" fmla="*/ 0 h 238"/>
                  <a:gd name="T14" fmla="*/ 0 w 122"/>
                  <a:gd name="T15" fmla="*/ 20 h 238"/>
                  <a:gd name="T16" fmla="*/ 26 w 122"/>
                  <a:gd name="T17" fmla="*/ 116 h 238"/>
                  <a:gd name="T18" fmla="*/ 27 w 122"/>
                  <a:gd name="T19" fmla="*/ 148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2" h="238">
                    <a:moveTo>
                      <a:pt x="27" y="148"/>
                    </a:moveTo>
                    <a:cubicBezTo>
                      <a:pt x="32" y="185"/>
                      <a:pt x="46" y="218"/>
                      <a:pt x="82" y="235"/>
                    </a:cubicBezTo>
                    <a:cubicBezTo>
                      <a:pt x="83" y="236"/>
                      <a:pt x="87" y="238"/>
                      <a:pt x="89" y="237"/>
                    </a:cubicBezTo>
                    <a:cubicBezTo>
                      <a:pt x="122" y="222"/>
                      <a:pt x="122" y="176"/>
                      <a:pt x="120" y="145"/>
                    </a:cubicBezTo>
                    <a:cubicBezTo>
                      <a:pt x="118" y="120"/>
                      <a:pt x="104" y="98"/>
                      <a:pt x="97" y="75"/>
                    </a:cubicBezTo>
                    <a:cubicBezTo>
                      <a:pt x="91" y="55"/>
                      <a:pt x="88" y="34"/>
                      <a:pt x="87" y="13"/>
                    </a:cubicBezTo>
                    <a:cubicBezTo>
                      <a:pt x="87" y="13"/>
                      <a:pt x="85" y="0"/>
                      <a:pt x="86" y="0"/>
                    </a:cubicBezTo>
                    <a:cubicBezTo>
                      <a:pt x="86" y="0"/>
                      <a:pt x="0" y="20"/>
                      <a:pt x="0" y="20"/>
                    </a:cubicBezTo>
                    <a:cubicBezTo>
                      <a:pt x="13" y="49"/>
                      <a:pt x="25" y="84"/>
                      <a:pt x="26" y="116"/>
                    </a:cubicBezTo>
                    <a:cubicBezTo>
                      <a:pt x="27" y="124"/>
                      <a:pt x="26" y="139"/>
                      <a:pt x="27" y="148"/>
                    </a:cubicBezTo>
                    <a:close/>
                  </a:path>
                </a:pathLst>
              </a:custGeom>
              <a:solidFill>
                <a:srgbClr val="EDB0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69" name="íṥľîḋé"/>
              <p:cNvSpPr/>
              <p:nvPr/>
            </p:nvSpPr>
            <p:spPr bwMode="auto">
              <a:xfrm>
                <a:off x="5828506" y="6362701"/>
                <a:ext cx="188913" cy="231775"/>
              </a:xfrm>
              <a:custGeom>
                <a:avLst/>
                <a:gdLst>
                  <a:gd name="T0" fmla="*/ 108 w 125"/>
                  <a:gd name="T1" fmla="*/ 33 h 153"/>
                  <a:gd name="T2" fmla="*/ 79 w 125"/>
                  <a:gd name="T3" fmla="*/ 141 h 153"/>
                  <a:gd name="T4" fmla="*/ 5 w 125"/>
                  <a:gd name="T5" fmla="*/ 57 h 153"/>
                  <a:gd name="T6" fmla="*/ 4 w 125"/>
                  <a:gd name="T7" fmla="*/ 21 h 153"/>
                  <a:gd name="T8" fmla="*/ 15 w 125"/>
                  <a:gd name="T9" fmla="*/ 55 h 153"/>
                  <a:gd name="T10" fmla="*/ 65 w 125"/>
                  <a:gd name="T11" fmla="*/ 83 h 153"/>
                  <a:gd name="T12" fmla="*/ 97 w 125"/>
                  <a:gd name="T13" fmla="*/ 36 h 153"/>
                  <a:gd name="T14" fmla="*/ 94 w 125"/>
                  <a:gd name="T15" fmla="*/ 0 h 153"/>
                  <a:gd name="T16" fmla="*/ 108 w 125"/>
                  <a:gd name="T17" fmla="*/ 33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5" h="153">
                    <a:moveTo>
                      <a:pt x="108" y="33"/>
                    </a:moveTo>
                    <a:cubicBezTo>
                      <a:pt x="125" y="132"/>
                      <a:pt x="79" y="141"/>
                      <a:pt x="79" y="141"/>
                    </a:cubicBezTo>
                    <a:cubicBezTo>
                      <a:pt x="27" y="153"/>
                      <a:pt x="5" y="57"/>
                      <a:pt x="5" y="57"/>
                    </a:cubicBezTo>
                    <a:cubicBezTo>
                      <a:pt x="0" y="38"/>
                      <a:pt x="4" y="21"/>
                      <a:pt x="4" y="21"/>
                    </a:cubicBezTo>
                    <a:cubicBezTo>
                      <a:pt x="4" y="33"/>
                      <a:pt x="15" y="55"/>
                      <a:pt x="15" y="55"/>
                    </a:cubicBezTo>
                    <a:cubicBezTo>
                      <a:pt x="26" y="73"/>
                      <a:pt x="43" y="88"/>
                      <a:pt x="65" y="83"/>
                    </a:cubicBezTo>
                    <a:cubicBezTo>
                      <a:pt x="65" y="83"/>
                      <a:pt x="91" y="78"/>
                      <a:pt x="97" y="36"/>
                    </a:cubicBezTo>
                    <a:cubicBezTo>
                      <a:pt x="97" y="36"/>
                      <a:pt x="97" y="15"/>
                      <a:pt x="94" y="0"/>
                    </a:cubicBezTo>
                    <a:cubicBezTo>
                      <a:pt x="94" y="0"/>
                      <a:pt x="102" y="11"/>
                      <a:pt x="108" y="33"/>
                    </a:cubicBezTo>
                    <a:close/>
                  </a:path>
                </a:pathLst>
              </a:custGeom>
              <a:solidFill>
                <a:srgbClr val="3B23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70" name="í$ḻiḓe"/>
              <p:cNvSpPr/>
              <p:nvPr/>
            </p:nvSpPr>
            <p:spPr bwMode="auto">
              <a:xfrm>
                <a:off x="5439569" y="4840288"/>
                <a:ext cx="484188" cy="1362075"/>
              </a:xfrm>
              <a:custGeom>
                <a:avLst/>
                <a:gdLst>
                  <a:gd name="T0" fmla="*/ 8 w 320"/>
                  <a:gd name="T1" fmla="*/ 68 h 900"/>
                  <a:gd name="T2" fmla="*/ 40 w 320"/>
                  <a:gd name="T3" fmla="*/ 18 h 900"/>
                  <a:gd name="T4" fmla="*/ 90 w 320"/>
                  <a:gd name="T5" fmla="*/ 1 h 900"/>
                  <a:gd name="T6" fmla="*/ 201 w 320"/>
                  <a:gd name="T7" fmla="*/ 144 h 900"/>
                  <a:gd name="T8" fmla="*/ 228 w 320"/>
                  <a:gd name="T9" fmla="*/ 361 h 900"/>
                  <a:gd name="T10" fmla="*/ 288 w 320"/>
                  <a:gd name="T11" fmla="*/ 600 h 900"/>
                  <a:gd name="T12" fmla="*/ 320 w 320"/>
                  <a:gd name="T13" fmla="*/ 881 h 900"/>
                  <a:gd name="T14" fmla="*/ 235 w 320"/>
                  <a:gd name="T15" fmla="*/ 900 h 900"/>
                  <a:gd name="T16" fmla="*/ 162 w 320"/>
                  <a:gd name="T17" fmla="*/ 699 h 900"/>
                  <a:gd name="T18" fmla="*/ 93 w 320"/>
                  <a:gd name="T19" fmla="*/ 399 h 900"/>
                  <a:gd name="T20" fmla="*/ 16 w 320"/>
                  <a:gd name="T21" fmla="*/ 183 h 900"/>
                  <a:gd name="T22" fmla="*/ 8 w 320"/>
                  <a:gd name="T23" fmla="*/ 68 h 9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20" h="900">
                    <a:moveTo>
                      <a:pt x="8" y="68"/>
                    </a:moveTo>
                    <a:cubicBezTo>
                      <a:pt x="12" y="48"/>
                      <a:pt x="22" y="30"/>
                      <a:pt x="40" y="18"/>
                    </a:cubicBezTo>
                    <a:cubicBezTo>
                      <a:pt x="55" y="7"/>
                      <a:pt x="72" y="0"/>
                      <a:pt x="90" y="1"/>
                    </a:cubicBezTo>
                    <a:cubicBezTo>
                      <a:pt x="168" y="5"/>
                      <a:pt x="188" y="81"/>
                      <a:pt x="201" y="144"/>
                    </a:cubicBezTo>
                    <a:cubicBezTo>
                      <a:pt x="219" y="233"/>
                      <a:pt x="207" y="243"/>
                      <a:pt x="228" y="361"/>
                    </a:cubicBezTo>
                    <a:cubicBezTo>
                      <a:pt x="239" y="425"/>
                      <a:pt x="277" y="536"/>
                      <a:pt x="288" y="600"/>
                    </a:cubicBezTo>
                    <a:cubicBezTo>
                      <a:pt x="303" y="692"/>
                      <a:pt x="310" y="788"/>
                      <a:pt x="320" y="881"/>
                    </a:cubicBezTo>
                    <a:cubicBezTo>
                      <a:pt x="235" y="900"/>
                      <a:pt x="235" y="900"/>
                      <a:pt x="235" y="900"/>
                    </a:cubicBezTo>
                    <a:cubicBezTo>
                      <a:pt x="209" y="835"/>
                      <a:pt x="183" y="765"/>
                      <a:pt x="162" y="699"/>
                    </a:cubicBezTo>
                    <a:cubicBezTo>
                      <a:pt x="118" y="567"/>
                      <a:pt x="134" y="552"/>
                      <a:pt x="93" y="399"/>
                    </a:cubicBezTo>
                    <a:cubicBezTo>
                      <a:pt x="83" y="359"/>
                      <a:pt x="24" y="224"/>
                      <a:pt x="16" y="183"/>
                    </a:cubicBezTo>
                    <a:cubicBezTo>
                      <a:pt x="9" y="149"/>
                      <a:pt x="0" y="105"/>
                      <a:pt x="8" y="68"/>
                    </a:cubicBezTo>
                    <a:close/>
                  </a:path>
                </a:pathLst>
              </a:custGeom>
              <a:solidFill>
                <a:srgbClr val="EDB0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71" name="íŝḷïḑe"/>
              <p:cNvSpPr/>
              <p:nvPr/>
            </p:nvSpPr>
            <p:spPr bwMode="auto">
              <a:xfrm>
                <a:off x="5590381" y="4102101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72" name="íşḷiḋé"/>
              <p:cNvSpPr/>
              <p:nvPr/>
            </p:nvSpPr>
            <p:spPr bwMode="auto">
              <a:xfrm>
                <a:off x="5590381" y="4102101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73" name="iṡlîḑè"/>
              <p:cNvSpPr/>
              <p:nvPr/>
            </p:nvSpPr>
            <p:spPr bwMode="auto">
              <a:xfrm>
                <a:off x="5344319" y="3867151"/>
                <a:ext cx="503238" cy="222250"/>
              </a:xfrm>
              <a:custGeom>
                <a:avLst/>
                <a:gdLst>
                  <a:gd name="T0" fmla="*/ 0 w 332"/>
                  <a:gd name="T1" fmla="*/ 146 h 146"/>
                  <a:gd name="T2" fmla="*/ 332 w 332"/>
                  <a:gd name="T3" fmla="*/ 146 h 146"/>
                  <a:gd name="T4" fmla="*/ 267 w 332"/>
                  <a:gd name="T5" fmla="*/ 2 h 146"/>
                  <a:gd name="T6" fmla="*/ 255 w 332"/>
                  <a:gd name="T7" fmla="*/ 0 h 146"/>
                  <a:gd name="T8" fmla="*/ 161 w 332"/>
                  <a:gd name="T9" fmla="*/ 137 h 146"/>
                  <a:gd name="T10" fmla="*/ 64 w 332"/>
                  <a:gd name="T11" fmla="*/ 0 h 146"/>
                  <a:gd name="T12" fmla="*/ 52 w 332"/>
                  <a:gd name="T13" fmla="*/ 2 h 146"/>
                  <a:gd name="T14" fmla="*/ 0 w 332"/>
                  <a:gd name="T15" fmla="*/ 146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32" h="146">
                    <a:moveTo>
                      <a:pt x="0" y="146"/>
                    </a:moveTo>
                    <a:cubicBezTo>
                      <a:pt x="332" y="146"/>
                      <a:pt x="332" y="146"/>
                      <a:pt x="332" y="146"/>
                    </a:cubicBezTo>
                    <a:cubicBezTo>
                      <a:pt x="332" y="146"/>
                      <a:pt x="216" y="94"/>
                      <a:pt x="267" y="2"/>
                    </a:cubicBezTo>
                    <a:cubicBezTo>
                      <a:pt x="242" y="0"/>
                      <a:pt x="280" y="3"/>
                      <a:pt x="255" y="0"/>
                    </a:cubicBezTo>
                    <a:cubicBezTo>
                      <a:pt x="161" y="137"/>
                      <a:pt x="161" y="137"/>
                      <a:pt x="161" y="137"/>
                    </a:cubicBezTo>
                    <a:cubicBezTo>
                      <a:pt x="64" y="0"/>
                      <a:pt x="64" y="0"/>
                      <a:pt x="64" y="0"/>
                    </a:cubicBezTo>
                    <a:cubicBezTo>
                      <a:pt x="40" y="4"/>
                      <a:pt x="75" y="0"/>
                      <a:pt x="52" y="2"/>
                    </a:cubicBezTo>
                    <a:cubicBezTo>
                      <a:pt x="52" y="2"/>
                      <a:pt x="66" y="83"/>
                      <a:pt x="0" y="146"/>
                    </a:cubicBezTo>
                  </a:path>
                </a:pathLst>
              </a:custGeom>
              <a:solidFill>
                <a:srgbClr val="4040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74" name="išḻiďê"/>
              <p:cNvSpPr/>
              <p:nvPr/>
            </p:nvSpPr>
            <p:spPr bwMode="auto">
              <a:xfrm>
                <a:off x="5291931" y="4089401"/>
                <a:ext cx="601663" cy="671512"/>
              </a:xfrm>
              <a:custGeom>
                <a:avLst/>
                <a:gdLst>
                  <a:gd name="T0" fmla="*/ 367 w 398"/>
                  <a:gd name="T1" fmla="*/ 0 h 444"/>
                  <a:gd name="T2" fmla="*/ 35 w 398"/>
                  <a:gd name="T3" fmla="*/ 0 h 444"/>
                  <a:gd name="T4" fmla="*/ 57 w 398"/>
                  <a:gd name="T5" fmla="*/ 169 h 444"/>
                  <a:gd name="T6" fmla="*/ 17 w 398"/>
                  <a:gd name="T7" fmla="*/ 444 h 444"/>
                  <a:gd name="T8" fmla="*/ 376 w 398"/>
                  <a:gd name="T9" fmla="*/ 444 h 444"/>
                  <a:gd name="T10" fmla="*/ 335 w 398"/>
                  <a:gd name="T11" fmla="*/ 172 h 444"/>
                  <a:gd name="T12" fmla="*/ 367 w 398"/>
                  <a:gd name="T13" fmla="*/ 0 h 4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8" h="444">
                    <a:moveTo>
                      <a:pt x="367" y="0"/>
                    </a:moveTo>
                    <a:cubicBezTo>
                      <a:pt x="35" y="0"/>
                      <a:pt x="35" y="0"/>
                      <a:pt x="35" y="0"/>
                    </a:cubicBezTo>
                    <a:cubicBezTo>
                      <a:pt x="35" y="0"/>
                      <a:pt x="0" y="59"/>
                      <a:pt x="57" y="169"/>
                    </a:cubicBezTo>
                    <a:cubicBezTo>
                      <a:pt x="69" y="362"/>
                      <a:pt x="17" y="444"/>
                      <a:pt x="17" y="444"/>
                    </a:cubicBezTo>
                    <a:cubicBezTo>
                      <a:pt x="376" y="444"/>
                      <a:pt x="376" y="444"/>
                      <a:pt x="376" y="444"/>
                    </a:cubicBezTo>
                    <a:cubicBezTo>
                      <a:pt x="330" y="362"/>
                      <a:pt x="327" y="258"/>
                      <a:pt x="335" y="172"/>
                    </a:cubicBezTo>
                    <a:cubicBezTo>
                      <a:pt x="335" y="172"/>
                      <a:pt x="398" y="91"/>
                      <a:pt x="367" y="0"/>
                    </a:cubicBezTo>
                    <a:close/>
                  </a:path>
                </a:pathLst>
              </a:custGeom>
              <a:solidFill>
                <a:srgbClr val="4040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75" name="íṧḷîḓe"/>
              <p:cNvSpPr/>
              <p:nvPr/>
            </p:nvSpPr>
            <p:spPr bwMode="auto">
              <a:xfrm>
                <a:off x="5280819" y="4089401"/>
                <a:ext cx="608013" cy="260350"/>
              </a:xfrm>
              <a:custGeom>
                <a:avLst/>
                <a:gdLst>
                  <a:gd name="T0" fmla="*/ 342 w 402"/>
                  <a:gd name="T1" fmla="*/ 172 h 172"/>
                  <a:gd name="T2" fmla="*/ 374 w 402"/>
                  <a:gd name="T3" fmla="*/ 0 h 172"/>
                  <a:gd name="T4" fmla="*/ 42 w 402"/>
                  <a:gd name="T5" fmla="*/ 0 h 172"/>
                  <a:gd name="T6" fmla="*/ 64 w 402"/>
                  <a:gd name="T7" fmla="*/ 169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02" h="172">
                    <a:moveTo>
                      <a:pt x="342" y="172"/>
                    </a:moveTo>
                    <a:cubicBezTo>
                      <a:pt x="342" y="172"/>
                      <a:pt x="402" y="108"/>
                      <a:pt x="374" y="0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42" y="0"/>
                      <a:pt x="0" y="84"/>
                      <a:pt x="64" y="169"/>
                    </a:cubicBezTo>
                  </a:path>
                </a:pathLst>
              </a:custGeom>
              <a:solidFill>
                <a:srgbClr val="4040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76" name="îṧľïdè"/>
              <p:cNvSpPr/>
              <p:nvPr/>
            </p:nvSpPr>
            <p:spPr bwMode="auto">
              <a:xfrm>
                <a:off x="5380831" y="4803776"/>
                <a:ext cx="360363" cy="339725"/>
              </a:xfrm>
              <a:custGeom>
                <a:avLst/>
                <a:gdLst>
                  <a:gd name="T0" fmla="*/ 58 w 238"/>
                  <a:gd name="T1" fmla="*/ 225 h 225"/>
                  <a:gd name="T2" fmla="*/ 54 w 238"/>
                  <a:gd name="T3" fmla="*/ 44 h 225"/>
                  <a:gd name="T4" fmla="*/ 128 w 238"/>
                  <a:gd name="T5" fmla="*/ 9 h 225"/>
                  <a:gd name="T6" fmla="*/ 229 w 238"/>
                  <a:gd name="T7" fmla="*/ 87 h 225"/>
                  <a:gd name="T8" fmla="*/ 236 w 238"/>
                  <a:gd name="T9" fmla="*/ 143 h 225"/>
                  <a:gd name="T10" fmla="*/ 117 w 238"/>
                  <a:gd name="T11" fmla="*/ 34 h 225"/>
                  <a:gd name="T12" fmla="*/ 58 w 238"/>
                  <a:gd name="T13" fmla="*/ 225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8" h="225">
                    <a:moveTo>
                      <a:pt x="58" y="225"/>
                    </a:moveTo>
                    <a:cubicBezTo>
                      <a:pt x="58" y="225"/>
                      <a:pt x="0" y="99"/>
                      <a:pt x="54" y="44"/>
                    </a:cubicBezTo>
                    <a:cubicBezTo>
                      <a:pt x="54" y="44"/>
                      <a:pt x="80" y="13"/>
                      <a:pt x="128" y="9"/>
                    </a:cubicBezTo>
                    <a:cubicBezTo>
                      <a:pt x="128" y="9"/>
                      <a:pt x="211" y="0"/>
                      <a:pt x="229" y="87"/>
                    </a:cubicBezTo>
                    <a:cubicBezTo>
                      <a:pt x="229" y="87"/>
                      <a:pt x="238" y="120"/>
                      <a:pt x="236" y="143"/>
                    </a:cubicBezTo>
                    <a:cubicBezTo>
                      <a:pt x="236" y="143"/>
                      <a:pt x="213" y="22"/>
                      <a:pt x="117" y="34"/>
                    </a:cubicBezTo>
                    <a:cubicBezTo>
                      <a:pt x="117" y="34"/>
                      <a:pt x="18" y="47"/>
                      <a:pt x="58" y="225"/>
                    </a:cubicBezTo>
                    <a:close/>
                  </a:path>
                </a:pathLst>
              </a:custGeom>
              <a:solidFill>
                <a:srgbClr val="9F2E2C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77" name="íṣľïḓé"/>
              <p:cNvSpPr/>
              <p:nvPr/>
            </p:nvSpPr>
            <p:spPr bwMode="auto">
              <a:xfrm>
                <a:off x="5071269" y="4819651"/>
                <a:ext cx="358775" cy="341312"/>
              </a:xfrm>
              <a:custGeom>
                <a:avLst/>
                <a:gdLst>
                  <a:gd name="T0" fmla="*/ 58 w 238"/>
                  <a:gd name="T1" fmla="*/ 225 h 225"/>
                  <a:gd name="T2" fmla="*/ 54 w 238"/>
                  <a:gd name="T3" fmla="*/ 44 h 225"/>
                  <a:gd name="T4" fmla="*/ 127 w 238"/>
                  <a:gd name="T5" fmla="*/ 9 h 225"/>
                  <a:gd name="T6" fmla="*/ 229 w 238"/>
                  <a:gd name="T7" fmla="*/ 87 h 225"/>
                  <a:gd name="T8" fmla="*/ 235 w 238"/>
                  <a:gd name="T9" fmla="*/ 143 h 225"/>
                  <a:gd name="T10" fmla="*/ 117 w 238"/>
                  <a:gd name="T11" fmla="*/ 34 h 225"/>
                  <a:gd name="T12" fmla="*/ 58 w 238"/>
                  <a:gd name="T13" fmla="*/ 225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8" h="225">
                    <a:moveTo>
                      <a:pt x="58" y="225"/>
                    </a:moveTo>
                    <a:cubicBezTo>
                      <a:pt x="58" y="225"/>
                      <a:pt x="0" y="99"/>
                      <a:pt x="54" y="44"/>
                    </a:cubicBezTo>
                    <a:cubicBezTo>
                      <a:pt x="54" y="44"/>
                      <a:pt x="80" y="13"/>
                      <a:pt x="127" y="9"/>
                    </a:cubicBezTo>
                    <a:cubicBezTo>
                      <a:pt x="127" y="9"/>
                      <a:pt x="211" y="0"/>
                      <a:pt x="229" y="87"/>
                    </a:cubicBezTo>
                    <a:cubicBezTo>
                      <a:pt x="229" y="87"/>
                      <a:pt x="238" y="120"/>
                      <a:pt x="235" y="143"/>
                    </a:cubicBezTo>
                    <a:cubicBezTo>
                      <a:pt x="235" y="143"/>
                      <a:pt x="212" y="22"/>
                      <a:pt x="117" y="34"/>
                    </a:cubicBezTo>
                    <a:cubicBezTo>
                      <a:pt x="117" y="34"/>
                      <a:pt x="18" y="46"/>
                      <a:pt x="58" y="225"/>
                    </a:cubicBezTo>
                    <a:close/>
                  </a:path>
                </a:pathLst>
              </a:custGeom>
              <a:solidFill>
                <a:srgbClr val="9F2E2C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78" name="i$lïḍê"/>
              <p:cNvSpPr/>
              <p:nvPr/>
            </p:nvSpPr>
            <p:spPr bwMode="auto">
              <a:xfrm>
                <a:off x="5720556" y="3424238"/>
                <a:ext cx="306388" cy="747712"/>
              </a:xfrm>
              <a:custGeom>
                <a:avLst/>
                <a:gdLst>
                  <a:gd name="T0" fmla="*/ 103 w 203"/>
                  <a:gd name="T1" fmla="*/ 0 h 494"/>
                  <a:gd name="T2" fmla="*/ 203 w 203"/>
                  <a:gd name="T3" fmla="*/ 458 h 494"/>
                  <a:gd name="T4" fmla="*/ 6 w 203"/>
                  <a:gd name="T5" fmla="*/ 337 h 494"/>
                  <a:gd name="T6" fmla="*/ 49 w 203"/>
                  <a:gd name="T7" fmla="*/ 119 h 494"/>
                  <a:gd name="T8" fmla="*/ 103 w 203"/>
                  <a:gd name="T9" fmla="*/ 0 h 4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3" h="494">
                    <a:moveTo>
                      <a:pt x="103" y="0"/>
                    </a:moveTo>
                    <a:cubicBezTo>
                      <a:pt x="103" y="0"/>
                      <a:pt x="26" y="322"/>
                      <a:pt x="203" y="458"/>
                    </a:cubicBezTo>
                    <a:cubicBezTo>
                      <a:pt x="203" y="458"/>
                      <a:pt x="1" y="494"/>
                      <a:pt x="6" y="337"/>
                    </a:cubicBezTo>
                    <a:cubicBezTo>
                      <a:pt x="6" y="337"/>
                      <a:pt x="0" y="260"/>
                      <a:pt x="49" y="119"/>
                    </a:cubicBezTo>
                    <a:cubicBezTo>
                      <a:pt x="49" y="119"/>
                      <a:pt x="83" y="86"/>
                      <a:pt x="103" y="0"/>
                    </a:cubicBez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79" name="íṥḷîdê"/>
              <p:cNvSpPr/>
              <p:nvPr/>
            </p:nvSpPr>
            <p:spPr bwMode="auto">
              <a:xfrm>
                <a:off x="5098256" y="2873376"/>
                <a:ext cx="469900" cy="1287462"/>
              </a:xfrm>
              <a:custGeom>
                <a:avLst/>
                <a:gdLst>
                  <a:gd name="T0" fmla="*/ 295 w 311"/>
                  <a:gd name="T1" fmla="*/ 0 h 850"/>
                  <a:gd name="T2" fmla="*/ 94 w 311"/>
                  <a:gd name="T3" fmla="*/ 267 h 850"/>
                  <a:gd name="T4" fmla="*/ 86 w 311"/>
                  <a:gd name="T5" fmla="*/ 643 h 850"/>
                  <a:gd name="T6" fmla="*/ 0 w 311"/>
                  <a:gd name="T7" fmla="*/ 790 h 850"/>
                  <a:gd name="T8" fmla="*/ 175 w 311"/>
                  <a:gd name="T9" fmla="*/ 790 h 850"/>
                  <a:gd name="T10" fmla="*/ 163 w 311"/>
                  <a:gd name="T11" fmla="*/ 317 h 850"/>
                  <a:gd name="T12" fmla="*/ 311 w 311"/>
                  <a:gd name="T13" fmla="*/ 90 h 850"/>
                  <a:gd name="T14" fmla="*/ 295 w 311"/>
                  <a:gd name="T15" fmla="*/ 0 h 8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11" h="850">
                    <a:moveTo>
                      <a:pt x="295" y="0"/>
                    </a:moveTo>
                    <a:cubicBezTo>
                      <a:pt x="295" y="0"/>
                      <a:pt x="68" y="19"/>
                      <a:pt x="94" y="267"/>
                    </a:cubicBezTo>
                    <a:cubicBezTo>
                      <a:pt x="94" y="267"/>
                      <a:pt x="110" y="557"/>
                      <a:pt x="86" y="643"/>
                    </a:cubicBezTo>
                    <a:cubicBezTo>
                      <a:pt x="86" y="643"/>
                      <a:pt x="58" y="750"/>
                      <a:pt x="0" y="790"/>
                    </a:cubicBezTo>
                    <a:cubicBezTo>
                      <a:pt x="0" y="790"/>
                      <a:pt x="73" y="850"/>
                      <a:pt x="175" y="790"/>
                    </a:cubicBezTo>
                    <a:cubicBezTo>
                      <a:pt x="175" y="790"/>
                      <a:pt x="234" y="679"/>
                      <a:pt x="163" y="317"/>
                    </a:cubicBezTo>
                    <a:cubicBezTo>
                      <a:pt x="163" y="317"/>
                      <a:pt x="107" y="89"/>
                      <a:pt x="311" y="90"/>
                    </a:cubicBezTo>
                    <a:cubicBezTo>
                      <a:pt x="311" y="90"/>
                      <a:pt x="282" y="29"/>
                      <a:pt x="295" y="0"/>
                    </a:cubicBez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80" name="i$ḷïḍé"/>
              <p:cNvSpPr/>
              <p:nvPr/>
            </p:nvSpPr>
            <p:spPr bwMode="auto">
              <a:xfrm>
                <a:off x="5361781" y="2865438"/>
                <a:ext cx="631825" cy="439737"/>
              </a:xfrm>
              <a:custGeom>
                <a:avLst/>
                <a:gdLst>
                  <a:gd name="T0" fmla="*/ 77 w 418"/>
                  <a:gd name="T1" fmla="*/ 103 h 290"/>
                  <a:gd name="T2" fmla="*/ 348 w 418"/>
                  <a:gd name="T3" fmla="*/ 290 h 290"/>
                  <a:gd name="T4" fmla="*/ 121 w 418"/>
                  <a:gd name="T5" fmla="*/ 5 h 290"/>
                  <a:gd name="T6" fmla="*/ 77 w 418"/>
                  <a:gd name="T7" fmla="*/ 103 h 2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18" h="290">
                    <a:moveTo>
                      <a:pt x="77" y="103"/>
                    </a:moveTo>
                    <a:cubicBezTo>
                      <a:pt x="77" y="103"/>
                      <a:pt x="137" y="229"/>
                      <a:pt x="348" y="290"/>
                    </a:cubicBezTo>
                    <a:cubicBezTo>
                      <a:pt x="348" y="290"/>
                      <a:pt x="418" y="5"/>
                      <a:pt x="121" y="5"/>
                    </a:cubicBezTo>
                    <a:cubicBezTo>
                      <a:pt x="121" y="5"/>
                      <a:pt x="0" y="0"/>
                      <a:pt x="77" y="103"/>
                    </a:cubicBez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81" name="íṧlîḑé"/>
              <p:cNvSpPr/>
              <p:nvPr/>
            </p:nvSpPr>
            <p:spPr bwMode="auto">
              <a:xfrm>
                <a:off x="5131594" y="4117976"/>
                <a:ext cx="919163" cy="552450"/>
              </a:xfrm>
              <a:custGeom>
                <a:avLst/>
                <a:gdLst>
                  <a:gd name="T0" fmla="*/ 577 w 608"/>
                  <a:gd name="T1" fmla="*/ 328 h 365"/>
                  <a:gd name="T2" fmla="*/ 539 w 608"/>
                  <a:gd name="T3" fmla="*/ 365 h 365"/>
                  <a:gd name="T4" fmla="*/ 69 w 608"/>
                  <a:gd name="T5" fmla="*/ 365 h 365"/>
                  <a:gd name="T6" fmla="*/ 31 w 608"/>
                  <a:gd name="T7" fmla="*/ 328 h 365"/>
                  <a:gd name="T8" fmla="*/ 0 w 608"/>
                  <a:gd name="T9" fmla="*/ 37 h 365"/>
                  <a:gd name="T10" fmla="*/ 37 w 608"/>
                  <a:gd name="T11" fmla="*/ 0 h 365"/>
                  <a:gd name="T12" fmla="*/ 570 w 608"/>
                  <a:gd name="T13" fmla="*/ 0 h 365"/>
                  <a:gd name="T14" fmla="*/ 608 w 608"/>
                  <a:gd name="T15" fmla="*/ 37 h 365"/>
                  <a:gd name="T16" fmla="*/ 577 w 608"/>
                  <a:gd name="T17" fmla="*/ 328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8" h="365">
                    <a:moveTo>
                      <a:pt x="577" y="328"/>
                    </a:moveTo>
                    <a:cubicBezTo>
                      <a:pt x="577" y="348"/>
                      <a:pt x="560" y="365"/>
                      <a:pt x="539" y="365"/>
                    </a:cubicBezTo>
                    <a:cubicBezTo>
                      <a:pt x="69" y="365"/>
                      <a:pt x="69" y="365"/>
                      <a:pt x="69" y="365"/>
                    </a:cubicBezTo>
                    <a:cubicBezTo>
                      <a:pt x="48" y="365"/>
                      <a:pt x="31" y="348"/>
                      <a:pt x="31" y="328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0" y="17"/>
                      <a:pt x="17" y="0"/>
                      <a:pt x="37" y="0"/>
                    </a:cubicBezTo>
                    <a:cubicBezTo>
                      <a:pt x="570" y="0"/>
                      <a:pt x="570" y="0"/>
                      <a:pt x="570" y="0"/>
                    </a:cubicBezTo>
                    <a:cubicBezTo>
                      <a:pt x="591" y="0"/>
                      <a:pt x="608" y="17"/>
                      <a:pt x="608" y="37"/>
                    </a:cubicBezTo>
                    <a:lnTo>
                      <a:pt x="577" y="328"/>
                    </a:lnTo>
                    <a:close/>
                  </a:path>
                </a:pathLst>
              </a:custGeom>
              <a:solidFill>
                <a:srgbClr val="40404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82" name="iṡlïḋê"/>
              <p:cNvSpPr/>
              <p:nvPr/>
            </p:nvSpPr>
            <p:spPr bwMode="auto">
              <a:xfrm>
                <a:off x="5161756" y="4160838"/>
                <a:ext cx="858838" cy="509587"/>
              </a:xfrm>
              <a:custGeom>
                <a:avLst/>
                <a:gdLst>
                  <a:gd name="T0" fmla="*/ 537 w 568"/>
                  <a:gd name="T1" fmla="*/ 302 h 337"/>
                  <a:gd name="T2" fmla="*/ 502 w 568"/>
                  <a:gd name="T3" fmla="*/ 337 h 337"/>
                  <a:gd name="T4" fmla="*/ 66 w 568"/>
                  <a:gd name="T5" fmla="*/ 337 h 337"/>
                  <a:gd name="T6" fmla="*/ 31 w 568"/>
                  <a:gd name="T7" fmla="*/ 302 h 337"/>
                  <a:gd name="T8" fmla="*/ 0 w 568"/>
                  <a:gd name="T9" fmla="*/ 35 h 337"/>
                  <a:gd name="T10" fmla="*/ 35 w 568"/>
                  <a:gd name="T11" fmla="*/ 0 h 337"/>
                  <a:gd name="T12" fmla="*/ 533 w 568"/>
                  <a:gd name="T13" fmla="*/ 0 h 337"/>
                  <a:gd name="T14" fmla="*/ 568 w 568"/>
                  <a:gd name="T15" fmla="*/ 35 h 337"/>
                  <a:gd name="T16" fmla="*/ 537 w 568"/>
                  <a:gd name="T17" fmla="*/ 302 h 3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68" h="337">
                    <a:moveTo>
                      <a:pt x="537" y="302"/>
                    </a:moveTo>
                    <a:cubicBezTo>
                      <a:pt x="537" y="321"/>
                      <a:pt x="521" y="337"/>
                      <a:pt x="502" y="337"/>
                    </a:cubicBezTo>
                    <a:cubicBezTo>
                      <a:pt x="66" y="337"/>
                      <a:pt x="66" y="337"/>
                      <a:pt x="66" y="337"/>
                    </a:cubicBezTo>
                    <a:cubicBezTo>
                      <a:pt x="47" y="337"/>
                      <a:pt x="31" y="321"/>
                      <a:pt x="31" y="302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16"/>
                      <a:pt x="15" y="0"/>
                      <a:pt x="35" y="0"/>
                    </a:cubicBezTo>
                    <a:cubicBezTo>
                      <a:pt x="533" y="0"/>
                      <a:pt x="533" y="0"/>
                      <a:pt x="533" y="0"/>
                    </a:cubicBezTo>
                    <a:cubicBezTo>
                      <a:pt x="552" y="0"/>
                      <a:pt x="568" y="16"/>
                      <a:pt x="568" y="35"/>
                    </a:cubicBezTo>
                    <a:lnTo>
                      <a:pt x="537" y="302"/>
                    </a:lnTo>
                    <a:close/>
                  </a:path>
                </a:pathLst>
              </a:custGeom>
              <a:solidFill>
                <a:srgbClr val="32303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33" name="isḻíďê"/>
            <p:cNvGrpSpPr/>
            <p:nvPr/>
          </p:nvGrpSpPr>
          <p:grpSpPr>
            <a:xfrm>
              <a:off x="2041648" y="2204333"/>
              <a:ext cx="1714500" cy="4065587"/>
              <a:chOff x="2969419" y="2571751"/>
              <a:chExt cx="1714500" cy="4065587"/>
            </a:xfrm>
          </p:grpSpPr>
          <p:sp>
            <p:nvSpPr>
              <p:cNvPr id="175" name="ïṩlídé"/>
              <p:cNvSpPr/>
              <p:nvPr/>
            </p:nvSpPr>
            <p:spPr bwMode="auto">
              <a:xfrm>
                <a:off x="3318669" y="6199188"/>
                <a:ext cx="481013" cy="225425"/>
              </a:xfrm>
              <a:custGeom>
                <a:avLst/>
                <a:gdLst>
                  <a:gd name="T0" fmla="*/ 303 w 303"/>
                  <a:gd name="T1" fmla="*/ 61 h 142"/>
                  <a:gd name="T2" fmla="*/ 3 w 303"/>
                  <a:gd name="T3" fmla="*/ 142 h 142"/>
                  <a:gd name="T4" fmla="*/ 0 w 303"/>
                  <a:gd name="T5" fmla="*/ 133 h 142"/>
                  <a:gd name="T6" fmla="*/ 302 w 303"/>
                  <a:gd name="T7" fmla="*/ 0 h 142"/>
                  <a:gd name="T8" fmla="*/ 303 w 303"/>
                  <a:gd name="T9" fmla="*/ 61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3" h="142">
                    <a:moveTo>
                      <a:pt x="303" y="61"/>
                    </a:moveTo>
                    <a:lnTo>
                      <a:pt x="3" y="142"/>
                    </a:lnTo>
                    <a:lnTo>
                      <a:pt x="0" y="133"/>
                    </a:lnTo>
                    <a:lnTo>
                      <a:pt x="302" y="0"/>
                    </a:lnTo>
                    <a:lnTo>
                      <a:pt x="303" y="61"/>
                    </a:lnTo>
                    <a:close/>
                  </a:path>
                </a:pathLst>
              </a:custGeom>
              <a:solidFill>
                <a:srgbClr val="3534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6" name="îṩľïde"/>
              <p:cNvSpPr/>
              <p:nvPr/>
            </p:nvSpPr>
            <p:spPr bwMode="auto">
              <a:xfrm>
                <a:off x="3269456" y="6437313"/>
                <a:ext cx="128588" cy="128587"/>
              </a:xfrm>
              <a:prstGeom prst="ellipse">
                <a:avLst/>
              </a:prstGeom>
              <a:solidFill>
                <a:srgbClr val="3534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7" name="ísḷîďê"/>
              <p:cNvSpPr/>
              <p:nvPr/>
            </p:nvSpPr>
            <p:spPr bwMode="auto">
              <a:xfrm>
                <a:off x="3301206" y="6469063"/>
                <a:ext cx="65088" cy="65087"/>
              </a:xfrm>
              <a:prstGeom prst="ellipse">
                <a:avLst/>
              </a:prstGeom>
              <a:solidFill>
                <a:srgbClr val="4D4D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8" name="íṣlîḋê"/>
              <p:cNvSpPr/>
              <p:nvPr/>
            </p:nvSpPr>
            <p:spPr bwMode="auto">
              <a:xfrm>
                <a:off x="3250406" y="6403976"/>
                <a:ext cx="165100" cy="93662"/>
              </a:xfrm>
              <a:custGeom>
                <a:avLst/>
                <a:gdLst>
                  <a:gd name="T0" fmla="*/ 55 w 110"/>
                  <a:gd name="T1" fmla="*/ 14 h 62"/>
                  <a:gd name="T2" fmla="*/ 110 w 110"/>
                  <a:gd name="T3" fmla="*/ 62 h 62"/>
                  <a:gd name="T4" fmla="*/ 110 w 110"/>
                  <a:gd name="T5" fmla="*/ 55 h 62"/>
                  <a:gd name="T6" fmla="*/ 55 w 110"/>
                  <a:gd name="T7" fmla="*/ 0 h 62"/>
                  <a:gd name="T8" fmla="*/ 0 w 110"/>
                  <a:gd name="T9" fmla="*/ 55 h 62"/>
                  <a:gd name="T10" fmla="*/ 1 w 110"/>
                  <a:gd name="T11" fmla="*/ 62 h 62"/>
                  <a:gd name="T12" fmla="*/ 55 w 110"/>
                  <a:gd name="T13" fmla="*/ 1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0" h="62">
                    <a:moveTo>
                      <a:pt x="55" y="14"/>
                    </a:moveTo>
                    <a:cubicBezTo>
                      <a:pt x="83" y="14"/>
                      <a:pt x="106" y="35"/>
                      <a:pt x="110" y="62"/>
                    </a:cubicBezTo>
                    <a:cubicBezTo>
                      <a:pt x="110" y="60"/>
                      <a:pt x="110" y="58"/>
                      <a:pt x="110" y="55"/>
                    </a:cubicBezTo>
                    <a:cubicBezTo>
                      <a:pt x="110" y="25"/>
                      <a:pt x="86" y="0"/>
                      <a:pt x="55" y="0"/>
                    </a:cubicBezTo>
                    <a:cubicBezTo>
                      <a:pt x="25" y="0"/>
                      <a:pt x="0" y="25"/>
                      <a:pt x="0" y="55"/>
                    </a:cubicBezTo>
                    <a:cubicBezTo>
                      <a:pt x="0" y="58"/>
                      <a:pt x="1" y="60"/>
                      <a:pt x="1" y="62"/>
                    </a:cubicBezTo>
                    <a:cubicBezTo>
                      <a:pt x="4" y="35"/>
                      <a:pt x="27" y="14"/>
                      <a:pt x="55" y="14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9" name="íśḷîḓe"/>
              <p:cNvSpPr/>
              <p:nvPr/>
            </p:nvSpPr>
            <p:spPr bwMode="auto">
              <a:xfrm>
                <a:off x="3848894" y="6211888"/>
                <a:ext cx="479425" cy="212725"/>
              </a:xfrm>
              <a:custGeom>
                <a:avLst/>
                <a:gdLst>
                  <a:gd name="T0" fmla="*/ 0 w 302"/>
                  <a:gd name="T1" fmla="*/ 53 h 134"/>
                  <a:gd name="T2" fmla="*/ 300 w 302"/>
                  <a:gd name="T3" fmla="*/ 134 h 134"/>
                  <a:gd name="T4" fmla="*/ 302 w 302"/>
                  <a:gd name="T5" fmla="*/ 125 h 134"/>
                  <a:gd name="T6" fmla="*/ 0 w 302"/>
                  <a:gd name="T7" fmla="*/ 0 h 134"/>
                  <a:gd name="T8" fmla="*/ 0 w 302"/>
                  <a:gd name="T9" fmla="*/ 53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2" h="134">
                    <a:moveTo>
                      <a:pt x="0" y="53"/>
                    </a:moveTo>
                    <a:lnTo>
                      <a:pt x="300" y="134"/>
                    </a:lnTo>
                    <a:lnTo>
                      <a:pt x="302" y="125"/>
                    </a:lnTo>
                    <a:lnTo>
                      <a:pt x="0" y="0"/>
                    </a:lnTo>
                    <a:lnTo>
                      <a:pt x="0" y="53"/>
                    </a:lnTo>
                    <a:close/>
                  </a:path>
                </a:pathLst>
              </a:custGeom>
              <a:solidFill>
                <a:srgbClr val="3534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0" name="íṥlïḑé"/>
              <p:cNvSpPr/>
              <p:nvPr/>
            </p:nvSpPr>
            <p:spPr bwMode="auto">
              <a:xfrm>
                <a:off x="4250531" y="6437313"/>
                <a:ext cx="128588" cy="128587"/>
              </a:xfrm>
              <a:prstGeom prst="ellipse">
                <a:avLst/>
              </a:prstGeom>
              <a:solidFill>
                <a:srgbClr val="3534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1" name="îṣlidê"/>
              <p:cNvSpPr/>
              <p:nvPr/>
            </p:nvSpPr>
            <p:spPr bwMode="auto">
              <a:xfrm>
                <a:off x="4282281" y="6469063"/>
                <a:ext cx="65088" cy="65087"/>
              </a:xfrm>
              <a:prstGeom prst="ellipse">
                <a:avLst/>
              </a:prstGeom>
              <a:solidFill>
                <a:srgbClr val="4D4D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2" name="íṩḷiḋè"/>
              <p:cNvSpPr/>
              <p:nvPr/>
            </p:nvSpPr>
            <p:spPr bwMode="auto">
              <a:xfrm>
                <a:off x="4231481" y="6403976"/>
                <a:ext cx="166688" cy="93662"/>
              </a:xfrm>
              <a:custGeom>
                <a:avLst/>
                <a:gdLst>
                  <a:gd name="T0" fmla="*/ 55 w 110"/>
                  <a:gd name="T1" fmla="*/ 14 h 62"/>
                  <a:gd name="T2" fmla="*/ 0 w 110"/>
                  <a:gd name="T3" fmla="*/ 62 h 62"/>
                  <a:gd name="T4" fmla="*/ 0 w 110"/>
                  <a:gd name="T5" fmla="*/ 55 h 62"/>
                  <a:gd name="T6" fmla="*/ 55 w 110"/>
                  <a:gd name="T7" fmla="*/ 0 h 62"/>
                  <a:gd name="T8" fmla="*/ 110 w 110"/>
                  <a:gd name="T9" fmla="*/ 55 h 62"/>
                  <a:gd name="T10" fmla="*/ 109 w 110"/>
                  <a:gd name="T11" fmla="*/ 62 h 62"/>
                  <a:gd name="T12" fmla="*/ 55 w 110"/>
                  <a:gd name="T13" fmla="*/ 1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0" h="62">
                    <a:moveTo>
                      <a:pt x="55" y="14"/>
                    </a:moveTo>
                    <a:cubicBezTo>
                      <a:pt x="27" y="14"/>
                      <a:pt x="4" y="35"/>
                      <a:pt x="0" y="62"/>
                    </a:cubicBezTo>
                    <a:cubicBezTo>
                      <a:pt x="0" y="60"/>
                      <a:pt x="0" y="58"/>
                      <a:pt x="0" y="55"/>
                    </a:cubicBezTo>
                    <a:cubicBezTo>
                      <a:pt x="0" y="25"/>
                      <a:pt x="24" y="0"/>
                      <a:pt x="55" y="0"/>
                    </a:cubicBezTo>
                    <a:cubicBezTo>
                      <a:pt x="85" y="0"/>
                      <a:pt x="110" y="25"/>
                      <a:pt x="110" y="55"/>
                    </a:cubicBezTo>
                    <a:cubicBezTo>
                      <a:pt x="110" y="58"/>
                      <a:pt x="109" y="60"/>
                      <a:pt x="109" y="62"/>
                    </a:cubicBezTo>
                    <a:cubicBezTo>
                      <a:pt x="106" y="35"/>
                      <a:pt x="83" y="14"/>
                      <a:pt x="55" y="14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3" name="ïṩļíḍé"/>
              <p:cNvSpPr/>
              <p:nvPr/>
            </p:nvSpPr>
            <p:spPr bwMode="auto">
              <a:xfrm>
                <a:off x="3494881" y="5165726"/>
                <a:ext cx="657225" cy="120650"/>
              </a:xfrm>
              <a:prstGeom prst="rect">
                <a:avLst/>
              </a:prstGeom>
              <a:solidFill>
                <a:srgbClr val="4040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4" name="îs1íďé"/>
              <p:cNvSpPr/>
              <p:nvPr/>
            </p:nvSpPr>
            <p:spPr bwMode="auto">
              <a:xfrm>
                <a:off x="3796506" y="5286376"/>
                <a:ext cx="44450" cy="958850"/>
              </a:xfrm>
              <a:prstGeom prst="rect">
                <a:avLst/>
              </a:prstGeom>
              <a:solidFill>
                <a:srgbClr val="4040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5" name="işḷíḑè"/>
              <p:cNvSpPr/>
              <p:nvPr/>
            </p:nvSpPr>
            <p:spPr bwMode="auto">
              <a:xfrm>
                <a:off x="3772694" y="5381626"/>
                <a:ext cx="95250" cy="333375"/>
              </a:xfrm>
              <a:prstGeom prst="rect">
                <a:avLst/>
              </a:pr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6" name="ïṣľide"/>
              <p:cNvSpPr/>
              <p:nvPr/>
            </p:nvSpPr>
            <p:spPr bwMode="auto">
              <a:xfrm>
                <a:off x="3788569" y="5878513"/>
                <a:ext cx="60325" cy="333375"/>
              </a:xfrm>
              <a:prstGeom prst="rect">
                <a:avLst/>
              </a:prstGeom>
              <a:solidFill>
                <a:srgbClr val="3534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7" name="îṩļiḍê"/>
              <p:cNvSpPr/>
              <p:nvPr/>
            </p:nvSpPr>
            <p:spPr bwMode="auto">
              <a:xfrm>
                <a:off x="3772694" y="5973763"/>
                <a:ext cx="95250" cy="333375"/>
              </a:xfrm>
              <a:prstGeom prst="rect">
                <a:avLst/>
              </a:pr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8" name="iṡ1íďè"/>
              <p:cNvSpPr/>
              <p:nvPr/>
            </p:nvSpPr>
            <p:spPr bwMode="auto">
              <a:xfrm>
                <a:off x="3293269" y="5035551"/>
                <a:ext cx="1050925" cy="204787"/>
              </a:xfrm>
              <a:custGeom>
                <a:avLst/>
                <a:gdLst>
                  <a:gd name="T0" fmla="*/ 4 w 694"/>
                  <a:gd name="T1" fmla="*/ 5 h 135"/>
                  <a:gd name="T2" fmla="*/ 4 w 694"/>
                  <a:gd name="T3" fmla="*/ 53 h 135"/>
                  <a:gd name="T4" fmla="*/ 347 w 694"/>
                  <a:gd name="T5" fmla="*/ 135 h 135"/>
                  <a:gd name="T6" fmla="*/ 690 w 694"/>
                  <a:gd name="T7" fmla="*/ 53 h 135"/>
                  <a:gd name="T8" fmla="*/ 690 w 694"/>
                  <a:gd name="T9" fmla="*/ 0 h 135"/>
                  <a:gd name="T10" fmla="*/ 4 w 694"/>
                  <a:gd name="T11" fmla="*/ 5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94" h="135">
                    <a:moveTo>
                      <a:pt x="4" y="5"/>
                    </a:moveTo>
                    <a:cubicBezTo>
                      <a:pt x="0" y="10"/>
                      <a:pt x="4" y="48"/>
                      <a:pt x="4" y="53"/>
                    </a:cubicBezTo>
                    <a:cubicBezTo>
                      <a:pt x="4" y="98"/>
                      <a:pt x="157" y="135"/>
                      <a:pt x="347" y="135"/>
                    </a:cubicBezTo>
                    <a:cubicBezTo>
                      <a:pt x="537" y="135"/>
                      <a:pt x="690" y="98"/>
                      <a:pt x="690" y="53"/>
                    </a:cubicBezTo>
                    <a:cubicBezTo>
                      <a:pt x="690" y="48"/>
                      <a:pt x="694" y="5"/>
                      <a:pt x="690" y="0"/>
                    </a:cubicBezTo>
                    <a:lnTo>
                      <a:pt x="4" y="5"/>
                    </a:lnTo>
                    <a:close/>
                  </a:path>
                </a:pathLst>
              </a:custGeom>
              <a:solidFill>
                <a:srgbClr val="6D6E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9" name="îş1îdè"/>
              <p:cNvSpPr/>
              <p:nvPr/>
            </p:nvSpPr>
            <p:spPr bwMode="auto">
              <a:xfrm>
                <a:off x="3299619" y="4919663"/>
                <a:ext cx="1038225" cy="246062"/>
              </a:xfrm>
              <a:prstGeom prst="ellipse">
                <a:avLst/>
              </a:prstGeom>
              <a:solidFill>
                <a:srgbClr val="A6A8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0" name="íśḷîde"/>
              <p:cNvSpPr/>
              <p:nvPr/>
            </p:nvSpPr>
            <p:spPr bwMode="auto">
              <a:xfrm>
                <a:off x="4144169" y="4032251"/>
                <a:ext cx="490538" cy="519112"/>
              </a:xfrm>
              <a:custGeom>
                <a:avLst/>
                <a:gdLst>
                  <a:gd name="T0" fmla="*/ 183 w 324"/>
                  <a:gd name="T1" fmla="*/ 274 h 342"/>
                  <a:gd name="T2" fmla="*/ 324 w 324"/>
                  <a:gd name="T3" fmla="*/ 264 h 342"/>
                  <a:gd name="T4" fmla="*/ 164 w 324"/>
                  <a:gd name="T5" fmla="*/ 0 h 342"/>
                  <a:gd name="T6" fmla="*/ 0 w 324"/>
                  <a:gd name="T7" fmla="*/ 72 h 342"/>
                  <a:gd name="T8" fmla="*/ 183 w 324"/>
                  <a:gd name="T9" fmla="*/ 274 h 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4" h="342">
                    <a:moveTo>
                      <a:pt x="183" y="274"/>
                    </a:moveTo>
                    <a:cubicBezTo>
                      <a:pt x="293" y="342"/>
                      <a:pt x="324" y="264"/>
                      <a:pt x="324" y="264"/>
                    </a:cubicBezTo>
                    <a:cubicBezTo>
                      <a:pt x="164" y="0"/>
                      <a:pt x="164" y="0"/>
                      <a:pt x="164" y="0"/>
                    </a:cubicBezTo>
                    <a:cubicBezTo>
                      <a:pt x="0" y="72"/>
                      <a:pt x="0" y="72"/>
                      <a:pt x="0" y="72"/>
                    </a:cubicBezTo>
                    <a:cubicBezTo>
                      <a:pt x="0" y="72"/>
                      <a:pt x="65" y="220"/>
                      <a:pt x="183" y="274"/>
                    </a:cubicBezTo>
                    <a:close/>
                  </a:path>
                </a:pathLst>
              </a:custGeom>
              <a:solidFill>
                <a:srgbClr val="EDB0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1" name="iSḻidé"/>
              <p:cNvSpPr/>
              <p:nvPr/>
            </p:nvSpPr>
            <p:spPr bwMode="auto">
              <a:xfrm>
                <a:off x="3706019" y="3535363"/>
                <a:ext cx="209550" cy="173037"/>
              </a:xfrm>
              <a:custGeom>
                <a:avLst/>
                <a:gdLst>
                  <a:gd name="T0" fmla="*/ 10 w 139"/>
                  <a:gd name="T1" fmla="*/ 0 h 115"/>
                  <a:gd name="T2" fmla="*/ 129 w 139"/>
                  <a:gd name="T3" fmla="*/ 0 h 115"/>
                  <a:gd name="T4" fmla="*/ 139 w 139"/>
                  <a:gd name="T5" fmla="*/ 115 h 115"/>
                  <a:gd name="T6" fmla="*/ 0 w 139"/>
                  <a:gd name="T7" fmla="*/ 115 h 115"/>
                  <a:gd name="T8" fmla="*/ 10 w 139"/>
                  <a:gd name="T9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9" h="115">
                    <a:moveTo>
                      <a:pt x="10" y="0"/>
                    </a:moveTo>
                    <a:cubicBezTo>
                      <a:pt x="129" y="0"/>
                      <a:pt x="129" y="0"/>
                      <a:pt x="129" y="0"/>
                    </a:cubicBezTo>
                    <a:cubicBezTo>
                      <a:pt x="129" y="0"/>
                      <a:pt x="107" y="61"/>
                      <a:pt x="139" y="115"/>
                    </a:cubicBezTo>
                    <a:cubicBezTo>
                      <a:pt x="0" y="115"/>
                      <a:pt x="0" y="115"/>
                      <a:pt x="0" y="115"/>
                    </a:cubicBezTo>
                    <a:cubicBezTo>
                      <a:pt x="0" y="115"/>
                      <a:pt x="40" y="83"/>
                      <a:pt x="10" y="0"/>
                    </a:cubicBezTo>
                    <a:close/>
                  </a:path>
                </a:pathLst>
              </a:custGeom>
              <a:solidFill>
                <a:srgbClr val="EDB0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2" name="ïṥľíďe"/>
              <p:cNvSpPr/>
              <p:nvPr/>
            </p:nvSpPr>
            <p:spPr bwMode="auto">
              <a:xfrm>
                <a:off x="3720306" y="3535363"/>
                <a:ext cx="180975" cy="111125"/>
              </a:xfrm>
              <a:custGeom>
                <a:avLst/>
                <a:gdLst>
                  <a:gd name="T0" fmla="*/ 0 w 119"/>
                  <a:gd name="T1" fmla="*/ 0 h 74"/>
                  <a:gd name="T2" fmla="*/ 119 w 119"/>
                  <a:gd name="T3" fmla="*/ 0 h 74"/>
                  <a:gd name="T4" fmla="*/ 114 w 119"/>
                  <a:gd name="T5" fmla="*/ 74 h 74"/>
                  <a:gd name="T6" fmla="*/ 10 w 119"/>
                  <a:gd name="T7" fmla="*/ 37 h 74"/>
                  <a:gd name="T8" fmla="*/ 0 w 119"/>
                  <a:gd name="T9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9" h="74">
                    <a:moveTo>
                      <a:pt x="0" y="0"/>
                    </a:moveTo>
                    <a:cubicBezTo>
                      <a:pt x="119" y="0"/>
                      <a:pt x="119" y="0"/>
                      <a:pt x="119" y="0"/>
                    </a:cubicBezTo>
                    <a:cubicBezTo>
                      <a:pt x="119" y="0"/>
                      <a:pt x="106" y="37"/>
                      <a:pt x="114" y="74"/>
                    </a:cubicBezTo>
                    <a:cubicBezTo>
                      <a:pt x="114" y="74"/>
                      <a:pt x="45" y="65"/>
                      <a:pt x="10" y="37"/>
                    </a:cubicBezTo>
                    <a:cubicBezTo>
                      <a:pt x="10" y="37"/>
                      <a:pt x="8" y="22"/>
                      <a:pt x="0" y="0"/>
                    </a:cubicBezTo>
                    <a:close/>
                  </a:path>
                </a:pathLst>
              </a:custGeom>
              <a:solidFill>
                <a:srgbClr val="D49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3" name="iṩḷídé"/>
              <p:cNvSpPr/>
              <p:nvPr/>
            </p:nvSpPr>
            <p:spPr bwMode="auto">
              <a:xfrm>
                <a:off x="4085431" y="3148013"/>
                <a:ext cx="74613" cy="131762"/>
              </a:xfrm>
              <a:custGeom>
                <a:avLst/>
                <a:gdLst>
                  <a:gd name="T0" fmla="*/ 44 w 49"/>
                  <a:gd name="T1" fmla="*/ 48 h 87"/>
                  <a:gd name="T2" fmla="*/ 16 w 49"/>
                  <a:gd name="T3" fmla="*/ 85 h 87"/>
                  <a:gd name="T4" fmla="*/ 4 w 49"/>
                  <a:gd name="T5" fmla="*/ 39 h 87"/>
                  <a:gd name="T6" fmla="*/ 33 w 49"/>
                  <a:gd name="T7" fmla="*/ 2 h 87"/>
                  <a:gd name="T8" fmla="*/ 44 w 49"/>
                  <a:gd name="T9" fmla="*/ 48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" h="87">
                    <a:moveTo>
                      <a:pt x="44" y="48"/>
                    </a:moveTo>
                    <a:cubicBezTo>
                      <a:pt x="39" y="70"/>
                      <a:pt x="27" y="87"/>
                      <a:pt x="16" y="85"/>
                    </a:cubicBezTo>
                    <a:cubicBezTo>
                      <a:pt x="5" y="82"/>
                      <a:pt x="0" y="62"/>
                      <a:pt x="4" y="39"/>
                    </a:cubicBezTo>
                    <a:cubicBezTo>
                      <a:pt x="9" y="17"/>
                      <a:pt x="22" y="0"/>
                      <a:pt x="33" y="2"/>
                    </a:cubicBezTo>
                    <a:cubicBezTo>
                      <a:pt x="44" y="5"/>
                      <a:pt x="49" y="25"/>
                      <a:pt x="44" y="48"/>
                    </a:cubicBezTo>
                    <a:close/>
                  </a:path>
                </a:pathLst>
              </a:custGeom>
              <a:solidFill>
                <a:srgbClr val="FABE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4" name="îŝ1íḓé"/>
              <p:cNvSpPr/>
              <p:nvPr/>
            </p:nvSpPr>
            <p:spPr bwMode="auto">
              <a:xfrm>
                <a:off x="4069556" y="3159126"/>
                <a:ext cx="71438" cy="111125"/>
              </a:xfrm>
              <a:custGeom>
                <a:avLst/>
                <a:gdLst>
                  <a:gd name="T0" fmla="*/ 43 w 47"/>
                  <a:gd name="T1" fmla="*/ 41 h 73"/>
                  <a:gd name="T2" fmla="*/ 16 w 47"/>
                  <a:gd name="T3" fmla="*/ 71 h 73"/>
                  <a:gd name="T4" fmla="*/ 4 w 47"/>
                  <a:gd name="T5" fmla="*/ 32 h 73"/>
                  <a:gd name="T6" fmla="*/ 31 w 47"/>
                  <a:gd name="T7" fmla="*/ 2 h 73"/>
                  <a:gd name="T8" fmla="*/ 43 w 47"/>
                  <a:gd name="T9" fmla="*/ 41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73">
                    <a:moveTo>
                      <a:pt x="43" y="41"/>
                    </a:moveTo>
                    <a:cubicBezTo>
                      <a:pt x="39" y="59"/>
                      <a:pt x="27" y="73"/>
                      <a:pt x="16" y="71"/>
                    </a:cubicBezTo>
                    <a:cubicBezTo>
                      <a:pt x="5" y="68"/>
                      <a:pt x="0" y="51"/>
                      <a:pt x="4" y="32"/>
                    </a:cubicBezTo>
                    <a:cubicBezTo>
                      <a:pt x="7" y="14"/>
                      <a:pt x="20" y="0"/>
                      <a:pt x="31" y="2"/>
                    </a:cubicBezTo>
                    <a:cubicBezTo>
                      <a:pt x="42" y="5"/>
                      <a:pt x="47" y="22"/>
                      <a:pt x="43" y="41"/>
                    </a:cubicBezTo>
                    <a:close/>
                  </a:path>
                </a:pathLst>
              </a:custGeom>
              <a:solidFill>
                <a:srgbClr val="E7B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5" name="íṡļïḓê"/>
              <p:cNvSpPr/>
              <p:nvPr/>
            </p:nvSpPr>
            <p:spPr bwMode="auto">
              <a:xfrm>
                <a:off x="3479006" y="3159126"/>
                <a:ext cx="73025" cy="131762"/>
              </a:xfrm>
              <a:custGeom>
                <a:avLst/>
                <a:gdLst>
                  <a:gd name="T0" fmla="*/ 5 w 49"/>
                  <a:gd name="T1" fmla="*/ 48 h 87"/>
                  <a:gd name="T2" fmla="*/ 33 w 49"/>
                  <a:gd name="T3" fmla="*/ 85 h 87"/>
                  <a:gd name="T4" fmla="*/ 45 w 49"/>
                  <a:gd name="T5" fmla="*/ 40 h 87"/>
                  <a:gd name="T6" fmla="*/ 16 w 49"/>
                  <a:gd name="T7" fmla="*/ 2 h 87"/>
                  <a:gd name="T8" fmla="*/ 5 w 49"/>
                  <a:gd name="T9" fmla="*/ 48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" h="87">
                    <a:moveTo>
                      <a:pt x="5" y="48"/>
                    </a:moveTo>
                    <a:cubicBezTo>
                      <a:pt x="10" y="71"/>
                      <a:pt x="22" y="87"/>
                      <a:pt x="33" y="85"/>
                    </a:cubicBezTo>
                    <a:cubicBezTo>
                      <a:pt x="44" y="83"/>
                      <a:pt x="49" y="62"/>
                      <a:pt x="45" y="40"/>
                    </a:cubicBezTo>
                    <a:cubicBezTo>
                      <a:pt x="40" y="17"/>
                      <a:pt x="27" y="0"/>
                      <a:pt x="16" y="2"/>
                    </a:cubicBezTo>
                    <a:cubicBezTo>
                      <a:pt x="5" y="5"/>
                      <a:pt x="0" y="25"/>
                      <a:pt x="5" y="48"/>
                    </a:cubicBezTo>
                    <a:close/>
                  </a:path>
                </a:pathLst>
              </a:custGeom>
              <a:solidFill>
                <a:srgbClr val="FABE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6" name="îsľíďè"/>
              <p:cNvSpPr/>
              <p:nvPr/>
            </p:nvSpPr>
            <p:spPr bwMode="auto">
              <a:xfrm>
                <a:off x="3496469" y="3170238"/>
                <a:ext cx="71438" cy="109537"/>
              </a:xfrm>
              <a:custGeom>
                <a:avLst/>
                <a:gdLst>
                  <a:gd name="T0" fmla="*/ 4 w 47"/>
                  <a:gd name="T1" fmla="*/ 41 h 73"/>
                  <a:gd name="T2" fmla="*/ 31 w 47"/>
                  <a:gd name="T3" fmla="*/ 71 h 73"/>
                  <a:gd name="T4" fmla="*/ 43 w 47"/>
                  <a:gd name="T5" fmla="*/ 33 h 73"/>
                  <a:gd name="T6" fmla="*/ 16 w 47"/>
                  <a:gd name="T7" fmla="*/ 3 h 73"/>
                  <a:gd name="T8" fmla="*/ 4 w 47"/>
                  <a:gd name="T9" fmla="*/ 41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73">
                    <a:moveTo>
                      <a:pt x="4" y="41"/>
                    </a:moveTo>
                    <a:cubicBezTo>
                      <a:pt x="7" y="60"/>
                      <a:pt x="20" y="73"/>
                      <a:pt x="31" y="71"/>
                    </a:cubicBezTo>
                    <a:cubicBezTo>
                      <a:pt x="42" y="68"/>
                      <a:pt x="47" y="51"/>
                      <a:pt x="43" y="33"/>
                    </a:cubicBezTo>
                    <a:cubicBezTo>
                      <a:pt x="39" y="14"/>
                      <a:pt x="27" y="0"/>
                      <a:pt x="16" y="3"/>
                    </a:cubicBezTo>
                    <a:cubicBezTo>
                      <a:pt x="5" y="5"/>
                      <a:pt x="0" y="22"/>
                      <a:pt x="4" y="41"/>
                    </a:cubicBezTo>
                    <a:close/>
                  </a:path>
                </a:pathLst>
              </a:custGeom>
              <a:solidFill>
                <a:srgbClr val="E7B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7" name="ïşlíḋè"/>
              <p:cNvSpPr/>
              <p:nvPr/>
            </p:nvSpPr>
            <p:spPr bwMode="auto">
              <a:xfrm>
                <a:off x="3429794" y="2724151"/>
                <a:ext cx="733425" cy="857250"/>
              </a:xfrm>
              <a:custGeom>
                <a:avLst/>
                <a:gdLst>
                  <a:gd name="T0" fmla="*/ 452 w 485"/>
                  <a:gd name="T1" fmla="*/ 301 h 566"/>
                  <a:gd name="T2" fmla="*/ 415 w 485"/>
                  <a:gd name="T3" fmla="*/ 441 h 566"/>
                  <a:gd name="T4" fmla="*/ 280 w 485"/>
                  <a:gd name="T5" fmla="*/ 561 h 566"/>
                  <a:gd name="T6" fmla="*/ 258 w 485"/>
                  <a:gd name="T7" fmla="*/ 566 h 566"/>
                  <a:gd name="T8" fmla="*/ 257 w 485"/>
                  <a:gd name="T9" fmla="*/ 566 h 566"/>
                  <a:gd name="T10" fmla="*/ 257 w 485"/>
                  <a:gd name="T11" fmla="*/ 566 h 566"/>
                  <a:gd name="T12" fmla="*/ 234 w 485"/>
                  <a:gd name="T13" fmla="*/ 561 h 566"/>
                  <a:gd name="T14" fmla="*/ 99 w 485"/>
                  <a:gd name="T15" fmla="*/ 441 h 566"/>
                  <a:gd name="T16" fmla="*/ 62 w 485"/>
                  <a:gd name="T17" fmla="*/ 301 h 566"/>
                  <a:gd name="T18" fmla="*/ 264 w 485"/>
                  <a:gd name="T19" fmla="*/ 13 h 566"/>
                  <a:gd name="T20" fmla="*/ 452 w 485"/>
                  <a:gd name="T21" fmla="*/ 301 h 5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85" h="566">
                    <a:moveTo>
                      <a:pt x="452" y="301"/>
                    </a:moveTo>
                    <a:cubicBezTo>
                      <a:pt x="447" y="349"/>
                      <a:pt x="437" y="398"/>
                      <a:pt x="415" y="441"/>
                    </a:cubicBezTo>
                    <a:cubicBezTo>
                      <a:pt x="391" y="487"/>
                      <a:pt x="328" y="543"/>
                      <a:pt x="280" y="561"/>
                    </a:cubicBezTo>
                    <a:cubicBezTo>
                      <a:pt x="272" y="565"/>
                      <a:pt x="264" y="566"/>
                      <a:pt x="258" y="566"/>
                    </a:cubicBezTo>
                    <a:cubicBezTo>
                      <a:pt x="257" y="566"/>
                      <a:pt x="257" y="566"/>
                      <a:pt x="257" y="566"/>
                    </a:cubicBezTo>
                    <a:cubicBezTo>
                      <a:pt x="257" y="566"/>
                      <a:pt x="257" y="566"/>
                      <a:pt x="257" y="566"/>
                    </a:cubicBezTo>
                    <a:cubicBezTo>
                      <a:pt x="250" y="566"/>
                      <a:pt x="242" y="565"/>
                      <a:pt x="234" y="561"/>
                    </a:cubicBezTo>
                    <a:cubicBezTo>
                      <a:pt x="186" y="543"/>
                      <a:pt x="123" y="487"/>
                      <a:pt x="99" y="441"/>
                    </a:cubicBezTo>
                    <a:cubicBezTo>
                      <a:pt x="77" y="398"/>
                      <a:pt x="69" y="349"/>
                      <a:pt x="62" y="301"/>
                    </a:cubicBezTo>
                    <a:cubicBezTo>
                      <a:pt x="62" y="301"/>
                      <a:pt x="0" y="0"/>
                      <a:pt x="264" y="13"/>
                    </a:cubicBezTo>
                    <a:cubicBezTo>
                      <a:pt x="264" y="13"/>
                      <a:pt x="485" y="1"/>
                      <a:pt x="452" y="301"/>
                    </a:cubicBezTo>
                    <a:close/>
                  </a:path>
                </a:pathLst>
              </a:custGeom>
              <a:solidFill>
                <a:srgbClr val="FABE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8" name="ï$1iḍé"/>
              <p:cNvSpPr/>
              <p:nvPr/>
            </p:nvSpPr>
            <p:spPr bwMode="auto">
              <a:xfrm>
                <a:off x="3317081" y="3687763"/>
                <a:ext cx="995363" cy="295275"/>
              </a:xfrm>
              <a:custGeom>
                <a:avLst/>
                <a:gdLst>
                  <a:gd name="T0" fmla="*/ 649 w 657"/>
                  <a:gd name="T1" fmla="*/ 134 h 195"/>
                  <a:gd name="T2" fmla="*/ 522 w 657"/>
                  <a:gd name="T3" fmla="*/ 27 h 195"/>
                  <a:gd name="T4" fmla="*/ 329 w 657"/>
                  <a:gd name="T5" fmla="*/ 0 h 195"/>
                  <a:gd name="T6" fmla="*/ 135 w 657"/>
                  <a:gd name="T7" fmla="*/ 27 h 195"/>
                  <a:gd name="T8" fmla="*/ 9 w 657"/>
                  <a:gd name="T9" fmla="*/ 134 h 195"/>
                  <a:gd name="T10" fmla="*/ 0 w 657"/>
                  <a:gd name="T11" fmla="*/ 195 h 195"/>
                  <a:gd name="T12" fmla="*/ 329 w 657"/>
                  <a:gd name="T13" fmla="*/ 195 h 195"/>
                  <a:gd name="T14" fmla="*/ 657 w 657"/>
                  <a:gd name="T15" fmla="*/ 195 h 195"/>
                  <a:gd name="T16" fmla="*/ 649 w 657"/>
                  <a:gd name="T17" fmla="*/ 134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57" h="195">
                    <a:moveTo>
                      <a:pt x="649" y="134"/>
                    </a:moveTo>
                    <a:cubicBezTo>
                      <a:pt x="631" y="77"/>
                      <a:pt x="582" y="33"/>
                      <a:pt x="522" y="27"/>
                    </a:cubicBezTo>
                    <a:cubicBezTo>
                      <a:pt x="458" y="21"/>
                      <a:pt x="393" y="9"/>
                      <a:pt x="329" y="0"/>
                    </a:cubicBezTo>
                    <a:cubicBezTo>
                      <a:pt x="264" y="9"/>
                      <a:pt x="200" y="21"/>
                      <a:pt x="135" y="27"/>
                    </a:cubicBezTo>
                    <a:cubicBezTo>
                      <a:pt x="75" y="33"/>
                      <a:pt x="26" y="77"/>
                      <a:pt x="9" y="134"/>
                    </a:cubicBezTo>
                    <a:cubicBezTo>
                      <a:pt x="3" y="153"/>
                      <a:pt x="0" y="175"/>
                      <a:pt x="0" y="195"/>
                    </a:cubicBezTo>
                    <a:cubicBezTo>
                      <a:pt x="329" y="195"/>
                      <a:pt x="329" y="195"/>
                      <a:pt x="329" y="195"/>
                    </a:cubicBezTo>
                    <a:cubicBezTo>
                      <a:pt x="657" y="195"/>
                      <a:pt x="657" y="195"/>
                      <a:pt x="657" y="195"/>
                    </a:cubicBezTo>
                    <a:cubicBezTo>
                      <a:pt x="657" y="175"/>
                      <a:pt x="655" y="153"/>
                      <a:pt x="649" y="134"/>
                    </a:cubicBezTo>
                    <a:close/>
                  </a:path>
                </a:pathLst>
              </a:custGeom>
              <a:solidFill>
                <a:srgbClr val="EDB0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9" name="îs1iďè"/>
              <p:cNvSpPr/>
              <p:nvPr/>
            </p:nvSpPr>
            <p:spPr bwMode="auto">
              <a:xfrm>
                <a:off x="3026569" y="3987801"/>
                <a:ext cx="482600" cy="500062"/>
              </a:xfrm>
              <a:custGeom>
                <a:avLst/>
                <a:gdLst>
                  <a:gd name="T0" fmla="*/ 135 w 318"/>
                  <a:gd name="T1" fmla="*/ 263 h 331"/>
                  <a:gd name="T2" fmla="*/ 0 w 318"/>
                  <a:gd name="T3" fmla="*/ 265 h 331"/>
                  <a:gd name="T4" fmla="*/ 159 w 318"/>
                  <a:gd name="T5" fmla="*/ 0 h 331"/>
                  <a:gd name="T6" fmla="*/ 318 w 318"/>
                  <a:gd name="T7" fmla="*/ 61 h 331"/>
                  <a:gd name="T8" fmla="*/ 135 w 318"/>
                  <a:gd name="T9" fmla="*/ 263 h 3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8" h="331">
                    <a:moveTo>
                      <a:pt x="135" y="263"/>
                    </a:moveTo>
                    <a:cubicBezTo>
                      <a:pt x="25" y="331"/>
                      <a:pt x="0" y="265"/>
                      <a:pt x="0" y="265"/>
                    </a:cubicBezTo>
                    <a:cubicBezTo>
                      <a:pt x="159" y="0"/>
                      <a:pt x="159" y="0"/>
                      <a:pt x="159" y="0"/>
                    </a:cubicBezTo>
                    <a:cubicBezTo>
                      <a:pt x="318" y="61"/>
                      <a:pt x="318" y="61"/>
                      <a:pt x="318" y="61"/>
                    </a:cubicBezTo>
                    <a:cubicBezTo>
                      <a:pt x="318" y="61"/>
                      <a:pt x="254" y="209"/>
                      <a:pt x="135" y="263"/>
                    </a:cubicBezTo>
                    <a:close/>
                  </a:path>
                </a:pathLst>
              </a:custGeom>
              <a:solidFill>
                <a:srgbClr val="EDB0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00" name="iṧlíďé"/>
              <p:cNvSpPr/>
              <p:nvPr/>
            </p:nvSpPr>
            <p:spPr bwMode="auto">
              <a:xfrm>
                <a:off x="3501231" y="3983038"/>
                <a:ext cx="628650" cy="760412"/>
              </a:xfrm>
              <a:custGeom>
                <a:avLst/>
                <a:gdLst>
                  <a:gd name="T0" fmla="*/ 21 w 415"/>
                  <a:gd name="T1" fmla="*/ 0 h 502"/>
                  <a:gd name="T2" fmla="*/ 404 w 415"/>
                  <a:gd name="T3" fmla="*/ 0 h 502"/>
                  <a:gd name="T4" fmla="*/ 415 w 415"/>
                  <a:gd name="T5" fmla="*/ 502 h 502"/>
                  <a:gd name="T6" fmla="*/ 0 w 415"/>
                  <a:gd name="T7" fmla="*/ 502 h 502"/>
                  <a:gd name="T8" fmla="*/ 21 w 415"/>
                  <a:gd name="T9" fmla="*/ 0 h 5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5" h="502">
                    <a:moveTo>
                      <a:pt x="21" y="0"/>
                    </a:moveTo>
                    <a:cubicBezTo>
                      <a:pt x="404" y="0"/>
                      <a:pt x="404" y="0"/>
                      <a:pt x="404" y="0"/>
                    </a:cubicBezTo>
                    <a:cubicBezTo>
                      <a:pt x="404" y="0"/>
                      <a:pt x="305" y="307"/>
                      <a:pt x="415" y="502"/>
                    </a:cubicBezTo>
                    <a:cubicBezTo>
                      <a:pt x="0" y="502"/>
                      <a:pt x="0" y="502"/>
                      <a:pt x="0" y="502"/>
                    </a:cubicBezTo>
                    <a:cubicBezTo>
                      <a:pt x="0" y="502"/>
                      <a:pt x="93" y="355"/>
                      <a:pt x="21" y="0"/>
                    </a:cubicBezTo>
                    <a:close/>
                  </a:path>
                </a:pathLst>
              </a:custGeom>
              <a:solidFill>
                <a:srgbClr val="EDB0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01" name="işḷîḓé"/>
              <p:cNvSpPr/>
              <p:nvPr/>
            </p:nvSpPr>
            <p:spPr bwMode="auto">
              <a:xfrm>
                <a:off x="2980531" y="4610101"/>
                <a:ext cx="1685925" cy="676275"/>
              </a:xfrm>
              <a:custGeom>
                <a:avLst/>
                <a:gdLst>
                  <a:gd name="T0" fmla="*/ 350 w 1114"/>
                  <a:gd name="T1" fmla="*/ 0 h 447"/>
                  <a:gd name="T2" fmla="*/ 743 w 1114"/>
                  <a:gd name="T3" fmla="*/ 0 h 447"/>
                  <a:gd name="T4" fmla="*/ 549 w 1114"/>
                  <a:gd name="T5" fmla="*/ 313 h 447"/>
                  <a:gd name="T6" fmla="*/ 350 w 1114"/>
                  <a:gd name="T7" fmla="*/ 0 h 4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14" h="447">
                    <a:moveTo>
                      <a:pt x="350" y="0"/>
                    </a:moveTo>
                    <a:cubicBezTo>
                      <a:pt x="743" y="0"/>
                      <a:pt x="743" y="0"/>
                      <a:pt x="743" y="0"/>
                    </a:cubicBezTo>
                    <a:cubicBezTo>
                      <a:pt x="743" y="0"/>
                      <a:pt x="1114" y="407"/>
                      <a:pt x="549" y="313"/>
                    </a:cubicBezTo>
                    <a:cubicBezTo>
                      <a:pt x="549" y="313"/>
                      <a:pt x="0" y="447"/>
                      <a:pt x="350" y="0"/>
                    </a:cubicBezTo>
                    <a:close/>
                  </a:path>
                </a:pathLst>
              </a:custGeom>
              <a:solidFill>
                <a:srgbClr val="0026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02" name="îŝľíḍe"/>
              <p:cNvSpPr/>
              <p:nvPr/>
            </p:nvSpPr>
            <p:spPr bwMode="auto">
              <a:xfrm>
                <a:off x="3655219" y="6180138"/>
                <a:ext cx="209550" cy="373062"/>
              </a:xfrm>
              <a:custGeom>
                <a:avLst/>
                <a:gdLst>
                  <a:gd name="T0" fmla="*/ 0 w 138"/>
                  <a:gd name="T1" fmla="*/ 17 h 247"/>
                  <a:gd name="T2" fmla="*/ 86 w 138"/>
                  <a:gd name="T3" fmla="*/ 0 h 247"/>
                  <a:gd name="T4" fmla="*/ 116 w 138"/>
                  <a:gd name="T5" fmla="*/ 126 h 247"/>
                  <a:gd name="T6" fmla="*/ 87 w 138"/>
                  <a:gd name="T7" fmla="*/ 247 h 247"/>
                  <a:gd name="T8" fmla="*/ 26 w 138"/>
                  <a:gd name="T9" fmla="*/ 150 h 247"/>
                  <a:gd name="T10" fmla="*/ 0 w 138"/>
                  <a:gd name="T11" fmla="*/ 17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8" h="247">
                    <a:moveTo>
                      <a:pt x="0" y="17"/>
                    </a:moveTo>
                    <a:cubicBezTo>
                      <a:pt x="86" y="0"/>
                      <a:pt x="86" y="0"/>
                      <a:pt x="86" y="0"/>
                    </a:cubicBezTo>
                    <a:cubicBezTo>
                      <a:pt x="116" y="126"/>
                      <a:pt x="116" y="126"/>
                      <a:pt x="116" y="126"/>
                    </a:cubicBezTo>
                    <a:cubicBezTo>
                      <a:pt x="116" y="126"/>
                      <a:pt x="138" y="224"/>
                      <a:pt x="87" y="247"/>
                    </a:cubicBezTo>
                    <a:cubicBezTo>
                      <a:pt x="87" y="247"/>
                      <a:pt x="42" y="240"/>
                      <a:pt x="26" y="150"/>
                    </a:cubicBez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EDB0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03" name="íśľîḍé"/>
              <p:cNvSpPr/>
              <p:nvPr/>
            </p:nvSpPr>
            <p:spPr bwMode="auto">
              <a:xfrm>
                <a:off x="3691731" y="6365876"/>
                <a:ext cx="238125" cy="271462"/>
              </a:xfrm>
              <a:custGeom>
                <a:avLst/>
                <a:gdLst>
                  <a:gd name="T0" fmla="*/ 0 w 157"/>
                  <a:gd name="T1" fmla="*/ 18 h 179"/>
                  <a:gd name="T2" fmla="*/ 91 w 157"/>
                  <a:gd name="T3" fmla="*/ 0 h 179"/>
                  <a:gd name="T4" fmla="*/ 75 w 157"/>
                  <a:gd name="T5" fmla="*/ 171 h 179"/>
                  <a:gd name="T6" fmla="*/ 0 w 157"/>
                  <a:gd name="T7" fmla="*/ 18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7" h="179">
                    <a:moveTo>
                      <a:pt x="0" y="18"/>
                    </a:moveTo>
                    <a:cubicBezTo>
                      <a:pt x="0" y="18"/>
                      <a:pt x="47" y="19"/>
                      <a:pt x="91" y="0"/>
                    </a:cubicBezTo>
                    <a:cubicBezTo>
                      <a:pt x="91" y="0"/>
                      <a:pt x="157" y="154"/>
                      <a:pt x="75" y="171"/>
                    </a:cubicBezTo>
                    <a:cubicBezTo>
                      <a:pt x="75" y="171"/>
                      <a:pt x="5" y="179"/>
                      <a:pt x="0" y="18"/>
                    </a:cubicBezTo>
                    <a:close/>
                  </a:path>
                </a:pathLst>
              </a:custGeom>
              <a:solidFill>
                <a:srgbClr val="2C29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04" name="íśḻïḋé"/>
              <p:cNvSpPr/>
              <p:nvPr/>
            </p:nvSpPr>
            <p:spPr bwMode="auto">
              <a:xfrm>
                <a:off x="3701256" y="6454776"/>
                <a:ext cx="177800" cy="180975"/>
              </a:xfrm>
              <a:custGeom>
                <a:avLst/>
                <a:gdLst>
                  <a:gd name="T0" fmla="*/ 66 w 118"/>
                  <a:gd name="T1" fmla="*/ 98 h 119"/>
                  <a:gd name="T2" fmla="*/ 0 w 118"/>
                  <a:gd name="T3" fmla="*/ 20 h 119"/>
                  <a:gd name="T4" fmla="*/ 70 w 118"/>
                  <a:gd name="T5" fmla="*/ 114 h 119"/>
                  <a:gd name="T6" fmla="*/ 104 w 118"/>
                  <a:gd name="T7" fmla="*/ 0 h 119"/>
                  <a:gd name="T8" fmla="*/ 66 w 118"/>
                  <a:gd name="T9" fmla="*/ 98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119">
                    <a:moveTo>
                      <a:pt x="66" y="98"/>
                    </a:moveTo>
                    <a:cubicBezTo>
                      <a:pt x="66" y="98"/>
                      <a:pt x="20" y="103"/>
                      <a:pt x="0" y="20"/>
                    </a:cubicBezTo>
                    <a:cubicBezTo>
                      <a:pt x="18" y="119"/>
                      <a:pt x="70" y="114"/>
                      <a:pt x="70" y="114"/>
                    </a:cubicBezTo>
                    <a:cubicBezTo>
                      <a:pt x="118" y="104"/>
                      <a:pt x="115" y="46"/>
                      <a:pt x="104" y="0"/>
                    </a:cubicBezTo>
                    <a:cubicBezTo>
                      <a:pt x="111" y="42"/>
                      <a:pt x="109" y="89"/>
                      <a:pt x="66" y="98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05" name="îṩliḍe"/>
              <p:cNvSpPr/>
              <p:nvPr/>
            </p:nvSpPr>
            <p:spPr bwMode="auto">
              <a:xfrm>
                <a:off x="3285331" y="4845051"/>
                <a:ext cx="560388" cy="1558925"/>
              </a:xfrm>
              <a:custGeom>
                <a:avLst/>
                <a:gdLst>
                  <a:gd name="T0" fmla="*/ 9 w 370"/>
                  <a:gd name="T1" fmla="*/ 69 h 1030"/>
                  <a:gd name="T2" fmla="*/ 60 w 370"/>
                  <a:gd name="T3" fmla="*/ 12 h 1030"/>
                  <a:gd name="T4" fmla="*/ 119 w 370"/>
                  <a:gd name="T5" fmla="*/ 2 h 1030"/>
                  <a:gd name="T6" fmla="*/ 227 w 370"/>
                  <a:gd name="T7" fmla="*/ 148 h 1030"/>
                  <a:gd name="T8" fmla="*/ 285 w 370"/>
                  <a:gd name="T9" fmla="*/ 416 h 1030"/>
                  <a:gd name="T10" fmla="*/ 315 w 370"/>
                  <a:gd name="T11" fmla="*/ 609 h 1030"/>
                  <a:gd name="T12" fmla="*/ 370 w 370"/>
                  <a:gd name="T13" fmla="*/ 1002 h 1030"/>
                  <a:gd name="T14" fmla="*/ 244 w 370"/>
                  <a:gd name="T15" fmla="*/ 1030 h 1030"/>
                  <a:gd name="T16" fmla="*/ 143 w 370"/>
                  <a:gd name="T17" fmla="*/ 714 h 1030"/>
                  <a:gd name="T18" fmla="*/ 34 w 370"/>
                  <a:gd name="T19" fmla="*/ 296 h 1030"/>
                  <a:gd name="T20" fmla="*/ 12 w 370"/>
                  <a:gd name="T21" fmla="*/ 178 h 1030"/>
                  <a:gd name="T22" fmla="*/ 9 w 370"/>
                  <a:gd name="T23" fmla="*/ 69 h 10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70" h="1030">
                    <a:moveTo>
                      <a:pt x="9" y="69"/>
                    </a:moveTo>
                    <a:cubicBezTo>
                      <a:pt x="14" y="48"/>
                      <a:pt x="36" y="23"/>
                      <a:pt x="60" y="12"/>
                    </a:cubicBezTo>
                    <a:cubicBezTo>
                      <a:pt x="77" y="4"/>
                      <a:pt x="100" y="0"/>
                      <a:pt x="119" y="2"/>
                    </a:cubicBezTo>
                    <a:cubicBezTo>
                      <a:pt x="197" y="7"/>
                      <a:pt x="215" y="85"/>
                      <a:pt x="227" y="148"/>
                    </a:cubicBezTo>
                    <a:cubicBezTo>
                      <a:pt x="244" y="238"/>
                      <a:pt x="268" y="326"/>
                      <a:pt x="285" y="416"/>
                    </a:cubicBezTo>
                    <a:cubicBezTo>
                      <a:pt x="297" y="480"/>
                      <a:pt x="306" y="544"/>
                      <a:pt x="315" y="609"/>
                    </a:cubicBezTo>
                    <a:cubicBezTo>
                      <a:pt x="329" y="702"/>
                      <a:pt x="361" y="909"/>
                      <a:pt x="370" y="1002"/>
                    </a:cubicBezTo>
                    <a:cubicBezTo>
                      <a:pt x="244" y="1030"/>
                      <a:pt x="244" y="1030"/>
                      <a:pt x="244" y="1030"/>
                    </a:cubicBezTo>
                    <a:cubicBezTo>
                      <a:pt x="186" y="897"/>
                      <a:pt x="164" y="781"/>
                      <a:pt x="143" y="714"/>
                    </a:cubicBezTo>
                    <a:cubicBezTo>
                      <a:pt x="102" y="580"/>
                      <a:pt x="59" y="434"/>
                      <a:pt x="34" y="296"/>
                    </a:cubicBezTo>
                    <a:cubicBezTo>
                      <a:pt x="27" y="255"/>
                      <a:pt x="19" y="219"/>
                      <a:pt x="12" y="178"/>
                    </a:cubicBezTo>
                    <a:cubicBezTo>
                      <a:pt x="6" y="144"/>
                      <a:pt x="0" y="105"/>
                      <a:pt x="9" y="69"/>
                    </a:cubicBezTo>
                    <a:close/>
                  </a:path>
                </a:pathLst>
              </a:custGeom>
              <a:solidFill>
                <a:srgbClr val="0019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06" name="iṩ1îḋè"/>
              <p:cNvSpPr/>
              <p:nvPr/>
            </p:nvSpPr>
            <p:spPr bwMode="auto">
              <a:xfrm>
                <a:off x="3858419" y="6059488"/>
                <a:ext cx="190500" cy="371475"/>
              </a:xfrm>
              <a:custGeom>
                <a:avLst/>
                <a:gdLst>
                  <a:gd name="T0" fmla="*/ 40 w 126"/>
                  <a:gd name="T1" fmla="*/ 0 h 245"/>
                  <a:gd name="T2" fmla="*/ 126 w 126"/>
                  <a:gd name="T3" fmla="*/ 14 h 245"/>
                  <a:gd name="T4" fmla="*/ 109 w 126"/>
                  <a:gd name="T5" fmla="*/ 142 h 245"/>
                  <a:gd name="T6" fmla="*/ 39 w 126"/>
                  <a:gd name="T7" fmla="*/ 245 h 245"/>
                  <a:gd name="T8" fmla="*/ 16 w 126"/>
                  <a:gd name="T9" fmla="*/ 133 h 245"/>
                  <a:gd name="T10" fmla="*/ 40 w 126"/>
                  <a:gd name="T11" fmla="*/ 0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6" h="245">
                    <a:moveTo>
                      <a:pt x="40" y="0"/>
                    </a:moveTo>
                    <a:cubicBezTo>
                      <a:pt x="126" y="14"/>
                      <a:pt x="126" y="14"/>
                      <a:pt x="126" y="14"/>
                    </a:cubicBezTo>
                    <a:cubicBezTo>
                      <a:pt x="109" y="142"/>
                      <a:pt x="109" y="142"/>
                      <a:pt x="109" y="142"/>
                    </a:cubicBezTo>
                    <a:cubicBezTo>
                      <a:pt x="109" y="142"/>
                      <a:pt x="95" y="242"/>
                      <a:pt x="39" y="245"/>
                    </a:cubicBezTo>
                    <a:cubicBezTo>
                      <a:pt x="39" y="245"/>
                      <a:pt x="0" y="222"/>
                      <a:pt x="16" y="133"/>
                    </a:cubicBez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EDB0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07" name="îṩľíḍé"/>
              <p:cNvSpPr/>
              <p:nvPr/>
            </p:nvSpPr>
            <p:spPr bwMode="auto">
              <a:xfrm>
                <a:off x="3802856" y="6262688"/>
                <a:ext cx="230188" cy="277812"/>
              </a:xfrm>
              <a:custGeom>
                <a:avLst/>
                <a:gdLst>
                  <a:gd name="T0" fmla="*/ 53 w 152"/>
                  <a:gd name="T1" fmla="*/ 0 h 183"/>
                  <a:gd name="T2" fmla="*/ 145 w 152"/>
                  <a:gd name="T3" fmla="*/ 15 h 183"/>
                  <a:gd name="T4" fmla="*/ 69 w 152"/>
                  <a:gd name="T5" fmla="*/ 170 h 183"/>
                  <a:gd name="T6" fmla="*/ 53 w 152"/>
                  <a:gd name="T7" fmla="*/ 0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2" h="183">
                    <a:moveTo>
                      <a:pt x="53" y="0"/>
                    </a:moveTo>
                    <a:cubicBezTo>
                      <a:pt x="53" y="0"/>
                      <a:pt x="97" y="18"/>
                      <a:pt x="145" y="15"/>
                    </a:cubicBezTo>
                    <a:cubicBezTo>
                      <a:pt x="145" y="15"/>
                      <a:pt x="152" y="183"/>
                      <a:pt x="69" y="170"/>
                    </a:cubicBezTo>
                    <a:cubicBezTo>
                      <a:pt x="69" y="170"/>
                      <a:pt x="0" y="152"/>
                      <a:pt x="53" y="0"/>
                    </a:cubicBezTo>
                    <a:close/>
                  </a:path>
                </a:pathLst>
              </a:custGeom>
              <a:solidFill>
                <a:srgbClr val="2C29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08" name="iśḷiḓé"/>
              <p:cNvSpPr/>
              <p:nvPr/>
            </p:nvSpPr>
            <p:spPr bwMode="auto">
              <a:xfrm>
                <a:off x="3831431" y="6353176"/>
                <a:ext cx="184150" cy="180975"/>
              </a:xfrm>
              <a:custGeom>
                <a:avLst/>
                <a:gdLst>
                  <a:gd name="T0" fmla="*/ 53 w 122"/>
                  <a:gd name="T1" fmla="*/ 96 h 120"/>
                  <a:gd name="T2" fmla="*/ 18 w 122"/>
                  <a:gd name="T3" fmla="*/ 0 h 120"/>
                  <a:gd name="T4" fmla="*/ 50 w 122"/>
                  <a:gd name="T5" fmla="*/ 112 h 120"/>
                  <a:gd name="T6" fmla="*/ 122 w 122"/>
                  <a:gd name="T7" fmla="*/ 18 h 120"/>
                  <a:gd name="T8" fmla="*/ 53 w 122"/>
                  <a:gd name="T9" fmla="*/ 96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2" h="120">
                    <a:moveTo>
                      <a:pt x="53" y="96"/>
                    </a:moveTo>
                    <a:cubicBezTo>
                      <a:pt x="53" y="96"/>
                      <a:pt x="8" y="85"/>
                      <a:pt x="18" y="0"/>
                    </a:cubicBezTo>
                    <a:cubicBezTo>
                      <a:pt x="0" y="99"/>
                      <a:pt x="50" y="112"/>
                      <a:pt x="50" y="112"/>
                    </a:cubicBezTo>
                    <a:cubicBezTo>
                      <a:pt x="99" y="120"/>
                      <a:pt x="116" y="65"/>
                      <a:pt x="122" y="18"/>
                    </a:cubicBezTo>
                    <a:cubicBezTo>
                      <a:pt x="114" y="61"/>
                      <a:pt x="96" y="103"/>
                      <a:pt x="53" y="96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09" name="ïṩlîďé"/>
              <p:cNvSpPr/>
              <p:nvPr/>
            </p:nvSpPr>
            <p:spPr bwMode="auto">
              <a:xfrm>
                <a:off x="3867944" y="4721226"/>
                <a:ext cx="534988" cy="1560512"/>
              </a:xfrm>
              <a:custGeom>
                <a:avLst/>
                <a:gdLst>
                  <a:gd name="T0" fmla="*/ 148 w 354"/>
                  <a:gd name="T1" fmla="*/ 40 h 1030"/>
                  <a:gd name="T2" fmla="*/ 207 w 354"/>
                  <a:gd name="T3" fmla="*/ 5 h 1030"/>
                  <a:gd name="T4" fmla="*/ 261 w 354"/>
                  <a:gd name="T5" fmla="*/ 10 h 1030"/>
                  <a:gd name="T6" fmla="*/ 337 w 354"/>
                  <a:gd name="T7" fmla="*/ 187 h 1030"/>
                  <a:gd name="T8" fmla="*/ 281 w 354"/>
                  <a:gd name="T9" fmla="*/ 454 h 1030"/>
                  <a:gd name="T10" fmla="*/ 230 w 354"/>
                  <a:gd name="T11" fmla="*/ 648 h 1030"/>
                  <a:gd name="T12" fmla="*/ 127 w 354"/>
                  <a:gd name="T13" fmla="*/ 1030 h 1030"/>
                  <a:gd name="T14" fmla="*/ 0 w 354"/>
                  <a:gd name="T15" fmla="*/ 1016 h 1030"/>
                  <a:gd name="T16" fmla="*/ 32 w 354"/>
                  <a:gd name="T17" fmla="*/ 685 h 1030"/>
                  <a:gd name="T18" fmla="*/ 86 w 354"/>
                  <a:gd name="T19" fmla="*/ 268 h 1030"/>
                  <a:gd name="T20" fmla="*/ 109 w 354"/>
                  <a:gd name="T21" fmla="*/ 148 h 1030"/>
                  <a:gd name="T22" fmla="*/ 148 w 354"/>
                  <a:gd name="T23" fmla="*/ 40 h 10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4" h="1030">
                    <a:moveTo>
                      <a:pt x="148" y="40"/>
                    </a:moveTo>
                    <a:cubicBezTo>
                      <a:pt x="160" y="23"/>
                      <a:pt x="185" y="10"/>
                      <a:pt x="207" y="5"/>
                    </a:cubicBezTo>
                    <a:cubicBezTo>
                      <a:pt x="224" y="0"/>
                      <a:pt x="243" y="6"/>
                      <a:pt x="261" y="10"/>
                    </a:cubicBezTo>
                    <a:cubicBezTo>
                      <a:pt x="354" y="36"/>
                      <a:pt x="348" y="124"/>
                      <a:pt x="337" y="187"/>
                    </a:cubicBezTo>
                    <a:cubicBezTo>
                      <a:pt x="321" y="277"/>
                      <a:pt x="297" y="364"/>
                      <a:pt x="281" y="454"/>
                    </a:cubicBezTo>
                    <a:cubicBezTo>
                      <a:pt x="270" y="518"/>
                      <a:pt x="244" y="584"/>
                      <a:pt x="230" y="648"/>
                    </a:cubicBezTo>
                    <a:cubicBezTo>
                      <a:pt x="210" y="739"/>
                      <a:pt x="152" y="940"/>
                      <a:pt x="127" y="1030"/>
                    </a:cubicBezTo>
                    <a:cubicBezTo>
                      <a:pt x="0" y="1016"/>
                      <a:pt x="0" y="1016"/>
                      <a:pt x="0" y="1016"/>
                    </a:cubicBezTo>
                    <a:cubicBezTo>
                      <a:pt x="11" y="956"/>
                      <a:pt x="27" y="755"/>
                      <a:pt x="32" y="685"/>
                    </a:cubicBezTo>
                    <a:cubicBezTo>
                      <a:pt x="41" y="546"/>
                      <a:pt x="61" y="406"/>
                      <a:pt x="86" y="268"/>
                    </a:cubicBezTo>
                    <a:cubicBezTo>
                      <a:pt x="94" y="227"/>
                      <a:pt x="101" y="189"/>
                      <a:pt x="109" y="148"/>
                    </a:cubicBezTo>
                    <a:cubicBezTo>
                      <a:pt x="116" y="114"/>
                      <a:pt x="127" y="71"/>
                      <a:pt x="148" y="40"/>
                    </a:cubicBezTo>
                    <a:close/>
                  </a:path>
                </a:pathLst>
              </a:custGeom>
              <a:solidFill>
                <a:srgbClr val="0019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10" name="ïsḷiďè"/>
              <p:cNvSpPr/>
              <p:nvPr/>
            </p:nvSpPr>
            <p:spPr bwMode="auto">
              <a:xfrm>
                <a:off x="3317081" y="3716338"/>
                <a:ext cx="995363" cy="409575"/>
              </a:xfrm>
              <a:custGeom>
                <a:avLst/>
                <a:gdLst>
                  <a:gd name="T0" fmla="*/ 472 w 657"/>
                  <a:gd name="T1" fmla="*/ 1 h 270"/>
                  <a:gd name="T2" fmla="*/ 524 w 657"/>
                  <a:gd name="T3" fmla="*/ 6 h 270"/>
                  <a:gd name="T4" fmla="*/ 649 w 657"/>
                  <a:gd name="T5" fmla="*/ 115 h 270"/>
                  <a:gd name="T6" fmla="*/ 657 w 657"/>
                  <a:gd name="T7" fmla="*/ 176 h 270"/>
                  <a:gd name="T8" fmla="*/ 329 w 657"/>
                  <a:gd name="T9" fmla="*/ 176 h 270"/>
                  <a:gd name="T10" fmla="*/ 0 w 657"/>
                  <a:gd name="T11" fmla="*/ 176 h 270"/>
                  <a:gd name="T12" fmla="*/ 9 w 657"/>
                  <a:gd name="T13" fmla="*/ 115 h 270"/>
                  <a:gd name="T14" fmla="*/ 135 w 657"/>
                  <a:gd name="T15" fmla="*/ 8 h 270"/>
                  <a:gd name="T16" fmla="*/ 201 w 657"/>
                  <a:gd name="T17" fmla="*/ 0 h 270"/>
                  <a:gd name="T18" fmla="*/ 323 w 657"/>
                  <a:gd name="T19" fmla="*/ 270 h 270"/>
                  <a:gd name="T20" fmla="*/ 472 w 657"/>
                  <a:gd name="T21" fmla="*/ 1 h 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57" h="270">
                    <a:moveTo>
                      <a:pt x="472" y="1"/>
                    </a:moveTo>
                    <a:cubicBezTo>
                      <a:pt x="501" y="6"/>
                      <a:pt x="495" y="3"/>
                      <a:pt x="524" y="6"/>
                    </a:cubicBezTo>
                    <a:cubicBezTo>
                      <a:pt x="583" y="12"/>
                      <a:pt x="631" y="58"/>
                      <a:pt x="649" y="115"/>
                    </a:cubicBezTo>
                    <a:cubicBezTo>
                      <a:pt x="655" y="134"/>
                      <a:pt x="657" y="156"/>
                      <a:pt x="657" y="176"/>
                    </a:cubicBezTo>
                    <a:cubicBezTo>
                      <a:pt x="329" y="176"/>
                      <a:pt x="329" y="176"/>
                      <a:pt x="329" y="176"/>
                    </a:cubicBezTo>
                    <a:cubicBezTo>
                      <a:pt x="0" y="176"/>
                      <a:pt x="0" y="176"/>
                      <a:pt x="0" y="176"/>
                    </a:cubicBezTo>
                    <a:cubicBezTo>
                      <a:pt x="0" y="156"/>
                      <a:pt x="3" y="134"/>
                      <a:pt x="9" y="115"/>
                    </a:cubicBezTo>
                    <a:cubicBezTo>
                      <a:pt x="26" y="58"/>
                      <a:pt x="75" y="14"/>
                      <a:pt x="135" y="8"/>
                    </a:cubicBezTo>
                    <a:cubicBezTo>
                      <a:pt x="162" y="6"/>
                      <a:pt x="174" y="4"/>
                      <a:pt x="201" y="0"/>
                    </a:cubicBezTo>
                    <a:cubicBezTo>
                      <a:pt x="323" y="270"/>
                      <a:pt x="323" y="270"/>
                      <a:pt x="323" y="270"/>
                    </a:cubicBezTo>
                    <a:lnTo>
                      <a:pt x="472" y="1"/>
                    </a:lnTo>
                    <a:close/>
                  </a:path>
                </a:pathLst>
              </a:custGeom>
              <a:solidFill>
                <a:srgbClr val="302D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11" name="íṣlíḍê"/>
              <p:cNvSpPr/>
              <p:nvPr/>
            </p:nvSpPr>
            <p:spPr bwMode="auto">
              <a:xfrm>
                <a:off x="3480594" y="3967163"/>
                <a:ext cx="661988" cy="679450"/>
              </a:xfrm>
              <a:custGeom>
                <a:avLst/>
                <a:gdLst>
                  <a:gd name="T0" fmla="*/ 422 w 437"/>
                  <a:gd name="T1" fmla="*/ 0 h 448"/>
                  <a:gd name="T2" fmla="*/ 18 w 437"/>
                  <a:gd name="T3" fmla="*/ 0 h 448"/>
                  <a:gd name="T4" fmla="*/ 18 w 437"/>
                  <a:gd name="T5" fmla="*/ 170 h 448"/>
                  <a:gd name="T6" fmla="*/ 0 w 437"/>
                  <a:gd name="T7" fmla="*/ 448 h 448"/>
                  <a:gd name="T8" fmla="*/ 437 w 437"/>
                  <a:gd name="T9" fmla="*/ 448 h 448"/>
                  <a:gd name="T10" fmla="*/ 428 w 437"/>
                  <a:gd name="T11" fmla="*/ 172 h 448"/>
                  <a:gd name="T12" fmla="*/ 422 w 437"/>
                  <a:gd name="T13" fmla="*/ 0 h 4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7" h="448">
                    <a:moveTo>
                      <a:pt x="422" y="0"/>
                    </a:moveTo>
                    <a:cubicBezTo>
                      <a:pt x="18" y="0"/>
                      <a:pt x="18" y="0"/>
                      <a:pt x="18" y="0"/>
                    </a:cubicBezTo>
                    <a:cubicBezTo>
                      <a:pt x="18" y="0"/>
                      <a:pt x="18" y="32"/>
                      <a:pt x="18" y="170"/>
                    </a:cubicBezTo>
                    <a:cubicBezTo>
                      <a:pt x="18" y="308"/>
                      <a:pt x="0" y="448"/>
                      <a:pt x="0" y="448"/>
                    </a:cubicBezTo>
                    <a:cubicBezTo>
                      <a:pt x="437" y="448"/>
                      <a:pt x="437" y="448"/>
                      <a:pt x="437" y="448"/>
                    </a:cubicBezTo>
                    <a:cubicBezTo>
                      <a:pt x="428" y="282"/>
                      <a:pt x="425" y="89"/>
                      <a:pt x="428" y="172"/>
                    </a:cubicBezTo>
                    <a:cubicBezTo>
                      <a:pt x="428" y="172"/>
                      <a:pt x="426" y="85"/>
                      <a:pt x="422" y="0"/>
                    </a:cubicBezTo>
                    <a:close/>
                  </a:path>
                </a:pathLst>
              </a:custGeom>
              <a:solidFill>
                <a:srgbClr val="302D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12" name="iṧ1iďe"/>
              <p:cNvSpPr/>
              <p:nvPr/>
            </p:nvSpPr>
            <p:spPr bwMode="auto">
              <a:xfrm>
                <a:off x="3104356" y="3824288"/>
                <a:ext cx="482600" cy="519112"/>
              </a:xfrm>
              <a:custGeom>
                <a:avLst/>
                <a:gdLst>
                  <a:gd name="T0" fmla="*/ 171 w 319"/>
                  <a:gd name="T1" fmla="*/ 0 h 343"/>
                  <a:gd name="T2" fmla="*/ 0 w 319"/>
                  <a:gd name="T3" fmla="*/ 287 h 343"/>
                  <a:gd name="T4" fmla="*/ 172 w 319"/>
                  <a:gd name="T5" fmla="*/ 343 h 343"/>
                  <a:gd name="T6" fmla="*/ 292 w 319"/>
                  <a:gd name="T7" fmla="*/ 138 h 343"/>
                  <a:gd name="T8" fmla="*/ 171 w 319"/>
                  <a:gd name="T9" fmla="*/ 0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9" h="343">
                    <a:moveTo>
                      <a:pt x="171" y="0"/>
                    </a:moveTo>
                    <a:cubicBezTo>
                      <a:pt x="171" y="0"/>
                      <a:pt x="84" y="95"/>
                      <a:pt x="0" y="287"/>
                    </a:cubicBezTo>
                    <a:cubicBezTo>
                      <a:pt x="172" y="343"/>
                      <a:pt x="172" y="343"/>
                      <a:pt x="172" y="343"/>
                    </a:cubicBezTo>
                    <a:cubicBezTo>
                      <a:pt x="292" y="138"/>
                      <a:pt x="292" y="138"/>
                      <a:pt x="292" y="138"/>
                    </a:cubicBezTo>
                    <a:cubicBezTo>
                      <a:pt x="292" y="138"/>
                      <a:pt x="319" y="16"/>
                      <a:pt x="171" y="0"/>
                    </a:cubicBezTo>
                    <a:close/>
                  </a:path>
                </a:pathLst>
              </a:custGeom>
              <a:solidFill>
                <a:srgbClr val="302D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13" name="iSḷíďê"/>
              <p:cNvSpPr/>
              <p:nvPr/>
            </p:nvSpPr>
            <p:spPr bwMode="auto">
              <a:xfrm>
                <a:off x="4050506" y="3836988"/>
                <a:ext cx="488950" cy="528637"/>
              </a:xfrm>
              <a:custGeom>
                <a:avLst/>
                <a:gdLst>
                  <a:gd name="T0" fmla="*/ 148 w 323"/>
                  <a:gd name="T1" fmla="*/ 0 h 349"/>
                  <a:gd name="T2" fmla="*/ 323 w 323"/>
                  <a:gd name="T3" fmla="*/ 280 h 349"/>
                  <a:gd name="T4" fmla="*/ 142 w 323"/>
                  <a:gd name="T5" fmla="*/ 349 h 349"/>
                  <a:gd name="T6" fmla="*/ 19 w 323"/>
                  <a:gd name="T7" fmla="*/ 137 h 349"/>
                  <a:gd name="T8" fmla="*/ 148 w 323"/>
                  <a:gd name="T9" fmla="*/ 0 h 3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3" h="349">
                    <a:moveTo>
                      <a:pt x="148" y="0"/>
                    </a:moveTo>
                    <a:cubicBezTo>
                      <a:pt x="148" y="0"/>
                      <a:pt x="240" y="88"/>
                      <a:pt x="323" y="280"/>
                    </a:cubicBezTo>
                    <a:cubicBezTo>
                      <a:pt x="142" y="349"/>
                      <a:pt x="142" y="349"/>
                      <a:pt x="142" y="349"/>
                    </a:cubicBezTo>
                    <a:cubicBezTo>
                      <a:pt x="19" y="137"/>
                      <a:pt x="19" y="137"/>
                      <a:pt x="19" y="137"/>
                    </a:cubicBezTo>
                    <a:cubicBezTo>
                      <a:pt x="19" y="137"/>
                      <a:pt x="0" y="15"/>
                      <a:pt x="148" y="0"/>
                    </a:cubicBezTo>
                    <a:close/>
                  </a:path>
                </a:pathLst>
              </a:custGeom>
              <a:solidFill>
                <a:srgbClr val="302D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14" name="ïṣḷîdê"/>
              <p:cNvSpPr/>
              <p:nvPr/>
            </p:nvSpPr>
            <p:spPr bwMode="auto">
              <a:xfrm>
                <a:off x="3418681" y="2713038"/>
                <a:ext cx="714375" cy="481012"/>
              </a:xfrm>
              <a:custGeom>
                <a:avLst/>
                <a:gdLst>
                  <a:gd name="T0" fmla="*/ 261 w 472"/>
                  <a:gd name="T1" fmla="*/ 191 h 318"/>
                  <a:gd name="T2" fmla="*/ 65 w 472"/>
                  <a:gd name="T3" fmla="*/ 298 h 318"/>
                  <a:gd name="T4" fmla="*/ 222 w 472"/>
                  <a:gd name="T5" fmla="*/ 36 h 318"/>
                  <a:gd name="T6" fmla="*/ 469 w 472"/>
                  <a:gd name="T7" fmla="*/ 203 h 318"/>
                  <a:gd name="T8" fmla="*/ 457 w 472"/>
                  <a:gd name="T9" fmla="*/ 318 h 318"/>
                  <a:gd name="T10" fmla="*/ 261 w 472"/>
                  <a:gd name="T11" fmla="*/ 191 h 3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72" h="318">
                    <a:moveTo>
                      <a:pt x="261" y="191"/>
                    </a:moveTo>
                    <a:cubicBezTo>
                      <a:pt x="261" y="191"/>
                      <a:pt x="116" y="94"/>
                      <a:pt x="65" y="298"/>
                    </a:cubicBezTo>
                    <a:cubicBezTo>
                      <a:pt x="65" y="298"/>
                      <a:pt x="0" y="84"/>
                      <a:pt x="222" y="36"/>
                    </a:cubicBezTo>
                    <a:cubicBezTo>
                      <a:pt x="222" y="36"/>
                      <a:pt x="472" y="0"/>
                      <a:pt x="469" y="203"/>
                    </a:cubicBezTo>
                    <a:cubicBezTo>
                      <a:pt x="469" y="203"/>
                      <a:pt x="469" y="265"/>
                      <a:pt x="457" y="318"/>
                    </a:cubicBezTo>
                    <a:cubicBezTo>
                      <a:pt x="457" y="318"/>
                      <a:pt x="416" y="92"/>
                      <a:pt x="261" y="191"/>
                    </a:cubicBezTo>
                    <a:close/>
                  </a:path>
                </a:pathLst>
              </a:custGeom>
              <a:solidFill>
                <a:srgbClr val="5B3E05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15" name="ïṡļîḓe"/>
              <p:cNvSpPr/>
              <p:nvPr/>
            </p:nvSpPr>
            <p:spPr bwMode="auto">
              <a:xfrm>
                <a:off x="3486944" y="2571751"/>
                <a:ext cx="725488" cy="679450"/>
              </a:xfrm>
              <a:custGeom>
                <a:avLst/>
                <a:gdLst>
                  <a:gd name="T0" fmla="*/ 412 w 479"/>
                  <a:gd name="T1" fmla="*/ 449 h 449"/>
                  <a:gd name="T2" fmla="*/ 457 w 479"/>
                  <a:gd name="T3" fmla="*/ 284 h 449"/>
                  <a:gd name="T4" fmla="*/ 424 w 479"/>
                  <a:gd name="T5" fmla="*/ 296 h 449"/>
                  <a:gd name="T6" fmla="*/ 479 w 479"/>
                  <a:gd name="T7" fmla="*/ 179 h 449"/>
                  <a:gd name="T8" fmla="*/ 413 w 479"/>
                  <a:gd name="T9" fmla="*/ 226 h 449"/>
                  <a:gd name="T10" fmla="*/ 467 w 479"/>
                  <a:gd name="T11" fmla="*/ 127 h 449"/>
                  <a:gd name="T12" fmla="*/ 378 w 479"/>
                  <a:gd name="T13" fmla="*/ 176 h 449"/>
                  <a:gd name="T14" fmla="*/ 429 w 479"/>
                  <a:gd name="T15" fmla="*/ 22 h 449"/>
                  <a:gd name="T16" fmla="*/ 308 w 479"/>
                  <a:gd name="T17" fmla="*/ 108 h 449"/>
                  <a:gd name="T18" fmla="*/ 265 w 479"/>
                  <a:gd name="T19" fmla="*/ 0 h 449"/>
                  <a:gd name="T20" fmla="*/ 265 w 479"/>
                  <a:gd name="T21" fmla="*/ 89 h 449"/>
                  <a:gd name="T22" fmla="*/ 0 w 479"/>
                  <a:gd name="T23" fmla="*/ 212 h 449"/>
                  <a:gd name="T24" fmla="*/ 60 w 479"/>
                  <a:gd name="T25" fmla="*/ 184 h 449"/>
                  <a:gd name="T26" fmla="*/ 0 w 479"/>
                  <a:gd name="T27" fmla="*/ 299 h 449"/>
                  <a:gd name="T28" fmla="*/ 34 w 479"/>
                  <a:gd name="T29" fmla="*/ 269 h 449"/>
                  <a:gd name="T30" fmla="*/ 194 w 479"/>
                  <a:gd name="T31" fmla="*/ 212 h 449"/>
                  <a:gd name="T32" fmla="*/ 303 w 479"/>
                  <a:gd name="T33" fmla="*/ 242 h 449"/>
                  <a:gd name="T34" fmla="*/ 361 w 479"/>
                  <a:gd name="T35" fmla="*/ 244 h 449"/>
                  <a:gd name="T36" fmla="*/ 412 w 479"/>
                  <a:gd name="T37" fmla="*/ 449 h 4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79" h="449">
                    <a:moveTo>
                      <a:pt x="412" y="449"/>
                    </a:moveTo>
                    <a:cubicBezTo>
                      <a:pt x="412" y="449"/>
                      <a:pt x="398" y="374"/>
                      <a:pt x="457" y="284"/>
                    </a:cubicBezTo>
                    <a:cubicBezTo>
                      <a:pt x="424" y="296"/>
                      <a:pt x="424" y="296"/>
                      <a:pt x="424" y="296"/>
                    </a:cubicBezTo>
                    <a:cubicBezTo>
                      <a:pt x="424" y="296"/>
                      <a:pt x="453" y="213"/>
                      <a:pt x="479" y="179"/>
                    </a:cubicBezTo>
                    <a:cubicBezTo>
                      <a:pt x="413" y="226"/>
                      <a:pt x="413" y="226"/>
                      <a:pt x="413" y="226"/>
                    </a:cubicBezTo>
                    <a:cubicBezTo>
                      <a:pt x="413" y="226"/>
                      <a:pt x="394" y="198"/>
                      <a:pt x="467" y="127"/>
                    </a:cubicBezTo>
                    <a:cubicBezTo>
                      <a:pt x="467" y="127"/>
                      <a:pt x="392" y="146"/>
                      <a:pt x="378" y="176"/>
                    </a:cubicBezTo>
                    <a:cubicBezTo>
                      <a:pt x="378" y="176"/>
                      <a:pt x="340" y="97"/>
                      <a:pt x="429" y="22"/>
                    </a:cubicBezTo>
                    <a:cubicBezTo>
                      <a:pt x="429" y="22"/>
                      <a:pt x="348" y="7"/>
                      <a:pt x="308" y="108"/>
                    </a:cubicBezTo>
                    <a:cubicBezTo>
                      <a:pt x="308" y="108"/>
                      <a:pt x="311" y="48"/>
                      <a:pt x="265" y="0"/>
                    </a:cubicBezTo>
                    <a:cubicBezTo>
                      <a:pt x="265" y="0"/>
                      <a:pt x="295" y="52"/>
                      <a:pt x="265" y="89"/>
                    </a:cubicBezTo>
                    <a:cubicBezTo>
                      <a:pt x="265" y="89"/>
                      <a:pt x="86" y="24"/>
                      <a:pt x="0" y="212"/>
                    </a:cubicBezTo>
                    <a:cubicBezTo>
                      <a:pt x="0" y="212"/>
                      <a:pt x="33" y="179"/>
                      <a:pt x="60" y="184"/>
                    </a:cubicBezTo>
                    <a:cubicBezTo>
                      <a:pt x="60" y="184"/>
                      <a:pt x="11" y="189"/>
                      <a:pt x="0" y="299"/>
                    </a:cubicBezTo>
                    <a:cubicBezTo>
                      <a:pt x="34" y="269"/>
                      <a:pt x="34" y="269"/>
                      <a:pt x="34" y="269"/>
                    </a:cubicBezTo>
                    <a:cubicBezTo>
                      <a:pt x="194" y="212"/>
                      <a:pt x="194" y="212"/>
                      <a:pt x="194" y="212"/>
                    </a:cubicBezTo>
                    <a:cubicBezTo>
                      <a:pt x="303" y="242"/>
                      <a:pt x="303" y="242"/>
                      <a:pt x="303" y="242"/>
                    </a:cubicBezTo>
                    <a:cubicBezTo>
                      <a:pt x="361" y="244"/>
                      <a:pt x="361" y="244"/>
                      <a:pt x="361" y="244"/>
                    </a:cubicBezTo>
                    <a:lnTo>
                      <a:pt x="412" y="449"/>
                    </a:lnTo>
                    <a:close/>
                  </a:path>
                </a:pathLst>
              </a:custGeom>
              <a:solidFill>
                <a:srgbClr val="5B3E05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16" name="îṥļiďê"/>
              <p:cNvSpPr/>
              <p:nvPr/>
            </p:nvSpPr>
            <p:spPr bwMode="auto">
              <a:xfrm>
                <a:off x="4048919" y="3030538"/>
                <a:ext cx="74613" cy="220662"/>
              </a:xfrm>
              <a:custGeom>
                <a:avLst/>
                <a:gdLst>
                  <a:gd name="T0" fmla="*/ 0 w 49"/>
                  <a:gd name="T1" fmla="*/ 0 h 146"/>
                  <a:gd name="T2" fmla="*/ 0 w 49"/>
                  <a:gd name="T3" fmla="*/ 97 h 146"/>
                  <a:gd name="T4" fmla="*/ 41 w 49"/>
                  <a:gd name="T5" fmla="*/ 146 h 146"/>
                  <a:gd name="T6" fmla="*/ 49 w 49"/>
                  <a:gd name="T7" fmla="*/ 61 h 146"/>
                  <a:gd name="T8" fmla="*/ 0 w 49"/>
                  <a:gd name="T9" fmla="*/ 0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" h="146">
                    <a:moveTo>
                      <a:pt x="0" y="0"/>
                    </a:moveTo>
                    <a:cubicBezTo>
                      <a:pt x="0" y="0"/>
                      <a:pt x="28" y="43"/>
                      <a:pt x="0" y="97"/>
                    </a:cubicBezTo>
                    <a:cubicBezTo>
                      <a:pt x="0" y="97"/>
                      <a:pt x="10" y="130"/>
                      <a:pt x="41" y="146"/>
                    </a:cubicBezTo>
                    <a:cubicBezTo>
                      <a:pt x="49" y="61"/>
                      <a:pt x="49" y="61"/>
                      <a:pt x="49" y="6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B3E05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17" name="íṧḻïďê"/>
              <p:cNvSpPr/>
              <p:nvPr/>
            </p:nvSpPr>
            <p:spPr bwMode="auto">
              <a:xfrm>
                <a:off x="3510756" y="3024188"/>
                <a:ext cx="69850" cy="220662"/>
              </a:xfrm>
              <a:custGeom>
                <a:avLst/>
                <a:gdLst>
                  <a:gd name="T0" fmla="*/ 47 w 47"/>
                  <a:gd name="T1" fmla="*/ 0 h 146"/>
                  <a:gd name="T2" fmla="*/ 47 w 47"/>
                  <a:gd name="T3" fmla="*/ 97 h 146"/>
                  <a:gd name="T4" fmla="*/ 5 w 47"/>
                  <a:gd name="T5" fmla="*/ 146 h 146"/>
                  <a:gd name="T6" fmla="*/ 0 w 47"/>
                  <a:gd name="T7" fmla="*/ 54 h 146"/>
                  <a:gd name="T8" fmla="*/ 47 w 47"/>
                  <a:gd name="T9" fmla="*/ 0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146">
                    <a:moveTo>
                      <a:pt x="47" y="0"/>
                    </a:moveTo>
                    <a:cubicBezTo>
                      <a:pt x="47" y="0"/>
                      <a:pt x="19" y="44"/>
                      <a:pt x="47" y="97"/>
                    </a:cubicBezTo>
                    <a:cubicBezTo>
                      <a:pt x="47" y="97"/>
                      <a:pt x="37" y="130"/>
                      <a:pt x="5" y="146"/>
                    </a:cubicBezTo>
                    <a:cubicBezTo>
                      <a:pt x="0" y="54"/>
                      <a:pt x="0" y="54"/>
                      <a:pt x="0" y="54"/>
                    </a:cubicBez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5B3E05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18" name="íṧľíḑê"/>
              <p:cNvSpPr/>
              <p:nvPr/>
            </p:nvSpPr>
            <p:spPr bwMode="auto">
              <a:xfrm>
                <a:off x="3701256" y="3811588"/>
                <a:ext cx="215900" cy="285750"/>
              </a:xfrm>
              <a:custGeom>
                <a:avLst/>
                <a:gdLst>
                  <a:gd name="T0" fmla="*/ 0 w 136"/>
                  <a:gd name="T1" fmla="*/ 53 h 180"/>
                  <a:gd name="T2" fmla="*/ 66 w 136"/>
                  <a:gd name="T3" fmla="*/ 180 h 180"/>
                  <a:gd name="T4" fmla="*/ 136 w 136"/>
                  <a:gd name="T5" fmla="*/ 44 h 180"/>
                  <a:gd name="T6" fmla="*/ 74 w 136"/>
                  <a:gd name="T7" fmla="*/ 0 h 180"/>
                  <a:gd name="T8" fmla="*/ 0 w 136"/>
                  <a:gd name="T9" fmla="*/ 53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6" h="180">
                    <a:moveTo>
                      <a:pt x="0" y="53"/>
                    </a:moveTo>
                    <a:lnTo>
                      <a:pt x="66" y="180"/>
                    </a:lnTo>
                    <a:lnTo>
                      <a:pt x="136" y="44"/>
                    </a:lnTo>
                    <a:lnTo>
                      <a:pt x="74" y="0"/>
                    </a:lnTo>
                    <a:lnTo>
                      <a:pt x="0" y="53"/>
                    </a:lnTo>
                    <a:close/>
                  </a:path>
                </a:pathLst>
              </a:custGeom>
              <a:solidFill>
                <a:srgbClr val="BBBD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19" name="ïṥlîḋe"/>
              <p:cNvSpPr/>
              <p:nvPr/>
            </p:nvSpPr>
            <p:spPr bwMode="auto">
              <a:xfrm>
                <a:off x="3586956" y="3716338"/>
                <a:ext cx="219075" cy="454025"/>
              </a:xfrm>
              <a:custGeom>
                <a:avLst/>
                <a:gdLst>
                  <a:gd name="T0" fmla="*/ 22 w 138"/>
                  <a:gd name="T1" fmla="*/ 0 h 286"/>
                  <a:gd name="T2" fmla="*/ 138 w 138"/>
                  <a:gd name="T3" fmla="*/ 240 h 286"/>
                  <a:gd name="T4" fmla="*/ 138 w 138"/>
                  <a:gd name="T5" fmla="*/ 286 h 286"/>
                  <a:gd name="T6" fmla="*/ 0 w 138"/>
                  <a:gd name="T7" fmla="*/ 3 h 286"/>
                  <a:gd name="T8" fmla="*/ 22 w 138"/>
                  <a:gd name="T9" fmla="*/ 0 h 2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8" h="286">
                    <a:moveTo>
                      <a:pt x="22" y="0"/>
                    </a:moveTo>
                    <a:lnTo>
                      <a:pt x="138" y="240"/>
                    </a:lnTo>
                    <a:lnTo>
                      <a:pt x="138" y="286"/>
                    </a:lnTo>
                    <a:lnTo>
                      <a:pt x="0" y="3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20" name="îṧľíḍe"/>
              <p:cNvSpPr/>
              <p:nvPr/>
            </p:nvSpPr>
            <p:spPr bwMode="auto">
              <a:xfrm>
                <a:off x="3806031" y="3716338"/>
                <a:ext cx="222250" cy="454025"/>
              </a:xfrm>
              <a:custGeom>
                <a:avLst/>
                <a:gdLst>
                  <a:gd name="T0" fmla="*/ 118 w 140"/>
                  <a:gd name="T1" fmla="*/ 0 h 286"/>
                  <a:gd name="T2" fmla="*/ 0 w 140"/>
                  <a:gd name="T3" fmla="*/ 240 h 286"/>
                  <a:gd name="T4" fmla="*/ 0 w 140"/>
                  <a:gd name="T5" fmla="*/ 286 h 286"/>
                  <a:gd name="T6" fmla="*/ 140 w 140"/>
                  <a:gd name="T7" fmla="*/ 3 h 286"/>
                  <a:gd name="T8" fmla="*/ 118 w 140"/>
                  <a:gd name="T9" fmla="*/ 0 h 2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0" h="286">
                    <a:moveTo>
                      <a:pt x="118" y="0"/>
                    </a:moveTo>
                    <a:lnTo>
                      <a:pt x="0" y="240"/>
                    </a:lnTo>
                    <a:lnTo>
                      <a:pt x="0" y="286"/>
                    </a:lnTo>
                    <a:lnTo>
                      <a:pt x="140" y="3"/>
                    </a:lnTo>
                    <a:lnTo>
                      <a:pt x="118" y="0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21" name="íṩ1ïḑè"/>
              <p:cNvSpPr/>
              <p:nvPr/>
            </p:nvSpPr>
            <p:spPr bwMode="auto">
              <a:xfrm>
                <a:off x="3596481" y="3681413"/>
                <a:ext cx="222250" cy="258762"/>
              </a:xfrm>
              <a:custGeom>
                <a:avLst/>
                <a:gdLst>
                  <a:gd name="T0" fmla="*/ 0 w 140"/>
                  <a:gd name="T1" fmla="*/ 16 h 163"/>
                  <a:gd name="T2" fmla="*/ 81 w 140"/>
                  <a:gd name="T3" fmla="*/ 0 h 163"/>
                  <a:gd name="T4" fmla="*/ 140 w 140"/>
                  <a:gd name="T5" fmla="*/ 82 h 163"/>
                  <a:gd name="T6" fmla="*/ 26 w 140"/>
                  <a:gd name="T7" fmla="*/ 163 h 163"/>
                  <a:gd name="T8" fmla="*/ 0 w 140"/>
                  <a:gd name="T9" fmla="*/ 16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0" h="163">
                    <a:moveTo>
                      <a:pt x="0" y="16"/>
                    </a:moveTo>
                    <a:lnTo>
                      <a:pt x="81" y="0"/>
                    </a:lnTo>
                    <a:lnTo>
                      <a:pt x="140" y="82"/>
                    </a:lnTo>
                    <a:lnTo>
                      <a:pt x="26" y="163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E6E7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22" name="íslïďe"/>
              <p:cNvSpPr/>
              <p:nvPr/>
            </p:nvSpPr>
            <p:spPr bwMode="auto">
              <a:xfrm>
                <a:off x="3818731" y="3681413"/>
                <a:ext cx="223838" cy="258762"/>
              </a:xfrm>
              <a:custGeom>
                <a:avLst/>
                <a:gdLst>
                  <a:gd name="T0" fmla="*/ 141 w 141"/>
                  <a:gd name="T1" fmla="*/ 16 h 163"/>
                  <a:gd name="T2" fmla="*/ 53 w 141"/>
                  <a:gd name="T3" fmla="*/ 0 h 163"/>
                  <a:gd name="T4" fmla="*/ 0 w 141"/>
                  <a:gd name="T5" fmla="*/ 82 h 163"/>
                  <a:gd name="T6" fmla="*/ 115 w 141"/>
                  <a:gd name="T7" fmla="*/ 163 h 163"/>
                  <a:gd name="T8" fmla="*/ 141 w 141"/>
                  <a:gd name="T9" fmla="*/ 16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1" h="163">
                    <a:moveTo>
                      <a:pt x="141" y="16"/>
                    </a:moveTo>
                    <a:lnTo>
                      <a:pt x="53" y="0"/>
                    </a:lnTo>
                    <a:lnTo>
                      <a:pt x="0" y="82"/>
                    </a:lnTo>
                    <a:lnTo>
                      <a:pt x="115" y="163"/>
                    </a:lnTo>
                    <a:lnTo>
                      <a:pt x="141" y="16"/>
                    </a:lnTo>
                    <a:close/>
                  </a:path>
                </a:pathLst>
              </a:custGeom>
              <a:solidFill>
                <a:srgbClr val="E6E7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23" name="iSļïḋè"/>
              <p:cNvSpPr/>
              <p:nvPr/>
            </p:nvSpPr>
            <p:spPr bwMode="auto">
              <a:xfrm>
                <a:off x="3591719" y="3143251"/>
                <a:ext cx="223838" cy="166687"/>
              </a:xfrm>
              <a:custGeom>
                <a:avLst/>
                <a:gdLst>
                  <a:gd name="T0" fmla="*/ 66 w 148"/>
                  <a:gd name="T1" fmla="*/ 1 h 111"/>
                  <a:gd name="T2" fmla="*/ 2 w 148"/>
                  <a:gd name="T3" fmla="*/ 51 h 111"/>
                  <a:gd name="T4" fmla="*/ 59 w 148"/>
                  <a:gd name="T5" fmla="*/ 109 h 111"/>
                  <a:gd name="T6" fmla="*/ 128 w 148"/>
                  <a:gd name="T7" fmla="*/ 59 h 111"/>
                  <a:gd name="T8" fmla="*/ 66 w 148"/>
                  <a:gd name="T9" fmla="*/ 1 h 111"/>
                  <a:gd name="T10" fmla="*/ 120 w 148"/>
                  <a:gd name="T11" fmla="*/ 58 h 111"/>
                  <a:gd name="T12" fmla="*/ 60 w 148"/>
                  <a:gd name="T13" fmla="*/ 101 h 111"/>
                  <a:gd name="T14" fmla="*/ 11 w 148"/>
                  <a:gd name="T15" fmla="*/ 51 h 111"/>
                  <a:gd name="T16" fmla="*/ 66 w 148"/>
                  <a:gd name="T17" fmla="*/ 8 h 111"/>
                  <a:gd name="T18" fmla="*/ 120 w 148"/>
                  <a:gd name="T19" fmla="*/ 58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8" h="111">
                    <a:moveTo>
                      <a:pt x="66" y="1"/>
                    </a:moveTo>
                    <a:cubicBezTo>
                      <a:pt x="33" y="1"/>
                      <a:pt x="0" y="0"/>
                      <a:pt x="2" y="51"/>
                    </a:cubicBezTo>
                    <a:cubicBezTo>
                      <a:pt x="4" y="81"/>
                      <a:pt x="26" y="106"/>
                      <a:pt x="59" y="109"/>
                    </a:cubicBezTo>
                    <a:cubicBezTo>
                      <a:pt x="92" y="111"/>
                      <a:pt x="118" y="89"/>
                      <a:pt x="128" y="59"/>
                    </a:cubicBezTo>
                    <a:cubicBezTo>
                      <a:pt x="134" y="33"/>
                      <a:pt x="148" y="1"/>
                      <a:pt x="66" y="1"/>
                    </a:cubicBezTo>
                    <a:close/>
                    <a:moveTo>
                      <a:pt x="120" y="58"/>
                    </a:moveTo>
                    <a:cubicBezTo>
                      <a:pt x="111" y="84"/>
                      <a:pt x="88" y="103"/>
                      <a:pt x="60" y="101"/>
                    </a:cubicBezTo>
                    <a:cubicBezTo>
                      <a:pt x="31" y="99"/>
                      <a:pt x="13" y="77"/>
                      <a:pt x="11" y="51"/>
                    </a:cubicBezTo>
                    <a:cubicBezTo>
                      <a:pt x="9" y="8"/>
                      <a:pt x="37" y="8"/>
                      <a:pt x="66" y="8"/>
                    </a:cubicBezTo>
                    <a:cubicBezTo>
                      <a:pt x="137" y="8"/>
                      <a:pt x="125" y="36"/>
                      <a:pt x="120" y="58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24" name="îṥḷîḓe"/>
              <p:cNvSpPr/>
              <p:nvPr/>
            </p:nvSpPr>
            <p:spPr bwMode="auto">
              <a:xfrm>
                <a:off x="3806031" y="3138488"/>
                <a:ext cx="227013" cy="173037"/>
              </a:xfrm>
              <a:custGeom>
                <a:avLst/>
                <a:gdLst>
                  <a:gd name="T0" fmla="*/ 23 w 149"/>
                  <a:gd name="T1" fmla="*/ 65 h 115"/>
                  <a:gd name="T2" fmla="*/ 94 w 149"/>
                  <a:gd name="T3" fmla="*/ 111 h 115"/>
                  <a:gd name="T4" fmla="*/ 148 w 149"/>
                  <a:gd name="T5" fmla="*/ 51 h 115"/>
                  <a:gd name="T6" fmla="*/ 82 w 149"/>
                  <a:gd name="T7" fmla="*/ 4 h 115"/>
                  <a:gd name="T8" fmla="*/ 23 w 149"/>
                  <a:gd name="T9" fmla="*/ 65 h 115"/>
                  <a:gd name="T10" fmla="*/ 83 w 149"/>
                  <a:gd name="T11" fmla="*/ 11 h 115"/>
                  <a:gd name="T12" fmla="*/ 139 w 149"/>
                  <a:gd name="T13" fmla="*/ 52 h 115"/>
                  <a:gd name="T14" fmla="*/ 93 w 149"/>
                  <a:gd name="T15" fmla="*/ 104 h 115"/>
                  <a:gd name="T16" fmla="*/ 31 w 149"/>
                  <a:gd name="T17" fmla="*/ 64 h 115"/>
                  <a:gd name="T18" fmla="*/ 83 w 149"/>
                  <a:gd name="T19" fmla="*/ 11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9" h="115">
                    <a:moveTo>
                      <a:pt x="23" y="65"/>
                    </a:moveTo>
                    <a:cubicBezTo>
                      <a:pt x="34" y="94"/>
                      <a:pt x="61" y="115"/>
                      <a:pt x="94" y="111"/>
                    </a:cubicBezTo>
                    <a:cubicBezTo>
                      <a:pt x="127" y="108"/>
                      <a:pt x="148" y="81"/>
                      <a:pt x="148" y="51"/>
                    </a:cubicBezTo>
                    <a:cubicBezTo>
                      <a:pt x="149" y="0"/>
                      <a:pt x="115" y="3"/>
                      <a:pt x="82" y="4"/>
                    </a:cubicBezTo>
                    <a:cubicBezTo>
                      <a:pt x="0" y="7"/>
                      <a:pt x="16" y="39"/>
                      <a:pt x="23" y="65"/>
                    </a:cubicBezTo>
                    <a:close/>
                    <a:moveTo>
                      <a:pt x="83" y="11"/>
                    </a:moveTo>
                    <a:cubicBezTo>
                      <a:pt x="111" y="10"/>
                      <a:pt x="140" y="8"/>
                      <a:pt x="139" y="52"/>
                    </a:cubicBezTo>
                    <a:cubicBezTo>
                      <a:pt x="139" y="78"/>
                      <a:pt x="121" y="101"/>
                      <a:pt x="93" y="104"/>
                    </a:cubicBezTo>
                    <a:cubicBezTo>
                      <a:pt x="64" y="107"/>
                      <a:pt x="41" y="89"/>
                      <a:pt x="31" y="64"/>
                    </a:cubicBezTo>
                    <a:cubicBezTo>
                      <a:pt x="25" y="41"/>
                      <a:pt x="12" y="14"/>
                      <a:pt x="83" y="1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25" name="ïšlíḋe"/>
              <p:cNvSpPr/>
              <p:nvPr/>
            </p:nvSpPr>
            <p:spPr bwMode="auto">
              <a:xfrm>
                <a:off x="3783806" y="3152776"/>
                <a:ext cx="63500" cy="42862"/>
              </a:xfrm>
              <a:custGeom>
                <a:avLst/>
                <a:gdLst>
                  <a:gd name="T0" fmla="*/ 4 w 42"/>
                  <a:gd name="T1" fmla="*/ 28 h 28"/>
                  <a:gd name="T2" fmla="*/ 39 w 42"/>
                  <a:gd name="T3" fmla="*/ 28 h 28"/>
                  <a:gd name="T4" fmla="*/ 42 w 42"/>
                  <a:gd name="T5" fmla="*/ 9 h 28"/>
                  <a:gd name="T6" fmla="*/ 0 w 42"/>
                  <a:gd name="T7" fmla="*/ 9 h 28"/>
                  <a:gd name="T8" fmla="*/ 4 w 42"/>
                  <a:gd name="T9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8">
                    <a:moveTo>
                      <a:pt x="4" y="28"/>
                    </a:moveTo>
                    <a:cubicBezTo>
                      <a:pt x="4" y="28"/>
                      <a:pt x="22" y="16"/>
                      <a:pt x="39" y="28"/>
                    </a:cubicBezTo>
                    <a:cubicBezTo>
                      <a:pt x="39" y="28"/>
                      <a:pt x="35" y="16"/>
                      <a:pt x="42" y="9"/>
                    </a:cubicBezTo>
                    <a:cubicBezTo>
                      <a:pt x="42" y="9"/>
                      <a:pt x="24" y="0"/>
                      <a:pt x="0" y="9"/>
                    </a:cubicBezTo>
                    <a:cubicBezTo>
                      <a:pt x="0" y="9"/>
                      <a:pt x="5" y="20"/>
                      <a:pt x="4" y="28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26" name="íSľïḍé"/>
              <p:cNvSpPr/>
              <p:nvPr/>
            </p:nvSpPr>
            <p:spPr bwMode="auto">
              <a:xfrm>
                <a:off x="3566319" y="3154363"/>
                <a:ext cx="53975" cy="79375"/>
              </a:xfrm>
              <a:custGeom>
                <a:avLst/>
                <a:gdLst>
                  <a:gd name="T0" fmla="*/ 36 w 36"/>
                  <a:gd name="T1" fmla="*/ 0 h 52"/>
                  <a:gd name="T2" fmla="*/ 2 w 36"/>
                  <a:gd name="T3" fmla="*/ 4 h 52"/>
                  <a:gd name="T4" fmla="*/ 0 w 36"/>
                  <a:gd name="T5" fmla="*/ 36 h 52"/>
                  <a:gd name="T6" fmla="*/ 24 w 36"/>
                  <a:gd name="T7" fmla="*/ 52 h 52"/>
                  <a:gd name="T8" fmla="*/ 36 w 36"/>
                  <a:gd name="T9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52">
                    <a:moveTo>
                      <a:pt x="36" y="0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24" y="52"/>
                      <a:pt x="24" y="52"/>
                      <a:pt x="24" y="52"/>
                    </a:cubicBezTo>
                    <a:cubicBezTo>
                      <a:pt x="24" y="52"/>
                      <a:pt x="19" y="21"/>
                      <a:pt x="36" y="0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27" name="ïṥlïďé"/>
              <p:cNvSpPr/>
              <p:nvPr/>
            </p:nvSpPr>
            <p:spPr bwMode="auto">
              <a:xfrm>
                <a:off x="4009231" y="3154363"/>
                <a:ext cx="55563" cy="80962"/>
              </a:xfrm>
              <a:custGeom>
                <a:avLst/>
                <a:gdLst>
                  <a:gd name="T0" fmla="*/ 0 w 37"/>
                  <a:gd name="T1" fmla="*/ 0 h 53"/>
                  <a:gd name="T2" fmla="*/ 34 w 37"/>
                  <a:gd name="T3" fmla="*/ 5 h 53"/>
                  <a:gd name="T4" fmla="*/ 37 w 37"/>
                  <a:gd name="T5" fmla="*/ 37 h 53"/>
                  <a:gd name="T6" fmla="*/ 12 w 37"/>
                  <a:gd name="T7" fmla="*/ 53 h 53"/>
                  <a:gd name="T8" fmla="*/ 0 w 37"/>
                  <a:gd name="T9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53">
                    <a:moveTo>
                      <a:pt x="0" y="0"/>
                    </a:moveTo>
                    <a:cubicBezTo>
                      <a:pt x="34" y="5"/>
                      <a:pt x="34" y="5"/>
                      <a:pt x="34" y="5"/>
                    </a:cubicBezTo>
                    <a:cubicBezTo>
                      <a:pt x="37" y="37"/>
                      <a:pt x="37" y="37"/>
                      <a:pt x="37" y="37"/>
                    </a:cubicBezTo>
                    <a:cubicBezTo>
                      <a:pt x="12" y="53"/>
                      <a:pt x="12" y="53"/>
                      <a:pt x="12" y="53"/>
                    </a:cubicBezTo>
                    <a:cubicBezTo>
                      <a:pt x="12" y="53"/>
                      <a:pt x="18" y="21"/>
                      <a:pt x="0" y="0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28" name="îṧḷiḑe"/>
              <p:cNvSpPr/>
              <p:nvPr/>
            </p:nvSpPr>
            <p:spPr bwMode="auto">
              <a:xfrm>
                <a:off x="2994819" y="4318001"/>
                <a:ext cx="796925" cy="254000"/>
              </a:xfrm>
              <a:custGeom>
                <a:avLst/>
                <a:gdLst>
                  <a:gd name="T0" fmla="*/ 513 w 526"/>
                  <a:gd name="T1" fmla="*/ 103 h 168"/>
                  <a:gd name="T2" fmla="*/ 526 w 526"/>
                  <a:gd name="T3" fmla="*/ 168 h 168"/>
                  <a:gd name="T4" fmla="*/ 239 w 526"/>
                  <a:gd name="T5" fmla="*/ 141 h 168"/>
                  <a:gd name="T6" fmla="*/ 112 w 526"/>
                  <a:gd name="T7" fmla="*/ 127 h 168"/>
                  <a:gd name="T8" fmla="*/ 16 w 526"/>
                  <a:gd name="T9" fmla="*/ 56 h 168"/>
                  <a:gd name="T10" fmla="*/ 156 w 526"/>
                  <a:gd name="T11" fmla="*/ 2 h 168"/>
                  <a:gd name="T12" fmla="*/ 513 w 526"/>
                  <a:gd name="T13" fmla="*/ 103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6" h="168">
                    <a:moveTo>
                      <a:pt x="513" y="103"/>
                    </a:moveTo>
                    <a:cubicBezTo>
                      <a:pt x="526" y="168"/>
                      <a:pt x="526" y="168"/>
                      <a:pt x="526" y="168"/>
                    </a:cubicBezTo>
                    <a:cubicBezTo>
                      <a:pt x="430" y="158"/>
                      <a:pt x="335" y="151"/>
                      <a:pt x="239" y="141"/>
                    </a:cubicBezTo>
                    <a:cubicBezTo>
                      <a:pt x="197" y="137"/>
                      <a:pt x="155" y="130"/>
                      <a:pt x="112" y="127"/>
                    </a:cubicBezTo>
                    <a:cubicBezTo>
                      <a:pt x="72" y="123"/>
                      <a:pt x="0" y="115"/>
                      <a:pt x="16" y="56"/>
                    </a:cubicBezTo>
                    <a:cubicBezTo>
                      <a:pt x="30" y="8"/>
                      <a:pt x="118" y="0"/>
                      <a:pt x="156" y="2"/>
                    </a:cubicBezTo>
                    <a:cubicBezTo>
                      <a:pt x="156" y="2"/>
                      <a:pt x="446" y="34"/>
                      <a:pt x="513" y="103"/>
                    </a:cubicBezTo>
                    <a:close/>
                  </a:path>
                </a:pathLst>
              </a:custGeom>
              <a:solidFill>
                <a:srgbClr val="EDB0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29" name="îşļiḓê"/>
              <p:cNvSpPr/>
              <p:nvPr/>
            </p:nvSpPr>
            <p:spPr bwMode="auto">
              <a:xfrm>
                <a:off x="2969419" y="4170363"/>
                <a:ext cx="855663" cy="415925"/>
              </a:xfrm>
              <a:custGeom>
                <a:avLst/>
                <a:gdLst>
                  <a:gd name="T0" fmla="*/ 116 w 565"/>
                  <a:gd name="T1" fmla="*/ 0 h 275"/>
                  <a:gd name="T2" fmla="*/ 565 w 565"/>
                  <a:gd name="T3" fmla="*/ 185 h 275"/>
                  <a:gd name="T4" fmla="*/ 553 w 565"/>
                  <a:gd name="T5" fmla="*/ 275 h 275"/>
                  <a:gd name="T6" fmla="*/ 64 w 565"/>
                  <a:gd name="T7" fmla="*/ 223 h 275"/>
                  <a:gd name="T8" fmla="*/ 48 w 565"/>
                  <a:gd name="T9" fmla="*/ 114 h 275"/>
                  <a:gd name="T10" fmla="*/ 116 w 565"/>
                  <a:gd name="T11" fmla="*/ 0 h 2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65" h="275">
                    <a:moveTo>
                      <a:pt x="116" y="0"/>
                    </a:moveTo>
                    <a:cubicBezTo>
                      <a:pt x="565" y="185"/>
                      <a:pt x="565" y="185"/>
                      <a:pt x="565" y="185"/>
                    </a:cubicBezTo>
                    <a:cubicBezTo>
                      <a:pt x="553" y="275"/>
                      <a:pt x="553" y="275"/>
                      <a:pt x="553" y="275"/>
                    </a:cubicBezTo>
                    <a:cubicBezTo>
                      <a:pt x="64" y="223"/>
                      <a:pt x="64" y="223"/>
                      <a:pt x="64" y="223"/>
                    </a:cubicBezTo>
                    <a:cubicBezTo>
                      <a:pt x="64" y="223"/>
                      <a:pt x="0" y="201"/>
                      <a:pt x="48" y="114"/>
                    </a:cubicBezTo>
                    <a:lnTo>
                      <a:pt x="116" y="0"/>
                    </a:lnTo>
                    <a:close/>
                  </a:path>
                </a:pathLst>
              </a:custGeom>
              <a:solidFill>
                <a:srgbClr val="2C29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30" name="íŝḷïdé"/>
              <p:cNvSpPr/>
              <p:nvPr/>
            </p:nvSpPr>
            <p:spPr bwMode="auto">
              <a:xfrm>
                <a:off x="3858419" y="4340226"/>
                <a:ext cx="795338" cy="255587"/>
              </a:xfrm>
              <a:custGeom>
                <a:avLst/>
                <a:gdLst>
                  <a:gd name="T0" fmla="*/ 13 w 526"/>
                  <a:gd name="T1" fmla="*/ 104 h 169"/>
                  <a:gd name="T2" fmla="*/ 0 w 526"/>
                  <a:gd name="T3" fmla="*/ 169 h 169"/>
                  <a:gd name="T4" fmla="*/ 287 w 526"/>
                  <a:gd name="T5" fmla="*/ 142 h 169"/>
                  <a:gd name="T6" fmla="*/ 414 w 526"/>
                  <a:gd name="T7" fmla="*/ 127 h 169"/>
                  <a:gd name="T8" fmla="*/ 510 w 526"/>
                  <a:gd name="T9" fmla="*/ 56 h 169"/>
                  <a:gd name="T10" fmla="*/ 370 w 526"/>
                  <a:gd name="T11" fmla="*/ 3 h 169"/>
                  <a:gd name="T12" fmla="*/ 13 w 526"/>
                  <a:gd name="T13" fmla="*/ 104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6" h="169">
                    <a:moveTo>
                      <a:pt x="13" y="104"/>
                    </a:moveTo>
                    <a:cubicBezTo>
                      <a:pt x="0" y="169"/>
                      <a:pt x="0" y="169"/>
                      <a:pt x="0" y="169"/>
                    </a:cubicBezTo>
                    <a:cubicBezTo>
                      <a:pt x="96" y="159"/>
                      <a:pt x="192" y="152"/>
                      <a:pt x="287" y="142"/>
                    </a:cubicBezTo>
                    <a:cubicBezTo>
                      <a:pt x="329" y="138"/>
                      <a:pt x="371" y="131"/>
                      <a:pt x="414" y="127"/>
                    </a:cubicBezTo>
                    <a:cubicBezTo>
                      <a:pt x="454" y="124"/>
                      <a:pt x="526" y="115"/>
                      <a:pt x="510" y="56"/>
                    </a:cubicBezTo>
                    <a:cubicBezTo>
                      <a:pt x="496" y="8"/>
                      <a:pt x="408" y="0"/>
                      <a:pt x="370" y="3"/>
                    </a:cubicBezTo>
                    <a:cubicBezTo>
                      <a:pt x="370" y="3"/>
                      <a:pt x="80" y="35"/>
                      <a:pt x="13" y="104"/>
                    </a:cubicBezTo>
                    <a:close/>
                  </a:path>
                </a:pathLst>
              </a:custGeom>
              <a:solidFill>
                <a:srgbClr val="EDB0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31" name="iSḷiḑê"/>
              <p:cNvSpPr/>
              <p:nvPr/>
            </p:nvSpPr>
            <p:spPr bwMode="auto">
              <a:xfrm>
                <a:off x="3828256" y="4192588"/>
                <a:ext cx="855663" cy="417512"/>
              </a:xfrm>
              <a:custGeom>
                <a:avLst/>
                <a:gdLst>
                  <a:gd name="T0" fmla="*/ 449 w 566"/>
                  <a:gd name="T1" fmla="*/ 0 h 276"/>
                  <a:gd name="T2" fmla="*/ 0 w 566"/>
                  <a:gd name="T3" fmla="*/ 185 h 276"/>
                  <a:gd name="T4" fmla="*/ 12 w 566"/>
                  <a:gd name="T5" fmla="*/ 276 h 276"/>
                  <a:gd name="T6" fmla="*/ 501 w 566"/>
                  <a:gd name="T7" fmla="*/ 224 h 276"/>
                  <a:gd name="T8" fmla="*/ 518 w 566"/>
                  <a:gd name="T9" fmla="*/ 115 h 276"/>
                  <a:gd name="T10" fmla="*/ 449 w 566"/>
                  <a:gd name="T11" fmla="*/ 0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66" h="276">
                    <a:moveTo>
                      <a:pt x="449" y="0"/>
                    </a:moveTo>
                    <a:cubicBezTo>
                      <a:pt x="0" y="185"/>
                      <a:pt x="0" y="185"/>
                      <a:pt x="0" y="185"/>
                    </a:cubicBezTo>
                    <a:cubicBezTo>
                      <a:pt x="12" y="276"/>
                      <a:pt x="12" y="276"/>
                      <a:pt x="12" y="276"/>
                    </a:cubicBezTo>
                    <a:cubicBezTo>
                      <a:pt x="501" y="224"/>
                      <a:pt x="501" y="224"/>
                      <a:pt x="501" y="224"/>
                    </a:cubicBezTo>
                    <a:cubicBezTo>
                      <a:pt x="501" y="224"/>
                      <a:pt x="566" y="201"/>
                      <a:pt x="518" y="115"/>
                    </a:cubicBezTo>
                    <a:lnTo>
                      <a:pt x="449" y="0"/>
                    </a:lnTo>
                    <a:close/>
                  </a:path>
                </a:pathLst>
              </a:custGeom>
              <a:solidFill>
                <a:srgbClr val="2C29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32" name="î$ļiďé"/>
              <p:cNvSpPr/>
              <p:nvPr/>
            </p:nvSpPr>
            <p:spPr bwMode="auto">
              <a:xfrm>
                <a:off x="3336131" y="4108451"/>
                <a:ext cx="925513" cy="555625"/>
              </a:xfrm>
              <a:custGeom>
                <a:avLst/>
                <a:gdLst>
                  <a:gd name="T0" fmla="*/ 581 w 612"/>
                  <a:gd name="T1" fmla="*/ 329 h 367"/>
                  <a:gd name="T2" fmla="*/ 543 w 612"/>
                  <a:gd name="T3" fmla="*/ 367 h 367"/>
                  <a:gd name="T4" fmla="*/ 69 w 612"/>
                  <a:gd name="T5" fmla="*/ 367 h 367"/>
                  <a:gd name="T6" fmla="*/ 31 w 612"/>
                  <a:gd name="T7" fmla="*/ 329 h 367"/>
                  <a:gd name="T8" fmla="*/ 0 w 612"/>
                  <a:gd name="T9" fmla="*/ 37 h 367"/>
                  <a:gd name="T10" fmla="*/ 38 w 612"/>
                  <a:gd name="T11" fmla="*/ 0 h 367"/>
                  <a:gd name="T12" fmla="*/ 574 w 612"/>
                  <a:gd name="T13" fmla="*/ 0 h 367"/>
                  <a:gd name="T14" fmla="*/ 612 w 612"/>
                  <a:gd name="T15" fmla="*/ 37 h 367"/>
                  <a:gd name="T16" fmla="*/ 581 w 612"/>
                  <a:gd name="T17" fmla="*/ 329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2" h="367">
                    <a:moveTo>
                      <a:pt x="581" y="329"/>
                    </a:moveTo>
                    <a:cubicBezTo>
                      <a:pt x="581" y="350"/>
                      <a:pt x="564" y="367"/>
                      <a:pt x="543" y="367"/>
                    </a:cubicBezTo>
                    <a:cubicBezTo>
                      <a:pt x="69" y="367"/>
                      <a:pt x="69" y="367"/>
                      <a:pt x="69" y="367"/>
                    </a:cubicBezTo>
                    <a:cubicBezTo>
                      <a:pt x="48" y="367"/>
                      <a:pt x="31" y="350"/>
                      <a:pt x="31" y="329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0" y="17"/>
                      <a:pt x="17" y="0"/>
                      <a:pt x="38" y="0"/>
                    </a:cubicBezTo>
                    <a:cubicBezTo>
                      <a:pt x="574" y="0"/>
                      <a:pt x="574" y="0"/>
                      <a:pt x="574" y="0"/>
                    </a:cubicBezTo>
                    <a:cubicBezTo>
                      <a:pt x="595" y="0"/>
                      <a:pt x="612" y="17"/>
                      <a:pt x="612" y="37"/>
                    </a:cubicBezTo>
                    <a:lnTo>
                      <a:pt x="581" y="329"/>
                    </a:lnTo>
                    <a:close/>
                  </a:path>
                </a:pathLst>
              </a:custGeom>
              <a:solidFill>
                <a:srgbClr val="BBBD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33" name="iṥļiďê"/>
              <p:cNvSpPr/>
              <p:nvPr/>
            </p:nvSpPr>
            <p:spPr bwMode="auto">
              <a:xfrm>
                <a:off x="3366294" y="4151313"/>
                <a:ext cx="865188" cy="512762"/>
              </a:xfrm>
              <a:custGeom>
                <a:avLst/>
                <a:gdLst>
                  <a:gd name="T0" fmla="*/ 541 w 572"/>
                  <a:gd name="T1" fmla="*/ 304 h 339"/>
                  <a:gd name="T2" fmla="*/ 505 w 572"/>
                  <a:gd name="T3" fmla="*/ 339 h 339"/>
                  <a:gd name="T4" fmla="*/ 67 w 572"/>
                  <a:gd name="T5" fmla="*/ 339 h 339"/>
                  <a:gd name="T6" fmla="*/ 31 w 572"/>
                  <a:gd name="T7" fmla="*/ 304 h 339"/>
                  <a:gd name="T8" fmla="*/ 0 w 572"/>
                  <a:gd name="T9" fmla="*/ 35 h 339"/>
                  <a:gd name="T10" fmla="*/ 35 w 572"/>
                  <a:gd name="T11" fmla="*/ 0 h 339"/>
                  <a:gd name="T12" fmla="*/ 537 w 572"/>
                  <a:gd name="T13" fmla="*/ 0 h 339"/>
                  <a:gd name="T14" fmla="*/ 572 w 572"/>
                  <a:gd name="T15" fmla="*/ 35 h 339"/>
                  <a:gd name="T16" fmla="*/ 541 w 572"/>
                  <a:gd name="T17" fmla="*/ 304 h 3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72" h="339">
                    <a:moveTo>
                      <a:pt x="541" y="304"/>
                    </a:moveTo>
                    <a:cubicBezTo>
                      <a:pt x="541" y="323"/>
                      <a:pt x="525" y="339"/>
                      <a:pt x="505" y="339"/>
                    </a:cubicBezTo>
                    <a:cubicBezTo>
                      <a:pt x="67" y="339"/>
                      <a:pt x="67" y="339"/>
                      <a:pt x="67" y="339"/>
                    </a:cubicBezTo>
                    <a:cubicBezTo>
                      <a:pt x="47" y="339"/>
                      <a:pt x="31" y="323"/>
                      <a:pt x="31" y="304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15"/>
                      <a:pt x="16" y="0"/>
                      <a:pt x="35" y="0"/>
                    </a:cubicBezTo>
                    <a:cubicBezTo>
                      <a:pt x="537" y="0"/>
                      <a:pt x="537" y="0"/>
                      <a:pt x="537" y="0"/>
                    </a:cubicBezTo>
                    <a:cubicBezTo>
                      <a:pt x="556" y="0"/>
                      <a:pt x="572" y="15"/>
                      <a:pt x="572" y="35"/>
                    </a:cubicBezTo>
                    <a:lnTo>
                      <a:pt x="541" y="304"/>
                    </a:lnTo>
                    <a:close/>
                  </a:path>
                </a:pathLst>
              </a:custGeom>
              <a:solidFill>
                <a:srgbClr val="E6E7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34" name="íṥ1îde"/>
            <p:cNvGrpSpPr/>
            <p:nvPr/>
          </p:nvGrpSpPr>
          <p:grpSpPr>
            <a:xfrm>
              <a:off x="1176576" y="4315708"/>
              <a:ext cx="9838849" cy="1906587"/>
              <a:chOff x="1774030" y="4683126"/>
              <a:chExt cx="9838849" cy="1906587"/>
            </a:xfrm>
          </p:grpSpPr>
          <p:grpSp>
            <p:nvGrpSpPr>
              <p:cNvPr id="169" name="ïṥḻíďê"/>
              <p:cNvGrpSpPr/>
              <p:nvPr/>
            </p:nvGrpSpPr>
            <p:grpSpPr>
              <a:xfrm>
                <a:off x="1774030" y="4683126"/>
                <a:ext cx="9838849" cy="165100"/>
                <a:chOff x="1774031" y="4683126"/>
                <a:chExt cx="8643938" cy="130175"/>
              </a:xfrm>
            </p:grpSpPr>
            <p:sp>
              <p:nvSpPr>
                <p:cNvPr id="173" name="îṣliḓè"/>
                <p:cNvSpPr/>
                <p:nvPr/>
              </p:nvSpPr>
              <p:spPr bwMode="auto">
                <a:xfrm>
                  <a:off x="1774031" y="4683126"/>
                  <a:ext cx="8643938" cy="130175"/>
                </a:xfrm>
                <a:custGeom>
                  <a:avLst/>
                  <a:gdLst>
                    <a:gd name="T0" fmla="*/ 5404 w 5445"/>
                    <a:gd name="T1" fmla="*/ 82 h 82"/>
                    <a:gd name="T2" fmla="*/ 40 w 5445"/>
                    <a:gd name="T3" fmla="*/ 82 h 82"/>
                    <a:gd name="T4" fmla="*/ 0 w 5445"/>
                    <a:gd name="T5" fmla="*/ 0 h 82"/>
                    <a:gd name="T6" fmla="*/ 5445 w 5445"/>
                    <a:gd name="T7" fmla="*/ 0 h 82"/>
                    <a:gd name="T8" fmla="*/ 5404 w 5445"/>
                    <a:gd name="T9" fmla="*/ 82 h 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445" h="82">
                      <a:moveTo>
                        <a:pt x="5404" y="82"/>
                      </a:moveTo>
                      <a:lnTo>
                        <a:pt x="40" y="82"/>
                      </a:lnTo>
                      <a:lnTo>
                        <a:pt x="0" y="0"/>
                      </a:lnTo>
                      <a:lnTo>
                        <a:pt x="5445" y="0"/>
                      </a:lnTo>
                      <a:lnTo>
                        <a:pt x="5404" y="82"/>
                      </a:lnTo>
                      <a:close/>
                    </a:path>
                  </a:pathLst>
                </a:custGeom>
                <a:solidFill>
                  <a:srgbClr val="745A4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74" name="îślîḑê"/>
                <p:cNvSpPr/>
                <p:nvPr/>
              </p:nvSpPr>
              <p:spPr bwMode="auto">
                <a:xfrm>
                  <a:off x="1774031" y="4683126"/>
                  <a:ext cx="8643938" cy="47625"/>
                </a:xfrm>
                <a:custGeom>
                  <a:avLst/>
                  <a:gdLst>
                    <a:gd name="T0" fmla="*/ 5445 w 5445"/>
                    <a:gd name="T1" fmla="*/ 0 h 30"/>
                    <a:gd name="T2" fmla="*/ 0 w 5445"/>
                    <a:gd name="T3" fmla="*/ 0 h 30"/>
                    <a:gd name="T4" fmla="*/ 14 w 5445"/>
                    <a:gd name="T5" fmla="*/ 30 h 30"/>
                    <a:gd name="T6" fmla="*/ 5430 w 5445"/>
                    <a:gd name="T7" fmla="*/ 30 h 30"/>
                    <a:gd name="T8" fmla="*/ 5445 w 5445"/>
                    <a:gd name="T9" fmla="*/ 0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445" h="30">
                      <a:moveTo>
                        <a:pt x="5445" y="0"/>
                      </a:moveTo>
                      <a:lnTo>
                        <a:pt x="0" y="0"/>
                      </a:lnTo>
                      <a:lnTo>
                        <a:pt x="14" y="30"/>
                      </a:lnTo>
                      <a:lnTo>
                        <a:pt x="5430" y="30"/>
                      </a:lnTo>
                      <a:lnTo>
                        <a:pt x="5445" y="0"/>
                      </a:lnTo>
                      <a:close/>
                    </a:path>
                  </a:pathLst>
                </a:custGeom>
                <a:solidFill>
                  <a:srgbClr val="EEA16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grpSp>
            <p:nvGrpSpPr>
              <p:cNvPr id="170" name="íṥ1iḋê"/>
              <p:cNvGrpSpPr/>
              <p:nvPr/>
            </p:nvGrpSpPr>
            <p:grpSpPr>
              <a:xfrm>
                <a:off x="2482713" y="4813301"/>
                <a:ext cx="8421482" cy="1776412"/>
                <a:chOff x="2547144" y="4813301"/>
                <a:chExt cx="8421482" cy="1776412"/>
              </a:xfrm>
            </p:grpSpPr>
            <p:sp>
              <p:nvSpPr>
                <p:cNvPr id="171" name="ïSľîďê"/>
                <p:cNvSpPr/>
                <p:nvPr/>
              </p:nvSpPr>
              <p:spPr bwMode="auto">
                <a:xfrm>
                  <a:off x="10862263" y="4813301"/>
                  <a:ext cx="106363" cy="1776412"/>
                </a:xfrm>
                <a:prstGeom prst="rect">
                  <a:avLst/>
                </a:prstGeom>
                <a:solidFill>
                  <a:srgbClr val="745A4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72" name="îṥlïḑè"/>
                <p:cNvSpPr/>
                <p:nvPr/>
              </p:nvSpPr>
              <p:spPr bwMode="auto">
                <a:xfrm>
                  <a:off x="2547144" y="4813301"/>
                  <a:ext cx="106363" cy="1776412"/>
                </a:xfrm>
                <a:prstGeom prst="rect">
                  <a:avLst/>
                </a:prstGeom>
                <a:solidFill>
                  <a:srgbClr val="745A4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</p:grpSp>
        <p:grpSp>
          <p:nvGrpSpPr>
            <p:cNvPr id="135" name="iṧļïḓe"/>
            <p:cNvGrpSpPr/>
            <p:nvPr/>
          </p:nvGrpSpPr>
          <p:grpSpPr>
            <a:xfrm>
              <a:off x="1689223" y="3990270"/>
              <a:ext cx="512763" cy="320674"/>
              <a:chOff x="1689223" y="4357688"/>
              <a:chExt cx="512763" cy="320674"/>
            </a:xfrm>
          </p:grpSpPr>
          <p:sp>
            <p:nvSpPr>
              <p:cNvPr id="165" name="îṩ1ïďè"/>
              <p:cNvSpPr/>
              <p:nvPr/>
            </p:nvSpPr>
            <p:spPr bwMode="auto">
              <a:xfrm>
                <a:off x="1709861" y="4527550"/>
                <a:ext cx="423863" cy="139700"/>
              </a:xfrm>
              <a:custGeom>
                <a:avLst/>
                <a:gdLst>
                  <a:gd name="T0" fmla="*/ 280 w 280"/>
                  <a:gd name="T1" fmla="*/ 0 h 92"/>
                  <a:gd name="T2" fmla="*/ 40 w 280"/>
                  <a:gd name="T3" fmla="*/ 0 h 92"/>
                  <a:gd name="T4" fmla="*/ 0 w 280"/>
                  <a:gd name="T5" fmla="*/ 42 h 92"/>
                  <a:gd name="T6" fmla="*/ 0 w 280"/>
                  <a:gd name="T7" fmla="*/ 50 h 92"/>
                  <a:gd name="T8" fmla="*/ 40 w 280"/>
                  <a:gd name="T9" fmla="*/ 92 h 92"/>
                  <a:gd name="T10" fmla="*/ 280 w 280"/>
                  <a:gd name="T11" fmla="*/ 92 h 92"/>
                  <a:gd name="T12" fmla="*/ 280 w 280"/>
                  <a:gd name="T13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0" h="92">
                    <a:moveTo>
                      <a:pt x="280" y="0"/>
                    </a:moveTo>
                    <a:cubicBezTo>
                      <a:pt x="40" y="0"/>
                      <a:pt x="40" y="0"/>
                      <a:pt x="40" y="0"/>
                    </a:cubicBezTo>
                    <a:cubicBezTo>
                      <a:pt x="18" y="0"/>
                      <a:pt x="0" y="19"/>
                      <a:pt x="0" y="42"/>
                    </a:cubicBezTo>
                    <a:cubicBezTo>
                      <a:pt x="0" y="50"/>
                      <a:pt x="0" y="50"/>
                      <a:pt x="0" y="50"/>
                    </a:cubicBezTo>
                    <a:cubicBezTo>
                      <a:pt x="0" y="73"/>
                      <a:pt x="18" y="92"/>
                      <a:pt x="40" y="92"/>
                    </a:cubicBezTo>
                    <a:cubicBezTo>
                      <a:pt x="280" y="92"/>
                      <a:pt x="280" y="92"/>
                      <a:pt x="280" y="92"/>
                    </a:cubicBezTo>
                    <a:lnTo>
                      <a:pt x="28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6" name="iSḷïḋé"/>
              <p:cNvSpPr/>
              <p:nvPr/>
            </p:nvSpPr>
            <p:spPr bwMode="auto">
              <a:xfrm>
                <a:off x="1689223" y="4518025"/>
                <a:ext cx="455613" cy="160337"/>
              </a:xfrm>
              <a:custGeom>
                <a:avLst/>
                <a:gdLst>
                  <a:gd name="T0" fmla="*/ 301 w 301"/>
                  <a:gd name="T1" fmla="*/ 96 h 106"/>
                  <a:gd name="T2" fmla="*/ 54 w 301"/>
                  <a:gd name="T3" fmla="*/ 96 h 106"/>
                  <a:gd name="T4" fmla="*/ 19 w 301"/>
                  <a:gd name="T5" fmla="*/ 63 h 106"/>
                  <a:gd name="T6" fmla="*/ 19 w 301"/>
                  <a:gd name="T7" fmla="*/ 43 h 106"/>
                  <a:gd name="T8" fmla="*/ 54 w 301"/>
                  <a:gd name="T9" fmla="*/ 9 h 106"/>
                  <a:gd name="T10" fmla="*/ 301 w 301"/>
                  <a:gd name="T11" fmla="*/ 9 h 106"/>
                  <a:gd name="T12" fmla="*/ 301 w 301"/>
                  <a:gd name="T13" fmla="*/ 0 h 106"/>
                  <a:gd name="T14" fmla="*/ 41 w 301"/>
                  <a:gd name="T15" fmla="*/ 0 h 106"/>
                  <a:gd name="T16" fmla="*/ 0 w 301"/>
                  <a:gd name="T17" fmla="*/ 40 h 106"/>
                  <a:gd name="T18" fmla="*/ 0 w 301"/>
                  <a:gd name="T19" fmla="*/ 65 h 106"/>
                  <a:gd name="T20" fmla="*/ 41 w 301"/>
                  <a:gd name="T21" fmla="*/ 106 h 106"/>
                  <a:gd name="T22" fmla="*/ 301 w 301"/>
                  <a:gd name="T23" fmla="*/ 106 h 106"/>
                  <a:gd name="T24" fmla="*/ 301 w 301"/>
                  <a:gd name="T25" fmla="*/ 96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01" h="106">
                    <a:moveTo>
                      <a:pt x="301" y="96"/>
                    </a:moveTo>
                    <a:cubicBezTo>
                      <a:pt x="54" y="96"/>
                      <a:pt x="54" y="96"/>
                      <a:pt x="54" y="96"/>
                    </a:cubicBezTo>
                    <a:cubicBezTo>
                      <a:pt x="35" y="96"/>
                      <a:pt x="19" y="81"/>
                      <a:pt x="19" y="63"/>
                    </a:cubicBezTo>
                    <a:cubicBezTo>
                      <a:pt x="19" y="43"/>
                      <a:pt x="19" y="43"/>
                      <a:pt x="19" y="43"/>
                    </a:cubicBezTo>
                    <a:cubicBezTo>
                      <a:pt x="19" y="24"/>
                      <a:pt x="35" y="9"/>
                      <a:pt x="54" y="9"/>
                    </a:cubicBezTo>
                    <a:cubicBezTo>
                      <a:pt x="301" y="9"/>
                      <a:pt x="301" y="9"/>
                      <a:pt x="301" y="9"/>
                    </a:cubicBezTo>
                    <a:cubicBezTo>
                      <a:pt x="301" y="0"/>
                      <a:pt x="301" y="0"/>
                      <a:pt x="301" y="0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18" y="0"/>
                      <a:pt x="0" y="18"/>
                      <a:pt x="0" y="40"/>
                    </a:cubicBezTo>
                    <a:cubicBezTo>
                      <a:pt x="0" y="65"/>
                      <a:pt x="0" y="65"/>
                      <a:pt x="0" y="65"/>
                    </a:cubicBezTo>
                    <a:cubicBezTo>
                      <a:pt x="0" y="87"/>
                      <a:pt x="18" y="106"/>
                      <a:pt x="41" y="106"/>
                    </a:cubicBezTo>
                    <a:cubicBezTo>
                      <a:pt x="301" y="106"/>
                      <a:pt x="301" y="106"/>
                      <a:pt x="301" y="106"/>
                    </a:cubicBezTo>
                    <a:lnTo>
                      <a:pt x="301" y="96"/>
                    </a:lnTo>
                    <a:close/>
                  </a:path>
                </a:pathLst>
              </a:custGeom>
              <a:solidFill>
                <a:srgbClr val="003A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7" name="íşľíḑè"/>
              <p:cNvSpPr/>
              <p:nvPr/>
            </p:nvSpPr>
            <p:spPr bwMode="auto">
              <a:xfrm>
                <a:off x="1759073" y="4367213"/>
                <a:ext cx="422275" cy="139700"/>
              </a:xfrm>
              <a:custGeom>
                <a:avLst/>
                <a:gdLst>
                  <a:gd name="T0" fmla="*/ 0 w 279"/>
                  <a:gd name="T1" fmla="*/ 0 h 92"/>
                  <a:gd name="T2" fmla="*/ 239 w 279"/>
                  <a:gd name="T3" fmla="*/ 0 h 92"/>
                  <a:gd name="T4" fmla="*/ 279 w 279"/>
                  <a:gd name="T5" fmla="*/ 42 h 92"/>
                  <a:gd name="T6" fmla="*/ 279 w 279"/>
                  <a:gd name="T7" fmla="*/ 50 h 92"/>
                  <a:gd name="T8" fmla="*/ 239 w 279"/>
                  <a:gd name="T9" fmla="*/ 92 h 92"/>
                  <a:gd name="T10" fmla="*/ 0 w 279"/>
                  <a:gd name="T11" fmla="*/ 92 h 92"/>
                  <a:gd name="T12" fmla="*/ 0 w 279"/>
                  <a:gd name="T13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79" h="92">
                    <a:moveTo>
                      <a:pt x="0" y="0"/>
                    </a:moveTo>
                    <a:cubicBezTo>
                      <a:pt x="239" y="0"/>
                      <a:pt x="239" y="0"/>
                      <a:pt x="239" y="0"/>
                    </a:cubicBezTo>
                    <a:cubicBezTo>
                      <a:pt x="261" y="0"/>
                      <a:pt x="279" y="19"/>
                      <a:pt x="279" y="42"/>
                    </a:cubicBezTo>
                    <a:cubicBezTo>
                      <a:pt x="279" y="50"/>
                      <a:pt x="279" y="50"/>
                      <a:pt x="279" y="50"/>
                    </a:cubicBezTo>
                    <a:cubicBezTo>
                      <a:pt x="279" y="74"/>
                      <a:pt x="261" y="92"/>
                      <a:pt x="239" y="92"/>
                    </a:cubicBezTo>
                    <a:cubicBezTo>
                      <a:pt x="0" y="92"/>
                      <a:pt x="0" y="92"/>
                      <a:pt x="0" y="9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8" name="ísļïḋê"/>
              <p:cNvSpPr/>
              <p:nvPr/>
            </p:nvSpPr>
            <p:spPr bwMode="auto">
              <a:xfrm>
                <a:off x="1746373" y="4357688"/>
                <a:ext cx="455613" cy="160337"/>
              </a:xfrm>
              <a:custGeom>
                <a:avLst/>
                <a:gdLst>
                  <a:gd name="T0" fmla="*/ 0 w 301"/>
                  <a:gd name="T1" fmla="*/ 96 h 106"/>
                  <a:gd name="T2" fmla="*/ 247 w 301"/>
                  <a:gd name="T3" fmla="*/ 96 h 106"/>
                  <a:gd name="T4" fmla="*/ 282 w 301"/>
                  <a:gd name="T5" fmla="*/ 63 h 106"/>
                  <a:gd name="T6" fmla="*/ 282 w 301"/>
                  <a:gd name="T7" fmla="*/ 43 h 106"/>
                  <a:gd name="T8" fmla="*/ 247 w 301"/>
                  <a:gd name="T9" fmla="*/ 10 h 106"/>
                  <a:gd name="T10" fmla="*/ 0 w 301"/>
                  <a:gd name="T11" fmla="*/ 10 h 106"/>
                  <a:gd name="T12" fmla="*/ 0 w 301"/>
                  <a:gd name="T13" fmla="*/ 0 h 106"/>
                  <a:gd name="T14" fmla="*/ 260 w 301"/>
                  <a:gd name="T15" fmla="*/ 0 h 106"/>
                  <a:gd name="T16" fmla="*/ 301 w 301"/>
                  <a:gd name="T17" fmla="*/ 40 h 106"/>
                  <a:gd name="T18" fmla="*/ 301 w 301"/>
                  <a:gd name="T19" fmla="*/ 65 h 106"/>
                  <a:gd name="T20" fmla="*/ 260 w 301"/>
                  <a:gd name="T21" fmla="*/ 106 h 106"/>
                  <a:gd name="T22" fmla="*/ 0 w 301"/>
                  <a:gd name="T23" fmla="*/ 106 h 106"/>
                  <a:gd name="T24" fmla="*/ 0 w 301"/>
                  <a:gd name="T25" fmla="*/ 96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01" h="106">
                    <a:moveTo>
                      <a:pt x="0" y="96"/>
                    </a:moveTo>
                    <a:cubicBezTo>
                      <a:pt x="247" y="96"/>
                      <a:pt x="247" y="96"/>
                      <a:pt x="247" y="96"/>
                    </a:cubicBezTo>
                    <a:cubicBezTo>
                      <a:pt x="266" y="96"/>
                      <a:pt x="282" y="81"/>
                      <a:pt x="282" y="63"/>
                    </a:cubicBezTo>
                    <a:cubicBezTo>
                      <a:pt x="282" y="43"/>
                      <a:pt x="282" y="43"/>
                      <a:pt x="282" y="43"/>
                    </a:cubicBezTo>
                    <a:cubicBezTo>
                      <a:pt x="282" y="24"/>
                      <a:pt x="266" y="10"/>
                      <a:pt x="247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83" y="0"/>
                      <a:pt x="301" y="18"/>
                      <a:pt x="301" y="40"/>
                    </a:cubicBezTo>
                    <a:cubicBezTo>
                      <a:pt x="301" y="65"/>
                      <a:pt x="301" y="65"/>
                      <a:pt x="301" y="65"/>
                    </a:cubicBezTo>
                    <a:cubicBezTo>
                      <a:pt x="301" y="88"/>
                      <a:pt x="283" y="106"/>
                      <a:pt x="260" y="106"/>
                    </a:cubicBezTo>
                    <a:cubicBezTo>
                      <a:pt x="0" y="106"/>
                      <a:pt x="0" y="106"/>
                      <a:pt x="0" y="106"/>
                    </a:cubicBezTo>
                    <a:lnTo>
                      <a:pt x="0" y="96"/>
                    </a:lnTo>
                    <a:close/>
                  </a:path>
                </a:pathLst>
              </a:custGeom>
              <a:solidFill>
                <a:srgbClr val="FAAF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36" name="iŝḷïḋé"/>
            <p:cNvGrpSpPr/>
            <p:nvPr/>
          </p:nvGrpSpPr>
          <p:grpSpPr>
            <a:xfrm>
              <a:off x="6159956" y="3898195"/>
              <a:ext cx="250825" cy="409575"/>
              <a:chOff x="6484143" y="4265613"/>
              <a:chExt cx="250825" cy="409575"/>
            </a:xfrm>
          </p:grpSpPr>
          <p:sp>
            <p:nvSpPr>
              <p:cNvPr id="158" name="íŝḷïḍè"/>
              <p:cNvSpPr/>
              <p:nvPr/>
            </p:nvSpPr>
            <p:spPr bwMode="auto">
              <a:xfrm>
                <a:off x="6503193" y="4351338"/>
                <a:ext cx="215900" cy="323850"/>
              </a:xfrm>
              <a:custGeom>
                <a:avLst/>
                <a:gdLst>
                  <a:gd name="T0" fmla="*/ 124 w 136"/>
                  <a:gd name="T1" fmla="*/ 204 h 204"/>
                  <a:gd name="T2" fmla="*/ 9 w 136"/>
                  <a:gd name="T3" fmla="*/ 204 h 204"/>
                  <a:gd name="T4" fmla="*/ 0 w 136"/>
                  <a:gd name="T5" fmla="*/ 0 h 204"/>
                  <a:gd name="T6" fmla="*/ 136 w 136"/>
                  <a:gd name="T7" fmla="*/ 0 h 204"/>
                  <a:gd name="T8" fmla="*/ 124 w 136"/>
                  <a:gd name="T9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6" h="204">
                    <a:moveTo>
                      <a:pt x="124" y="204"/>
                    </a:moveTo>
                    <a:lnTo>
                      <a:pt x="9" y="204"/>
                    </a:lnTo>
                    <a:lnTo>
                      <a:pt x="0" y="0"/>
                    </a:lnTo>
                    <a:lnTo>
                      <a:pt x="136" y="0"/>
                    </a:lnTo>
                    <a:lnTo>
                      <a:pt x="124" y="20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9" name="îṣ1ïḑè"/>
              <p:cNvSpPr/>
              <p:nvPr/>
            </p:nvSpPr>
            <p:spPr bwMode="auto">
              <a:xfrm>
                <a:off x="6484143" y="4300538"/>
                <a:ext cx="250825" cy="50800"/>
              </a:xfrm>
              <a:custGeom>
                <a:avLst/>
                <a:gdLst>
                  <a:gd name="T0" fmla="*/ 155 w 158"/>
                  <a:gd name="T1" fmla="*/ 0 h 32"/>
                  <a:gd name="T2" fmla="*/ 4 w 158"/>
                  <a:gd name="T3" fmla="*/ 0 h 32"/>
                  <a:gd name="T4" fmla="*/ 0 w 158"/>
                  <a:gd name="T5" fmla="*/ 32 h 32"/>
                  <a:gd name="T6" fmla="*/ 158 w 158"/>
                  <a:gd name="T7" fmla="*/ 32 h 32"/>
                  <a:gd name="T8" fmla="*/ 155 w 158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8" h="32">
                    <a:moveTo>
                      <a:pt x="155" y="0"/>
                    </a:moveTo>
                    <a:lnTo>
                      <a:pt x="4" y="0"/>
                    </a:lnTo>
                    <a:lnTo>
                      <a:pt x="0" y="32"/>
                    </a:lnTo>
                    <a:lnTo>
                      <a:pt x="158" y="32"/>
                    </a:lnTo>
                    <a:lnTo>
                      <a:pt x="155" y="0"/>
                    </a:lnTo>
                    <a:close/>
                  </a:path>
                </a:pathLst>
              </a:custGeom>
              <a:solidFill>
                <a:srgbClr val="8C62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0" name="íṣľiḋé"/>
              <p:cNvSpPr/>
              <p:nvPr/>
            </p:nvSpPr>
            <p:spPr bwMode="auto">
              <a:xfrm>
                <a:off x="6503193" y="4265613"/>
                <a:ext cx="215900" cy="34925"/>
              </a:xfrm>
              <a:prstGeom prst="rect">
                <a:avLst/>
              </a:prstGeom>
              <a:solidFill>
                <a:srgbClr val="8C62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1" name="iSḷïdê"/>
              <p:cNvSpPr/>
              <p:nvPr/>
            </p:nvSpPr>
            <p:spPr bwMode="auto">
              <a:xfrm>
                <a:off x="6503193" y="4448175"/>
                <a:ext cx="215900" cy="122237"/>
              </a:xfrm>
              <a:custGeom>
                <a:avLst/>
                <a:gdLst>
                  <a:gd name="T0" fmla="*/ 0 w 136"/>
                  <a:gd name="T1" fmla="*/ 0 h 77"/>
                  <a:gd name="T2" fmla="*/ 3 w 136"/>
                  <a:gd name="T3" fmla="*/ 77 h 77"/>
                  <a:gd name="T4" fmla="*/ 131 w 136"/>
                  <a:gd name="T5" fmla="*/ 77 h 77"/>
                  <a:gd name="T6" fmla="*/ 136 w 136"/>
                  <a:gd name="T7" fmla="*/ 0 h 77"/>
                  <a:gd name="T8" fmla="*/ 0 w 136"/>
                  <a:gd name="T9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6" h="77">
                    <a:moveTo>
                      <a:pt x="0" y="0"/>
                    </a:moveTo>
                    <a:lnTo>
                      <a:pt x="3" y="77"/>
                    </a:lnTo>
                    <a:lnTo>
                      <a:pt x="131" y="77"/>
                    </a:lnTo>
                    <a:lnTo>
                      <a:pt x="13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C62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2" name="íṡḻïḍè"/>
              <p:cNvSpPr/>
              <p:nvPr/>
            </p:nvSpPr>
            <p:spPr bwMode="auto">
              <a:xfrm>
                <a:off x="6576218" y="4486275"/>
                <a:ext cx="65088" cy="66675"/>
              </a:xfrm>
              <a:custGeom>
                <a:avLst/>
                <a:gdLst>
                  <a:gd name="T0" fmla="*/ 28 w 43"/>
                  <a:gd name="T1" fmla="*/ 20 h 44"/>
                  <a:gd name="T2" fmla="*/ 7 w 43"/>
                  <a:gd name="T3" fmla="*/ 1 h 44"/>
                  <a:gd name="T4" fmla="*/ 4 w 43"/>
                  <a:gd name="T5" fmla="*/ 3 h 44"/>
                  <a:gd name="T6" fmla="*/ 12 w 43"/>
                  <a:gd name="T7" fmla="*/ 32 h 44"/>
                  <a:gd name="T8" fmla="*/ 42 w 43"/>
                  <a:gd name="T9" fmla="*/ 41 h 44"/>
                  <a:gd name="T10" fmla="*/ 43 w 43"/>
                  <a:gd name="T11" fmla="*/ 38 h 44"/>
                  <a:gd name="T12" fmla="*/ 28 w 43"/>
                  <a:gd name="T13" fmla="*/ 2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44">
                    <a:moveTo>
                      <a:pt x="28" y="20"/>
                    </a:moveTo>
                    <a:cubicBezTo>
                      <a:pt x="23" y="9"/>
                      <a:pt x="14" y="5"/>
                      <a:pt x="7" y="1"/>
                    </a:cubicBezTo>
                    <a:cubicBezTo>
                      <a:pt x="6" y="0"/>
                      <a:pt x="4" y="2"/>
                      <a:pt x="4" y="3"/>
                    </a:cubicBezTo>
                    <a:cubicBezTo>
                      <a:pt x="0" y="11"/>
                      <a:pt x="3" y="23"/>
                      <a:pt x="12" y="32"/>
                    </a:cubicBezTo>
                    <a:cubicBezTo>
                      <a:pt x="21" y="41"/>
                      <a:pt x="34" y="44"/>
                      <a:pt x="42" y="41"/>
                    </a:cubicBezTo>
                    <a:cubicBezTo>
                      <a:pt x="43" y="41"/>
                      <a:pt x="43" y="39"/>
                      <a:pt x="43" y="38"/>
                    </a:cubicBezTo>
                    <a:cubicBezTo>
                      <a:pt x="35" y="31"/>
                      <a:pt x="30" y="25"/>
                      <a:pt x="28" y="20"/>
                    </a:cubicBezTo>
                    <a:close/>
                  </a:path>
                </a:pathLst>
              </a:custGeom>
              <a:solidFill>
                <a:srgbClr val="F5D4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3" name="ïṧliḑe"/>
              <p:cNvSpPr/>
              <p:nvPr/>
            </p:nvSpPr>
            <p:spPr bwMode="auto">
              <a:xfrm>
                <a:off x="6588918" y="4473575"/>
                <a:ext cx="68263" cy="68262"/>
              </a:xfrm>
              <a:custGeom>
                <a:avLst/>
                <a:gdLst>
                  <a:gd name="T0" fmla="*/ 32 w 45"/>
                  <a:gd name="T1" fmla="*/ 12 h 45"/>
                  <a:gd name="T2" fmla="*/ 3 w 45"/>
                  <a:gd name="T3" fmla="*/ 4 h 45"/>
                  <a:gd name="T4" fmla="*/ 2 w 45"/>
                  <a:gd name="T5" fmla="*/ 7 h 45"/>
                  <a:gd name="T6" fmla="*/ 23 w 45"/>
                  <a:gd name="T7" fmla="*/ 26 h 45"/>
                  <a:gd name="T8" fmla="*/ 36 w 45"/>
                  <a:gd name="T9" fmla="*/ 44 h 45"/>
                  <a:gd name="T10" fmla="*/ 38 w 45"/>
                  <a:gd name="T11" fmla="*/ 45 h 45"/>
                  <a:gd name="T12" fmla="*/ 40 w 45"/>
                  <a:gd name="T13" fmla="*/ 44 h 45"/>
                  <a:gd name="T14" fmla="*/ 32 w 45"/>
                  <a:gd name="T15" fmla="*/ 12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5" h="45">
                    <a:moveTo>
                      <a:pt x="32" y="12"/>
                    </a:moveTo>
                    <a:cubicBezTo>
                      <a:pt x="23" y="3"/>
                      <a:pt x="11" y="0"/>
                      <a:pt x="3" y="4"/>
                    </a:cubicBezTo>
                    <a:cubicBezTo>
                      <a:pt x="2" y="4"/>
                      <a:pt x="0" y="6"/>
                      <a:pt x="2" y="7"/>
                    </a:cubicBezTo>
                    <a:cubicBezTo>
                      <a:pt x="10" y="10"/>
                      <a:pt x="19" y="15"/>
                      <a:pt x="23" y="26"/>
                    </a:cubicBezTo>
                    <a:cubicBezTo>
                      <a:pt x="25" y="31"/>
                      <a:pt x="29" y="37"/>
                      <a:pt x="36" y="44"/>
                    </a:cubicBezTo>
                    <a:cubicBezTo>
                      <a:pt x="37" y="44"/>
                      <a:pt x="37" y="45"/>
                      <a:pt x="38" y="45"/>
                    </a:cubicBezTo>
                    <a:cubicBezTo>
                      <a:pt x="38" y="45"/>
                      <a:pt x="39" y="44"/>
                      <a:pt x="40" y="44"/>
                    </a:cubicBezTo>
                    <a:cubicBezTo>
                      <a:pt x="45" y="35"/>
                      <a:pt x="42" y="22"/>
                      <a:pt x="32" y="12"/>
                    </a:cubicBezTo>
                    <a:close/>
                  </a:path>
                </a:pathLst>
              </a:custGeom>
              <a:solidFill>
                <a:srgbClr val="F5D4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4" name="îṡļídé"/>
              <p:cNvSpPr/>
              <p:nvPr/>
            </p:nvSpPr>
            <p:spPr bwMode="auto">
              <a:xfrm>
                <a:off x="6515893" y="4265613"/>
                <a:ext cx="219075" cy="409575"/>
              </a:xfrm>
              <a:custGeom>
                <a:avLst/>
                <a:gdLst>
                  <a:gd name="T0" fmla="*/ 145 w 145"/>
                  <a:gd name="T1" fmla="*/ 56 h 270"/>
                  <a:gd name="T2" fmla="*/ 141 w 145"/>
                  <a:gd name="T3" fmla="*/ 22 h 270"/>
                  <a:gd name="T4" fmla="*/ 134 w 145"/>
                  <a:gd name="T5" fmla="*/ 22 h 270"/>
                  <a:gd name="T6" fmla="*/ 134 w 145"/>
                  <a:gd name="T7" fmla="*/ 0 h 270"/>
                  <a:gd name="T8" fmla="*/ 112 w 145"/>
                  <a:gd name="T9" fmla="*/ 0 h 270"/>
                  <a:gd name="T10" fmla="*/ 111 w 145"/>
                  <a:gd name="T11" fmla="*/ 22 h 270"/>
                  <a:gd name="T12" fmla="*/ 92 w 145"/>
                  <a:gd name="T13" fmla="*/ 22 h 270"/>
                  <a:gd name="T14" fmla="*/ 88 w 145"/>
                  <a:gd name="T15" fmla="*/ 56 h 270"/>
                  <a:gd name="T16" fmla="*/ 107 w 145"/>
                  <a:gd name="T17" fmla="*/ 56 h 270"/>
                  <a:gd name="T18" fmla="*/ 90 w 145"/>
                  <a:gd name="T19" fmla="*/ 120 h 270"/>
                  <a:gd name="T20" fmla="*/ 71 w 145"/>
                  <a:gd name="T21" fmla="*/ 120 h 270"/>
                  <a:gd name="T22" fmla="*/ 22 w 145"/>
                  <a:gd name="T23" fmla="*/ 201 h 270"/>
                  <a:gd name="T24" fmla="*/ 40 w 145"/>
                  <a:gd name="T25" fmla="*/ 201 h 270"/>
                  <a:gd name="T26" fmla="*/ 0 w 145"/>
                  <a:gd name="T27" fmla="*/ 237 h 270"/>
                  <a:gd name="T28" fmla="*/ 1 w 145"/>
                  <a:gd name="T29" fmla="*/ 270 h 270"/>
                  <a:gd name="T30" fmla="*/ 122 w 145"/>
                  <a:gd name="T31" fmla="*/ 270 h 270"/>
                  <a:gd name="T32" fmla="*/ 126 w 145"/>
                  <a:gd name="T33" fmla="*/ 201 h 270"/>
                  <a:gd name="T34" fmla="*/ 129 w 145"/>
                  <a:gd name="T35" fmla="*/ 201 h 270"/>
                  <a:gd name="T36" fmla="*/ 134 w 145"/>
                  <a:gd name="T37" fmla="*/ 120 h 270"/>
                  <a:gd name="T38" fmla="*/ 130 w 145"/>
                  <a:gd name="T39" fmla="*/ 120 h 270"/>
                  <a:gd name="T40" fmla="*/ 134 w 145"/>
                  <a:gd name="T41" fmla="*/ 56 h 270"/>
                  <a:gd name="T42" fmla="*/ 145 w 145"/>
                  <a:gd name="T43" fmla="*/ 56 h 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45" h="270">
                    <a:moveTo>
                      <a:pt x="145" y="56"/>
                    </a:moveTo>
                    <a:cubicBezTo>
                      <a:pt x="141" y="22"/>
                      <a:pt x="141" y="22"/>
                      <a:pt x="141" y="22"/>
                    </a:cubicBezTo>
                    <a:cubicBezTo>
                      <a:pt x="134" y="22"/>
                      <a:pt x="134" y="22"/>
                      <a:pt x="134" y="22"/>
                    </a:cubicBezTo>
                    <a:cubicBezTo>
                      <a:pt x="134" y="0"/>
                      <a:pt x="134" y="0"/>
                      <a:pt x="134" y="0"/>
                    </a:cubicBezTo>
                    <a:cubicBezTo>
                      <a:pt x="112" y="0"/>
                      <a:pt x="112" y="0"/>
                      <a:pt x="112" y="0"/>
                    </a:cubicBezTo>
                    <a:cubicBezTo>
                      <a:pt x="112" y="7"/>
                      <a:pt x="111" y="14"/>
                      <a:pt x="111" y="22"/>
                    </a:cubicBezTo>
                    <a:cubicBezTo>
                      <a:pt x="92" y="22"/>
                      <a:pt x="92" y="22"/>
                      <a:pt x="92" y="22"/>
                    </a:cubicBezTo>
                    <a:cubicBezTo>
                      <a:pt x="92" y="33"/>
                      <a:pt x="90" y="44"/>
                      <a:pt x="88" y="56"/>
                    </a:cubicBezTo>
                    <a:cubicBezTo>
                      <a:pt x="107" y="56"/>
                      <a:pt x="107" y="56"/>
                      <a:pt x="107" y="56"/>
                    </a:cubicBezTo>
                    <a:cubicBezTo>
                      <a:pt x="104" y="76"/>
                      <a:pt x="99" y="98"/>
                      <a:pt x="90" y="120"/>
                    </a:cubicBezTo>
                    <a:cubicBezTo>
                      <a:pt x="71" y="120"/>
                      <a:pt x="71" y="120"/>
                      <a:pt x="71" y="120"/>
                    </a:cubicBezTo>
                    <a:cubicBezTo>
                      <a:pt x="61" y="147"/>
                      <a:pt x="45" y="176"/>
                      <a:pt x="22" y="201"/>
                    </a:cubicBezTo>
                    <a:cubicBezTo>
                      <a:pt x="40" y="201"/>
                      <a:pt x="40" y="201"/>
                      <a:pt x="40" y="201"/>
                    </a:cubicBezTo>
                    <a:cubicBezTo>
                      <a:pt x="29" y="214"/>
                      <a:pt x="15" y="226"/>
                      <a:pt x="0" y="237"/>
                    </a:cubicBezTo>
                    <a:cubicBezTo>
                      <a:pt x="1" y="270"/>
                      <a:pt x="1" y="270"/>
                      <a:pt x="1" y="270"/>
                    </a:cubicBezTo>
                    <a:cubicBezTo>
                      <a:pt x="122" y="270"/>
                      <a:pt x="122" y="270"/>
                      <a:pt x="122" y="270"/>
                    </a:cubicBezTo>
                    <a:cubicBezTo>
                      <a:pt x="126" y="201"/>
                      <a:pt x="126" y="201"/>
                      <a:pt x="126" y="201"/>
                    </a:cubicBezTo>
                    <a:cubicBezTo>
                      <a:pt x="129" y="201"/>
                      <a:pt x="129" y="201"/>
                      <a:pt x="129" y="201"/>
                    </a:cubicBezTo>
                    <a:cubicBezTo>
                      <a:pt x="134" y="120"/>
                      <a:pt x="134" y="120"/>
                      <a:pt x="134" y="120"/>
                    </a:cubicBezTo>
                    <a:cubicBezTo>
                      <a:pt x="130" y="120"/>
                      <a:pt x="130" y="120"/>
                      <a:pt x="130" y="120"/>
                    </a:cubicBezTo>
                    <a:cubicBezTo>
                      <a:pt x="134" y="56"/>
                      <a:pt x="134" y="56"/>
                      <a:pt x="134" y="56"/>
                    </a:cubicBezTo>
                    <a:lnTo>
                      <a:pt x="145" y="56"/>
                    </a:lnTo>
                    <a:close/>
                  </a:path>
                </a:pathLst>
              </a:custGeom>
              <a:solidFill>
                <a:schemeClr val="tx1">
                  <a:alpha val="1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137" name="íŝľidê"/>
            <p:cNvSpPr/>
            <p:nvPr/>
          </p:nvSpPr>
          <p:spPr bwMode="auto">
            <a:xfrm>
              <a:off x="2419472" y="1022187"/>
              <a:ext cx="1806575" cy="1286127"/>
            </a:xfrm>
            <a:custGeom>
              <a:avLst/>
              <a:gdLst>
                <a:gd name="T0" fmla="*/ 711 w 711"/>
                <a:gd name="T1" fmla="*/ 203 h 505"/>
                <a:gd name="T2" fmla="*/ 356 w 711"/>
                <a:gd name="T3" fmla="*/ 0 h 505"/>
                <a:gd name="T4" fmla="*/ 0 w 711"/>
                <a:gd name="T5" fmla="*/ 203 h 505"/>
                <a:gd name="T6" fmla="*/ 331 w 711"/>
                <a:gd name="T7" fmla="*/ 406 h 505"/>
                <a:gd name="T8" fmla="*/ 376 w 711"/>
                <a:gd name="T9" fmla="*/ 505 h 505"/>
                <a:gd name="T10" fmla="*/ 492 w 711"/>
                <a:gd name="T11" fmla="*/ 391 h 505"/>
                <a:gd name="T12" fmla="*/ 711 w 711"/>
                <a:gd name="T13" fmla="*/ 203 h 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1" h="505">
                  <a:moveTo>
                    <a:pt x="711" y="203"/>
                  </a:moveTo>
                  <a:cubicBezTo>
                    <a:pt x="711" y="91"/>
                    <a:pt x="552" y="0"/>
                    <a:pt x="356" y="0"/>
                  </a:cubicBezTo>
                  <a:cubicBezTo>
                    <a:pt x="159" y="0"/>
                    <a:pt x="0" y="91"/>
                    <a:pt x="0" y="203"/>
                  </a:cubicBezTo>
                  <a:cubicBezTo>
                    <a:pt x="0" y="311"/>
                    <a:pt x="146" y="399"/>
                    <a:pt x="331" y="406"/>
                  </a:cubicBezTo>
                  <a:cubicBezTo>
                    <a:pt x="376" y="505"/>
                    <a:pt x="376" y="505"/>
                    <a:pt x="376" y="505"/>
                  </a:cubicBezTo>
                  <a:cubicBezTo>
                    <a:pt x="492" y="391"/>
                    <a:pt x="492" y="391"/>
                    <a:pt x="492" y="391"/>
                  </a:cubicBezTo>
                  <a:cubicBezTo>
                    <a:pt x="620" y="360"/>
                    <a:pt x="711" y="288"/>
                    <a:pt x="711" y="20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8" name="ïṩḷïḓè"/>
            <p:cNvSpPr/>
            <p:nvPr/>
          </p:nvSpPr>
          <p:spPr bwMode="auto">
            <a:xfrm>
              <a:off x="4429526" y="1274474"/>
              <a:ext cx="1806575" cy="1286127"/>
            </a:xfrm>
            <a:custGeom>
              <a:avLst/>
              <a:gdLst>
                <a:gd name="T0" fmla="*/ 711 w 711"/>
                <a:gd name="T1" fmla="*/ 203 h 505"/>
                <a:gd name="T2" fmla="*/ 356 w 711"/>
                <a:gd name="T3" fmla="*/ 0 h 505"/>
                <a:gd name="T4" fmla="*/ 0 w 711"/>
                <a:gd name="T5" fmla="*/ 203 h 505"/>
                <a:gd name="T6" fmla="*/ 331 w 711"/>
                <a:gd name="T7" fmla="*/ 406 h 505"/>
                <a:gd name="T8" fmla="*/ 376 w 711"/>
                <a:gd name="T9" fmla="*/ 505 h 505"/>
                <a:gd name="T10" fmla="*/ 492 w 711"/>
                <a:gd name="T11" fmla="*/ 391 h 505"/>
                <a:gd name="T12" fmla="*/ 711 w 711"/>
                <a:gd name="T13" fmla="*/ 203 h 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1" h="505">
                  <a:moveTo>
                    <a:pt x="711" y="203"/>
                  </a:moveTo>
                  <a:cubicBezTo>
                    <a:pt x="711" y="91"/>
                    <a:pt x="552" y="0"/>
                    <a:pt x="356" y="0"/>
                  </a:cubicBezTo>
                  <a:cubicBezTo>
                    <a:pt x="159" y="0"/>
                    <a:pt x="0" y="91"/>
                    <a:pt x="0" y="203"/>
                  </a:cubicBezTo>
                  <a:cubicBezTo>
                    <a:pt x="0" y="311"/>
                    <a:pt x="146" y="399"/>
                    <a:pt x="331" y="406"/>
                  </a:cubicBezTo>
                  <a:cubicBezTo>
                    <a:pt x="376" y="505"/>
                    <a:pt x="376" y="505"/>
                    <a:pt x="376" y="505"/>
                  </a:cubicBezTo>
                  <a:cubicBezTo>
                    <a:pt x="492" y="391"/>
                    <a:pt x="492" y="391"/>
                    <a:pt x="492" y="391"/>
                  </a:cubicBezTo>
                  <a:cubicBezTo>
                    <a:pt x="620" y="360"/>
                    <a:pt x="711" y="288"/>
                    <a:pt x="711" y="20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9" name="iṥḷïḍe"/>
            <p:cNvSpPr/>
            <p:nvPr/>
          </p:nvSpPr>
          <p:spPr bwMode="auto">
            <a:xfrm>
              <a:off x="6809245" y="1252336"/>
              <a:ext cx="1806575" cy="1286127"/>
            </a:xfrm>
            <a:custGeom>
              <a:avLst/>
              <a:gdLst>
                <a:gd name="T0" fmla="*/ 711 w 711"/>
                <a:gd name="T1" fmla="*/ 203 h 505"/>
                <a:gd name="T2" fmla="*/ 356 w 711"/>
                <a:gd name="T3" fmla="*/ 0 h 505"/>
                <a:gd name="T4" fmla="*/ 0 w 711"/>
                <a:gd name="T5" fmla="*/ 203 h 505"/>
                <a:gd name="T6" fmla="*/ 331 w 711"/>
                <a:gd name="T7" fmla="*/ 406 h 505"/>
                <a:gd name="T8" fmla="*/ 376 w 711"/>
                <a:gd name="T9" fmla="*/ 505 h 505"/>
                <a:gd name="T10" fmla="*/ 492 w 711"/>
                <a:gd name="T11" fmla="*/ 391 h 505"/>
                <a:gd name="T12" fmla="*/ 711 w 711"/>
                <a:gd name="T13" fmla="*/ 203 h 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1" h="505">
                  <a:moveTo>
                    <a:pt x="711" y="203"/>
                  </a:moveTo>
                  <a:cubicBezTo>
                    <a:pt x="711" y="91"/>
                    <a:pt x="552" y="0"/>
                    <a:pt x="356" y="0"/>
                  </a:cubicBezTo>
                  <a:cubicBezTo>
                    <a:pt x="159" y="0"/>
                    <a:pt x="0" y="91"/>
                    <a:pt x="0" y="203"/>
                  </a:cubicBezTo>
                  <a:cubicBezTo>
                    <a:pt x="0" y="311"/>
                    <a:pt x="146" y="399"/>
                    <a:pt x="331" y="406"/>
                  </a:cubicBezTo>
                  <a:cubicBezTo>
                    <a:pt x="376" y="505"/>
                    <a:pt x="376" y="505"/>
                    <a:pt x="376" y="505"/>
                  </a:cubicBezTo>
                  <a:cubicBezTo>
                    <a:pt x="492" y="391"/>
                    <a:pt x="492" y="391"/>
                    <a:pt x="492" y="391"/>
                  </a:cubicBezTo>
                  <a:cubicBezTo>
                    <a:pt x="620" y="360"/>
                    <a:pt x="711" y="288"/>
                    <a:pt x="711" y="20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0" name="íŝlïďê"/>
            <p:cNvSpPr/>
            <p:nvPr/>
          </p:nvSpPr>
          <p:spPr bwMode="auto">
            <a:xfrm>
              <a:off x="9039205" y="1272363"/>
              <a:ext cx="1806575" cy="1286127"/>
            </a:xfrm>
            <a:custGeom>
              <a:avLst/>
              <a:gdLst>
                <a:gd name="T0" fmla="*/ 711 w 711"/>
                <a:gd name="T1" fmla="*/ 203 h 505"/>
                <a:gd name="T2" fmla="*/ 356 w 711"/>
                <a:gd name="T3" fmla="*/ 0 h 505"/>
                <a:gd name="T4" fmla="*/ 0 w 711"/>
                <a:gd name="T5" fmla="*/ 203 h 505"/>
                <a:gd name="T6" fmla="*/ 331 w 711"/>
                <a:gd name="T7" fmla="*/ 406 h 505"/>
                <a:gd name="T8" fmla="*/ 376 w 711"/>
                <a:gd name="T9" fmla="*/ 505 h 505"/>
                <a:gd name="T10" fmla="*/ 492 w 711"/>
                <a:gd name="T11" fmla="*/ 391 h 505"/>
                <a:gd name="T12" fmla="*/ 711 w 711"/>
                <a:gd name="T13" fmla="*/ 203 h 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1" h="505">
                  <a:moveTo>
                    <a:pt x="711" y="203"/>
                  </a:moveTo>
                  <a:cubicBezTo>
                    <a:pt x="711" y="91"/>
                    <a:pt x="552" y="0"/>
                    <a:pt x="356" y="0"/>
                  </a:cubicBezTo>
                  <a:cubicBezTo>
                    <a:pt x="159" y="0"/>
                    <a:pt x="0" y="91"/>
                    <a:pt x="0" y="203"/>
                  </a:cubicBezTo>
                  <a:cubicBezTo>
                    <a:pt x="0" y="311"/>
                    <a:pt x="146" y="399"/>
                    <a:pt x="331" y="406"/>
                  </a:cubicBezTo>
                  <a:cubicBezTo>
                    <a:pt x="376" y="505"/>
                    <a:pt x="376" y="505"/>
                    <a:pt x="376" y="505"/>
                  </a:cubicBezTo>
                  <a:cubicBezTo>
                    <a:pt x="492" y="391"/>
                    <a:pt x="492" y="391"/>
                    <a:pt x="492" y="391"/>
                  </a:cubicBezTo>
                  <a:cubicBezTo>
                    <a:pt x="620" y="360"/>
                    <a:pt x="711" y="288"/>
                    <a:pt x="711" y="20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141" name="îŝḷidè"/>
            <p:cNvGrpSpPr/>
            <p:nvPr/>
          </p:nvGrpSpPr>
          <p:grpSpPr>
            <a:xfrm>
              <a:off x="10191750" y="4071232"/>
              <a:ext cx="647700" cy="260351"/>
              <a:chOff x="10191750" y="4438650"/>
              <a:chExt cx="647700" cy="260351"/>
            </a:xfrm>
          </p:grpSpPr>
          <p:sp>
            <p:nvSpPr>
              <p:cNvPr id="142" name="is1íḍê"/>
              <p:cNvSpPr/>
              <p:nvPr/>
            </p:nvSpPr>
            <p:spPr bwMode="auto">
              <a:xfrm>
                <a:off x="10610850" y="4441825"/>
                <a:ext cx="228600" cy="250825"/>
              </a:xfrm>
              <a:custGeom>
                <a:avLst/>
                <a:gdLst>
                  <a:gd name="T0" fmla="*/ 3 w 67"/>
                  <a:gd name="T1" fmla="*/ 42 h 72"/>
                  <a:gd name="T2" fmla="*/ 40 w 67"/>
                  <a:gd name="T3" fmla="*/ 69 h 72"/>
                  <a:gd name="T4" fmla="*/ 63 w 67"/>
                  <a:gd name="T5" fmla="*/ 30 h 72"/>
                  <a:gd name="T6" fmla="*/ 27 w 67"/>
                  <a:gd name="T7" fmla="*/ 3 h 72"/>
                  <a:gd name="T8" fmla="*/ 3 w 67"/>
                  <a:gd name="T9" fmla="*/ 42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7" h="72">
                    <a:moveTo>
                      <a:pt x="3" y="42"/>
                    </a:moveTo>
                    <a:cubicBezTo>
                      <a:pt x="7" y="60"/>
                      <a:pt x="23" y="72"/>
                      <a:pt x="40" y="69"/>
                    </a:cubicBezTo>
                    <a:cubicBezTo>
                      <a:pt x="56" y="66"/>
                      <a:pt x="67" y="48"/>
                      <a:pt x="63" y="30"/>
                    </a:cubicBezTo>
                    <a:cubicBezTo>
                      <a:pt x="59" y="12"/>
                      <a:pt x="43" y="0"/>
                      <a:pt x="27" y="3"/>
                    </a:cubicBezTo>
                    <a:cubicBezTo>
                      <a:pt x="10" y="6"/>
                      <a:pt x="0" y="24"/>
                      <a:pt x="3" y="42"/>
                    </a:cubicBezTo>
                    <a:close/>
                  </a:path>
                </a:pathLst>
              </a:custGeom>
              <a:solidFill>
                <a:srgbClr val="E6E7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3" name="ïŝḻiḍè"/>
              <p:cNvSpPr/>
              <p:nvPr/>
            </p:nvSpPr>
            <p:spPr bwMode="auto">
              <a:xfrm>
                <a:off x="10599738" y="4441825"/>
                <a:ext cx="228600" cy="254000"/>
              </a:xfrm>
              <a:custGeom>
                <a:avLst/>
                <a:gdLst>
                  <a:gd name="T0" fmla="*/ 4 w 67"/>
                  <a:gd name="T1" fmla="*/ 42 h 73"/>
                  <a:gd name="T2" fmla="*/ 40 w 67"/>
                  <a:gd name="T3" fmla="*/ 69 h 73"/>
                  <a:gd name="T4" fmla="*/ 63 w 67"/>
                  <a:gd name="T5" fmla="*/ 30 h 73"/>
                  <a:gd name="T6" fmla="*/ 27 w 67"/>
                  <a:gd name="T7" fmla="*/ 3 h 73"/>
                  <a:gd name="T8" fmla="*/ 4 w 67"/>
                  <a:gd name="T9" fmla="*/ 42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7" h="73">
                    <a:moveTo>
                      <a:pt x="4" y="42"/>
                    </a:moveTo>
                    <a:cubicBezTo>
                      <a:pt x="7" y="61"/>
                      <a:pt x="24" y="73"/>
                      <a:pt x="40" y="69"/>
                    </a:cubicBezTo>
                    <a:cubicBezTo>
                      <a:pt x="57" y="66"/>
                      <a:pt x="67" y="49"/>
                      <a:pt x="63" y="30"/>
                    </a:cubicBezTo>
                    <a:cubicBezTo>
                      <a:pt x="60" y="12"/>
                      <a:pt x="43" y="0"/>
                      <a:pt x="27" y="3"/>
                    </a:cubicBezTo>
                    <a:cubicBezTo>
                      <a:pt x="10" y="7"/>
                      <a:pt x="0" y="24"/>
                      <a:pt x="4" y="4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4" name="íṡlïdê"/>
              <p:cNvSpPr/>
              <p:nvPr/>
            </p:nvSpPr>
            <p:spPr bwMode="auto">
              <a:xfrm>
                <a:off x="10587038" y="4456113"/>
                <a:ext cx="214313" cy="236538"/>
              </a:xfrm>
              <a:custGeom>
                <a:avLst/>
                <a:gdLst>
                  <a:gd name="T0" fmla="*/ 4 w 63"/>
                  <a:gd name="T1" fmla="*/ 39 h 68"/>
                  <a:gd name="T2" fmla="*/ 38 w 63"/>
                  <a:gd name="T3" fmla="*/ 65 h 68"/>
                  <a:gd name="T4" fmla="*/ 59 w 63"/>
                  <a:gd name="T5" fmla="*/ 28 h 68"/>
                  <a:gd name="T6" fmla="*/ 25 w 63"/>
                  <a:gd name="T7" fmla="*/ 3 h 68"/>
                  <a:gd name="T8" fmla="*/ 4 w 63"/>
                  <a:gd name="T9" fmla="*/ 39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68">
                    <a:moveTo>
                      <a:pt x="4" y="39"/>
                    </a:moveTo>
                    <a:cubicBezTo>
                      <a:pt x="7" y="56"/>
                      <a:pt x="22" y="68"/>
                      <a:pt x="38" y="65"/>
                    </a:cubicBezTo>
                    <a:cubicBezTo>
                      <a:pt x="53" y="61"/>
                      <a:pt x="63" y="45"/>
                      <a:pt x="59" y="28"/>
                    </a:cubicBezTo>
                    <a:cubicBezTo>
                      <a:pt x="56" y="11"/>
                      <a:pt x="41" y="0"/>
                      <a:pt x="25" y="3"/>
                    </a:cubicBezTo>
                    <a:cubicBezTo>
                      <a:pt x="10" y="6"/>
                      <a:pt x="0" y="22"/>
                      <a:pt x="4" y="39"/>
                    </a:cubicBezTo>
                    <a:close/>
                  </a:path>
                </a:pathLst>
              </a:custGeom>
              <a:solidFill>
                <a:srgbClr val="D1D3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5" name="îš1ïḋe"/>
              <p:cNvSpPr/>
              <p:nvPr/>
            </p:nvSpPr>
            <p:spPr bwMode="auto">
              <a:xfrm>
                <a:off x="10647363" y="4521200"/>
                <a:ext cx="92075" cy="101600"/>
              </a:xfrm>
              <a:custGeom>
                <a:avLst/>
                <a:gdLst>
                  <a:gd name="T0" fmla="*/ 2 w 27"/>
                  <a:gd name="T1" fmla="*/ 17 h 29"/>
                  <a:gd name="T2" fmla="*/ 16 w 27"/>
                  <a:gd name="T3" fmla="*/ 28 h 29"/>
                  <a:gd name="T4" fmla="*/ 25 w 27"/>
                  <a:gd name="T5" fmla="*/ 12 h 29"/>
                  <a:gd name="T6" fmla="*/ 11 w 27"/>
                  <a:gd name="T7" fmla="*/ 2 h 29"/>
                  <a:gd name="T8" fmla="*/ 2 w 27"/>
                  <a:gd name="T9" fmla="*/ 17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9">
                    <a:moveTo>
                      <a:pt x="2" y="17"/>
                    </a:moveTo>
                    <a:cubicBezTo>
                      <a:pt x="3" y="24"/>
                      <a:pt x="10" y="29"/>
                      <a:pt x="16" y="28"/>
                    </a:cubicBezTo>
                    <a:cubicBezTo>
                      <a:pt x="23" y="26"/>
                      <a:pt x="27" y="19"/>
                      <a:pt x="25" y="12"/>
                    </a:cubicBezTo>
                    <a:cubicBezTo>
                      <a:pt x="24" y="5"/>
                      <a:pt x="17" y="0"/>
                      <a:pt x="11" y="2"/>
                    </a:cubicBezTo>
                    <a:cubicBezTo>
                      <a:pt x="4" y="3"/>
                      <a:pt x="0" y="10"/>
                      <a:pt x="2" y="17"/>
                    </a:cubicBezTo>
                    <a:close/>
                  </a:path>
                </a:pathLst>
              </a:custGeom>
              <a:solidFill>
                <a:srgbClr val="9395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6" name="íṧḻíďè"/>
              <p:cNvSpPr/>
              <p:nvPr/>
            </p:nvSpPr>
            <p:spPr bwMode="auto">
              <a:xfrm>
                <a:off x="10474325" y="4560888"/>
                <a:ext cx="44450" cy="58738"/>
              </a:xfrm>
              <a:custGeom>
                <a:avLst/>
                <a:gdLst>
                  <a:gd name="T0" fmla="*/ 7 w 28"/>
                  <a:gd name="T1" fmla="*/ 37 h 37"/>
                  <a:gd name="T2" fmla="*/ 28 w 28"/>
                  <a:gd name="T3" fmla="*/ 32 h 37"/>
                  <a:gd name="T4" fmla="*/ 22 w 28"/>
                  <a:gd name="T5" fmla="*/ 0 h 37"/>
                  <a:gd name="T6" fmla="*/ 0 w 28"/>
                  <a:gd name="T7" fmla="*/ 4 h 37"/>
                  <a:gd name="T8" fmla="*/ 7 w 28"/>
                  <a:gd name="T9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37">
                    <a:moveTo>
                      <a:pt x="7" y="37"/>
                    </a:moveTo>
                    <a:lnTo>
                      <a:pt x="28" y="32"/>
                    </a:lnTo>
                    <a:lnTo>
                      <a:pt x="22" y="0"/>
                    </a:lnTo>
                    <a:lnTo>
                      <a:pt x="0" y="4"/>
                    </a:lnTo>
                    <a:lnTo>
                      <a:pt x="7" y="37"/>
                    </a:lnTo>
                    <a:close/>
                  </a:path>
                </a:pathLst>
              </a:custGeom>
              <a:solidFill>
                <a:srgbClr val="F1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7" name="íṣḻîdê"/>
              <p:cNvSpPr/>
              <p:nvPr/>
            </p:nvSpPr>
            <p:spPr bwMode="auto">
              <a:xfrm>
                <a:off x="10509250" y="4438650"/>
                <a:ext cx="227013" cy="254000"/>
              </a:xfrm>
              <a:custGeom>
                <a:avLst/>
                <a:gdLst>
                  <a:gd name="T0" fmla="*/ 3 w 67"/>
                  <a:gd name="T1" fmla="*/ 42 h 73"/>
                  <a:gd name="T2" fmla="*/ 40 w 67"/>
                  <a:gd name="T3" fmla="*/ 69 h 73"/>
                  <a:gd name="T4" fmla="*/ 63 w 67"/>
                  <a:gd name="T5" fmla="*/ 30 h 73"/>
                  <a:gd name="T6" fmla="*/ 27 w 67"/>
                  <a:gd name="T7" fmla="*/ 3 h 73"/>
                  <a:gd name="T8" fmla="*/ 3 w 67"/>
                  <a:gd name="T9" fmla="*/ 42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7" h="73">
                    <a:moveTo>
                      <a:pt x="3" y="42"/>
                    </a:moveTo>
                    <a:cubicBezTo>
                      <a:pt x="7" y="61"/>
                      <a:pt x="23" y="73"/>
                      <a:pt x="40" y="69"/>
                    </a:cubicBezTo>
                    <a:cubicBezTo>
                      <a:pt x="56" y="66"/>
                      <a:pt x="67" y="49"/>
                      <a:pt x="63" y="30"/>
                    </a:cubicBezTo>
                    <a:cubicBezTo>
                      <a:pt x="59" y="12"/>
                      <a:pt x="43" y="0"/>
                      <a:pt x="27" y="3"/>
                    </a:cubicBezTo>
                    <a:cubicBezTo>
                      <a:pt x="10" y="7"/>
                      <a:pt x="0" y="24"/>
                      <a:pt x="3" y="42"/>
                    </a:cubicBezTo>
                    <a:close/>
                  </a:path>
                </a:pathLst>
              </a:custGeom>
              <a:solidFill>
                <a:srgbClr val="F1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8" name="ïṥ1ïde"/>
              <p:cNvSpPr/>
              <p:nvPr/>
            </p:nvSpPr>
            <p:spPr bwMode="auto">
              <a:xfrm>
                <a:off x="10414000" y="4573588"/>
                <a:ext cx="42863" cy="60325"/>
              </a:xfrm>
              <a:custGeom>
                <a:avLst/>
                <a:gdLst>
                  <a:gd name="T0" fmla="*/ 6 w 27"/>
                  <a:gd name="T1" fmla="*/ 38 h 38"/>
                  <a:gd name="T2" fmla="*/ 27 w 27"/>
                  <a:gd name="T3" fmla="*/ 33 h 38"/>
                  <a:gd name="T4" fmla="*/ 21 w 27"/>
                  <a:gd name="T5" fmla="*/ 0 h 38"/>
                  <a:gd name="T6" fmla="*/ 0 w 27"/>
                  <a:gd name="T7" fmla="*/ 5 h 38"/>
                  <a:gd name="T8" fmla="*/ 6 w 27"/>
                  <a:gd name="T9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38">
                    <a:moveTo>
                      <a:pt x="6" y="38"/>
                    </a:moveTo>
                    <a:lnTo>
                      <a:pt x="27" y="33"/>
                    </a:lnTo>
                    <a:lnTo>
                      <a:pt x="21" y="0"/>
                    </a:lnTo>
                    <a:lnTo>
                      <a:pt x="0" y="5"/>
                    </a:lnTo>
                    <a:lnTo>
                      <a:pt x="6" y="38"/>
                    </a:lnTo>
                    <a:close/>
                  </a:path>
                </a:pathLst>
              </a:custGeom>
              <a:solidFill>
                <a:srgbClr val="D1D3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9" name="íṧ1íḋe"/>
              <p:cNvSpPr/>
              <p:nvPr/>
            </p:nvSpPr>
            <p:spPr bwMode="auto">
              <a:xfrm>
                <a:off x="10433050" y="4552950"/>
                <a:ext cx="55563" cy="90488"/>
              </a:xfrm>
              <a:custGeom>
                <a:avLst/>
                <a:gdLst>
                  <a:gd name="T0" fmla="*/ 11 w 35"/>
                  <a:gd name="T1" fmla="*/ 57 h 57"/>
                  <a:gd name="T2" fmla="*/ 35 w 35"/>
                  <a:gd name="T3" fmla="*/ 51 h 57"/>
                  <a:gd name="T4" fmla="*/ 26 w 35"/>
                  <a:gd name="T5" fmla="*/ 0 h 57"/>
                  <a:gd name="T6" fmla="*/ 0 w 35"/>
                  <a:gd name="T7" fmla="*/ 5 h 57"/>
                  <a:gd name="T8" fmla="*/ 11 w 35"/>
                  <a:gd name="T9" fmla="*/ 57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57">
                    <a:moveTo>
                      <a:pt x="11" y="57"/>
                    </a:moveTo>
                    <a:lnTo>
                      <a:pt x="35" y="51"/>
                    </a:lnTo>
                    <a:lnTo>
                      <a:pt x="26" y="0"/>
                    </a:lnTo>
                    <a:lnTo>
                      <a:pt x="0" y="5"/>
                    </a:lnTo>
                    <a:lnTo>
                      <a:pt x="11" y="57"/>
                    </a:lnTo>
                    <a:close/>
                  </a:path>
                </a:pathLst>
              </a:custGeom>
              <a:solidFill>
                <a:srgbClr val="F1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0" name="ïṩļíḋê"/>
              <p:cNvSpPr/>
              <p:nvPr/>
            </p:nvSpPr>
            <p:spPr bwMode="auto">
              <a:xfrm>
                <a:off x="10191750" y="4564063"/>
                <a:ext cx="249238" cy="128588"/>
              </a:xfrm>
              <a:custGeom>
                <a:avLst/>
                <a:gdLst>
                  <a:gd name="T0" fmla="*/ 11 w 157"/>
                  <a:gd name="T1" fmla="*/ 81 h 81"/>
                  <a:gd name="T2" fmla="*/ 157 w 157"/>
                  <a:gd name="T3" fmla="*/ 50 h 81"/>
                  <a:gd name="T4" fmla="*/ 146 w 157"/>
                  <a:gd name="T5" fmla="*/ 0 h 81"/>
                  <a:gd name="T6" fmla="*/ 0 w 157"/>
                  <a:gd name="T7" fmla="*/ 30 h 81"/>
                  <a:gd name="T8" fmla="*/ 11 w 157"/>
                  <a:gd name="T9" fmla="*/ 8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7" h="81">
                    <a:moveTo>
                      <a:pt x="11" y="81"/>
                    </a:moveTo>
                    <a:lnTo>
                      <a:pt x="157" y="50"/>
                    </a:lnTo>
                    <a:lnTo>
                      <a:pt x="146" y="0"/>
                    </a:lnTo>
                    <a:lnTo>
                      <a:pt x="0" y="30"/>
                    </a:lnTo>
                    <a:lnTo>
                      <a:pt x="11" y="81"/>
                    </a:lnTo>
                    <a:close/>
                  </a:path>
                </a:pathLst>
              </a:custGeom>
              <a:solidFill>
                <a:srgbClr val="F1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1" name="ï$ḻiḓé"/>
              <p:cNvSpPr/>
              <p:nvPr/>
            </p:nvSpPr>
            <p:spPr bwMode="auto">
              <a:xfrm>
                <a:off x="10480675" y="4445000"/>
                <a:ext cx="228600" cy="250825"/>
              </a:xfrm>
              <a:custGeom>
                <a:avLst/>
                <a:gdLst>
                  <a:gd name="T0" fmla="*/ 3 w 67"/>
                  <a:gd name="T1" fmla="*/ 42 h 72"/>
                  <a:gd name="T2" fmla="*/ 40 w 67"/>
                  <a:gd name="T3" fmla="*/ 69 h 72"/>
                  <a:gd name="T4" fmla="*/ 63 w 67"/>
                  <a:gd name="T5" fmla="*/ 30 h 72"/>
                  <a:gd name="T6" fmla="*/ 27 w 67"/>
                  <a:gd name="T7" fmla="*/ 3 h 72"/>
                  <a:gd name="T8" fmla="*/ 3 w 67"/>
                  <a:gd name="T9" fmla="*/ 42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7" h="72">
                    <a:moveTo>
                      <a:pt x="3" y="42"/>
                    </a:moveTo>
                    <a:cubicBezTo>
                      <a:pt x="7" y="60"/>
                      <a:pt x="23" y="72"/>
                      <a:pt x="40" y="69"/>
                    </a:cubicBezTo>
                    <a:cubicBezTo>
                      <a:pt x="56" y="66"/>
                      <a:pt x="67" y="48"/>
                      <a:pt x="63" y="30"/>
                    </a:cubicBezTo>
                    <a:cubicBezTo>
                      <a:pt x="59" y="12"/>
                      <a:pt x="43" y="0"/>
                      <a:pt x="27" y="3"/>
                    </a:cubicBezTo>
                    <a:cubicBezTo>
                      <a:pt x="10" y="6"/>
                      <a:pt x="0" y="24"/>
                      <a:pt x="3" y="42"/>
                    </a:cubicBezTo>
                    <a:close/>
                  </a:path>
                </a:pathLst>
              </a:custGeom>
              <a:solidFill>
                <a:srgbClr val="A7A9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2" name="iṥḻîďê"/>
              <p:cNvSpPr/>
              <p:nvPr/>
            </p:nvSpPr>
            <p:spPr bwMode="auto">
              <a:xfrm>
                <a:off x="10491788" y="4456113"/>
                <a:ext cx="207963" cy="230188"/>
              </a:xfrm>
              <a:custGeom>
                <a:avLst/>
                <a:gdLst>
                  <a:gd name="T0" fmla="*/ 3 w 61"/>
                  <a:gd name="T1" fmla="*/ 39 h 66"/>
                  <a:gd name="T2" fmla="*/ 36 w 61"/>
                  <a:gd name="T3" fmla="*/ 63 h 66"/>
                  <a:gd name="T4" fmla="*/ 58 w 61"/>
                  <a:gd name="T5" fmla="*/ 28 h 66"/>
                  <a:gd name="T6" fmla="*/ 24 w 61"/>
                  <a:gd name="T7" fmla="*/ 3 h 66"/>
                  <a:gd name="T8" fmla="*/ 3 w 61"/>
                  <a:gd name="T9" fmla="*/ 39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" h="66">
                    <a:moveTo>
                      <a:pt x="3" y="39"/>
                    </a:moveTo>
                    <a:cubicBezTo>
                      <a:pt x="6" y="55"/>
                      <a:pt x="21" y="66"/>
                      <a:pt x="36" y="63"/>
                    </a:cubicBezTo>
                    <a:cubicBezTo>
                      <a:pt x="51" y="60"/>
                      <a:pt x="61" y="44"/>
                      <a:pt x="58" y="28"/>
                    </a:cubicBezTo>
                    <a:cubicBezTo>
                      <a:pt x="54" y="11"/>
                      <a:pt x="39" y="0"/>
                      <a:pt x="24" y="3"/>
                    </a:cubicBezTo>
                    <a:cubicBezTo>
                      <a:pt x="9" y="6"/>
                      <a:pt x="0" y="22"/>
                      <a:pt x="3" y="39"/>
                    </a:cubicBezTo>
                    <a:close/>
                  </a:path>
                </a:pathLst>
              </a:custGeom>
              <a:solidFill>
                <a:srgbClr val="D1D3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3" name="íšľídé"/>
              <p:cNvSpPr/>
              <p:nvPr/>
            </p:nvSpPr>
            <p:spPr bwMode="auto">
              <a:xfrm>
                <a:off x="10494963" y="4459288"/>
                <a:ext cx="201613" cy="222250"/>
              </a:xfrm>
              <a:custGeom>
                <a:avLst/>
                <a:gdLst>
                  <a:gd name="T0" fmla="*/ 3 w 59"/>
                  <a:gd name="T1" fmla="*/ 37 h 64"/>
                  <a:gd name="T2" fmla="*/ 35 w 59"/>
                  <a:gd name="T3" fmla="*/ 61 h 64"/>
                  <a:gd name="T4" fmla="*/ 55 w 59"/>
                  <a:gd name="T5" fmla="*/ 27 h 64"/>
                  <a:gd name="T6" fmla="*/ 23 w 59"/>
                  <a:gd name="T7" fmla="*/ 3 h 64"/>
                  <a:gd name="T8" fmla="*/ 3 w 59"/>
                  <a:gd name="T9" fmla="*/ 37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64">
                    <a:moveTo>
                      <a:pt x="3" y="37"/>
                    </a:moveTo>
                    <a:cubicBezTo>
                      <a:pt x="6" y="53"/>
                      <a:pt x="21" y="64"/>
                      <a:pt x="35" y="61"/>
                    </a:cubicBezTo>
                    <a:cubicBezTo>
                      <a:pt x="50" y="58"/>
                      <a:pt x="59" y="43"/>
                      <a:pt x="55" y="27"/>
                    </a:cubicBezTo>
                    <a:cubicBezTo>
                      <a:pt x="52" y="11"/>
                      <a:pt x="38" y="0"/>
                      <a:pt x="23" y="3"/>
                    </a:cubicBezTo>
                    <a:cubicBezTo>
                      <a:pt x="9" y="6"/>
                      <a:pt x="0" y="21"/>
                      <a:pt x="3" y="37"/>
                    </a:cubicBezTo>
                    <a:close/>
                  </a:path>
                </a:pathLst>
              </a:custGeom>
              <a:solidFill>
                <a:srgbClr val="F1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4" name="ïŝḻïḑè"/>
              <p:cNvSpPr/>
              <p:nvPr/>
            </p:nvSpPr>
            <p:spPr bwMode="auto">
              <a:xfrm>
                <a:off x="10504488" y="4473575"/>
                <a:ext cx="177800" cy="195263"/>
              </a:xfrm>
              <a:custGeom>
                <a:avLst/>
                <a:gdLst>
                  <a:gd name="T0" fmla="*/ 3 w 52"/>
                  <a:gd name="T1" fmla="*/ 33 h 56"/>
                  <a:gd name="T2" fmla="*/ 31 w 52"/>
                  <a:gd name="T3" fmla="*/ 54 h 56"/>
                  <a:gd name="T4" fmla="*/ 49 w 52"/>
                  <a:gd name="T5" fmla="*/ 23 h 56"/>
                  <a:gd name="T6" fmla="*/ 21 w 52"/>
                  <a:gd name="T7" fmla="*/ 2 h 56"/>
                  <a:gd name="T8" fmla="*/ 3 w 52"/>
                  <a:gd name="T9" fmla="*/ 33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6">
                    <a:moveTo>
                      <a:pt x="3" y="33"/>
                    </a:moveTo>
                    <a:cubicBezTo>
                      <a:pt x="6" y="47"/>
                      <a:pt x="19" y="56"/>
                      <a:pt x="31" y="54"/>
                    </a:cubicBezTo>
                    <a:cubicBezTo>
                      <a:pt x="44" y="51"/>
                      <a:pt x="52" y="38"/>
                      <a:pt x="49" y="23"/>
                    </a:cubicBezTo>
                    <a:cubicBezTo>
                      <a:pt x="47" y="9"/>
                      <a:pt x="34" y="0"/>
                      <a:pt x="21" y="2"/>
                    </a:cubicBezTo>
                    <a:cubicBezTo>
                      <a:pt x="8" y="5"/>
                      <a:pt x="0" y="19"/>
                      <a:pt x="3" y="3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5" name="ïSľïḑè"/>
              <p:cNvSpPr/>
              <p:nvPr/>
            </p:nvSpPr>
            <p:spPr bwMode="auto">
              <a:xfrm>
                <a:off x="10560050" y="4532313"/>
                <a:ext cx="71438" cy="76200"/>
              </a:xfrm>
              <a:custGeom>
                <a:avLst/>
                <a:gdLst>
                  <a:gd name="T0" fmla="*/ 1 w 21"/>
                  <a:gd name="T1" fmla="*/ 13 h 22"/>
                  <a:gd name="T2" fmla="*/ 12 w 21"/>
                  <a:gd name="T3" fmla="*/ 21 h 22"/>
                  <a:gd name="T4" fmla="*/ 20 w 21"/>
                  <a:gd name="T5" fmla="*/ 9 h 22"/>
                  <a:gd name="T6" fmla="*/ 8 w 21"/>
                  <a:gd name="T7" fmla="*/ 1 h 22"/>
                  <a:gd name="T8" fmla="*/ 1 w 21"/>
                  <a:gd name="T9" fmla="*/ 13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22">
                    <a:moveTo>
                      <a:pt x="1" y="13"/>
                    </a:moveTo>
                    <a:cubicBezTo>
                      <a:pt x="2" y="19"/>
                      <a:pt x="7" y="22"/>
                      <a:pt x="12" y="21"/>
                    </a:cubicBezTo>
                    <a:cubicBezTo>
                      <a:pt x="18" y="20"/>
                      <a:pt x="21" y="15"/>
                      <a:pt x="20" y="9"/>
                    </a:cubicBezTo>
                    <a:cubicBezTo>
                      <a:pt x="19" y="3"/>
                      <a:pt x="13" y="0"/>
                      <a:pt x="8" y="1"/>
                    </a:cubicBezTo>
                    <a:cubicBezTo>
                      <a:pt x="3" y="2"/>
                      <a:pt x="0" y="7"/>
                      <a:pt x="1" y="13"/>
                    </a:cubicBezTo>
                    <a:close/>
                  </a:path>
                </a:pathLst>
              </a:custGeom>
              <a:solidFill>
                <a:srgbClr val="F1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6" name="îSľïďê"/>
              <p:cNvSpPr/>
              <p:nvPr/>
            </p:nvSpPr>
            <p:spPr bwMode="auto">
              <a:xfrm>
                <a:off x="10480675" y="4462463"/>
                <a:ext cx="207963" cy="236538"/>
              </a:xfrm>
              <a:custGeom>
                <a:avLst/>
                <a:gdLst>
                  <a:gd name="T0" fmla="*/ 23 w 61"/>
                  <a:gd name="T1" fmla="*/ 0 h 68"/>
                  <a:gd name="T2" fmla="*/ 20 w 61"/>
                  <a:gd name="T3" fmla="*/ 22 h 68"/>
                  <a:gd name="T4" fmla="*/ 57 w 61"/>
                  <a:gd name="T5" fmla="*/ 49 h 68"/>
                  <a:gd name="T6" fmla="*/ 61 w 61"/>
                  <a:gd name="T7" fmla="*/ 48 h 68"/>
                  <a:gd name="T8" fmla="*/ 40 w 61"/>
                  <a:gd name="T9" fmla="*/ 64 h 68"/>
                  <a:gd name="T10" fmla="*/ 3 w 61"/>
                  <a:gd name="T11" fmla="*/ 38 h 68"/>
                  <a:gd name="T12" fmla="*/ 23 w 61"/>
                  <a:gd name="T13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1" h="68">
                    <a:moveTo>
                      <a:pt x="23" y="0"/>
                    </a:moveTo>
                    <a:cubicBezTo>
                      <a:pt x="20" y="6"/>
                      <a:pt x="19" y="14"/>
                      <a:pt x="20" y="22"/>
                    </a:cubicBezTo>
                    <a:cubicBezTo>
                      <a:pt x="24" y="40"/>
                      <a:pt x="40" y="52"/>
                      <a:pt x="57" y="49"/>
                    </a:cubicBezTo>
                    <a:cubicBezTo>
                      <a:pt x="58" y="48"/>
                      <a:pt x="59" y="48"/>
                      <a:pt x="61" y="48"/>
                    </a:cubicBezTo>
                    <a:cubicBezTo>
                      <a:pt x="57" y="56"/>
                      <a:pt x="49" y="63"/>
                      <a:pt x="40" y="64"/>
                    </a:cubicBezTo>
                    <a:cubicBezTo>
                      <a:pt x="23" y="68"/>
                      <a:pt x="7" y="56"/>
                      <a:pt x="3" y="38"/>
                    </a:cubicBezTo>
                    <a:cubicBezTo>
                      <a:pt x="0" y="21"/>
                      <a:pt x="9" y="5"/>
                      <a:pt x="23" y="0"/>
                    </a:cubicBezTo>
                    <a:close/>
                  </a:path>
                </a:pathLst>
              </a:custGeom>
              <a:solidFill>
                <a:srgbClr val="000000">
                  <a:alpha val="15000"/>
                </a:srgb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7" name="išḷíḓè"/>
              <p:cNvSpPr/>
              <p:nvPr/>
            </p:nvSpPr>
            <p:spPr bwMode="auto">
              <a:xfrm>
                <a:off x="10191750" y="4611688"/>
                <a:ext cx="249238" cy="80963"/>
              </a:xfrm>
              <a:custGeom>
                <a:avLst/>
                <a:gdLst>
                  <a:gd name="T0" fmla="*/ 11 w 157"/>
                  <a:gd name="T1" fmla="*/ 51 h 51"/>
                  <a:gd name="T2" fmla="*/ 157 w 157"/>
                  <a:gd name="T3" fmla="*/ 20 h 51"/>
                  <a:gd name="T4" fmla="*/ 0 w 157"/>
                  <a:gd name="T5" fmla="*/ 0 h 51"/>
                  <a:gd name="T6" fmla="*/ 11 w 157"/>
                  <a:gd name="T7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7" h="51">
                    <a:moveTo>
                      <a:pt x="11" y="51"/>
                    </a:moveTo>
                    <a:lnTo>
                      <a:pt x="157" y="20"/>
                    </a:lnTo>
                    <a:lnTo>
                      <a:pt x="0" y="0"/>
                    </a:lnTo>
                    <a:lnTo>
                      <a:pt x="11" y="51"/>
                    </a:lnTo>
                    <a:close/>
                  </a:path>
                </a:pathLst>
              </a:custGeom>
              <a:solidFill>
                <a:srgbClr val="000000">
                  <a:alpha val="15000"/>
                </a:srgb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11.HR 3</a:t>
            </a:r>
            <a:r>
              <a:rPr lang="zh-CN" altLang="en-US"/>
              <a:t>板斧（招聘、培训和激励）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t>27</a:t>
            </a:fld>
            <a:endParaRPr lang="zh-CN" altLang="en-US"/>
          </a:p>
        </p:txBody>
      </p:sp>
      <p:sp>
        <p:nvSpPr>
          <p:cNvPr id="16" name="iṩḻíḓe"/>
          <p:cNvSpPr txBox="1"/>
          <p:nvPr/>
        </p:nvSpPr>
        <p:spPr bwMode="auto">
          <a:xfrm>
            <a:off x="4967365" y="1755196"/>
            <a:ext cx="4917717" cy="472652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accent1"/>
            </a:solidFill>
          </a:ln>
        </p:spPr>
        <p:txBody>
          <a:bodyPr wrap="none" lIns="90000" tIns="46800" rIns="90000" bIns="4680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800" b="1">
                <a:solidFill>
                  <a:schemeClr val="bg1"/>
                </a:solidFill>
              </a:rPr>
              <a:t>培训发展理念</a:t>
            </a:r>
            <a:r>
              <a:rPr lang="zh-CN" altLang="en-US" b="1">
                <a:solidFill>
                  <a:schemeClr val="bg1"/>
                </a:solidFill>
              </a:rPr>
              <a:t>：</a:t>
            </a:r>
            <a:r>
              <a:rPr lang="zh-CN" altLang="en-US" sz="1400" b="1">
                <a:solidFill>
                  <a:schemeClr val="bg1"/>
                </a:solidFill>
              </a:rPr>
              <a:t>让成长加速、让智慧传播、让文化传承</a:t>
            </a:r>
            <a:endParaRPr lang="en-US" altLang="zh-CN" sz="1400" b="1" dirty="0">
              <a:solidFill>
                <a:schemeClr val="bg1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1060450" y="2475571"/>
            <a:ext cx="4535850" cy="4589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zh-CN" altLang="en-US" b="1">
              <a:latin typeface="+mn-ea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5009553" y="2499206"/>
            <a:ext cx="649276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p"/>
            </a:pPr>
            <a:r>
              <a:rPr lang="zh-CN" altLang="en-US" sz="1400"/>
              <a:t>培训是我们的竞争优势。“培训很贵，不培训更贵”</a:t>
            </a:r>
            <a:endParaRPr lang="en-US" altLang="zh-CN" sz="1400"/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p"/>
            </a:pPr>
            <a:r>
              <a:rPr lang="zh-CN" altLang="en-US" sz="1400"/>
              <a:t>我们提供全程全方位的一流培训，包括专业培训、管理培训</a:t>
            </a:r>
            <a:endParaRPr lang="en-US" altLang="zh-CN" sz="1400"/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p"/>
            </a:pPr>
            <a:r>
              <a:rPr lang="zh-CN" altLang="en-US" sz="1400"/>
              <a:t>“领导者培养领导者，专家培养专家”，培训主要以内训为主</a:t>
            </a:r>
            <a:endParaRPr lang="en-US" altLang="zh-CN" sz="1400"/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p"/>
            </a:pPr>
            <a:r>
              <a:rPr lang="zh-CN" altLang="en-US" sz="1400"/>
              <a:t>新员工培训五个阶段：融入</a:t>
            </a:r>
            <a:r>
              <a:rPr lang="en-US" altLang="zh-CN" sz="1400"/>
              <a:t>-</a:t>
            </a:r>
            <a:r>
              <a:rPr lang="zh-CN" altLang="en-US" sz="1400"/>
              <a:t>上岗</a:t>
            </a:r>
            <a:r>
              <a:rPr lang="en-US" altLang="zh-CN" sz="1400"/>
              <a:t>-</a:t>
            </a:r>
            <a:r>
              <a:rPr lang="zh-CN" altLang="en-US" sz="1400"/>
              <a:t>回炉</a:t>
            </a:r>
            <a:r>
              <a:rPr lang="en-US" altLang="zh-CN" sz="1400"/>
              <a:t>-</a:t>
            </a:r>
            <a:r>
              <a:rPr lang="zh-CN" altLang="en-US" sz="1400"/>
              <a:t>衔接</a:t>
            </a:r>
            <a:r>
              <a:rPr lang="en-US" altLang="zh-CN" sz="1400"/>
              <a:t>-</a:t>
            </a:r>
            <a:r>
              <a:rPr lang="zh-CN" altLang="en-US" sz="1400"/>
              <a:t>晋升</a:t>
            </a:r>
            <a:endParaRPr lang="en-US" altLang="zh-CN" sz="1400"/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p"/>
            </a:pPr>
            <a:r>
              <a:rPr lang="zh-CN" altLang="en-US" sz="1400"/>
              <a:t>培训室各级管理者的岗位职责之一，管理者的培训贡献和考核晋级挂钩</a:t>
            </a:r>
            <a:endParaRPr lang="en-US" altLang="zh-CN" sz="1400"/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p"/>
            </a:pPr>
            <a:r>
              <a:rPr lang="zh-CN" altLang="en-US" sz="1400"/>
              <a:t>培训是为了员工表现的提高。培训不是奖励，也不是能力不足的标志</a:t>
            </a:r>
            <a:endParaRPr lang="en-US" altLang="zh-CN" sz="1400"/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p"/>
            </a:pPr>
            <a:r>
              <a:rPr lang="zh-CN" altLang="en-US" sz="1400"/>
              <a:t>员工的培训应该是在正需要的时候，而不是提前或拖后</a:t>
            </a:r>
          </a:p>
        </p:txBody>
      </p:sp>
      <p:grpSp>
        <p:nvGrpSpPr>
          <p:cNvPr id="22" name="0e189a7b-f7d4-41c5-8a37-710a7063506c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1591174" y="1757083"/>
            <a:ext cx="2530862" cy="3921592"/>
            <a:chOff x="2763881" y="2990518"/>
            <a:chExt cx="6091075" cy="9438172"/>
          </a:xfrm>
        </p:grpSpPr>
        <p:sp>
          <p:nvSpPr>
            <p:cNvPr id="23" name="ísľiďê"/>
            <p:cNvSpPr/>
            <p:nvPr/>
          </p:nvSpPr>
          <p:spPr>
            <a:xfrm>
              <a:off x="5189882" y="7182337"/>
              <a:ext cx="2429953" cy="27451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7" h="21280" extrusionOk="0">
                  <a:moveTo>
                    <a:pt x="21052" y="20412"/>
                  </a:moveTo>
                  <a:lnTo>
                    <a:pt x="14254" y="1126"/>
                  </a:lnTo>
                  <a:lnTo>
                    <a:pt x="12932" y="1126"/>
                  </a:lnTo>
                  <a:lnTo>
                    <a:pt x="16163" y="10293"/>
                  </a:lnTo>
                  <a:lnTo>
                    <a:pt x="11180" y="10293"/>
                  </a:lnTo>
                  <a:lnTo>
                    <a:pt x="11180" y="563"/>
                  </a:lnTo>
                  <a:cubicBezTo>
                    <a:pt x="11180" y="253"/>
                    <a:pt x="10897" y="0"/>
                    <a:pt x="10550" y="0"/>
                  </a:cubicBezTo>
                  <a:cubicBezTo>
                    <a:pt x="10203" y="0"/>
                    <a:pt x="9919" y="253"/>
                    <a:pt x="9919" y="563"/>
                  </a:cubicBezTo>
                  <a:lnTo>
                    <a:pt x="9919" y="10293"/>
                  </a:lnTo>
                  <a:lnTo>
                    <a:pt x="4937" y="10293"/>
                  </a:lnTo>
                  <a:lnTo>
                    <a:pt x="8168" y="1126"/>
                  </a:lnTo>
                  <a:lnTo>
                    <a:pt x="6846" y="1126"/>
                  </a:lnTo>
                  <a:lnTo>
                    <a:pt x="48" y="20412"/>
                  </a:lnTo>
                  <a:cubicBezTo>
                    <a:pt x="-254" y="21385"/>
                    <a:pt x="951" y="21600"/>
                    <a:pt x="1251" y="20750"/>
                  </a:cubicBezTo>
                  <a:lnTo>
                    <a:pt x="4540" y="11419"/>
                  </a:lnTo>
                  <a:lnTo>
                    <a:pt x="9919" y="11419"/>
                  </a:lnTo>
                  <a:lnTo>
                    <a:pt x="9919" y="15569"/>
                  </a:lnTo>
                  <a:cubicBezTo>
                    <a:pt x="9919" y="15878"/>
                    <a:pt x="10203" y="16132"/>
                    <a:pt x="10550" y="16132"/>
                  </a:cubicBezTo>
                  <a:cubicBezTo>
                    <a:pt x="10897" y="16132"/>
                    <a:pt x="11180" y="15878"/>
                    <a:pt x="11180" y="15569"/>
                  </a:cubicBezTo>
                  <a:lnTo>
                    <a:pt x="11180" y="11419"/>
                  </a:lnTo>
                  <a:lnTo>
                    <a:pt x="16560" y="11419"/>
                  </a:lnTo>
                  <a:lnTo>
                    <a:pt x="19849" y="20750"/>
                  </a:lnTo>
                  <a:cubicBezTo>
                    <a:pt x="20110" y="21490"/>
                    <a:pt x="21346" y="21246"/>
                    <a:pt x="21052" y="20412"/>
                  </a:cubicBezTo>
                  <a:close/>
                </a:path>
              </a:pathLst>
            </a:custGeom>
            <a:solidFill>
              <a:srgbClr val="9CA3A8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24" name="îšľïḋè"/>
            <p:cNvGrpSpPr/>
            <p:nvPr/>
          </p:nvGrpSpPr>
          <p:grpSpPr>
            <a:xfrm>
              <a:off x="4722224" y="2990518"/>
              <a:ext cx="3342943" cy="4343387"/>
              <a:chOff x="0" y="0"/>
              <a:chExt cx="3342941" cy="4343385"/>
            </a:xfrm>
          </p:grpSpPr>
          <p:sp>
            <p:nvSpPr>
              <p:cNvPr id="112" name="îŝḻïďé"/>
              <p:cNvSpPr/>
              <p:nvPr/>
            </p:nvSpPr>
            <p:spPr>
              <a:xfrm>
                <a:off x="0" y="0"/>
                <a:ext cx="3342941" cy="4343385"/>
              </a:xfrm>
              <a:prstGeom prst="rect">
                <a:avLst/>
              </a:prstGeom>
              <a:solidFill>
                <a:srgbClr val="434F5A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3" name="îsḷïḋe"/>
              <p:cNvSpPr/>
              <p:nvPr/>
            </p:nvSpPr>
            <p:spPr>
              <a:xfrm>
                <a:off x="151707" y="148762"/>
                <a:ext cx="3039526" cy="4045861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4" name="iṥḷïḋè"/>
              <p:cNvSpPr/>
              <p:nvPr/>
            </p:nvSpPr>
            <p:spPr>
              <a:xfrm>
                <a:off x="151707" y="148762"/>
                <a:ext cx="3039527" cy="859722"/>
              </a:xfrm>
              <a:prstGeom prst="rect">
                <a:avLst/>
              </a:prstGeom>
              <a:solidFill>
                <a:srgbClr val="434F5A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5" name="îşliďe"/>
              <p:cNvSpPr/>
              <p:nvPr/>
            </p:nvSpPr>
            <p:spPr>
              <a:xfrm>
                <a:off x="706204" y="339735"/>
                <a:ext cx="1769415" cy="4356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388" y="0"/>
                    </a:moveTo>
                    <a:cubicBezTo>
                      <a:pt x="19586" y="0"/>
                      <a:pt x="19177" y="1928"/>
                      <a:pt x="19177" y="5308"/>
                    </a:cubicBezTo>
                    <a:lnTo>
                      <a:pt x="19177" y="16292"/>
                    </a:lnTo>
                    <a:cubicBezTo>
                      <a:pt x="19177" y="19672"/>
                      <a:pt x="19586" y="21600"/>
                      <a:pt x="20388" y="21600"/>
                    </a:cubicBezTo>
                    <a:cubicBezTo>
                      <a:pt x="21191" y="21600"/>
                      <a:pt x="21600" y="19672"/>
                      <a:pt x="21600" y="16292"/>
                    </a:cubicBezTo>
                    <a:lnTo>
                      <a:pt x="21600" y="9737"/>
                    </a:lnTo>
                    <a:lnTo>
                      <a:pt x="20492" y="9737"/>
                    </a:lnTo>
                    <a:lnTo>
                      <a:pt x="20492" y="12549"/>
                    </a:lnTo>
                    <a:lnTo>
                      <a:pt x="20838" y="12549"/>
                    </a:lnTo>
                    <a:lnTo>
                      <a:pt x="20838" y="16503"/>
                    </a:lnTo>
                    <a:cubicBezTo>
                      <a:pt x="20838" y="18012"/>
                      <a:pt x="20683" y="18559"/>
                      <a:pt x="20423" y="18559"/>
                    </a:cubicBezTo>
                    <a:cubicBezTo>
                      <a:pt x="20163" y="18559"/>
                      <a:pt x="20008" y="18012"/>
                      <a:pt x="20008" y="16503"/>
                    </a:cubicBezTo>
                    <a:lnTo>
                      <a:pt x="20008" y="5097"/>
                    </a:lnTo>
                    <a:cubicBezTo>
                      <a:pt x="20008" y="3588"/>
                      <a:pt x="20163" y="3014"/>
                      <a:pt x="20423" y="3014"/>
                    </a:cubicBezTo>
                    <a:cubicBezTo>
                      <a:pt x="20683" y="3014"/>
                      <a:pt x="20838" y="3588"/>
                      <a:pt x="20838" y="5097"/>
                    </a:cubicBezTo>
                    <a:lnTo>
                      <a:pt x="20838" y="7487"/>
                    </a:lnTo>
                    <a:cubicBezTo>
                      <a:pt x="20838" y="7487"/>
                      <a:pt x="21600" y="7487"/>
                      <a:pt x="21600" y="7487"/>
                    </a:cubicBezTo>
                    <a:lnTo>
                      <a:pt x="21600" y="5308"/>
                    </a:lnTo>
                    <a:cubicBezTo>
                      <a:pt x="21600" y="1928"/>
                      <a:pt x="21191" y="0"/>
                      <a:pt x="20388" y="0"/>
                    </a:cubicBezTo>
                    <a:close/>
                    <a:moveTo>
                      <a:pt x="0" y="281"/>
                    </a:moveTo>
                    <a:lnTo>
                      <a:pt x="0" y="21372"/>
                    </a:lnTo>
                    <a:lnTo>
                      <a:pt x="762" y="21372"/>
                    </a:lnTo>
                    <a:lnTo>
                      <a:pt x="762" y="13498"/>
                    </a:lnTo>
                    <a:lnTo>
                      <a:pt x="1181" y="13498"/>
                    </a:lnTo>
                    <a:cubicBezTo>
                      <a:pt x="1998" y="13498"/>
                      <a:pt x="2423" y="11692"/>
                      <a:pt x="2423" y="8313"/>
                    </a:cubicBezTo>
                    <a:lnTo>
                      <a:pt x="2423" y="5571"/>
                    </a:lnTo>
                    <a:cubicBezTo>
                      <a:pt x="2423" y="2192"/>
                      <a:pt x="1998" y="281"/>
                      <a:pt x="1181" y="281"/>
                    </a:cubicBezTo>
                    <a:lnTo>
                      <a:pt x="0" y="281"/>
                    </a:lnTo>
                    <a:close/>
                    <a:moveTo>
                      <a:pt x="2769" y="281"/>
                    </a:moveTo>
                    <a:lnTo>
                      <a:pt x="2769" y="21372"/>
                    </a:lnTo>
                    <a:lnTo>
                      <a:pt x="4915" y="21372"/>
                    </a:lnTo>
                    <a:lnTo>
                      <a:pt x="4915" y="18559"/>
                    </a:lnTo>
                    <a:lnTo>
                      <a:pt x="3600" y="18559"/>
                    </a:lnTo>
                    <a:cubicBezTo>
                      <a:pt x="3600" y="18559"/>
                      <a:pt x="3600" y="281"/>
                      <a:pt x="3600" y="281"/>
                    </a:cubicBezTo>
                    <a:lnTo>
                      <a:pt x="2769" y="281"/>
                    </a:lnTo>
                    <a:close/>
                    <a:moveTo>
                      <a:pt x="5887" y="281"/>
                    </a:moveTo>
                    <a:lnTo>
                      <a:pt x="5054" y="21372"/>
                    </a:lnTo>
                    <a:lnTo>
                      <a:pt x="5805" y="21372"/>
                    </a:lnTo>
                    <a:lnTo>
                      <a:pt x="5945" y="17716"/>
                    </a:lnTo>
                    <a:lnTo>
                      <a:pt x="6949" y="17716"/>
                    </a:lnTo>
                    <a:lnTo>
                      <a:pt x="7090" y="21372"/>
                    </a:lnTo>
                    <a:lnTo>
                      <a:pt x="7914" y="21372"/>
                    </a:lnTo>
                    <a:lnTo>
                      <a:pt x="7081" y="281"/>
                    </a:lnTo>
                    <a:cubicBezTo>
                      <a:pt x="7081" y="281"/>
                      <a:pt x="5887" y="281"/>
                      <a:pt x="5887" y="281"/>
                    </a:cubicBezTo>
                    <a:close/>
                    <a:moveTo>
                      <a:pt x="8308" y="281"/>
                    </a:moveTo>
                    <a:lnTo>
                      <a:pt x="8308" y="21372"/>
                    </a:lnTo>
                    <a:lnTo>
                      <a:pt x="9069" y="21372"/>
                    </a:lnTo>
                    <a:lnTo>
                      <a:pt x="9069" y="6283"/>
                    </a:lnTo>
                    <a:lnTo>
                      <a:pt x="10064" y="21372"/>
                    </a:lnTo>
                    <a:lnTo>
                      <a:pt x="10938" y="21372"/>
                    </a:lnTo>
                    <a:lnTo>
                      <a:pt x="10938" y="281"/>
                    </a:lnTo>
                    <a:lnTo>
                      <a:pt x="10177" y="281"/>
                    </a:lnTo>
                    <a:cubicBezTo>
                      <a:pt x="10177" y="281"/>
                      <a:pt x="10177" y="12935"/>
                      <a:pt x="10177" y="12935"/>
                    </a:cubicBezTo>
                    <a:lnTo>
                      <a:pt x="10162" y="12935"/>
                    </a:lnTo>
                    <a:lnTo>
                      <a:pt x="9337" y="281"/>
                    </a:lnTo>
                    <a:lnTo>
                      <a:pt x="8308" y="281"/>
                    </a:lnTo>
                    <a:close/>
                    <a:moveTo>
                      <a:pt x="11492" y="281"/>
                    </a:moveTo>
                    <a:lnTo>
                      <a:pt x="11492" y="21372"/>
                    </a:lnTo>
                    <a:lnTo>
                      <a:pt x="12185" y="21372"/>
                    </a:lnTo>
                    <a:lnTo>
                      <a:pt x="12185" y="6186"/>
                    </a:lnTo>
                    <a:lnTo>
                      <a:pt x="12234" y="6186"/>
                    </a:lnTo>
                    <a:lnTo>
                      <a:pt x="13236" y="21372"/>
                    </a:lnTo>
                    <a:lnTo>
                      <a:pt x="14054" y="21372"/>
                    </a:lnTo>
                    <a:lnTo>
                      <a:pt x="14054" y="281"/>
                    </a:lnTo>
                    <a:lnTo>
                      <a:pt x="13362" y="281"/>
                    </a:lnTo>
                    <a:cubicBezTo>
                      <a:pt x="13362" y="281"/>
                      <a:pt x="13362" y="12935"/>
                      <a:pt x="13362" y="12935"/>
                    </a:cubicBezTo>
                    <a:lnTo>
                      <a:pt x="13333" y="12935"/>
                    </a:lnTo>
                    <a:lnTo>
                      <a:pt x="12509" y="281"/>
                    </a:lnTo>
                    <a:lnTo>
                      <a:pt x="11492" y="281"/>
                    </a:lnTo>
                    <a:close/>
                    <a:moveTo>
                      <a:pt x="14677" y="281"/>
                    </a:moveTo>
                    <a:cubicBezTo>
                      <a:pt x="14677" y="281"/>
                      <a:pt x="14677" y="21372"/>
                      <a:pt x="14677" y="21372"/>
                    </a:cubicBezTo>
                    <a:lnTo>
                      <a:pt x="15508" y="21372"/>
                    </a:lnTo>
                    <a:lnTo>
                      <a:pt x="15508" y="281"/>
                    </a:lnTo>
                    <a:lnTo>
                      <a:pt x="14677" y="281"/>
                    </a:lnTo>
                    <a:close/>
                    <a:moveTo>
                      <a:pt x="16062" y="281"/>
                    </a:moveTo>
                    <a:lnTo>
                      <a:pt x="16062" y="21372"/>
                    </a:lnTo>
                    <a:lnTo>
                      <a:pt x="16823" y="21372"/>
                    </a:lnTo>
                    <a:lnTo>
                      <a:pt x="16823" y="6283"/>
                    </a:lnTo>
                    <a:lnTo>
                      <a:pt x="17820" y="21372"/>
                    </a:lnTo>
                    <a:lnTo>
                      <a:pt x="18692" y="21372"/>
                    </a:lnTo>
                    <a:lnTo>
                      <a:pt x="18692" y="281"/>
                    </a:lnTo>
                    <a:lnTo>
                      <a:pt x="17931" y="281"/>
                    </a:lnTo>
                    <a:cubicBezTo>
                      <a:pt x="17931" y="281"/>
                      <a:pt x="17931" y="12935"/>
                      <a:pt x="17931" y="12935"/>
                    </a:cubicBezTo>
                    <a:lnTo>
                      <a:pt x="17916" y="12935"/>
                    </a:lnTo>
                    <a:lnTo>
                      <a:pt x="17091" y="281"/>
                    </a:lnTo>
                    <a:lnTo>
                      <a:pt x="16062" y="281"/>
                    </a:lnTo>
                    <a:close/>
                    <a:moveTo>
                      <a:pt x="762" y="3374"/>
                    </a:moveTo>
                    <a:lnTo>
                      <a:pt x="1181" y="3374"/>
                    </a:lnTo>
                    <a:cubicBezTo>
                      <a:pt x="1441" y="3374"/>
                      <a:pt x="1592" y="3852"/>
                      <a:pt x="1592" y="5360"/>
                    </a:cubicBezTo>
                    <a:cubicBezTo>
                      <a:pt x="1592" y="5360"/>
                      <a:pt x="1592" y="8524"/>
                      <a:pt x="1592" y="8524"/>
                    </a:cubicBezTo>
                    <a:cubicBezTo>
                      <a:pt x="1592" y="10033"/>
                      <a:pt x="1441" y="10405"/>
                      <a:pt x="1181" y="10405"/>
                    </a:cubicBezTo>
                    <a:lnTo>
                      <a:pt x="762" y="10405"/>
                    </a:lnTo>
                    <a:lnTo>
                      <a:pt x="762" y="3374"/>
                    </a:lnTo>
                    <a:close/>
                    <a:moveTo>
                      <a:pt x="6436" y="4218"/>
                    </a:moveTo>
                    <a:lnTo>
                      <a:pt x="6451" y="4218"/>
                    </a:lnTo>
                    <a:lnTo>
                      <a:pt x="6837" y="14904"/>
                    </a:lnTo>
                    <a:cubicBezTo>
                      <a:pt x="6837" y="14904"/>
                      <a:pt x="6049" y="14904"/>
                      <a:pt x="6049" y="14904"/>
                    </a:cubicBezTo>
                    <a:lnTo>
                      <a:pt x="6436" y="4218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25" name="iśļîḑe"/>
            <p:cNvSpPr/>
            <p:nvPr/>
          </p:nvSpPr>
          <p:spPr>
            <a:xfrm>
              <a:off x="6469187" y="6035642"/>
              <a:ext cx="1193546" cy="5975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8029"/>
                  </a:lnTo>
                  <a:lnTo>
                    <a:pt x="21600" y="8029"/>
                  </a:lnTo>
                  <a:lnTo>
                    <a:pt x="21600" y="0"/>
                  </a:lnTo>
                  <a:cubicBezTo>
                    <a:pt x="21600" y="0"/>
                    <a:pt x="0" y="0"/>
                    <a:pt x="0" y="0"/>
                  </a:cubicBezTo>
                  <a:close/>
                  <a:moveTo>
                    <a:pt x="0" y="21600"/>
                  </a:moveTo>
                  <a:lnTo>
                    <a:pt x="21600" y="21600"/>
                  </a:lnTo>
                  <a:lnTo>
                    <a:pt x="21600" y="20093"/>
                  </a:lnTo>
                  <a:lnTo>
                    <a:pt x="0" y="20093"/>
                  </a:lnTo>
                  <a:cubicBezTo>
                    <a:pt x="0" y="20093"/>
                    <a:pt x="0" y="21600"/>
                    <a:pt x="0" y="21600"/>
                  </a:cubicBezTo>
                  <a:close/>
                  <a:moveTo>
                    <a:pt x="0" y="18283"/>
                  </a:moveTo>
                  <a:lnTo>
                    <a:pt x="21600" y="18283"/>
                  </a:lnTo>
                  <a:lnTo>
                    <a:pt x="21600" y="16776"/>
                  </a:lnTo>
                  <a:lnTo>
                    <a:pt x="0" y="16776"/>
                  </a:lnTo>
                  <a:cubicBezTo>
                    <a:pt x="0" y="16776"/>
                    <a:pt x="0" y="18283"/>
                    <a:pt x="0" y="18283"/>
                  </a:cubicBezTo>
                  <a:close/>
                  <a:moveTo>
                    <a:pt x="0" y="14966"/>
                  </a:moveTo>
                  <a:lnTo>
                    <a:pt x="21600" y="14966"/>
                  </a:lnTo>
                  <a:lnTo>
                    <a:pt x="21600" y="13457"/>
                  </a:lnTo>
                  <a:lnTo>
                    <a:pt x="0" y="13457"/>
                  </a:lnTo>
                  <a:cubicBezTo>
                    <a:pt x="0" y="13457"/>
                    <a:pt x="0" y="14966"/>
                    <a:pt x="0" y="14966"/>
                  </a:cubicBezTo>
                  <a:close/>
                </a:path>
              </a:pathLst>
            </a:custGeom>
            <a:solidFill>
              <a:srgbClr val="D6D6D6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26" name="íş1iḋe"/>
            <p:cNvGrpSpPr/>
            <p:nvPr/>
          </p:nvGrpSpPr>
          <p:grpSpPr>
            <a:xfrm>
              <a:off x="7491071" y="6737701"/>
              <a:ext cx="424459" cy="448333"/>
              <a:chOff x="0" y="0"/>
              <a:chExt cx="424458" cy="448332"/>
            </a:xfrm>
          </p:grpSpPr>
          <p:sp>
            <p:nvSpPr>
              <p:cNvPr id="110" name="îşḷïde"/>
              <p:cNvSpPr/>
              <p:nvPr/>
            </p:nvSpPr>
            <p:spPr>
              <a:xfrm>
                <a:off x="62405" y="23401"/>
                <a:ext cx="359981" cy="4240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cubicBezTo>
                      <a:pt x="21600" y="21600"/>
                      <a:pt x="21600" y="0"/>
                      <a:pt x="21600" y="0"/>
                    </a:cubicBezTo>
                    <a:close/>
                  </a:path>
                </a:pathLst>
              </a:custGeom>
              <a:solidFill>
                <a:srgbClr val="69727B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1" name="iṩḷiḋe"/>
              <p:cNvSpPr/>
              <p:nvPr/>
            </p:nvSpPr>
            <p:spPr>
              <a:xfrm>
                <a:off x="0" y="0"/>
                <a:ext cx="424458" cy="4483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170"/>
                    </a:moveTo>
                    <a:lnTo>
                      <a:pt x="3281" y="21600"/>
                    </a:lnTo>
                    <a:cubicBezTo>
                      <a:pt x="5179" y="14400"/>
                      <a:pt x="4574" y="7199"/>
                      <a:pt x="0" y="0"/>
                    </a:cubicBezTo>
                    <a:cubicBezTo>
                      <a:pt x="6852" y="4658"/>
                      <a:pt x="14099" y="4478"/>
                      <a:pt x="21600" y="1170"/>
                    </a:cubicBezTo>
                  </a:path>
                </a:pathLst>
              </a:custGeom>
              <a:solidFill>
                <a:srgbClr val="C7CBCE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27" name="ïṣḷíḓé"/>
            <p:cNvGrpSpPr/>
            <p:nvPr/>
          </p:nvGrpSpPr>
          <p:grpSpPr>
            <a:xfrm>
              <a:off x="5150877" y="5949835"/>
              <a:ext cx="1013821" cy="1013531"/>
              <a:chOff x="-1" y="-1"/>
              <a:chExt cx="1013819" cy="1013530"/>
            </a:xfrm>
          </p:grpSpPr>
          <p:grpSp>
            <p:nvGrpSpPr>
              <p:cNvPr id="104" name="íŝḷîďé"/>
              <p:cNvGrpSpPr/>
              <p:nvPr/>
            </p:nvGrpSpPr>
            <p:grpSpPr>
              <a:xfrm>
                <a:off x="-1" y="-1"/>
                <a:ext cx="1013819" cy="1013530"/>
                <a:chOff x="0" y="0"/>
                <a:chExt cx="1013817" cy="1013528"/>
              </a:xfrm>
            </p:grpSpPr>
            <p:sp>
              <p:nvSpPr>
                <p:cNvPr id="106" name="ïṥľîďè"/>
                <p:cNvSpPr/>
                <p:nvPr/>
              </p:nvSpPr>
              <p:spPr>
                <a:xfrm>
                  <a:off x="0" y="0"/>
                  <a:ext cx="1013582" cy="101352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0800" y="0"/>
                      </a:moveTo>
                      <a:cubicBezTo>
                        <a:pt x="4835" y="0"/>
                        <a:pt x="0" y="4835"/>
                        <a:pt x="0" y="10801"/>
                      </a:cubicBezTo>
                      <a:cubicBezTo>
                        <a:pt x="0" y="16765"/>
                        <a:pt x="4835" y="21600"/>
                        <a:pt x="10800" y="21600"/>
                      </a:cubicBezTo>
                      <a:cubicBezTo>
                        <a:pt x="16765" y="21600"/>
                        <a:pt x="21600" y="16765"/>
                        <a:pt x="21600" y="10801"/>
                      </a:cubicBezTo>
                      <a:cubicBezTo>
                        <a:pt x="21600" y="4835"/>
                        <a:pt x="16765" y="0"/>
                        <a:pt x="10800" y="0"/>
                      </a:cubicBezTo>
                    </a:path>
                  </a:pathLst>
                </a:custGeom>
                <a:solidFill>
                  <a:schemeClr val="accent4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07" name="îṩḷiḑe"/>
                <p:cNvSpPr/>
                <p:nvPr/>
              </p:nvSpPr>
              <p:spPr>
                <a:xfrm>
                  <a:off x="507041" y="109208"/>
                  <a:ext cx="506776" cy="62995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9234" y="21600"/>
                      </a:moveTo>
                      <a:cubicBezTo>
                        <a:pt x="20745" y="19226"/>
                        <a:pt x="21600" y="16535"/>
                        <a:pt x="21600" y="13686"/>
                      </a:cubicBezTo>
                      <a:cubicBezTo>
                        <a:pt x="21600" y="8129"/>
                        <a:pt x="18358" y="3182"/>
                        <a:pt x="13313" y="0"/>
                      </a:cubicBezTo>
                      <a:lnTo>
                        <a:pt x="0" y="13686"/>
                      </a:lnTo>
                      <a:cubicBezTo>
                        <a:pt x="0" y="13686"/>
                        <a:pt x="19234" y="21600"/>
                        <a:pt x="19234" y="2160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08" name="îṥḷïḓé"/>
                <p:cNvSpPr/>
                <p:nvPr/>
              </p:nvSpPr>
              <p:spPr>
                <a:xfrm>
                  <a:off x="507041" y="0"/>
                  <a:ext cx="312317" cy="50676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4590"/>
                      </a:moveTo>
                      <a:cubicBezTo>
                        <a:pt x="15650" y="1714"/>
                        <a:pt x="8149" y="0"/>
                        <a:pt x="0" y="0"/>
                      </a:cubicBezTo>
                      <a:lnTo>
                        <a:pt x="0" y="21600"/>
                      </a:lnTo>
                      <a:cubicBezTo>
                        <a:pt x="0" y="21600"/>
                        <a:pt x="21600" y="4590"/>
                        <a:pt x="21600" y="459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09" name="iSļîḍè"/>
                <p:cNvSpPr/>
                <p:nvPr/>
              </p:nvSpPr>
              <p:spPr>
                <a:xfrm>
                  <a:off x="140411" y="0"/>
                  <a:ext cx="361219" cy="50680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0"/>
                      </a:moveTo>
                      <a:lnTo>
                        <a:pt x="21600" y="21600"/>
                      </a:lnTo>
                      <a:lnTo>
                        <a:pt x="0" y="6448"/>
                      </a:lnTo>
                      <a:cubicBezTo>
                        <a:pt x="5499" y="2469"/>
                        <a:pt x="13142" y="0"/>
                        <a:pt x="21600" y="0"/>
                      </a:cubicBezTo>
                    </a:path>
                  </a:pathLst>
                </a:custGeom>
                <a:solidFill>
                  <a:schemeClr val="accent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sp>
            <p:nvSpPr>
              <p:cNvPr id="105" name="iṡľîďê"/>
              <p:cNvSpPr/>
              <p:nvPr/>
            </p:nvSpPr>
            <p:spPr>
              <a:xfrm>
                <a:off x="507041" y="507041"/>
                <a:ext cx="451304" cy="4231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349" y="21600"/>
                    </a:moveTo>
                    <a:cubicBezTo>
                      <a:pt x="16831" y="19147"/>
                      <a:pt x="19686" y="15764"/>
                      <a:pt x="21600" y="11782"/>
                    </a:cubicBezTo>
                    <a:lnTo>
                      <a:pt x="0" y="0"/>
                    </a:lnTo>
                    <a:cubicBezTo>
                      <a:pt x="0" y="0"/>
                      <a:pt x="13349" y="21600"/>
                      <a:pt x="13349" y="2160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28" name="îṥļiḋè"/>
            <p:cNvSpPr/>
            <p:nvPr/>
          </p:nvSpPr>
          <p:spPr>
            <a:xfrm>
              <a:off x="7452069" y="4366305"/>
              <a:ext cx="212187" cy="12250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21600" y="21600"/>
                  </a:lnTo>
                  <a:cubicBezTo>
                    <a:pt x="21600" y="21600"/>
                    <a:pt x="21600" y="0"/>
                    <a:pt x="21600" y="0"/>
                  </a:cubicBezTo>
                  <a:close/>
                </a:path>
              </a:pathLst>
            </a:custGeom>
            <a:solidFill>
              <a:schemeClr val="accent5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9" name="îśliďe"/>
            <p:cNvSpPr/>
            <p:nvPr/>
          </p:nvSpPr>
          <p:spPr>
            <a:xfrm>
              <a:off x="7210248" y="4834344"/>
              <a:ext cx="212195" cy="7631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21600" y="21600"/>
                  </a:lnTo>
                  <a:cubicBezTo>
                    <a:pt x="21600" y="21600"/>
                    <a:pt x="21600" y="0"/>
                    <a:pt x="21600" y="0"/>
                  </a:cubicBezTo>
                  <a:close/>
                </a:path>
              </a:pathLst>
            </a:custGeom>
            <a:solidFill>
              <a:schemeClr val="accent4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0" name="íṥľïdé"/>
            <p:cNvSpPr/>
            <p:nvPr/>
          </p:nvSpPr>
          <p:spPr>
            <a:xfrm>
              <a:off x="6960627" y="5091765"/>
              <a:ext cx="212203" cy="504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21600" y="21600"/>
                  </a:lnTo>
                  <a:cubicBezTo>
                    <a:pt x="21600" y="21600"/>
                    <a:pt x="21600" y="0"/>
                    <a:pt x="21600" y="0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2" name="íśḷiďè"/>
            <p:cNvSpPr/>
            <p:nvPr/>
          </p:nvSpPr>
          <p:spPr>
            <a:xfrm>
              <a:off x="6718808" y="4849945"/>
              <a:ext cx="212172" cy="741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21600" y="21600"/>
                  </a:lnTo>
                  <a:cubicBezTo>
                    <a:pt x="21600" y="21600"/>
                    <a:pt x="21600" y="0"/>
                    <a:pt x="21600" y="0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3" name="îśliḍé"/>
            <p:cNvSpPr/>
            <p:nvPr/>
          </p:nvSpPr>
          <p:spPr>
            <a:xfrm>
              <a:off x="6469187" y="5068363"/>
              <a:ext cx="212203" cy="5301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21600" y="21600"/>
                  </a:lnTo>
                  <a:cubicBezTo>
                    <a:pt x="21600" y="21600"/>
                    <a:pt x="21600" y="0"/>
                    <a:pt x="21600" y="0"/>
                  </a:cubicBezTo>
                  <a:close/>
                </a:path>
              </a:pathLst>
            </a:custGeom>
            <a:solidFill>
              <a:schemeClr val="accent1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4" name="ïşļïḋe"/>
            <p:cNvSpPr/>
            <p:nvPr/>
          </p:nvSpPr>
          <p:spPr>
            <a:xfrm>
              <a:off x="5088474" y="4631527"/>
              <a:ext cx="1193572" cy="7811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6142"/>
                  </a:lnTo>
                  <a:lnTo>
                    <a:pt x="21600" y="6142"/>
                  </a:lnTo>
                  <a:lnTo>
                    <a:pt x="21600" y="0"/>
                  </a:lnTo>
                  <a:cubicBezTo>
                    <a:pt x="21600" y="0"/>
                    <a:pt x="0" y="0"/>
                    <a:pt x="0" y="0"/>
                  </a:cubicBezTo>
                  <a:close/>
                  <a:moveTo>
                    <a:pt x="0" y="21600"/>
                  </a:moveTo>
                  <a:lnTo>
                    <a:pt x="21600" y="21600"/>
                  </a:lnTo>
                  <a:lnTo>
                    <a:pt x="21600" y="20447"/>
                  </a:lnTo>
                  <a:lnTo>
                    <a:pt x="0" y="20447"/>
                  </a:lnTo>
                  <a:cubicBezTo>
                    <a:pt x="0" y="20447"/>
                    <a:pt x="0" y="21600"/>
                    <a:pt x="0" y="21600"/>
                  </a:cubicBezTo>
                  <a:close/>
                  <a:moveTo>
                    <a:pt x="0" y="19062"/>
                  </a:moveTo>
                  <a:lnTo>
                    <a:pt x="21600" y="19062"/>
                  </a:lnTo>
                  <a:lnTo>
                    <a:pt x="21600" y="17910"/>
                  </a:lnTo>
                  <a:lnTo>
                    <a:pt x="0" y="17910"/>
                  </a:lnTo>
                  <a:cubicBezTo>
                    <a:pt x="0" y="17910"/>
                    <a:pt x="0" y="19062"/>
                    <a:pt x="0" y="19062"/>
                  </a:cubicBezTo>
                  <a:close/>
                  <a:moveTo>
                    <a:pt x="0" y="16524"/>
                  </a:moveTo>
                  <a:lnTo>
                    <a:pt x="21600" y="16524"/>
                  </a:lnTo>
                  <a:lnTo>
                    <a:pt x="21600" y="15371"/>
                  </a:lnTo>
                  <a:lnTo>
                    <a:pt x="0" y="15371"/>
                  </a:lnTo>
                  <a:cubicBezTo>
                    <a:pt x="0" y="15371"/>
                    <a:pt x="0" y="16524"/>
                    <a:pt x="0" y="16524"/>
                  </a:cubicBezTo>
                  <a:close/>
                  <a:moveTo>
                    <a:pt x="0" y="13986"/>
                  </a:moveTo>
                  <a:lnTo>
                    <a:pt x="21600" y="13986"/>
                  </a:lnTo>
                  <a:lnTo>
                    <a:pt x="21600" y="12832"/>
                  </a:lnTo>
                  <a:lnTo>
                    <a:pt x="0" y="12832"/>
                  </a:lnTo>
                  <a:cubicBezTo>
                    <a:pt x="0" y="12832"/>
                    <a:pt x="0" y="13986"/>
                    <a:pt x="0" y="13986"/>
                  </a:cubicBezTo>
                  <a:close/>
                  <a:moveTo>
                    <a:pt x="0" y="11447"/>
                  </a:moveTo>
                  <a:lnTo>
                    <a:pt x="21600" y="11447"/>
                  </a:lnTo>
                  <a:lnTo>
                    <a:pt x="21600" y="10294"/>
                  </a:lnTo>
                  <a:lnTo>
                    <a:pt x="0" y="10294"/>
                  </a:lnTo>
                  <a:cubicBezTo>
                    <a:pt x="0" y="10294"/>
                    <a:pt x="0" y="11447"/>
                    <a:pt x="0" y="11447"/>
                  </a:cubicBezTo>
                  <a:close/>
                </a:path>
              </a:pathLst>
            </a:custGeom>
            <a:solidFill>
              <a:srgbClr val="D6D6D6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35" name="î$1ïḋe"/>
            <p:cNvGrpSpPr/>
            <p:nvPr/>
          </p:nvGrpSpPr>
          <p:grpSpPr>
            <a:xfrm>
              <a:off x="2763881" y="4288298"/>
              <a:ext cx="3231893" cy="5624499"/>
              <a:chOff x="-1" y="-1"/>
              <a:chExt cx="3231890" cy="5624499"/>
            </a:xfrm>
          </p:grpSpPr>
          <p:sp>
            <p:nvSpPr>
              <p:cNvPr id="82" name="íṩlídè"/>
              <p:cNvSpPr/>
              <p:nvPr/>
            </p:nvSpPr>
            <p:spPr>
              <a:xfrm>
                <a:off x="616250" y="-1"/>
                <a:ext cx="1017139" cy="20451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51" h="20556" extrusionOk="0">
                    <a:moveTo>
                      <a:pt x="13665" y="389"/>
                    </a:moveTo>
                    <a:cubicBezTo>
                      <a:pt x="13375" y="343"/>
                      <a:pt x="13092" y="303"/>
                      <a:pt x="12813" y="266"/>
                    </a:cubicBezTo>
                    <a:cubicBezTo>
                      <a:pt x="12556" y="227"/>
                      <a:pt x="12288" y="194"/>
                      <a:pt x="12008" y="167"/>
                    </a:cubicBezTo>
                    <a:cubicBezTo>
                      <a:pt x="954" y="-1044"/>
                      <a:pt x="-722" y="4621"/>
                      <a:pt x="227" y="7588"/>
                    </a:cubicBezTo>
                    <a:cubicBezTo>
                      <a:pt x="1378" y="11195"/>
                      <a:pt x="7240" y="20556"/>
                      <a:pt x="10229" y="20556"/>
                    </a:cubicBezTo>
                    <a:cubicBezTo>
                      <a:pt x="13218" y="20556"/>
                      <a:pt x="17172" y="11848"/>
                      <a:pt x="19157" y="6961"/>
                    </a:cubicBezTo>
                    <a:cubicBezTo>
                      <a:pt x="20878" y="2719"/>
                      <a:pt x="17871" y="268"/>
                      <a:pt x="13665" y="389"/>
                    </a:cubicBezTo>
                    <a:close/>
                  </a:path>
                </a:pathLst>
              </a:custGeom>
              <a:solidFill>
                <a:srgbClr val="434F5A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3" name="ís1ídê"/>
              <p:cNvSpPr/>
              <p:nvPr/>
            </p:nvSpPr>
            <p:spPr>
              <a:xfrm>
                <a:off x="-1" y="2730225"/>
                <a:ext cx="341570" cy="7069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87" h="21531" extrusionOk="0">
                    <a:moveTo>
                      <a:pt x="21487" y="2302"/>
                    </a:moveTo>
                    <a:lnTo>
                      <a:pt x="11357" y="0"/>
                    </a:lnTo>
                    <a:lnTo>
                      <a:pt x="9005" y="2425"/>
                    </a:lnTo>
                    <a:lnTo>
                      <a:pt x="8794" y="2403"/>
                    </a:lnTo>
                    <a:lnTo>
                      <a:pt x="8588" y="2856"/>
                    </a:lnTo>
                    <a:lnTo>
                      <a:pt x="7400" y="4080"/>
                    </a:lnTo>
                    <a:cubicBezTo>
                      <a:pt x="7289" y="4146"/>
                      <a:pt x="7188" y="4216"/>
                      <a:pt x="7108" y="4296"/>
                    </a:cubicBezTo>
                    <a:lnTo>
                      <a:pt x="5261" y="6287"/>
                    </a:lnTo>
                    <a:lnTo>
                      <a:pt x="4721" y="6844"/>
                    </a:lnTo>
                    <a:lnTo>
                      <a:pt x="4740" y="6848"/>
                    </a:lnTo>
                    <a:lnTo>
                      <a:pt x="299" y="11634"/>
                    </a:lnTo>
                    <a:cubicBezTo>
                      <a:pt x="-113" y="12044"/>
                      <a:pt x="-59" y="12483"/>
                      <a:pt x="220" y="12914"/>
                    </a:cubicBezTo>
                    <a:lnTo>
                      <a:pt x="119" y="12889"/>
                    </a:lnTo>
                    <a:lnTo>
                      <a:pt x="1713" y="15120"/>
                    </a:lnTo>
                    <a:lnTo>
                      <a:pt x="2508" y="19247"/>
                    </a:lnTo>
                    <a:cubicBezTo>
                      <a:pt x="2566" y="19463"/>
                      <a:pt x="2785" y="19650"/>
                      <a:pt x="3093" y="19787"/>
                    </a:cubicBezTo>
                    <a:lnTo>
                      <a:pt x="2804" y="20498"/>
                    </a:lnTo>
                    <a:cubicBezTo>
                      <a:pt x="2647" y="20978"/>
                      <a:pt x="3307" y="21437"/>
                      <a:pt x="4297" y="21519"/>
                    </a:cubicBezTo>
                    <a:cubicBezTo>
                      <a:pt x="5287" y="21600"/>
                      <a:pt x="6247" y="21276"/>
                      <a:pt x="6403" y="20795"/>
                    </a:cubicBezTo>
                    <a:lnTo>
                      <a:pt x="6661" y="20173"/>
                    </a:lnTo>
                    <a:cubicBezTo>
                      <a:pt x="6873" y="20172"/>
                      <a:pt x="7087" y="20155"/>
                      <a:pt x="7296" y="20115"/>
                    </a:cubicBezTo>
                    <a:cubicBezTo>
                      <a:pt x="8228" y="19937"/>
                      <a:pt x="8703" y="19419"/>
                      <a:pt x="8324" y="18969"/>
                    </a:cubicBezTo>
                    <a:lnTo>
                      <a:pt x="7553" y="18022"/>
                    </a:lnTo>
                    <a:lnTo>
                      <a:pt x="8963" y="14621"/>
                    </a:lnTo>
                    <a:lnTo>
                      <a:pt x="9899" y="13294"/>
                    </a:lnTo>
                    <a:lnTo>
                      <a:pt x="10430" y="12828"/>
                    </a:lnTo>
                    <a:cubicBezTo>
                      <a:pt x="11348" y="12029"/>
                      <a:pt x="12511" y="11688"/>
                      <a:pt x="13106" y="11926"/>
                    </a:cubicBezTo>
                    <a:cubicBezTo>
                      <a:pt x="13368" y="12224"/>
                      <a:pt x="13479" y="12597"/>
                      <a:pt x="13394" y="13067"/>
                    </a:cubicBezTo>
                    <a:lnTo>
                      <a:pt x="13396" y="13063"/>
                    </a:lnTo>
                    <a:lnTo>
                      <a:pt x="12927" y="15440"/>
                    </a:lnTo>
                    <a:cubicBezTo>
                      <a:pt x="12826" y="15960"/>
                      <a:pt x="13598" y="16431"/>
                      <a:pt x="14673" y="16486"/>
                    </a:cubicBezTo>
                    <a:cubicBezTo>
                      <a:pt x="15749" y="16542"/>
                      <a:pt x="16735" y="16162"/>
                      <a:pt x="16836" y="15642"/>
                    </a:cubicBezTo>
                    <a:lnTo>
                      <a:pt x="18022" y="9603"/>
                    </a:lnTo>
                    <a:cubicBezTo>
                      <a:pt x="18140" y="8996"/>
                      <a:pt x="17866" y="7876"/>
                      <a:pt x="16716" y="7433"/>
                    </a:cubicBezTo>
                    <a:lnTo>
                      <a:pt x="16845" y="7214"/>
                    </a:lnTo>
                    <a:lnTo>
                      <a:pt x="18666" y="5621"/>
                    </a:lnTo>
                    <a:cubicBezTo>
                      <a:pt x="18883" y="5405"/>
                      <a:pt x="18956" y="5173"/>
                      <a:pt x="18920" y="4948"/>
                    </a:cubicBezTo>
                    <a:cubicBezTo>
                      <a:pt x="18920" y="4948"/>
                      <a:pt x="21487" y="2302"/>
                      <a:pt x="21487" y="2302"/>
                    </a:cubicBezTo>
                    <a:close/>
                  </a:path>
                </a:pathLst>
              </a:custGeom>
              <a:solidFill>
                <a:srgbClr val="F5D4B7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4" name="ïṩlïḍé"/>
              <p:cNvSpPr/>
              <p:nvPr/>
            </p:nvSpPr>
            <p:spPr>
              <a:xfrm>
                <a:off x="592849" y="2917440"/>
                <a:ext cx="527114" cy="25686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78" h="21358" extrusionOk="0">
                    <a:moveTo>
                      <a:pt x="5864" y="0"/>
                    </a:moveTo>
                    <a:lnTo>
                      <a:pt x="17235" y="0"/>
                    </a:lnTo>
                    <a:cubicBezTo>
                      <a:pt x="18800" y="0"/>
                      <a:pt x="20120" y="280"/>
                      <a:pt x="20078" y="621"/>
                    </a:cubicBezTo>
                    <a:cubicBezTo>
                      <a:pt x="19628" y="4228"/>
                      <a:pt x="20289" y="7155"/>
                      <a:pt x="17874" y="10804"/>
                    </a:cubicBezTo>
                    <a:cubicBezTo>
                      <a:pt x="16744" y="12514"/>
                      <a:pt x="17351" y="14674"/>
                      <a:pt x="16360" y="17158"/>
                    </a:cubicBezTo>
                    <a:cubicBezTo>
                      <a:pt x="15829" y="18492"/>
                      <a:pt x="17845" y="19016"/>
                      <a:pt x="17356" y="19271"/>
                    </a:cubicBezTo>
                    <a:cubicBezTo>
                      <a:pt x="16756" y="19583"/>
                      <a:pt x="10729" y="21600"/>
                      <a:pt x="6133" y="21334"/>
                    </a:cubicBezTo>
                    <a:lnTo>
                      <a:pt x="194" y="20989"/>
                    </a:lnTo>
                    <a:cubicBezTo>
                      <a:pt x="-1311" y="20901"/>
                      <a:pt x="6440" y="19328"/>
                      <a:pt x="6791" y="18996"/>
                    </a:cubicBezTo>
                    <a:cubicBezTo>
                      <a:pt x="10138" y="15838"/>
                      <a:pt x="7580" y="13440"/>
                      <a:pt x="6161" y="10435"/>
                    </a:cubicBezTo>
                    <a:cubicBezTo>
                      <a:pt x="4697" y="7332"/>
                      <a:pt x="3021" y="3725"/>
                      <a:pt x="3021" y="621"/>
                    </a:cubicBezTo>
                    <a:cubicBezTo>
                      <a:pt x="3021" y="279"/>
                      <a:pt x="4300" y="0"/>
                      <a:pt x="5864" y="0"/>
                    </a:cubicBezTo>
                  </a:path>
                </a:pathLst>
              </a:custGeom>
              <a:solidFill>
                <a:srgbClr val="FFD59E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5" name="iŝļíḑê"/>
              <p:cNvSpPr/>
              <p:nvPr/>
            </p:nvSpPr>
            <p:spPr>
              <a:xfrm>
                <a:off x="499240" y="5148424"/>
                <a:ext cx="610344" cy="4760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15" h="21201" extrusionOk="0">
                    <a:moveTo>
                      <a:pt x="16848" y="0"/>
                    </a:moveTo>
                    <a:cubicBezTo>
                      <a:pt x="18155" y="1595"/>
                      <a:pt x="19466" y="6919"/>
                      <a:pt x="19302" y="9608"/>
                    </a:cubicBezTo>
                    <a:cubicBezTo>
                      <a:pt x="19140" y="12296"/>
                      <a:pt x="19108" y="12582"/>
                      <a:pt x="17990" y="13387"/>
                    </a:cubicBezTo>
                    <a:cubicBezTo>
                      <a:pt x="16873" y="14190"/>
                      <a:pt x="16493" y="14277"/>
                      <a:pt x="16255" y="13565"/>
                    </a:cubicBezTo>
                    <a:cubicBezTo>
                      <a:pt x="16018" y="12856"/>
                      <a:pt x="13581" y="16062"/>
                      <a:pt x="12387" y="17069"/>
                    </a:cubicBezTo>
                    <a:cubicBezTo>
                      <a:pt x="11193" y="18077"/>
                      <a:pt x="9618" y="19622"/>
                      <a:pt x="6407" y="20723"/>
                    </a:cubicBezTo>
                    <a:cubicBezTo>
                      <a:pt x="4490" y="21381"/>
                      <a:pt x="1922" y="21600"/>
                      <a:pt x="739" y="19776"/>
                    </a:cubicBezTo>
                    <a:cubicBezTo>
                      <a:pt x="-2134" y="15345"/>
                      <a:pt x="4116" y="10513"/>
                      <a:pt x="6792" y="5770"/>
                    </a:cubicBezTo>
                    <a:cubicBezTo>
                      <a:pt x="5391" y="9285"/>
                      <a:pt x="2059" y="12498"/>
                      <a:pt x="5849" y="12691"/>
                    </a:cubicBezTo>
                    <a:cubicBezTo>
                      <a:pt x="12384" y="13023"/>
                      <a:pt x="16810" y="6692"/>
                      <a:pt x="16848" y="0"/>
                    </a:cubicBezTo>
                  </a:path>
                </a:pathLst>
              </a:custGeom>
              <a:solidFill>
                <a:srgbClr val="434F5A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6" name="iṣḻîde"/>
              <p:cNvSpPr/>
              <p:nvPr/>
            </p:nvSpPr>
            <p:spPr>
              <a:xfrm>
                <a:off x="1170096" y="2917440"/>
                <a:ext cx="527125" cy="25686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79" h="21358" extrusionOk="0">
                    <a:moveTo>
                      <a:pt x="14215" y="0"/>
                    </a:moveTo>
                    <a:lnTo>
                      <a:pt x="2845" y="0"/>
                    </a:lnTo>
                    <a:cubicBezTo>
                      <a:pt x="1278" y="0"/>
                      <a:pt x="-41" y="280"/>
                      <a:pt x="1" y="621"/>
                    </a:cubicBezTo>
                    <a:cubicBezTo>
                      <a:pt x="451" y="4228"/>
                      <a:pt x="-210" y="7155"/>
                      <a:pt x="2205" y="10804"/>
                    </a:cubicBezTo>
                    <a:cubicBezTo>
                      <a:pt x="3335" y="12514"/>
                      <a:pt x="2728" y="14674"/>
                      <a:pt x="3718" y="17158"/>
                    </a:cubicBezTo>
                    <a:cubicBezTo>
                      <a:pt x="4250" y="18492"/>
                      <a:pt x="2232" y="19016"/>
                      <a:pt x="2723" y="19271"/>
                    </a:cubicBezTo>
                    <a:cubicBezTo>
                      <a:pt x="3322" y="19583"/>
                      <a:pt x="9350" y="21600"/>
                      <a:pt x="13946" y="21334"/>
                    </a:cubicBezTo>
                    <a:lnTo>
                      <a:pt x="19885" y="20989"/>
                    </a:lnTo>
                    <a:cubicBezTo>
                      <a:pt x="21390" y="20901"/>
                      <a:pt x="13639" y="19328"/>
                      <a:pt x="13287" y="18996"/>
                    </a:cubicBezTo>
                    <a:cubicBezTo>
                      <a:pt x="9942" y="15838"/>
                      <a:pt x="12499" y="13440"/>
                      <a:pt x="13918" y="10435"/>
                    </a:cubicBezTo>
                    <a:cubicBezTo>
                      <a:pt x="15382" y="7332"/>
                      <a:pt x="17059" y="3725"/>
                      <a:pt x="17059" y="621"/>
                    </a:cubicBezTo>
                    <a:cubicBezTo>
                      <a:pt x="17059" y="279"/>
                      <a:pt x="15779" y="0"/>
                      <a:pt x="14215" y="0"/>
                    </a:cubicBezTo>
                  </a:path>
                </a:pathLst>
              </a:custGeom>
              <a:solidFill>
                <a:srgbClr val="FFD59E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7" name="íṥlíḍé"/>
              <p:cNvSpPr/>
              <p:nvPr/>
            </p:nvSpPr>
            <p:spPr>
              <a:xfrm>
                <a:off x="1177897" y="5148424"/>
                <a:ext cx="610372" cy="4760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16" h="21201" extrusionOk="0">
                    <a:moveTo>
                      <a:pt x="2467" y="0"/>
                    </a:moveTo>
                    <a:cubicBezTo>
                      <a:pt x="1161" y="1595"/>
                      <a:pt x="-150" y="6919"/>
                      <a:pt x="14" y="9608"/>
                    </a:cubicBezTo>
                    <a:cubicBezTo>
                      <a:pt x="177" y="12296"/>
                      <a:pt x="208" y="12582"/>
                      <a:pt x="1325" y="13387"/>
                    </a:cubicBezTo>
                    <a:cubicBezTo>
                      <a:pt x="2443" y="14190"/>
                      <a:pt x="2822" y="14277"/>
                      <a:pt x="3061" y="13565"/>
                    </a:cubicBezTo>
                    <a:cubicBezTo>
                      <a:pt x="3298" y="12856"/>
                      <a:pt x="5734" y="16062"/>
                      <a:pt x="6928" y="17069"/>
                    </a:cubicBezTo>
                    <a:cubicBezTo>
                      <a:pt x="8124" y="18077"/>
                      <a:pt x="9698" y="19622"/>
                      <a:pt x="12908" y="20723"/>
                    </a:cubicBezTo>
                    <a:cubicBezTo>
                      <a:pt x="14826" y="21381"/>
                      <a:pt x="17394" y="21600"/>
                      <a:pt x="18578" y="19776"/>
                    </a:cubicBezTo>
                    <a:cubicBezTo>
                      <a:pt x="21450" y="15345"/>
                      <a:pt x="15200" y="10513"/>
                      <a:pt x="12524" y="5770"/>
                    </a:cubicBezTo>
                    <a:cubicBezTo>
                      <a:pt x="13924" y="9285"/>
                      <a:pt x="17256" y="12498"/>
                      <a:pt x="13467" y="12691"/>
                    </a:cubicBezTo>
                    <a:cubicBezTo>
                      <a:pt x="6932" y="13023"/>
                      <a:pt x="2506" y="6692"/>
                      <a:pt x="2467" y="0"/>
                    </a:cubicBezTo>
                  </a:path>
                </a:pathLst>
              </a:custGeom>
              <a:solidFill>
                <a:srgbClr val="434F5A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8" name="iṧ1íḓê"/>
              <p:cNvSpPr/>
              <p:nvPr/>
            </p:nvSpPr>
            <p:spPr>
              <a:xfrm>
                <a:off x="39003" y="990681"/>
                <a:ext cx="2629825" cy="28292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99" h="21506" extrusionOk="0">
                    <a:moveTo>
                      <a:pt x="21598" y="4427"/>
                    </a:moveTo>
                    <a:lnTo>
                      <a:pt x="19945" y="2885"/>
                    </a:lnTo>
                    <a:cubicBezTo>
                      <a:pt x="19943" y="2883"/>
                      <a:pt x="19939" y="2883"/>
                      <a:pt x="19937" y="2885"/>
                    </a:cubicBezTo>
                    <a:lnTo>
                      <a:pt x="17447" y="5167"/>
                    </a:lnTo>
                    <a:lnTo>
                      <a:pt x="13586" y="1543"/>
                    </a:lnTo>
                    <a:cubicBezTo>
                      <a:pt x="12457" y="862"/>
                      <a:pt x="10867" y="468"/>
                      <a:pt x="10247" y="0"/>
                    </a:cubicBezTo>
                    <a:cubicBezTo>
                      <a:pt x="9849" y="324"/>
                      <a:pt x="9551" y="409"/>
                      <a:pt x="9099" y="409"/>
                    </a:cubicBezTo>
                    <a:cubicBezTo>
                      <a:pt x="8648" y="409"/>
                      <a:pt x="8365" y="335"/>
                      <a:pt x="7967" y="10"/>
                    </a:cubicBezTo>
                    <a:cubicBezTo>
                      <a:pt x="7128" y="643"/>
                      <a:pt x="5735" y="902"/>
                      <a:pt x="4655" y="1543"/>
                    </a:cubicBezTo>
                    <a:cubicBezTo>
                      <a:pt x="4656" y="1543"/>
                      <a:pt x="4656" y="1543"/>
                      <a:pt x="4656" y="1543"/>
                    </a:cubicBezTo>
                    <a:cubicBezTo>
                      <a:pt x="4643" y="1554"/>
                      <a:pt x="251" y="13728"/>
                      <a:pt x="0" y="14703"/>
                    </a:cubicBezTo>
                    <a:cubicBezTo>
                      <a:pt x="0" y="14705"/>
                      <a:pt x="2" y="14708"/>
                      <a:pt x="5" y="14709"/>
                    </a:cubicBezTo>
                    <a:lnTo>
                      <a:pt x="2389" y="15235"/>
                    </a:lnTo>
                    <a:cubicBezTo>
                      <a:pt x="2392" y="15235"/>
                      <a:pt x="2394" y="15234"/>
                      <a:pt x="2395" y="15232"/>
                    </a:cubicBezTo>
                    <a:lnTo>
                      <a:pt x="5287" y="7047"/>
                    </a:lnTo>
                    <a:cubicBezTo>
                      <a:pt x="6003" y="8612"/>
                      <a:pt x="6179" y="9077"/>
                      <a:pt x="5239" y="11169"/>
                    </a:cubicBezTo>
                    <a:cubicBezTo>
                      <a:pt x="5029" y="11637"/>
                      <a:pt x="4852" y="12191"/>
                      <a:pt x="4716" y="12764"/>
                    </a:cubicBezTo>
                    <a:cubicBezTo>
                      <a:pt x="4767" y="12800"/>
                      <a:pt x="4821" y="12836"/>
                      <a:pt x="4878" y="12871"/>
                    </a:cubicBezTo>
                    <a:cubicBezTo>
                      <a:pt x="4469" y="14881"/>
                      <a:pt x="4292" y="17781"/>
                      <a:pt x="5198" y="21243"/>
                    </a:cubicBezTo>
                    <a:cubicBezTo>
                      <a:pt x="5570" y="21600"/>
                      <a:pt x="12728" y="21589"/>
                      <a:pt x="12967" y="21243"/>
                    </a:cubicBezTo>
                    <a:cubicBezTo>
                      <a:pt x="13814" y="17914"/>
                      <a:pt x="13661" y="14934"/>
                      <a:pt x="13273" y="12876"/>
                    </a:cubicBezTo>
                    <a:cubicBezTo>
                      <a:pt x="13338" y="12837"/>
                      <a:pt x="13401" y="12796"/>
                      <a:pt x="13461" y="12754"/>
                    </a:cubicBezTo>
                    <a:cubicBezTo>
                      <a:pt x="13313" y="12124"/>
                      <a:pt x="13115" y="11535"/>
                      <a:pt x="12879" y="11093"/>
                    </a:cubicBezTo>
                    <a:cubicBezTo>
                      <a:pt x="12791" y="10929"/>
                      <a:pt x="12713" y="10775"/>
                      <a:pt x="12644" y="10630"/>
                    </a:cubicBezTo>
                    <a:cubicBezTo>
                      <a:pt x="12597" y="10518"/>
                      <a:pt x="12551" y="10418"/>
                      <a:pt x="12508" y="10334"/>
                    </a:cubicBezTo>
                    <a:cubicBezTo>
                      <a:pt x="11654" y="8377"/>
                      <a:pt x="12594" y="8267"/>
                      <a:pt x="13199" y="6511"/>
                    </a:cubicBezTo>
                    <a:cubicBezTo>
                      <a:pt x="13527" y="5560"/>
                      <a:pt x="13455" y="4936"/>
                      <a:pt x="13337" y="4374"/>
                    </a:cubicBezTo>
                    <a:cubicBezTo>
                      <a:pt x="14726" y="5660"/>
                      <a:pt x="16473" y="7275"/>
                      <a:pt x="16709" y="7497"/>
                    </a:cubicBezTo>
                    <a:cubicBezTo>
                      <a:pt x="16995" y="7766"/>
                      <a:pt x="17661" y="8252"/>
                      <a:pt x="18358" y="7577"/>
                    </a:cubicBezTo>
                    <a:lnTo>
                      <a:pt x="21598" y="4433"/>
                    </a:lnTo>
                    <a:cubicBezTo>
                      <a:pt x="21599" y="4433"/>
                      <a:pt x="21600" y="4429"/>
                      <a:pt x="21598" y="4427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9" name="is1íde"/>
              <p:cNvSpPr/>
              <p:nvPr/>
            </p:nvSpPr>
            <p:spPr>
              <a:xfrm>
                <a:off x="39003" y="1076488"/>
                <a:ext cx="2629825" cy="27491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99" h="21504" extrusionOk="0">
                    <a:moveTo>
                      <a:pt x="9160" y="13496"/>
                    </a:moveTo>
                    <a:cubicBezTo>
                      <a:pt x="9368" y="11038"/>
                      <a:pt x="9349" y="10737"/>
                      <a:pt x="9143" y="7869"/>
                    </a:cubicBezTo>
                    <a:lnTo>
                      <a:pt x="12055" y="3446"/>
                    </a:lnTo>
                    <a:lnTo>
                      <a:pt x="11667" y="2662"/>
                    </a:lnTo>
                    <a:lnTo>
                      <a:pt x="12511" y="2021"/>
                    </a:lnTo>
                    <a:lnTo>
                      <a:pt x="11605" y="28"/>
                    </a:lnTo>
                    <a:lnTo>
                      <a:pt x="12179" y="1853"/>
                    </a:lnTo>
                    <a:lnTo>
                      <a:pt x="11325" y="2485"/>
                    </a:lnTo>
                    <a:lnTo>
                      <a:pt x="11768" y="3088"/>
                    </a:lnTo>
                    <a:lnTo>
                      <a:pt x="9142" y="7857"/>
                    </a:lnTo>
                    <a:cubicBezTo>
                      <a:pt x="9142" y="7854"/>
                      <a:pt x="9142" y="7851"/>
                      <a:pt x="9142" y="7847"/>
                    </a:cubicBezTo>
                    <a:cubicBezTo>
                      <a:pt x="9141" y="7852"/>
                      <a:pt x="9141" y="7856"/>
                      <a:pt x="9141" y="7860"/>
                    </a:cubicBezTo>
                    <a:lnTo>
                      <a:pt x="9099" y="7935"/>
                    </a:lnTo>
                    <a:lnTo>
                      <a:pt x="9140" y="7874"/>
                    </a:lnTo>
                    <a:cubicBezTo>
                      <a:pt x="8933" y="10737"/>
                      <a:pt x="8940" y="11040"/>
                      <a:pt x="9148" y="13495"/>
                    </a:cubicBezTo>
                    <a:cubicBezTo>
                      <a:pt x="7455" y="13493"/>
                      <a:pt x="5775" y="13173"/>
                      <a:pt x="4878" y="12617"/>
                    </a:cubicBezTo>
                    <a:cubicBezTo>
                      <a:pt x="4469" y="14686"/>
                      <a:pt x="4292" y="17670"/>
                      <a:pt x="5198" y="21233"/>
                    </a:cubicBezTo>
                    <a:cubicBezTo>
                      <a:pt x="5570" y="21600"/>
                      <a:pt x="12728" y="21588"/>
                      <a:pt x="12967" y="21233"/>
                    </a:cubicBezTo>
                    <a:cubicBezTo>
                      <a:pt x="13814" y="17807"/>
                      <a:pt x="13661" y="14740"/>
                      <a:pt x="13273" y="12623"/>
                    </a:cubicBezTo>
                    <a:cubicBezTo>
                      <a:pt x="12300" y="13228"/>
                      <a:pt x="10725" y="13497"/>
                      <a:pt x="9160" y="13496"/>
                    </a:cubicBezTo>
                    <a:close/>
                    <a:moveTo>
                      <a:pt x="5042" y="6073"/>
                    </a:moveTo>
                    <a:cubicBezTo>
                      <a:pt x="4235" y="4229"/>
                      <a:pt x="5873" y="3243"/>
                      <a:pt x="4656" y="961"/>
                    </a:cubicBezTo>
                    <a:cubicBezTo>
                      <a:pt x="4643" y="974"/>
                      <a:pt x="251" y="13500"/>
                      <a:pt x="0" y="14503"/>
                    </a:cubicBezTo>
                    <a:cubicBezTo>
                      <a:pt x="0" y="14505"/>
                      <a:pt x="2" y="14508"/>
                      <a:pt x="5" y="14509"/>
                    </a:cubicBezTo>
                    <a:lnTo>
                      <a:pt x="2389" y="15050"/>
                    </a:lnTo>
                    <a:cubicBezTo>
                      <a:pt x="2391" y="15050"/>
                      <a:pt x="2394" y="15049"/>
                      <a:pt x="2395" y="15047"/>
                    </a:cubicBezTo>
                    <a:lnTo>
                      <a:pt x="5287" y="6625"/>
                    </a:lnTo>
                    <a:cubicBezTo>
                      <a:pt x="5211" y="6454"/>
                      <a:pt x="5129" y="6272"/>
                      <a:pt x="5042" y="6073"/>
                    </a:cubicBezTo>
                    <a:close/>
                    <a:moveTo>
                      <a:pt x="21598" y="3929"/>
                    </a:moveTo>
                    <a:lnTo>
                      <a:pt x="19945" y="2342"/>
                    </a:lnTo>
                    <a:cubicBezTo>
                      <a:pt x="19943" y="2340"/>
                      <a:pt x="19939" y="2340"/>
                      <a:pt x="19937" y="2342"/>
                    </a:cubicBezTo>
                    <a:lnTo>
                      <a:pt x="17447" y="4691"/>
                    </a:lnTo>
                    <a:lnTo>
                      <a:pt x="13586" y="961"/>
                    </a:lnTo>
                    <a:cubicBezTo>
                      <a:pt x="12902" y="2342"/>
                      <a:pt x="13167" y="3043"/>
                      <a:pt x="13337" y="3874"/>
                    </a:cubicBezTo>
                    <a:cubicBezTo>
                      <a:pt x="14726" y="5197"/>
                      <a:pt x="16473" y="6860"/>
                      <a:pt x="16709" y="7088"/>
                    </a:cubicBezTo>
                    <a:cubicBezTo>
                      <a:pt x="16995" y="7364"/>
                      <a:pt x="17661" y="7865"/>
                      <a:pt x="18358" y="7170"/>
                    </a:cubicBezTo>
                    <a:lnTo>
                      <a:pt x="21598" y="3935"/>
                    </a:lnTo>
                    <a:cubicBezTo>
                      <a:pt x="21599" y="3935"/>
                      <a:pt x="21600" y="3930"/>
                      <a:pt x="21598" y="3929"/>
                    </a:cubicBezTo>
                    <a:close/>
                    <a:moveTo>
                      <a:pt x="6143" y="3446"/>
                    </a:moveTo>
                    <a:lnTo>
                      <a:pt x="9099" y="7934"/>
                    </a:lnTo>
                    <a:lnTo>
                      <a:pt x="6431" y="3088"/>
                    </a:lnTo>
                    <a:lnTo>
                      <a:pt x="6873" y="2485"/>
                    </a:lnTo>
                    <a:lnTo>
                      <a:pt x="6020" y="1853"/>
                    </a:lnTo>
                    <a:lnTo>
                      <a:pt x="6832" y="0"/>
                    </a:lnTo>
                    <a:lnTo>
                      <a:pt x="5688" y="2021"/>
                    </a:lnTo>
                    <a:lnTo>
                      <a:pt x="6532" y="2662"/>
                    </a:lnTo>
                    <a:cubicBezTo>
                      <a:pt x="6532" y="2662"/>
                      <a:pt x="6143" y="3446"/>
                      <a:pt x="6143" y="3446"/>
                    </a:cubicBezTo>
                    <a:close/>
                  </a:path>
                </a:pathLst>
              </a:custGeom>
              <a:solidFill>
                <a:srgbClr val="222B31">
                  <a:alpha val="53389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0" name="íşľiḓé"/>
              <p:cNvSpPr/>
              <p:nvPr/>
            </p:nvSpPr>
            <p:spPr>
              <a:xfrm>
                <a:off x="2730224" y="936076"/>
                <a:ext cx="254564" cy="27833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02" h="20971" extrusionOk="0">
                    <a:moveTo>
                      <a:pt x="19564" y="510"/>
                    </a:moveTo>
                    <a:lnTo>
                      <a:pt x="19564" y="510"/>
                    </a:lnTo>
                    <a:cubicBezTo>
                      <a:pt x="20929" y="1339"/>
                      <a:pt x="21202" y="2877"/>
                      <a:pt x="20202" y="3955"/>
                    </a:cubicBezTo>
                    <a:lnTo>
                      <a:pt x="5574" y="20017"/>
                    </a:lnTo>
                    <a:cubicBezTo>
                      <a:pt x="4577" y="21092"/>
                      <a:pt x="2607" y="21285"/>
                      <a:pt x="1240" y="20460"/>
                    </a:cubicBezTo>
                    <a:cubicBezTo>
                      <a:pt x="-128" y="19635"/>
                      <a:pt x="-398" y="18101"/>
                      <a:pt x="601" y="17018"/>
                    </a:cubicBezTo>
                    <a:lnTo>
                      <a:pt x="15227" y="957"/>
                    </a:lnTo>
                    <a:cubicBezTo>
                      <a:pt x="16230" y="-120"/>
                      <a:pt x="18197" y="-315"/>
                      <a:pt x="19564" y="510"/>
                    </a:cubicBezTo>
                  </a:path>
                </a:pathLst>
              </a:custGeom>
              <a:solidFill>
                <a:srgbClr val="FFDFC4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1" name="íSḻíḍè"/>
              <p:cNvSpPr/>
              <p:nvPr/>
            </p:nvSpPr>
            <p:spPr>
              <a:xfrm>
                <a:off x="2550810" y="1092089"/>
                <a:ext cx="385409" cy="41688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5486" y="0"/>
                    </a:moveTo>
                    <a:lnTo>
                      <a:pt x="2864" y="7354"/>
                    </a:lnTo>
                    <a:lnTo>
                      <a:pt x="0" y="15403"/>
                    </a:lnTo>
                    <a:lnTo>
                      <a:pt x="6807" y="21600"/>
                    </a:lnTo>
                    <a:lnTo>
                      <a:pt x="13132" y="17490"/>
                    </a:lnTo>
                    <a:cubicBezTo>
                      <a:pt x="16740" y="15142"/>
                      <a:pt x="20023" y="6109"/>
                      <a:pt x="21600" y="2161"/>
                    </a:cubicBezTo>
                    <a:cubicBezTo>
                      <a:pt x="21600" y="2161"/>
                      <a:pt x="15486" y="0"/>
                      <a:pt x="15486" y="0"/>
                    </a:cubicBezTo>
                    <a:close/>
                  </a:path>
                </a:pathLst>
              </a:custGeom>
              <a:solidFill>
                <a:srgbClr val="DAB798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2" name="îṣḻidé"/>
              <p:cNvSpPr/>
              <p:nvPr/>
            </p:nvSpPr>
            <p:spPr>
              <a:xfrm>
                <a:off x="2566411" y="93607"/>
                <a:ext cx="665478" cy="15606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920" y="0"/>
                    </a:moveTo>
                    <a:lnTo>
                      <a:pt x="21600" y="117"/>
                    </a:lnTo>
                    <a:lnTo>
                      <a:pt x="2071" y="21600"/>
                    </a:lnTo>
                    <a:lnTo>
                      <a:pt x="0" y="21244"/>
                    </a:lnTo>
                    <a:cubicBezTo>
                      <a:pt x="0" y="21244"/>
                      <a:pt x="20920" y="0"/>
                      <a:pt x="20920" y="0"/>
                    </a:cubicBezTo>
                    <a:close/>
                  </a:path>
                </a:pathLst>
              </a:custGeom>
              <a:solidFill>
                <a:srgbClr val="6B3728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3" name="îṥ1îḓé"/>
              <p:cNvSpPr/>
              <p:nvPr/>
            </p:nvSpPr>
            <p:spPr>
              <a:xfrm>
                <a:off x="2589813" y="1021884"/>
                <a:ext cx="223445" cy="2775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36" h="21053" extrusionOk="0">
                    <a:moveTo>
                      <a:pt x="1195" y="19520"/>
                    </a:moveTo>
                    <a:lnTo>
                      <a:pt x="2845" y="21053"/>
                    </a:lnTo>
                    <a:lnTo>
                      <a:pt x="4672" y="19466"/>
                    </a:lnTo>
                    <a:lnTo>
                      <a:pt x="19335" y="6721"/>
                    </a:lnTo>
                    <a:cubicBezTo>
                      <a:pt x="20989" y="5286"/>
                      <a:pt x="21196" y="3900"/>
                      <a:pt x="20701" y="2616"/>
                    </a:cubicBezTo>
                    <a:cubicBezTo>
                      <a:pt x="20282" y="1528"/>
                      <a:pt x="18447" y="-547"/>
                      <a:pt x="17666" y="134"/>
                    </a:cubicBezTo>
                    <a:lnTo>
                      <a:pt x="1052" y="14634"/>
                    </a:lnTo>
                    <a:cubicBezTo>
                      <a:pt x="-404" y="15896"/>
                      <a:pt x="-340" y="18099"/>
                      <a:pt x="1195" y="19520"/>
                    </a:cubicBezTo>
                  </a:path>
                </a:pathLst>
              </a:custGeom>
              <a:solidFill>
                <a:srgbClr val="FFDFC4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4" name="íŝ1ïḋé"/>
              <p:cNvSpPr/>
              <p:nvPr/>
            </p:nvSpPr>
            <p:spPr>
              <a:xfrm>
                <a:off x="748861" y="265221"/>
                <a:ext cx="787546" cy="8985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5496" y="2101"/>
                    </a:moveTo>
                    <a:cubicBezTo>
                      <a:pt x="13601" y="4474"/>
                      <a:pt x="11094" y="6657"/>
                      <a:pt x="8985" y="7466"/>
                    </a:cubicBezTo>
                    <a:cubicBezTo>
                      <a:pt x="11134" y="6420"/>
                      <a:pt x="12687" y="3080"/>
                      <a:pt x="12866" y="0"/>
                    </a:cubicBezTo>
                    <a:cubicBezTo>
                      <a:pt x="9469" y="3492"/>
                      <a:pt x="3675" y="7833"/>
                      <a:pt x="0" y="9316"/>
                    </a:cubicBezTo>
                    <a:cubicBezTo>
                      <a:pt x="401" y="10168"/>
                      <a:pt x="951" y="10702"/>
                      <a:pt x="1453" y="10629"/>
                    </a:cubicBezTo>
                    <a:cubicBezTo>
                      <a:pt x="1613" y="10606"/>
                      <a:pt x="1753" y="10523"/>
                      <a:pt x="1873" y="10393"/>
                    </a:cubicBezTo>
                    <a:cubicBezTo>
                      <a:pt x="3058" y="13399"/>
                      <a:pt x="4942" y="16048"/>
                      <a:pt x="7149" y="17538"/>
                    </a:cubicBezTo>
                    <a:lnTo>
                      <a:pt x="7149" y="21600"/>
                    </a:lnTo>
                    <a:lnTo>
                      <a:pt x="14628" y="21600"/>
                    </a:lnTo>
                    <a:lnTo>
                      <a:pt x="14628" y="17611"/>
                    </a:lnTo>
                    <a:cubicBezTo>
                      <a:pt x="16867" y="16146"/>
                      <a:pt x="18784" y="13482"/>
                      <a:pt x="19989" y="10452"/>
                    </a:cubicBezTo>
                    <a:cubicBezTo>
                      <a:pt x="20096" y="10548"/>
                      <a:pt x="20216" y="10609"/>
                      <a:pt x="20350" y="10629"/>
                    </a:cubicBezTo>
                    <a:cubicBezTo>
                      <a:pt x="20772" y="10690"/>
                      <a:pt x="21228" y="10325"/>
                      <a:pt x="21600" y="9703"/>
                    </a:cubicBezTo>
                    <a:cubicBezTo>
                      <a:pt x="19542" y="8402"/>
                      <a:pt x="17251" y="5282"/>
                      <a:pt x="15496" y="2101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5" name="ïṧļïḍe"/>
              <p:cNvSpPr/>
              <p:nvPr/>
            </p:nvSpPr>
            <p:spPr>
              <a:xfrm>
                <a:off x="2745826" y="1294906"/>
                <a:ext cx="112536" cy="835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55" h="19662" extrusionOk="0">
                    <a:moveTo>
                      <a:pt x="19031" y="3557"/>
                    </a:moveTo>
                    <a:lnTo>
                      <a:pt x="19031" y="3557"/>
                    </a:lnTo>
                    <a:cubicBezTo>
                      <a:pt x="20826" y="6837"/>
                      <a:pt x="20197" y="10980"/>
                      <a:pt x="17641" y="12763"/>
                    </a:cubicBezTo>
                    <a:lnTo>
                      <a:pt x="8956" y="18843"/>
                    </a:lnTo>
                    <a:cubicBezTo>
                      <a:pt x="6405" y="20629"/>
                      <a:pt x="2826" y="19394"/>
                      <a:pt x="1034" y="16116"/>
                    </a:cubicBezTo>
                    <a:cubicBezTo>
                      <a:pt x="-774" y="12831"/>
                      <a:pt x="-145" y="8691"/>
                      <a:pt x="2411" y="6908"/>
                    </a:cubicBezTo>
                    <a:lnTo>
                      <a:pt x="11103" y="827"/>
                    </a:lnTo>
                    <a:cubicBezTo>
                      <a:pt x="13657" y="-971"/>
                      <a:pt x="17226" y="264"/>
                      <a:pt x="19031" y="3557"/>
                    </a:cubicBezTo>
                  </a:path>
                </a:pathLst>
              </a:custGeom>
              <a:solidFill>
                <a:srgbClr val="FFDFC4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6" name="îṩḷîdè"/>
              <p:cNvSpPr/>
              <p:nvPr/>
            </p:nvSpPr>
            <p:spPr>
              <a:xfrm>
                <a:off x="2777028" y="1193498"/>
                <a:ext cx="122316" cy="925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954" h="19578" extrusionOk="0">
                    <a:moveTo>
                      <a:pt x="18858" y="3699"/>
                    </a:moveTo>
                    <a:lnTo>
                      <a:pt x="18858" y="3699"/>
                    </a:lnTo>
                    <a:cubicBezTo>
                      <a:pt x="20778" y="7124"/>
                      <a:pt x="20103" y="11445"/>
                      <a:pt x="17389" y="13314"/>
                    </a:cubicBezTo>
                    <a:lnTo>
                      <a:pt x="9520" y="18719"/>
                    </a:lnTo>
                    <a:cubicBezTo>
                      <a:pt x="6811" y="20588"/>
                      <a:pt x="3006" y="19300"/>
                      <a:pt x="1091" y="15868"/>
                    </a:cubicBezTo>
                    <a:cubicBezTo>
                      <a:pt x="-822" y="12453"/>
                      <a:pt x="-152" y="8124"/>
                      <a:pt x="2569" y="6262"/>
                    </a:cubicBezTo>
                    <a:lnTo>
                      <a:pt x="10435" y="860"/>
                    </a:lnTo>
                    <a:cubicBezTo>
                      <a:pt x="13155" y="-1012"/>
                      <a:pt x="16947" y="276"/>
                      <a:pt x="18858" y="3699"/>
                    </a:cubicBezTo>
                  </a:path>
                </a:pathLst>
              </a:custGeom>
              <a:solidFill>
                <a:srgbClr val="FFDFC4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7" name="ïšľîďe"/>
              <p:cNvSpPr/>
              <p:nvPr/>
            </p:nvSpPr>
            <p:spPr>
              <a:xfrm>
                <a:off x="2816031" y="1092089"/>
                <a:ext cx="122342" cy="925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956" h="19587" extrusionOk="0">
                    <a:moveTo>
                      <a:pt x="18868" y="3710"/>
                    </a:moveTo>
                    <a:lnTo>
                      <a:pt x="18868" y="3710"/>
                    </a:lnTo>
                    <a:cubicBezTo>
                      <a:pt x="20780" y="7134"/>
                      <a:pt x="20102" y="11460"/>
                      <a:pt x="17386" y="13332"/>
                    </a:cubicBezTo>
                    <a:lnTo>
                      <a:pt x="9521" y="18732"/>
                    </a:lnTo>
                    <a:cubicBezTo>
                      <a:pt x="6807" y="20594"/>
                      <a:pt x="3006" y="19312"/>
                      <a:pt x="1092" y="15878"/>
                    </a:cubicBezTo>
                    <a:cubicBezTo>
                      <a:pt x="-820" y="12454"/>
                      <a:pt x="-154" y="8133"/>
                      <a:pt x="2566" y="6264"/>
                    </a:cubicBezTo>
                    <a:lnTo>
                      <a:pt x="10432" y="856"/>
                    </a:lnTo>
                    <a:cubicBezTo>
                      <a:pt x="13150" y="-1006"/>
                      <a:pt x="16948" y="272"/>
                      <a:pt x="18868" y="3710"/>
                    </a:cubicBezTo>
                  </a:path>
                </a:pathLst>
              </a:custGeom>
              <a:solidFill>
                <a:srgbClr val="FFDFC4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8" name="ïS1îḓé"/>
              <p:cNvSpPr/>
              <p:nvPr/>
            </p:nvSpPr>
            <p:spPr>
              <a:xfrm>
                <a:off x="2745826" y="1021884"/>
                <a:ext cx="137725" cy="3490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91" h="21287" extrusionOk="0">
                    <a:moveTo>
                      <a:pt x="20175" y="6837"/>
                    </a:moveTo>
                    <a:cubicBezTo>
                      <a:pt x="18759" y="6053"/>
                      <a:pt x="15941" y="5756"/>
                      <a:pt x="13922" y="6188"/>
                    </a:cubicBezTo>
                    <a:lnTo>
                      <a:pt x="13162" y="6346"/>
                    </a:lnTo>
                    <a:cubicBezTo>
                      <a:pt x="11137" y="6774"/>
                      <a:pt x="10644" y="7764"/>
                      <a:pt x="12066" y="8550"/>
                    </a:cubicBezTo>
                    <a:cubicBezTo>
                      <a:pt x="13483" y="9331"/>
                      <a:pt x="16306" y="9626"/>
                      <a:pt x="18325" y="9201"/>
                    </a:cubicBezTo>
                    <a:lnTo>
                      <a:pt x="19085" y="9041"/>
                    </a:lnTo>
                    <a:cubicBezTo>
                      <a:pt x="21109" y="8615"/>
                      <a:pt x="21600" y="7625"/>
                      <a:pt x="20175" y="6837"/>
                    </a:cubicBezTo>
                    <a:close/>
                    <a:moveTo>
                      <a:pt x="3055" y="18338"/>
                    </a:moveTo>
                    <a:lnTo>
                      <a:pt x="2358" y="18484"/>
                    </a:lnTo>
                    <a:cubicBezTo>
                      <a:pt x="499" y="18876"/>
                      <a:pt x="44" y="19783"/>
                      <a:pt x="1347" y="20508"/>
                    </a:cubicBezTo>
                    <a:cubicBezTo>
                      <a:pt x="2661" y="21229"/>
                      <a:pt x="5247" y="21499"/>
                      <a:pt x="7100" y="21107"/>
                    </a:cubicBezTo>
                    <a:lnTo>
                      <a:pt x="7796" y="20961"/>
                    </a:lnTo>
                    <a:cubicBezTo>
                      <a:pt x="9652" y="20570"/>
                      <a:pt x="10113" y="19657"/>
                      <a:pt x="8802" y="18934"/>
                    </a:cubicBezTo>
                    <a:cubicBezTo>
                      <a:pt x="7500" y="18213"/>
                      <a:pt x="4908" y="17942"/>
                      <a:pt x="3055" y="18338"/>
                    </a:cubicBezTo>
                    <a:close/>
                    <a:moveTo>
                      <a:pt x="8127" y="12519"/>
                    </a:moveTo>
                    <a:lnTo>
                      <a:pt x="7362" y="12677"/>
                    </a:lnTo>
                    <a:cubicBezTo>
                      <a:pt x="5338" y="13104"/>
                      <a:pt x="4852" y="14095"/>
                      <a:pt x="6273" y="14883"/>
                    </a:cubicBezTo>
                    <a:cubicBezTo>
                      <a:pt x="7687" y="15667"/>
                      <a:pt x="10513" y="15960"/>
                      <a:pt x="12526" y="15532"/>
                    </a:cubicBezTo>
                    <a:lnTo>
                      <a:pt x="13286" y="15375"/>
                    </a:lnTo>
                    <a:cubicBezTo>
                      <a:pt x="15309" y="14948"/>
                      <a:pt x="15808" y="13957"/>
                      <a:pt x="14379" y="13171"/>
                    </a:cubicBezTo>
                    <a:cubicBezTo>
                      <a:pt x="12968" y="12385"/>
                      <a:pt x="10146" y="12092"/>
                      <a:pt x="8127" y="12519"/>
                    </a:cubicBezTo>
                    <a:close/>
                    <a:moveTo>
                      <a:pt x="7221" y="1086"/>
                    </a:moveTo>
                    <a:cubicBezTo>
                      <a:pt x="7441" y="898"/>
                      <a:pt x="7185" y="438"/>
                      <a:pt x="6527" y="136"/>
                    </a:cubicBezTo>
                    <a:cubicBezTo>
                      <a:pt x="6005" y="-101"/>
                      <a:pt x="5587" y="25"/>
                      <a:pt x="5374" y="116"/>
                    </a:cubicBezTo>
                    <a:lnTo>
                      <a:pt x="0" y="2472"/>
                    </a:lnTo>
                    <a:cubicBezTo>
                      <a:pt x="2654" y="3400"/>
                      <a:pt x="5734" y="2353"/>
                      <a:pt x="7221" y="1086"/>
                    </a:cubicBezTo>
                    <a:close/>
                  </a:path>
                </a:pathLst>
              </a:custGeom>
              <a:solidFill>
                <a:srgbClr val="FFECDC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9" name="ïṧlîḑe"/>
              <p:cNvSpPr/>
              <p:nvPr/>
            </p:nvSpPr>
            <p:spPr>
              <a:xfrm>
                <a:off x="2550810" y="1201298"/>
                <a:ext cx="167674" cy="2782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502" h="21600" extrusionOk="0">
                    <a:moveTo>
                      <a:pt x="14389" y="2184"/>
                    </a:moveTo>
                    <a:cubicBezTo>
                      <a:pt x="13429" y="1293"/>
                      <a:pt x="12439" y="576"/>
                      <a:pt x="11438" y="0"/>
                    </a:cubicBezTo>
                    <a:lnTo>
                      <a:pt x="5334" y="2863"/>
                    </a:lnTo>
                    <a:lnTo>
                      <a:pt x="0" y="14921"/>
                    </a:lnTo>
                    <a:lnTo>
                      <a:pt x="9120" y="21600"/>
                    </a:lnTo>
                    <a:cubicBezTo>
                      <a:pt x="14777" y="16512"/>
                      <a:pt x="21600" y="7239"/>
                      <a:pt x="14389" y="2184"/>
                    </a:cubicBezTo>
                    <a:close/>
                  </a:path>
                </a:pathLst>
              </a:custGeom>
              <a:solidFill>
                <a:srgbClr val="FFDFC4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0" name="îṩḻíḑé"/>
              <p:cNvSpPr/>
              <p:nvPr/>
            </p:nvSpPr>
            <p:spPr>
              <a:xfrm>
                <a:off x="1014083" y="998482"/>
                <a:ext cx="272696" cy="147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616"/>
                    </a:moveTo>
                    <a:lnTo>
                      <a:pt x="21600" y="448"/>
                    </a:lnTo>
                    <a:cubicBezTo>
                      <a:pt x="18251" y="5063"/>
                      <a:pt x="14652" y="7724"/>
                      <a:pt x="10958" y="7724"/>
                    </a:cubicBezTo>
                    <a:cubicBezTo>
                      <a:pt x="7148" y="7724"/>
                      <a:pt x="3439" y="4888"/>
                      <a:pt x="0" y="0"/>
                    </a:cubicBezTo>
                    <a:lnTo>
                      <a:pt x="0" y="73"/>
                    </a:lnTo>
                    <a:lnTo>
                      <a:pt x="10919" y="21600"/>
                    </a:lnTo>
                    <a:cubicBezTo>
                      <a:pt x="10919" y="21600"/>
                      <a:pt x="21600" y="616"/>
                      <a:pt x="21600" y="616"/>
                    </a:cubicBezTo>
                    <a:close/>
                  </a:path>
                </a:pathLst>
              </a:custGeom>
              <a:solidFill>
                <a:srgbClr val="434F5A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1" name="ïŝlïḑé"/>
              <p:cNvSpPr/>
              <p:nvPr/>
            </p:nvSpPr>
            <p:spPr>
              <a:xfrm>
                <a:off x="928276" y="990681"/>
                <a:ext cx="443773" cy="10889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7491" y="2"/>
                    </a:moveTo>
                    <a:cubicBezTo>
                      <a:pt x="17491" y="2"/>
                      <a:pt x="17490" y="2"/>
                      <a:pt x="17490" y="2"/>
                    </a:cubicBezTo>
                    <a:lnTo>
                      <a:pt x="17482" y="0"/>
                    </a:lnTo>
                    <a:lnTo>
                      <a:pt x="17440" y="18"/>
                    </a:lnTo>
                    <a:cubicBezTo>
                      <a:pt x="17377" y="39"/>
                      <a:pt x="17313" y="60"/>
                      <a:pt x="17248" y="80"/>
                    </a:cubicBezTo>
                    <a:lnTo>
                      <a:pt x="17248" y="101"/>
                    </a:lnTo>
                    <a:lnTo>
                      <a:pt x="10682" y="2951"/>
                    </a:lnTo>
                    <a:lnTo>
                      <a:pt x="11205" y="3371"/>
                    </a:lnTo>
                    <a:lnTo>
                      <a:pt x="10159" y="3371"/>
                    </a:lnTo>
                    <a:lnTo>
                      <a:pt x="10682" y="2951"/>
                    </a:lnTo>
                    <a:lnTo>
                      <a:pt x="3976" y="30"/>
                    </a:lnTo>
                    <a:lnTo>
                      <a:pt x="3976" y="28"/>
                    </a:lnTo>
                    <a:lnTo>
                      <a:pt x="3974" y="28"/>
                    </a:lnTo>
                    <a:lnTo>
                      <a:pt x="3972" y="29"/>
                    </a:lnTo>
                    <a:lnTo>
                      <a:pt x="3971" y="28"/>
                    </a:lnTo>
                    <a:lnTo>
                      <a:pt x="3949" y="34"/>
                    </a:lnTo>
                    <a:lnTo>
                      <a:pt x="0" y="971"/>
                    </a:lnTo>
                    <a:lnTo>
                      <a:pt x="45" y="961"/>
                    </a:lnTo>
                    <a:lnTo>
                      <a:pt x="103" y="1075"/>
                    </a:lnTo>
                    <a:lnTo>
                      <a:pt x="1" y="1102"/>
                    </a:lnTo>
                    <a:lnTo>
                      <a:pt x="238" y="1338"/>
                    </a:lnTo>
                    <a:lnTo>
                      <a:pt x="10499" y="21346"/>
                    </a:lnTo>
                    <a:lnTo>
                      <a:pt x="10744" y="21600"/>
                    </a:lnTo>
                    <a:lnTo>
                      <a:pt x="21586" y="917"/>
                    </a:lnTo>
                    <a:lnTo>
                      <a:pt x="21600" y="920"/>
                    </a:lnTo>
                    <a:cubicBezTo>
                      <a:pt x="21600" y="920"/>
                      <a:pt x="17491" y="2"/>
                      <a:pt x="17491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2" name="ïşļïḑê"/>
              <p:cNvSpPr/>
              <p:nvPr/>
            </p:nvSpPr>
            <p:spPr>
              <a:xfrm>
                <a:off x="1060887" y="1138893"/>
                <a:ext cx="178749" cy="9457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130" y="6825"/>
                    </a:moveTo>
                    <a:cubicBezTo>
                      <a:pt x="18183" y="6061"/>
                      <a:pt x="18379" y="5279"/>
                      <a:pt x="16257" y="4393"/>
                    </a:cubicBezTo>
                    <a:lnTo>
                      <a:pt x="18351" y="3555"/>
                    </a:lnTo>
                    <a:lnTo>
                      <a:pt x="10589" y="0"/>
                    </a:lnTo>
                    <a:lnTo>
                      <a:pt x="2963" y="3498"/>
                    </a:lnTo>
                    <a:lnTo>
                      <a:pt x="5202" y="4394"/>
                    </a:lnTo>
                    <a:cubicBezTo>
                      <a:pt x="3076" y="5280"/>
                      <a:pt x="3278" y="6062"/>
                      <a:pt x="5335" y="6825"/>
                    </a:cubicBezTo>
                    <a:lnTo>
                      <a:pt x="0" y="16801"/>
                    </a:lnTo>
                    <a:lnTo>
                      <a:pt x="10592" y="21600"/>
                    </a:lnTo>
                    <a:lnTo>
                      <a:pt x="21600" y="16801"/>
                    </a:lnTo>
                    <a:cubicBezTo>
                      <a:pt x="21600" y="16801"/>
                      <a:pt x="16130" y="6825"/>
                      <a:pt x="16130" y="6825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3" name="íṧḻïde"/>
              <p:cNvSpPr/>
              <p:nvPr/>
            </p:nvSpPr>
            <p:spPr>
              <a:xfrm>
                <a:off x="928276" y="1021884"/>
                <a:ext cx="440784" cy="3806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599" y="1331"/>
                    </a:moveTo>
                    <a:lnTo>
                      <a:pt x="15672" y="17920"/>
                    </a:lnTo>
                    <a:lnTo>
                      <a:pt x="10757" y="6701"/>
                    </a:lnTo>
                    <a:lnTo>
                      <a:pt x="15569" y="21600"/>
                    </a:lnTo>
                    <a:lnTo>
                      <a:pt x="21600" y="1332"/>
                    </a:lnTo>
                    <a:cubicBezTo>
                      <a:pt x="21600" y="1332"/>
                      <a:pt x="21599" y="1331"/>
                      <a:pt x="21599" y="1331"/>
                    </a:cubicBezTo>
                    <a:close/>
                    <a:moveTo>
                      <a:pt x="3" y="1412"/>
                    </a:moveTo>
                    <a:lnTo>
                      <a:pt x="1840" y="0"/>
                    </a:lnTo>
                    <a:lnTo>
                      <a:pt x="0" y="1412"/>
                    </a:lnTo>
                    <a:lnTo>
                      <a:pt x="5948" y="21600"/>
                    </a:lnTo>
                    <a:lnTo>
                      <a:pt x="10757" y="6701"/>
                    </a:lnTo>
                    <a:lnTo>
                      <a:pt x="5843" y="17917"/>
                    </a:lnTo>
                    <a:cubicBezTo>
                      <a:pt x="5843" y="17917"/>
                      <a:pt x="3" y="1412"/>
                      <a:pt x="3" y="1412"/>
                    </a:cubicBezTo>
                    <a:close/>
                  </a:path>
                </a:pathLst>
              </a:custGeom>
              <a:solidFill>
                <a:srgbClr val="D6D6D6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36" name="îṥ1iḑé"/>
            <p:cNvGrpSpPr/>
            <p:nvPr/>
          </p:nvGrpSpPr>
          <p:grpSpPr>
            <a:xfrm>
              <a:off x="4113345" y="10521011"/>
              <a:ext cx="1110655" cy="1630749"/>
              <a:chOff x="0" y="-1"/>
              <a:chExt cx="1110654" cy="1630747"/>
            </a:xfrm>
          </p:grpSpPr>
          <p:sp>
            <p:nvSpPr>
              <p:cNvPr id="76" name="íś1iďé"/>
              <p:cNvSpPr/>
              <p:nvPr/>
            </p:nvSpPr>
            <p:spPr>
              <a:xfrm>
                <a:off x="0" y="592677"/>
                <a:ext cx="1110406" cy="10380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36" h="21516" extrusionOk="0">
                    <a:moveTo>
                      <a:pt x="8394" y="0"/>
                    </a:moveTo>
                    <a:lnTo>
                      <a:pt x="8394" y="1974"/>
                    </a:lnTo>
                    <a:cubicBezTo>
                      <a:pt x="9166" y="2826"/>
                      <a:pt x="12291" y="2832"/>
                      <a:pt x="12985" y="2081"/>
                    </a:cubicBezTo>
                    <a:lnTo>
                      <a:pt x="12985" y="0"/>
                    </a:lnTo>
                    <a:lnTo>
                      <a:pt x="8394" y="0"/>
                    </a:lnTo>
                    <a:close/>
                    <a:moveTo>
                      <a:pt x="7738" y="2270"/>
                    </a:moveTo>
                    <a:lnTo>
                      <a:pt x="6770" y="3052"/>
                    </a:lnTo>
                    <a:cubicBezTo>
                      <a:pt x="5386" y="3402"/>
                      <a:pt x="3657" y="3660"/>
                      <a:pt x="2598" y="4294"/>
                    </a:cubicBezTo>
                    <a:cubicBezTo>
                      <a:pt x="2227" y="4381"/>
                      <a:pt x="1947" y="4636"/>
                      <a:pt x="1775" y="5133"/>
                    </a:cubicBezTo>
                    <a:cubicBezTo>
                      <a:pt x="1736" y="5214"/>
                      <a:pt x="1699" y="5299"/>
                      <a:pt x="1676" y="5388"/>
                    </a:cubicBezTo>
                    <a:cubicBezTo>
                      <a:pt x="1680" y="5398"/>
                      <a:pt x="1686" y="5410"/>
                      <a:pt x="1691" y="5421"/>
                    </a:cubicBezTo>
                    <a:cubicBezTo>
                      <a:pt x="1686" y="5442"/>
                      <a:pt x="1680" y="5465"/>
                      <a:pt x="1676" y="5487"/>
                    </a:cubicBezTo>
                    <a:cubicBezTo>
                      <a:pt x="1164" y="7970"/>
                      <a:pt x="604" y="13410"/>
                      <a:pt x="13" y="18492"/>
                    </a:cubicBezTo>
                    <a:cubicBezTo>
                      <a:pt x="-139" y="19794"/>
                      <a:pt x="1116" y="20352"/>
                      <a:pt x="1523" y="20466"/>
                    </a:cubicBezTo>
                    <a:cubicBezTo>
                      <a:pt x="2250" y="20669"/>
                      <a:pt x="2931" y="20821"/>
                      <a:pt x="3628" y="20951"/>
                    </a:cubicBezTo>
                    <a:cubicBezTo>
                      <a:pt x="3627" y="20954"/>
                      <a:pt x="3621" y="20957"/>
                      <a:pt x="3620" y="20960"/>
                    </a:cubicBezTo>
                    <a:cubicBezTo>
                      <a:pt x="4199" y="21086"/>
                      <a:pt x="4874" y="21190"/>
                      <a:pt x="5603" y="21272"/>
                    </a:cubicBezTo>
                    <a:cubicBezTo>
                      <a:pt x="5681" y="21284"/>
                      <a:pt x="5752" y="21294"/>
                      <a:pt x="5832" y="21305"/>
                    </a:cubicBezTo>
                    <a:lnTo>
                      <a:pt x="5832" y="21297"/>
                    </a:lnTo>
                    <a:cubicBezTo>
                      <a:pt x="8707" y="21600"/>
                      <a:pt x="12439" y="21582"/>
                      <a:pt x="15280" y="21280"/>
                    </a:cubicBezTo>
                    <a:lnTo>
                      <a:pt x="15280" y="21305"/>
                    </a:lnTo>
                    <a:cubicBezTo>
                      <a:pt x="16951" y="21062"/>
                      <a:pt x="18254" y="20910"/>
                      <a:pt x="19764" y="20417"/>
                    </a:cubicBezTo>
                    <a:cubicBezTo>
                      <a:pt x="20102" y="20307"/>
                      <a:pt x="21461" y="19716"/>
                      <a:pt x="21327" y="18574"/>
                    </a:cubicBezTo>
                    <a:cubicBezTo>
                      <a:pt x="20708" y="13277"/>
                      <a:pt x="20114" y="7819"/>
                      <a:pt x="19634" y="5520"/>
                    </a:cubicBezTo>
                    <a:cubicBezTo>
                      <a:pt x="19617" y="5437"/>
                      <a:pt x="19592" y="5368"/>
                      <a:pt x="19566" y="5297"/>
                    </a:cubicBezTo>
                    <a:cubicBezTo>
                      <a:pt x="19568" y="5293"/>
                      <a:pt x="19572" y="5285"/>
                      <a:pt x="19573" y="5281"/>
                    </a:cubicBezTo>
                    <a:cubicBezTo>
                      <a:pt x="18958" y="3847"/>
                      <a:pt x="16263" y="3382"/>
                      <a:pt x="14289" y="2953"/>
                    </a:cubicBezTo>
                    <a:cubicBezTo>
                      <a:pt x="14091" y="2813"/>
                      <a:pt x="13670" y="2515"/>
                      <a:pt x="13343" y="2279"/>
                    </a:cubicBezTo>
                    <a:cubicBezTo>
                      <a:pt x="13187" y="2394"/>
                      <a:pt x="13028" y="2492"/>
                      <a:pt x="12870" y="2583"/>
                    </a:cubicBezTo>
                    <a:cubicBezTo>
                      <a:pt x="12860" y="2579"/>
                      <a:pt x="12850" y="2579"/>
                      <a:pt x="12840" y="2575"/>
                    </a:cubicBezTo>
                    <a:cubicBezTo>
                      <a:pt x="10856" y="3728"/>
                      <a:pt x="8756" y="2952"/>
                      <a:pt x="7738" y="227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7" name="ïšḷîdé"/>
              <p:cNvSpPr/>
              <p:nvPr/>
            </p:nvSpPr>
            <p:spPr>
              <a:xfrm>
                <a:off x="280872" y="-1"/>
                <a:ext cx="548859" cy="7064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5565" h="20746" extrusionOk="0">
                    <a:moveTo>
                      <a:pt x="7730" y="20746"/>
                    </a:moveTo>
                    <a:cubicBezTo>
                      <a:pt x="14274" y="20746"/>
                      <a:pt x="18129" y="8408"/>
                      <a:pt x="13599" y="2589"/>
                    </a:cubicBezTo>
                    <a:cubicBezTo>
                      <a:pt x="11412" y="-222"/>
                      <a:pt x="5999" y="-854"/>
                      <a:pt x="4266" y="1236"/>
                    </a:cubicBezTo>
                    <a:cubicBezTo>
                      <a:pt x="-3471" y="3798"/>
                      <a:pt x="305" y="20746"/>
                      <a:pt x="7730" y="20746"/>
                    </a:cubicBezTo>
                  </a:path>
                </a:pathLst>
              </a:custGeom>
              <a:solidFill>
                <a:srgbClr val="434F5A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grpSp>
            <p:nvGrpSpPr>
              <p:cNvPr id="78" name="ïSľîde"/>
              <p:cNvGrpSpPr/>
              <p:nvPr/>
            </p:nvGrpSpPr>
            <p:grpSpPr>
              <a:xfrm>
                <a:off x="49" y="717659"/>
                <a:ext cx="1110605" cy="905044"/>
                <a:chOff x="0" y="0"/>
                <a:chExt cx="1110605" cy="905042"/>
              </a:xfrm>
            </p:grpSpPr>
            <p:sp>
              <p:nvSpPr>
                <p:cNvPr id="79" name="íṥlïḓe"/>
                <p:cNvSpPr/>
                <p:nvPr/>
              </p:nvSpPr>
              <p:spPr>
                <a:xfrm>
                  <a:off x="795665" y="132610"/>
                  <a:ext cx="314940" cy="77243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65" h="21600" extrusionOk="0">
                      <a:moveTo>
                        <a:pt x="21133" y="17912"/>
                      </a:moveTo>
                      <a:cubicBezTo>
                        <a:pt x="18965" y="10765"/>
                        <a:pt x="16898" y="3409"/>
                        <a:pt x="15223" y="307"/>
                      </a:cubicBezTo>
                      <a:cubicBezTo>
                        <a:pt x="15163" y="196"/>
                        <a:pt x="15080" y="96"/>
                        <a:pt x="14987" y="0"/>
                      </a:cubicBezTo>
                      <a:cubicBezTo>
                        <a:pt x="11390" y="3205"/>
                        <a:pt x="4833" y="18236"/>
                        <a:pt x="7679" y="21119"/>
                      </a:cubicBezTo>
                      <a:cubicBezTo>
                        <a:pt x="5477" y="21299"/>
                        <a:pt x="2867" y="21448"/>
                        <a:pt x="0" y="21566"/>
                      </a:cubicBezTo>
                      <a:lnTo>
                        <a:pt x="8" y="21600"/>
                      </a:lnTo>
                      <a:cubicBezTo>
                        <a:pt x="5853" y="21272"/>
                        <a:pt x="10393" y="21064"/>
                        <a:pt x="15674" y="20399"/>
                      </a:cubicBezTo>
                      <a:cubicBezTo>
                        <a:pt x="16856" y="20251"/>
                        <a:pt x="21600" y="19453"/>
                        <a:pt x="21133" y="17912"/>
                      </a:cubicBezTo>
                      <a:close/>
                    </a:path>
                  </a:pathLst>
                </a:custGeom>
                <a:solidFill>
                  <a:srgbClr val="222B31">
                    <a:alpha val="3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80" name="ïşļíḑê"/>
                <p:cNvSpPr/>
                <p:nvPr/>
              </p:nvSpPr>
              <p:spPr>
                <a:xfrm>
                  <a:off x="0" y="140411"/>
                  <a:ext cx="198333" cy="74921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214" h="21600" extrusionOk="0">
                      <a:moveTo>
                        <a:pt x="8081" y="0"/>
                      </a:moveTo>
                      <a:cubicBezTo>
                        <a:pt x="8059" y="29"/>
                        <a:pt x="8032" y="55"/>
                        <a:pt x="8011" y="85"/>
                      </a:cubicBezTo>
                      <a:cubicBezTo>
                        <a:pt x="5567" y="3540"/>
                        <a:pt x="2886" y="11109"/>
                        <a:pt x="61" y="18178"/>
                      </a:cubicBezTo>
                      <a:cubicBezTo>
                        <a:pt x="-666" y="19989"/>
                        <a:pt x="5343" y="20767"/>
                        <a:pt x="7287" y="20925"/>
                      </a:cubicBezTo>
                      <a:cubicBezTo>
                        <a:pt x="10761" y="21208"/>
                        <a:pt x="13994" y="21419"/>
                        <a:pt x="17323" y="21600"/>
                      </a:cubicBezTo>
                      <a:cubicBezTo>
                        <a:pt x="20934" y="18284"/>
                        <a:pt x="12704" y="2958"/>
                        <a:pt x="8081" y="0"/>
                      </a:cubicBezTo>
                      <a:close/>
                    </a:path>
                  </a:pathLst>
                </a:custGeom>
                <a:solidFill>
                  <a:srgbClr val="222B31">
                    <a:alpha val="3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81" name="ïslíḍê"/>
                <p:cNvSpPr/>
                <p:nvPr/>
              </p:nvSpPr>
              <p:spPr>
                <a:xfrm>
                  <a:off x="351028" y="0"/>
                  <a:ext cx="402210" cy="8726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15403" extrusionOk="0">
                      <a:moveTo>
                        <a:pt x="21600" y="4261"/>
                      </a:moveTo>
                      <a:cubicBezTo>
                        <a:pt x="21600" y="4261"/>
                        <a:pt x="21480" y="4000"/>
                        <a:pt x="21283" y="3578"/>
                      </a:cubicBezTo>
                      <a:cubicBezTo>
                        <a:pt x="19752" y="2562"/>
                        <a:pt x="18377" y="1571"/>
                        <a:pt x="17325" y="432"/>
                      </a:cubicBezTo>
                      <a:cubicBezTo>
                        <a:pt x="16752" y="1433"/>
                        <a:pt x="16176" y="2250"/>
                        <a:pt x="15599" y="2919"/>
                      </a:cubicBezTo>
                      <a:cubicBezTo>
                        <a:pt x="15567" y="2960"/>
                        <a:pt x="15534" y="3005"/>
                        <a:pt x="15501" y="3042"/>
                      </a:cubicBezTo>
                      <a:cubicBezTo>
                        <a:pt x="15248" y="3329"/>
                        <a:pt x="14997" y="3570"/>
                        <a:pt x="14745" y="3800"/>
                      </a:cubicBezTo>
                      <a:cubicBezTo>
                        <a:pt x="14668" y="3871"/>
                        <a:pt x="14591" y="3941"/>
                        <a:pt x="14514" y="4004"/>
                      </a:cubicBezTo>
                      <a:cubicBezTo>
                        <a:pt x="14267" y="4213"/>
                        <a:pt x="14021" y="4400"/>
                        <a:pt x="13776" y="4552"/>
                      </a:cubicBezTo>
                      <a:cubicBezTo>
                        <a:pt x="13710" y="4597"/>
                        <a:pt x="13644" y="4630"/>
                        <a:pt x="13578" y="4666"/>
                      </a:cubicBezTo>
                      <a:cubicBezTo>
                        <a:pt x="12765" y="5138"/>
                        <a:pt x="11962" y="5352"/>
                        <a:pt x="11178" y="5335"/>
                      </a:cubicBezTo>
                      <a:cubicBezTo>
                        <a:pt x="11133" y="5331"/>
                        <a:pt x="11088" y="5339"/>
                        <a:pt x="11042" y="5335"/>
                      </a:cubicBezTo>
                      <a:cubicBezTo>
                        <a:pt x="10815" y="5325"/>
                        <a:pt x="10590" y="5286"/>
                        <a:pt x="10366" y="5241"/>
                      </a:cubicBezTo>
                      <a:cubicBezTo>
                        <a:pt x="10275" y="5221"/>
                        <a:pt x="10183" y="5202"/>
                        <a:pt x="10092" y="5178"/>
                      </a:cubicBezTo>
                      <a:cubicBezTo>
                        <a:pt x="9883" y="5120"/>
                        <a:pt x="9675" y="5054"/>
                        <a:pt x="9469" y="4972"/>
                      </a:cubicBezTo>
                      <a:cubicBezTo>
                        <a:pt x="9372" y="4931"/>
                        <a:pt x="9275" y="4884"/>
                        <a:pt x="9178" y="4838"/>
                      </a:cubicBezTo>
                      <a:cubicBezTo>
                        <a:pt x="8977" y="4740"/>
                        <a:pt x="8776" y="4647"/>
                        <a:pt x="8580" y="4527"/>
                      </a:cubicBezTo>
                      <a:cubicBezTo>
                        <a:pt x="8545" y="4506"/>
                        <a:pt x="8512" y="4480"/>
                        <a:pt x="8477" y="4456"/>
                      </a:cubicBezTo>
                      <a:cubicBezTo>
                        <a:pt x="8085" y="4210"/>
                        <a:pt x="7705" y="3918"/>
                        <a:pt x="7334" y="3589"/>
                      </a:cubicBezTo>
                      <a:cubicBezTo>
                        <a:pt x="7208" y="3479"/>
                        <a:pt x="7082" y="3375"/>
                        <a:pt x="6959" y="3257"/>
                      </a:cubicBezTo>
                      <a:cubicBezTo>
                        <a:pt x="6814" y="3114"/>
                        <a:pt x="6673" y="2969"/>
                        <a:pt x="6531" y="2817"/>
                      </a:cubicBezTo>
                      <a:cubicBezTo>
                        <a:pt x="6397" y="2676"/>
                        <a:pt x="6264" y="2529"/>
                        <a:pt x="6133" y="2380"/>
                      </a:cubicBezTo>
                      <a:cubicBezTo>
                        <a:pt x="6005" y="2231"/>
                        <a:pt x="5879" y="2084"/>
                        <a:pt x="5755" y="1928"/>
                      </a:cubicBezTo>
                      <a:cubicBezTo>
                        <a:pt x="5611" y="1749"/>
                        <a:pt x="5473" y="1566"/>
                        <a:pt x="5335" y="1382"/>
                      </a:cubicBezTo>
                      <a:cubicBezTo>
                        <a:pt x="5230" y="1240"/>
                        <a:pt x="5123" y="1105"/>
                        <a:pt x="5021" y="959"/>
                      </a:cubicBezTo>
                      <a:cubicBezTo>
                        <a:pt x="4800" y="645"/>
                        <a:pt x="4588" y="324"/>
                        <a:pt x="4384" y="0"/>
                      </a:cubicBezTo>
                      <a:cubicBezTo>
                        <a:pt x="3316" y="1794"/>
                        <a:pt x="1878" y="3167"/>
                        <a:pt x="274" y="4404"/>
                      </a:cubicBezTo>
                      <a:lnTo>
                        <a:pt x="0" y="5084"/>
                      </a:lnTo>
                      <a:cubicBezTo>
                        <a:pt x="3715" y="16176"/>
                        <a:pt x="16514" y="21600"/>
                        <a:pt x="21600" y="4261"/>
                      </a:cubicBezTo>
                      <a:close/>
                    </a:path>
                  </a:pathLst>
                </a:custGeom>
                <a:solidFill>
                  <a:srgbClr val="222B31">
                    <a:alpha val="3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</p:grpSp>
        <p:grpSp>
          <p:nvGrpSpPr>
            <p:cNvPr id="37" name="iṥľîḓé"/>
            <p:cNvGrpSpPr/>
            <p:nvPr/>
          </p:nvGrpSpPr>
          <p:grpSpPr>
            <a:xfrm>
              <a:off x="2998127" y="10458606"/>
              <a:ext cx="1006250" cy="1477454"/>
              <a:chOff x="0" y="-1"/>
              <a:chExt cx="1006249" cy="1477452"/>
            </a:xfrm>
          </p:grpSpPr>
          <p:sp>
            <p:nvSpPr>
              <p:cNvPr id="70" name="iṣľîďè"/>
              <p:cNvSpPr/>
              <p:nvPr/>
            </p:nvSpPr>
            <p:spPr>
              <a:xfrm>
                <a:off x="0" y="536964"/>
                <a:ext cx="1006024" cy="9404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36" h="21516" extrusionOk="0">
                    <a:moveTo>
                      <a:pt x="8394" y="0"/>
                    </a:moveTo>
                    <a:lnTo>
                      <a:pt x="8394" y="1974"/>
                    </a:lnTo>
                    <a:cubicBezTo>
                      <a:pt x="9166" y="2826"/>
                      <a:pt x="12291" y="2832"/>
                      <a:pt x="12985" y="2081"/>
                    </a:cubicBezTo>
                    <a:lnTo>
                      <a:pt x="12985" y="0"/>
                    </a:lnTo>
                    <a:lnTo>
                      <a:pt x="8394" y="0"/>
                    </a:lnTo>
                    <a:close/>
                    <a:moveTo>
                      <a:pt x="7738" y="2270"/>
                    </a:moveTo>
                    <a:lnTo>
                      <a:pt x="6770" y="3052"/>
                    </a:lnTo>
                    <a:cubicBezTo>
                      <a:pt x="5386" y="3402"/>
                      <a:pt x="3657" y="3660"/>
                      <a:pt x="2598" y="4294"/>
                    </a:cubicBezTo>
                    <a:cubicBezTo>
                      <a:pt x="2227" y="4381"/>
                      <a:pt x="1947" y="4636"/>
                      <a:pt x="1775" y="5133"/>
                    </a:cubicBezTo>
                    <a:cubicBezTo>
                      <a:pt x="1736" y="5214"/>
                      <a:pt x="1699" y="5299"/>
                      <a:pt x="1676" y="5388"/>
                    </a:cubicBezTo>
                    <a:cubicBezTo>
                      <a:pt x="1680" y="5398"/>
                      <a:pt x="1686" y="5410"/>
                      <a:pt x="1691" y="5421"/>
                    </a:cubicBezTo>
                    <a:cubicBezTo>
                      <a:pt x="1686" y="5442"/>
                      <a:pt x="1680" y="5465"/>
                      <a:pt x="1676" y="5487"/>
                    </a:cubicBezTo>
                    <a:cubicBezTo>
                      <a:pt x="1164" y="7970"/>
                      <a:pt x="604" y="13410"/>
                      <a:pt x="13" y="18492"/>
                    </a:cubicBezTo>
                    <a:cubicBezTo>
                      <a:pt x="-139" y="19794"/>
                      <a:pt x="1116" y="20352"/>
                      <a:pt x="1523" y="20466"/>
                    </a:cubicBezTo>
                    <a:cubicBezTo>
                      <a:pt x="2250" y="20669"/>
                      <a:pt x="2931" y="20821"/>
                      <a:pt x="3628" y="20951"/>
                    </a:cubicBezTo>
                    <a:cubicBezTo>
                      <a:pt x="3627" y="20954"/>
                      <a:pt x="3621" y="20957"/>
                      <a:pt x="3620" y="20960"/>
                    </a:cubicBezTo>
                    <a:cubicBezTo>
                      <a:pt x="4199" y="21086"/>
                      <a:pt x="4874" y="21190"/>
                      <a:pt x="5603" y="21272"/>
                    </a:cubicBezTo>
                    <a:cubicBezTo>
                      <a:pt x="5681" y="21284"/>
                      <a:pt x="5752" y="21294"/>
                      <a:pt x="5832" y="21305"/>
                    </a:cubicBezTo>
                    <a:lnTo>
                      <a:pt x="5832" y="21297"/>
                    </a:lnTo>
                    <a:cubicBezTo>
                      <a:pt x="8707" y="21600"/>
                      <a:pt x="12439" y="21582"/>
                      <a:pt x="15280" y="21280"/>
                    </a:cubicBezTo>
                    <a:lnTo>
                      <a:pt x="15280" y="21305"/>
                    </a:lnTo>
                    <a:cubicBezTo>
                      <a:pt x="16951" y="21062"/>
                      <a:pt x="18254" y="20910"/>
                      <a:pt x="19764" y="20417"/>
                    </a:cubicBezTo>
                    <a:cubicBezTo>
                      <a:pt x="20102" y="20307"/>
                      <a:pt x="21461" y="19716"/>
                      <a:pt x="21327" y="18574"/>
                    </a:cubicBezTo>
                    <a:cubicBezTo>
                      <a:pt x="20708" y="13277"/>
                      <a:pt x="20114" y="7819"/>
                      <a:pt x="19634" y="5520"/>
                    </a:cubicBezTo>
                    <a:cubicBezTo>
                      <a:pt x="19617" y="5437"/>
                      <a:pt x="19592" y="5368"/>
                      <a:pt x="19566" y="5297"/>
                    </a:cubicBezTo>
                    <a:cubicBezTo>
                      <a:pt x="19568" y="5293"/>
                      <a:pt x="19572" y="5285"/>
                      <a:pt x="19573" y="5281"/>
                    </a:cubicBezTo>
                    <a:cubicBezTo>
                      <a:pt x="18958" y="3847"/>
                      <a:pt x="16263" y="3382"/>
                      <a:pt x="14289" y="2953"/>
                    </a:cubicBezTo>
                    <a:cubicBezTo>
                      <a:pt x="14091" y="2813"/>
                      <a:pt x="13670" y="2515"/>
                      <a:pt x="13343" y="2279"/>
                    </a:cubicBezTo>
                    <a:cubicBezTo>
                      <a:pt x="13187" y="2394"/>
                      <a:pt x="13028" y="2492"/>
                      <a:pt x="12870" y="2583"/>
                    </a:cubicBezTo>
                    <a:cubicBezTo>
                      <a:pt x="12860" y="2579"/>
                      <a:pt x="12850" y="2579"/>
                      <a:pt x="12840" y="2575"/>
                    </a:cubicBezTo>
                    <a:cubicBezTo>
                      <a:pt x="10856" y="3728"/>
                      <a:pt x="8756" y="2952"/>
                      <a:pt x="7738" y="227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1" name="íšḻîdé"/>
              <p:cNvSpPr/>
              <p:nvPr/>
            </p:nvSpPr>
            <p:spPr>
              <a:xfrm>
                <a:off x="254469" y="-1"/>
                <a:ext cx="497265" cy="6400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5565" h="20746" extrusionOk="0">
                    <a:moveTo>
                      <a:pt x="7730" y="20746"/>
                    </a:moveTo>
                    <a:cubicBezTo>
                      <a:pt x="14274" y="20746"/>
                      <a:pt x="18129" y="8408"/>
                      <a:pt x="13599" y="2589"/>
                    </a:cubicBezTo>
                    <a:cubicBezTo>
                      <a:pt x="11412" y="-222"/>
                      <a:pt x="5999" y="-854"/>
                      <a:pt x="4266" y="1236"/>
                    </a:cubicBezTo>
                    <a:cubicBezTo>
                      <a:pt x="-3471" y="3798"/>
                      <a:pt x="305" y="20746"/>
                      <a:pt x="7730" y="20746"/>
                    </a:cubicBezTo>
                  </a:path>
                </a:pathLst>
              </a:custGeom>
              <a:solidFill>
                <a:srgbClr val="434F5A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grpSp>
            <p:nvGrpSpPr>
              <p:cNvPr id="72" name="iṧḻïďé"/>
              <p:cNvGrpSpPr/>
              <p:nvPr/>
            </p:nvGrpSpPr>
            <p:grpSpPr>
              <a:xfrm>
                <a:off x="44" y="650196"/>
                <a:ext cx="1006205" cy="819967"/>
                <a:chOff x="0" y="0"/>
                <a:chExt cx="1006205" cy="819965"/>
              </a:xfrm>
            </p:grpSpPr>
            <p:sp>
              <p:nvSpPr>
                <p:cNvPr id="73" name="ïsḻiḋe"/>
                <p:cNvSpPr/>
                <p:nvPr/>
              </p:nvSpPr>
              <p:spPr>
                <a:xfrm>
                  <a:off x="720870" y="120144"/>
                  <a:ext cx="285335" cy="69982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65" h="21600" extrusionOk="0">
                      <a:moveTo>
                        <a:pt x="21133" y="17912"/>
                      </a:moveTo>
                      <a:cubicBezTo>
                        <a:pt x="18965" y="10765"/>
                        <a:pt x="16898" y="3409"/>
                        <a:pt x="15223" y="307"/>
                      </a:cubicBezTo>
                      <a:cubicBezTo>
                        <a:pt x="15163" y="196"/>
                        <a:pt x="15080" y="96"/>
                        <a:pt x="14987" y="0"/>
                      </a:cubicBezTo>
                      <a:cubicBezTo>
                        <a:pt x="11390" y="3205"/>
                        <a:pt x="4833" y="18236"/>
                        <a:pt x="7679" y="21119"/>
                      </a:cubicBezTo>
                      <a:cubicBezTo>
                        <a:pt x="5477" y="21299"/>
                        <a:pt x="2867" y="21448"/>
                        <a:pt x="0" y="21566"/>
                      </a:cubicBezTo>
                      <a:lnTo>
                        <a:pt x="8" y="21600"/>
                      </a:lnTo>
                      <a:cubicBezTo>
                        <a:pt x="5853" y="21272"/>
                        <a:pt x="10393" y="21064"/>
                        <a:pt x="15674" y="20399"/>
                      </a:cubicBezTo>
                      <a:cubicBezTo>
                        <a:pt x="16856" y="20251"/>
                        <a:pt x="21600" y="19453"/>
                        <a:pt x="21133" y="17912"/>
                      </a:cubicBezTo>
                      <a:close/>
                    </a:path>
                  </a:pathLst>
                </a:custGeom>
                <a:solidFill>
                  <a:srgbClr val="222B31">
                    <a:alpha val="3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74" name="îṩ1ïḋe"/>
                <p:cNvSpPr/>
                <p:nvPr/>
              </p:nvSpPr>
              <p:spPr>
                <a:xfrm>
                  <a:off x="0" y="127212"/>
                  <a:ext cx="179689" cy="67878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214" h="21600" extrusionOk="0">
                      <a:moveTo>
                        <a:pt x="8081" y="0"/>
                      </a:moveTo>
                      <a:cubicBezTo>
                        <a:pt x="8059" y="29"/>
                        <a:pt x="8032" y="55"/>
                        <a:pt x="8011" y="85"/>
                      </a:cubicBezTo>
                      <a:cubicBezTo>
                        <a:pt x="5567" y="3540"/>
                        <a:pt x="2886" y="11109"/>
                        <a:pt x="61" y="18178"/>
                      </a:cubicBezTo>
                      <a:cubicBezTo>
                        <a:pt x="-666" y="19989"/>
                        <a:pt x="5343" y="20767"/>
                        <a:pt x="7287" y="20925"/>
                      </a:cubicBezTo>
                      <a:cubicBezTo>
                        <a:pt x="10761" y="21208"/>
                        <a:pt x="13994" y="21419"/>
                        <a:pt x="17323" y="21600"/>
                      </a:cubicBezTo>
                      <a:cubicBezTo>
                        <a:pt x="20934" y="18284"/>
                        <a:pt x="12704" y="2958"/>
                        <a:pt x="8081" y="0"/>
                      </a:cubicBezTo>
                      <a:close/>
                    </a:path>
                  </a:pathLst>
                </a:custGeom>
                <a:solidFill>
                  <a:srgbClr val="222B31">
                    <a:alpha val="3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75" name="îşļídê"/>
                <p:cNvSpPr/>
                <p:nvPr/>
              </p:nvSpPr>
              <p:spPr>
                <a:xfrm>
                  <a:off x="318030" y="0"/>
                  <a:ext cx="364401" cy="7906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15403" extrusionOk="0">
                      <a:moveTo>
                        <a:pt x="21600" y="4261"/>
                      </a:moveTo>
                      <a:cubicBezTo>
                        <a:pt x="21600" y="4261"/>
                        <a:pt x="21480" y="4000"/>
                        <a:pt x="21283" y="3578"/>
                      </a:cubicBezTo>
                      <a:cubicBezTo>
                        <a:pt x="19752" y="2562"/>
                        <a:pt x="18377" y="1571"/>
                        <a:pt x="17325" y="432"/>
                      </a:cubicBezTo>
                      <a:cubicBezTo>
                        <a:pt x="16752" y="1433"/>
                        <a:pt x="16176" y="2250"/>
                        <a:pt x="15599" y="2919"/>
                      </a:cubicBezTo>
                      <a:cubicBezTo>
                        <a:pt x="15567" y="2960"/>
                        <a:pt x="15534" y="3005"/>
                        <a:pt x="15501" y="3042"/>
                      </a:cubicBezTo>
                      <a:cubicBezTo>
                        <a:pt x="15248" y="3329"/>
                        <a:pt x="14997" y="3570"/>
                        <a:pt x="14745" y="3800"/>
                      </a:cubicBezTo>
                      <a:cubicBezTo>
                        <a:pt x="14668" y="3871"/>
                        <a:pt x="14591" y="3941"/>
                        <a:pt x="14514" y="4004"/>
                      </a:cubicBezTo>
                      <a:cubicBezTo>
                        <a:pt x="14267" y="4213"/>
                        <a:pt x="14021" y="4400"/>
                        <a:pt x="13776" y="4552"/>
                      </a:cubicBezTo>
                      <a:cubicBezTo>
                        <a:pt x="13710" y="4597"/>
                        <a:pt x="13644" y="4630"/>
                        <a:pt x="13578" y="4666"/>
                      </a:cubicBezTo>
                      <a:cubicBezTo>
                        <a:pt x="12765" y="5138"/>
                        <a:pt x="11962" y="5352"/>
                        <a:pt x="11178" y="5335"/>
                      </a:cubicBezTo>
                      <a:cubicBezTo>
                        <a:pt x="11133" y="5331"/>
                        <a:pt x="11088" y="5339"/>
                        <a:pt x="11042" y="5335"/>
                      </a:cubicBezTo>
                      <a:cubicBezTo>
                        <a:pt x="10815" y="5325"/>
                        <a:pt x="10590" y="5286"/>
                        <a:pt x="10366" y="5241"/>
                      </a:cubicBezTo>
                      <a:cubicBezTo>
                        <a:pt x="10275" y="5221"/>
                        <a:pt x="10183" y="5202"/>
                        <a:pt x="10092" y="5178"/>
                      </a:cubicBezTo>
                      <a:cubicBezTo>
                        <a:pt x="9883" y="5120"/>
                        <a:pt x="9675" y="5054"/>
                        <a:pt x="9469" y="4972"/>
                      </a:cubicBezTo>
                      <a:cubicBezTo>
                        <a:pt x="9372" y="4931"/>
                        <a:pt x="9275" y="4884"/>
                        <a:pt x="9178" y="4838"/>
                      </a:cubicBezTo>
                      <a:cubicBezTo>
                        <a:pt x="8977" y="4740"/>
                        <a:pt x="8776" y="4647"/>
                        <a:pt x="8580" y="4527"/>
                      </a:cubicBezTo>
                      <a:cubicBezTo>
                        <a:pt x="8545" y="4506"/>
                        <a:pt x="8512" y="4480"/>
                        <a:pt x="8477" y="4456"/>
                      </a:cubicBezTo>
                      <a:cubicBezTo>
                        <a:pt x="8085" y="4210"/>
                        <a:pt x="7705" y="3918"/>
                        <a:pt x="7334" y="3589"/>
                      </a:cubicBezTo>
                      <a:cubicBezTo>
                        <a:pt x="7208" y="3479"/>
                        <a:pt x="7082" y="3375"/>
                        <a:pt x="6959" y="3257"/>
                      </a:cubicBezTo>
                      <a:cubicBezTo>
                        <a:pt x="6814" y="3114"/>
                        <a:pt x="6673" y="2969"/>
                        <a:pt x="6531" y="2817"/>
                      </a:cubicBezTo>
                      <a:cubicBezTo>
                        <a:pt x="6397" y="2676"/>
                        <a:pt x="6264" y="2529"/>
                        <a:pt x="6133" y="2380"/>
                      </a:cubicBezTo>
                      <a:cubicBezTo>
                        <a:pt x="6005" y="2231"/>
                        <a:pt x="5879" y="2084"/>
                        <a:pt x="5755" y="1928"/>
                      </a:cubicBezTo>
                      <a:cubicBezTo>
                        <a:pt x="5611" y="1749"/>
                        <a:pt x="5473" y="1566"/>
                        <a:pt x="5335" y="1382"/>
                      </a:cubicBezTo>
                      <a:cubicBezTo>
                        <a:pt x="5230" y="1240"/>
                        <a:pt x="5123" y="1105"/>
                        <a:pt x="5021" y="959"/>
                      </a:cubicBezTo>
                      <a:cubicBezTo>
                        <a:pt x="4800" y="645"/>
                        <a:pt x="4588" y="324"/>
                        <a:pt x="4384" y="0"/>
                      </a:cubicBezTo>
                      <a:cubicBezTo>
                        <a:pt x="3316" y="1794"/>
                        <a:pt x="1878" y="3167"/>
                        <a:pt x="274" y="4404"/>
                      </a:cubicBezTo>
                      <a:lnTo>
                        <a:pt x="0" y="5084"/>
                      </a:lnTo>
                      <a:cubicBezTo>
                        <a:pt x="3715" y="16176"/>
                        <a:pt x="16514" y="21600"/>
                        <a:pt x="21600" y="4261"/>
                      </a:cubicBezTo>
                      <a:close/>
                    </a:path>
                  </a:pathLst>
                </a:custGeom>
                <a:solidFill>
                  <a:srgbClr val="222B31">
                    <a:alpha val="3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</p:grpSp>
        <p:grpSp>
          <p:nvGrpSpPr>
            <p:cNvPr id="38" name="ísḻïdê"/>
            <p:cNvGrpSpPr/>
            <p:nvPr/>
          </p:nvGrpSpPr>
          <p:grpSpPr>
            <a:xfrm>
              <a:off x="6696574" y="10521011"/>
              <a:ext cx="1110655" cy="1630749"/>
              <a:chOff x="0" y="-1"/>
              <a:chExt cx="1110654" cy="1630747"/>
            </a:xfrm>
          </p:grpSpPr>
          <p:sp>
            <p:nvSpPr>
              <p:cNvPr id="64" name="íṡľiḑè"/>
              <p:cNvSpPr/>
              <p:nvPr/>
            </p:nvSpPr>
            <p:spPr>
              <a:xfrm>
                <a:off x="0" y="592677"/>
                <a:ext cx="1110406" cy="10380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36" h="21516" extrusionOk="0">
                    <a:moveTo>
                      <a:pt x="8394" y="0"/>
                    </a:moveTo>
                    <a:lnTo>
                      <a:pt x="8394" y="1974"/>
                    </a:lnTo>
                    <a:cubicBezTo>
                      <a:pt x="9166" y="2826"/>
                      <a:pt x="12291" y="2832"/>
                      <a:pt x="12985" y="2081"/>
                    </a:cubicBezTo>
                    <a:lnTo>
                      <a:pt x="12985" y="0"/>
                    </a:lnTo>
                    <a:lnTo>
                      <a:pt x="8394" y="0"/>
                    </a:lnTo>
                    <a:close/>
                    <a:moveTo>
                      <a:pt x="7738" y="2270"/>
                    </a:moveTo>
                    <a:lnTo>
                      <a:pt x="6770" y="3052"/>
                    </a:lnTo>
                    <a:cubicBezTo>
                      <a:pt x="5386" y="3402"/>
                      <a:pt x="3657" y="3660"/>
                      <a:pt x="2598" y="4294"/>
                    </a:cubicBezTo>
                    <a:cubicBezTo>
                      <a:pt x="2227" y="4381"/>
                      <a:pt x="1947" y="4636"/>
                      <a:pt x="1775" y="5133"/>
                    </a:cubicBezTo>
                    <a:cubicBezTo>
                      <a:pt x="1736" y="5214"/>
                      <a:pt x="1699" y="5299"/>
                      <a:pt x="1676" y="5388"/>
                    </a:cubicBezTo>
                    <a:cubicBezTo>
                      <a:pt x="1680" y="5398"/>
                      <a:pt x="1686" y="5410"/>
                      <a:pt x="1691" y="5421"/>
                    </a:cubicBezTo>
                    <a:cubicBezTo>
                      <a:pt x="1686" y="5442"/>
                      <a:pt x="1680" y="5465"/>
                      <a:pt x="1676" y="5487"/>
                    </a:cubicBezTo>
                    <a:cubicBezTo>
                      <a:pt x="1164" y="7970"/>
                      <a:pt x="604" y="13410"/>
                      <a:pt x="13" y="18492"/>
                    </a:cubicBezTo>
                    <a:cubicBezTo>
                      <a:pt x="-139" y="19794"/>
                      <a:pt x="1116" y="20352"/>
                      <a:pt x="1523" y="20466"/>
                    </a:cubicBezTo>
                    <a:cubicBezTo>
                      <a:pt x="2250" y="20669"/>
                      <a:pt x="2931" y="20821"/>
                      <a:pt x="3628" y="20951"/>
                    </a:cubicBezTo>
                    <a:cubicBezTo>
                      <a:pt x="3627" y="20954"/>
                      <a:pt x="3621" y="20957"/>
                      <a:pt x="3620" y="20960"/>
                    </a:cubicBezTo>
                    <a:cubicBezTo>
                      <a:pt x="4199" y="21086"/>
                      <a:pt x="4874" y="21190"/>
                      <a:pt x="5603" y="21272"/>
                    </a:cubicBezTo>
                    <a:cubicBezTo>
                      <a:pt x="5681" y="21284"/>
                      <a:pt x="5752" y="21294"/>
                      <a:pt x="5832" y="21305"/>
                    </a:cubicBezTo>
                    <a:lnTo>
                      <a:pt x="5832" y="21297"/>
                    </a:lnTo>
                    <a:cubicBezTo>
                      <a:pt x="8707" y="21600"/>
                      <a:pt x="12439" y="21582"/>
                      <a:pt x="15280" y="21280"/>
                    </a:cubicBezTo>
                    <a:lnTo>
                      <a:pt x="15280" y="21305"/>
                    </a:lnTo>
                    <a:cubicBezTo>
                      <a:pt x="16951" y="21062"/>
                      <a:pt x="18254" y="20910"/>
                      <a:pt x="19764" y="20417"/>
                    </a:cubicBezTo>
                    <a:cubicBezTo>
                      <a:pt x="20102" y="20307"/>
                      <a:pt x="21461" y="19716"/>
                      <a:pt x="21327" y="18574"/>
                    </a:cubicBezTo>
                    <a:cubicBezTo>
                      <a:pt x="20708" y="13277"/>
                      <a:pt x="20114" y="7819"/>
                      <a:pt x="19634" y="5520"/>
                    </a:cubicBezTo>
                    <a:cubicBezTo>
                      <a:pt x="19617" y="5437"/>
                      <a:pt x="19592" y="5368"/>
                      <a:pt x="19566" y="5297"/>
                    </a:cubicBezTo>
                    <a:cubicBezTo>
                      <a:pt x="19568" y="5293"/>
                      <a:pt x="19572" y="5285"/>
                      <a:pt x="19573" y="5281"/>
                    </a:cubicBezTo>
                    <a:cubicBezTo>
                      <a:pt x="18958" y="3847"/>
                      <a:pt x="16263" y="3382"/>
                      <a:pt x="14289" y="2953"/>
                    </a:cubicBezTo>
                    <a:cubicBezTo>
                      <a:pt x="14091" y="2813"/>
                      <a:pt x="13670" y="2515"/>
                      <a:pt x="13343" y="2279"/>
                    </a:cubicBezTo>
                    <a:cubicBezTo>
                      <a:pt x="13187" y="2394"/>
                      <a:pt x="13028" y="2492"/>
                      <a:pt x="12870" y="2583"/>
                    </a:cubicBezTo>
                    <a:cubicBezTo>
                      <a:pt x="12860" y="2579"/>
                      <a:pt x="12850" y="2579"/>
                      <a:pt x="12840" y="2575"/>
                    </a:cubicBezTo>
                    <a:cubicBezTo>
                      <a:pt x="10856" y="3728"/>
                      <a:pt x="8756" y="2952"/>
                      <a:pt x="7738" y="227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5" name="iṧļïḍê"/>
              <p:cNvSpPr/>
              <p:nvPr/>
            </p:nvSpPr>
            <p:spPr>
              <a:xfrm>
                <a:off x="280872" y="-1"/>
                <a:ext cx="548859" cy="7064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5565" h="20746" extrusionOk="0">
                    <a:moveTo>
                      <a:pt x="7730" y="20746"/>
                    </a:moveTo>
                    <a:cubicBezTo>
                      <a:pt x="14274" y="20746"/>
                      <a:pt x="18129" y="8408"/>
                      <a:pt x="13599" y="2589"/>
                    </a:cubicBezTo>
                    <a:cubicBezTo>
                      <a:pt x="11412" y="-222"/>
                      <a:pt x="5999" y="-854"/>
                      <a:pt x="4266" y="1236"/>
                    </a:cubicBezTo>
                    <a:cubicBezTo>
                      <a:pt x="-3471" y="3798"/>
                      <a:pt x="305" y="20746"/>
                      <a:pt x="7730" y="20746"/>
                    </a:cubicBezTo>
                  </a:path>
                </a:pathLst>
              </a:custGeom>
              <a:solidFill>
                <a:srgbClr val="434F5A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grpSp>
            <p:nvGrpSpPr>
              <p:cNvPr id="66" name="íṩḷiḓé"/>
              <p:cNvGrpSpPr/>
              <p:nvPr/>
            </p:nvGrpSpPr>
            <p:grpSpPr>
              <a:xfrm>
                <a:off x="49" y="717659"/>
                <a:ext cx="1110605" cy="905044"/>
                <a:chOff x="0" y="0"/>
                <a:chExt cx="1110605" cy="905042"/>
              </a:xfrm>
            </p:grpSpPr>
            <p:sp>
              <p:nvSpPr>
                <p:cNvPr id="67" name="ísḻïḓè"/>
                <p:cNvSpPr/>
                <p:nvPr/>
              </p:nvSpPr>
              <p:spPr>
                <a:xfrm>
                  <a:off x="795665" y="132610"/>
                  <a:ext cx="314940" cy="77243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65" h="21600" extrusionOk="0">
                      <a:moveTo>
                        <a:pt x="21133" y="17912"/>
                      </a:moveTo>
                      <a:cubicBezTo>
                        <a:pt x="18965" y="10765"/>
                        <a:pt x="16898" y="3409"/>
                        <a:pt x="15223" y="307"/>
                      </a:cubicBezTo>
                      <a:cubicBezTo>
                        <a:pt x="15163" y="196"/>
                        <a:pt x="15080" y="96"/>
                        <a:pt x="14987" y="0"/>
                      </a:cubicBezTo>
                      <a:cubicBezTo>
                        <a:pt x="11390" y="3205"/>
                        <a:pt x="4833" y="18236"/>
                        <a:pt x="7679" y="21119"/>
                      </a:cubicBezTo>
                      <a:cubicBezTo>
                        <a:pt x="5477" y="21299"/>
                        <a:pt x="2867" y="21448"/>
                        <a:pt x="0" y="21566"/>
                      </a:cubicBezTo>
                      <a:lnTo>
                        <a:pt x="8" y="21600"/>
                      </a:lnTo>
                      <a:cubicBezTo>
                        <a:pt x="5853" y="21272"/>
                        <a:pt x="10393" y="21064"/>
                        <a:pt x="15674" y="20399"/>
                      </a:cubicBezTo>
                      <a:cubicBezTo>
                        <a:pt x="16856" y="20251"/>
                        <a:pt x="21600" y="19453"/>
                        <a:pt x="21133" y="17912"/>
                      </a:cubicBezTo>
                      <a:close/>
                    </a:path>
                  </a:pathLst>
                </a:custGeom>
                <a:solidFill>
                  <a:srgbClr val="222B31">
                    <a:alpha val="3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68" name="ïşḷiďê"/>
                <p:cNvSpPr/>
                <p:nvPr/>
              </p:nvSpPr>
              <p:spPr>
                <a:xfrm>
                  <a:off x="0" y="140411"/>
                  <a:ext cx="198333" cy="74921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214" h="21600" extrusionOk="0">
                      <a:moveTo>
                        <a:pt x="8081" y="0"/>
                      </a:moveTo>
                      <a:cubicBezTo>
                        <a:pt x="8059" y="29"/>
                        <a:pt x="8032" y="55"/>
                        <a:pt x="8011" y="85"/>
                      </a:cubicBezTo>
                      <a:cubicBezTo>
                        <a:pt x="5567" y="3540"/>
                        <a:pt x="2886" y="11109"/>
                        <a:pt x="61" y="18178"/>
                      </a:cubicBezTo>
                      <a:cubicBezTo>
                        <a:pt x="-666" y="19989"/>
                        <a:pt x="5343" y="20767"/>
                        <a:pt x="7287" y="20925"/>
                      </a:cubicBezTo>
                      <a:cubicBezTo>
                        <a:pt x="10761" y="21208"/>
                        <a:pt x="13994" y="21419"/>
                        <a:pt x="17323" y="21600"/>
                      </a:cubicBezTo>
                      <a:cubicBezTo>
                        <a:pt x="20934" y="18284"/>
                        <a:pt x="12704" y="2958"/>
                        <a:pt x="8081" y="0"/>
                      </a:cubicBezTo>
                      <a:close/>
                    </a:path>
                  </a:pathLst>
                </a:custGeom>
                <a:solidFill>
                  <a:srgbClr val="222B31">
                    <a:alpha val="3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69" name="îṡľídê"/>
                <p:cNvSpPr/>
                <p:nvPr/>
              </p:nvSpPr>
              <p:spPr>
                <a:xfrm>
                  <a:off x="351028" y="0"/>
                  <a:ext cx="402210" cy="8726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15403" extrusionOk="0">
                      <a:moveTo>
                        <a:pt x="21600" y="4261"/>
                      </a:moveTo>
                      <a:cubicBezTo>
                        <a:pt x="21600" y="4261"/>
                        <a:pt x="21480" y="4000"/>
                        <a:pt x="21283" y="3578"/>
                      </a:cubicBezTo>
                      <a:cubicBezTo>
                        <a:pt x="19752" y="2562"/>
                        <a:pt x="18377" y="1571"/>
                        <a:pt x="17325" y="432"/>
                      </a:cubicBezTo>
                      <a:cubicBezTo>
                        <a:pt x="16752" y="1433"/>
                        <a:pt x="16176" y="2250"/>
                        <a:pt x="15599" y="2919"/>
                      </a:cubicBezTo>
                      <a:cubicBezTo>
                        <a:pt x="15567" y="2960"/>
                        <a:pt x="15534" y="3005"/>
                        <a:pt x="15501" y="3042"/>
                      </a:cubicBezTo>
                      <a:cubicBezTo>
                        <a:pt x="15248" y="3329"/>
                        <a:pt x="14997" y="3570"/>
                        <a:pt x="14745" y="3800"/>
                      </a:cubicBezTo>
                      <a:cubicBezTo>
                        <a:pt x="14668" y="3871"/>
                        <a:pt x="14591" y="3941"/>
                        <a:pt x="14514" y="4004"/>
                      </a:cubicBezTo>
                      <a:cubicBezTo>
                        <a:pt x="14267" y="4213"/>
                        <a:pt x="14021" y="4400"/>
                        <a:pt x="13776" y="4552"/>
                      </a:cubicBezTo>
                      <a:cubicBezTo>
                        <a:pt x="13710" y="4597"/>
                        <a:pt x="13644" y="4630"/>
                        <a:pt x="13578" y="4666"/>
                      </a:cubicBezTo>
                      <a:cubicBezTo>
                        <a:pt x="12765" y="5138"/>
                        <a:pt x="11962" y="5352"/>
                        <a:pt x="11178" y="5335"/>
                      </a:cubicBezTo>
                      <a:cubicBezTo>
                        <a:pt x="11133" y="5331"/>
                        <a:pt x="11088" y="5339"/>
                        <a:pt x="11042" y="5335"/>
                      </a:cubicBezTo>
                      <a:cubicBezTo>
                        <a:pt x="10815" y="5325"/>
                        <a:pt x="10590" y="5286"/>
                        <a:pt x="10366" y="5241"/>
                      </a:cubicBezTo>
                      <a:cubicBezTo>
                        <a:pt x="10275" y="5221"/>
                        <a:pt x="10183" y="5202"/>
                        <a:pt x="10092" y="5178"/>
                      </a:cubicBezTo>
                      <a:cubicBezTo>
                        <a:pt x="9883" y="5120"/>
                        <a:pt x="9675" y="5054"/>
                        <a:pt x="9469" y="4972"/>
                      </a:cubicBezTo>
                      <a:cubicBezTo>
                        <a:pt x="9372" y="4931"/>
                        <a:pt x="9275" y="4884"/>
                        <a:pt x="9178" y="4838"/>
                      </a:cubicBezTo>
                      <a:cubicBezTo>
                        <a:pt x="8977" y="4740"/>
                        <a:pt x="8776" y="4647"/>
                        <a:pt x="8580" y="4527"/>
                      </a:cubicBezTo>
                      <a:cubicBezTo>
                        <a:pt x="8545" y="4506"/>
                        <a:pt x="8512" y="4480"/>
                        <a:pt x="8477" y="4456"/>
                      </a:cubicBezTo>
                      <a:cubicBezTo>
                        <a:pt x="8085" y="4210"/>
                        <a:pt x="7705" y="3918"/>
                        <a:pt x="7334" y="3589"/>
                      </a:cubicBezTo>
                      <a:cubicBezTo>
                        <a:pt x="7208" y="3479"/>
                        <a:pt x="7082" y="3375"/>
                        <a:pt x="6959" y="3257"/>
                      </a:cubicBezTo>
                      <a:cubicBezTo>
                        <a:pt x="6814" y="3114"/>
                        <a:pt x="6673" y="2969"/>
                        <a:pt x="6531" y="2817"/>
                      </a:cubicBezTo>
                      <a:cubicBezTo>
                        <a:pt x="6397" y="2676"/>
                        <a:pt x="6264" y="2529"/>
                        <a:pt x="6133" y="2380"/>
                      </a:cubicBezTo>
                      <a:cubicBezTo>
                        <a:pt x="6005" y="2231"/>
                        <a:pt x="5879" y="2084"/>
                        <a:pt x="5755" y="1928"/>
                      </a:cubicBezTo>
                      <a:cubicBezTo>
                        <a:pt x="5611" y="1749"/>
                        <a:pt x="5473" y="1566"/>
                        <a:pt x="5335" y="1382"/>
                      </a:cubicBezTo>
                      <a:cubicBezTo>
                        <a:pt x="5230" y="1240"/>
                        <a:pt x="5123" y="1105"/>
                        <a:pt x="5021" y="959"/>
                      </a:cubicBezTo>
                      <a:cubicBezTo>
                        <a:pt x="4800" y="645"/>
                        <a:pt x="4588" y="324"/>
                        <a:pt x="4384" y="0"/>
                      </a:cubicBezTo>
                      <a:cubicBezTo>
                        <a:pt x="3316" y="1794"/>
                        <a:pt x="1878" y="3167"/>
                        <a:pt x="274" y="4404"/>
                      </a:cubicBezTo>
                      <a:lnTo>
                        <a:pt x="0" y="5084"/>
                      </a:lnTo>
                      <a:cubicBezTo>
                        <a:pt x="3715" y="16176"/>
                        <a:pt x="16514" y="21600"/>
                        <a:pt x="21600" y="4261"/>
                      </a:cubicBezTo>
                      <a:close/>
                    </a:path>
                  </a:pathLst>
                </a:custGeom>
                <a:solidFill>
                  <a:srgbClr val="222B31">
                    <a:alpha val="3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</p:grpSp>
        <p:grpSp>
          <p:nvGrpSpPr>
            <p:cNvPr id="39" name="ïş1iḑé"/>
            <p:cNvGrpSpPr/>
            <p:nvPr/>
          </p:nvGrpSpPr>
          <p:grpSpPr>
            <a:xfrm>
              <a:off x="7848705" y="10458606"/>
              <a:ext cx="1006251" cy="1477454"/>
              <a:chOff x="0" y="-1"/>
              <a:chExt cx="1006249" cy="1477452"/>
            </a:xfrm>
          </p:grpSpPr>
          <p:sp>
            <p:nvSpPr>
              <p:cNvPr id="58" name="îsḻiḋé"/>
              <p:cNvSpPr/>
              <p:nvPr/>
            </p:nvSpPr>
            <p:spPr>
              <a:xfrm>
                <a:off x="0" y="536964"/>
                <a:ext cx="1006024" cy="9404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36" h="21516" extrusionOk="0">
                    <a:moveTo>
                      <a:pt x="8394" y="0"/>
                    </a:moveTo>
                    <a:lnTo>
                      <a:pt x="8394" y="1974"/>
                    </a:lnTo>
                    <a:cubicBezTo>
                      <a:pt x="9166" y="2826"/>
                      <a:pt x="12291" y="2832"/>
                      <a:pt x="12985" y="2081"/>
                    </a:cubicBezTo>
                    <a:lnTo>
                      <a:pt x="12985" y="0"/>
                    </a:lnTo>
                    <a:lnTo>
                      <a:pt x="8394" y="0"/>
                    </a:lnTo>
                    <a:close/>
                    <a:moveTo>
                      <a:pt x="7738" y="2270"/>
                    </a:moveTo>
                    <a:lnTo>
                      <a:pt x="6770" y="3052"/>
                    </a:lnTo>
                    <a:cubicBezTo>
                      <a:pt x="5386" y="3402"/>
                      <a:pt x="3657" y="3660"/>
                      <a:pt x="2598" y="4294"/>
                    </a:cubicBezTo>
                    <a:cubicBezTo>
                      <a:pt x="2227" y="4381"/>
                      <a:pt x="1947" y="4636"/>
                      <a:pt x="1775" y="5133"/>
                    </a:cubicBezTo>
                    <a:cubicBezTo>
                      <a:pt x="1736" y="5214"/>
                      <a:pt x="1699" y="5299"/>
                      <a:pt x="1676" y="5388"/>
                    </a:cubicBezTo>
                    <a:cubicBezTo>
                      <a:pt x="1680" y="5398"/>
                      <a:pt x="1686" y="5410"/>
                      <a:pt x="1691" y="5421"/>
                    </a:cubicBezTo>
                    <a:cubicBezTo>
                      <a:pt x="1686" y="5442"/>
                      <a:pt x="1680" y="5465"/>
                      <a:pt x="1676" y="5487"/>
                    </a:cubicBezTo>
                    <a:cubicBezTo>
                      <a:pt x="1164" y="7970"/>
                      <a:pt x="604" y="13410"/>
                      <a:pt x="13" y="18492"/>
                    </a:cubicBezTo>
                    <a:cubicBezTo>
                      <a:pt x="-139" y="19794"/>
                      <a:pt x="1116" y="20352"/>
                      <a:pt x="1523" y="20466"/>
                    </a:cubicBezTo>
                    <a:cubicBezTo>
                      <a:pt x="2250" y="20669"/>
                      <a:pt x="2931" y="20821"/>
                      <a:pt x="3628" y="20951"/>
                    </a:cubicBezTo>
                    <a:cubicBezTo>
                      <a:pt x="3627" y="20954"/>
                      <a:pt x="3621" y="20957"/>
                      <a:pt x="3620" y="20960"/>
                    </a:cubicBezTo>
                    <a:cubicBezTo>
                      <a:pt x="4199" y="21086"/>
                      <a:pt x="4874" y="21190"/>
                      <a:pt x="5603" y="21272"/>
                    </a:cubicBezTo>
                    <a:cubicBezTo>
                      <a:pt x="5681" y="21284"/>
                      <a:pt x="5752" y="21294"/>
                      <a:pt x="5832" y="21305"/>
                    </a:cubicBezTo>
                    <a:lnTo>
                      <a:pt x="5832" y="21297"/>
                    </a:lnTo>
                    <a:cubicBezTo>
                      <a:pt x="8707" y="21600"/>
                      <a:pt x="12439" y="21582"/>
                      <a:pt x="15280" y="21280"/>
                    </a:cubicBezTo>
                    <a:lnTo>
                      <a:pt x="15280" y="21305"/>
                    </a:lnTo>
                    <a:cubicBezTo>
                      <a:pt x="16951" y="21062"/>
                      <a:pt x="18254" y="20910"/>
                      <a:pt x="19764" y="20417"/>
                    </a:cubicBezTo>
                    <a:cubicBezTo>
                      <a:pt x="20102" y="20307"/>
                      <a:pt x="21461" y="19716"/>
                      <a:pt x="21327" y="18574"/>
                    </a:cubicBezTo>
                    <a:cubicBezTo>
                      <a:pt x="20708" y="13277"/>
                      <a:pt x="20114" y="7819"/>
                      <a:pt x="19634" y="5520"/>
                    </a:cubicBezTo>
                    <a:cubicBezTo>
                      <a:pt x="19617" y="5437"/>
                      <a:pt x="19592" y="5368"/>
                      <a:pt x="19566" y="5297"/>
                    </a:cubicBezTo>
                    <a:cubicBezTo>
                      <a:pt x="19568" y="5293"/>
                      <a:pt x="19572" y="5285"/>
                      <a:pt x="19573" y="5281"/>
                    </a:cubicBezTo>
                    <a:cubicBezTo>
                      <a:pt x="18958" y="3847"/>
                      <a:pt x="16263" y="3382"/>
                      <a:pt x="14289" y="2953"/>
                    </a:cubicBezTo>
                    <a:cubicBezTo>
                      <a:pt x="14091" y="2813"/>
                      <a:pt x="13670" y="2515"/>
                      <a:pt x="13343" y="2279"/>
                    </a:cubicBezTo>
                    <a:cubicBezTo>
                      <a:pt x="13187" y="2394"/>
                      <a:pt x="13028" y="2492"/>
                      <a:pt x="12870" y="2583"/>
                    </a:cubicBezTo>
                    <a:cubicBezTo>
                      <a:pt x="12860" y="2579"/>
                      <a:pt x="12850" y="2579"/>
                      <a:pt x="12840" y="2575"/>
                    </a:cubicBezTo>
                    <a:cubicBezTo>
                      <a:pt x="10856" y="3728"/>
                      <a:pt x="8756" y="2952"/>
                      <a:pt x="7738" y="227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9" name="iŝļíďé"/>
              <p:cNvSpPr/>
              <p:nvPr/>
            </p:nvSpPr>
            <p:spPr>
              <a:xfrm>
                <a:off x="254469" y="-1"/>
                <a:ext cx="497265" cy="6400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5565" h="20746" extrusionOk="0">
                    <a:moveTo>
                      <a:pt x="7730" y="20746"/>
                    </a:moveTo>
                    <a:cubicBezTo>
                      <a:pt x="14274" y="20746"/>
                      <a:pt x="18129" y="8408"/>
                      <a:pt x="13599" y="2589"/>
                    </a:cubicBezTo>
                    <a:cubicBezTo>
                      <a:pt x="11412" y="-222"/>
                      <a:pt x="5999" y="-854"/>
                      <a:pt x="4266" y="1236"/>
                    </a:cubicBezTo>
                    <a:cubicBezTo>
                      <a:pt x="-3471" y="3798"/>
                      <a:pt x="305" y="20746"/>
                      <a:pt x="7730" y="20746"/>
                    </a:cubicBezTo>
                  </a:path>
                </a:pathLst>
              </a:custGeom>
              <a:solidFill>
                <a:srgbClr val="434F5A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grpSp>
            <p:nvGrpSpPr>
              <p:cNvPr id="60" name="íšḷîḑè"/>
              <p:cNvGrpSpPr/>
              <p:nvPr/>
            </p:nvGrpSpPr>
            <p:grpSpPr>
              <a:xfrm>
                <a:off x="44" y="650196"/>
                <a:ext cx="1006205" cy="819967"/>
                <a:chOff x="0" y="0"/>
                <a:chExt cx="1006205" cy="819965"/>
              </a:xfrm>
            </p:grpSpPr>
            <p:sp>
              <p:nvSpPr>
                <p:cNvPr id="61" name="íṣ1iḑe"/>
                <p:cNvSpPr/>
                <p:nvPr/>
              </p:nvSpPr>
              <p:spPr>
                <a:xfrm>
                  <a:off x="720870" y="120144"/>
                  <a:ext cx="285335" cy="69982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65" h="21600" extrusionOk="0">
                      <a:moveTo>
                        <a:pt x="21133" y="17912"/>
                      </a:moveTo>
                      <a:cubicBezTo>
                        <a:pt x="18965" y="10765"/>
                        <a:pt x="16898" y="3409"/>
                        <a:pt x="15223" y="307"/>
                      </a:cubicBezTo>
                      <a:cubicBezTo>
                        <a:pt x="15163" y="196"/>
                        <a:pt x="15080" y="96"/>
                        <a:pt x="14987" y="0"/>
                      </a:cubicBezTo>
                      <a:cubicBezTo>
                        <a:pt x="11390" y="3205"/>
                        <a:pt x="4833" y="18236"/>
                        <a:pt x="7679" y="21119"/>
                      </a:cubicBezTo>
                      <a:cubicBezTo>
                        <a:pt x="5477" y="21299"/>
                        <a:pt x="2867" y="21448"/>
                        <a:pt x="0" y="21566"/>
                      </a:cubicBezTo>
                      <a:lnTo>
                        <a:pt x="8" y="21600"/>
                      </a:lnTo>
                      <a:cubicBezTo>
                        <a:pt x="5853" y="21272"/>
                        <a:pt x="10393" y="21064"/>
                        <a:pt x="15674" y="20399"/>
                      </a:cubicBezTo>
                      <a:cubicBezTo>
                        <a:pt x="16856" y="20251"/>
                        <a:pt x="21600" y="19453"/>
                        <a:pt x="21133" y="17912"/>
                      </a:cubicBezTo>
                      <a:close/>
                    </a:path>
                  </a:pathLst>
                </a:custGeom>
                <a:solidFill>
                  <a:srgbClr val="222B31">
                    <a:alpha val="3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62" name="iṧliḍe"/>
                <p:cNvSpPr/>
                <p:nvPr/>
              </p:nvSpPr>
              <p:spPr>
                <a:xfrm>
                  <a:off x="0" y="127212"/>
                  <a:ext cx="179689" cy="67878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214" h="21600" extrusionOk="0">
                      <a:moveTo>
                        <a:pt x="8081" y="0"/>
                      </a:moveTo>
                      <a:cubicBezTo>
                        <a:pt x="8059" y="29"/>
                        <a:pt x="8032" y="55"/>
                        <a:pt x="8011" y="85"/>
                      </a:cubicBezTo>
                      <a:cubicBezTo>
                        <a:pt x="5567" y="3540"/>
                        <a:pt x="2886" y="11109"/>
                        <a:pt x="61" y="18178"/>
                      </a:cubicBezTo>
                      <a:cubicBezTo>
                        <a:pt x="-666" y="19989"/>
                        <a:pt x="5343" y="20767"/>
                        <a:pt x="7287" y="20925"/>
                      </a:cubicBezTo>
                      <a:cubicBezTo>
                        <a:pt x="10761" y="21208"/>
                        <a:pt x="13994" y="21419"/>
                        <a:pt x="17323" y="21600"/>
                      </a:cubicBezTo>
                      <a:cubicBezTo>
                        <a:pt x="20934" y="18284"/>
                        <a:pt x="12704" y="2958"/>
                        <a:pt x="8081" y="0"/>
                      </a:cubicBezTo>
                      <a:close/>
                    </a:path>
                  </a:pathLst>
                </a:custGeom>
                <a:solidFill>
                  <a:srgbClr val="222B31">
                    <a:alpha val="3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63" name="ïśļîḋe"/>
                <p:cNvSpPr/>
                <p:nvPr/>
              </p:nvSpPr>
              <p:spPr>
                <a:xfrm>
                  <a:off x="318030" y="0"/>
                  <a:ext cx="364401" cy="7906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15403" extrusionOk="0">
                      <a:moveTo>
                        <a:pt x="21600" y="4261"/>
                      </a:moveTo>
                      <a:cubicBezTo>
                        <a:pt x="21600" y="4261"/>
                        <a:pt x="21480" y="4000"/>
                        <a:pt x="21283" y="3578"/>
                      </a:cubicBezTo>
                      <a:cubicBezTo>
                        <a:pt x="19752" y="2562"/>
                        <a:pt x="18377" y="1571"/>
                        <a:pt x="17325" y="432"/>
                      </a:cubicBezTo>
                      <a:cubicBezTo>
                        <a:pt x="16752" y="1433"/>
                        <a:pt x="16176" y="2250"/>
                        <a:pt x="15599" y="2919"/>
                      </a:cubicBezTo>
                      <a:cubicBezTo>
                        <a:pt x="15567" y="2960"/>
                        <a:pt x="15534" y="3005"/>
                        <a:pt x="15501" y="3042"/>
                      </a:cubicBezTo>
                      <a:cubicBezTo>
                        <a:pt x="15248" y="3329"/>
                        <a:pt x="14997" y="3570"/>
                        <a:pt x="14745" y="3800"/>
                      </a:cubicBezTo>
                      <a:cubicBezTo>
                        <a:pt x="14668" y="3871"/>
                        <a:pt x="14591" y="3941"/>
                        <a:pt x="14514" y="4004"/>
                      </a:cubicBezTo>
                      <a:cubicBezTo>
                        <a:pt x="14267" y="4213"/>
                        <a:pt x="14021" y="4400"/>
                        <a:pt x="13776" y="4552"/>
                      </a:cubicBezTo>
                      <a:cubicBezTo>
                        <a:pt x="13710" y="4597"/>
                        <a:pt x="13644" y="4630"/>
                        <a:pt x="13578" y="4666"/>
                      </a:cubicBezTo>
                      <a:cubicBezTo>
                        <a:pt x="12765" y="5138"/>
                        <a:pt x="11962" y="5352"/>
                        <a:pt x="11178" y="5335"/>
                      </a:cubicBezTo>
                      <a:cubicBezTo>
                        <a:pt x="11133" y="5331"/>
                        <a:pt x="11088" y="5339"/>
                        <a:pt x="11042" y="5335"/>
                      </a:cubicBezTo>
                      <a:cubicBezTo>
                        <a:pt x="10815" y="5325"/>
                        <a:pt x="10590" y="5286"/>
                        <a:pt x="10366" y="5241"/>
                      </a:cubicBezTo>
                      <a:cubicBezTo>
                        <a:pt x="10275" y="5221"/>
                        <a:pt x="10183" y="5202"/>
                        <a:pt x="10092" y="5178"/>
                      </a:cubicBezTo>
                      <a:cubicBezTo>
                        <a:pt x="9883" y="5120"/>
                        <a:pt x="9675" y="5054"/>
                        <a:pt x="9469" y="4972"/>
                      </a:cubicBezTo>
                      <a:cubicBezTo>
                        <a:pt x="9372" y="4931"/>
                        <a:pt x="9275" y="4884"/>
                        <a:pt x="9178" y="4838"/>
                      </a:cubicBezTo>
                      <a:cubicBezTo>
                        <a:pt x="8977" y="4740"/>
                        <a:pt x="8776" y="4647"/>
                        <a:pt x="8580" y="4527"/>
                      </a:cubicBezTo>
                      <a:cubicBezTo>
                        <a:pt x="8545" y="4506"/>
                        <a:pt x="8512" y="4480"/>
                        <a:pt x="8477" y="4456"/>
                      </a:cubicBezTo>
                      <a:cubicBezTo>
                        <a:pt x="8085" y="4210"/>
                        <a:pt x="7705" y="3918"/>
                        <a:pt x="7334" y="3589"/>
                      </a:cubicBezTo>
                      <a:cubicBezTo>
                        <a:pt x="7208" y="3479"/>
                        <a:pt x="7082" y="3375"/>
                        <a:pt x="6959" y="3257"/>
                      </a:cubicBezTo>
                      <a:cubicBezTo>
                        <a:pt x="6814" y="3114"/>
                        <a:pt x="6673" y="2969"/>
                        <a:pt x="6531" y="2817"/>
                      </a:cubicBezTo>
                      <a:cubicBezTo>
                        <a:pt x="6397" y="2676"/>
                        <a:pt x="6264" y="2529"/>
                        <a:pt x="6133" y="2380"/>
                      </a:cubicBezTo>
                      <a:cubicBezTo>
                        <a:pt x="6005" y="2231"/>
                        <a:pt x="5879" y="2084"/>
                        <a:pt x="5755" y="1928"/>
                      </a:cubicBezTo>
                      <a:cubicBezTo>
                        <a:pt x="5611" y="1749"/>
                        <a:pt x="5473" y="1566"/>
                        <a:pt x="5335" y="1382"/>
                      </a:cubicBezTo>
                      <a:cubicBezTo>
                        <a:pt x="5230" y="1240"/>
                        <a:pt x="5123" y="1105"/>
                        <a:pt x="5021" y="959"/>
                      </a:cubicBezTo>
                      <a:cubicBezTo>
                        <a:pt x="4800" y="645"/>
                        <a:pt x="4588" y="324"/>
                        <a:pt x="4384" y="0"/>
                      </a:cubicBezTo>
                      <a:cubicBezTo>
                        <a:pt x="3316" y="1794"/>
                        <a:pt x="1878" y="3167"/>
                        <a:pt x="274" y="4404"/>
                      </a:cubicBezTo>
                      <a:lnTo>
                        <a:pt x="0" y="5084"/>
                      </a:lnTo>
                      <a:cubicBezTo>
                        <a:pt x="3715" y="16176"/>
                        <a:pt x="16514" y="21600"/>
                        <a:pt x="21600" y="4261"/>
                      </a:cubicBezTo>
                      <a:close/>
                    </a:path>
                  </a:pathLst>
                </a:custGeom>
                <a:solidFill>
                  <a:srgbClr val="222B31">
                    <a:alpha val="3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</p:grpSp>
        <p:grpSp>
          <p:nvGrpSpPr>
            <p:cNvPr id="40" name="isľîḑè"/>
            <p:cNvGrpSpPr/>
            <p:nvPr/>
          </p:nvGrpSpPr>
          <p:grpSpPr>
            <a:xfrm>
              <a:off x="5307775" y="10475631"/>
              <a:ext cx="1330171" cy="1953059"/>
              <a:chOff x="0" y="-1"/>
              <a:chExt cx="1330170" cy="1953057"/>
            </a:xfrm>
          </p:grpSpPr>
          <p:sp>
            <p:nvSpPr>
              <p:cNvPr id="52" name="iṧḷîḋè"/>
              <p:cNvSpPr/>
              <p:nvPr/>
            </p:nvSpPr>
            <p:spPr>
              <a:xfrm>
                <a:off x="0" y="709817"/>
                <a:ext cx="1329873" cy="12432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36" h="21516" extrusionOk="0">
                    <a:moveTo>
                      <a:pt x="8394" y="0"/>
                    </a:moveTo>
                    <a:lnTo>
                      <a:pt x="8394" y="1974"/>
                    </a:lnTo>
                    <a:cubicBezTo>
                      <a:pt x="9166" y="2826"/>
                      <a:pt x="12291" y="2832"/>
                      <a:pt x="12985" y="2081"/>
                    </a:cubicBezTo>
                    <a:lnTo>
                      <a:pt x="12985" y="0"/>
                    </a:lnTo>
                    <a:lnTo>
                      <a:pt x="8394" y="0"/>
                    </a:lnTo>
                    <a:close/>
                    <a:moveTo>
                      <a:pt x="7738" y="2270"/>
                    </a:moveTo>
                    <a:lnTo>
                      <a:pt x="6770" y="3052"/>
                    </a:lnTo>
                    <a:cubicBezTo>
                      <a:pt x="5386" y="3402"/>
                      <a:pt x="3657" y="3660"/>
                      <a:pt x="2598" y="4294"/>
                    </a:cubicBezTo>
                    <a:cubicBezTo>
                      <a:pt x="2227" y="4381"/>
                      <a:pt x="1947" y="4636"/>
                      <a:pt x="1775" y="5133"/>
                    </a:cubicBezTo>
                    <a:cubicBezTo>
                      <a:pt x="1736" y="5214"/>
                      <a:pt x="1699" y="5299"/>
                      <a:pt x="1676" y="5388"/>
                    </a:cubicBezTo>
                    <a:cubicBezTo>
                      <a:pt x="1680" y="5398"/>
                      <a:pt x="1686" y="5410"/>
                      <a:pt x="1691" y="5421"/>
                    </a:cubicBezTo>
                    <a:cubicBezTo>
                      <a:pt x="1686" y="5442"/>
                      <a:pt x="1680" y="5465"/>
                      <a:pt x="1676" y="5487"/>
                    </a:cubicBezTo>
                    <a:cubicBezTo>
                      <a:pt x="1164" y="7970"/>
                      <a:pt x="604" y="13410"/>
                      <a:pt x="13" y="18492"/>
                    </a:cubicBezTo>
                    <a:cubicBezTo>
                      <a:pt x="-139" y="19794"/>
                      <a:pt x="1116" y="20352"/>
                      <a:pt x="1523" y="20466"/>
                    </a:cubicBezTo>
                    <a:cubicBezTo>
                      <a:pt x="2250" y="20669"/>
                      <a:pt x="2931" y="20821"/>
                      <a:pt x="3628" y="20951"/>
                    </a:cubicBezTo>
                    <a:cubicBezTo>
                      <a:pt x="3627" y="20954"/>
                      <a:pt x="3621" y="20957"/>
                      <a:pt x="3620" y="20960"/>
                    </a:cubicBezTo>
                    <a:cubicBezTo>
                      <a:pt x="4199" y="21086"/>
                      <a:pt x="4874" y="21190"/>
                      <a:pt x="5603" y="21272"/>
                    </a:cubicBezTo>
                    <a:cubicBezTo>
                      <a:pt x="5681" y="21284"/>
                      <a:pt x="5752" y="21294"/>
                      <a:pt x="5832" y="21305"/>
                    </a:cubicBezTo>
                    <a:lnTo>
                      <a:pt x="5832" y="21297"/>
                    </a:lnTo>
                    <a:cubicBezTo>
                      <a:pt x="8707" y="21600"/>
                      <a:pt x="12439" y="21582"/>
                      <a:pt x="15280" y="21280"/>
                    </a:cubicBezTo>
                    <a:lnTo>
                      <a:pt x="15280" y="21305"/>
                    </a:lnTo>
                    <a:cubicBezTo>
                      <a:pt x="16951" y="21062"/>
                      <a:pt x="18254" y="20910"/>
                      <a:pt x="19764" y="20417"/>
                    </a:cubicBezTo>
                    <a:cubicBezTo>
                      <a:pt x="20102" y="20307"/>
                      <a:pt x="21461" y="19716"/>
                      <a:pt x="21327" y="18574"/>
                    </a:cubicBezTo>
                    <a:cubicBezTo>
                      <a:pt x="20708" y="13277"/>
                      <a:pt x="20114" y="7819"/>
                      <a:pt x="19634" y="5520"/>
                    </a:cubicBezTo>
                    <a:cubicBezTo>
                      <a:pt x="19617" y="5437"/>
                      <a:pt x="19592" y="5368"/>
                      <a:pt x="19566" y="5297"/>
                    </a:cubicBezTo>
                    <a:cubicBezTo>
                      <a:pt x="19568" y="5293"/>
                      <a:pt x="19572" y="5285"/>
                      <a:pt x="19573" y="5281"/>
                    </a:cubicBezTo>
                    <a:cubicBezTo>
                      <a:pt x="18958" y="3847"/>
                      <a:pt x="16263" y="3382"/>
                      <a:pt x="14289" y="2953"/>
                    </a:cubicBezTo>
                    <a:cubicBezTo>
                      <a:pt x="14091" y="2813"/>
                      <a:pt x="13670" y="2515"/>
                      <a:pt x="13343" y="2279"/>
                    </a:cubicBezTo>
                    <a:cubicBezTo>
                      <a:pt x="13187" y="2394"/>
                      <a:pt x="13028" y="2492"/>
                      <a:pt x="12870" y="2583"/>
                    </a:cubicBezTo>
                    <a:cubicBezTo>
                      <a:pt x="12860" y="2579"/>
                      <a:pt x="12850" y="2579"/>
                      <a:pt x="12840" y="2575"/>
                    </a:cubicBezTo>
                    <a:cubicBezTo>
                      <a:pt x="10856" y="3728"/>
                      <a:pt x="8756" y="2952"/>
                      <a:pt x="7738" y="227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3" name="i$ḷíḓê"/>
              <p:cNvSpPr/>
              <p:nvPr/>
            </p:nvSpPr>
            <p:spPr>
              <a:xfrm>
                <a:off x="336385" y="-1"/>
                <a:ext cx="657339" cy="8460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5565" h="20746" extrusionOk="0">
                    <a:moveTo>
                      <a:pt x="7730" y="20746"/>
                    </a:moveTo>
                    <a:cubicBezTo>
                      <a:pt x="14274" y="20746"/>
                      <a:pt x="18129" y="8408"/>
                      <a:pt x="13599" y="2589"/>
                    </a:cubicBezTo>
                    <a:cubicBezTo>
                      <a:pt x="11412" y="-222"/>
                      <a:pt x="5999" y="-854"/>
                      <a:pt x="4266" y="1236"/>
                    </a:cubicBezTo>
                    <a:cubicBezTo>
                      <a:pt x="-3471" y="3798"/>
                      <a:pt x="305" y="20746"/>
                      <a:pt x="7730" y="20746"/>
                    </a:cubicBezTo>
                  </a:path>
                </a:pathLst>
              </a:custGeom>
              <a:solidFill>
                <a:srgbClr val="434F5A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grpSp>
            <p:nvGrpSpPr>
              <p:cNvPr id="54" name="íṧļíḓè"/>
              <p:cNvGrpSpPr/>
              <p:nvPr/>
            </p:nvGrpSpPr>
            <p:grpSpPr>
              <a:xfrm>
                <a:off x="59" y="859501"/>
                <a:ext cx="1330111" cy="1083921"/>
                <a:chOff x="0" y="0"/>
                <a:chExt cx="1330111" cy="1083920"/>
              </a:xfrm>
            </p:grpSpPr>
            <p:sp>
              <p:nvSpPr>
                <p:cNvPr id="55" name="ïṩ1íḑe"/>
                <p:cNvSpPr/>
                <p:nvPr/>
              </p:nvSpPr>
              <p:spPr>
                <a:xfrm>
                  <a:off x="952924" y="158820"/>
                  <a:ext cx="377187" cy="92510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65" h="21600" extrusionOk="0">
                      <a:moveTo>
                        <a:pt x="21133" y="17912"/>
                      </a:moveTo>
                      <a:cubicBezTo>
                        <a:pt x="18965" y="10765"/>
                        <a:pt x="16898" y="3409"/>
                        <a:pt x="15223" y="307"/>
                      </a:cubicBezTo>
                      <a:cubicBezTo>
                        <a:pt x="15163" y="196"/>
                        <a:pt x="15080" y="96"/>
                        <a:pt x="14987" y="0"/>
                      </a:cubicBezTo>
                      <a:cubicBezTo>
                        <a:pt x="11390" y="3205"/>
                        <a:pt x="4833" y="18236"/>
                        <a:pt x="7679" y="21119"/>
                      </a:cubicBezTo>
                      <a:cubicBezTo>
                        <a:pt x="5477" y="21299"/>
                        <a:pt x="2867" y="21448"/>
                        <a:pt x="0" y="21566"/>
                      </a:cubicBezTo>
                      <a:lnTo>
                        <a:pt x="8" y="21600"/>
                      </a:lnTo>
                      <a:cubicBezTo>
                        <a:pt x="5853" y="21272"/>
                        <a:pt x="10393" y="21064"/>
                        <a:pt x="15674" y="20399"/>
                      </a:cubicBezTo>
                      <a:cubicBezTo>
                        <a:pt x="16856" y="20251"/>
                        <a:pt x="21600" y="19453"/>
                        <a:pt x="21133" y="17912"/>
                      </a:cubicBezTo>
                      <a:close/>
                    </a:path>
                  </a:pathLst>
                </a:custGeom>
                <a:solidFill>
                  <a:srgbClr val="222B31">
                    <a:alpha val="3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6" name="ïṥḷíde"/>
                <p:cNvSpPr/>
                <p:nvPr/>
              </p:nvSpPr>
              <p:spPr>
                <a:xfrm>
                  <a:off x="0" y="168163"/>
                  <a:ext cx="237533" cy="89729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214" h="21600" extrusionOk="0">
                      <a:moveTo>
                        <a:pt x="8081" y="0"/>
                      </a:moveTo>
                      <a:cubicBezTo>
                        <a:pt x="8059" y="29"/>
                        <a:pt x="8032" y="55"/>
                        <a:pt x="8011" y="85"/>
                      </a:cubicBezTo>
                      <a:cubicBezTo>
                        <a:pt x="5567" y="3540"/>
                        <a:pt x="2886" y="11109"/>
                        <a:pt x="61" y="18178"/>
                      </a:cubicBezTo>
                      <a:cubicBezTo>
                        <a:pt x="-666" y="19989"/>
                        <a:pt x="5343" y="20767"/>
                        <a:pt x="7287" y="20925"/>
                      </a:cubicBezTo>
                      <a:cubicBezTo>
                        <a:pt x="10761" y="21208"/>
                        <a:pt x="13994" y="21419"/>
                        <a:pt x="17323" y="21600"/>
                      </a:cubicBezTo>
                      <a:cubicBezTo>
                        <a:pt x="20934" y="18284"/>
                        <a:pt x="12704" y="2958"/>
                        <a:pt x="8081" y="0"/>
                      </a:cubicBezTo>
                      <a:close/>
                    </a:path>
                  </a:pathLst>
                </a:custGeom>
                <a:solidFill>
                  <a:srgbClr val="222B31">
                    <a:alpha val="3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7" name="ïṣļïdê"/>
                <p:cNvSpPr/>
                <p:nvPr/>
              </p:nvSpPr>
              <p:spPr>
                <a:xfrm>
                  <a:off x="420407" y="0"/>
                  <a:ext cx="481704" cy="10451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15403" extrusionOk="0">
                      <a:moveTo>
                        <a:pt x="21600" y="4261"/>
                      </a:moveTo>
                      <a:cubicBezTo>
                        <a:pt x="21600" y="4261"/>
                        <a:pt x="21480" y="4000"/>
                        <a:pt x="21283" y="3578"/>
                      </a:cubicBezTo>
                      <a:cubicBezTo>
                        <a:pt x="19752" y="2562"/>
                        <a:pt x="18377" y="1571"/>
                        <a:pt x="17325" y="432"/>
                      </a:cubicBezTo>
                      <a:cubicBezTo>
                        <a:pt x="16752" y="1433"/>
                        <a:pt x="16176" y="2250"/>
                        <a:pt x="15599" y="2919"/>
                      </a:cubicBezTo>
                      <a:cubicBezTo>
                        <a:pt x="15567" y="2960"/>
                        <a:pt x="15534" y="3005"/>
                        <a:pt x="15501" y="3042"/>
                      </a:cubicBezTo>
                      <a:cubicBezTo>
                        <a:pt x="15248" y="3329"/>
                        <a:pt x="14997" y="3570"/>
                        <a:pt x="14745" y="3800"/>
                      </a:cubicBezTo>
                      <a:cubicBezTo>
                        <a:pt x="14668" y="3871"/>
                        <a:pt x="14591" y="3941"/>
                        <a:pt x="14514" y="4004"/>
                      </a:cubicBezTo>
                      <a:cubicBezTo>
                        <a:pt x="14267" y="4213"/>
                        <a:pt x="14021" y="4400"/>
                        <a:pt x="13776" y="4552"/>
                      </a:cubicBezTo>
                      <a:cubicBezTo>
                        <a:pt x="13710" y="4597"/>
                        <a:pt x="13644" y="4630"/>
                        <a:pt x="13578" y="4666"/>
                      </a:cubicBezTo>
                      <a:cubicBezTo>
                        <a:pt x="12765" y="5138"/>
                        <a:pt x="11962" y="5352"/>
                        <a:pt x="11178" y="5335"/>
                      </a:cubicBezTo>
                      <a:cubicBezTo>
                        <a:pt x="11133" y="5331"/>
                        <a:pt x="11088" y="5339"/>
                        <a:pt x="11042" y="5335"/>
                      </a:cubicBezTo>
                      <a:cubicBezTo>
                        <a:pt x="10815" y="5325"/>
                        <a:pt x="10590" y="5286"/>
                        <a:pt x="10366" y="5241"/>
                      </a:cubicBezTo>
                      <a:cubicBezTo>
                        <a:pt x="10275" y="5221"/>
                        <a:pt x="10183" y="5202"/>
                        <a:pt x="10092" y="5178"/>
                      </a:cubicBezTo>
                      <a:cubicBezTo>
                        <a:pt x="9883" y="5120"/>
                        <a:pt x="9675" y="5054"/>
                        <a:pt x="9469" y="4972"/>
                      </a:cubicBezTo>
                      <a:cubicBezTo>
                        <a:pt x="9372" y="4931"/>
                        <a:pt x="9275" y="4884"/>
                        <a:pt x="9178" y="4838"/>
                      </a:cubicBezTo>
                      <a:cubicBezTo>
                        <a:pt x="8977" y="4740"/>
                        <a:pt x="8776" y="4647"/>
                        <a:pt x="8580" y="4527"/>
                      </a:cubicBezTo>
                      <a:cubicBezTo>
                        <a:pt x="8545" y="4506"/>
                        <a:pt x="8512" y="4480"/>
                        <a:pt x="8477" y="4456"/>
                      </a:cubicBezTo>
                      <a:cubicBezTo>
                        <a:pt x="8085" y="4210"/>
                        <a:pt x="7705" y="3918"/>
                        <a:pt x="7334" y="3589"/>
                      </a:cubicBezTo>
                      <a:cubicBezTo>
                        <a:pt x="7208" y="3479"/>
                        <a:pt x="7082" y="3375"/>
                        <a:pt x="6959" y="3257"/>
                      </a:cubicBezTo>
                      <a:cubicBezTo>
                        <a:pt x="6814" y="3114"/>
                        <a:pt x="6673" y="2969"/>
                        <a:pt x="6531" y="2817"/>
                      </a:cubicBezTo>
                      <a:cubicBezTo>
                        <a:pt x="6397" y="2676"/>
                        <a:pt x="6264" y="2529"/>
                        <a:pt x="6133" y="2380"/>
                      </a:cubicBezTo>
                      <a:cubicBezTo>
                        <a:pt x="6005" y="2231"/>
                        <a:pt x="5879" y="2084"/>
                        <a:pt x="5755" y="1928"/>
                      </a:cubicBezTo>
                      <a:cubicBezTo>
                        <a:pt x="5611" y="1749"/>
                        <a:pt x="5473" y="1566"/>
                        <a:pt x="5335" y="1382"/>
                      </a:cubicBezTo>
                      <a:cubicBezTo>
                        <a:pt x="5230" y="1240"/>
                        <a:pt x="5123" y="1105"/>
                        <a:pt x="5021" y="959"/>
                      </a:cubicBezTo>
                      <a:cubicBezTo>
                        <a:pt x="4800" y="645"/>
                        <a:pt x="4588" y="324"/>
                        <a:pt x="4384" y="0"/>
                      </a:cubicBezTo>
                      <a:cubicBezTo>
                        <a:pt x="3316" y="1794"/>
                        <a:pt x="1878" y="3167"/>
                        <a:pt x="274" y="4404"/>
                      </a:cubicBezTo>
                      <a:lnTo>
                        <a:pt x="0" y="5084"/>
                      </a:lnTo>
                      <a:cubicBezTo>
                        <a:pt x="3715" y="16176"/>
                        <a:pt x="16514" y="21600"/>
                        <a:pt x="21600" y="4261"/>
                      </a:cubicBezTo>
                      <a:close/>
                    </a:path>
                  </a:pathLst>
                </a:custGeom>
                <a:solidFill>
                  <a:srgbClr val="222B31">
                    <a:alpha val="3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</p:grpSp>
        <p:sp>
          <p:nvSpPr>
            <p:cNvPr id="41" name="iṣľíḍe"/>
            <p:cNvSpPr/>
            <p:nvPr/>
          </p:nvSpPr>
          <p:spPr>
            <a:xfrm>
              <a:off x="6469187" y="5591006"/>
              <a:ext cx="1193546" cy="585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21600" y="21600"/>
                  </a:lnTo>
                  <a:cubicBezTo>
                    <a:pt x="21600" y="21600"/>
                    <a:pt x="21600" y="0"/>
                    <a:pt x="21600" y="0"/>
                  </a:cubicBezTo>
                  <a:close/>
                </a:path>
              </a:pathLst>
            </a:custGeom>
            <a:solidFill>
              <a:srgbClr val="434F5A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11.HR 3</a:t>
            </a:r>
            <a:r>
              <a:rPr lang="zh-CN" altLang="en-US"/>
              <a:t>板斧（招聘、培训和激励）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t>28</a:t>
            </a:fld>
            <a:endParaRPr lang="zh-CN" altLang="en-US"/>
          </a:p>
        </p:txBody>
      </p:sp>
      <p:sp>
        <p:nvSpPr>
          <p:cNvPr id="16" name="iṩḻíḓe"/>
          <p:cNvSpPr txBox="1"/>
          <p:nvPr/>
        </p:nvSpPr>
        <p:spPr bwMode="auto">
          <a:xfrm>
            <a:off x="669924" y="1251286"/>
            <a:ext cx="10850564" cy="472652"/>
          </a:xfrm>
          <a:prstGeom prst="rect">
            <a:avLst/>
          </a:prstGeom>
          <a:solidFill>
            <a:schemeClr val="accent1"/>
          </a:solidFill>
          <a:ln w="3175">
            <a:solidFill>
              <a:srgbClr val="415886"/>
            </a:solidFill>
          </a:ln>
        </p:spPr>
        <p:txBody>
          <a:bodyPr wrap="none" lIns="90000" tIns="46800" rIns="90000" bIns="4680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800" b="1">
                <a:solidFill>
                  <a:schemeClr val="bg1"/>
                </a:solidFill>
              </a:rPr>
              <a:t>绩效激励理念</a:t>
            </a:r>
            <a:endParaRPr lang="en-US" altLang="zh-CN" sz="1400" b="1" dirty="0">
              <a:solidFill>
                <a:schemeClr val="bg1"/>
              </a:solidFill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669924" y="1731718"/>
            <a:ext cx="10850564" cy="1384995"/>
          </a:xfrm>
          <a:prstGeom prst="rect">
            <a:avLst/>
          </a:prstGeom>
          <a:noFill/>
          <a:ln>
            <a:solidFill>
              <a:srgbClr val="415886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400"/>
              <a:t>可持续性：绩效激励成本要可持续</a:t>
            </a:r>
            <a:endParaRPr lang="en-US" altLang="zh-CN" sz="140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400"/>
              <a:t>竞争性：提供行业领先的薪酬激励</a:t>
            </a:r>
            <a:endParaRPr lang="en-US" altLang="zh-CN" sz="140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400"/>
              <a:t>激励性：唯有创造，才有分享，与组织绩效及个人绩效挂钩，激发自取力</a:t>
            </a:r>
            <a:endParaRPr lang="en-US" altLang="zh-CN" sz="140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400"/>
              <a:t>公平性：类似岗位、类似职级，薪酬激励有可比性</a:t>
            </a:r>
            <a:endParaRPr lang="en-US" altLang="zh-CN" sz="1400"/>
          </a:p>
        </p:txBody>
      </p:sp>
      <p:sp>
        <p:nvSpPr>
          <p:cNvPr id="116" name="iṩḻíḓe"/>
          <p:cNvSpPr txBox="1"/>
          <p:nvPr/>
        </p:nvSpPr>
        <p:spPr bwMode="auto">
          <a:xfrm>
            <a:off x="669923" y="3363245"/>
            <a:ext cx="10850563" cy="472652"/>
          </a:xfrm>
          <a:prstGeom prst="rect">
            <a:avLst/>
          </a:prstGeom>
          <a:solidFill>
            <a:schemeClr val="accent1"/>
          </a:solidFill>
          <a:ln w="3175">
            <a:solidFill>
              <a:srgbClr val="415886"/>
            </a:solidFill>
          </a:ln>
        </p:spPr>
        <p:txBody>
          <a:bodyPr wrap="none" lIns="90000" tIns="46800" rIns="90000" bIns="4680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800" b="1">
                <a:solidFill>
                  <a:schemeClr val="bg1"/>
                </a:solidFill>
              </a:rPr>
              <a:t>绩效激励理念（激励机制）</a:t>
            </a:r>
            <a:endParaRPr lang="en-US" altLang="zh-CN" sz="1400" b="1" dirty="0">
              <a:solidFill>
                <a:schemeClr val="bg1"/>
              </a:solidFill>
            </a:endParaRPr>
          </a:p>
        </p:txBody>
      </p:sp>
      <p:sp>
        <p:nvSpPr>
          <p:cNvPr id="117" name="文本框 116"/>
          <p:cNvSpPr txBox="1"/>
          <p:nvPr/>
        </p:nvSpPr>
        <p:spPr>
          <a:xfrm>
            <a:off x="692848" y="3835897"/>
            <a:ext cx="10804711" cy="2031325"/>
          </a:xfrm>
          <a:prstGeom prst="rect">
            <a:avLst/>
          </a:prstGeom>
          <a:noFill/>
          <a:ln>
            <a:solidFill>
              <a:srgbClr val="415886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sz="1400"/>
              <a:t>激励机制包括：收入激励</a:t>
            </a:r>
            <a:r>
              <a:rPr lang="en-US" altLang="zh-CN" sz="1400"/>
              <a:t>+</a:t>
            </a:r>
            <a:r>
              <a:rPr lang="zh-CN" altLang="en-US" sz="1400"/>
              <a:t>职级晋升</a:t>
            </a:r>
            <a:r>
              <a:rPr lang="en-US" altLang="zh-CN" sz="1400"/>
              <a:t>+</a:t>
            </a:r>
            <a:r>
              <a:rPr lang="zh-CN" altLang="en-US" sz="1400"/>
              <a:t>荣誉激励</a:t>
            </a:r>
            <a:endParaRPr lang="en-US" altLang="zh-CN" sz="140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sz="1400"/>
              <a:t>短期收入激励侧重短期目标，长期收入激励侧重长期目标。晋升侧重长期目标</a:t>
            </a:r>
            <a:endParaRPr lang="en-US" altLang="zh-CN" sz="140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sz="1400"/>
              <a:t>收入激励一般有三种结构：底薪</a:t>
            </a:r>
            <a:r>
              <a:rPr lang="en-US" altLang="zh-CN" sz="1400"/>
              <a:t>+</a:t>
            </a:r>
            <a:r>
              <a:rPr lang="zh-CN" altLang="en-US" sz="1400"/>
              <a:t>提成；底薪</a:t>
            </a:r>
            <a:r>
              <a:rPr lang="en-US" altLang="zh-CN" sz="1400"/>
              <a:t>+</a:t>
            </a:r>
            <a:r>
              <a:rPr lang="zh-CN" altLang="en-US" sz="1400"/>
              <a:t>绩效</a:t>
            </a:r>
            <a:r>
              <a:rPr lang="en-US" altLang="zh-CN" sz="1400"/>
              <a:t>+</a:t>
            </a:r>
            <a:r>
              <a:rPr lang="zh-CN" altLang="en-US" sz="1400"/>
              <a:t>提成；底薪</a:t>
            </a:r>
            <a:r>
              <a:rPr lang="en-US" altLang="zh-CN" sz="1400"/>
              <a:t>+</a:t>
            </a:r>
            <a:r>
              <a:rPr lang="zh-CN" altLang="en-US" sz="1400"/>
              <a:t>绩效</a:t>
            </a:r>
            <a:r>
              <a:rPr lang="en-US" altLang="zh-CN" sz="1400"/>
              <a:t>+</a:t>
            </a:r>
            <a:r>
              <a:rPr lang="zh-CN" altLang="en-US" sz="1400"/>
              <a:t>提供</a:t>
            </a:r>
            <a:r>
              <a:rPr lang="en-US" altLang="zh-CN" sz="1400"/>
              <a:t>+</a:t>
            </a:r>
            <a:r>
              <a:rPr lang="zh-CN" altLang="en-US" sz="1400"/>
              <a:t>长期激励</a:t>
            </a:r>
            <a:endParaRPr lang="en-US" altLang="zh-CN" sz="140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sz="1400"/>
              <a:t>“底薪</a:t>
            </a:r>
            <a:r>
              <a:rPr lang="en-US" altLang="zh-CN" sz="1400"/>
              <a:t>+</a:t>
            </a:r>
            <a:r>
              <a:rPr lang="zh-CN" altLang="en-US" sz="1400"/>
              <a:t>绩效</a:t>
            </a:r>
            <a:r>
              <a:rPr lang="en-US" altLang="zh-CN" sz="1400"/>
              <a:t>+</a:t>
            </a:r>
            <a:r>
              <a:rPr lang="zh-CN" altLang="en-US" sz="1400"/>
              <a:t>提成”的结构比较常用。底薪保证基本生活，绩效管控销售过程，用提成来奖励结果。不足是对长期指标和风险的激励不充分。</a:t>
            </a:r>
            <a:endParaRPr lang="en-US" altLang="zh-CN" sz="140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sz="1400"/>
              <a:t>低底薪、中绩效、高提成。有激励性，成本动态控制；方便人员跨序列、跨地域调动；去职级化。甚至可以考虑统一底薪。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11.HR 3</a:t>
            </a:r>
            <a:r>
              <a:rPr lang="zh-CN" altLang="en-US"/>
              <a:t>板斧（招聘、培训和激励）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t>29</a:t>
            </a:fld>
            <a:endParaRPr lang="zh-CN" altLang="en-US"/>
          </a:p>
        </p:txBody>
      </p:sp>
      <p:sp>
        <p:nvSpPr>
          <p:cNvPr id="16" name="iṩḻíḓe"/>
          <p:cNvSpPr txBox="1"/>
          <p:nvPr/>
        </p:nvSpPr>
        <p:spPr bwMode="auto">
          <a:xfrm>
            <a:off x="1727199" y="1708486"/>
            <a:ext cx="8369301" cy="472652"/>
          </a:xfrm>
          <a:prstGeom prst="rect">
            <a:avLst/>
          </a:prstGeom>
          <a:solidFill>
            <a:schemeClr val="accent1"/>
          </a:solidFill>
          <a:ln w="3175">
            <a:solidFill>
              <a:srgbClr val="415886"/>
            </a:solidFill>
          </a:ln>
        </p:spPr>
        <p:txBody>
          <a:bodyPr wrap="none" lIns="90000" tIns="46800" rIns="90000" bIns="4680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800" b="1">
                <a:solidFill>
                  <a:schemeClr val="bg1"/>
                </a:solidFill>
              </a:rPr>
              <a:t>绩效激励理念（考核）</a:t>
            </a:r>
            <a:endParaRPr lang="en-US" altLang="zh-CN" sz="1400" b="1" dirty="0">
              <a:solidFill>
                <a:schemeClr val="bg1"/>
              </a:solidFill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1727199" y="2188918"/>
            <a:ext cx="8369301" cy="2802182"/>
          </a:xfrm>
          <a:prstGeom prst="rect">
            <a:avLst/>
          </a:prstGeom>
          <a:noFill/>
          <a:ln>
            <a:solidFill>
              <a:srgbClr val="415886"/>
            </a:solidFill>
          </a:ln>
        </p:spPr>
        <p:txBody>
          <a:bodyPr wrap="square" rtlCol="0">
            <a:noAutofit/>
          </a:bodyPr>
          <a:lstStyle/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p"/>
            </a:pPr>
            <a:r>
              <a:rPr lang="zh-CN" altLang="en-US" sz="1400"/>
              <a:t>考核什么，得到什么。</a:t>
            </a:r>
            <a:endParaRPr lang="en-US" altLang="zh-CN" sz="1400"/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p"/>
            </a:pPr>
            <a:r>
              <a:rPr lang="zh-CN" altLang="en-US" sz="1400"/>
              <a:t>考核要分业绩部分和非业绩部分。</a:t>
            </a:r>
            <a:endParaRPr lang="en-US" altLang="zh-CN" sz="1400"/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p"/>
            </a:pPr>
            <a:r>
              <a:rPr lang="zh-CN" altLang="en-US" sz="1400"/>
              <a:t>业绩指标不宜过多，原则上不能超过</a:t>
            </a:r>
            <a:r>
              <a:rPr lang="en-US" altLang="zh-CN" sz="1400"/>
              <a:t>3</a:t>
            </a:r>
            <a:r>
              <a:rPr lang="zh-CN" altLang="en-US" sz="1400"/>
              <a:t>个指标。</a:t>
            </a:r>
            <a:endParaRPr lang="en-US" altLang="zh-CN" sz="1400"/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p"/>
            </a:pPr>
            <a:r>
              <a:rPr lang="zh-CN" altLang="en-US" sz="1400"/>
              <a:t>非业绩指标，例如团队、策略、文化价值观。团队例如输出干部，可以做加分项。策略落地的</a:t>
            </a:r>
            <a:r>
              <a:rPr lang="en-US" altLang="zh-CN" sz="1400"/>
              <a:t>KPI</a:t>
            </a:r>
            <a:r>
              <a:rPr lang="zh-CN" altLang="en-US" sz="1400"/>
              <a:t>。客户至上例如客户留存的时间。</a:t>
            </a:r>
            <a:endParaRPr lang="en-US" altLang="zh-CN" sz="1400"/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p"/>
            </a:pPr>
            <a:r>
              <a:rPr lang="zh-CN" altLang="en-US" sz="1400"/>
              <a:t>要明确什么是加分项，什么是减分项。把蛋糕做大，通常是加分项。风险控制指标，通常是减分项。</a:t>
            </a:r>
            <a:endParaRPr lang="en-US" altLang="zh-CN" sz="14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fund_181588"/>
          <p:cNvSpPr>
            <a:spLocks noChangeAspect="1"/>
          </p:cNvSpPr>
          <p:nvPr/>
        </p:nvSpPr>
        <p:spPr bwMode="auto">
          <a:xfrm>
            <a:off x="5013504" y="3564633"/>
            <a:ext cx="679175" cy="678150"/>
          </a:xfrm>
          <a:custGeom>
            <a:avLst/>
            <a:gdLst>
              <a:gd name="T0" fmla="*/ 2000 w 4000"/>
              <a:gd name="T1" fmla="*/ 0 h 4000"/>
              <a:gd name="T2" fmla="*/ 0 w 4000"/>
              <a:gd name="T3" fmla="*/ 2000 h 4000"/>
              <a:gd name="T4" fmla="*/ 2000 w 4000"/>
              <a:gd name="T5" fmla="*/ 4000 h 4000"/>
              <a:gd name="T6" fmla="*/ 4000 w 4000"/>
              <a:gd name="T7" fmla="*/ 2000 h 4000"/>
              <a:gd name="T8" fmla="*/ 2000 w 4000"/>
              <a:gd name="T9" fmla="*/ 0 h 4000"/>
              <a:gd name="T10" fmla="*/ 3142 w 4000"/>
              <a:gd name="T11" fmla="*/ 2251 h 4000"/>
              <a:gd name="T12" fmla="*/ 1994 w 4000"/>
              <a:gd name="T13" fmla="*/ 3233 h 4000"/>
              <a:gd name="T14" fmla="*/ 1813 w 4000"/>
              <a:gd name="T15" fmla="*/ 3219 h 4000"/>
              <a:gd name="T16" fmla="*/ 845 w 4000"/>
              <a:gd name="T17" fmla="*/ 1889 h 4000"/>
              <a:gd name="T18" fmla="*/ 1309 w 4000"/>
              <a:gd name="T19" fmla="*/ 1130 h 4000"/>
              <a:gd name="T20" fmla="*/ 2046 w 4000"/>
              <a:gd name="T21" fmla="*/ 909 h 4000"/>
              <a:gd name="T22" fmla="*/ 1853 w 4000"/>
              <a:gd name="T23" fmla="*/ 724 h 4000"/>
              <a:gd name="T24" fmla="*/ 1980 w 4000"/>
              <a:gd name="T25" fmla="*/ 591 h 4000"/>
              <a:gd name="T26" fmla="*/ 2277 w 4000"/>
              <a:gd name="T27" fmla="*/ 874 h 4000"/>
              <a:gd name="T28" fmla="*/ 2277 w 4000"/>
              <a:gd name="T29" fmla="*/ 874 h 4000"/>
              <a:gd name="T30" fmla="*/ 2410 w 4000"/>
              <a:gd name="T31" fmla="*/ 1001 h 4000"/>
              <a:gd name="T32" fmla="*/ 2283 w 4000"/>
              <a:gd name="T33" fmla="*/ 1134 h 4000"/>
              <a:gd name="T34" fmla="*/ 2283 w 4000"/>
              <a:gd name="T35" fmla="*/ 1134 h 4000"/>
              <a:gd name="T36" fmla="*/ 2000 w 4000"/>
              <a:gd name="T37" fmla="*/ 1431 h 4000"/>
              <a:gd name="T38" fmla="*/ 1867 w 4000"/>
              <a:gd name="T39" fmla="*/ 1305 h 4000"/>
              <a:gd name="T40" fmla="*/ 2046 w 4000"/>
              <a:gd name="T41" fmla="*/ 1116 h 4000"/>
              <a:gd name="T42" fmla="*/ 1431 w 4000"/>
              <a:gd name="T43" fmla="*/ 1298 h 4000"/>
              <a:gd name="T44" fmla="*/ 1050 w 4000"/>
              <a:gd name="T45" fmla="*/ 1922 h 4000"/>
              <a:gd name="T46" fmla="*/ 1845 w 4000"/>
              <a:gd name="T47" fmla="*/ 3014 h 4000"/>
              <a:gd name="T48" fmla="*/ 2937 w 4000"/>
              <a:gd name="T49" fmla="*/ 2219 h 4000"/>
              <a:gd name="T50" fmla="*/ 2579 w 4000"/>
              <a:gd name="T51" fmla="*/ 1315 h 4000"/>
              <a:gd name="T52" fmla="*/ 2707 w 4000"/>
              <a:gd name="T53" fmla="*/ 1152 h 4000"/>
              <a:gd name="T54" fmla="*/ 3142 w 4000"/>
              <a:gd name="T55" fmla="*/ 2251 h 4000"/>
              <a:gd name="T56" fmla="*/ 1615 w 4000"/>
              <a:gd name="T57" fmla="*/ 2339 h 4000"/>
              <a:gd name="T58" fmla="*/ 1608 w 4000"/>
              <a:gd name="T59" fmla="*/ 2323 h 4000"/>
              <a:gd name="T60" fmla="*/ 1779 w 4000"/>
              <a:gd name="T61" fmla="*/ 2251 h 4000"/>
              <a:gd name="T62" fmla="*/ 1786 w 4000"/>
              <a:gd name="T63" fmla="*/ 2267 h 4000"/>
              <a:gd name="T64" fmla="*/ 2004 w 4000"/>
              <a:gd name="T65" fmla="*/ 2380 h 4000"/>
              <a:gd name="T66" fmla="*/ 2191 w 4000"/>
              <a:gd name="T67" fmla="*/ 2269 h 4000"/>
              <a:gd name="T68" fmla="*/ 1999 w 4000"/>
              <a:gd name="T69" fmla="*/ 2167 h 4000"/>
              <a:gd name="T70" fmla="*/ 1650 w 4000"/>
              <a:gd name="T71" fmla="*/ 1906 h 4000"/>
              <a:gd name="T72" fmla="*/ 1923 w 4000"/>
              <a:gd name="T73" fmla="*/ 1649 h 4000"/>
              <a:gd name="T74" fmla="*/ 1923 w 4000"/>
              <a:gd name="T75" fmla="*/ 1544 h 4000"/>
              <a:gd name="T76" fmla="*/ 2107 w 4000"/>
              <a:gd name="T77" fmla="*/ 1544 h 4000"/>
              <a:gd name="T78" fmla="*/ 2107 w 4000"/>
              <a:gd name="T79" fmla="*/ 1649 h 4000"/>
              <a:gd name="T80" fmla="*/ 2351 w 4000"/>
              <a:gd name="T81" fmla="*/ 1818 h 4000"/>
              <a:gd name="T82" fmla="*/ 2359 w 4000"/>
              <a:gd name="T83" fmla="*/ 1834 h 4000"/>
              <a:gd name="T84" fmla="*/ 2201 w 4000"/>
              <a:gd name="T85" fmla="*/ 1907 h 4000"/>
              <a:gd name="T86" fmla="*/ 2193 w 4000"/>
              <a:gd name="T87" fmla="*/ 1893 h 4000"/>
              <a:gd name="T88" fmla="*/ 2009 w 4000"/>
              <a:gd name="T89" fmla="*/ 1812 h 4000"/>
              <a:gd name="T90" fmla="*/ 1839 w 4000"/>
              <a:gd name="T91" fmla="*/ 1906 h 4000"/>
              <a:gd name="T92" fmla="*/ 2016 w 4000"/>
              <a:gd name="T93" fmla="*/ 1992 h 4000"/>
              <a:gd name="T94" fmla="*/ 2387 w 4000"/>
              <a:gd name="T95" fmla="*/ 2269 h 4000"/>
              <a:gd name="T96" fmla="*/ 2107 w 4000"/>
              <a:gd name="T97" fmla="*/ 2544 h 4000"/>
              <a:gd name="T98" fmla="*/ 2107 w 4000"/>
              <a:gd name="T99" fmla="*/ 2663 h 4000"/>
              <a:gd name="T100" fmla="*/ 1923 w 4000"/>
              <a:gd name="T101" fmla="*/ 2663 h 4000"/>
              <a:gd name="T102" fmla="*/ 1923 w 4000"/>
              <a:gd name="T103" fmla="*/ 2550 h 4000"/>
              <a:gd name="T104" fmla="*/ 1615 w 4000"/>
              <a:gd name="T105" fmla="*/ 2339 h 4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4000" h="4000">
                <a:moveTo>
                  <a:pt x="2000" y="0"/>
                </a:moveTo>
                <a:cubicBezTo>
                  <a:pt x="895" y="0"/>
                  <a:pt x="0" y="895"/>
                  <a:pt x="0" y="2000"/>
                </a:cubicBezTo>
                <a:cubicBezTo>
                  <a:pt x="0" y="3105"/>
                  <a:pt x="895" y="4000"/>
                  <a:pt x="2000" y="4000"/>
                </a:cubicBezTo>
                <a:cubicBezTo>
                  <a:pt x="3105" y="4000"/>
                  <a:pt x="4000" y="3105"/>
                  <a:pt x="4000" y="2000"/>
                </a:cubicBezTo>
                <a:cubicBezTo>
                  <a:pt x="4000" y="895"/>
                  <a:pt x="3105" y="0"/>
                  <a:pt x="2000" y="0"/>
                </a:cubicBezTo>
                <a:close/>
                <a:moveTo>
                  <a:pt x="3142" y="2251"/>
                </a:moveTo>
                <a:cubicBezTo>
                  <a:pt x="3052" y="2823"/>
                  <a:pt x="2556" y="3233"/>
                  <a:pt x="1994" y="3233"/>
                </a:cubicBezTo>
                <a:cubicBezTo>
                  <a:pt x="1934" y="3233"/>
                  <a:pt x="1874" y="3228"/>
                  <a:pt x="1813" y="3219"/>
                </a:cubicBezTo>
                <a:cubicBezTo>
                  <a:pt x="1180" y="3119"/>
                  <a:pt x="745" y="2523"/>
                  <a:pt x="845" y="1889"/>
                </a:cubicBezTo>
                <a:cubicBezTo>
                  <a:pt x="893" y="1583"/>
                  <a:pt x="1058" y="1313"/>
                  <a:pt x="1309" y="1130"/>
                </a:cubicBezTo>
                <a:cubicBezTo>
                  <a:pt x="1525" y="973"/>
                  <a:pt x="1783" y="896"/>
                  <a:pt x="2046" y="909"/>
                </a:cubicBezTo>
                <a:lnTo>
                  <a:pt x="1853" y="724"/>
                </a:lnTo>
                <a:lnTo>
                  <a:pt x="1980" y="591"/>
                </a:lnTo>
                <a:lnTo>
                  <a:pt x="2277" y="874"/>
                </a:lnTo>
                <a:lnTo>
                  <a:pt x="2277" y="874"/>
                </a:lnTo>
                <a:lnTo>
                  <a:pt x="2410" y="1001"/>
                </a:lnTo>
                <a:lnTo>
                  <a:pt x="2283" y="1134"/>
                </a:lnTo>
                <a:lnTo>
                  <a:pt x="2283" y="1134"/>
                </a:lnTo>
                <a:lnTo>
                  <a:pt x="2000" y="1431"/>
                </a:lnTo>
                <a:lnTo>
                  <a:pt x="1867" y="1305"/>
                </a:lnTo>
                <a:lnTo>
                  <a:pt x="2046" y="1116"/>
                </a:lnTo>
                <a:cubicBezTo>
                  <a:pt x="1827" y="1104"/>
                  <a:pt x="1611" y="1167"/>
                  <a:pt x="1431" y="1298"/>
                </a:cubicBezTo>
                <a:cubicBezTo>
                  <a:pt x="1225" y="1448"/>
                  <a:pt x="1090" y="1670"/>
                  <a:pt x="1050" y="1922"/>
                </a:cubicBezTo>
                <a:cubicBezTo>
                  <a:pt x="968" y="2442"/>
                  <a:pt x="1325" y="2932"/>
                  <a:pt x="1845" y="3014"/>
                </a:cubicBezTo>
                <a:cubicBezTo>
                  <a:pt x="2365" y="3096"/>
                  <a:pt x="2855" y="2739"/>
                  <a:pt x="2937" y="2219"/>
                </a:cubicBezTo>
                <a:cubicBezTo>
                  <a:pt x="2991" y="1875"/>
                  <a:pt x="2854" y="1529"/>
                  <a:pt x="2579" y="1315"/>
                </a:cubicBezTo>
                <a:lnTo>
                  <a:pt x="2707" y="1152"/>
                </a:lnTo>
                <a:cubicBezTo>
                  <a:pt x="3041" y="1412"/>
                  <a:pt x="3208" y="1833"/>
                  <a:pt x="3142" y="2251"/>
                </a:cubicBezTo>
                <a:close/>
                <a:moveTo>
                  <a:pt x="1615" y="2339"/>
                </a:moveTo>
                <a:lnTo>
                  <a:pt x="1608" y="2323"/>
                </a:lnTo>
                <a:lnTo>
                  <a:pt x="1779" y="2251"/>
                </a:lnTo>
                <a:lnTo>
                  <a:pt x="1786" y="2267"/>
                </a:lnTo>
                <a:cubicBezTo>
                  <a:pt x="1813" y="2331"/>
                  <a:pt x="1907" y="2380"/>
                  <a:pt x="2004" y="2380"/>
                </a:cubicBezTo>
                <a:cubicBezTo>
                  <a:pt x="2048" y="2380"/>
                  <a:pt x="2191" y="2372"/>
                  <a:pt x="2191" y="2269"/>
                </a:cubicBezTo>
                <a:cubicBezTo>
                  <a:pt x="2191" y="2215"/>
                  <a:pt x="2130" y="2182"/>
                  <a:pt x="1999" y="2167"/>
                </a:cubicBezTo>
                <a:cubicBezTo>
                  <a:pt x="1851" y="2150"/>
                  <a:pt x="1650" y="2128"/>
                  <a:pt x="1650" y="1906"/>
                </a:cubicBezTo>
                <a:cubicBezTo>
                  <a:pt x="1650" y="1770"/>
                  <a:pt x="1752" y="1674"/>
                  <a:pt x="1923" y="1649"/>
                </a:cubicBezTo>
                <a:lnTo>
                  <a:pt x="1923" y="1544"/>
                </a:lnTo>
                <a:lnTo>
                  <a:pt x="2107" y="1544"/>
                </a:lnTo>
                <a:lnTo>
                  <a:pt x="2107" y="1649"/>
                </a:lnTo>
                <a:cubicBezTo>
                  <a:pt x="2187" y="1663"/>
                  <a:pt x="2292" y="1698"/>
                  <a:pt x="2351" y="1818"/>
                </a:cubicBezTo>
                <a:lnTo>
                  <a:pt x="2359" y="1834"/>
                </a:lnTo>
                <a:lnTo>
                  <a:pt x="2201" y="1907"/>
                </a:lnTo>
                <a:lnTo>
                  <a:pt x="2193" y="1893"/>
                </a:lnTo>
                <a:cubicBezTo>
                  <a:pt x="2166" y="1848"/>
                  <a:pt x="2085" y="1812"/>
                  <a:pt x="2009" y="1812"/>
                </a:cubicBezTo>
                <a:cubicBezTo>
                  <a:pt x="1958" y="1812"/>
                  <a:pt x="1839" y="1821"/>
                  <a:pt x="1839" y="1906"/>
                </a:cubicBezTo>
                <a:cubicBezTo>
                  <a:pt x="1839" y="1966"/>
                  <a:pt x="1915" y="1980"/>
                  <a:pt x="2016" y="1992"/>
                </a:cubicBezTo>
                <a:cubicBezTo>
                  <a:pt x="2172" y="2012"/>
                  <a:pt x="2387" y="2038"/>
                  <a:pt x="2387" y="2269"/>
                </a:cubicBezTo>
                <a:cubicBezTo>
                  <a:pt x="2387" y="2439"/>
                  <a:pt x="2249" y="2528"/>
                  <a:pt x="2107" y="2544"/>
                </a:cubicBezTo>
                <a:lnTo>
                  <a:pt x="2107" y="2663"/>
                </a:lnTo>
                <a:lnTo>
                  <a:pt x="1923" y="2663"/>
                </a:lnTo>
                <a:lnTo>
                  <a:pt x="1923" y="2550"/>
                </a:lnTo>
                <a:cubicBezTo>
                  <a:pt x="1775" y="2532"/>
                  <a:pt x="1665" y="2458"/>
                  <a:pt x="1615" y="2339"/>
                </a:cubicBezTo>
                <a:close/>
              </a:path>
            </a:pathLst>
          </a:custGeom>
          <a:solidFill>
            <a:srgbClr val="3CD2AA"/>
          </a:solidFill>
          <a:ln>
            <a:noFill/>
          </a:ln>
        </p:spPr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HR</a:t>
            </a:r>
            <a:r>
              <a:rPr lang="zh-CN" altLang="en-US"/>
              <a:t>的烦恼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925" y="2102523"/>
            <a:ext cx="4036457" cy="2690971"/>
          </a:xfrm>
          <a:prstGeom prst="rect">
            <a:avLst/>
          </a:prstGeom>
          <a:ln>
            <a:solidFill>
              <a:schemeClr val="accent3"/>
            </a:solidFill>
          </a:ln>
        </p:spPr>
      </p:pic>
      <p:grpSp>
        <p:nvGrpSpPr>
          <p:cNvPr id="15" name="islîďe"/>
          <p:cNvGrpSpPr/>
          <p:nvPr/>
        </p:nvGrpSpPr>
        <p:grpSpPr>
          <a:xfrm>
            <a:off x="5827486" y="1965877"/>
            <a:ext cx="5500914" cy="1400355"/>
            <a:chOff x="600814" y="3467693"/>
            <a:chExt cx="2443527" cy="1400355"/>
          </a:xfrm>
        </p:grpSpPr>
        <p:sp>
          <p:nvSpPr>
            <p:cNvPr id="19" name="íṥḷîḍè"/>
            <p:cNvSpPr txBox="1"/>
            <p:nvPr/>
          </p:nvSpPr>
          <p:spPr>
            <a:xfrm>
              <a:off x="600814" y="4035822"/>
              <a:ext cx="2443527" cy="832226"/>
            </a:xfrm>
            <a:prstGeom prst="rect">
              <a:avLst/>
            </a:prstGeom>
            <a:noFill/>
          </p:spPr>
          <p:txBody>
            <a:bodyPr wrap="square" lIns="90000" tIns="46800" rIns="90000" bIns="46800" rtlCol="0">
              <a:normAutofit fontScale="77500" lnSpcReduction="20000"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>
                  <a:latin typeface="+mn-ea"/>
                </a:rPr>
                <a:t>很多</a:t>
              </a:r>
              <a:r>
                <a:rPr lang="en-US" altLang="zh-CN" b="1">
                  <a:solidFill>
                    <a:srgbClr val="FF0000"/>
                  </a:solidFill>
                  <a:latin typeface="+mn-ea"/>
                </a:rPr>
                <a:t>HR</a:t>
              </a:r>
              <a:r>
                <a:rPr lang="zh-CN" altLang="en-US" b="1">
                  <a:solidFill>
                    <a:srgbClr val="FF0000"/>
                  </a:solidFill>
                  <a:latin typeface="+mn-ea"/>
                </a:rPr>
                <a:t>不知道如何向老板展现自己的贡献</a:t>
              </a:r>
              <a:r>
                <a:rPr lang="zh-CN" altLang="en-US">
                  <a:latin typeface="+mn-ea"/>
                </a:rPr>
                <a:t>，只能靠晒加班、晒辛苦，貌似很悲惨。而且为什么</a:t>
              </a:r>
              <a:r>
                <a:rPr lang="en-US" altLang="zh-CN">
                  <a:latin typeface="+mn-ea"/>
                </a:rPr>
                <a:t>HR</a:t>
              </a:r>
              <a:r>
                <a:rPr lang="zh-CN" altLang="en-US">
                  <a:latin typeface="+mn-ea"/>
                </a:rPr>
                <a:t>想要约老板的时间开会很不容易</a:t>
              </a:r>
              <a:r>
                <a:rPr lang="en-US" altLang="zh-CN">
                  <a:latin typeface="+mn-ea"/>
                </a:rPr>
                <a:t>?</a:t>
              </a:r>
              <a:endParaRPr lang="zh-CN" altLang="en-US" sz="900" dirty="0">
                <a:latin typeface="+mn-ea"/>
              </a:endParaRPr>
            </a:p>
          </p:txBody>
        </p:sp>
        <p:sp>
          <p:nvSpPr>
            <p:cNvPr id="20" name="í$ḷiďè"/>
            <p:cNvSpPr txBox="1"/>
            <p:nvPr/>
          </p:nvSpPr>
          <p:spPr>
            <a:xfrm>
              <a:off x="600814" y="3467693"/>
              <a:ext cx="2443527" cy="471820"/>
            </a:xfrm>
            <a:prstGeom prst="rect">
              <a:avLst/>
            </a:prstGeom>
            <a:noFill/>
          </p:spPr>
          <p:txBody>
            <a:bodyPr wrap="square" rtlCol="0" anchor="ctr">
              <a:normAutofit/>
            </a:bodyPr>
            <a:lstStyle/>
            <a:p>
              <a:r>
                <a:rPr lang="zh-CN" altLang="en-US" sz="2000" b="1">
                  <a:solidFill>
                    <a:schemeClr val="accent1"/>
                  </a:solidFill>
                </a:rPr>
                <a:t>事倍功半</a:t>
              </a:r>
              <a:endParaRPr lang="zh-CN" altLang="en-US" sz="2000" b="1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22" name="ïṩļiḍè"/>
          <p:cNvGrpSpPr/>
          <p:nvPr/>
        </p:nvGrpSpPr>
        <p:grpSpPr>
          <a:xfrm>
            <a:off x="5827486" y="3564633"/>
            <a:ext cx="5500914" cy="1359850"/>
            <a:chOff x="600814" y="3508198"/>
            <a:chExt cx="2443527" cy="1359850"/>
          </a:xfrm>
        </p:grpSpPr>
        <p:sp>
          <p:nvSpPr>
            <p:cNvPr id="26" name="ïsḷíḍê"/>
            <p:cNvSpPr txBox="1"/>
            <p:nvPr/>
          </p:nvSpPr>
          <p:spPr>
            <a:xfrm>
              <a:off x="600814" y="4035822"/>
              <a:ext cx="2443527" cy="832226"/>
            </a:xfrm>
            <a:prstGeom prst="rect">
              <a:avLst/>
            </a:prstGeom>
            <a:noFill/>
          </p:spPr>
          <p:txBody>
            <a:bodyPr wrap="square" lIns="90000" tIns="46800" rIns="90000" bIns="46800" rtlCol="0">
              <a:norm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400">
                  <a:latin typeface="+mn-ea"/>
                </a:rPr>
                <a:t>HR</a:t>
              </a:r>
              <a:r>
                <a:rPr lang="zh-CN" altLang="en-US" sz="1400">
                  <a:latin typeface="+mn-ea"/>
                </a:rPr>
                <a:t>们手上都有很多数据，但是如何用？其实是不知道的。</a:t>
              </a:r>
              <a:r>
                <a:rPr lang="zh-CN" altLang="en-US" sz="1400" b="1">
                  <a:solidFill>
                    <a:srgbClr val="FF0000"/>
                  </a:solidFill>
                  <a:latin typeface="+mn-ea"/>
                </a:rPr>
                <a:t>不会应用数据</a:t>
              </a:r>
              <a:r>
                <a:rPr lang="zh-CN" altLang="en-US" sz="1400">
                  <a:latin typeface="+mn-ea"/>
                </a:rPr>
                <a:t>，源于</a:t>
              </a:r>
              <a:r>
                <a:rPr lang="en-US" altLang="zh-CN" sz="1400">
                  <a:latin typeface="+mn-ea"/>
                </a:rPr>
                <a:t>HR</a:t>
              </a:r>
              <a:r>
                <a:rPr lang="zh-CN" altLang="en-US" sz="1400">
                  <a:latin typeface="+mn-ea"/>
                </a:rPr>
                <a:t>们不懂商业逻辑。</a:t>
              </a:r>
              <a:endParaRPr lang="zh-CN" altLang="en-US" sz="1400" dirty="0">
                <a:latin typeface="+mn-ea"/>
              </a:endParaRPr>
            </a:p>
          </p:txBody>
        </p:sp>
        <p:sp>
          <p:nvSpPr>
            <p:cNvPr id="27" name="îṥľiḋe"/>
            <p:cNvSpPr txBox="1"/>
            <p:nvPr/>
          </p:nvSpPr>
          <p:spPr>
            <a:xfrm>
              <a:off x="600814" y="3508198"/>
              <a:ext cx="2443527" cy="471820"/>
            </a:xfrm>
            <a:prstGeom prst="rect">
              <a:avLst/>
            </a:prstGeom>
            <a:noFill/>
          </p:spPr>
          <p:txBody>
            <a:bodyPr wrap="square" rtlCol="0" anchor="ctr">
              <a:normAutofit/>
            </a:bodyPr>
            <a:lstStyle/>
            <a:p>
              <a:r>
                <a:rPr lang="zh-CN" altLang="en-US" sz="2000" b="1">
                  <a:solidFill>
                    <a:schemeClr val="accent3"/>
                  </a:solidFill>
                </a:rPr>
                <a:t>不懂商业</a:t>
              </a:r>
              <a:endParaRPr lang="zh-CN" altLang="en-US" sz="2000" b="1" dirty="0">
                <a:solidFill>
                  <a:schemeClr val="accent3"/>
                </a:solidFill>
              </a:endParaRPr>
            </a:p>
          </p:txBody>
        </p:sp>
      </p:grpSp>
      <p:sp>
        <p:nvSpPr>
          <p:cNvPr id="29" name="time-left_183264"/>
          <p:cNvSpPr>
            <a:spLocks noChangeAspect="1"/>
          </p:cNvSpPr>
          <p:nvPr/>
        </p:nvSpPr>
        <p:spPr bwMode="auto">
          <a:xfrm>
            <a:off x="5048248" y="1992284"/>
            <a:ext cx="609685" cy="608764"/>
          </a:xfrm>
          <a:custGeom>
            <a:avLst/>
            <a:gdLst>
              <a:gd name="connsiteX0" fmla="*/ 478844 w 607639"/>
              <a:gd name="connsiteY0" fmla="*/ 289671 h 606722"/>
              <a:gd name="connsiteX1" fmla="*/ 490923 w 607639"/>
              <a:gd name="connsiteY1" fmla="*/ 301742 h 606722"/>
              <a:gd name="connsiteX2" fmla="*/ 489946 w 607639"/>
              <a:gd name="connsiteY2" fmla="*/ 321535 h 606722"/>
              <a:gd name="connsiteX3" fmla="*/ 477867 w 607639"/>
              <a:gd name="connsiteY3" fmla="*/ 332363 h 606722"/>
              <a:gd name="connsiteX4" fmla="*/ 476624 w 607639"/>
              <a:gd name="connsiteY4" fmla="*/ 332274 h 606722"/>
              <a:gd name="connsiteX5" fmla="*/ 465878 w 607639"/>
              <a:gd name="connsiteY5" fmla="*/ 318961 h 606722"/>
              <a:gd name="connsiteX6" fmla="*/ 466766 w 607639"/>
              <a:gd name="connsiteY6" fmla="*/ 301742 h 606722"/>
              <a:gd name="connsiteX7" fmla="*/ 478844 w 607639"/>
              <a:gd name="connsiteY7" fmla="*/ 289671 h 606722"/>
              <a:gd name="connsiteX8" fmla="*/ 374639 w 607639"/>
              <a:gd name="connsiteY8" fmla="*/ 273809 h 606722"/>
              <a:gd name="connsiteX9" fmla="*/ 342159 w 607639"/>
              <a:gd name="connsiteY9" fmla="*/ 317988 h 606722"/>
              <a:gd name="connsiteX10" fmla="*/ 374639 w 607639"/>
              <a:gd name="connsiteY10" fmla="*/ 317988 h 606722"/>
              <a:gd name="connsiteX11" fmla="*/ 390479 w 607639"/>
              <a:gd name="connsiteY11" fmla="*/ 225363 h 606722"/>
              <a:gd name="connsiteX12" fmla="*/ 398844 w 607639"/>
              <a:gd name="connsiteY12" fmla="*/ 236830 h 606722"/>
              <a:gd name="connsiteX13" fmla="*/ 398844 w 607639"/>
              <a:gd name="connsiteY13" fmla="*/ 317988 h 606722"/>
              <a:gd name="connsiteX14" fmla="*/ 413972 w 607639"/>
              <a:gd name="connsiteY14" fmla="*/ 317988 h 606722"/>
              <a:gd name="connsiteX15" fmla="*/ 426074 w 607639"/>
              <a:gd name="connsiteY15" fmla="*/ 330077 h 606722"/>
              <a:gd name="connsiteX16" fmla="*/ 413972 w 607639"/>
              <a:gd name="connsiteY16" fmla="*/ 342167 h 606722"/>
              <a:gd name="connsiteX17" fmla="*/ 398844 w 607639"/>
              <a:gd name="connsiteY17" fmla="*/ 342167 h 606722"/>
              <a:gd name="connsiteX18" fmla="*/ 398844 w 607639"/>
              <a:gd name="connsiteY18" fmla="*/ 367412 h 606722"/>
              <a:gd name="connsiteX19" fmla="*/ 386742 w 607639"/>
              <a:gd name="connsiteY19" fmla="*/ 379501 h 606722"/>
              <a:gd name="connsiteX20" fmla="*/ 374639 w 607639"/>
              <a:gd name="connsiteY20" fmla="*/ 367412 h 606722"/>
              <a:gd name="connsiteX21" fmla="*/ 374639 w 607639"/>
              <a:gd name="connsiteY21" fmla="*/ 342167 h 606722"/>
              <a:gd name="connsiteX22" fmla="*/ 318310 w 607639"/>
              <a:gd name="connsiteY22" fmla="*/ 342167 h 606722"/>
              <a:gd name="connsiteX23" fmla="*/ 307454 w 607639"/>
              <a:gd name="connsiteY23" fmla="*/ 335589 h 606722"/>
              <a:gd name="connsiteX24" fmla="*/ 308522 w 607639"/>
              <a:gd name="connsiteY24" fmla="*/ 322966 h 606722"/>
              <a:gd name="connsiteX25" fmla="*/ 376953 w 607639"/>
              <a:gd name="connsiteY25" fmla="*/ 229719 h 606722"/>
              <a:gd name="connsiteX26" fmla="*/ 390479 w 607639"/>
              <a:gd name="connsiteY26" fmla="*/ 225363 h 606722"/>
              <a:gd name="connsiteX27" fmla="*/ 243140 w 607639"/>
              <a:gd name="connsiteY27" fmla="*/ 224751 h 606722"/>
              <a:gd name="connsiteX28" fmla="*/ 296106 w 607639"/>
              <a:gd name="connsiteY28" fmla="*/ 277638 h 606722"/>
              <a:gd name="connsiteX29" fmla="*/ 253822 w 607639"/>
              <a:gd name="connsiteY29" fmla="*/ 343680 h 606722"/>
              <a:gd name="connsiteX30" fmla="*/ 241004 w 607639"/>
              <a:gd name="connsiteY30" fmla="*/ 355324 h 606722"/>
              <a:gd name="connsiteX31" fmla="*/ 286314 w 607639"/>
              <a:gd name="connsiteY31" fmla="*/ 355324 h 606722"/>
              <a:gd name="connsiteX32" fmla="*/ 298421 w 607639"/>
              <a:gd name="connsiteY32" fmla="*/ 367413 h 606722"/>
              <a:gd name="connsiteX33" fmla="*/ 286314 w 607639"/>
              <a:gd name="connsiteY33" fmla="*/ 379501 h 606722"/>
              <a:gd name="connsiteX34" fmla="*/ 206909 w 607639"/>
              <a:gd name="connsiteY34" fmla="*/ 379501 h 606722"/>
              <a:gd name="connsiteX35" fmla="*/ 195426 w 607639"/>
              <a:gd name="connsiteY35" fmla="*/ 371235 h 606722"/>
              <a:gd name="connsiteX36" fmla="*/ 199788 w 607639"/>
              <a:gd name="connsiteY36" fmla="*/ 357724 h 606722"/>
              <a:gd name="connsiteX37" fmla="*/ 237265 w 607639"/>
              <a:gd name="connsiteY37" fmla="*/ 325992 h 606722"/>
              <a:gd name="connsiteX38" fmla="*/ 271893 w 607639"/>
              <a:gd name="connsiteY38" fmla="*/ 277638 h 606722"/>
              <a:gd name="connsiteX39" fmla="*/ 243140 w 607639"/>
              <a:gd name="connsiteY39" fmla="*/ 248928 h 606722"/>
              <a:gd name="connsiteX40" fmla="*/ 214387 w 607639"/>
              <a:gd name="connsiteY40" fmla="*/ 277638 h 606722"/>
              <a:gd name="connsiteX41" fmla="*/ 202281 w 607639"/>
              <a:gd name="connsiteY41" fmla="*/ 289726 h 606722"/>
              <a:gd name="connsiteX42" fmla="*/ 190174 w 607639"/>
              <a:gd name="connsiteY42" fmla="*/ 277638 h 606722"/>
              <a:gd name="connsiteX43" fmla="*/ 243140 w 607639"/>
              <a:gd name="connsiteY43" fmla="*/ 224751 h 606722"/>
              <a:gd name="connsiteX44" fmla="*/ 215503 w 607639"/>
              <a:gd name="connsiteY44" fmla="*/ 125651 h 606722"/>
              <a:gd name="connsiteX45" fmla="*/ 242471 w 607639"/>
              <a:gd name="connsiteY45" fmla="*/ 129028 h 606722"/>
              <a:gd name="connsiteX46" fmla="*/ 251283 w 607639"/>
              <a:gd name="connsiteY46" fmla="*/ 149824 h 606722"/>
              <a:gd name="connsiteX47" fmla="*/ 234906 w 607639"/>
              <a:gd name="connsiteY47" fmla="*/ 171420 h 606722"/>
              <a:gd name="connsiteX48" fmla="*/ 212388 w 607639"/>
              <a:gd name="connsiteY48" fmla="*/ 168665 h 606722"/>
              <a:gd name="connsiteX49" fmla="*/ 212121 w 607639"/>
              <a:gd name="connsiteY49" fmla="*/ 167954 h 606722"/>
              <a:gd name="connsiteX50" fmla="*/ 141630 w 607639"/>
              <a:gd name="connsiteY50" fmla="*/ 301704 h 606722"/>
              <a:gd name="connsiteX51" fmla="*/ 304240 w 607639"/>
              <a:gd name="connsiteY51" fmla="*/ 464070 h 606722"/>
              <a:gd name="connsiteX52" fmla="*/ 454924 w 607639"/>
              <a:gd name="connsiteY52" fmla="*/ 362847 h 606722"/>
              <a:gd name="connsiteX53" fmla="*/ 470678 w 607639"/>
              <a:gd name="connsiteY53" fmla="*/ 356181 h 606722"/>
              <a:gd name="connsiteX54" fmla="*/ 477264 w 607639"/>
              <a:gd name="connsiteY54" fmla="*/ 371911 h 606722"/>
              <a:gd name="connsiteX55" fmla="*/ 409710 w 607639"/>
              <a:gd name="connsiteY55" fmla="*/ 455627 h 606722"/>
              <a:gd name="connsiteX56" fmla="*/ 304240 w 607639"/>
              <a:gd name="connsiteY56" fmla="*/ 488243 h 606722"/>
              <a:gd name="connsiteX57" fmla="*/ 117421 w 607639"/>
              <a:gd name="connsiteY57" fmla="*/ 301704 h 606722"/>
              <a:gd name="connsiteX58" fmla="*/ 143054 w 607639"/>
              <a:gd name="connsiteY58" fmla="*/ 207412 h 606722"/>
              <a:gd name="connsiteX59" fmla="*/ 202509 w 607639"/>
              <a:gd name="connsiteY59" fmla="*/ 145292 h 606722"/>
              <a:gd name="connsiteX60" fmla="*/ 201797 w 607639"/>
              <a:gd name="connsiteY60" fmla="*/ 143692 h 606722"/>
              <a:gd name="connsiteX61" fmla="*/ 215503 w 607639"/>
              <a:gd name="connsiteY61" fmla="*/ 125651 h 606722"/>
              <a:gd name="connsiteX62" fmla="*/ 303774 w 607639"/>
              <a:gd name="connsiteY62" fmla="*/ 81683 h 606722"/>
              <a:gd name="connsiteX63" fmla="*/ 81791 w 607639"/>
              <a:gd name="connsiteY63" fmla="*/ 303317 h 606722"/>
              <a:gd name="connsiteX64" fmla="*/ 303774 w 607639"/>
              <a:gd name="connsiteY64" fmla="*/ 525039 h 606722"/>
              <a:gd name="connsiteX65" fmla="*/ 525847 w 607639"/>
              <a:gd name="connsiteY65" fmla="*/ 303317 h 606722"/>
              <a:gd name="connsiteX66" fmla="*/ 303774 w 607639"/>
              <a:gd name="connsiteY66" fmla="*/ 81683 h 606722"/>
              <a:gd name="connsiteX67" fmla="*/ 303774 w 607639"/>
              <a:gd name="connsiteY67" fmla="*/ 57511 h 606722"/>
              <a:gd name="connsiteX68" fmla="*/ 550057 w 607639"/>
              <a:gd name="connsiteY68" fmla="*/ 303317 h 606722"/>
              <a:gd name="connsiteX69" fmla="*/ 303774 w 607639"/>
              <a:gd name="connsiteY69" fmla="*/ 549211 h 606722"/>
              <a:gd name="connsiteX70" fmla="*/ 57581 w 607639"/>
              <a:gd name="connsiteY70" fmla="*/ 303317 h 606722"/>
              <a:gd name="connsiteX71" fmla="*/ 303774 w 607639"/>
              <a:gd name="connsiteY71" fmla="*/ 57511 h 606722"/>
              <a:gd name="connsiteX72" fmla="*/ 303775 w 607639"/>
              <a:gd name="connsiteY72" fmla="*/ 24173 h 606722"/>
              <a:gd name="connsiteX73" fmla="*/ 24209 w 607639"/>
              <a:gd name="connsiteY73" fmla="*/ 303317 h 606722"/>
              <a:gd name="connsiteX74" fmla="*/ 303775 w 607639"/>
              <a:gd name="connsiteY74" fmla="*/ 582549 h 606722"/>
              <a:gd name="connsiteX75" fmla="*/ 583430 w 607639"/>
              <a:gd name="connsiteY75" fmla="*/ 303317 h 606722"/>
              <a:gd name="connsiteX76" fmla="*/ 303775 w 607639"/>
              <a:gd name="connsiteY76" fmla="*/ 24173 h 606722"/>
              <a:gd name="connsiteX77" fmla="*/ 303775 w 607639"/>
              <a:gd name="connsiteY77" fmla="*/ 0 h 606722"/>
              <a:gd name="connsiteX78" fmla="*/ 518634 w 607639"/>
              <a:gd name="connsiteY78" fmla="*/ 88871 h 606722"/>
              <a:gd name="connsiteX79" fmla="*/ 607639 w 607639"/>
              <a:gd name="connsiteY79" fmla="*/ 303317 h 606722"/>
              <a:gd name="connsiteX80" fmla="*/ 518634 w 607639"/>
              <a:gd name="connsiteY80" fmla="*/ 517851 h 606722"/>
              <a:gd name="connsiteX81" fmla="*/ 303775 w 607639"/>
              <a:gd name="connsiteY81" fmla="*/ 606722 h 606722"/>
              <a:gd name="connsiteX82" fmla="*/ 89005 w 607639"/>
              <a:gd name="connsiteY82" fmla="*/ 517851 h 606722"/>
              <a:gd name="connsiteX83" fmla="*/ 0 w 607639"/>
              <a:gd name="connsiteY83" fmla="*/ 303317 h 606722"/>
              <a:gd name="connsiteX84" fmla="*/ 89005 w 607639"/>
              <a:gd name="connsiteY84" fmla="*/ 88871 h 606722"/>
              <a:gd name="connsiteX85" fmla="*/ 303775 w 607639"/>
              <a:gd name="connsiteY85" fmla="*/ 0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607639" h="606722">
                <a:moveTo>
                  <a:pt x="478844" y="289671"/>
                </a:moveTo>
                <a:cubicBezTo>
                  <a:pt x="485505" y="289671"/>
                  <a:pt x="490923" y="295085"/>
                  <a:pt x="490923" y="301742"/>
                </a:cubicBezTo>
                <a:cubicBezTo>
                  <a:pt x="490923" y="308399"/>
                  <a:pt x="490568" y="315055"/>
                  <a:pt x="489946" y="321535"/>
                </a:cubicBezTo>
                <a:cubicBezTo>
                  <a:pt x="489236" y="327748"/>
                  <a:pt x="483996" y="332363"/>
                  <a:pt x="477867" y="332363"/>
                </a:cubicBezTo>
                <a:cubicBezTo>
                  <a:pt x="477512" y="332363"/>
                  <a:pt x="477068" y="332274"/>
                  <a:pt x="476624" y="332274"/>
                </a:cubicBezTo>
                <a:cubicBezTo>
                  <a:pt x="469963" y="331564"/>
                  <a:pt x="465167" y="325617"/>
                  <a:pt x="465878" y="318961"/>
                </a:cubicBezTo>
                <a:cubicBezTo>
                  <a:pt x="466499" y="313280"/>
                  <a:pt x="466766" y="307511"/>
                  <a:pt x="466766" y="301742"/>
                </a:cubicBezTo>
                <a:cubicBezTo>
                  <a:pt x="466766" y="295085"/>
                  <a:pt x="472183" y="289671"/>
                  <a:pt x="478844" y="289671"/>
                </a:cubicBezTo>
                <a:close/>
                <a:moveTo>
                  <a:pt x="374639" y="273809"/>
                </a:moveTo>
                <a:lnTo>
                  <a:pt x="342159" y="317988"/>
                </a:lnTo>
                <a:lnTo>
                  <a:pt x="374639" y="317988"/>
                </a:lnTo>
                <a:close/>
                <a:moveTo>
                  <a:pt x="390479" y="225363"/>
                </a:moveTo>
                <a:cubicBezTo>
                  <a:pt x="395462" y="226963"/>
                  <a:pt x="398844" y="231674"/>
                  <a:pt x="398844" y="236830"/>
                </a:cubicBezTo>
                <a:lnTo>
                  <a:pt x="398844" y="317988"/>
                </a:lnTo>
                <a:lnTo>
                  <a:pt x="413972" y="317988"/>
                </a:lnTo>
                <a:cubicBezTo>
                  <a:pt x="420646" y="317988"/>
                  <a:pt x="426074" y="323410"/>
                  <a:pt x="426074" y="330077"/>
                </a:cubicBezTo>
                <a:cubicBezTo>
                  <a:pt x="426074" y="336833"/>
                  <a:pt x="420646" y="342167"/>
                  <a:pt x="413972" y="342167"/>
                </a:cubicBezTo>
                <a:lnTo>
                  <a:pt x="398844" y="342167"/>
                </a:lnTo>
                <a:lnTo>
                  <a:pt x="398844" y="367412"/>
                </a:lnTo>
                <a:cubicBezTo>
                  <a:pt x="398844" y="374079"/>
                  <a:pt x="393416" y="379501"/>
                  <a:pt x="386742" y="379501"/>
                </a:cubicBezTo>
                <a:cubicBezTo>
                  <a:pt x="380068" y="379501"/>
                  <a:pt x="374639" y="374079"/>
                  <a:pt x="374639" y="367412"/>
                </a:cubicBezTo>
                <a:lnTo>
                  <a:pt x="374639" y="342167"/>
                </a:lnTo>
                <a:lnTo>
                  <a:pt x="318310" y="342167"/>
                </a:lnTo>
                <a:cubicBezTo>
                  <a:pt x="313683" y="342167"/>
                  <a:pt x="309500" y="339678"/>
                  <a:pt x="307454" y="335589"/>
                </a:cubicBezTo>
                <a:cubicBezTo>
                  <a:pt x="305407" y="331500"/>
                  <a:pt x="305852" y="326611"/>
                  <a:pt x="308522" y="322966"/>
                </a:cubicBezTo>
                <a:lnTo>
                  <a:pt x="376953" y="229719"/>
                </a:lnTo>
                <a:cubicBezTo>
                  <a:pt x="380068" y="225541"/>
                  <a:pt x="385496" y="223763"/>
                  <a:pt x="390479" y="225363"/>
                </a:cubicBezTo>
                <a:close/>
                <a:moveTo>
                  <a:pt x="243140" y="224751"/>
                </a:moveTo>
                <a:cubicBezTo>
                  <a:pt x="272338" y="224751"/>
                  <a:pt x="296106" y="248483"/>
                  <a:pt x="296106" y="277638"/>
                </a:cubicBezTo>
                <a:cubicBezTo>
                  <a:pt x="296106" y="295060"/>
                  <a:pt x="282309" y="316659"/>
                  <a:pt x="253822" y="343680"/>
                </a:cubicBezTo>
                <a:cubicBezTo>
                  <a:pt x="249461" y="347858"/>
                  <a:pt x="245099" y="351769"/>
                  <a:pt x="241004" y="355324"/>
                </a:cubicBezTo>
                <a:lnTo>
                  <a:pt x="286314" y="355324"/>
                </a:lnTo>
                <a:cubicBezTo>
                  <a:pt x="292991" y="355324"/>
                  <a:pt x="298421" y="360746"/>
                  <a:pt x="298421" y="367413"/>
                </a:cubicBezTo>
                <a:cubicBezTo>
                  <a:pt x="298421" y="374079"/>
                  <a:pt x="292991" y="379501"/>
                  <a:pt x="286314" y="379501"/>
                </a:cubicBezTo>
                <a:lnTo>
                  <a:pt x="206909" y="379501"/>
                </a:lnTo>
                <a:cubicBezTo>
                  <a:pt x="201746" y="379501"/>
                  <a:pt x="197117" y="376123"/>
                  <a:pt x="195426" y="371235"/>
                </a:cubicBezTo>
                <a:cubicBezTo>
                  <a:pt x="193824" y="366257"/>
                  <a:pt x="195515" y="360746"/>
                  <a:pt x="199788" y="357724"/>
                </a:cubicBezTo>
                <a:cubicBezTo>
                  <a:pt x="199966" y="357546"/>
                  <a:pt x="218749" y="343591"/>
                  <a:pt x="237265" y="325992"/>
                </a:cubicBezTo>
                <a:cubicBezTo>
                  <a:pt x="269401" y="295415"/>
                  <a:pt x="271893" y="281282"/>
                  <a:pt x="271893" y="277638"/>
                </a:cubicBezTo>
                <a:cubicBezTo>
                  <a:pt x="271893" y="262083"/>
                  <a:pt x="258718" y="248928"/>
                  <a:pt x="243140" y="248928"/>
                </a:cubicBezTo>
                <a:cubicBezTo>
                  <a:pt x="227295" y="248928"/>
                  <a:pt x="214387" y="261816"/>
                  <a:pt x="214387" y="277638"/>
                </a:cubicBezTo>
                <a:cubicBezTo>
                  <a:pt x="214387" y="284304"/>
                  <a:pt x="208957" y="289726"/>
                  <a:pt x="202281" y="289726"/>
                </a:cubicBezTo>
                <a:cubicBezTo>
                  <a:pt x="195604" y="289726"/>
                  <a:pt x="190174" y="284304"/>
                  <a:pt x="190174" y="277638"/>
                </a:cubicBezTo>
                <a:cubicBezTo>
                  <a:pt x="190174" y="248483"/>
                  <a:pt x="213942" y="224751"/>
                  <a:pt x="243140" y="224751"/>
                </a:cubicBezTo>
                <a:close/>
                <a:moveTo>
                  <a:pt x="215503" y="125651"/>
                </a:moveTo>
                <a:lnTo>
                  <a:pt x="242471" y="129028"/>
                </a:lnTo>
                <a:cubicBezTo>
                  <a:pt x="252440" y="130184"/>
                  <a:pt x="257335" y="141737"/>
                  <a:pt x="251283" y="149824"/>
                </a:cubicBezTo>
                <a:lnTo>
                  <a:pt x="234906" y="171420"/>
                </a:lnTo>
                <a:cubicBezTo>
                  <a:pt x="228765" y="179418"/>
                  <a:pt x="216304" y="177907"/>
                  <a:pt x="212388" y="168665"/>
                </a:cubicBezTo>
                <a:lnTo>
                  <a:pt x="212121" y="167954"/>
                </a:lnTo>
                <a:cubicBezTo>
                  <a:pt x="168331" y="198081"/>
                  <a:pt x="141630" y="248293"/>
                  <a:pt x="141630" y="301704"/>
                </a:cubicBezTo>
                <a:cubicBezTo>
                  <a:pt x="141630" y="391285"/>
                  <a:pt x="214524" y="464070"/>
                  <a:pt x="304240" y="464070"/>
                </a:cubicBezTo>
                <a:cubicBezTo>
                  <a:pt x="370726" y="464070"/>
                  <a:pt x="429825" y="424345"/>
                  <a:pt x="454924" y="362847"/>
                </a:cubicBezTo>
                <a:cubicBezTo>
                  <a:pt x="457416" y="356626"/>
                  <a:pt x="464447" y="353693"/>
                  <a:pt x="470678" y="356181"/>
                </a:cubicBezTo>
                <a:cubicBezTo>
                  <a:pt x="476819" y="358670"/>
                  <a:pt x="479845" y="365779"/>
                  <a:pt x="477264" y="371911"/>
                </a:cubicBezTo>
                <a:cubicBezTo>
                  <a:pt x="463468" y="405860"/>
                  <a:pt x="440060" y="434832"/>
                  <a:pt x="409710" y="455627"/>
                </a:cubicBezTo>
                <a:cubicBezTo>
                  <a:pt x="378559" y="476956"/>
                  <a:pt x="342067" y="488243"/>
                  <a:pt x="304240" y="488243"/>
                </a:cubicBezTo>
                <a:cubicBezTo>
                  <a:pt x="201174" y="488243"/>
                  <a:pt x="117421" y="404616"/>
                  <a:pt x="117421" y="301704"/>
                </a:cubicBezTo>
                <a:cubicBezTo>
                  <a:pt x="117421" y="268555"/>
                  <a:pt x="126321" y="235940"/>
                  <a:pt x="143054" y="207412"/>
                </a:cubicBezTo>
                <a:cubicBezTo>
                  <a:pt x="157740" y="182351"/>
                  <a:pt x="178211" y="161111"/>
                  <a:pt x="202509" y="145292"/>
                </a:cubicBezTo>
                <a:lnTo>
                  <a:pt x="201797" y="143692"/>
                </a:lnTo>
                <a:cubicBezTo>
                  <a:pt x="197880" y="134449"/>
                  <a:pt x="205446" y="124407"/>
                  <a:pt x="215503" y="125651"/>
                </a:cubicBezTo>
                <a:close/>
                <a:moveTo>
                  <a:pt x="303774" y="81683"/>
                </a:moveTo>
                <a:cubicBezTo>
                  <a:pt x="181390" y="81683"/>
                  <a:pt x="81791" y="181125"/>
                  <a:pt x="81791" y="303317"/>
                </a:cubicBezTo>
                <a:cubicBezTo>
                  <a:pt x="81791" y="425597"/>
                  <a:pt x="181390" y="525039"/>
                  <a:pt x="303774" y="525039"/>
                </a:cubicBezTo>
                <a:cubicBezTo>
                  <a:pt x="426248" y="525039"/>
                  <a:pt x="525847" y="425597"/>
                  <a:pt x="525847" y="303317"/>
                </a:cubicBezTo>
                <a:cubicBezTo>
                  <a:pt x="525847" y="181125"/>
                  <a:pt x="426248" y="81683"/>
                  <a:pt x="303774" y="81683"/>
                </a:cubicBezTo>
                <a:close/>
                <a:moveTo>
                  <a:pt x="303774" y="57511"/>
                </a:moveTo>
                <a:cubicBezTo>
                  <a:pt x="439599" y="57511"/>
                  <a:pt x="550057" y="167795"/>
                  <a:pt x="550057" y="303317"/>
                </a:cubicBezTo>
                <a:cubicBezTo>
                  <a:pt x="550057" y="438927"/>
                  <a:pt x="439599" y="549211"/>
                  <a:pt x="303774" y="549211"/>
                </a:cubicBezTo>
                <a:cubicBezTo>
                  <a:pt x="168039" y="549211"/>
                  <a:pt x="57581" y="438927"/>
                  <a:pt x="57581" y="303317"/>
                </a:cubicBezTo>
                <a:cubicBezTo>
                  <a:pt x="57581" y="167795"/>
                  <a:pt x="168039" y="57511"/>
                  <a:pt x="303774" y="57511"/>
                </a:cubicBezTo>
                <a:close/>
                <a:moveTo>
                  <a:pt x="303775" y="24173"/>
                </a:moveTo>
                <a:cubicBezTo>
                  <a:pt x="149618" y="24173"/>
                  <a:pt x="24209" y="149392"/>
                  <a:pt x="24209" y="303317"/>
                </a:cubicBezTo>
                <a:cubicBezTo>
                  <a:pt x="24209" y="457241"/>
                  <a:pt x="149618" y="582549"/>
                  <a:pt x="303775" y="582549"/>
                </a:cubicBezTo>
                <a:cubicBezTo>
                  <a:pt x="457932" y="582549"/>
                  <a:pt x="583430" y="457241"/>
                  <a:pt x="583430" y="303317"/>
                </a:cubicBezTo>
                <a:cubicBezTo>
                  <a:pt x="583430" y="149392"/>
                  <a:pt x="457932" y="24173"/>
                  <a:pt x="303775" y="24173"/>
                </a:cubicBezTo>
                <a:close/>
                <a:moveTo>
                  <a:pt x="303775" y="0"/>
                </a:moveTo>
                <a:cubicBezTo>
                  <a:pt x="384948" y="0"/>
                  <a:pt x="461225" y="31549"/>
                  <a:pt x="518634" y="88871"/>
                </a:cubicBezTo>
                <a:cubicBezTo>
                  <a:pt x="576042" y="146104"/>
                  <a:pt x="607639" y="222355"/>
                  <a:pt x="607639" y="303317"/>
                </a:cubicBezTo>
                <a:cubicBezTo>
                  <a:pt x="607639" y="384367"/>
                  <a:pt x="576042" y="460529"/>
                  <a:pt x="518634" y="517851"/>
                </a:cubicBezTo>
                <a:cubicBezTo>
                  <a:pt x="461225" y="575173"/>
                  <a:pt x="384948" y="606722"/>
                  <a:pt x="303775" y="606722"/>
                </a:cubicBezTo>
                <a:cubicBezTo>
                  <a:pt x="222691" y="606722"/>
                  <a:pt x="146325" y="575173"/>
                  <a:pt x="89005" y="517851"/>
                </a:cubicBezTo>
                <a:cubicBezTo>
                  <a:pt x="31597" y="460529"/>
                  <a:pt x="0" y="384367"/>
                  <a:pt x="0" y="303317"/>
                </a:cubicBezTo>
                <a:cubicBezTo>
                  <a:pt x="0" y="222355"/>
                  <a:pt x="31597" y="146104"/>
                  <a:pt x="89005" y="88871"/>
                </a:cubicBezTo>
                <a:cubicBezTo>
                  <a:pt x="146325" y="31549"/>
                  <a:pt x="222691" y="0"/>
                  <a:pt x="30377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11.HR 3</a:t>
            </a:r>
            <a:r>
              <a:rPr lang="zh-CN" altLang="en-US"/>
              <a:t>板斧（招聘、培训和激励）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t>30</a:t>
            </a:fld>
            <a:endParaRPr lang="zh-CN" altLang="en-US"/>
          </a:p>
        </p:txBody>
      </p:sp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669926" y="1837784"/>
          <a:ext cx="10850562" cy="4127585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8860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18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07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595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7565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8537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9603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589655">
                <a:tc rowSpan="2">
                  <a:txBody>
                    <a:bodyPr/>
                    <a:lstStyle/>
                    <a:p>
                      <a:pPr algn="ctr"/>
                      <a:r>
                        <a:rPr lang="zh-CN" altLang="en-US" b="1">
                          <a:latin typeface="+mn-ea"/>
                          <a:ea typeface="+mn-ea"/>
                        </a:rPr>
                        <a:t>人力资源管理指标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>
                          <a:latin typeface="+mn-ea"/>
                          <a:ea typeface="+mn-ea"/>
                        </a:rPr>
                        <a:t>总经理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>
                          <a:latin typeface="+mn-ea"/>
                          <a:ea typeface="+mn-ea"/>
                        </a:rPr>
                        <a:t>副总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CN" altLang="en-US" b="1">
                          <a:latin typeface="+mn-ea"/>
                          <a:ea typeface="+mn-ea"/>
                        </a:rPr>
                        <a:t>总监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b="1">
                          <a:latin typeface="+mn-ea"/>
                          <a:ea typeface="+mn-ea"/>
                        </a:rPr>
                        <a:t>S</a:t>
                      </a:r>
                      <a:endParaRPr lang="zh-CN" altLang="en-US" b="1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b="1">
                          <a:latin typeface="+mn-ea"/>
                          <a:ea typeface="+mn-ea"/>
                        </a:rPr>
                        <a:t>M</a:t>
                      </a:r>
                      <a:endParaRPr lang="zh-CN" altLang="en-US" b="1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965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>
                          <a:latin typeface="+mn-ea"/>
                          <a:ea typeface="+mn-ea"/>
                        </a:rPr>
                        <a:t>考核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>
                          <a:latin typeface="+mn-ea"/>
                          <a:ea typeface="+mn-ea"/>
                        </a:rPr>
                        <a:t>考核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>
                          <a:latin typeface="+mn-ea"/>
                          <a:ea typeface="+mn-ea"/>
                        </a:rPr>
                        <a:t>考核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>
                          <a:latin typeface="+mn-ea"/>
                          <a:ea typeface="+mn-ea"/>
                        </a:rPr>
                        <a:t>晋升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>
                          <a:latin typeface="+mn-ea"/>
                          <a:ea typeface="+mn-ea"/>
                        </a:rPr>
                        <a:t>考核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>
                          <a:latin typeface="+mn-ea"/>
                          <a:ea typeface="+mn-ea"/>
                        </a:rPr>
                        <a:t>晋升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>
                          <a:latin typeface="+mn-ea"/>
                          <a:ea typeface="+mn-ea"/>
                        </a:rPr>
                        <a:t>考核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>
                          <a:latin typeface="+mn-ea"/>
                          <a:ea typeface="+mn-ea"/>
                        </a:rPr>
                        <a:t>晋升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9655"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>
                          <a:latin typeface="+mn-ea"/>
                          <a:ea typeface="+mn-ea"/>
                        </a:rPr>
                        <a:t>整体流失率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>
                          <a:latin typeface="+mn-ea"/>
                          <a:ea typeface="+mn-ea"/>
                        </a:rPr>
                        <a:t>Y</a:t>
                      </a:r>
                      <a:endParaRPr lang="zh-CN" altLang="en-US" b="1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>
                          <a:latin typeface="+mn-ea"/>
                          <a:ea typeface="+mn-ea"/>
                        </a:rPr>
                        <a:t>Y</a:t>
                      </a:r>
                      <a:endParaRPr lang="zh-CN" altLang="en-US" b="1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>
                          <a:latin typeface="+mn-ea"/>
                          <a:ea typeface="+mn-ea"/>
                        </a:rPr>
                        <a:t>Y</a:t>
                      </a:r>
                      <a:endParaRPr lang="zh-CN" altLang="en-US" b="1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b="1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b="1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b="1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b="1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b="1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9655"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>
                          <a:latin typeface="+mn-ea"/>
                          <a:ea typeface="+mn-ea"/>
                        </a:rPr>
                        <a:t>XX</a:t>
                      </a:r>
                      <a:r>
                        <a:rPr lang="zh-CN" altLang="en-US" b="1">
                          <a:latin typeface="+mn-ea"/>
                          <a:ea typeface="+mn-ea"/>
                        </a:rPr>
                        <a:t>级别流失率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b="1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b="1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b="1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b="1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>
                          <a:latin typeface="+mn-ea"/>
                          <a:ea typeface="+mn-ea"/>
                        </a:rPr>
                        <a:t>Y</a:t>
                      </a:r>
                      <a:endParaRPr lang="zh-CN" altLang="en-US" b="1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b="1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>
                          <a:latin typeface="+mn-ea"/>
                          <a:ea typeface="+mn-ea"/>
                        </a:rPr>
                        <a:t>Y</a:t>
                      </a:r>
                      <a:endParaRPr lang="zh-CN" altLang="en-US" b="1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b="1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9655"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>
                          <a:latin typeface="+mn-ea"/>
                          <a:ea typeface="+mn-ea"/>
                        </a:rPr>
                        <a:t>新人流失率（</a:t>
                      </a:r>
                      <a:r>
                        <a:rPr lang="en-US" altLang="zh-CN" b="1">
                          <a:latin typeface="+mn-ea"/>
                          <a:ea typeface="+mn-ea"/>
                        </a:rPr>
                        <a:t>6</a:t>
                      </a:r>
                      <a:r>
                        <a:rPr lang="zh-CN" altLang="en-US" b="1">
                          <a:latin typeface="+mn-ea"/>
                          <a:ea typeface="+mn-ea"/>
                        </a:rPr>
                        <a:t>个月内）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b="1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b="1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b="1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b="1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b="1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b="1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>
                          <a:latin typeface="+mn-ea"/>
                          <a:ea typeface="+mn-ea"/>
                        </a:rPr>
                        <a:t>Y</a:t>
                      </a:r>
                      <a:endParaRPr lang="zh-CN" altLang="en-US" b="1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b="1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9655"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>
                          <a:latin typeface="+mn-ea"/>
                          <a:ea typeface="+mn-ea"/>
                        </a:rPr>
                        <a:t>学历占比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b="1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b="1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b="1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b="1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b="1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>
                          <a:latin typeface="+mn-ea"/>
                          <a:ea typeface="+mn-ea"/>
                        </a:rPr>
                        <a:t>Y</a:t>
                      </a:r>
                      <a:endParaRPr lang="zh-CN" altLang="en-US" b="1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b="1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b="1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9655"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>
                          <a:latin typeface="+mn-ea"/>
                          <a:ea typeface="+mn-ea"/>
                        </a:rPr>
                        <a:t>新入职员工学历以上占比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b="1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b="1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b="1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b="1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b="1">
                          <a:latin typeface="+mn-ea"/>
                          <a:ea typeface="+mn-ea"/>
                        </a:rPr>
                        <a:t>Y</a:t>
                      </a:r>
                      <a:endParaRPr lang="zh-CN" altLang="en-US" b="1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b="1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b="1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b="1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矩形 5"/>
          <p:cNvSpPr/>
          <p:nvPr/>
        </p:nvSpPr>
        <p:spPr>
          <a:xfrm>
            <a:off x="669925" y="1236225"/>
            <a:ext cx="89562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/>
              <a:t>业绩指标要分清楚是“分拆”还是“分解”。尽可能避免简单的分拆，要学会做分解。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043680" y="2479675"/>
            <a:ext cx="2032000" cy="718820"/>
          </a:xfrm>
          <a:prstGeom prst="rect">
            <a:avLst/>
          </a:prstGeom>
          <a:solidFill>
            <a:srgbClr val="0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2400"/>
              <a:t>郑云端在链家的</a:t>
            </a:r>
            <a:r>
              <a:rPr lang="en-US" altLang="zh-CN" sz="2400"/>
              <a:t>10</a:t>
            </a:r>
            <a:r>
              <a:rPr lang="zh-CN" altLang="en-US" sz="2400"/>
              <a:t>大人力资源观点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t>32</a:t>
            </a:fld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1959085" y="1566045"/>
            <a:ext cx="8137127" cy="2169825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>
                <a:solidFill>
                  <a:schemeClr val="bg2"/>
                </a:solidFill>
              </a:rPr>
              <a:t>1.</a:t>
            </a:r>
            <a:r>
              <a:rPr lang="zh-CN" altLang="en-US" b="1">
                <a:solidFill>
                  <a:schemeClr val="bg2"/>
                </a:solidFill>
              </a:rPr>
              <a:t>人力资源规划相对于业务规划，要保持一定的稳定性。当业务预测非常乐观的时候，人力资源规划在放大的时候要保守一点，尽量去放大单位人效。当业务规划非常不乐观的时候，人力规划在压缩的时候也要保守一些。避免人员大进大出，这不是一种好的人力资源规划方式。人和物是不一样的，物没有感受，人是有感受的，人才市场也是有记忆的。</a:t>
            </a:r>
            <a:endParaRPr lang="zh-CN" altLang="en-US" sz="1600" b="1">
              <a:solidFill>
                <a:schemeClr val="bg2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1959085" y="4091468"/>
            <a:ext cx="8137127" cy="1754326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>
                <a:solidFill>
                  <a:schemeClr val="bg2"/>
                </a:solidFill>
              </a:rPr>
              <a:t>2.</a:t>
            </a:r>
            <a:r>
              <a:rPr lang="zh-CN" altLang="en-US" b="1">
                <a:solidFill>
                  <a:schemeClr val="bg2"/>
                </a:solidFill>
              </a:rPr>
              <a:t>人力资源有两个派别。中文范儿的</a:t>
            </a:r>
            <a:r>
              <a:rPr lang="en-US" altLang="zh-CN" b="1">
                <a:solidFill>
                  <a:schemeClr val="bg2"/>
                </a:solidFill>
              </a:rPr>
              <a:t>HR</a:t>
            </a:r>
            <a:r>
              <a:rPr lang="zh-CN" altLang="en-US" b="1">
                <a:solidFill>
                  <a:schemeClr val="bg2"/>
                </a:solidFill>
              </a:rPr>
              <a:t>有很多理念和辞藻，但是很多时候落不到地上，有点像鸡汤。我们倾向理工范儿的</a:t>
            </a:r>
            <a:r>
              <a:rPr lang="en-US" altLang="zh-CN" b="1">
                <a:solidFill>
                  <a:schemeClr val="bg2"/>
                </a:solidFill>
              </a:rPr>
              <a:t>HR</a:t>
            </a:r>
            <a:r>
              <a:rPr lang="zh-CN" altLang="en-US" b="1">
                <a:solidFill>
                  <a:schemeClr val="bg2"/>
                </a:solidFill>
              </a:rPr>
              <a:t>，做事情有底层逻辑，有方法论，最终能够落到数据上。理工范儿的</a:t>
            </a:r>
            <a:r>
              <a:rPr lang="en-US" altLang="zh-CN" b="1">
                <a:solidFill>
                  <a:schemeClr val="bg2"/>
                </a:solidFill>
              </a:rPr>
              <a:t>HR</a:t>
            </a:r>
            <a:r>
              <a:rPr lang="zh-CN" altLang="en-US" b="1">
                <a:solidFill>
                  <a:schemeClr val="bg2"/>
                </a:solidFill>
              </a:rPr>
              <a:t>，和理工范儿的总经理，比较容易沟通。理工范儿，其实就是数据范儿和商业范儿，让数据和逻辑说话。</a:t>
            </a:r>
            <a:endParaRPr lang="zh-CN" altLang="en-US" sz="1600" b="1">
              <a:solidFill>
                <a:schemeClr val="bg2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2400"/>
              <a:t>郑云端在链家的</a:t>
            </a:r>
            <a:r>
              <a:rPr lang="en-US" altLang="zh-CN" sz="2400"/>
              <a:t>10</a:t>
            </a:r>
            <a:r>
              <a:rPr lang="zh-CN" altLang="en-US" sz="2400"/>
              <a:t>大人力资源观点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t>33</a:t>
            </a:fld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2027239" y="1384300"/>
            <a:ext cx="8137127" cy="1338828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>
                <a:solidFill>
                  <a:schemeClr val="bg2"/>
                </a:solidFill>
              </a:rPr>
              <a:t>3</a:t>
            </a:r>
            <a:r>
              <a:rPr lang="zh-CN" altLang="en-US" b="1">
                <a:solidFill>
                  <a:schemeClr val="bg2"/>
                </a:solidFill>
              </a:rPr>
              <a:t>，技术对于规则的维护，有不可替代的作用。链家一直强调规则，强调诚实可信，但是只有理念和教育是不够的。通过产品技术和作业流程的设计，让流程维护规则，让作业人员难以突破规则。</a:t>
            </a:r>
            <a:endParaRPr lang="zh-CN" altLang="en-US" sz="1600" b="1">
              <a:solidFill>
                <a:schemeClr val="bg2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2027637" y="2906425"/>
            <a:ext cx="8137127" cy="3000821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>
                <a:solidFill>
                  <a:schemeClr val="bg2"/>
                </a:solidFill>
              </a:rPr>
              <a:t>4</a:t>
            </a:r>
            <a:r>
              <a:rPr lang="zh-CN" altLang="en-US" b="1">
                <a:solidFill>
                  <a:schemeClr val="bg2"/>
                </a:solidFill>
              </a:rPr>
              <a:t>，链家的人才理念，并不是天天念念不忘外面的牛人，而是更加注重内部人才的养成。老左经常说慢就是快，在人才理念方面也是一致的。我们针对总经理群体设计的“戈壁行动”训练营，针对体力、心力、和脑力进行激发。第一是体力，</a:t>
            </a:r>
            <a:r>
              <a:rPr lang="en-US" altLang="zh-CN" b="1">
                <a:solidFill>
                  <a:schemeClr val="bg2"/>
                </a:solidFill>
              </a:rPr>
              <a:t>100</a:t>
            </a:r>
            <a:r>
              <a:rPr lang="zh-CN" altLang="en-US" b="1">
                <a:solidFill>
                  <a:schemeClr val="bg2"/>
                </a:solidFill>
              </a:rPr>
              <a:t>公里戈壁徒步，在汗水中认识自己和队友。第二是领导力，我们请来世界级的领导力咨询公司，为所有总经理照镜子。做领导久了，就会慢慢失去自我认知，周围赞扬的话太多，慢慢形成了自己的盲点，而这些盲点会伤害周围的人。</a:t>
            </a:r>
            <a:endParaRPr lang="zh-CN" altLang="en-US" sz="1600" b="1">
              <a:solidFill>
                <a:schemeClr val="bg2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2400"/>
              <a:t>郑云端在链家的</a:t>
            </a:r>
            <a:r>
              <a:rPr lang="en-US" altLang="zh-CN" sz="2400"/>
              <a:t>10</a:t>
            </a:r>
            <a:r>
              <a:rPr lang="zh-CN" altLang="en-US" sz="2400"/>
              <a:t>大人力资源观点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t>34</a:t>
            </a:fld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1890931" y="1521417"/>
            <a:ext cx="8137127" cy="2585323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>
                <a:solidFill>
                  <a:schemeClr val="bg2"/>
                </a:solidFill>
              </a:rPr>
              <a:t>5</a:t>
            </a:r>
            <a:r>
              <a:rPr lang="zh-CN" altLang="en-US" b="1">
                <a:solidFill>
                  <a:schemeClr val="bg2"/>
                </a:solidFill>
              </a:rPr>
              <a:t>，开发商是资源整合型组织，更像投资管理公司。设计部的本质是设计管理，工程部的本质是工程管理，销售部的本质是销售管理。所以开发商有时候可以批量挖一些外面的人，行业成熟度和标准化程度在提高。开发商可以采用猎人的模式。链家对于人员更多是养成的方式，更像是农民的模式。很多经纪人和互联网工程师，不是挖过来就理解这个行业和这个系统的，需要比较长时间来理解这个行业的深度规则。</a:t>
            </a:r>
            <a:endParaRPr lang="zh-CN" altLang="en-US" sz="1600" b="1">
              <a:solidFill>
                <a:schemeClr val="bg2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1890931" y="4408917"/>
            <a:ext cx="8137127" cy="1338828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>
                <a:solidFill>
                  <a:schemeClr val="bg2"/>
                </a:solidFill>
              </a:rPr>
              <a:t>6</a:t>
            </a:r>
            <a:r>
              <a:rPr lang="zh-CN" altLang="en-US" b="1">
                <a:solidFill>
                  <a:schemeClr val="bg2"/>
                </a:solidFill>
              </a:rPr>
              <a:t>，人力资源，是可以跨越国家、行业、和公司的。但是真正能够跨越移植的是深层次的方法论，不是经验和做法。照搬经验和做法，是危险的。行业和企业，都有自己的密码，只有解码，才能对症。所以方法论最重要。</a:t>
            </a:r>
            <a:endParaRPr lang="zh-CN" altLang="en-US" sz="1600" b="1">
              <a:solidFill>
                <a:schemeClr val="bg2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2400"/>
              <a:t>郑云端在链家的</a:t>
            </a:r>
            <a:r>
              <a:rPr lang="en-US" altLang="zh-CN" sz="2400"/>
              <a:t>10</a:t>
            </a:r>
            <a:r>
              <a:rPr lang="zh-CN" altLang="en-US" sz="2400"/>
              <a:t>大人力资源观点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t>35</a:t>
            </a:fld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1969650" y="1661650"/>
            <a:ext cx="8137127" cy="2585323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>
                <a:solidFill>
                  <a:schemeClr val="bg2"/>
                </a:solidFill>
              </a:rPr>
              <a:t>7</a:t>
            </a:r>
            <a:r>
              <a:rPr lang="zh-CN" altLang="en-US" b="1">
                <a:solidFill>
                  <a:schemeClr val="bg2"/>
                </a:solidFill>
              </a:rPr>
              <a:t>，人力资源的核心，是把握好人员的入口和出口。新人在六个月离开，还是在两年内离开，在招聘的时候就决定了</a:t>
            </a:r>
            <a:r>
              <a:rPr lang="en-US" altLang="zh-CN" b="1">
                <a:solidFill>
                  <a:schemeClr val="bg2"/>
                </a:solidFill>
              </a:rPr>
              <a:t>60%</a:t>
            </a:r>
            <a:r>
              <a:rPr lang="zh-CN" altLang="en-US" b="1">
                <a:solidFill>
                  <a:schemeClr val="bg2"/>
                </a:solidFill>
              </a:rPr>
              <a:t>。六个月走，说明新人一到岗就发现自己选错了，往往是基础信息不对称。所以第二个月就开始找工作，第四个月找到，第五个月走人。两年后走人，是因为深层次的价值观冲突和职业路径瓶颈，需要两年才能看到，他通过一年的奖金，看你给谁钱不给谁钱，晋升谁不晋升谁，辞退谁不辞退谁，这些深层次价值观没有时间你是看不到的。 </a:t>
            </a:r>
          </a:p>
        </p:txBody>
      </p:sp>
      <p:sp>
        <p:nvSpPr>
          <p:cNvPr id="5" name="矩形 4"/>
          <p:cNvSpPr/>
          <p:nvPr/>
        </p:nvSpPr>
        <p:spPr>
          <a:xfrm>
            <a:off x="1970842" y="4547249"/>
            <a:ext cx="8137127" cy="923330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>
                <a:solidFill>
                  <a:schemeClr val="bg2"/>
                </a:solidFill>
              </a:rPr>
              <a:t>8</a:t>
            </a:r>
            <a:r>
              <a:rPr lang="zh-CN" altLang="en-US" b="1">
                <a:solidFill>
                  <a:schemeClr val="bg2"/>
                </a:solidFill>
              </a:rPr>
              <a:t>，一个人过了五年，它在这个企业稳定住的几率就高很多。在阿里，你不过五年，它不会把真正的重要职责给到你。</a:t>
            </a:r>
            <a:endParaRPr lang="zh-CN" altLang="en-US" sz="1600" b="1">
              <a:solidFill>
                <a:schemeClr val="bg2"/>
              </a:solidFill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2400"/>
              <a:t>郑云端在链家的</a:t>
            </a:r>
            <a:r>
              <a:rPr lang="en-US" altLang="zh-CN" sz="2400"/>
              <a:t>10</a:t>
            </a:r>
            <a:r>
              <a:rPr lang="zh-CN" altLang="en-US" sz="2400"/>
              <a:t>大人力资源观点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t>36</a:t>
            </a:fld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1970444" y="1918174"/>
            <a:ext cx="8137127" cy="1754326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>
                <a:solidFill>
                  <a:schemeClr val="bg2"/>
                </a:solidFill>
              </a:rPr>
              <a:t>9</a:t>
            </a:r>
            <a:r>
              <a:rPr lang="zh-CN" altLang="en-US" b="1">
                <a:solidFill>
                  <a:schemeClr val="bg2"/>
                </a:solidFill>
              </a:rPr>
              <a:t>，老左（链家董事长）的讲话非常简单，一致性非常强，他在内部讲的话与外面是一样的。我在想他为什么是这样的风格？因为经纪人十几万群体，你对着这样一个群体说假话，说不实在的话，这个群体的鉴别力非常强，你忽悠不了这个群体，这个群体也是不能被忽悠的。你越忽悠，破坏力越强。</a:t>
            </a:r>
            <a:endParaRPr lang="zh-CN" altLang="en-US" sz="1600" b="1">
              <a:solidFill>
                <a:schemeClr val="bg2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1970842" y="3978728"/>
            <a:ext cx="8137127" cy="507831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>
                <a:solidFill>
                  <a:schemeClr val="bg2"/>
                </a:solidFill>
              </a:rPr>
              <a:t>10</a:t>
            </a:r>
            <a:r>
              <a:rPr lang="zh-CN" altLang="en-US" b="1">
                <a:solidFill>
                  <a:schemeClr val="bg2"/>
                </a:solidFill>
              </a:rPr>
              <a:t>，链家的生意到最后就是一个价值观的生意。</a:t>
            </a:r>
            <a:endParaRPr lang="zh-CN" altLang="en-US" sz="1600" b="1">
              <a:solidFill>
                <a:schemeClr val="bg2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郑云端看待财务报表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t>4</a:t>
            </a:fld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669925" y="1549400"/>
            <a:ext cx="10850563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zh-CN" altLang="en-US" sz="2000" b="1"/>
              <a:t>“我到企业的</a:t>
            </a:r>
            <a:r>
              <a:rPr lang="zh-CN" altLang="en-US" sz="2000" b="1">
                <a:solidFill>
                  <a:srgbClr val="FF0000"/>
                </a:solidFill>
              </a:rPr>
              <a:t>第一件事情就是理清人力资源在财务报表的位置</a:t>
            </a:r>
            <a:r>
              <a:rPr lang="zh-CN" altLang="en-US" sz="2000" b="1"/>
              <a:t>，比如有些企业的人力成本在财务报表中占比是很少的，可能只占</a:t>
            </a:r>
            <a:r>
              <a:rPr lang="en-US" altLang="zh-CN" sz="2000" b="1"/>
              <a:t>1%-2%</a:t>
            </a:r>
            <a:r>
              <a:rPr lang="zh-CN" altLang="en-US" sz="2000" b="1"/>
              <a:t>，那么只占</a:t>
            </a:r>
            <a:r>
              <a:rPr lang="en-US" altLang="zh-CN" sz="2000" b="1"/>
              <a:t>2%</a:t>
            </a:r>
            <a:r>
              <a:rPr lang="zh-CN" altLang="en-US" sz="2000" b="1"/>
              <a:t>就不重要么？这</a:t>
            </a:r>
            <a:r>
              <a:rPr lang="en-US" altLang="zh-CN" sz="2000" b="1"/>
              <a:t>2%</a:t>
            </a:r>
            <a:r>
              <a:rPr lang="zh-CN" altLang="en-US" sz="2000" b="1"/>
              <a:t>是</a:t>
            </a:r>
            <a:r>
              <a:rPr lang="en-US" altLang="zh-CN" sz="2000" b="1"/>
              <a:t>HR</a:t>
            </a:r>
            <a:r>
              <a:rPr lang="zh-CN" altLang="en-US" sz="2000" b="1"/>
              <a:t>可以掌控的，通常</a:t>
            </a:r>
            <a:r>
              <a:rPr lang="en-US" altLang="zh-CN" sz="2000" b="1"/>
              <a:t>HR</a:t>
            </a:r>
            <a:r>
              <a:rPr lang="zh-CN" altLang="en-US" sz="2000" b="1"/>
              <a:t>是可以在这点上有发言权的。”</a:t>
            </a:r>
            <a:endParaRPr lang="en-US" altLang="zh-CN" sz="2000" b="1"/>
          </a:p>
          <a:p>
            <a:pPr marL="285750" indent="-28575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zh-CN" altLang="en-US" sz="2000" b="1">
                <a:latin typeface="+mn-ea"/>
              </a:rPr>
              <a:t>“</a:t>
            </a:r>
            <a:r>
              <a:rPr lang="en-US" altLang="zh-CN" sz="2000" b="1">
                <a:latin typeface="+mn-ea"/>
              </a:rPr>
              <a:t>HR</a:t>
            </a:r>
            <a:r>
              <a:rPr lang="zh-CN" altLang="en-US" sz="2000" b="1">
                <a:latin typeface="+mn-ea"/>
              </a:rPr>
              <a:t>的位置在</a:t>
            </a:r>
            <a:r>
              <a:rPr lang="en-US" altLang="zh-CN" sz="2000" b="1">
                <a:latin typeface="+mn-ea"/>
              </a:rPr>
              <a:t>CEO</a:t>
            </a:r>
            <a:r>
              <a:rPr lang="zh-CN" altLang="en-US" sz="2000" b="1">
                <a:latin typeface="+mn-ea"/>
              </a:rPr>
              <a:t>的表单上，就是人工成本的位置，很多</a:t>
            </a:r>
            <a:r>
              <a:rPr lang="en-US" altLang="zh-CN" sz="2000" b="1">
                <a:latin typeface="+mn-ea"/>
              </a:rPr>
              <a:t>HR</a:t>
            </a:r>
            <a:r>
              <a:rPr lang="zh-CN" altLang="en-US" sz="2000" b="1">
                <a:latin typeface="+mn-ea"/>
              </a:rPr>
              <a:t>总想在收入上给自己挂钩，但那是业务部门的，</a:t>
            </a:r>
            <a:r>
              <a:rPr lang="en-US" altLang="zh-CN" sz="2000" b="1">
                <a:latin typeface="+mn-ea"/>
              </a:rPr>
              <a:t>HR</a:t>
            </a:r>
            <a:r>
              <a:rPr lang="zh-CN" altLang="en-US" sz="2000" b="1">
                <a:latin typeface="+mn-ea"/>
              </a:rPr>
              <a:t>需要清楚自己的价值，</a:t>
            </a:r>
            <a:r>
              <a:rPr lang="zh-CN" altLang="en-US" sz="2000" b="1">
                <a:solidFill>
                  <a:srgbClr val="FF0000"/>
                </a:solidFill>
                <a:latin typeface="+mn-ea"/>
              </a:rPr>
              <a:t>只有人工成本是</a:t>
            </a:r>
            <a:r>
              <a:rPr lang="en-US" altLang="zh-CN" sz="2000" b="1">
                <a:solidFill>
                  <a:srgbClr val="FF0000"/>
                </a:solidFill>
                <a:latin typeface="+mn-ea"/>
              </a:rPr>
              <a:t>HR</a:t>
            </a:r>
            <a:r>
              <a:rPr lang="zh-CN" altLang="en-US" sz="2000" b="1">
                <a:solidFill>
                  <a:srgbClr val="FF0000"/>
                </a:solidFill>
                <a:latin typeface="+mn-ea"/>
              </a:rPr>
              <a:t>可以控制的</a:t>
            </a:r>
            <a:r>
              <a:rPr lang="zh-CN" altLang="en-US" sz="2000" b="1">
                <a:latin typeface="+mn-ea"/>
              </a:rPr>
              <a:t>。 ”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人工成本上，</a:t>
            </a:r>
            <a:r>
              <a:rPr lang="en-US" altLang="zh-CN"/>
              <a:t>HR</a:t>
            </a:r>
            <a:r>
              <a:rPr lang="zh-CN" altLang="en-US"/>
              <a:t>最具有发言权的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t>5</a:t>
            </a:fld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669923" y="1320800"/>
            <a:ext cx="108505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>
                <a:latin typeface="+mn-ea"/>
              </a:rPr>
              <a:t>第一重要是</a:t>
            </a:r>
            <a:r>
              <a:rPr lang="zh-CN" altLang="en-US" b="1">
                <a:solidFill>
                  <a:srgbClr val="FF0000"/>
                </a:solidFill>
                <a:latin typeface="+mn-ea"/>
              </a:rPr>
              <a:t>总人工成本占比</a:t>
            </a:r>
            <a:r>
              <a:rPr lang="zh-CN" altLang="en-US" b="1">
                <a:latin typeface="+mn-ea"/>
              </a:rPr>
              <a:t>，第二个就是</a:t>
            </a:r>
            <a:r>
              <a:rPr lang="zh-CN" altLang="en-US" b="1">
                <a:solidFill>
                  <a:srgbClr val="FF0000"/>
                </a:solidFill>
                <a:latin typeface="+mn-ea"/>
              </a:rPr>
              <a:t>人效</a:t>
            </a:r>
            <a:r>
              <a:rPr lang="en-US" altLang="zh-CN" b="1">
                <a:solidFill>
                  <a:srgbClr val="FF0000"/>
                </a:solidFill>
                <a:latin typeface="+mn-ea"/>
              </a:rPr>
              <a:t>(</a:t>
            </a:r>
            <a:r>
              <a:rPr lang="zh-CN" altLang="en-US" b="1">
                <a:solidFill>
                  <a:srgbClr val="FF0000"/>
                </a:solidFill>
                <a:latin typeface="+mn-ea"/>
              </a:rPr>
              <a:t>人均的收入、人均的利润</a:t>
            </a:r>
            <a:r>
              <a:rPr lang="en-US" altLang="zh-CN" b="1">
                <a:solidFill>
                  <a:srgbClr val="FF0000"/>
                </a:solidFill>
                <a:latin typeface="+mn-ea"/>
              </a:rPr>
              <a:t>)</a:t>
            </a:r>
            <a:r>
              <a:rPr lang="zh-CN" altLang="en-US" b="1">
                <a:latin typeface="+mn-ea"/>
              </a:rPr>
              <a:t>。</a:t>
            </a:r>
          </a:p>
        </p:txBody>
      </p:sp>
      <p:grpSp>
        <p:nvGrpSpPr>
          <p:cNvPr id="6" name="7c7fa85c-f271-48dd-add3-f05e28aafad0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669925" y="2241550"/>
            <a:ext cx="10850563" cy="2819400"/>
            <a:chOff x="669925" y="1678445"/>
            <a:chExt cx="10850563" cy="3241629"/>
          </a:xfrm>
        </p:grpSpPr>
        <p:sp>
          <p:nvSpPr>
            <p:cNvPr id="8" name="î$ļïďé"/>
            <p:cNvSpPr txBox="1"/>
            <p:nvPr/>
          </p:nvSpPr>
          <p:spPr bwMode="auto">
            <a:xfrm>
              <a:off x="681036" y="1678445"/>
              <a:ext cx="5054964" cy="543436"/>
            </a:xfrm>
            <a:prstGeom prst="rect">
              <a:avLst/>
            </a:prstGeom>
            <a:solidFill>
              <a:schemeClr val="accent1"/>
            </a:solidFill>
            <a:ln w="3175">
              <a:solidFill>
                <a:schemeClr val="accent1"/>
              </a:solidFill>
            </a:ln>
          </p:spPr>
          <p:txBody>
            <a:bodyPr wrap="none" lIns="90000" tIns="46800" rIns="90000" bIns="4680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zh-CN" altLang="en-US" b="1">
                  <a:solidFill>
                    <a:schemeClr val="bg1"/>
                  </a:solidFill>
                </a:rPr>
                <a:t>总人工成本占比</a:t>
              </a:r>
              <a:endParaRPr lang="en-US" altLang="zh-CN" sz="1800" b="1" dirty="0">
                <a:solidFill>
                  <a:schemeClr val="bg1"/>
                </a:solidFill>
              </a:endParaRPr>
            </a:p>
          </p:txBody>
        </p:sp>
        <p:sp>
          <p:nvSpPr>
            <p:cNvPr id="9" name="îṩľiḋè"/>
            <p:cNvSpPr/>
            <p:nvPr/>
          </p:nvSpPr>
          <p:spPr bwMode="auto">
            <a:xfrm>
              <a:off x="669925" y="2349001"/>
              <a:ext cx="5066075" cy="2571073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marL="285750" indent="-285750">
                <a:lnSpc>
                  <a:spcPct val="15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</a:pPr>
              <a:r>
                <a:rPr lang="zh-CN" altLang="en-US" sz="1600" b="1">
                  <a:solidFill>
                    <a:schemeClr val="tx1"/>
                  </a:solidFill>
                  <a:latin typeface="+mn-ea"/>
                </a:rPr>
                <a:t>如果总人工成本占比是</a:t>
              </a:r>
              <a:r>
                <a:rPr lang="en-US" altLang="zh-CN" sz="1600" b="1">
                  <a:solidFill>
                    <a:schemeClr val="tx1"/>
                  </a:solidFill>
                  <a:latin typeface="+mn-ea"/>
                </a:rPr>
                <a:t>2%</a:t>
              </a:r>
              <a:r>
                <a:rPr lang="zh-CN" altLang="en-US" sz="1600" b="1">
                  <a:solidFill>
                    <a:schemeClr val="tx1"/>
                  </a:solidFill>
                  <a:latin typeface="+mn-ea"/>
                </a:rPr>
                <a:t>，人工成本从</a:t>
              </a:r>
              <a:r>
                <a:rPr lang="en-US" altLang="zh-CN" sz="1600" b="1">
                  <a:solidFill>
                    <a:schemeClr val="tx1"/>
                  </a:solidFill>
                  <a:latin typeface="+mn-ea"/>
                </a:rPr>
                <a:t>2%</a:t>
              </a:r>
              <a:r>
                <a:rPr lang="zh-CN" altLang="en-US" sz="1600" b="1">
                  <a:solidFill>
                    <a:schemeClr val="tx1"/>
                  </a:solidFill>
                  <a:latin typeface="+mn-ea"/>
                </a:rPr>
                <a:t>提升到</a:t>
              </a:r>
              <a:r>
                <a:rPr lang="en-US" altLang="zh-CN" sz="1600" b="1">
                  <a:solidFill>
                    <a:schemeClr val="tx1"/>
                  </a:solidFill>
                  <a:latin typeface="+mn-ea"/>
                </a:rPr>
                <a:t>4%</a:t>
              </a:r>
              <a:r>
                <a:rPr lang="zh-CN" altLang="en-US" sz="1600" b="1">
                  <a:solidFill>
                    <a:schemeClr val="tx1"/>
                  </a:solidFill>
                  <a:latin typeface="+mn-ea"/>
                </a:rPr>
                <a:t>，在总成本中的变化其实是很小的，但是对于招聘来说，</a:t>
              </a:r>
              <a:r>
                <a:rPr lang="en-US" altLang="zh-CN" sz="1600" b="1">
                  <a:solidFill>
                    <a:schemeClr val="tx1"/>
                  </a:solidFill>
                  <a:latin typeface="+mn-ea"/>
                </a:rPr>
                <a:t>HR</a:t>
              </a:r>
              <a:r>
                <a:rPr lang="zh-CN" altLang="en-US" sz="1600" b="1">
                  <a:solidFill>
                    <a:schemeClr val="tx1"/>
                  </a:solidFill>
                  <a:latin typeface="+mn-ea"/>
                </a:rPr>
                <a:t>可以横扫这个市场上所有的人。</a:t>
              </a:r>
              <a:endParaRPr lang="en-US" altLang="zh-CN" sz="1600" b="1" dirty="0">
                <a:solidFill>
                  <a:schemeClr val="tx1"/>
                </a:solidFill>
                <a:latin typeface="+mn-ea"/>
              </a:endParaRPr>
            </a:p>
          </p:txBody>
        </p:sp>
        <p:sp>
          <p:nvSpPr>
            <p:cNvPr id="10" name="iṩḻíḓe"/>
            <p:cNvSpPr txBox="1"/>
            <p:nvPr/>
          </p:nvSpPr>
          <p:spPr bwMode="auto">
            <a:xfrm>
              <a:off x="6465524" y="1678445"/>
              <a:ext cx="5054964" cy="543436"/>
            </a:xfrm>
            <a:prstGeom prst="rect">
              <a:avLst/>
            </a:prstGeom>
            <a:solidFill>
              <a:schemeClr val="accent1"/>
            </a:solidFill>
            <a:ln w="3175">
              <a:solidFill>
                <a:schemeClr val="accent1"/>
              </a:solidFill>
            </a:ln>
          </p:spPr>
          <p:txBody>
            <a:bodyPr wrap="none" lIns="90000" tIns="46800" rIns="90000" bIns="4680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800" b="1">
                  <a:solidFill>
                    <a:schemeClr val="bg1"/>
                  </a:solidFill>
                </a:rPr>
                <a:t>人效</a:t>
              </a:r>
              <a:endParaRPr lang="en-US" altLang="zh-CN" sz="1800" b="1" dirty="0">
                <a:solidFill>
                  <a:schemeClr val="bg1"/>
                </a:solidFill>
              </a:endParaRPr>
            </a:p>
          </p:txBody>
        </p:sp>
        <p:sp>
          <p:nvSpPr>
            <p:cNvPr id="11" name="ïṥlídê"/>
            <p:cNvSpPr/>
            <p:nvPr/>
          </p:nvSpPr>
          <p:spPr bwMode="auto">
            <a:xfrm>
              <a:off x="6454413" y="2349001"/>
              <a:ext cx="5066075" cy="2571073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marL="171450" indent="-171450">
                <a:lnSpc>
                  <a:spcPct val="16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</a:pPr>
              <a:r>
                <a:rPr lang="zh-CN" altLang="en-US" sz="1600" b="1">
                  <a:solidFill>
                    <a:schemeClr val="tx1"/>
                  </a:solidFill>
                  <a:latin typeface="+mn-ea"/>
                </a:rPr>
                <a:t>相反如果企业的人工成本占比中占到</a:t>
              </a:r>
              <a:r>
                <a:rPr lang="en-US" altLang="zh-CN" sz="1600" b="1">
                  <a:solidFill>
                    <a:schemeClr val="tx1"/>
                  </a:solidFill>
                  <a:latin typeface="+mn-ea"/>
                </a:rPr>
                <a:t>50%-70%</a:t>
              </a:r>
              <a:r>
                <a:rPr lang="zh-CN" altLang="en-US" sz="1600" b="1">
                  <a:solidFill>
                    <a:schemeClr val="tx1"/>
                  </a:solidFill>
                  <a:latin typeface="+mn-ea"/>
                </a:rPr>
                <a:t>，如互联网企业，</a:t>
              </a:r>
              <a:r>
                <a:rPr lang="en-US" altLang="zh-CN" sz="1600" b="1">
                  <a:solidFill>
                    <a:schemeClr val="tx1"/>
                  </a:solidFill>
                  <a:latin typeface="+mn-ea"/>
                </a:rPr>
                <a:t>HR</a:t>
              </a:r>
              <a:r>
                <a:rPr lang="zh-CN" altLang="en-US" sz="1600" b="1">
                  <a:solidFill>
                    <a:schemeClr val="tx1"/>
                  </a:solidFill>
                  <a:latin typeface="+mn-ea"/>
                </a:rPr>
                <a:t>重要性就更是显而易见的了，对各模块业务做人效设计对业务的影响非常重要。</a:t>
              </a:r>
              <a:endParaRPr lang="en-US" altLang="zh-CN" sz="1600" b="1">
                <a:solidFill>
                  <a:schemeClr val="tx1"/>
                </a:solidFill>
                <a:latin typeface="+mn-ea"/>
              </a:endParaRPr>
            </a:p>
            <a:p>
              <a:pPr marL="171450" indent="-171450">
                <a:lnSpc>
                  <a:spcPct val="16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</a:pPr>
              <a:r>
                <a:rPr lang="zh-CN" altLang="en-US" sz="1600" b="1">
                  <a:solidFill>
                    <a:schemeClr val="tx1"/>
                  </a:solidFill>
                  <a:latin typeface="+mn-ea"/>
                </a:rPr>
                <a:t>对于人工成本占总成本比较高的行业来说，</a:t>
              </a:r>
              <a:r>
                <a:rPr lang="en-US" altLang="zh-CN" sz="1600" b="1">
                  <a:solidFill>
                    <a:schemeClr val="tx1"/>
                  </a:solidFill>
                  <a:latin typeface="+mn-ea"/>
                </a:rPr>
                <a:t>HR</a:t>
              </a:r>
              <a:r>
                <a:rPr lang="zh-CN" altLang="en-US" sz="1600" b="1">
                  <a:solidFill>
                    <a:schemeClr val="tx1"/>
                  </a:solidFill>
                  <a:latin typeface="+mn-ea"/>
                </a:rPr>
                <a:t>关注的就是人力成本如何花，如何更好的设计方案。</a:t>
              </a:r>
              <a:endParaRPr lang="zh-CN" altLang="en-US" sz="1600" b="1" dirty="0">
                <a:solidFill>
                  <a:schemeClr val="tx1"/>
                </a:solidFill>
                <a:latin typeface="+mn-ea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ï$1íḍê"/>
          <p:cNvGrpSpPr/>
          <p:nvPr/>
        </p:nvGrpSpPr>
        <p:grpSpPr>
          <a:xfrm>
            <a:off x="3198777" y="2195566"/>
            <a:ext cx="5159451" cy="3708664"/>
            <a:chOff x="3045707" y="1437005"/>
            <a:chExt cx="6100586" cy="4385162"/>
          </a:xfrm>
          <a:solidFill>
            <a:srgbClr val="ECECEC"/>
          </a:solidFill>
        </p:grpSpPr>
        <p:sp>
          <p:nvSpPr>
            <p:cNvPr id="6" name="íṧ1ïdê"/>
            <p:cNvSpPr/>
            <p:nvPr/>
          </p:nvSpPr>
          <p:spPr bwMode="auto">
            <a:xfrm>
              <a:off x="7223911" y="1754003"/>
              <a:ext cx="754322" cy="653454"/>
            </a:xfrm>
            <a:custGeom>
              <a:avLst/>
              <a:gdLst>
                <a:gd name="T0" fmla="*/ 71 w 72"/>
                <a:gd name="T1" fmla="*/ 15 h 60"/>
                <a:gd name="T2" fmla="*/ 57 w 72"/>
                <a:gd name="T3" fmla="*/ 17 h 60"/>
                <a:gd name="T4" fmla="*/ 44 w 72"/>
                <a:gd name="T5" fmla="*/ 45 h 60"/>
                <a:gd name="T6" fmla="*/ 12 w 72"/>
                <a:gd name="T7" fmla="*/ 45 h 60"/>
                <a:gd name="T8" fmla="*/ 14 w 72"/>
                <a:gd name="T9" fmla="*/ 48 h 60"/>
                <a:gd name="T10" fmla="*/ 48 w 72"/>
                <a:gd name="T11" fmla="*/ 50 h 60"/>
                <a:gd name="T12" fmla="*/ 14 w 72"/>
                <a:gd name="T13" fmla="*/ 51 h 60"/>
                <a:gd name="T14" fmla="*/ 9 w 72"/>
                <a:gd name="T15" fmla="*/ 44 h 60"/>
                <a:gd name="T16" fmla="*/ 8 w 72"/>
                <a:gd name="T17" fmla="*/ 41 h 60"/>
                <a:gd name="T18" fmla="*/ 1 w 72"/>
                <a:gd name="T19" fmla="*/ 22 h 60"/>
                <a:gd name="T20" fmla="*/ 11 w 72"/>
                <a:gd name="T21" fmla="*/ 40 h 60"/>
                <a:gd name="T22" fmla="*/ 44 w 72"/>
                <a:gd name="T23" fmla="*/ 42 h 60"/>
                <a:gd name="T24" fmla="*/ 54 w 72"/>
                <a:gd name="T25" fmla="*/ 16 h 60"/>
                <a:gd name="T26" fmla="*/ 71 w 72"/>
                <a:gd name="T27" fmla="*/ 12 h 60"/>
                <a:gd name="T28" fmla="*/ 18 w 72"/>
                <a:gd name="T29" fmla="*/ 56 h 60"/>
                <a:gd name="T30" fmla="*/ 11 w 72"/>
                <a:gd name="T31" fmla="*/ 56 h 60"/>
                <a:gd name="T32" fmla="*/ 18 w 72"/>
                <a:gd name="T33" fmla="*/ 56 h 60"/>
                <a:gd name="T34" fmla="*/ 15 w 72"/>
                <a:gd name="T35" fmla="*/ 54 h 60"/>
                <a:gd name="T36" fmla="*/ 15 w 72"/>
                <a:gd name="T37" fmla="*/ 58 h 60"/>
                <a:gd name="T38" fmla="*/ 45 w 72"/>
                <a:gd name="T39" fmla="*/ 56 h 60"/>
                <a:gd name="T40" fmla="*/ 38 w 72"/>
                <a:gd name="T41" fmla="*/ 56 h 60"/>
                <a:gd name="T42" fmla="*/ 45 w 72"/>
                <a:gd name="T43" fmla="*/ 56 h 60"/>
                <a:gd name="T44" fmla="*/ 42 w 72"/>
                <a:gd name="T45" fmla="*/ 54 h 60"/>
                <a:gd name="T46" fmla="*/ 42 w 72"/>
                <a:gd name="T47" fmla="*/ 58 h 60"/>
                <a:gd name="T48" fmla="*/ 46 w 72"/>
                <a:gd name="T49" fmla="*/ 35 h 60"/>
                <a:gd name="T50" fmla="*/ 12 w 72"/>
                <a:gd name="T51" fmla="*/ 34 h 60"/>
                <a:gd name="T52" fmla="*/ 12 w 72"/>
                <a:gd name="T53" fmla="*/ 36 h 60"/>
                <a:gd name="T54" fmla="*/ 46 w 72"/>
                <a:gd name="T55" fmla="*/ 35 h 60"/>
                <a:gd name="T56" fmla="*/ 12 w 72"/>
                <a:gd name="T57" fmla="*/ 39 h 60"/>
                <a:gd name="T58" fmla="*/ 43 w 72"/>
                <a:gd name="T59" fmla="*/ 40 h 60"/>
                <a:gd name="T60" fmla="*/ 43 w 72"/>
                <a:gd name="T61" fmla="*/ 38 h 60"/>
                <a:gd name="T62" fmla="*/ 13 w 72"/>
                <a:gd name="T63" fmla="*/ 28 h 60"/>
                <a:gd name="T64" fmla="*/ 16 w 72"/>
                <a:gd name="T65" fmla="*/ 23 h 60"/>
                <a:gd name="T66" fmla="*/ 28 w 72"/>
                <a:gd name="T67" fmla="*/ 14 h 60"/>
                <a:gd name="T68" fmla="*/ 33 w 72"/>
                <a:gd name="T69" fmla="*/ 17 h 60"/>
                <a:gd name="T70" fmla="*/ 36 w 72"/>
                <a:gd name="T71" fmla="*/ 22 h 60"/>
                <a:gd name="T72" fmla="*/ 39 w 72"/>
                <a:gd name="T73" fmla="*/ 17 h 60"/>
                <a:gd name="T74" fmla="*/ 51 w 72"/>
                <a:gd name="T75" fmla="*/ 7 h 60"/>
                <a:gd name="T76" fmla="*/ 51 w 72"/>
                <a:gd name="T77" fmla="*/ 0 h 60"/>
                <a:gd name="T78" fmla="*/ 49 w 72"/>
                <a:gd name="T79" fmla="*/ 5 h 60"/>
                <a:gd name="T80" fmla="*/ 36 w 72"/>
                <a:gd name="T81" fmla="*/ 15 h 60"/>
                <a:gd name="T82" fmla="*/ 31 w 72"/>
                <a:gd name="T83" fmla="*/ 12 h 60"/>
                <a:gd name="T84" fmla="*/ 28 w 72"/>
                <a:gd name="T85" fmla="*/ 7 h 60"/>
                <a:gd name="T86" fmla="*/ 25 w 72"/>
                <a:gd name="T87" fmla="*/ 11 h 60"/>
                <a:gd name="T88" fmla="*/ 13 w 72"/>
                <a:gd name="T89" fmla="*/ 22 h 60"/>
                <a:gd name="T90" fmla="*/ 13 w 72"/>
                <a:gd name="T91" fmla="*/ 28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72" h="60">
                  <a:moveTo>
                    <a:pt x="72" y="13"/>
                  </a:moveTo>
                  <a:cubicBezTo>
                    <a:pt x="72" y="14"/>
                    <a:pt x="71" y="15"/>
                    <a:pt x="71" y="15"/>
                  </a:cubicBezTo>
                  <a:cubicBezTo>
                    <a:pt x="60" y="15"/>
                    <a:pt x="60" y="15"/>
                    <a:pt x="60" y="15"/>
                  </a:cubicBezTo>
                  <a:cubicBezTo>
                    <a:pt x="59" y="15"/>
                    <a:pt x="57" y="16"/>
                    <a:pt x="57" y="17"/>
                  </a:cubicBezTo>
                  <a:cubicBezTo>
                    <a:pt x="49" y="41"/>
                    <a:pt x="49" y="41"/>
                    <a:pt x="49" y="41"/>
                  </a:cubicBezTo>
                  <a:cubicBezTo>
                    <a:pt x="49" y="43"/>
                    <a:pt x="46" y="45"/>
                    <a:pt x="44" y="45"/>
                  </a:cubicBezTo>
                  <a:cubicBezTo>
                    <a:pt x="14" y="45"/>
                    <a:pt x="14" y="45"/>
                    <a:pt x="14" y="45"/>
                  </a:cubicBezTo>
                  <a:cubicBezTo>
                    <a:pt x="13" y="45"/>
                    <a:pt x="13" y="45"/>
                    <a:pt x="12" y="45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12" y="47"/>
                    <a:pt x="13" y="48"/>
                    <a:pt x="14" y="48"/>
                  </a:cubicBezTo>
                  <a:cubicBezTo>
                    <a:pt x="47" y="48"/>
                    <a:pt x="47" y="48"/>
                    <a:pt x="47" y="48"/>
                  </a:cubicBezTo>
                  <a:cubicBezTo>
                    <a:pt x="48" y="48"/>
                    <a:pt x="48" y="49"/>
                    <a:pt x="48" y="50"/>
                  </a:cubicBezTo>
                  <a:cubicBezTo>
                    <a:pt x="48" y="50"/>
                    <a:pt x="48" y="51"/>
                    <a:pt x="47" y="51"/>
                  </a:cubicBezTo>
                  <a:cubicBezTo>
                    <a:pt x="14" y="51"/>
                    <a:pt x="14" y="51"/>
                    <a:pt x="14" y="51"/>
                  </a:cubicBezTo>
                  <a:cubicBezTo>
                    <a:pt x="11" y="51"/>
                    <a:pt x="9" y="49"/>
                    <a:pt x="9" y="47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9" y="42"/>
                    <a:pt x="8" y="42"/>
                    <a:pt x="8" y="41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3"/>
                    <a:pt x="0" y="22"/>
                    <a:pt x="1" y="22"/>
                  </a:cubicBezTo>
                  <a:cubicBezTo>
                    <a:pt x="2" y="21"/>
                    <a:pt x="3" y="22"/>
                    <a:pt x="3" y="22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1" y="41"/>
                    <a:pt x="13" y="42"/>
                    <a:pt x="14" y="42"/>
                  </a:cubicBezTo>
                  <a:cubicBezTo>
                    <a:pt x="44" y="42"/>
                    <a:pt x="44" y="42"/>
                    <a:pt x="44" y="42"/>
                  </a:cubicBezTo>
                  <a:cubicBezTo>
                    <a:pt x="45" y="42"/>
                    <a:pt x="46" y="41"/>
                    <a:pt x="47" y="40"/>
                  </a:cubicBezTo>
                  <a:cubicBezTo>
                    <a:pt x="54" y="16"/>
                    <a:pt x="54" y="16"/>
                    <a:pt x="54" y="16"/>
                  </a:cubicBezTo>
                  <a:cubicBezTo>
                    <a:pt x="55" y="13"/>
                    <a:pt x="57" y="12"/>
                    <a:pt x="60" y="12"/>
                  </a:cubicBezTo>
                  <a:cubicBezTo>
                    <a:pt x="71" y="12"/>
                    <a:pt x="71" y="12"/>
                    <a:pt x="71" y="12"/>
                  </a:cubicBezTo>
                  <a:cubicBezTo>
                    <a:pt x="71" y="12"/>
                    <a:pt x="72" y="12"/>
                    <a:pt x="72" y="13"/>
                  </a:cubicBezTo>
                  <a:close/>
                  <a:moveTo>
                    <a:pt x="18" y="56"/>
                  </a:moveTo>
                  <a:cubicBezTo>
                    <a:pt x="18" y="58"/>
                    <a:pt x="17" y="60"/>
                    <a:pt x="15" y="60"/>
                  </a:cubicBezTo>
                  <a:cubicBezTo>
                    <a:pt x="13" y="60"/>
                    <a:pt x="11" y="58"/>
                    <a:pt x="11" y="56"/>
                  </a:cubicBezTo>
                  <a:cubicBezTo>
                    <a:pt x="11" y="54"/>
                    <a:pt x="13" y="52"/>
                    <a:pt x="15" y="52"/>
                  </a:cubicBezTo>
                  <a:cubicBezTo>
                    <a:pt x="17" y="52"/>
                    <a:pt x="18" y="54"/>
                    <a:pt x="18" y="56"/>
                  </a:cubicBezTo>
                  <a:close/>
                  <a:moveTo>
                    <a:pt x="16" y="56"/>
                  </a:moveTo>
                  <a:cubicBezTo>
                    <a:pt x="16" y="55"/>
                    <a:pt x="16" y="54"/>
                    <a:pt x="15" y="54"/>
                  </a:cubicBezTo>
                  <a:cubicBezTo>
                    <a:pt x="14" y="54"/>
                    <a:pt x="13" y="55"/>
                    <a:pt x="13" y="56"/>
                  </a:cubicBezTo>
                  <a:cubicBezTo>
                    <a:pt x="13" y="57"/>
                    <a:pt x="14" y="58"/>
                    <a:pt x="15" y="58"/>
                  </a:cubicBezTo>
                  <a:cubicBezTo>
                    <a:pt x="16" y="58"/>
                    <a:pt x="16" y="57"/>
                    <a:pt x="16" y="56"/>
                  </a:cubicBezTo>
                  <a:close/>
                  <a:moveTo>
                    <a:pt x="45" y="56"/>
                  </a:moveTo>
                  <a:cubicBezTo>
                    <a:pt x="45" y="58"/>
                    <a:pt x="44" y="60"/>
                    <a:pt x="42" y="60"/>
                  </a:cubicBezTo>
                  <a:cubicBezTo>
                    <a:pt x="40" y="60"/>
                    <a:pt x="38" y="58"/>
                    <a:pt x="38" y="56"/>
                  </a:cubicBezTo>
                  <a:cubicBezTo>
                    <a:pt x="38" y="54"/>
                    <a:pt x="40" y="52"/>
                    <a:pt x="42" y="52"/>
                  </a:cubicBezTo>
                  <a:cubicBezTo>
                    <a:pt x="44" y="52"/>
                    <a:pt x="45" y="54"/>
                    <a:pt x="45" y="56"/>
                  </a:cubicBezTo>
                  <a:close/>
                  <a:moveTo>
                    <a:pt x="43" y="56"/>
                  </a:moveTo>
                  <a:cubicBezTo>
                    <a:pt x="43" y="55"/>
                    <a:pt x="43" y="54"/>
                    <a:pt x="42" y="54"/>
                  </a:cubicBezTo>
                  <a:cubicBezTo>
                    <a:pt x="41" y="54"/>
                    <a:pt x="40" y="55"/>
                    <a:pt x="40" y="56"/>
                  </a:cubicBezTo>
                  <a:cubicBezTo>
                    <a:pt x="40" y="57"/>
                    <a:pt x="41" y="58"/>
                    <a:pt x="42" y="58"/>
                  </a:cubicBezTo>
                  <a:cubicBezTo>
                    <a:pt x="43" y="58"/>
                    <a:pt x="43" y="57"/>
                    <a:pt x="43" y="56"/>
                  </a:cubicBezTo>
                  <a:close/>
                  <a:moveTo>
                    <a:pt x="46" y="35"/>
                  </a:moveTo>
                  <a:cubicBezTo>
                    <a:pt x="46" y="34"/>
                    <a:pt x="45" y="34"/>
                    <a:pt x="45" y="34"/>
                  </a:cubicBezTo>
                  <a:cubicBezTo>
                    <a:pt x="12" y="34"/>
                    <a:pt x="12" y="34"/>
                    <a:pt x="12" y="34"/>
                  </a:cubicBezTo>
                  <a:cubicBezTo>
                    <a:pt x="11" y="34"/>
                    <a:pt x="11" y="34"/>
                    <a:pt x="11" y="35"/>
                  </a:cubicBezTo>
                  <a:cubicBezTo>
                    <a:pt x="11" y="35"/>
                    <a:pt x="11" y="36"/>
                    <a:pt x="12" y="36"/>
                  </a:cubicBezTo>
                  <a:cubicBezTo>
                    <a:pt x="45" y="36"/>
                    <a:pt x="45" y="36"/>
                    <a:pt x="45" y="36"/>
                  </a:cubicBezTo>
                  <a:cubicBezTo>
                    <a:pt x="45" y="36"/>
                    <a:pt x="46" y="35"/>
                    <a:pt x="46" y="35"/>
                  </a:cubicBezTo>
                  <a:close/>
                  <a:moveTo>
                    <a:pt x="13" y="38"/>
                  </a:moveTo>
                  <a:cubicBezTo>
                    <a:pt x="13" y="38"/>
                    <a:pt x="12" y="39"/>
                    <a:pt x="12" y="39"/>
                  </a:cubicBezTo>
                  <a:cubicBezTo>
                    <a:pt x="12" y="40"/>
                    <a:pt x="13" y="40"/>
                    <a:pt x="13" y="40"/>
                  </a:cubicBezTo>
                  <a:cubicBezTo>
                    <a:pt x="43" y="40"/>
                    <a:pt x="43" y="40"/>
                    <a:pt x="43" y="40"/>
                  </a:cubicBezTo>
                  <a:cubicBezTo>
                    <a:pt x="44" y="40"/>
                    <a:pt x="44" y="40"/>
                    <a:pt x="44" y="39"/>
                  </a:cubicBezTo>
                  <a:cubicBezTo>
                    <a:pt x="44" y="39"/>
                    <a:pt x="44" y="38"/>
                    <a:pt x="43" y="38"/>
                  </a:cubicBezTo>
                  <a:lnTo>
                    <a:pt x="13" y="38"/>
                  </a:lnTo>
                  <a:close/>
                  <a:moveTo>
                    <a:pt x="13" y="28"/>
                  </a:moveTo>
                  <a:cubicBezTo>
                    <a:pt x="14" y="28"/>
                    <a:pt x="16" y="27"/>
                    <a:pt x="16" y="25"/>
                  </a:cubicBezTo>
                  <a:cubicBezTo>
                    <a:pt x="16" y="24"/>
                    <a:pt x="16" y="24"/>
                    <a:pt x="16" y="2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7" y="13"/>
                    <a:pt x="27" y="14"/>
                    <a:pt x="28" y="14"/>
                  </a:cubicBezTo>
                  <a:cubicBezTo>
                    <a:pt x="28" y="14"/>
                    <a:pt x="29" y="13"/>
                    <a:pt x="29" y="13"/>
                  </a:cubicBezTo>
                  <a:cubicBezTo>
                    <a:pt x="33" y="17"/>
                    <a:pt x="33" y="17"/>
                    <a:pt x="33" y="17"/>
                  </a:cubicBezTo>
                  <a:cubicBezTo>
                    <a:pt x="33" y="18"/>
                    <a:pt x="33" y="18"/>
                    <a:pt x="33" y="19"/>
                  </a:cubicBezTo>
                  <a:cubicBezTo>
                    <a:pt x="33" y="20"/>
                    <a:pt x="34" y="22"/>
                    <a:pt x="36" y="22"/>
                  </a:cubicBezTo>
                  <a:cubicBezTo>
                    <a:pt x="38" y="22"/>
                    <a:pt x="39" y="20"/>
                    <a:pt x="39" y="19"/>
                  </a:cubicBezTo>
                  <a:cubicBezTo>
                    <a:pt x="39" y="18"/>
                    <a:pt x="39" y="18"/>
                    <a:pt x="39" y="17"/>
                  </a:cubicBezTo>
                  <a:cubicBezTo>
                    <a:pt x="50" y="6"/>
                    <a:pt x="50" y="6"/>
                    <a:pt x="50" y="6"/>
                  </a:cubicBezTo>
                  <a:cubicBezTo>
                    <a:pt x="50" y="7"/>
                    <a:pt x="51" y="7"/>
                    <a:pt x="51" y="7"/>
                  </a:cubicBezTo>
                  <a:cubicBezTo>
                    <a:pt x="53" y="7"/>
                    <a:pt x="54" y="5"/>
                    <a:pt x="54" y="4"/>
                  </a:cubicBezTo>
                  <a:cubicBezTo>
                    <a:pt x="54" y="2"/>
                    <a:pt x="53" y="0"/>
                    <a:pt x="51" y="0"/>
                  </a:cubicBezTo>
                  <a:cubicBezTo>
                    <a:pt x="50" y="0"/>
                    <a:pt x="48" y="2"/>
                    <a:pt x="48" y="4"/>
                  </a:cubicBezTo>
                  <a:cubicBezTo>
                    <a:pt x="48" y="4"/>
                    <a:pt x="48" y="5"/>
                    <a:pt x="49" y="5"/>
                  </a:cubicBezTo>
                  <a:cubicBezTo>
                    <a:pt x="38" y="16"/>
                    <a:pt x="38" y="16"/>
                    <a:pt x="38" y="16"/>
                  </a:cubicBezTo>
                  <a:cubicBezTo>
                    <a:pt x="37" y="16"/>
                    <a:pt x="37" y="15"/>
                    <a:pt x="36" y="15"/>
                  </a:cubicBezTo>
                  <a:cubicBezTo>
                    <a:pt x="36" y="15"/>
                    <a:pt x="35" y="16"/>
                    <a:pt x="35" y="16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11"/>
                    <a:pt x="31" y="11"/>
                    <a:pt x="31" y="10"/>
                  </a:cubicBezTo>
                  <a:cubicBezTo>
                    <a:pt x="31" y="9"/>
                    <a:pt x="30" y="7"/>
                    <a:pt x="28" y="7"/>
                  </a:cubicBezTo>
                  <a:cubicBezTo>
                    <a:pt x="26" y="7"/>
                    <a:pt x="25" y="9"/>
                    <a:pt x="25" y="10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4" y="22"/>
                    <a:pt x="13" y="22"/>
                    <a:pt x="13" y="22"/>
                  </a:cubicBezTo>
                  <a:cubicBezTo>
                    <a:pt x="11" y="22"/>
                    <a:pt x="10" y="23"/>
                    <a:pt x="10" y="25"/>
                  </a:cubicBezTo>
                  <a:cubicBezTo>
                    <a:pt x="10" y="27"/>
                    <a:pt x="11" y="28"/>
                    <a:pt x="13" y="2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1" rIns="91440" bIns="45721" numCol="1" anchor="t" anchorCtr="0" compatLnSpc="1"/>
            <a:lstStyle/>
            <a:p>
              <a:endParaRPr lang="en-US" sz="1800"/>
            </a:p>
          </p:txBody>
        </p:sp>
        <p:sp>
          <p:nvSpPr>
            <p:cNvPr id="8" name="îṧļiḑe"/>
            <p:cNvSpPr/>
            <p:nvPr/>
          </p:nvSpPr>
          <p:spPr bwMode="auto">
            <a:xfrm>
              <a:off x="4441729" y="2142671"/>
              <a:ext cx="525323" cy="487348"/>
            </a:xfrm>
            <a:custGeom>
              <a:avLst/>
              <a:gdLst>
                <a:gd name="T0" fmla="*/ 55 w 70"/>
                <a:gd name="T1" fmla="*/ 45 h 65"/>
                <a:gd name="T2" fmla="*/ 55 w 70"/>
                <a:gd name="T3" fmla="*/ 35 h 65"/>
                <a:gd name="T4" fmla="*/ 29 w 70"/>
                <a:gd name="T5" fmla="*/ 25 h 65"/>
                <a:gd name="T6" fmla="*/ 40 w 70"/>
                <a:gd name="T7" fmla="*/ 50 h 65"/>
                <a:gd name="T8" fmla="*/ 49 w 70"/>
                <a:gd name="T9" fmla="*/ 51 h 65"/>
                <a:gd name="T10" fmla="*/ 64 w 70"/>
                <a:gd name="T11" fmla="*/ 65 h 65"/>
                <a:gd name="T12" fmla="*/ 48 w 70"/>
                <a:gd name="T13" fmla="*/ 44 h 65"/>
                <a:gd name="T14" fmla="*/ 28 w 70"/>
                <a:gd name="T15" fmla="*/ 35 h 65"/>
                <a:gd name="T16" fmla="*/ 48 w 70"/>
                <a:gd name="T17" fmla="*/ 27 h 65"/>
                <a:gd name="T18" fmla="*/ 50 w 70"/>
                <a:gd name="T19" fmla="*/ 47 h 65"/>
                <a:gd name="T20" fmla="*/ 51 w 70"/>
                <a:gd name="T21" fmla="*/ 45 h 65"/>
                <a:gd name="T22" fmla="*/ 66 w 70"/>
                <a:gd name="T23" fmla="*/ 61 h 65"/>
                <a:gd name="T24" fmla="*/ 52 w 70"/>
                <a:gd name="T25" fmla="*/ 50 h 65"/>
                <a:gd name="T26" fmla="*/ 53 w 70"/>
                <a:gd name="T27" fmla="*/ 49 h 65"/>
                <a:gd name="T28" fmla="*/ 55 w 70"/>
                <a:gd name="T29" fmla="*/ 48 h 65"/>
                <a:gd name="T30" fmla="*/ 66 w 70"/>
                <a:gd name="T31" fmla="*/ 61 h 65"/>
                <a:gd name="T32" fmla="*/ 34 w 70"/>
                <a:gd name="T33" fmla="*/ 42 h 65"/>
                <a:gd name="T34" fmla="*/ 32 w 70"/>
                <a:gd name="T35" fmla="*/ 43 h 65"/>
                <a:gd name="T36" fmla="*/ 34 w 70"/>
                <a:gd name="T37" fmla="*/ 28 h 65"/>
                <a:gd name="T38" fmla="*/ 39 w 70"/>
                <a:gd name="T39" fmla="*/ 60 h 65"/>
                <a:gd name="T40" fmla="*/ 33 w 70"/>
                <a:gd name="T41" fmla="*/ 60 h 65"/>
                <a:gd name="T42" fmla="*/ 31 w 70"/>
                <a:gd name="T43" fmla="*/ 60 h 65"/>
                <a:gd name="T44" fmla="*/ 28 w 70"/>
                <a:gd name="T45" fmla="*/ 47 h 65"/>
                <a:gd name="T46" fmla="*/ 18 w 70"/>
                <a:gd name="T47" fmla="*/ 33 h 65"/>
                <a:gd name="T48" fmla="*/ 18 w 70"/>
                <a:gd name="T49" fmla="*/ 31 h 65"/>
                <a:gd name="T50" fmla="*/ 31 w 70"/>
                <a:gd name="T51" fmla="*/ 21 h 65"/>
                <a:gd name="T52" fmla="*/ 45 w 70"/>
                <a:gd name="T53" fmla="*/ 19 h 65"/>
                <a:gd name="T54" fmla="*/ 47 w 70"/>
                <a:gd name="T55" fmla="*/ 19 h 65"/>
                <a:gd name="T56" fmla="*/ 56 w 70"/>
                <a:gd name="T57" fmla="*/ 33 h 65"/>
                <a:gd name="T58" fmla="*/ 55 w 70"/>
                <a:gd name="T59" fmla="*/ 43 h 65"/>
                <a:gd name="T60" fmla="*/ 60 w 70"/>
                <a:gd name="T61" fmla="*/ 45 h 65"/>
                <a:gd name="T62" fmla="*/ 32 w 70"/>
                <a:gd name="T63" fmla="*/ 0 h 65"/>
                <a:gd name="T64" fmla="*/ 51 w 70"/>
                <a:gd name="T65" fmla="*/ 57 h 65"/>
                <a:gd name="T66" fmla="*/ 60 w 70"/>
                <a:gd name="T67" fmla="*/ 24 h 65"/>
                <a:gd name="T68" fmla="*/ 60 w 70"/>
                <a:gd name="T69" fmla="*/ 24 h 65"/>
                <a:gd name="T70" fmla="*/ 33 w 70"/>
                <a:gd name="T71" fmla="*/ 15 h 65"/>
                <a:gd name="T72" fmla="*/ 31 w 70"/>
                <a:gd name="T73" fmla="*/ 15 h 65"/>
                <a:gd name="T74" fmla="*/ 25 w 70"/>
                <a:gd name="T75" fmla="*/ 4 h 65"/>
                <a:gd name="T76" fmla="*/ 25 w 70"/>
                <a:gd name="T77" fmla="*/ 4 h 65"/>
                <a:gd name="T78" fmla="*/ 3 w 70"/>
                <a:gd name="T79" fmla="*/ 31 h 65"/>
                <a:gd name="T80" fmla="*/ 17 w 70"/>
                <a:gd name="T81" fmla="*/ 44 h 65"/>
                <a:gd name="T82" fmla="*/ 4 w 70"/>
                <a:gd name="T83" fmla="*/ 39 h 65"/>
                <a:gd name="T84" fmla="*/ 4 w 70"/>
                <a:gd name="T85" fmla="*/ 39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0" h="65">
                  <a:moveTo>
                    <a:pt x="68" y="55"/>
                  </a:moveTo>
                  <a:cubicBezTo>
                    <a:pt x="59" y="47"/>
                    <a:pt x="59" y="47"/>
                    <a:pt x="59" y="47"/>
                  </a:cubicBezTo>
                  <a:cubicBezTo>
                    <a:pt x="58" y="46"/>
                    <a:pt x="56" y="45"/>
                    <a:pt x="55" y="45"/>
                  </a:cubicBezTo>
                  <a:cubicBezTo>
                    <a:pt x="54" y="45"/>
                    <a:pt x="54" y="45"/>
                    <a:pt x="54" y="45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54" y="41"/>
                    <a:pt x="55" y="38"/>
                    <a:pt x="55" y="35"/>
                  </a:cubicBezTo>
                  <a:cubicBezTo>
                    <a:pt x="55" y="31"/>
                    <a:pt x="53" y="28"/>
                    <a:pt x="50" y="25"/>
                  </a:cubicBezTo>
                  <a:cubicBezTo>
                    <a:pt x="47" y="22"/>
                    <a:pt x="44" y="21"/>
                    <a:pt x="40" y="21"/>
                  </a:cubicBezTo>
                  <a:cubicBezTo>
                    <a:pt x="36" y="21"/>
                    <a:pt x="32" y="22"/>
                    <a:pt x="29" y="25"/>
                  </a:cubicBezTo>
                  <a:cubicBezTo>
                    <a:pt x="26" y="28"/>
                    <a:pt x="25" y="31"/>
                    <a:pt x="25" y="35"/>
                  </a:cubicBezTo>
                  <a:cubicBezTo>
                    <a:pt x="25" y="39"/>
                    <a:pt x="26" y="43"/>
                    <a:pt x="29" y="46"/>
                  </a:cubicBezTo>
                  <a:cubicBezTo>
                    <a:pt x="32" y="49"/>
                    <a:pt x="36" y="50"/>
                    <a:pt x="40" y="50"/>
                  </a:cubicBezTo>
                  <a:cubicBezTo>
                    <a:pt x="43" y="50"/>
                    <a:pt x="46" y="50"/>
                    <a:pt x="48" y="48"/>
                  </a:cubicBezTo>
                  <a:cubicBezTo>
                    <a:pt x="49" y="49"/>
                    <a:pt x="49" y="49"/>
                    <a:pt x="49" y="49"/>
                  </a:cubicBezTo>
                  <a:cubicBezTo>
                    <a:pt x="49" y="50"/>
                    <a:pt x="49" y="50"/>
                    <a:pt x="49" y="51"/>
                  </a:cubicBezTo>
                  <a:cubicBezTo>
                    <a:pt x="49" y="52"/>
                    <a:pt x="50" y="53"/>
                    <a:pt x="51" y="55"/>
                  </a:cubicBezTo>
                  <a:cubicBezTo>
                    <a:pt x="60" y="63"/>
                    <a:pt x="60" y="63"/>
                    <a:pt x="60" y="63"/>
                  </a:cubicBezTo>
                  <a:cubicBezTo>
                    <a:pt x="61" y="64"/>
                    <a:pt x="62" y="65"/>
                    <a:pt x="64" y="65"/>
                  </a:cubicBezTo>
                  <a:cubicBezTo>
                    <a:pt x="65" y="65"/>
                    <a:pt x="67" y="64"/>
                    <a:pt x="68" y="63"/>
                  </a:cubicBezTo>
                  <a:cubicBezTo>
                    <a:pt x="70" y="61"/>
                    <a:pt x="70" y="58"/>
                    <a:pt x="68" y="55"/>
                  </a:cubicBezTo>
                  <a:close/>
                  <a:moveTo>
                    <a:pt x="48" y="44"/>
                  </a:moveTo>
                  <a:cubicBezTo>
                    <a:pt x="46" y="46"/>
                    <a:pt x="43" y="47"/>
                    <a:pt x="40" y="47"/>
                  </a:cubicBezTo>
                  <a:cubicBezTo>
                    <a:pt x="37" y="47"/>
                    <a:pt x="34" y="46"/>
                    <a:pt x="31" y="44"/>
                  </a:cubicBezTo>
                  <a:cubicBezTo>
                    <a:pt x="29" y="42"/>
                    <a:pt x="28" y="39"/>
                    <a:pt x="28" y="35"/>
                  </a:cubicBezTo>
                  <a:cubicBezTo>
                    <a:pt x="28" y="32"/>
                    <a:pt x="29" y="29"/>
                    <a:pt x="31" y="27"/>
                  </a:cubicBezTo>
                  <a:cubicBezTo>
                    <a:pt x="34" y="25"/>
                    <a:pt x="37" y="24"/>
                    <a:pt x="40" y="24"/>
                  </a:cubicBezTo>
                  <a:cubicBezTo>
                    <a:pt x="43" y="24"/>
                    <a:pt x="46" y="25"/>
                    <a:pt x="48" y="27"/>
                  </a:cubicBezTo>
                  <a:cubicBezTo>
                    <a:pt x="53" y="32"/>
                    <a:pt x="53" y="39"/>
                    <a:pt x="48" y="44"/>
                  </a:cubicBezTo>
                  <a:close/>
                  <a:moveTo>
                    <a:pt x="51" y="47"/>
                  </a:moveTo>
                  <a:cubicBezTo>
                    <a:pt x="51" y="47"/>
                    <a:pt x="50" y="47"/>
                    <a:pt x="50" y="47"/>
                  </a:cubicBezTo>
                  <a:cubicBezTo>
                    <a:pt x="49" y="47"/>
                    <a:pt x="49" y="47"/>
                    <a:pt x="49" y="47"/>
                  </a:cubicBezTo>
                  <a:cubicBezTo>
                    <a:pt x="50" y="46"/>
                    <a:pt x="50" y="46"/>
                    <a:pt x="50" y="46"/>
                  </a:cubicBezTo>
                  <a:cubicBezTo>
                    <a:pt x="51" y="46"/>
                    <a:pt x="51" y="45"/>
                    <a:pt x="51" y="45"/>
                  </a:cubicBezTo>
                  <a:cubicBezTo>
                    <a:pt x="52" y="46"/>
                    <a:pt x="52" y="46"/>
                    <a:pt x="52" y="46"/>
                  </a:cubicBezTo>
                  <a:cubicBezTo>
                    <a:pt x="51" y="46"/>
                    <a:pt x="51" y="46"/>
                    <a:pt x="51" y="47"/>
                  </a:cubicBezTo>
                  <a:close/>
                  <a:moveTo>
                    <a:pt x="66" y="61"/>
                  </a:moveTo>
                  <a:cubicBezTo>
                    <a:pt x="65" y="62"/>
                    <a:pt x="63" y="62"/>
                    <a:pt x="62" y="61"/>
                  </a:cubicBezTo>
                  <a:cubicBezTo>
                    <a:pt x="53" y="52"/>
                    <a:pt x="53" y="52"/>
                    <a:pt x="53" y="52"/>
                  </a:cubicBezTo>
                  <a:cubicBezTo>
                    <a:pt x="53" y="52"/>
                    <a:pt x="52" y="51"/>
                    <a:pt x="52" y="50"/>
                  </a:cubicBezTo>
                  <a:cubicBezTo>
                    <a:pt x="52" y="50"/>
                    <a:pt x="52" y="50"/>
                    <a:pt x="52" y="50"/>
                  </a:cubicBezTo>
                  <a:cubicBezTo>
                    <a:pt x="52" y="50"/>
                    <a:pt x="52" y="49"/>
                    <a:pt x="52" y="49"/>
                  </a:cubicBezTo>
                  <a:cubicBezTo>
                    <a:pt x="53" y="49"/>
                    <a:pt x="53" y="49"/>
                    <a:pt x="53" y="49"/>
                  </a:cubicBezTo>
                  <a:cubicBezTo>
                    <a:pt x="53" y="48"/>
                    <a:pt x="53" y="48"/>
                    <a:pt x="54" y="48"/>
                  </a:cubicBezTo>
                  <a:cubicBezTo>
                    <a:pt x="54" y="48"/>
                    <a:pt x="54" y="48"/>
                    <a:pt x="54" y="48"/>
                  </a:cubicBezTo>
                  <a:cubicBezTo>
                    <a:pt x="54" y="48"/>
                    <a:pt x="54" y="48"/>
                    <a:pt x="55" y="48"/>
                  </a:cubicBezTo>
                  <a:cubicBezTo>
                    <a:pt x="55" y="48"/>
                    <a:pt x="56" y="48"/>
                    <a:pt x="57" y="49"/>
                  </a:cubicBezTo>
                  <a:cubicBezTo>
                    <a:pt x="65" y="58"/>
                    <a:pt x="65" y="58"/>
                    <a:pt x="65" y="58"/>
                  </a:cubicBezTo>
                  <a:cubicBezTo>
                    <a:pt x="66" y="59"/>
                    <a:pt x="67" y="60"/>
                    <a:pt x="66" y="61"/>
                  </a:cubicBezTo>
                  <a:close/>
                  <a:moveTo>
                    <a:pt x="34" y="29"/>
                  </a:moveTo>
                  <a:cubicBezTo>
                    <a:pt x="32" y="31"/>
                    <a:pt x="31" y="33"/>
                    <a:pt x="31" y="35"/>
                  </a:cubicBezTo>
                  <a:cubicBezTo>
                    <a:pt x="31" y="38"/>
                    <a:pt x="32" y="40"/>
                    <a:pt x="34" y="42"/>
                  </a:cubicBezTo>
                  <a:cubicBezTo>
                    <a:pt x="34" y="42"/>
                    <a:pt x="34" y="43"/>
                    <a:pt x="34" y="43"/>
                  </a:cubicBezTo>
                  <a:cubicBezTo>
                    <a:pt x="33" y="43"/>
                    <a:pt x="33" y="43"/>
                    <a:pt x="33" y="43"/>
                  </a:cubicBezTo>
                  <a:cubicBezTo>
                    <a:pt x="33" y="43"/>
                    <a:pt x="32" y="43"/>
                    <a:pt x="32" y="43"/>
                  </a:cubicBezTo>
                  <a:cubicBezTo>
                    <a:pt x="30" y="41"/>
                    <a:pt x="29" y="38"/>
                    <a:pt x="29" y="35"/>
                  </a:cubicBezTo>
                  <a:cubicBezTo>
                    <a:pt x="29" y="33"/>
                    <a:pt x="30" y="30"/>
                    <a:pt x="32" y="28"/>
                  </a:cubicBezTo>
                  <a:cubicBezTo>
                    <a:pt x="33" y="28"/>
                    <a:pt x="33" y="28"/>
                    <a:pt x="34" y="28"/>
                  </a:cubicBezTo>
                  <a:cubicBezTo>
                    <a:pt x="34" y="28"/>
                    <a:pt x="34" y="29"/>
                    <a:pt x="34" y="29"/>
                  </a:cubicBezTo>
                  <a:close/>
                  <a:moveTo>
                    <a:pt x="49" y="55"/>
                  </a:moveTo>
                  <a:cubicBezTo>
                    <a:pt x="46" y="57"/>
                    <a:pt x="43" y="59"/>
                    <a:pt x="39" y="60"/>
                  </a:cubicBezTo>
                  <a:cubicBezTo>
                    <a:pt x="41" y="58"/>
                    <a:pt x="43" y="55"/>
                    <a:pt x="45" y="52"/>
                  </a:cubicBezTo>
                  <a:cubicBezTo>
                    <a:pt x="44" y="52"/>
                    <a:pt x="43" y="52"/>
                    <a:pt x="42" y="52"/>
                  </a:cubicBezTo>
                  <a:cubicBezTo>
                    <a:pt x="40" y="57"/>
                    <a:pt x="37" y="60"/>
                    <a:pt x="33" y="60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2" y="51"/>
                    <a:pt x="32" y="50"/>
                    <a:pt x="31" y="50"/>
                  </a:cubicBezTo>
                  <a:cubicBezTo>
                    <a:pt x="31" y="60"/>
                    <a:pt x="31" y="60"/>
                    <a:pt x="31" y="60"/>
                  </a:cubicBezTo>
                  <a:cubicBezTo>
                    <a:pt x="26" y="60"/>
                    <a:pt x="22" y="54"/>
                    <a:pt x="20" y="47"/>
                  </a:cubicBezTo>
                  <a:cubicBezTo>
                    <a:pt x="22" y="47"/>
                    <a:pt x="25" y="48"/>
                    <a:pt x="28" y="48"/>
                  </a:cubicBezTo>
                  <a:cubicBezTo>
                    <a:pt x="28" y="48"/>
                    <a:pt x="28" y="48"/>
                    <a:pt x="28" y="47"/>
                  </a:cubicBezTo>
                  <a:cubicBezTo>
                    <a:pt x="27" y="47"/>
                    <a:pt x="27" y="46"/>
                    <a:pt x="26" y="46"/>
                  </a:cubicBezTo>
                  <a:cubicBezTo>
                    <a:pt x="24" y="45"/>
                    <a:pt x="21" y="45"/>
                    <a:pt x="19" y="44"/>
                  </a:cubicBezTo>
                  <a:cubicBezTo>
                    <a:pt x="18" y="41"/>
                    <a:pt x="18" y="37"/>
                    <a:pt x="18" y="33"/>
                  </a:cubicBezTo>
                  <a:cubicBezTo>
                    <a:pt x="23" y="33"/>
                    <a:pt x="23" y="33"/>
                    <a:pt x="23" y="33"/>
                  </a:cubicBezTo>
                  <a:cubicBezTo>
                    <a:pt x="23" y="32"/>
                    <a:pt x="23" y="31"/>
                    <a:pt x="24" y="31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8" y="26"/>
                    <a:pt x="18" y="22"/>
                    <a:pt x="19" y="19"/>
                  </a:cubicBezTo>
                  <a:cubicBezTo>
                    <a:pt x="23" y="18"/>
                    <a:pt x="27" y="17"/>
                    <a:pt x="31" y="17"/>
                  </a:cubicBezTo>
                  <a:cubicBezTo>
                    <a:pt x="31" y="21"/>
                    <a:pt x="31" y="21"/>
                    <a:pt x="31" y="21"/>
                  </a:cubicBezTo>
                  <a:cubicBezTo>
                    <a:pt x="32" y="21"/>
                    <a:pt x="32" y="20"/>
                    <a:pt x="33" y="20"/>
                  </a:cubicBezTo>
                  <a:cubicBezTo>
                    <a:pt x="33" y="17"/>
                    <a:pt x="33" y="17"/>
                    <a:pt x="33" y="17"/>
                  </a:cubicBezTo>
                  <a:cubicBezTo>
                    <a:pt x="37" y="17"/>
                    <a:pt x="41" y="18"/>
                    <a:pt x="45" y="19"/>
                  </a:cubicBezTo>
                  <a:cubicBezTo>
                    <a:pt x="45" y="19"/>
                    <a:pt x="45" y="19"/>
                    <a:pt x="45" y="20"/>
                  </a:cubicBezTo>
                  <a:cubicBezTo>
                    <a:pt x="46" y="20"/>
                    <a:pt x="47" y="20"/>
                    <a:pt x="48" y="21"/>
                  </a:cubicBezTo>
                  <a:cubicBezTo>
                    <a:pt x="47" y="20"/>
                    <a:pt x="47" y="20"/>
                    <a:pt x="47" y="19"/>
                  </a:cubicBezTo>
                  <a:cubicBezTo>
                    <a:pt x="55" y="22"/>
                    <a:pt x="60" y="26"/>
                    <a:pt x="61" y="31"/>
                  </a:cubicBezTo>
                  <a:cubicBezTo>
                    <a:pt x="56" y="31"/>
                    <a:pt x="56" y="31"/>
                    <a:pt x="56" y="31"/>
                  </a:cubicBezTo>
                  <a:cubicBezTo>
                    <a:pt x="56" y="31"/>
                    <a:pt x="56" y="32"/>
                    <a:pt x="56" y="33"/>
                  </a:cubicBezTo>
                  <a:cubicBezTo>
                    <a:pt x="61" y="33"/>
                    <a:pt x="61" y="33"/>
                    <a:pt x="61" y="33"/>
                  </a:cubicBezTo>
                  <a:cubicBezTo>
                    <a:pt x="61" y="35"/>
                    <a:pt x="59" y="38"/>
                    <a:pt x="56" y="40"/>
                  </a:cubicBezTo>
                  <a:cubicBezTo>
                    <a:pt x="56" y="41"/>
                    <a:pt x="55" y="42"/>
                    <a:pt x="55" y="43"/>
                  </a:cubicBezTo>
                  <a:cubicBezTo>
                    <a:pt x="57" y="41"/>
                    <a:pt x="59" y="40"/>
                    <a:pt x="60" y="39"/>
                  </a:cubicBezTo>
                  <a:cubicBezTo>
                    <a:pt x="60" y="40"/>
                    <a:pt x="59" y="42"/>
                    <a:pt x="58" y="44"/>
                  </a:cubicBezTo>
                  <a:cubicBezTo>
                    <a:pt x="59" y="44"/>
                    <a:pt x="60" y="45"/>
                    <a:pt x="60" y="45"/>
                  </a:cubicBezTo>
                  <a:cubicBezTo>
                    <a:pt x="61" y="46"/>
                    <a:pt x="61" y="46"/>
                    <a:pt x="61" y="46"/>
                  </a:cubicBezTo>
                  <a:cubicBezTo>
                    <a:pt x="63" y="41"/>
                    <a:pt x="64" y="37"/>
                    <a:pt x="64" y="32"/>
                  </a:cubicBezTo>
                  <a:cubicBezTo>
                    <a:pt x="64" y="14"/>
                    <a:pt x="50" y="0"/>
                    <a:pt x="32" y="0"/>
                  </a:cubicBezTo>
                  <a:cubicBezTo>
                    <a:pt x="15" y="0"/>
                    <a:pt x="0" y="14"/>
                    <a:pt x="0" y="32"/>
                  </a:cubicBezTo>
                  <a:cubicBezTo>
                    <a:pt x="0" y="49"/>
                    <a:pt x="15" y="63"/>
                    <a:pt x="32" y="63"/>
                  </a:cubicBezTo>
                  <a:cubicBezTo>
                    <a:pt x="39" y="63"/>
                    <a:pt x="46" y="61"/>
                    <a:pt x="51" y="57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49" y="56"/>
                    <a:pt x="49" y="55"/>
                    <a:pt x="49" y="55"/>
                  </a:cubicBezTo>
                  <a:close/>
                  <a:moveTo>
                    <a:pt x="60" y="24"/>
                  </a:moveTo>
                  <a:cubicBezTo>
                    <a:pt x="57" y="21"/>
                    <a:pt x="53" y="19"/>
                    <a:pt x="47" y="17"/>
                  </a:cubicBezTo>
                  <a:cubicBezTo>
                    <a:pt x="45" y="11"/>
                    <a:pt x="42" y="6"/>
                    <a:pt x="39" y="4"/>
                  </a:cubicBezTo>
                  <a:cubicBezTo>
                    <a:pt x="50" y="6"/>
                    <a:pt x="58" y="14"/>
                    <a:pt x="60" y="24"/>
                  </a:cubicBezTo>
                  <a:close/>
                  <a:moveTo>
                    <a:pt x="33" y="3"/>
                  </a:moveTo>
                  <a:cubicBezTo>
                    <a:pt x="38" y="3"/>
                    <a:pt x="42" y="9"/>
                    <a:pt x="44" y="16"/>
                  </a:cubicBezTo>
                  <a:cubicBezTo>
                    <a:pt x="41" y="16"/>
                    <a:pt x="37" y="15"/>
                    <a:pt x="33" y="15"/>
                  </a:cubicBezTo>
                  <a:lnTo>
                    <a:pt x="33" y="3"/>
                  </a:lnTo>
                  <a:close/>
                  <a:moveTo>
                    <a:pt x="31" y="3"/>
                  </a:moveTo>
                  <a:cubicBezTo>
                    <a:pt x="31" y="15"/>
                    <a:pt x="31" y="15"/>
                    <a:pt x="31" y="15"/>
                  </a:cubicBezTo>
                  <a:cubicBezTo>
                    <a:pt x="27" y="15"/>
                    <a:pt x="23" y="16"/>
                    <a:pt x="20" y="16"/>
                  </a:cubicBezTo>
                  <a:cubicBezTo>
                    <a:pt x="22" y="9"/>
                    <a:pt x="26" y="3"/>
                    <a:pt x="31" y="3"/>
                  </a:cubicBezTo>
                  <a:close/>
                  <a:moveTo>
                    <a:pt x="25" y="4"/>
                  </a:moveTo>
                  <a:cubicBezTo>
                    <a:pt x="22" y="6"/>
                    <a:pt x="19" y="11"/>
                    <a:pt x="18" y="17"/>
                  </a:cubicBezTo>
                  <a:cubicBezTo>
                    <a:pt x="12" y="19"/>
                    <a:pt x="7" y="21"/>
                    <a:pt x="4" y="24"/>
                  </a:cubicBezTo>
                  <a:cubicBezTo>
                    <a:pt x="7" y="14"/>
                    <a:pt x="15" y="6"/>
                    <a:pt x="25" y="4"/>
                  </a:cubicBezTo>
                  <a:close/>
                  <a:moveTo>
                    <a:pt x="17" y="19"/>
                  </a:moveTo>
                  <a:cubicBezTo>
                    <a:pt x="16" y="23"/>
                    <a:pt x="16" y="27"/>
                    <a:pt x="16" y="31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4" y="26"/>
                    <a:pt x="9" y="22"/>
                    <a:pt x="17" y="19"/>
                  </a:cubicBezTo>
                  <a:close/>
                  <a:moveTo>
                    <a:pt x="16" y="33"/>
                  </a:moveTo>
                  <a:cubicBezTo>
                    <a:pt x="16" y="37"/>
                    <a:pt x="16" y="40"/>
                    <a:pt x="17" y="44"/>
                  </a:cubicBezTo>
                  <a:cubicBezTo>
                    <a:pt x="9" y="41"/>
                    <a:pt x="4" y="37"/>
                    <a:pt x="3" y="33"/>
                  </a:cubicBezTo>
                  <a:lnTo>
                    <a:pt x="16" y="33"/>
                  </a:lnTo>
                  <a:close/>
                  <a:moveTo>
                    <a:pt x="4" y="39"/>
                  </a:moveTo>
                  <a:cubicBezTo>
                    <a:pt x="7" y="42"/>
                    <a:pt x="12" y="44"/>
                    <a:pt x="18" y="46"/>
                  </a:cubicBezTo>
                  <a:cubicBezTo>
                    <a:pt x="19" y="52"/>
                    <a:pt x="22" y="57"/>
                    <a:pt x="25" y="60"/>
                  </a:cubicBezTo>
                  <a:cubicBezTo>
                    <a:pt x="15" y="57"/>
                    <a:pt x="7" y="49"/>
                    <a:pt x="4" y="3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1" rIns="91440" bIns="45721" numCol="1" anchor="t" anchorCtr="0" compatLnSpc="1"/>
            <a:lstStyle/>
            <a:p>
              <a:endParaRPr lang="en-US" sz="1800"/>
            </a:p>
          </p:txBody>
        </p:sp>
        <p:sp>
          <p:nvSpPr>
            <p:cNvPr id="9" name="íSḷiḑe"/>
            <p:cNvSpPr/>
            <p:nvPr/>
          </p:nvSpPr>
          <p:spPr bwMode="auto">
            <a:xfrm>
              <a:off x="3536364" y="2631690"/>
              <a:ext cx="707241" cy="745994"/>
            </a:xfrm>
            <a:custGeom>
              <a:avLst/>
              <a:gdLst>
                <a:gd name="T0" fmla="*/ 22 w 62"/>
                <a:gd name="T1" fmla="*/ 32 h 65"/>
                <a:gd name="T2" fmla="*/ 22 w 62"/>
                <a:gd name="T3" fmla="*/ 52 h 65"/>
                <a:gd name="T4" fmla="*/ 26 w 62"/>
                <a:gd name="T5" fmla="*/ 43 h 65"/>
                <a:gd name="T6" fmla="*/ 47 w 62"/>
                <a:gd name="T7" fmla="*/ 7 h 65"/>
                <a:gd name="T8" fmla="*/ 47 w 62"/>
                <a:gd name="T9" fmla="*/ 19 h 65"/>
                <a:gd name="T10" fmla="*/ 40 w 62"/>
                <a:gd name="T11" fmla="*/ 37 h 65"/>
                <a:gd name="T12" fmla="*/ 36 w 62"/>
                <a:gd name="T13" fmla="*/ 27 h 65"/>
                <a:gd name="T14" fmla="*/ 32 w 62"/>
                <a:gd name="T15" fmla="*/ 26 h 65"/>
                <a:gd name="T16" fmla="*/ 24 w 62"/>
                <a:gd name="T17" fmla="*/ 22 h 65"/>
                <a:gd name="T18" fmla="*/ 18 w 62"/>
                <a:gd name="T19" fmla="*/ 21 h 65"/>
                <a:gd name="T20" fmla="*/ 11 w 62"/>
                <a:gd name="T21" fmla="*/ 28 h 65"/>
                <a:gd name="T22" fmla="*/ 6 w 62"/>
                <a:gd name="T23" fmla="*/ 28 h 65"/>
                <a:gd name="T24" fmla="*/ 3 w 62"/>
                <a:gd name="T25" fmla="*/ 38 h 65"/>
                <a:gd name="T26" fmla="*/ 0 w 62"/>
                <a:gd name="T27" fmla="*/ 43 h 65"/>
                <a:gd name="T28" fmla="*/ 3 w 62"/>
                <a:gd name="T29" fmla="*/ 47 h 65"/>
                <a:gd name="T30" fmla="*/ 6 w 62"/>
                <a:gd name="T31" fmla="*/ 58 h 65"/>
                <a:gd name="T32" fmla="*/ 11 w 62"/>
                <a:gd name="T33" fmla="*/ 58 h 65"/>
                <a:gd name="T34" fmla="*/ 18 w 62"/>
                <a:gd name="T35" fmla="*/ 65 h 65"/>
                <a:gd name="T36" fmla="*/ 24 w 62"/>
                <a:gd name="T37" fmla="*/ 64 h 65"/>
                <a:gd name="T38" fmla="*/ 32 w 62"/>
                <a:gd name="T39" fmla="*/ 60 h 65"/>
                <a:gd name="T40" fmla="*/ 36 w 62"/>
                <a:gd name="T41" fmla="*/ 59 h 65"/>
                <a:gd name="T42" fmla="*/ 40 w 62"/>
                <a:gd name="T43" fmla="*/ 49 h 65"/>
                <a:gd name="T44" fmla="*/ 44 w 62"/>
                <a:gd name="T45" fmla="*/ 46 h 65"/>
                <a:gd name="T46" fmla="*/ 38 w 62"/>
                <a:gd name="T47" fmla="*/ 53 h 65"/>
                <a:gd name="T48" fmla="*/ 22 w 62"/>
                <a:gd name="T49" fmla="*/ 58 h 65"/>
                <a:gd name="T50" fmla="*/ 6 w 62"/>
                <a:gd name="T51" fmla="*/ 53 h 65"/>
                <a:gd name="T52" fmla="*/ 7 w 62"/>
                <a:gd name="T53" fmla="*/ 38 h 65"/>
                <a:gd name="T54" fmla="*/ 18 w 62"/>
                <a:gd name="T55" fmla="*/ 24 h 65"/>
                <a:gd name="T56" fmla="*/ 36 w 62"/>
                <a:gd name="T57" fmla="*/ 30 h 65"/>
                <a:gd name="T58" fmla="*/ 41 w 62"/>
                <a:gd name="T59" fmla="*/ 44 h 65"/>
                <a:gd name="T60" fmla="*/ 59 w 62"/>
                <a:gd name="T61" fmla="*/ 11 h 65"/>
                <a:gd name="T62" fmla="*/ 60 w 62"/>
                <a:gd name="T63" fmla="*/ 7 h 65"/>
                <a:gd name="T64" fmla="*/ 54 w 62"/>
                <a:gd name="T65" fmla="*/ 4 h 65"/>
                <a:gd name="T66" fmla="*/ 49 w 62"/>
                <a:gd name="T67" fmla="*/ 0 h 65"/>
                <a:gd name="T68" fmla="*/ 46 w 62"/>
                <a:gd name="T69" fmla="*/ 0 h 65"/>
                <a:gd name="T70" fmla="*/ 40 w 62"/>
                <a:gd name="T71" fmla="*/ 4 h 65"/>
                <a:gd name="T72" fmla="*/ 38 w 62"/>
                <a:gd name="T73" fmla="*/ 4 h 65"/>
                <a:gd name="T74" fmla="*/ 35 w 62"/>
                <a:gd name="T75" fmla="*/ 11 h 65"/>
                <a:gd name="T76" fmla="*/ 33 w 62"/>
                <a:gd name="T77" fmla="*/ 14 h 65"/>
                <a:gd name="T78" fmla="*/ 35 w 62"/>
                <a:gd name="T79" fmla="*/ 18 h 65"/>
                <a:gd name="T80" fmla="*/ 37 w 62"/>
                <a:gd name="T81" fmla="*/ 24 h 65"/>
                <a:gd name="T82" fmla="*/ 40 w 62"/>
                <a:gd name="T83" fmla="*/ 25 h 65"/>
                <a:gd name="T84" fmla="*/ 46 w 62"/>
                <a:gd name="T85" fmla="*/ 28 h 65"/>
                <a:gd name="T86" fmla="*/ 49 w 62"/>
                <a:gd name="T87" fmla="*/ 29 h 65"/>
                <a:gd name="T88" fmla="*/ 54 w 62"/>
                <a:gd name="T89" fmla="*/ 24 h 65"/>
                <a:gd name="T90" fmla="*/ 57 w 62"/>
                <a:gd name="T91" fmla="*/ 24 h 65"/>
                <a:gd name="T92" fmla="*/ 59 w 62"/>
                <a:gd name="T93" fmla="*/ 18 h 65"/>
                <a:gd name="T94" fmla="*/ 61 w 62"/>
                <a:gd name="T95" fmla="*/ 12 h 65"/>
                <a:gd name="T96" fmla="*/ 52 w 62"/>
                <a:gd name="T97" fmla="*/ 22 h 65"/>
                <a:gd name="T98" fmla="*/ 43 w 62"/>
                <a:gd name="T99" fmla="*/ 25 h 65"/>
                <a:gd name="T100" fmla="*/ 36 w 62"/>
                <a:gd name="T101" fmla="*/ 15 h 65"/>
                <a:gd name="T102" fmla="*/ 38 w 62"/>
                <a:gd name="T103" fmla="*/ 7 h 65"/>
                <a:gd name="T104" fmla="*/ 50 w 62"/>
                <a:gd name="T105" fmla="*/ 3 h 65"/>
                <a:gd name="T106" fmla="*/ 56 w 62"/>
                <a:gd name="T107" fmla="*/ 1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2" h="65">
                  <a:moveTo>
                    <a:pt x="22" y="32"/>
                  </a:moveTo>
                  <a:cubicBezTo>
                    <a:pt x="15" y="32"/>
                    <a:pt x="11" y="37"/>
                    <a:pt x="11" y="43"/>
                  </a:cubicBezTo>
                  <a:cubicBezTo>
                    <a:pt x="11" y="49"/>
                    <a:pt x="15" y="54"/>
                    <a:pt x="22" y="54"/>
                  </a:cubicBezTo>
                  <a:cubicBezTo>
                    <a:pt x="28" y="54"/>
                    <a:pt x="33" y="49"/>
                    <a:pt x="33" y="43"/>
                  </a:cubicBezTo>
                  <a:cubicBezTo>
                    <a:pt x="33" y="37"/>
                    <a:pt x="28" y="32"/>
                    <a:pt x="22" y="32"/>
                  </a:cubicBezTo>
                  <a:close/>
                  <a:moveTo>
                    <a:pt x="22" y="52"/>
                  </a:moveTo>
                  <a:cubicBezTo>
                    <a:pt x="17" y="52"/>
                    <a:pt x="13" y="48"/>
                    <a:pt x="13" y="43"/>
                  </a:cubicBezTo>
                  <a:cubicBezTo>
                    <a:pt x="13" y="38"/>
                    <a:pt x="17" y="34"/>
                    <a:pt x="22" y="34"/>
                  </a:cubicBezTo>
                  <a:cubicBezTo>
                    <a:pt x="27" y="34"/>
                    <a:pt x="31" y="38"/>
                    <a:pt x="31" y="43"/>
                  </a:cubicBezTo>
                  <a:cubicBezTo>
                    <a:pt x="31" y="48"/>
                    <a:pt x="27" y="52"/>
                    <a:pt x="22" y="52"/>
                  </a:cubicBezTo>
                  <a:close/>
                  <a:moveTo>
                    <a:pt x="26" y="43"/>
                  </a:moveTo>
                  <a:cubicBezTo>
                    <a:pt x="26" y="45"/>
                    <a:pt x="24" y="47"/>
                    <a:pt x="22" y="47"/>
                  </a:cubicBezTo>
                  <a:cubicBezTo>
                    <a:pt x="19" y="47"/>
                    <a:pt x="17" y="45"/>
                    <a:pt x="17" y="43"/>
                  </a:cubicBezTo>
                  <a:cubicBezTo>
                    <a:pt x="17" y="40"/>
                    <a:pt x="19" y="38"/>
                    <a:pt x="22" y="38"/>
                  </a:cubicBezTo>
                  <a:cubicBezTo>
                    <a:pt x="24" y="38"/>
                    <a:pt x="26" y="40"/>
                    <a:pt x="26" y="43"/>
                  </a:cubicBezTo>
                  <a:close/>
                  <a:moveTo>
                    <a:pt x="47" y="7"/>
                  </a:moveTo>
                  <a:cubicBezTo>
                    <a:pt x="43" y="7"/>
                    <a:pt x="40" y="10"/>
                    <a:pt x="40" y="14"/>
                  </a:cubicBezTo>
                  <a:cubicBezTo>
                    <a:pt x="40" y="18"/>
                    <a:pt x="43" y="21"/>
                    <a:pt x="47" y="21"/>
                  </a:cubicBezTo>
                  <a:cubicBezTo>
                    <a:pt x="51" y="21"/>
                    <a:pt x="54" y="18"/>
                    <a:pt x="54" y="14"/>
                  </a:cubicBezTo>
                  <a:cubicBezTo>
                    <a:pt x="54" y="10"/>
                    <a:pt x="51" y="7"/>
                    <a:pt x="47" y="7"/>
                  </a:cubicBezTo>
                  <a:close/>
                  <a:moveTo>
                    <a:pt x="47" y="19"/>
                  </a:moveTo>
                  <a:cubicBezTo>
                    <a:pt x="44" y="19"/>
                    <a:pt x="42" y="17"/>
                    <a:pt x="42" y="14"/>
                  </a:cubicBezTo>
                  <a:cubicBezTo>
                    <a:pt x="42" y="12"/>
                    <a:pt x="44" y="9"/>
                    <a:pt x="47" y="9"/>
                  </a:cubicBezTo>
                  <a:cubicBezTo>
                    <a:pt x="49" y="9"/>
                    <a:pt x="52" y="12"/>
                    <a:pt x="52" y="14"/>
                  </a:cubicBezTo>
                  <a:cubicBezTo>
                    <a:pt x="52" y="17"/>
                    <a:pt x="49" y="19"/>
                    <a:pt x="47" y="19"/>
                  </a:cubicBezTo>
                  <a:close/>
                  <a:moveTo>
                    <a:pt x="43" y="39"/>
                  </a:moveTo>
                  <a:cubicBezTo>
                    <a:pt x="43" y="38"/>
                    <a:pt x="42" y="38"/>
                    <a:pt x="42" y="38"/>
                  </a:cubicBezTo>
                  <a:cubicBezTo>
                    <a:pt x="42" y="38"/>
                    <a:pt x="42" y="38"/>
                    <a:pt x="41" y="38"/>
                  </a:cubicBezTo>
                  <a:cubicBezTo>
                    <a:pt x="41" y="38"/>
                    <a:pt x="41" y="38"/>
                    <a:pt x="41" y="38"/>
                  </a:cubicBezTo>
                  <a:cubicBezTo>
                    <a:pt x="40" y="38"/>
                    <a:pt x="40" y="38"/>
                    <a:pt x="40" y="37"/>
                  </a:cubicBezTo>
                  <a:cubicBezTo>
                    <a:pt x="39" y="36"/>
                    <a:pt x="40" y="36"/>
                    <a:pt x="40" y="35"/>
                  </a:cubicBezTo>
                  <a:cubicBezTo>
                    <a:pt x="41" y="35"/>
                    <a:pt x="41" y="35"/>
                    <a:pt x="42" y="34"/>
                  </a:cubicBezTo>
                  <a:cubicBezTo>
                    <a:pt x="42" y="33"/>
                    <a:pt x="42" y="33"/>
                    <a:pt x="41" y="32"/>
                  </a:cubicBezTo>
                  <a:cubicBezTo>
                    <a:pt x="40" y="31"/>
                    <a:pt x="39" y="29"/>
                    <a:pt x="38" y="28"/>
                  </a:cubicBezTo>
                  <a:cubicBezTo>
                    <a:pt x="38" y="27"/>
                    <a:pt x="37" y="27"/>
                    <a:pt x="36" y="27"/>
                  </a:cubicBezTo>
                  <a:cubicBezTo>
                    <a:pt x="36" y="27"/>
                    <a:pt x="36" y="27"/>
                    <a:pt x="36" y="27"/>
                  </a:cubicBezTo>
                  <a:cubicBezTo>
                    <a:pt x="36" y="27"/>
                    <a:pt x="35" y="27"/>
                    <a:pt x="35" y="28"/>
                  </a:cubicBezTo>
                  <a:cubicBezTo>
                    <a:pt x="35" y="28"/>
                    <a:pt x="34" y="28"/>
                    <a:pt x="34" y="28"/>
                  </a:cubicBezTo>
                  <a:cubicBezTo>
                    <a:pt x="33" y="28"/>
                    <a:pt x="33" y="28"/>
                    <a:pt x="33" y="28"/>
                  </a:cubicBezTo>
                  <a:cubicBezTo>
                    <a:pt x="32" y="27"/>
                    <a:pt x="32" y="27"/>
                    <a:pt x="32" y="26"/>
                  </a:cubicBezTo>
                  <a:cubicBezTo>
                    <a:pt x="33" y="25"/>
                    <a:pt x="33" y="25"/>
                    <a:pt x="33" y="24"/>
                  </a:cubicBezTo>
                  <a:cubicBezTo>
                    <a:pt x="32" y="24"/>
                    <a:pt x="32" y="23"/>
                    <a:pt x="32" y="23"/>
                  </a:cubicBezTo>
                  <a:cubicBezTo>
                    <a:pt x="30" y="22"/>
                    <a:pt x="28" y="22"/>
                    <a:pt x="26" y="21"/>
                  </a:cubicBezTo>
                  <a:cubicBezTo>
                    <a:pt x="26" y="21"/>
                    <a:pt x="26" y="21"/>
                    <a:pt x="26" y="21"/>
                  </a:cubicBezTo>
                  <a:cubicBezTo>
                    <a:pt x="25" y="21"/>
                    <a:pt x="25" y="21"/>
                    <a:pt x="24" y="22"/>
                  </a:cubicBezTo>
                  <a:cubicBezTo>
                    <a:pt x="24" y="22"/>
                    <a:pt x="24" y="22"/>
                    <a:pt x="24" y="23"/>
                  </a:cubicBezTo>
                  <a:cubicBezTo>
                    <a:pt x="24" y="24"/>
                    <a:pt x="23" y="24"/>
                    <a:pt x="22" y="24"/>
                  </a:cubicBezTo>
                  <a:cubicBezTo>
                    <a:pt x="21" y="24"/>
                    <a:pt x="20" y="24"/>
                    <a:pt x="20" y="23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19" y="21"/>
                    <a:pt x="19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6" y="22"/>
                    <a:pt x="14" y="22"/>
                    <a:pt x="12" y="23"/>
                  </a:cubicBezTo>
                  <a:cubicBezTo>
                    <a:pt x="12" y="23"/>
                    <a:pt x="12" y="24"/>
                    <a:pt x="11" y="24"/>
                  </a:cubicBezTo>
                  <a:cubicBezTo>
                    <a:pt x="11" y="25"/>
                    <a:pt x="11" y="25"/>
                    <a:pt x="12" y="26"/>
                  </a:cubicBezTo>
                  <a:cubicBezTo>
                    <a:pt x="12" y="27"/>
                    <a:pt x="12" y="27"/>
                    <a:pt x="11" y="28"/>
                  </a:cubicBezTo>
                  <a:cubicBezTo>
                    <a:pt x="11" y="28"/>
                    <a:pt x="11" y="28"/>
                    <a:pt x="10" y="28"/>
                  </a:cubicBezTo>
                  <a:cubicBezTo>
                    <a:pt x="10" y="28"/>
                    <a:pt x="9" y="28"/>
                    <a:pt x="9" y="28"/>
                  </a:cubicBezTo>
                  <a:cubicBezTo>
                    <a:pt x="9" y="27"/>
                    <a:pt x="8" y="27"/>
                    <a:pt x="8" y="27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7" y="27"/>
                    <a:pt x="6" y="27"/>
                    <a:pt x="6" y="28"/>
                  </a:cubicBezTo>
                  <a:cubicBezTo>
                    <a:pt x="5" y="29"/>
                    <a:pt x="4" y="31"/>
                    <a:pt x="3" y="32"/>
                  </a:cubicBezTo>
                  <a:cubicBezTo>
                    <a:pt x="2" y="33"/>
                    <a:pt x="2" y="33"/>
                    <a:pt x="2" y="34"/>
                  </a:cubicBezTo>
                  <a:cubicBezTo>
                    <a:pt x="3" y="35"/>
                    <a:pt x="3" y="35"/>
                    <a:pt x="4" y="35"/>
                  </a:cubicBezTo>
                  <a:cubicBezTo>
                    <a:pt x="4" y="36"/>
                    <a:pt x="5" y="36"/>
                    <a:pt x="4" y="37"/>
                  </a:cubicBezTo>
                  <a:cubicBezTo>
                    <a:pt x="4" y="38"/>
                    <a:pt x="4" y="38"/>
                    <a:pt x="3" y="38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2" y="38"/>
                    <a:pt x="2" y="38"/>
                    <a:pt x="2" y="38"/>
                  </a:cubicBezTo>
                  <a:cubicBezTo>
                    <a:pt x="2" y="38"/>
                    <a:pt x="1" y="38"/>
                    <a:pt x="1" y="39"/>
                  </a:cubicBezTo>
                  <a:cubicBezTo>
                    <a:pt x="1" y="39"/>
                    <a:pt x="0" y="39"/>
                    <a:pt x="0" y="40"/>
                  </a:cubicBezTo>
                  <a:cubicBezTo>
                    <a:pt x="0" y="41"/>
                    <a:pt x="0" y="42"/>
                    <a:pt x="0" y="43"/>
                  </a:cubicBezTo>
                  <a:cubicBezTo>
                    <a:pt x="0" y="44"/>
                    <a:pt x="0" y="45"/>
                    <a:pt x="0" y="46"/>
                  </a:cubicBezTo>
                  <a:cubicBezTo>
                    <a:pt x="0" y="46"/>
                    <a:pt x="1" y="47"/>
                    <a:pt x="1" y="47"/>
                  </a:cubicBezTo>
                  <a:cubicBezTo>
                    <a:pt x="1" y="47"/>
                    <a:pt x="2" y="48"/>
                    <a:pt x="2" y="48"/>
                  </a:cubicBezTo>
                  <a:cubicBezTo>
                    <a:pt x="2" y="48"/>
                    <a:pt x="2" y="48"/>
                    <a:pt x="3" y="47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4" y="47"/>
                    <a:pt x="4" y="48"/>
                    <a:pt x="4" y="49"/>
                  </a:cubicBezTo>
                  <a:cubicBezTo>
                    <a:pt x="5" y="49"/>
                    <a:pt x="4" y="50"/>
                    <a:pt x="4" y="51"/>
                  </a:cubicBezTo>
                  <a:cubicBezTo>
                    <a:pt x="3" y="51"/>
                    <a:pt x="3" y="51"/>
                    <a:pt x="2" y="52"/>
                  </a:cubicBezTo>
                  <a:cubicBezTo>
                    <a:pt x="2" y="52"/>
                    <a:pt x="2" y="53"/>
                    <a:pt x="3" y="53"/>
                  </a:cubicBezTo>
                  <a:cubicBezTo>
                    <a:pt x="4" y="55"/>
                    <a:pt x="5" y="57"/>
                    <a:pt x="6" y="58"/>
                  </a:cubicBezTo>
                  <a:cubicBezTo>
                    <a:pt x="6" y="58"/>
                    <a:pt x="7" y="59"/>
                    <a:pt x="8" y="59"/>
                  </a:cubicBezTo>
                  <a:cubicBezTo>
                    <a:pt x="8" y="59"/>
                    <a:pt x="8" y="59"/>
                    <a:pt x="8" y="59"/>
                  </a:cubicBezTo>
                  <a:cubicBezTo>
                    <a:pt x="8" y="59"/>
                    <a:pt x="9" y="58"/>
                    <a:pt x="9" y="58"/>
                  </a:cubicBezTo>
                  <a:cubicBezTo>
                    <a:pt x="9" y="58"/>
                    <a:pt x="10" y="57"/>
                    <a:pt x="10" y="57"/>
                  </a:cubicBezTo>
                  <a:cubicBezTo>
                    <a:pt x="11" y="57"/>
                    <a:pt x="11" y="58"/>
                    <a:pt x="11" y="58"/>
                  </a:cubicBezTo>
                  <a:cubicBezTo>
                    <a:pt x="12" y="58"/>
                    <a:pt x="12" y="59"/>
                    <a:pt x="12" y="60"/>
                  </a:cubicBezTo>
                  <a:cubicBezTo>
                    <a:pt x="11" y="60"/>
                    <a:pt x="11" y="61"/>
                    <a:pt x="11" y="61"/>
                  </a:cubicBezTo>
                  <a:cubicBezTo>
                    <a:pt x="12" y="62"/>
                    <a:pt x="12" y="62"/>
                    <a:pt x="12" y="63"/>
                  </a:cubicBezTo>
                  <a:cubicBezTo>
                    <a:pt x="14" y="64"/>
                    <a:pt x="16" y="64"/>
                    <a:pt x="18" y="65"/>
                  </a:cubicBezTo>
                  <a:cubicBezTo>
                    <a:pt x="18" y="65"/>
                    <a:pt x="18" y="65"/>
                    <a:pt x="18" y="65"/>
                  </a:cubicBezTo>
                  <a:cubicBezTo>
                    <a:pt x="19" y="65"/>
                    <a:pt x="19" y="64"/>
                    <a:pt x="20" y="64"/>
                  </a:cubicBezTo>
                  <a:cubicBezTo>
                    <a:pt x="20" y="64"/>
                    <a:pt x="20" y="63"/>
                    <a:pt x="20" y="63"/>
                  </a:cubicBezTo>
                  <a:cubicBezTo>
                    <a:pt x="20" y="62"/>
                    <a:pt x="21" y="61"/>
                    <a:pt x="22" y="61"/>
                  </a:cubicBezTo>
                  <a:cubicBezTo>
                    <a:pt x="23" y="61"/>
                    <a:pt x="24" y="62"/>
                    <a:pt x="24" y="63"/>
                  </a:cubicBezTo>
                  <a:cubicBezTo>
                    <a:pt x="24" y="63"/>
                    <a:pt x="24" y="64"/>
                    <a:pt x="24" y="64"/>
                  </a:cubicBezTo>
                  <a:cubicBezTo>
                    <a:pt x="25" y="64"/>
                    <a:pt x="25" y="65"/>
                    <a:pt x="26" y="65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8" y="64"/>
                    <a:pt x="30" y="64"/>
                    <a:pt x="32" y="63"/>
                  </a:cubicBezTo>
                  <a:cubicBezTo>
                    <a:pt x="32" y="62"/>
                    <a:pt x="32" y="62"/>
                    <a:pt x="33" y="61"/>
                  </a:cubicBezTo>
                  <a:cubicBezTo>
                    <a:pt x="33" y="61"/>
                    <a:pt x="33" y="60"/>
                    <a:pt x="32" y="60"/>
                  </a:cubicBezTo>
                  <a:cubicBezTo>
                    <a:pt x="32" y="59"/>
                    <a:pt x="32" y="58"/>
                    <a:pt x="33" y="58"/>
                  </a:cubicBezTo>
                  <a:cubicBezTo>
                    <a:pt x="33" y="58"/>
                    <a:pt x="33" y="57"/>
                    <a:pt x="34" y="57"/>
                  </a:cubicBezTo>
                  <a:cubicBezTo>
                    <a:pt x="34" y="57"/>
                    <a:pt x="35" y="58"/>
                    <a:pt x="35" y="58"/>
                  </a:cubicBezTo>
                  <a:cubicBezTo>
                    <a:pt x="35" y="58"/>
                    <a:pt x="36" y="59"/>
                    <a:pt x="36" y="59"/>
                  </a:cubicBezTo>
                  <a:cubicBezTo>
                    <a:pt x="36" y="59"/>
                    <a:pt x="36" y="59"/>
                    <a:pt x="36" y="59"/>
                  </a:cubicBezTo>
                  <a:cubicBezTo>
                    <a:pt x="37" y="59"/>
                    <a:pt x="38" y="58"/>
                    <a:pt x="38" y="58"/>
                  </a:cubicBezTo>
                  <a:cubicBezTo>
                    <a:pt x="39" y="57"/>
                    <a:pt x="40" y="55"/>
                    <a:pt x="41" y="53"/>
                  </a:cubicBezTo>
                  <a:cubicBezTo>
                    <a:pt x="42" y="53"/>
                    <a:pt x="42" y="52"/>
                    <a:pt x="42" y="52"/>
                  </a:cubicBezTo>
                  <a:cubicBezTo>
                    <a:pt x="41" y="51"/>
                    <a:pt x="41" y="51"/>
                    <a:pt x="40" y="51"/>
                  </a:cubicBezTo>
                  <a:cubicBezTo>
                    <a:pt x="40" y="50"/>
                    <a:pt x="39" y="49"/>
                    <a:pt x="40" y="49"/>
                  </a:cubicBezTo>
                  <a:cubicBezTo>
                    <a:pt x="40" y="48"/>
                    <a:pt x="40" y="47"/>
                    <a:pt x="41" y="47"/>
                  </a:cubicBezTo>
                  <a:cubicBezTo>
                    <a:pt x="41" y="47"/>
                    <a:pt x="41" y="47"/>
                    <a:pt x="41" y="47"/>
                  </a:cubicBezTo>
                  <a:cubicBezTo>
                    <a:pt x="42" y="48"/>
                    <a:pt x="42" y="48"/>
                    <a:pt x="42" y="48"/>
                  </a:cubicBezTo>
                  <a:cubicBezTo>
                    <a:pt x="42" y="48"/>
                    <a:pt x="43" y="47"/>
                    <a:pt x="43" y="47"/>
                  </a:cubicBezTo>
                  <a:cubicBezTo>
                    <a:pt x="43" y="47"/>
                    <a:pt x="44" y="46"/>
                    <a:pt x="44" y="46"/>
                  </a:cubicBezTo>
                  <a:cubicBezTo>
                    <a:pt x="44" y="45"/>
                    <a:pt x="44" y="44"/>
                    <a:pt x="44" y="43"/>
                  </a:cubicBezTo>
                  <a:cubicBezTo>
                    <a:pt x="44" y="42"/>
                    <a:pt x="44" y="41"/>
                    <a:pt x="44" y="40"/>
                  </a:cubicBezTo>
                  <a:cubicBezTo>
                    <a:pt x="44" y="39"/>
                    <a:pt x="43" y="39"/>
                    <a:pt x="43" y="39"/>
                  </a:cubicBezTo>
                  <a:close/>
                  <a:moveTo>
                    <a:pt x="37" y="48"/>
                  </a:moveTo>
                  <a:cubicBezTo>
                    <a:pt x="36" y="50"/>
                    <a:pt x="37" y="52"/>
                    <a:pt x="38" y="53"/>
                  </a:cubicBezTo>
                  <a:cubicBezTo>
                    <a:pt x="38" y="54"/>
                    <a:pt x="37" y="54"/>
                    <a:pt x="36" y="55"/>
                  </a:cubicBezTo>
                  <a:cubicBezTo>
                    <a:pt x="35" y="54"/>
                    <a:pt x="33" y="54"/>
                    <a:pt x="31" y="55"/>
                  </a:cubicBezTo>
                  <a:cubicBezTo>
                    <a:pt x="29" y="57"/>
                    <a:pt x="29" y="59"/>
                    <a:pt x="29" y="60"/>
                  </a:cubicBezTo>
                  <a:cubicBezTo>
                    <a:pt x="28" y="61"/>
                    <a:pt x="27" y="61"/>
                    <a:pt x="26" y="61"/>
                  </a:cubicBezTo>
                  <a:cubicBezTo>
                    <a:pt x="26" y="60"/>
                    <a:pt x="24" y="58"/>
                    <a:pt x="22" y="58"/>
                  </a:cubicBezTo>
                  <a:cubicBezTo>
                    <a:pt x="20" y="58"/>
                    <a:pt x="18" y="60"/>
                    <a:pt x="18" y="61"/>
                  </a:cubicBezTo>
                  <a:cubicBezTo>
                    <a:pt x="17" y="61"/>
                    <a:pt x="16" y="61"/>
                    <a:pt x="15" y="60"/>
                  </a:cubicBezTo>
                  <a:cubicBezTo>
                    <a:pt x="15" y="59"/>
                    <a:pt x="15" y="57"/>
                    <a:pt x="13" y="55"/>
                  </a:cubicBezTo>
                  <a:cubicBezTo>
                    <a:pt x="11" y="54"/>
                    <a:pt x="9" y="54"/>
                    <a:pt x="8" y="55"/>
                  </a:cubicBezTo>
                  <a:cubicBezTo>
                    <a:pt x="7" y="54"/>
                    <a:pt x="6" y="54"/>
                    <a:pt x="6" y="53"/>
                  </a:cubicBezTo>
                  <a:cubicBezTo>
                    <a:pt x="7" y="52"/>
                    <a:pt x="8" y="50"/>
                    <a:pt x="7" y="48"/>
                  </a:cubicBezTo>
                  <a:cubicBezTo>
                    <a:pt x="7" y="46"/>
                    <a:pt x="5" y="44"/>
                    <a:pt x="3" y="44"/>
                  </a:cubicBezTo>
                  <a:cubicBezTo>
                    <a:pt x="3" y="44"/>
                    <a:pt x="3" y="43"/>
                    <a:pt x="3" y="43"/>
                  </a:cubicBezTo>
                  <a:cubicBezTo>
                    <a:pt x="3" y="42"/>
                    <a:pt x="3" y="42"/>
                    <a:pt x="3" y="41"/>
                  </a:cubicBezTo>
                  <a:cubicBezTo>
                    <a:pt x="5" y="41"/>
                    <a:pt x="7" y="40"/>
                    <a:pt x="7" y="38"/>
                  </a:cubicBezTo>
                  <a:cubicBezTo>
                    <a:pt x="8" y="36"/>
                    <a:pt x="7" y="34"/>
                    <a:pt x="6" y="33"/>
                  </a:cubicBezTo>
                  <a:cubicBezTo>
                    <a:pt x="6" y="32"/>
                    <a:pt x="7" y="31"/>
                    <a:pt x="8" y="30"/>
                  </a:cubicBezTo>
                  <a:cubicBezTo>
                    <a:pt x="9" y="32"/>
                    <a:pt x="11" y="32"/>
                    <a:pt x="13" y="30"/>
                  </a:cubicBezTo>
                  <a:cubicBezTo>
                    <a:pt x="15" y="29"/>
                    <a:pt x="15" y="27"/>
                    <a:pt x="15" y="25"/>
                  </a:cubicBezTo>
                  <a:cubicBezTo>
                    <a:pt x="16" y="25"/>
                    <a:pt x="17" y="25"/>
                    <a:pt x="18" y="24"/>
                  </a:cubicBezTo>
                  <a:cubicBezTo>
                    <a:pt x="18" y="26"/>
                    <a:pt x="20" y="27"/>
                    <a:pt x="22" y="27"/>
                  </a:cubicBezTo>
                  <a:cubicBezTo>
                    <a:pt x="24" y="27"/>
                    <a:pt x="26" y="26"/>
                    <a:pt x="26" y="24"/>
                  </a:cubicBezTo>
                  <a:cubicBezTo>
                    <a:pt x="27" y="25"/>
                    <a:pt x="28" y="25"/>
                    <a:pt x="29" y="25"/>
                  </a:cubicBezTo>
                  <a:cubicBezTo>
                    <a:pt x="29" y="27"/>
                    <a:pt x="29" y="29"/>
                    <a:pt x="31" y="30"/>
                  </a:cubicBezTo>
                  <a:cubicBezTo>
                    <a:pt x="33" y="32"/>
                    <a:pt x="35" y="32"/>
                    <a:pt x="36" y="30"/>
                  </a:cubicBezTo>
                  <a:cubicBezTo>
                    <a:pt x="37" y="31"/>
                    <a:pt x="38" y="32"/>
                    <a:pt x="38" y="33"/>
                  </a:cubicBezTo>
                  <a:cubicBezTo>
                    <a:pt x="37" y="34"/>
                    <a:pt x="36" y="36"/>
                    <a:pt x="37" y="38"/>
                  </a:cubicBezTo>
                  <a:cubicBezTo>
                    <a:pt x="37" y="40"/>
                    <a:pt x="39" y="41"/>
                    <a:pt x="41" y="41"/>
                  </a:cubicBezTo>
                  <a:cubicBezTo>
                    <a:pt x="41" y="42"/>
                    <a:pt x="41" y="42"/>
                    <a:pt x="41" y="43"/>
                  </a:cubicBezTo>
                  <a:cubicBezTo>
                    <a:pt x="41" y="43"/>
                    <a:pt x="41" y="44"/>
                    <a:pt x="41" y="44"/>
                  </a:cubicBezTo>
                  <a:cubicBezTo>
                    <a:pt x="39" y="44"/>
                    <a:pt x="37" y="46"/>
                    <a:pt x="37" y="48"/>
                  </a:cubicBezTo>
                  <a:close/>
                  <a:moveTo>
                    <a:pt x="61" y="12"/>
                  </a:moveTo>
                  <a:cubicBezTo>
                    <a:pt x="61" y="12"/>
                    <a:pt x="61" y="11"/>
                    <a:pt x="61" y="11"/>
                  </a:cubicBezTo>
                  <a:cubicBezTo>
                    <a:pt x="60" y="11"/>
                    <a:pt x="60" y="11"/>
                    <a:pt x="59" y="11"/>
                  </a:cubicBezTo>
                  <a:cubicBezTo>
                    <a:pt x="59" y="11"/>
                    <a:pt x="59" y="11"/>
                    <a:pt x="59" y="11"/>
                  </a:cubicBezTo>
                  <a:cubicBezTo>
                    <a:pt x="59" y="11"/>
                    <a:pt x="59" y="11"/>
                    <a:pt x="59" y="11"/>
                  </a:cubicBezTo>
                  <a:cubicBezTo>
                    <a:pt x="59" y="11"/>
                    <a:pt x="59" y="11"/>
                    <a:pt x="59" y="11"/>
                  </a:cubicBezTo>
                  <a:cubicBezTo>
                    <a:pt x="59" y="10"/>
                    <a:pt x="59" y="10"/>
                    <a:pt x="59" y="10"/>
                  </a:cubicBezTo>
                  <a:cubicBezTo>
                    <a:pt x="59" y="10"/>
                    <a:pt x="60" y="10"/>
                    <a:pt x="60" y="9"/>
                  </a:cubicBezTo>
                  <a:cubicBezTo>
                    <a:pt x="60" y="9"/>
                    <a:pt x="60" y="8"/>
                    <a:pt x="60" y="7"/>
                  </a:cubicBezTo>
                  <a:cubicBezTo>
                    <a:pt x="59" y="6"/>
                    <a:pt x="58" y="5"/>
                    <a:pt x="57" y="4"/>
                  </a:cubicBezTo>
                  <a:cubicBezTo>
                    <a:pt x="57" y="4"/>
                    <a:pt x="57" y="4"/>
                    <a:pt x="56" y="4"/>
                  </a:cubicBezTo>
                  <a:cubicBezTo>
                    <a:pt x="56" y="4"/>
                    <a:pt x="56" y="4"/>
                    <a:pt x="56" y="4"/>
                  </a:cubicBezTo>
                  <a:cubicBezTo>
                    <a:pt x="55" y="4"/>
                    <a:pt x="55" y="4"/>
                    <a:pt x="55" y="4"/>
                  </a:cubicBezTo>
                  <a:cubicBezTo>
                    <a:pt x="54" y="4"/>
                    <a:pt x="54" y="4"/>
                    <a:pt x="54" y="4"/>
                  </a:cubicBezTo>
                  <a:cubicBezTo>
                    <a:pt x="54" y="4"/>
                    <a:pt x="54" y="4"/>
                    <a:pt x="54" y="4"/>
                  </a:cubicBezTo>
                  <a:cubicBezTo>
                    <a:pt x="54" y="4"/>
                    <a:pt x="55" y="3"/>
                    <a:pt x="54" y="2"/>
                  </a:cubicBezTo>
                  <a:cubicBezTo>
                    <a:pt x="54" y="2"/>
                    <a:pt x="54" y="1"/>
                    <a:pt x="53" y="1"/>
                  </a:cubicBezTo>
                  <a:cubicBezTo>
                    <a:pt x="52" y="1"/>
                    <a:pt x="51" y="0"/>
                    <a:pt x="50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9" y="0"/>
                    <a:pt x="48" y="0"/>
                    <a:pt x="48" y="0"/>
                  </a:cubicBezTo>
                  <a:cubicBezTo>
                    <a:pt x="48" y="1"/>
                    <a:pt x="47" y="1"/>
                    <a:pt x="47" y="2"/>
                  </a:cubicBezTo>
                  <a:cubicBezTo>
                    <a:pt x="47" y="2"/>
                    <a:pt x="47" y="2"/>
                    <a:pt x="47" y="2"/>
                  </a:cubicBezTo>
                  <a:cubicBezTo>
                    <a:pt x="47" y="2"/>
                    <a:pt x="47" y="2"/>
                    <a:pt x="47" y="2"/>
                  </a:cubicBezTo>
                  <a:cubicBezTo>
                    <a:pt x="47" y="1"/>
                    <a:pt x="46" y="1"/>
                    <a:pt x="46" y="0"/>
                  </a:cubicBezTo>
                  <a:cubicBezTo>
                    <a:pt x="46" y="0"/>
                    <a:pt x="45" y="0"/>
                    <a:pt x="45" y="0"/>
                  </a:cubicBezTo>
                  <a:cubicBezTo>
                    <a:pt x="45" y="0"/>
                    <a:pt x="45" y="0"/>
                    <a:pt x="44" y="0"/>
                  </a:cubicBezTo>
                  <a:cubicBezTo>
                    <a:pt x="43" y="0"/>
                    <a:pt x="42" y="1"/>
                    <a:pt x="41" y="1"/>
                  </a:cubicBezTo>
                  <a:cubicBezTo>
                    <a:pt x="40" y="1"/>
                    <a:pt x="40" y="2"/>
                    <a:pt x="40" y="2"/>
                  </a:cubicBezTo>
                  <a:cubicBezTo>
                    <a:pt x="40" y="3"/>
                    <a:pt x="40" y="4"/>
                    <a:pt x="40" y="4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0" y="4"/>
                    <a:pt x="40" y="4"/>
                    <a:pt x="39" y="4"/>
                  </a:cubicBezTo>
                  <a:cubicBezTo>
                    <a:pt x="39" y="4"/>
                    <a:pt x="39" y="4"/>
                    <a:pt x="38" y="4"/>
                  </a:cubicBezTo>
                  <a:cubicBezTo>
                    <a:pt x="38" y="4"/>
                    <a:pt x="38" y="4"/>
                    <a:pt x="38" y="4"/>
                  </a:cubicBezTo>
                  <a:cubicBezTo>
                    <a:pt x="37" y="4"/>
                    <a:pt x="37" y="4"/>
                    <a:pt x="37" y="4"/>
                  </a:cubicBezTo>
                  <a:cubicBezTo>
                    <a:pt x="36" y="5"/>
                    <a:pt x="35" y="6"/>
                    <a:pt x="34" y="7"/>
                  </a:cubicBezTo>
                  <a:cubicBezTo>
                    <a:pt x="34" y="8"/>
                    <a:pt x="34" y="9"/>
                    <a:pt x="34" y="9"/>
                  </a:cubicBezTo>
                  <a:cubicBezTo>
                    <a:pt x="34" y="10"/>
                    <a:pt x="35" y="10"/>
                    <a:pt x="35" y="10"/>
                  </a:cubicBezTo>
                  <a:cubicBezTo>
                    <a:pt x="35" y="10"/>
                    <a:pt x="35" y="10"/>
                    <a:pt x="35" y="11"/>
                  </a:cubicBezTo>
                  <a:cubicBezTo>
                    <a:pt x="35" y="11"/>
                    <a:pt x="35" y="11"/>
                    <a:pt x="35" y="11"/>
                  </a:cubicBezTo>
                  <a:cubicBezTo>
                    <a:pt x="35" y="11"/>
                    <a:pt x="35" y="11"/>
                    <a:pt x="35" y="11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33" y="11"/>
                    <a:pt x="33" y="12"/>
                    <a:pt x="33" y="12"/>
                  </a:cubicBezTo>
                  <a:cubicBezTo>
                    <a:pt x="33" y="13"/>
                    <a:pt x="33" y="14"/>
                    <a:pt x="33" y="14"/>
                  </a:cubicBezTo>
                  <a:cubicBezTo>
                    <a:pt x="33" y="15"/>
                    <a:pt x="33" y="16"/>
                    <a:pt x="33" y="16"/>
                  </a:cubicBezTo>
                  <a:cubicBezTo>
                    <a:pt x="33" y="17"/>
                    <a:pt x="33" y="17"/>
                    <a:pt x="33" y="18"/>
                  </a:cubicBezTo>
                  <a:cubicBezTo>
                    <a:pt x="34" y="18"/>
                    <a:pt x="34" y="18"/>
                    <a:pt x="35" y="18"/>
                  </a:cubicBezTo>
                  <a:cubicBezTo>
                    <a:pt x="35" y="18"/>
                    <a:pt x="35" y="18"/>
                    <a:pt x="35" y="18"/>
                  </a:cubicBezTo>
                  <a:cubicBezTo>
                    <a:pt x="35" y="18"/>
                    <a:pt x="35" y="18"/>
                    <a:pt x="35" y="18"/>
                  </a:cubicBezTo>
                  <a:cubicBezTo>
                    <a:pt x="35" y="18"/>
                    <a:pt x="35" y="18"/>
                    <a:pt x="35" y="18"/>
                  </a:cubicBezTo>
                  <a:cubicBezTo>
                    <a:pt x="35" y="18"/>
                    <a:pt x="35" y="18"/>
                    <a:pt x="35" y="18"/>
                  </a:cubicBezTo>
                  <a:cubicBezTo>
                    <a:pt x="35" y="19"/>
                    <a:pt x="34" y="19"/>
                    <a:pt x="34" y="20"/>
                  </a:cubicBezTo>
                  <a:cubicBezTo>
                    <a:pt x="34" y="20"/>
                    <a:pt x="34" y="21"/>
                    <a:pt x="34" y="21"/>
                  </a:cubicBezTo>
                  <a:cubicBezTo>
                    <a:pt x="35" y="22"/>
                    <a:pt x="36" y="23"/>
                    <a:pt x="37" y="24"/>
                  </a:cubicBezTo>
                  <a:cubicBezTo>
                    <a:pt x="37" y="25"/>
                    <a:pt x="37" y="25"/>
                    <a:pt x="38" y="25"/>
                  </a:cubicBezTo>
                  <a:cubicBezTo>
                    <a:pt x="38" y="25"/>
                    <a:pt x="38" y="25"/>
                    <a:pt x="38" y="25"/>
                  </a:cubicBezTo>
                  <a:cubicBezTo>
                    <a:pt x="39" y="25"/>
                    <a:pt x="39" y="25"/>
                    <a:pt x="39" y="24"/>
                  </a:cubicBezTo>
                  <a:cubicBezTo>
                    <a:pt x="40" y="24"/>
                    <a:pt x="40" y="24"/>
                    <a:pt x="40" y="24"/>
                  </a:cubicBezTo>
                  <a:cubicBezTo>
                    <a:pt x="40" y="24"/>
                    <a:pt x="40" y="24"/>
                    <a:pt x="40" y="25"/>
                  </a:cubicBezTo>
                  <a:cubicBezTo>
                    <a:pt x="40" y="25"/>
                    <a:pt x="40" y="26"/>
                    <a:pt x="40" y="26"/>
                  </a:cubicBezTo>
                  <a:cubicBezTo>
                    <a:pt x="40" y="27"/>
                    <a:pt x="40" y="27"/>
                    <a:pt x="41" y="27"/>
                  </a:cubicBezTo>
                  <a:cubicBezTo>
                    <a:pt x="42" y="28"/>
                    <a:pt x="43" y="28"/>
                    <a:pt x="44" y="29"/>
                  </a:cubicBezTo>
                  <a:cubicBezTo>
                    <a:pt x="45" y="29"/>
                    <a:pt x="45" y="29"/>
                    <a:pt x="45" y="29"/>
                  </a:cubicBezTo>
                  <a:cubicBezTo>
                    <a:pt x="45" y="29"/>
                    <a:pt x="46" y="28"/>
                    <a:pt x="46" y="28"/>
                  </a:cubicBezTo>
                  <a:cubicBezTo>
                    <a:pt x="46" y="28"/>
                    <a:pt x="47" y="27"/>
                    <a:pt x="47" y="27"/>
                  </a:cubicBezTo>
                  <a:cubicBezTo>
                    <a:pt x="47" y="27"/>
                    <a:pt x="47" y="27"/>
                    <a:pt x="47" y="27"/>
                  </a:cubicBezTo>
                  <a:cubicBezTo>
                    <a:pt x="47" y="27"/>
                    <a:pt x="47" y="27"/>
                    <a:pt x="47" y="27"/>
                  </a:cubicBezTo>
                  <a:cubicBezTo>
                    <a:pt x="47" y="27"/>
                    <a:pt x="48" y="28"/>
                    <a:pt x="48" y="28"/>
                  </a:cubicBezTo>
                  <a:cubicBezTo>
                    <a:pt x="48" y="28"/>
                    <a:pt x="49" y="29"/>
                    <a:pt x="49" y="29"/>
                  </a:cubicBezTo>
                  <a:cubicBezTo>
                    <a:pt x="49" y="29"/>
                    <a:pt x="49" y="29"/>
                    <a:pt x="50" y="29"/>
                  </a:cubicBezTo>
                  <a:cubicBezTo>
                    <a:pt x="51" y="28"/>
                    <a:pt x="52" y="28"/>
                    <a:pt x="53" y="27"/>
                  </a:cubicBezTo>
                  <a:cubicBezTo>
                    <a:pt x="54" y="27"/>
                    <a:pt x="54" y="27"/>
                    <a:pt x="54" y="26"/>
                  </a:cubicBezTo>
                  <a:cubicBezTo>
                    <a:pt x="55" y="26"/>
                    <a:pt x="54" y="25"/>
                    <a:pt x="54" y="25"/>
                  </a:cubicBezTo>
                  <a:cubicBezTo>
                    <a:pt x="54" y="24"/>
                    <a:pt x="54" y="24"/>
                    <a:pt x="54" y="24"/>
                  </a:cubicBezTo>
                  <a:cubicBezTo>
                    <a:pt x="54" y="24"/>
                    <a:pt x="54" y="24"/>
                    <a:pt x="54" y="24"/>
                  </a:cubicBezTo>
                  <a:cubicBezTo>
                    <a:pt x="54" y="24"/>
                    <a:pt x="54" y="24"/>
                    <a:pt x="55" y="24"/>
                  </a:cubicBezTo>
                  <a:cubicBezTo>
                    <a:pt x="55" y="25"/>
                    <a:pt x="55" y="25"/>
                    <a:pt x="56" y="25"/>
                  </a:cubicBezTo>
                  <a:cubicBezTo>
                    <a:pt x="56" y="25"/>
                    <a:pt x="56" y="25"/>
                    <a:pt x="56" y="25"/>
                  </a:cubicBezTo>
                  <a:cubicBezTo>
                    <a:pt x="57" y="25"/>
                    <a:pt x="57" y="25"/>
                    <a:pt x="57" y="24"/>
                  </a:cubicBezTo>
                  <a:cubicBezTo>
                    <a:pt x="58" y="23"/>
                    <a:pt x="59" y="22"/>
                    <a:pt x="60" y="21"/>
                  </a:cubicBezTo>
                  <a:cubicBezTo>
                    <a:pt x="60" y="21"/>
                    <a:pt x="60" y="20"/>
                    <a:pt x="60" y="20"/>
                  </a:cubicBezTo>
                  <a:cubicBezTo>
                    <a:pt x="60" y="19"/>
                    <a:pt x="59" y="19"/>
                    <a:pt x="59" y="18"/>
                  </a:cubicBezTo>
                  <a:cubicBezTo>
                    <a:pt x="59" y="18"/>
                    <a:pt x="59" y="18"/>
                    <a:pt x="59" y="18"/>
                  </a:cubicBezTo>
                  <a:cubicBezTo>
                    <a:pt x="59" y="18"/>
                    <a:pt x="59" y="18"/>
                    <a:pt x="59" y="18"/>
                  </a:cubicBezTo>
                  <a:cubicBezTo>
                    <a:pt x="59" y="18"/>
                    <a:pt x="59" y="18"/>
                    <a:pt x="59" y="18"/>
                  </a:cubicBezTo>
                  <a:cubicBezTo>
                    <a:pt x="60" y="18"/>
                    <a:pt x="60" y="18"/>
                    <a:pt x="60" y="18"/>
                  </a:cubicBezTo>
                  <a:cubicBezTo>
                    <a:pt x="61" y="17"/>
                    <a:pt x="61" y="17"/>
                    <a:pt x="61" y="16"/>
                  </a:cubicBezTo>
                  <a:cubicBezTo>
                    <a:pt x="61" y="16"/>
                    <a:pt x="62" y="15"/>
                    <a:pt x="62" y="14"/>
                  </a:cubicBezTo>
                  <a:cubicBezTo>
                    <a:pt x="62" y="14"/>
                    <a:pt x="61" y="13"/>
                    <a:pt x="61" y="12"/>
                  </a:cubicBezTo>
                  <a:close/>
                  <a:moveTo>
                    <a:pt x="58" y="15"/>
                  </a:moveTo>
                  <a:cubicBezTo>
                    <a:pt x="57" y="15"/>
                    <a:pt x="56" y="16"/>
                    <a:pt x="56" y="17"/>
                  </a:cubicBezTo>
                  <a:cubicBezTo>
                    <a:pt x="55" y="18"/>
                    <a:pt x="56" y="20"/>
                    <a:pt x="57" y="21"/>
                  </a:cubicBezTo>
                  <a:cubicBezTo>
                    <a:pt x="56" y="21"/>
                    <a:pt x="56" y="21"/>
                    <a:pt x="56" y="22"/>
                  </a:cubicBezTo>
                  <a:cubicBezTo>
                    <a:pt x="55" y="21"/>
                    <a:pt x="53" y="21"/>
                    <a:pt x="52" y="22"/>
                  </a:cubicBezTo>
                  <a:cubicBezTo>
                    <a:pt x="51" y="23"/>
                    <a:pt x="51" y="24"/>
                    <a:pt x="51" y="25"/>
                  </a:cubicBezTo>
                  <a:cubicBezTo>
                    <a:pt x="51" y="25"/>
                    <a:pt x="50" y="25"/>
                    <a:pt x="50" y="25"/>
                  </a:cubicBezTo>
                  <a:cubicBezTo>
                    <a:pt x="49" y="24"/>
                    <a:pt x="48" y="24"/>
                    <a:pt x="47" y="24"/>
                  </a:cubicBezTo>
                  <a:cubicBezTo>
                    <a:pt x="46" y="24"/>
                    <a:pt x="45" y="24"/>
                    <a:pt x="44" y="25"/>
                  </a:cubicBezTo>
                  <a:cubicBezTo>
                    <a:pt x="44" y="25"/>
                    <a:pt x="43" y="25"/>
                    <a:pt x="43" y="25"/>
                  </a:cubicBezTo>
                  <a:cubicBezTo>
                    <a:pt x="43" y="24"/>
                    <a:pt x="43" y="23"/>
                    <a:pt x="42" y="22"/>
                  </a:cubicBezTo>
                  <a:cubicBezTo>
                    <a:pt x="41" y="21"/>
                    <a:pt x="39" y="21"/>
                    <a:pt x="38" y="22"/>
                  </a:cubicBezTo>
                  <a:cubicBezTo>
                    <a:pt x="38" y="21"/>
                    <a:pt x="38" y="21"/>
                    <a:pt x="37" y="21"/>
                  </a:cubicBezTo>
                  <a:cubicBezTo>
                    <a:pt x="38" y="20"/>
                    <a:pt x="39" y="18"/>
                    <a:pt x="38" y="17"/>
                  </a:cubicBezTo>
                  <a:cubicBezTo>
                    <a:pt x="38" y="16"/>
                    <a:pt x="37" y="15"/>
                    <a:pt x="36" y="15"/>
                  </a:cubicBezTo>
                  <a:cubicBezTo>
                    <a:pt x="36" y="15"/>
                    <a:pt x="36" y="15"/>
                    <a:pt x="36" y="14"/>
                  </a:cubicBezTo>
                  <a:cubicBezTo>
                    <a:pt x="36" y="14"/>
                    <a:pt x="36" y="14"/>
                    <a:pt x="36" y="14"/>
                  </a:cubicBezTo>
                  <a:cubicBezTo>
                    <a:pt x="37" y="14"/>
                    <a:pt x="38" y="13"/>
                    <a:pt x="38" y="11"/>
                  </a:cubicBezTo>
                  <a:cubicBezTo>
                    <a:pt x="39" y="10"/>
                    <a:pt x="38" y="9"/>
                    <a:pt x="37" y="8"/>
                  </a:cubicBezTo>
                  <a:cubicBezTo>
                    <a:pt x="38" y="8"/>
                    <a:pt x="38" y="7"/>
                    <a:pt x="38" y="7"/>
                  </a:cubicBezTo>
                  <a:cubicBezTo>
                    <a:pt x="39" y="8"/>
                    <a:pt x="41" y="8"/>
                    <a:pt x="42" y="7"/>
                  </a:cubicBezTo>
                  <a:cubicBezTo>
                    <a:pt x="43" y="6"/>
                    <a:pt x="43" y="5"/>
                    <a:pt x="43" y="4"/>
                  </a:cubicBezTo>
                  <a:cubicBezTo>
                    <a:pt x="43" y="3"/>
                    <a:pt x="44" y="3"/>
                    <a:pt x="44" y="3"/>
                  </a:cubicBezTo>
                  <a:cubicBezTo>
                    <a:pt x="45" y="4"/>
                    <a:pt x="46" y="5"/>
                    <a:pt x="47" y="5"/>
                  </a:cubicBezTo>
                  <a:cubicBezTo>
                    <a:pt x="48" y="5"/>
                    <a:pt x="49" y="4"/>
                    <a:pt x="50" y="3"/>
                  </a:cubicBezTo>
                  <a:cubicBezTo>
                    <a:pt x="50" y="3"/>
                    <a:pt x="51" y="3"/>
                    <a:pt x="51" y="4"/>
                  </a:cubicBezTo>
                  <a:cubicBezTo>
                    <a:pt x="51" y="5"/>
                    <a:pt x="51" y="6"/>
                    <a:pt x="52" y="7"/>
                  </a:cubicBezTo>
                  <a:cubicBezTo>
                    <a:pt x="53" y="8"/>
                    <a:pt x="55" y="8"/>
                    <a:pt x="56" y="7"/>
                  </a:cubicBezTo>
                  <a:cubicBezTo>
                    <a:pt x="56" y="7"/>
                    <a:pt x="56" y="8"/>
                    <a:pt x="57" y="8"/>
                  </a:cubicBezTo>
                  <a:cubicBezTo>
                    <a:pt x="56" y="9"/>
                    <a:pt x="55" y="10"/>
                    <a:pt x="56" y="11"/>
                  </a:cubicBezTo>
                  <a:cubicBezTo>
                    <a:pt x="56" y="13"/>
                    <a:pt x="57" y="14"/>
                    <a:pt x="58" y="14"/>
                  </a:cubicBezTo>
                  <a:cubicBezTo>
                    <a:pt x="58" y="14"/>
                    <a:pt x="59" y="14"/>
                    <a:pt x="59" y="14"/>
                  </a:cubicBezTo>
                  <a:cubicBezTo>
                    <a:pt x="59" y="15"/>
                    <a:pt x="58" y="15"/>
                    <a:pt x="58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1" rIns="91440" bIns="45721" numCol="1" anchor="t" anchorCtr="0" compatLnSpc="1"/>
            <a:lstStyle/>
            <a:p>
              <a:endParaRPr lang="en-US" sz="1800"/>
            </a:p>
          </p:txBody>
        </p:sp>
        <p:sp>
          <p:nvSpPr>
            <p:cNvPr id="10" name="îṥľîdê"/>
            <p:cNvSpPr/>
            <p:nvPr/>
          </p:nvSpPr>
          <p:spPr bwMode="auto">
            <a:xfrm>
              <a:off x="4926674" y="4073481"/>
              <a:ext cx="426875" cy="572637"/>
            </a:xfrm>
            <a:custGeom>
              <a:avLst/>
              <a:gdLst>
                <a:gd name="T0" fmla="*/ 13 w 52"/>
                <a:gd name="T1" fmla="*/ 18 h 70"/>
                <a:gd name="T2" fmla="*/ 12 w 52"/>
                <a:gd name="T3" fmla="*/ 17 h 70"/>
                <a:gd name="T4" fmla="*/ 11 w 52"/>
                <a:gd name="T5" fmla="*/ 15 h 70"/>
                <a:gd name="T6" fmla="*/ 51 w 52"/>
                <a:gd name="T7" fmla="*/ 50 h 70"/>
                <a:gd name="T8" fmla="*/ 49 w 52"/>
                <a:gd name="T9" fmla="*/ 60 h 70"/>
                <a:gd name="T10" fmla="*/ 51 w 52"/>
                <a:gd name="T11" fmla="*/ 69 h 70"/>
                <a:gd name="T12" fmla="*/ 0 w 52"/>
                <a:gd name="T13" fmla="*/ 69 h 70"/>
                <a:gd name="T14" fmla="*/ 1 w 52"/>
                <a:gd name="T15" fmla="*/ 60 h 70"/>
                <a:gd name="T16" fmla="*/ 4 w 52"/>
                <a:gd name="T17" fmla="*/ 45 h 70"/>
                <a:gd name="T18" fmla="*/ 19 w 52"/>
                <a:gd name="T19" fmla="*/ 27 h 70"/>
                <a:gd name="T20" fmla="*/ 15 w 52"/>
                <a:gd name="T21" fmla="*/ 30 h 70"/>
                <a:gd name="T22" fmla="*/ 10 w 52"/>
                <a:gd name="T23" fmla="*/ 34 h 70"/>
                <a:gd name="T24" fmla="*/ 2 w 52"/>
                <a:gd name="T25" fmla="*/ 28 h 70"/>
                <a:gd name="T26" fmla="*/ 8 w 52"/>
                <a:gd name="T27" fmla="*/ 14 h 70"/>
                <a:gd name="T28" fmla="*/ 13 w 52"/>
                <a:gd name="T29" fmla="*/ 5 h 70"/>
                <a:gd name="T30" fmla="*/ 12 w 52"/>
                <a:gd name="T31" fmla="*/ 0 h 70"/>
                <a:gd name="T32" fmla="*/ 12 w 52"/>
                <a:gd name="T33" fmla="*/ 0 h 70"/>
                <a:gd name="T34" fmla="*/ 14 w 52"/>
                <a:gd name="T35" fmla="*/ 0 h 70"/>
                <a:gd name="T36" fmla="*/ 43 w 52"/>
                <a:gd name="T37" fmla="*/ 13 h 70"/>
                <a:gd name="T38" fmla="*/ 51 w 52"/>
                <a:gd name="T39" fmla="*/ 47 h 70"/>
                <a:gd name="T40" fmla="*/ 2 w 52"/>
                <a:gd name="T41" fmla="*/ 62 h 70"/>
                <a:gd name="T42" fmla="*/ 48 w 52"/>
                <a:gd name="T43" fmla="*/ 62 h 70"/>
                <a:gd name="T44" fmla="*/ 2 w 52"/>
                <a:gd name="T45" fmla="*/ 62 h 70"/>
                <a:gd name="T46" fmla="*/ 6 w 52"/>
                <a:gd name="T47" fmla="*/ 56 h 70"/>
                <a:gd name="T48" fmla="*/ 44 w 52"/>
                <a:gd name="T49" fmla="*/ 60 h 70"/>
                <a:gd name="T50" fmla="*/ 12 w 52"/>
                <a:gd name="T51" fmla="*/ 41 h 70"/>
                <a:gd name="T52" fmla="*/ 6 w 52"/>
                <a:gd name="T53" fmla="*/ 54 h 70"/>
                <a:gd name="T54" fmla="*/ 15 w 52"/>
                <a:gd name="T55" fmla="*/ 42 h 70"/>
                <a:gd name="T56" fmla="*/ 12 w 52"/>
                <a:gd name="T57" fmla="*/ 48 h 70"/>
                <a:gd name="T58" fmla="*/ 41 w 52"/>
                <a:gd name="T59" fmla="*/ 54 h 70"/>
                <a:gd name="T60" fmla="*/ 39 w 52"/>
                <a:gd name="T61" fmla="*/ 17 h 70"/>
                <a:gd name="T62" fmla="*/ 22 w 52"/>
                <a:gd name="T63" fmla="*/ 6 h 70"/>
                <a:gd name="T64" fmla="*/ 20 w 52"/>
                <a:gd name="T65" fmla="*/ 5 h 70"/>
                <a:gd name="T66" fmla="*/ 18 w 52"/>
                <a:gd name="T67" fmla="*/ 4 h 70"/>
                <a:gd name="T68" fmla="*/ 19 w 52"/>
                <a:gd name="T69" fmla="*/ 7 h 70"/>
                <a:gd name="T70" fmla="*/ 17 w 52"/>
                <a:gd name="T71" fmla="*/ 8 h 70"/>
                <a:gd name="T72" fmla="*/ 11 w 52"/>
                <a:gd name="T73" fmla="*/ 14 h 70"/>
                <a:gd name="T74" fmla="*/ 4 w 52"/>
                <a:gd name="T75" fmla="*/ 28 h 70"/>
                <a:gd name="T76" fmla="*/ 10 w 52"/>
                <a:gd name="T77" fmla="*/ 31 h 70"/>
                <a:gd name="T78" fmla="*/ 16 w 52"/>
                <a:gd name="T79" fmla="*/ 25 h 70"/>
                <a:gd name="T80" fmla="*/ 21 w 52"/>
                <a:gd name="T81" fmla="*/ 25 h 70"/>
                <a:gd name="T82" fmla="*/ 30 w 52"/>
                <a:gd name="T83" fmla="*/ 19 h 70"/>
                <a:gd name="T84" fmla="*/ 44 w 52"/>
                <a:gd name="T85" fmla="*/ 36 h 70"/>
                <a:gd name="T86" fmla="*/ 40 w 52"/>
                <a:gd name="T87" fmla="*/ 16 h 70"/>
                <a:gd name="T88" fmla="*/ 43 w 52"/>
                <a:gd name="T89" fmla="*/ 53 h 70"/>
                <a:gd name="T90" fmla="*/ 44 w 52"/>
                <a:gd name="T91" fmla="*/ 36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2" h="70">
                  <a:moveTo>
                    <a:pt x="16" y="14"/>
                  </a:moveTo>
                  <a:cubicBezTo>
                    <a:pt x="16" y="15"/>
                    <a:pt x="16" y="15"/>
                    <a:pt x="16" y="15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3" y="19"/>
                    <a:pt x="13" y="19"/>
                    <a:pt x="12" y="19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1" y="18"/>
                    <a:pt x="11" y="18"/>
                    <a:pt x="12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1" y="17"/>
                    <a:pt x="10" y="17"/>
                    <a:pt x="10" y="16"/>
                  </a:cubicBezTo>
                  <a:cubicBezTo>
                    <a:pt x="10" y="16"/>
                    <a:pt x="10" y="15"/>
                    <a:pt x="11" y="15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5" y="14"/>
                    <a:pt x="16" y="14"/>
                    <a:pt x="16" y="14"/>
                  </a:cubicBezTo>
                  <a:close/>
                  <a:moveTo>
                    <a:pt x="51" y="50"/>
                  </a:moveTo>
                  <a:cubicBezTo>
                    <a:pt x="46" y="54"/>
                    <a:pt x="46" y="54"/>
                    <a:pt x="46" y="54"/>
                  </a:cubicBezTo>
                  <a:cubicBezTo>
                    <a:pt x="48" y="55"/>
                    <a:pt x="49" y="56"/>
                    <a:pt x="49" y="58"/>
                  </a:cubicBezTo>
                  <a:cubicBezTo>
                    <a:pt x="49" y="59"/>
                    <a:pt x="49" y="59"/>
                    <a:pt x="49" y="60"/>
                  </a:cubicBezTo>
                  <a:cubicBezTo>
                    <a:pt x="49" y="60"/>
                    <a:pt x="49" y="60"/>
                    <a:pt x="49" y="60"/>
                  </a:cubicBezTo>
                  <a:cubicBezTo>
                    <a:pt x="50" y="60"/>
                    <a:pt x="51" y="60"/>
                    <a:pt x="51" y="61"/>
                  </a:cubicBezTo>
                  <a:cubicBezTo>
                    <a:pt x="51" y="69"/>
                    <a:pt x="51" y="69"/>
                    <a:pt x="51" y="69"/>
                  </a:cubicBezTo>
                  <a:cubicBezTo>
                    <a:pt x="51" y="69"/>
                    <a:pt x="50" y="70"/>
                    <a:pt x="49" y="70"/>
                  </a:cubicBezTo>
                  <a:cubicBezTo>
                    <a:pt x="1" y="70"/>
                    <a:pt x="1" y="70"/>
                    <a:pt x="1" y="70"/>
                  </a:cubicBezTo>
                  <a:cubicBezTo>
                    <a:pt x="0" y="70"/>
                    <a:pt x="0" y="69"/>
                    <a:pt x="0" y="69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0"/>
                    <a:pt x="0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cubicBezTo>
                    <a:pt x="1" y="59"/>
                    <a:pt x="1" y="59"/>
                    <a:pt x="1" y="58"/>
                  </a:cubicBezTo>
                  <a:cubicBezTo>
                    <a:pt x="1" y="57"/>
                    <a:pt x="2" y="55"/>
                    <a:pt x="3" y="54"/>
                  </a:cubicBezTo>
                  <a:cubicBezTo>
                    <a:pt x="3" y="53"/>
                    <a:pt x="2" y="49"/>
                    <a:pt x="4" y="45"/>
                  </a:cubicBezTo>
                  <a:cubicBezTo>
                    <a:pt x="5" y="43"/>
                    <a:pt x="8" y="41"/>
                    <a:pt x="11" y="39"/>
                  </a:cubicBezTo>
                  <a:cubicBezTo>
                    <a:pt x="13" y="37"/>
                    <a:pt x="16" y="35"/>
                    <a:pt x="18" y="33"/>
                  </a:cubicBezTo>
                  <a:cubicBezTo>
                    <a:pt x="19" y="31"/>
                    <a:pt x="19" y="29"/>
                    <a:pt x="19" y="27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18" y="27"/>
                    <a:pt x="17" y="27"/>
                    <a:pt x="16" y="27"/>
                  </a:cubicBezTo>
                  <a:cubicBezTo>
                    <a:pt x="16" y="27"/>
                    <a:pt x="15" y="28"/>
                    <a:pt x="15" y="30"/>
                  </a:cubicBezTo>
                  <a:cubicBezTo>
                    <a:pt x="14" y="31"/>
                    <a:pt x="14" y="32"/>
                    <a:pt x="13" y="32"/>
                  </a:cubicBezTo>
                  <a:cubicBezTo>
                    <a:pt x="13" y="33"/>
                    <a:pt x="12" y="34"/>
                    <a:pt x="10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9" y="34"/>
                    <a:pt x="8" y="33"/>
                    <a:pt x="7" y="32"/>
                  </a:cubicBezTo>
                  <a:cubicBezTo>
                    <a:pt x="6" y="32"/>
                    <a:pt x="6" y="32"/>
                    <a:pt x="5" y="31"/>
                  </a:cubicBezTo>
                  <a:cubicBezTo>
                    <a:pt x="4" y="31"/>
                    <a:pt x="2" y="30"/>
                    <a:pt x="2" y="28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2" y="25"/>
                    <a:pt x="2" y="23"/>
                    <a:pt x="4" y="20"/>
                  </a:cubicBezTo>
                  <a:cubicBezTo>
                    <a:pt x="7" y="17"/>
                    <a:pt x="8" y="15"/>
                    <a:pt x="8" y="14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13"/>
                    <a:pt x="9" y="12"/>
                    <a:pt x="14" y="6"/>
                  </a:cubicBezTo>
                  <a:cubicBezTo>
                    <a:pt x="14" y="6"/>
                    <a:pt x="14" y="5"/>
                    <a:pt x="13" y="5"/>
                  </a:cubicBezTo>
                  <a:cubicBezTo>
                    <a:pt x="13" y="4"/>
                    <a:pt x="12" y="2"/>
                    <a:pt x="12" y="2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5" y="0"/>
                    <a:pt x="18" y="1"/>
                    <a:pt x="20" y="2"/>
                  </a:cubicBezTo>
                  <a:cubicBezTo>
                    <a:pt x="21" y="2"/>
                    <a:pt x="23" y="2"/>
                    <a:pt x="24" y="2"/>
                  </a:cubicBezTo>
                  <a:cubicBezTo>
                    <a:pt x="30" y="2"/>
                    <a:pt x="37" y="4"/>
                    <a:pt x="43" y="13"/>
                  </a:cubicBezTo>
                  <a:cubicBezTo>
                    <a:pt x="48" y="22"/>
                    <a:pt x="47" y="30"/>
                    <a:pt x="47" y="36"/>
                  </a:cubicBezTo>
                  <a:cubicBezTo>
                    <a:pt x="47" y="39"/>
                    <a:pt x="46" y="41"/>
                    <a:pt x="47" y="42"/>
                  </a:cubicBezTo>
                  <a:cubicBezTo>
                    <a:pt x="48" y="45"/>
                    <a:pt x="51" y="47"/>
                    <a:pt x="51" y="47"/>
                  </a:cubicBezTo>
                  <a:cubicBezTo>
                    <a:pt x="52" y="48"/>
                    <a:pt x="52" y="48"/>
                    <a:pt x="52" y="48"/>
                  </a:cubicBezTo>
                  <a:cubicBezTo>
                    <a:pt x="52" y="49"/>
                    <a:pt x="52" y="49"/>
                    <a:pt x="51" y="50"/>
                  </a:cubicBezTo>
                  <a:close/>
                  <a:moveTo>
                    <a:pt x="2" y="62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48" y="68"/>
                    <a:pt x="48" y="68"/>
                    <a:pt x="48" y="68"/>
                  </a:cubicBezTo>
                  <a:cubicBezTo>
                    <a:pt x="48" y="62"/>
                    <a:pt x="48" y="62"/>
                    <a:pt x="48" y="62"/>
                  </a:cubicBezTo>
                  <a:cubicBezTo>
                    <a:pt x="44" y="62"/>
                    <a:pt x="44" y="62"/>
                    <a:pt x="44" y="62"/>
                  </a:cubicBezTo>
                  <a:cubicBezTo>
                    <a:pt x="6" y="62"/>
                    <a:pt x="6" y="62"/>
                    <a:pt x="6" y="62"/>
                  </a:cubicBezTo>
                  <a:lnTo>
                    <a:pt x="2" y="62"/>
                  </a:lnTo>
                  <a:close/>
                  <a:moveTo>
                    <a:pt x="47" y="58"/>
                  </a:moveTo>
                  <a:cubicBezTo>
                    <a:pt x="47" y="57"/>
                    <a:pt x="46" y="56"/>
                    <a:pt x="44" y="56"/>
                  </a:cubicBezTo>
                  <a:cubicBezTo>
                    <a:pt x="6" y="56"/>
                    <a:pt x="6" y="56"/>
                    <a:pt x="6" y="56"/>
                  </a:cubicBezTo>
                  <a:cubicBezTo>
                    <a:pt x="4" y="56"/>
                    <a:pt x="3" y="57"/>
                    <a:pt x="3" y="58"/>
                  </a:cubicBezTo>
                  <a:cubicBezTo>
                    <a:pt x="3" y="59"/>
                    <a:pt x="4" y="60"/>
                    <a:pt x="6" y="60"/>
                  </a:cubicBezTo>
                  <a:cubicBezTo>
                    <a:pt x="44" y="60"/>
                    <a:pt x="44" y="60"/>
                    <a:pt x="44" y="60"/>
                  </a:cubicBezTo>
                  <a:cubicBezTo>
                    <a:pt x="46" y="60"/>
                    <a:pt x="47" y="59"/>
                    <a:pt x="47" y="58"/>
                  </a:cubicBezTo>
                  <a:close/>
                  <a:moveTo>
                    <a:pt x="20" y="34"/>
                  </a:moveTo>
                  <a:cubicBezTo>
                    <a:pt x="18" y="36"/>
                    <a:pt x="15" y="39"/>
                    <a:pt x="12" y="41"/>
                  </a:cubicBezTo>
                  <a:cubicBezTo>
                    <a:pt x="10" y="43"/>
                    <a:pt x="7" y="45"/>
                    <a:pt x="7" y="46"/>
                  </a:cubicBezTo>
                  <a:cubicBezTo>
                    <a:pt x="4" y="50"/>
                    <a:pt x="6" y="54"/>
                    <a:pt x="6" y="54"/>
                  </a:cubicBezTo>
                  <a:cubicBezTo>
                    <a:pt x="6" y="54"/>
                    <a:pt x="6" y="54"/>
                    <a:pt x="6" y="54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8" y="53"/>
                    <a:pt x="8" y="49"/>
                    <a:pt x="10" y="46"/>
                  </a:cubicBezTo>
                  <a:cubicBezTo>
                    <a:pt x="13" y="44"/>
                    <a:pt x="15" y="42"/>
                    <a:pt x="15" y="42"/>
                  </a:cubicBezTo>
                  <a:cubicBezTo>
                    <a:pt x="16" y="42"/>
                    <a:pt x="16" y="42"/>
                    <a:pt x="17" y="43"/>
                  </a:cubicBezTo>
                  <a:cubicBezTo>
                    <a:pt x="17" y="43"/>
                    <a:pt x="17" y="44"/>
                    <a:pt x="16" y="44"/>
                  </a:cubicBezTo>
                  <a:cubicBezTo>
                    <a:pt x="16" y="44"/>
                    <a:pt x="14" y="46"/>
                    <a:pt x="12" y="48"/>
                  </a:cubicBezTo>
                  <a:cubicBezTo>
                    <a:pt x="10" y="50"/>
                    <a:pt x="10" y="54"/>
                    <a:pt x="10" y="54"/>
                  </a:cubicBezTo>
                  <a:cubicBezTo>
                    <a:pt x="10" y="54"/>
                    <a:pt x="10" y="54"/>
                    <a:pt x="10" y="54"/>
                  </a:cubicBezTo>
                  <a:cubicBezTo>
                    <a:pt x="41" y="54"/>
                    <a:pt x="41" y="54"/>
                    <a:pt x="41" y="54"/>
                  </a:cubicBezTo>
                  <a:cubicBezTo>
                    <a:pt x="41" y="53"/>
                    <a:pt x="39" y="49"/>
                    <a:pt x="39" y="45"/>
                  </a:cubicBezTo>
                  <a:cubicBezTo>
                    <a:pt x="39" y="44"/>
                    <a:pt x="39" y="42"/>
                    <a:pt x="40" y="40"/>
                  </a:cubicBezTo>
                  <a:cubicBezTo>
                    <a:pt x="40" y="35"/>
                    <a:pt x="42" y="26"/>
                    <a:pt x="39" y="17"/>
                  </a:cubicBezTo>
                  <a:cubicBezTo>
                    <a:pt x="35" y="7"/>
                    <a:pt x="26" y="6"/>
                    <a:pt x="23" y="6"/>
                  </a:cubicBezTo>
                  <a:cubicBezTo>
                    <a:pt x="23" y="6"/>
                    <a:pt x="22" y="7"/>
                    <a:pt x="22" y="7"/>
                  </a:cubicBezTo>
                  <a:cubicBezTo>
                    <a:pt x="22" y="7"/>
                    <a:pt x="22" y="6"/>
                    <a:pt x="22" y="6"/>
                  </a:cubicBezTo>
                  <a:cubicBezTo>
                    <a:pt x="22" y="6"/>
                    <a:pt x="21" y="6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0" y="6"/>
                    <a:pt x="20" y="5"/>
                    <a:pt x="20" y="5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9" y="5"/>
                    <a:pt x="18" y="5"/>
                    <a:pt x="18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7" y="4"/>
                    <a:pt x="17" y="3"/>
                    <a:pt x="16" y="3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8"/>
                    <a:pt x="18" y="8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8"/>
                    <a:pt x="17" y="8"/>
                    <a:pt x="16" y="7"/>
                  </a:cubicBezTo>
                  <a:cubicBezTo>
                    <a:pt x="14" y="10"/>
                    <a:pt x="11" y="13"/>
                    <a:pt x="11" y="14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0" y="15"/>
                    <a:pt x="10" y="18"/>
                    <a:pt x="6" y="22"/>
                  </a:cubicBezTo>
                  <a:cubicBezTo>
                    <a:pt x="4" y="24"/>
                    <a:pt x="4" y="26"/>
                    <a:pt x="4" y="27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4" y="28"/>
                    <a:pt x="5" y="29"/>
                    <a:pt x="6" y="29"/>
                  </a:cubicBezTo>
                  <a:cubicBezTo>
                    <a:pt x="7" y="30"/>
                    <a:pt x="8" y="30"/>
                    <a:pt x="9" y="31"/>
                  </a:cubicBezTo>
                  <a:cubicBezTo>
                    <a:pt x="9" y="31"/>
                    <a:pt x="10" y="31"/>
                    <a:pt x="1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2" y="30"/>
                    <a:pt x="12" y="30"/>
                    <a:pt x="12" y="29"/>
                  </a:cubicBezTo>
                  <a:cubicBezTo>
                    <a:pt x="13" y="27"/>
                    <a:pt x="14" y="24"/>
                    <a:pt x="16" y="25"/>
                  </a:cubicBezTo>
                  <a:cubicBezTo>
                    <a:pt x="18" y="25"/>
                    <a:pt x="19" y="25"/>
                    <a:pt x="20" y="25"/>
                  </a:cubicBezTo>
                  <a:cubicBezTo>
                    <a:pt x="20" y="25"/>
                    <a:pt x="20" y="24"/>
                    <a:pt x="20" y="24"/>
                  </a:cubicBezTo>
                  <a:cubicBezTo>
                    <a:pt x="21" y="24"/>
                    <a:pt x="21" y="24"/>
                    <a:pt x="21" y="25"/>
                  </a:cubicBezTo>
                  <a:cubicBezTo>
                    <a:pt x="26" y="24"/>
                    <a:pt x="27" y="19"/>
                    <a:pt x="28" y="19"/>
                  </a:cubicBezTo>
                  <a:cubicBezTo>
                    <a:pt x="28" y="18"/>
                    <a:pt x="28" y="18"/>
                    <a:pt x="29" y="18"/>
                  </a:cubicBezTo>
                  <a:cubicBezTo>
                    <a:pt x="29" y="18"/>
                    <a:pt x="30" y="19"/>
                    <a:pt x="30" y="19"/>
                  </a:cubicBezTo>
                  <a:cubicBezTo>
                    <a:pt x="29" y="19"/>
                    <a:pt x="28" y="25"/>
                    <a:pt x="22" y="27"/>
                  </a:cubicBezTo>
                  <a:cubicBezTo>
                    <a:pt x="22" y="29"/>
                    <a:pt x="21" y="32"/>
                    <a:pt x="20" y="34"/>
                  </a:cubicBezTo>
                  <a:close/>
                  <a:moveTo>
                    <a:pt x="44" y="36"/>
                  </a:moveTo>
                  <a:cubicBezTo>
                    <a:pt x="45" y="30"/>
                    <a:pt x="45" y="22"/>
                    <a:pt x="40" y="14"/>
                  </a:cubicBezTo>
                  <a:cubicBezTo>
                    <a:pt x="37" y="8"/>
                    <a:pt x="32" y="6"/>
                    <a:pt x="28" y="5"/>
                  </a:cubicBezTo>
                  <a:cubicBezTo>
                    <a:pt x="33" y="6"/>
                    <a:pt x="38" y="9"/>
                    <a:pt x="40" y="16"/>
                  </a:cubicBezTo>
                  <a:cubicBezTo>
                    <a:pt x="44" y="26"/>
                    <a:pt x="42" y="35"/>
                    <a:pt x="42" y="41"/>
                  </a:cubicBezTo>
                  <a:cubicBezTo>
                    <a:pt x="41" y="42"/>
                    <a:pt x="41" y="44"/>
                    <a:pt x="41" y="45"/>
                  </a:cubicBezTo>
                  <a:cubicBezTo>
                    <a:pt x="41" y="48"/>
                    <a:pt x="42" y="51"/>
                    <a:pt x="43" y="53"/>
                  </a:cubicBezTo>
                  <a:cubicBezTo>
                    <a:pt x="49" y="48"/>
                    <a:pt x="49" y="48"/>
                    <a:pt x="49" y="48"/>
                  </a:cubicBezTo>
                  <a:cubicBezTo>
                    <a:pt x="48" y="47"/>
                    <a:pt x="46" y="45"/>
                    <a:pt x="45" y="43"/>
                  </a:cubicBezTo>
                  <a:cubicBezTo>
                    <a:pt x="44" y="41"/>
                    <a:pt x="44" y="39"/>
                    <a:pt x="44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1" rIns="91440" bIns="45721" numCol="1" anchor="t" anchorCtr="0" compatLnSpc="1"/>
            <a:lstStyle/>
            <a:p>
              <a:endParaRPr lang="en-US" sz="1800"/>
            </a:p>
          </p:txBody>
        </p:sp>
        <p:sp>
          <p:nvSpPr>
            <p:cNvPr id="11" name="isḻïdê"/>
            <p:cNvSpPr/>
            <p:nvPr/>
          </p:nvSpPr>
          <p:spPr bwMode="auto">
            <a:xfrm>
              <a:off x="8313347" y="4686013"/>
              <a:ext cx="588325" cy="555273"/>
            </a:xfrm>
            <a:custGeom>
              <a:avLst/>
              <a:gdLst>
                <a:gd name="T0" fmla="*/ 13 w 75"/>
                <a:gd name="T1" fmla="*/ 41 h 71"/>
                <a:gd name="T2" fmla="*/ 13 w 75"/>
                <a:gd name="T3" fmla="*/ 35 h 71"/>
                <a:gd name="T4" fmla="*/ 65 w 75"/>
                <a:gd name="T5" fmla="*/ 12 h 71"/>
                <a:gd name="T6" fmla="*/ 36 w 75"/>
                <a:gd name="T7" fmla="*/ 13 h 71"/>
                <a:gd name="T8" fmla="*/ 65 w 75"/>
                <a:gd name="T9" fmla="*/ 14 h 71"/>
                <a:gd name="T10" fmla="*/ 65 w 75"/>
                <a:gd name="T11" fmla="*/ 12 h 71"/>
                <a:gd name="T12" fmla="*/ 22 w 75"/>
                <a:gd name="T13" fmla="*/ 38 h 71"/>
                <a:gd name="T14" fmla="*/ 27 w 75"/>
                <a:gd name="T15" fmla="*/ 38 h 71"/>
                <a:gd name="T16" fmla="*/ 36 w 75"/>
                <a:gd name="T17" fmla="*/ 35 h 71"/>
                <a:gd name="T18" fmla="*/ 36 w 75"/>
                <a:gd name="T19" fmla="*/ 41 h 71"/>
                <a:gd name="T20" fmla="*/ 36 w 75"/>
                <a:gd name="T21" fmla="*/ 35 h 71"/>
                <a:gd name="T22" fmla="*/ 75 w 75"/>
                <a:gd name="T23" fmla="*/ 36 h 71"/>
                <a:gd name="T24" fmla="*/ 67 w 75"/>
                <a:gd name="T25" fmla="*/ 42 h 71"/>
                <a:gd name="T26" fmla="*/ 71 w 75"/>
                <a:gd name="T27" fmla="*/ 52 h 71"/>
                <a:gd name="T28" fmla="*/ 67 w 75"/>
                <a:gd name="T29" fmla="*/ 53 h 71"/>
                <a:gd name="T30" fmla="*/ 49 w 75"/>
                <a:gd name="T31" fmla="*/ 42 h 71"/>
                <a:gd name="T32" fmla="*/ 43 w 75"/>
                <a:gd name="T33" fmla="*/ 59 h 71"/>
                <a:gd name="T34" fmla="*/ 8 w 75"/>
                <a:gd name="T35" fmla="*/ 70 h 71"/>
                <a:gd name="T36" fmla="*/ 6 w 75"/>
                <a:gd name="T37" fmla="*/ 70 h 71"/>
                <a:gd name="T38" fmla="*/ 9 w 75"/>
                <a:gd name="T39" fmla="*/ 59 h 71"/>
                <a:gd name="T40" fmla="*/ 0 w 75"/>
                <a:gd name="T41" fmla="*/ 53 h 71"/>
                <a:gd name="T42" fmla="*/ 6 w 75"/>
                <a:gd name="T43" fmla="*/ 17 h 71"/>
                <a:gd name="T44" fmla="*/ 26 w 75"/>
                <a:gd name="T45" fmla="*/ 6 h 71"/>
                <a:gd name="T46" fmla="*/ 69 w 75"/>
                <a:gd name="T47" fmla="*/ 0 h 71"/>
                <a:gd name="T48" fmla="*/ 72 w 75"/>
                <a:gd name="T49" fmla="*/ 36 h 71"/>
                <a:gd name="T50" fmla="*/ 69 w 75"/>
                <a:gd name="T51" fmla="*/ 3 h 71"/>
                <a:gd name="T52" fmla="*/ 29 w 75"/>
                <a:gd name="T53" fmla="*/ 6 h 71"/>
                <a:gd name="T54" fmla="*/ 43 w 75"/>
                <a:gd name="T55" fmla="*/ 18 h 71"/>
                <a:gd name="T56" fmla="*/ 48 w 75"/>
                <a:gd name="T57" fmla="*/ 21 h 71"/>
                <a:gd name="T58" fmla="*/ 66 w 75"/>
                <a:gd name="T59" fmla="*/ 22 h 71"/>
                <a:gd name="T60" fmla="*/ 48 w 75"/>
                <a:gd name="T61" fmla="*/ 23 h 71"/>
                <a:gd name="T62" fmla="*/ 65 w 75"/>
                <a:gd name="T63" fmla="*/ 30 h 71"/>
                <a:gd name="T64" fmla="*/ 65 w 75"/>
                <a:gd name="T65" fmla="*/ 32 h 71"/>
                <a:gd name="T66" fmla="*/ 48 w 75"/>
                <a:gd name="T67" fmla="*/ 39 h 71"/>
                <a:gd name="T68" fmla="*/ 56 w 75"/>
                <a:gd name="T69" fmla="*/ 39 h 71"/>
                <a:gd name="T70" fmla="*/ 63 w 75"/>
                <a:gd name="T71" fmla="*/ 41 h 71"/>
                <a:gd name="T72" fmla="*/ 64 w 75"/>
                <a:gd name="T73" fmla="*/ 39 h 71"/>
                <a:gd name="T74" fmla="*/ 72 w 75"/>
                <a:gd name="T75" fmla="*/ 36 h 71"/>
                <a:gd name="T76" fmla="*/ 46 w 75"/>
                <a:gd name="T77" fmla="*/ 23 h 71"/>
                <a:gd name="T78" fmla="*/ 6 w 75"/>
                <a:gd name="T79" fmla="*/ 20 h 71"/>
                <a:gd name="T80" fmla="*/ 3 w 75"/>
                <a:gd name="T81" fmla="*/ 53 h 71"/>
                <a:gd name="T82" fmla="*/ 12 w 75"/>
                <a:gd name="T83" fmla="*/ 56 h 71"/>
                <a:gd name="T84" fmla="*/ 13 w 75"/>
                <a:gd name="T85" fmla="*/ 57 h 71"/>
                <a:gd name="T86" fmla="*/ 20 w 75"/>
                <a:gd name="T87" fmla="*/ 56 h 71"/>
                <a:gd name="T88" fmla="*/ 43 w 75"/>
                <a:gd name="T89" fmla="*/ 56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5" h="71">
                  <a:moveTo>
                    <a:pt x="16" y="38"/>
                  </a:moveTo>
                  <a:cubicBezTo>
                    <a:pt x="16" y="40"/>
                    <a:pt x="15" y="41"/>
                    <a:pt x="13" y="41"/>
                  </a:cubicBezTo>
                  <a:cubicBezTo>
                    <a:pt x="12" y="41"/>
                    <a:pt x="10" y="40"/>
                    <a:pt x="10" y="38"/>
                  </a:cubicBezTo>
                  <a:cubicBezTo>
                    <a:pt x="10" y="37"/>
                    <a:pt x="12" y="35"/>
                    <a:pt x="13" y="35"/>
                  </a:cubicBezTo>
                  <a:cubicBezTo>
                    <a:pt x="15" y="35"/>
                    <a:pt x="16" y="37"/>
                    <a:pt x="16" y="38"/>
                  </a:cubicBezTo>
                  <a:close/>
                  <a:moveTo>
                    <a:pt x="65" y="12"/>
                  </a:moveTo>
                  <a:cubicBezTo>
                    <a:pt x="37" y="12"/>
                    <a:pt x="37" y="12"/>
                    <a:pt x="37" y="12"/>
                  </a:cubicBezTo>
                  <a:cubicBezTo>
                    <a:pt x="36" y="12"/>
                    <a:pt x="36" y="12"/>
                    <a:pt x="36" y="13"/>
                  </a:cubicBezTo>
                  <a:cubicBezTo>
                    <a:pt x="36" y="14"/>
                    <a:pt x="36" y="14"/>
                    <a:pt x="37" y="14"/>
                  </a:cubicBezTo>
                  <a:cubicBezTo>
                    <a:pt x="65" y="14"/>
                    <a:pt x="65" y="14"/>
                    <a:pt x="65" y="14"/>
                  </a:cubicBezTo>
                  <a:cubicBezTo>
                    <a:pt x="65" y="14"/>
                    <a:pt x="66" y="14"/>
                    <a:pt x="66" y="13"/>
                  </a:cubicBezTo>
                  <a:cubicBezTo>
                    <a:pt x="66" y="12"/>
                    <a:pt x="65" y="12"/>
                    <a:pt x="65" y="12"/>
                  </a:cubicBezTo>
                  <a:close/>
                  <a:moveTo>
                    <a:pt x="24" y="35"/>
                  </a:moveTo>
                  <a:cubicBezTo>
                    <a:pt x="23" y="35"/>
                    <a:pt x="22" y="37"/>
                    <a:pt x="22" y="38"/>
                  </a:cubicBezTo>
                  <a:cubicBezTo>
                    <a:pt x="22" y="40"/>
                    <a:pt x="23" y="41"/>
                    <a:pt x="24" y="41"/>
                  </a:cubicBezTo>
                  <a:cubicBezTo>
                    <a:pt x="26" y="41"/>
                    <a:pt x="27" y="40"/>
                    <a:pt x="27" y="38"/>
                  </a:cubicBezTo>
                  <a:cubicBezTo>
                    <a:pt x="27" y="37"/>
                    <a:pt x="26" y="35"/>
                    <a:pt x="24" y="35"/>
                  </a:cubicBezTo>
                  <a:close/>
                  <a:moveTo>
                    <a:pt x="36" y="35"/>
                  </a:moveTo>
                  <a:cubicBezTo>
                    <a:pt x="34" y="35"/>
                    <a:pt x="33" y="37"/>
                    <a:pt x="33" y="38"/>
                  </a:cubicBezTo>
                  <a:cubicBezTo>
                    <a:pt x="33" y="40"/>
                    <a:pt x="34" y="41"/>
                    <a:pt x="36" y="41"/>
                  </a:cubicBezTo>
                  <a:cubicBezTo>
                    <a:pt x="37" y="41"/>
                    <a:pt x="39" y="40"/>
                    <a:pt x="39" y="38"/>
                  </a:cubicBezTo>
                  <a:cubicBezTo>
                    <a:pt x="39" y="37"/>
                    <a:pt x="37" y="35"/>
                    <a:pt x="36" y="35"/>
                  </a:cubicBezTo>
                  <a:close/>
                  <a:moveTo>
                    <a:pt x="75" y="6"/>
                  </a:moveTo>
                  <a:cubicBezTo>
                    <a:pt x="75" y="36"/>
                    <a:pt x="75" y="36"/>
                    <a:pt x="75" y="36"/>
                  </a:cubicBezTo>
                  <a:cubicBezTo>
                    <a:pt x="75" y="40"/>
                    <a:pt x="73" y="42"/>
                    <a:pt x="69" y="42"/>
                  </a:cubicBezTo>
                  <a:cubicBezTo>
                    <a:pt x="67" y="42"/>
                    <a:pt x="67" y="42"/>
                    <a:pt x="67" y="42"/>
                  </a:cubicBezTo>
                  <a:cubicBezTo>
                    <a:pt x="70" y="51"/>
                    <a:pt x="70" y="51"/>
                    <a:pt x="70" y="51"/>
                  </a:cubicBezTo>
                  <a:cubicBezTo>
                    <a:pt x="70" y="51"/>
                    <a:pt x="71" y="52"/>
                    <a:pt x="71" y="52"/>
                  </a:cubicBezTo>
                  <a:cubicBezTo>
                    <a:pt x="71" y="53"/>
                    <a:pt x="70" y="54"/>
                    <a:pt x="69" y="54"/>
                  </a:cubicBezTo>
                  <a:cubicBezTo>
                    <a:pt x="68" y="54"/>
                    <a:pt x="68" y="54"/>
                    <a:pt x="67" y="53"/>
                  </a:cubicBezTo>
                  <a:cubicBezTo>
                    <a:pt x="54" y="42"/>
                    <a:pt x="54" y="42"/>
                    <a:pt x="54" y="42"/>
                  </a:cubicBezTo>
                  <a:cubicBezTo>
                    <a:pt x="49" y="42"/>
                    <a:pt x="49" y="42"/>
                    <a:pt x="49" y="42"/>
                  </a:cubicBezTo>
                  <a:cubicBezTo>
                    <a:pt x="49" y="53"/>
                    <a:pt x="49" y="53"/>
                    <a:pt x="49" y="53"/>
                  </a:cubicBezTo>
                  <a:cubicBezTo>
                    <a:pt x="49" y="56"/>
                    <a:pt x="46" y="59"/>
                    <a:pt x="43" y="59"/>
                  </a:cubicBezTo>
                  <a:cubicBezTo>
                    <a:pt x="21" y="59"/>
                    <a:pt x="21" y="59"/>
                    <a:pt x="21" y="59"/>
                  </a:cubicBezTo>
                  <a:cubicBezTo>
                    <a:pt x="8" y="70"/>
                    <a:pt x="8" y="70"/>
                    <a:pt x="8" y="70"/>
                  </a:cubicBezTo>
                  <a:cubicBezTo>
                    <a:pt x="8" y="70"/>
                    <a:pt x="7" y="71"/>
                    <a:pt x="7" y="71"/>
                  </a:cubicBezTo>
                  <a:cubicBezTo>
                    <a:pt x="7" y="71"/>
                    <a:pt x="6" y="71"/>
                    <a:pt x="6" y="70"/>
                  </a:cubicBezTo>
                  <a:cubicBezTo>
                    <a:pt x="5" y="70"/>
                    <a:pt x="5" y="69"/>
                    <a:pt x="5" y="68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6" y="59"/>
                    <a:pt x="6" y="59"/>
                    <a:pt x="6" y="59"/>
                  </a:cubicBezTo>
                  <a:cubicBezTo>
                    <a:pt x="3" y="59"/>
                    <a:pt x="0" y="56"/>
                    <a:pt x="0" y="5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19"/>
                    <a:pt x="3" y="17"/>
                    <a:pt x="6" y="17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6" y="3"/>
                    <a:pt x="29" y="0"/>
                    <a:pt x="32" y="0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73" y="0"/>
                    <a:pt x="75" y="3"/>
                    <a:pt x="75" y="6"/>
                  </a:cubicBezTo>
                  <a:close/>
                  <a:moveTo>
                    <a:pt x="72" y="36"/>
                  </a:moveTo>
                  <a:cubicBezTo>
                    <a:pt x="72" y="6"/>
                    <a:pt x="72" y="6"/>
                    <a:pt x="72" y="6"/>
                  </a:cubicBezTo>
                  <a:cubicBezTo>
                    <a:pt x="72" y="4"/>
                    <a:pt x="71" y="3"/>
                    <a:pt x="69" y="3"/>
                  </a:cubicBezTo>
                  <a:cubicBezTo>
                    <a:pt x="32" y="3"/>
                    <a:pt x="32" y="3"/>
                    <a:pt x="32" y="3"/>
                  </a:cubicBezTo>
                  <a:cubicBezTo>
                    <a:pt x="31" y="3"/>
                    <a:pt x="29" y="4"/>
                    <a:pt x="29" y="6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43" y="18"/>
                    <a:pt x="43" y="18"/>
                    <a:pt x="43" y="18"/>
                  </a:cubicBezTo>
                  <a:cubicBezTo>
                    <a:pt x="46" y="18"/>
                    <a:pt x="48" y="20"/>
                    <a:pt x="48" y="23"/>
                  </a:cubicBezTo>
                  <a:cubicBezTo>
                    <a:pt x="48" y="22"/>
                    <a:pt x="48" y="22"/>
                    <a:pt x="48" y="21"/>
                  </a:cubicBezTo>
                  <a:cubicBezTo>
                    <a:pt x="65" y="21"/>
                    <a:pt x="65" y="21"/>
                    <a:pt x="65" y="21"/>
                  </a:cubicBezTo>
                  <a:cubicBezTo>
                    <a:pt x="65" y="21"/>
                    <a:pt x="66" y="22"/>
                    <a:pt x="66" y="22"/>
                  </a:cubicBezTo>
                  <a:cubicBezTo>
                    <a:pt x="66" y="23"/>
                    <a:pt x="65" y="23"/>
                    <a:pt x="65" y="23"/>
                  </a:cubicBezTo>
                  <a:cubicBezTo>
                    <a:pt x="48" y="23"/>
                    <a:pt x="48" y="23"/>
                    <a:pt x="48" y="23"/>
                  </a:cubicBezTo>
                  <a:cubicBezTo>
                    <a:pt x="48" y="30"/>
                    <a:pt x="48" y="30"/>
                    <a:pt x="48" y="30"/>
                  </a:cubicBezTo>
                  <a:cubicBezTo>
                    <a:pt x="65" y="30"/>
                    <a:pt x="65" y="30"/>
                    <a:pt x="65" y="30"/>
                  </a:cubicBezTo>
                  <a:cubicBezTo>
                    <a:pt x="65" y="30"/>
                    <a:pt x="66" y="31"/>
                    <a:pt x="66" y="31"/>
                  </a:cubicBezTo>
                  <a:cubicBezTo>
                    <a:pt x="66" y="32"/>
                    <a:pt x="65" y="32"/>
                    <a:pt x="65" y="32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48" y="39"/>
                    <a:pt x="48" y="39"/>
                    <a:pt x="48" y="39"/>
                  </a:cubicBezTo>
                  <a:cubicBezTo>
                    <a:pt x="55" y="39"/>
                    <a:pt x="55" y="39"/>
                    <a:pt x="55" y="39"/>
                  </a:cubicBezTo>
                  <a:cubicBezTo>
                    <a:pt x="55" y="39"/>
                    <a:pt x="56" y="39"/>
                    <a:pt x="56" y="39"/>
                  </a:cubicBezTo>
                  <a:cubicBezTo>
                    <a:pt x="66" y="48"/>
                    <a:pt x="66" y="48"/>
                    <a:pt x="66" y="48"/>
                  </a:cubicBezTo>
                  <a:cubicBezTo>
                    <a:pt x="63" y="41"/>
                    <a:pt x="63" y="41"/>
                    <a:pt x="63" y="41"/>
                  </a:cubicBezTo>
                  <a:cubicBezTo>
                    <a:pt x="63" y="40"/>
                    <a:pt x="63" y="40"/>
                    <a:pt x="63" y="40"/>
                  </a:cubicBezTo>
                  <a:cubicBezTo>
                    <a:pt x="63" y="39"/>
                    <a:pt x="64" y="39"/>
                    <a:pt x="64" y="39"/>
                  </a:cubicBezTo>
                  <a:cubicBezTo>
                    <a:pt x="69" y="39"/>
                    <a:pt x="69" y="39"/>
                    <a:pt x="69" y="39"/>
                  </a:cubicBezTo>
                  <a:cubicBezTo>
                    <a:pt x="71" y="39"/>
                    <a:pt x="72" y="38"/>
                    <a:pt x="72" y="36"/>
                  </a:cubicBezTo>
                  <a:close/>
                  <a:moveTo>
                    <a:pt x="46" y="53"/>
                  </a:moveTo>
                  <a:cubicBezTo>
                    <a:pt x="46" y="23"/>
                    <a:pt x="46" y="23"/>
                    <a:pt x="46" y="23"/>
                  </a:cubicBezTo>
                  <a:cubicBezTo>
                    <a:pt x="46" y="21"/>
                    <a:pt x="45" y="20"/>
                    <a:pt x="43" y="20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4" y="20"/>
                    <a:pt x="3" y="21"/>
                    <a:pt x="3" y="23"/>
                  </a:cubicBezTo>
                  <a:cubicBezTo>
                    <a:pt x="3" y="53"/>
                    <a:pt x="3" y="53"/>
                    <a:pt x="3" y="53"/>
                  </a:cubicBezTo>
                  <a:cubicBezTo>
                    <a:pt x="3" y="55"/>
                    <a:pt x="4" y="56"/>
                    <a:pt x="6" y="56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13" y="57"/>
                    <a:pt x="13" y="57"/>
                    <a:pt x="13" y="57"/>
                  </a:cubicBezTo>
                  <a:cubicBezTo>
                    <a:pt x="9" y="65"/>
                    <a:pt x="9" y="65"/>
                    <a:pt x="9" y="65"/>
                  </a:cubicBezTo>
                  <a:cubicBezTo>
                    <a:pt x="20" y="56"/>
                    <a:pt x="20" y="56"/>
                    <a:pt x="20" y="56"/>
                  </a:cubicBezTo>
                  <a:cubicBezTo>
                    <a:pt x="20" y="56"/>
                    <a:pt x="20" y="56"/>
                    <a:pt x="20" y="56"/>
                  </a:cubicBezTo>
                  <a:cubicBezTo>
                    <a:pt x="43" y="56"/>
                    <a:pt x="43" y="56"/>
                    <a:pt x="43" y="56"/>
                  </a:cubicBezTo>
                  <a:cubicBezTo>
                    <a:pt x="45" y="56"/>
                    <a:pt x="46" y="55"/>
                    <a:pt x="46" y="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1" rIns="91440" bIns="45721" numCol="1" anchor="t" anchorCtr="0" compatLnSpc="1"/>
            <a:lstStyle/>
            <a:p>
              <a:endParaRPr lang="en-US" sz="1800"/>
            </a:p>
          </p:txBody>
        </p:sp>
        <p:sp>
          <p:nvSpPr>
            <p:cNvPr id="12" name="íŝlîḓe"/>
            <p:cNvSpPr/>
            <p:nvPr/>
          </p:nvSpPr>
          <p:spPr bwMode="auto">
            <a:xfrm>
              <a:off x="7076380" y="3004680"/>
              <a:ext cx="483493" cy="564073"/>
            </a:xfrm>
            <a:custGeom>
              <a:avLst/>
              <a:gdLst>
                <a:gd name="T0" fmla="*/ 18 w 58"/>
                <a:gd name="T1" fmla="*/ 37 h 68"/>
                <a:gd name="T2" fmla="*/ 17 w 58"/>
                <a:gd name="T3" fmla="*/ 31 h 68"/>
                <a:gd name="T4" fmla="*/ 40 w 58"/>
                <a:gd name="T5" fmla="*/ 16 h 68"/>
                <a:gd name="T6" fmla="*/ 17 w 58"/>
                <a:gd name="T7" fmla="*/ 30 h 68"/>
                <a:gd name="T8" fmla="*/ 44 w 58"/>
                <a:gd name="T9" fmla="*/ 18 h 68"/>
                <a:gd name="T10" fmla="*/ 17 w 58"/>
                <a:gd name="T11" fmla="*/ 23 h 68"/>
                <a:gd name="T12" fmla="*/ 30 w 58"/>
                <a:gd name="T13" fmla="*/ 16 h 68"/>
                <a:gd name="T14" fmla="*/ 14 w 58"/>
                <a:gd name="T15" fmla="*/ 21 h 68"/>
                <a:gd name="T16" fmla="*/ 34 w 58"/>
                <a:gd name="T17" fmla="*/ 66 h 68"/>
                <a:gd name="T18" fmla="*/ 28 w 58"/>
                <a:gd name="T19" fmla="*/ 68 h 68"/>
                <a:gd name="T20" fmla="*/ 20 w 58"/>
                <a:gd name="T21" fmla="*/ 62 h 68"/>
                <a:gd name="T22" fmla="*/ 23 w 58"/>
                <a:gd name="T23" fmla="*/ 50 h 68"/>
                <a:gd name="T24" fmla="*/ 17 w 58"/>
                <a:gd name="T25" fmla="*/ 44 h 68"/>
                <a:gd name="T26" fmla="*/ 40 w 58"/>
                <a:gd name="T27" fmla="*/ 30 h 68"/>
                <a:gd name="T28" fmla="*/ 25 w 58"/>
                <a:gd name="T29" fmla="*/ 41 h 68"/>
                <a:gd name="T30" fmla="*/ 29 w 58"/>
                <a:gd name="T31" fmla="*/ 50 h 68"/>
                <a:gd name="T32" fmla="*/ 40 w 58"/>
                <a:gd name="T33" fmla="*/ 39 h 68"/>
                <a:gd name="T34" fmla="*/ 35 w 58"/>
                <a:gd name="T35" fmla="*/ 50 h 68"/>
                <a:gd name="T36" fmla="*/ 34 w 58"/>
                <a:gd name="T37" fmla="*/ 52 h 68"/>
                <a:gd name="T38" fmla="*/ 33 w 58"/>
                <a:gd name="T39" fmla="*/ 52 h 68"/>
                <a:gd name="T40" fmla="*/ 28 w 58"/>
                <a:gd name="T41" fmla="*/ 52 h 68"/>
                <a:gd name="T42" fmla="*/ 22 w 58"/>
                <a:gd name="T43" fmla="*/ 54 h 68"/>
                <a:gd name="T44" fmla="*/ 25 w 58"/>
                <a:gd name="T45" fmla="*/ 64 h 68"/>
                <a:gd name="T46" fmla="*/ 36 w 58"/>
                <a:gd name="T47" fmla="*/ 62 h 68"/>
                <a:gd name="T48" fmla="*/ 39 w 58"/>
                <a:gd name="T49" fmla="*/ 9 h 68"/>
                <a:gd name="T50" fmla="*/ 41 w 58"/>
                <a:gd name="T51" fmla="*/ 10 h 68"/>
                <a:gd name="T52" fmla="*/ 42 w 58"/>
                <a:gd name="T53" fmla="*/ 4 h 68"/>
                <a:gd name="T54" fmla="*/ 15 w 58"/>
                <a:gd name="T55" fmla="*/ 54 h 68"/>
                <a:gd name="T56" fmla="*/ 19 w 58"/>
                <a:gd name="T57" fmla="*/ 49 h 68"/>
                <a:gd name="T58" fmla="*/ 48 w 58"/>
                <a:gd name="T59" fmla="*/ 19 h 68"/>
                <a:gd name="T60" fmla="*/ 54 w 58"/>
                <a:gd name="T61" fmla="*/ 14 h 68"/>
                <a:gd name="T62" fmla="*/ 47 w 58"/>
                <a:gd name="T63" fmla="*/ 18 h 68"/>
                <a:gd name="T64" fmla="*/ 4 w 58"/>
                <a:gd name="T65" fmla="*/ 42 h 68"/>
                <a:gd name="T66" fmla="*/ 5 w 58"/>
                <a:gd name="T67" fmla="*/ 44 h 68"/>
                <a:gd name="T68" fmla="*/ 9 w 58"/>
                <a:gd name="T69" fmla="*/ 39 h 68"/>
                <a:gd name="T70" fmla="*/ 50 w 58"/>
                <a:gd name="T71" fmla="*/ 29 h 68"/>
                <a:gd name="T72" fmla="*/ 58 w 58"/>
                <a:gd name="T73" fmla="*/ 29 h 68"/>
                <a:gd name="T74" fmla="*/ 7 w 58"/>
                <a:gd name="T75" fmla="*/ 28 h 68"/>
                <a:gd name="T76" fmla="*/ 1 w 58"/>
                <a:gd name="T77" fmla="*/ 30 h 68"/>
                <a:gd name="T78" fmla="*/ 49 w 58"/>
                <a:gd name="T79" fmla="*/ 39 h 68"/>
                <a:gd name="T80" fmla="*/ 53 w 58"/>
                <a:gd name="T81" fmla="*/ 44 h 68"/>
                <a:gd name="T82" fmla="*/ 54 w 58"/>
                <a:gd name="T83" fmla="*/ 42 h 68"/>
                <a:gd name="T84" fmla="*/ 4 w 58"/>
                <a:gd name="T85" fmla="*/ 14 h 68"/>
                <a:gd name="T86" fmla="*/ 10 w 58"/>
                <a:gd name="T87" fmla="*/ 19 h 68"/>
                <a:gd name="T88" fmla="*/ 5 w 58"/>
                <a:gd name="T89" fmla="*/ 14 h 68"/>
                <a:gd name="T90" fmla="*/ 39 w 58"/>
                <a:gd name="T91" fmla="*/ 49 h 68"/>
                <a:gd name="T92" fmla="*/ 44 w 58"/>
                <a:gd name="T93" fmla="*/ 54 h 68"/>
                <a:gd name="T94" fmla="*/ 17 w 58"/>
                <a:gd name="T95" fmla="*/ 10 h 68"/>
                <a:gd name="T96" fmla="*/ 19 w 58"/>
                <a:gd name="T97" fmla="*/ 9 h 68"/>
                <a:gd name="T98" fmla="*/ 14 w 58"/>
                <a:gd name="T99" fmla="*/ 5 h 68"/>
                <a:gd name="T100" fmla="*/ 30 w 58"/>
                <a:gd name="T101" fmla="*/ 7 h 68"/>
                <a:gd name="T102" fmla="*/ 28 w 58"/>
                <a:gd name="T103" fmla="*/ 1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8" h="68">
                  <a:moveTo>
                    <a:pt x="44" y="25"/>
                  </a:moveTo>
                  <a:cubicBezTo>
                    <a:pt x="44" y="26"/>
                    <a:pt x="42" y="28"/>
                    <a:pt x="41" y="28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7"/>
                    <a:pt x="17" y="37"/>
                    <a:pt x="17" y="37"/>
                  </a:cubicBezTo>
                  <a:cubicBezTo>
                    <a:pt x="15" y="37"/>
                    <a:pt x="14" y="36"/>
                    <a:pt x="14" y="35"/>
                  </a:cubicBezTo>
                  <a:cubicBezTo>
                    <a:pt x="14" y="33"/>
                    <a:pt x="16" y="32"/>
                    <a:pt x="17" y="31"/>
                  </a:cubicBezTo>
                  <a:cubicBezTo>
                    <a:pt x="40" y="23"/>
                    <a:pt x="40" y="23"/>
                    <a:pt x="40" y="23"/>
                  </a:cubicBezTo>
                  <a:cubicBezTo>
                    <a:pt x="42" y="22"/>
                    <a:pt x="44" y="23"/>
                    <a:pt x="44" y="25"/>
                  </a:cubicBezTo>
                  <a:close/>
                  <a:moveTo>
                    <a:pt x="40" y="16"/>
                  </a:moveTo>
                  <a:cubicBezTo>
                    <a:pt x="17" y="24"/>
                    <a:pt x="17" y="24"/>
                    <a:pt x="17" y="24"/>
                  </a:cubicBezTo>
                  <a:cubicBezTo>
                    <a:pt x="16" y="25"/>
                    <a:pt x="14" y="26"/>
                    <a:pt x="14" y="28"/>
                  </a:cubicBezTo>
                  <a:cubicBezTo>
                    <a:pt x="14" y="29"/>
                    <a:pt x="15" y="30"/>
                    <a:pt x="17" y="30"/>
                  </a:cubicBezTo>
                  <a:cubicBezTo>
                    <a:pt x="17" y="30"/>
                    <a:pt x="18" y="30"/>
                    <a:pt x="18" y="30"/>
                  </a:cubicBezTo>
                  <a:cubicBezTo>
                    <a:pt x="41" y="21"/>
                    <a:pt x="41" y="21"/>
                    <a:pt x="41" y="21"/>
                  </a:cubicBezTo>
                  <a:cubicBezTo>
                    <a:pt x="42" y="21"/>
                    <a:pt x="44" y="19"/>
                    <a:pt x="44" y="18"/>
                  </a:cubicBezTo>
                  <a:cubicBezTo>
                    <a:pt x="44" y="16"/>
                    <a:pt x="42" y="15"/>
                    <a:pt x="40" y="16"/>
                  </a:cubicBezTo>
                  <a:close/>
                  <a:moveTo>
                    <a:pt x="14" y="21"/>
                  </a:moveTo>
                  <a:cubicBezTo>
                    <a:pt x="14" y="22"/>
                    <a:pt x="15" y="23"/>
                    <a:pt x="17" y="23"/>
                  </a:cubicBezTo>
                  <a:cubicBezTo>
                    <a:pt x="17" y="23"/>
                    <a:pt x="18" y="23"/>
                    <a:pt x="18" y="23"/>
                  </a:cubicBezTo>
                  <a:cubicBezTo>
                    <a:pt x="27" y="19"/>
                    <a:pt x="27" y="19"/>
                    <a:pt x="27" y="19"/>
                  </a:cubicBezTo>
                  <a:cubicBezTo>
                    <a:pt x="29" y="19"/>
                    <a:pt x="30" y="17"/>
                    <a:pt x="30" y="16"/>
                  </a:cubicBezTo>
                  <a:cubicBezTo>
                    <a:pt x="30" y="14"/>
                    <a:pt x="28" y="13"/>
                    <a:pt x="26" y="14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6" y="18"/>
                    <a:pt x="14" y="19"/>
                    <a:pt x="14" y="21"/>
                  </a:cubicBezTo>
                  <a:close/>
                  <a:moveTo>
                    <a:pt x="38" y="54"/>
                  </a:moveTo>
                  <a:cubicBezTo>
                    <a:pt x="38" y="62"/>
                    <a:pt x="38" y="62"/>
                    <a:pt x="38" y="62"/>
                  </a:cubicBezTo>
                  <a:cubicBezTo>
                    <a:pt x="38" y="64"/>
                    <a:pt x="36" y="66"/>
                    <a:pt x="34" y="66"/>
                  </a:cubicBezTo>
                  <a:cubicBezTo>
                    <a:pt x="33" y="66"/>
                    <a:pt x="33" y="66"/>
                    <a:pt x="33" y="66"/>
                  </a:cubicBezTo>
                  <a:cubicBezTo>
                    <a:pt x="33" y="67"/>
                    <a:pt x="32" y="68"/>
                    <a:pt x="30" y="68"/>
                  </a:cubicBezTo>
                  <a:cubicBezTo>
                    <a:pt x="28" y="68"/>
                    <a:pt x="28" y="68"/>
                    <a:pt x="28" y="68"/>
                  </a:cubicBezTo>
                  <a:cubicBezTo>
                    <a:pt x="26" y="68"/>
                    <a:pt x="25" y="67"/>
                    <a:pt x="25" y="66"/>
                  </a:cubicBezTo>
                  <a:cubicBezTo>
                    <a:pt x="24" y="66"/>
                    <a:pt x="24" y="66"/>
                    <a:pt x="24" y="66"/>
                  </a:cubicBezTo>
                  <a:cubicBezTo>
                    <a:pt x="22" y="66"/>
                    <a:pt x="20" y="64"/>
                    <a:pt x="20" y="62"/>
                  </a:cubicBezTo>
                  <a:cubicBezTo>
                    <a:pt x="20" y="54"/>
                    <a:pt x="20" y="54"/>
                    <a:pt x="20" y="54"/>
                  </a:cubicBezTo>
                  <a:cubicBezTo>
                    <a:pt x="20" y="52"/>
                    <a:pt x="22" y="51"/>
                    <a:pt x="23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3" y="47"/>
                    <a:pt x="21" y="44"/>
                    <a:pt x="20" y="43"/>
                  </a:cubicBezTo>
                  <a:cubicBezTo>
                    <a:pt x="18" y="44"/>
                    <a:pt x="18" y="44"/>
                    <a:pt x="18" y="44"/>
                  </a:cubicBezTo>
                  <a:cubicBezTo>
                    <a:pt x="18" y="44"/>
                    <a:pt x="17" y="44"/>
                    <a:pt x="17" y="44"/>
                  </a:cubicBezTo>
                  <a:cubicBezTo>
                    <a:pt x="15" y="44"/>
                    <a:pt x="14" y="43"/>
                    <a:pt x="14" y="42"/>
                  </a:cubicBezTo>
                  <a:cubicBezTo>
                    <a:pt x="14" y="40"/>
                    <a:pt x="16" y="39"/>
                    <a:pt x="17" y="38"/>
                  </a:cubicBezTo>
                  <a:cubicBezTo>
                    <a:pt x="40" y="30"/>
                    <a:pt x="40" y="30"/>
                    <a:pt x="40" y="30"/>
                  </a:cubicBezTo>
                  <a:cubicBezTo>
                    <a:pt x="42" y="29"/>
                    <a:pt x="44" y="30"/>
                    <a:pt x="44" y="32"/>
                  </a:cubicBezTo>
                  <a:cubicBezTo>
                    <a:pt x="44" y="33"/>
                    <a:pt x="42" y="35"/>
                    <a:pt x="41" y="36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7" y="43"/>
                    <a:pt x="29" y="46"/>
                    <a:pt x="29" y="50"/>
                  </a:cubicBezTo>
                  <a:cubicBezTo>
                    <a:pt x="29" y="50"/>
                    <a:pt x="29" y="50"/>
                    <a:pt x="29" y="50"/>
                  </a:cubicBezTo>
                  <a:cubicBezTo>
                    <a:pt x="29" y="50"/>
                    <a:pt x="29" y="50"/>
                    <a:pt x="29" y="50"/>
                  </a:cubicBezTo>
                  <a:cubicBezTo>
                    <a:pt x="29" y="50"/>
                    <a:pt x="29" y="50"/>
                    <a:pt x="29" y="50"/>
                  </a:cubicBezTo>
                  <a:cubicBezTo>
                    <a:pt x="29" y="43"/>
                    <a:pt x="36" y="38"/>
                    <a:pt x="37" y="38"/>
                  </a:cubicBezTo>
                  <a:cubicBezTo>
                    <a:pt x="38" y="37"/>
                    <a:pt x="39" y="38"/>
                    <a:pt x="40" y="39"/>
                  </a:cubicBezTo>
                  <a:cubicBezTo>
                    <a:pt x="41" y="40"/>
                    <a:pt x="41" y="42"/>
                    <a:pt x="39" y="43"/>
                  </a:cubicBezTo>
                  <a:cubicBezTo>
                    <a:pt x="39" y="43"/>
                    <a:pt x="35" y="46"/>
                    <a:pt x="35" y="50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36" y="51"/>
                    <a:pt x="38" y="52"/>
                    <a:pt x="38" y="54"/>
                  </a:cubicBezTo>
                  <a:close/>
                  <a:moveTo>
                    <a:pt x="36" y="54"/>
                  </a:moveTo>
                  <a:cubicBezTo>
                    <a:pt x="36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2"/>
                    <a:pt x="34" y="52"/>
                    <a:pt x="33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0" y="52"/>
                    <a:pt x="30" y="52"/>
                    <a:pt x="30" y="52"/>
                  </a:cubicBezTo>
                  <a:cubicBezTo>
                    <a:pt x="28" y="52"/>
                    <a:pt x="28" y="52"/>
                    <a:pt x="28" y="52"/>
                  </a:cubicBezTo>
                  <a:cubicBezTo>
                    <a:pt x="24" y="52"/>
                    <a:pt x="24" y="52"/>
                    <a:pt x="24" y="52"/>
                  </a:cubicBezTo>
                  <a:cubicBezTo>
                    <a:pt x="24" y="52"/>
                    <a:pt x="24" y="52"/>
                    <a:pt x="24" y="52"/>
                  </a:cubicBezTo>
                  <a:cubicBezTo>
                    <a:pt x="23" y="52"/>
                    <a:pt x="22" y="53"/>
                    <a:pt x="22" y="54"/>
                  </a:cubicBezTo>
                  <a:cubicBezTo>
                    <a:pt x="22" y="62"/>
                    <a:pt x="22" y="62"/>
                    <a:pt x="22" y="62"/>
                  </a:cubicBezTo>
                  <a:cubicBezTo>
                    <a:pt x="22" y="63"/>
                    <a:pt x="23" y="64"/>
                    <a:pt x="24" y="64"/>
                  </a:cubicBezTo>
                  <a:cubicBezTo>
                    <a:pt x="25" y="64"/>
                    <a:pt x="25" y="64"/>
                    <a:pt x="25" y="64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4" y="64"/>
                    <a:pt x="34" y="64"/>
                    <a:pt x="34" y="64"/>
                  </a:cubicBezTo>
                  <a:cubicBezTo>
                    <a:pt x="35" y="64"/>
                    <a:pt x="36" y="63"/>
                    <a:pt x="36" y="62"/>
                  </a:cubicBezTo>
                  <a:lnTo>
                    <a:pt x="36" y="54"/>
                  </a:lnTo>
                  <a:close/>
                  <a:moveTo>
                    <a:pt x="42" y="4"/>
                  </a:moveTo>
                  <a:cubicBezTo>
                    <a:pt x="39" y="9"/>
                    <a:pt x="39" y="9"/>
                    <a:pt x="39" y="9"/>
                  </a:cubicBezTo>
                  <a:cubicBezTo>
                    <a:pt x="39" y="10"/>
                    <a:pt x="39" y="10"/>
                    <a:pt x="40" y="11"/>
                  </a:cubicBezTo>
                  <a:cubicBezTo>
                    <a:pt x="40" y="11"/>
                    <a:pt x="40" y="11"/>
                    <a:pt x="40" y="11"/>
                  </a:cubicBezTo>
                  <a:cubicBezTo>
                    <a:pt x="40" y="11"/>
                    <a:pt x="41" y="11"/>
                    <a:pt x="41" y="10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44" y="5"/>
                    <a:pt x="44" y="4"/>
                    <a:pt x="44" y="4"/>
                  </a:cubicBezTo>
                  <a:cubicBezTo>
                    <a:pt x="43" y="4"/>
                    <a:pt x="42" y="4"/>
                    <a:pt x="42" y="4"/>
                  </a:cubicBezTo>
                  <a:close/>
                  <a:moveTo>
                    <a:pt x="17" y="48"/>
                  </a:moveTo>
                  <a:cubicBezTo>
                    <a:pt x="14" y="53"/>
                    <a:pt x="14" y="53"/>
                    <a:pt x="14" y="53"/>
                  </a:cubicBezTo>
                  <a:cubicBezTo>
                    <a:pt x="14" y="53"/>
                    <a:pt x="14" y="54"/>
                    <a:pt x="15" y="54"/>
                  </a:cubicBezTo>
                  <a:cubicBezTo>
                    <a:pt x="15" y="54"/>
                    <a:pt x="15" y="54"/>
                    <a:pt x="15" y="54"/>
                  </a:cubicBezTo>
                  <a:cubicBezTo>
                    <a:pt x="15" y="54"/>
                    <a:pt x="16" y="54"/>
                    <a:pt x="16" y="54"/>
                  </a:cubicBezTo>
                  <a:cubicBezTo>
                    <a:pt x="19" y="49"/>
                    <a:pt x="19" y="49"/>
                    <a:pt x="19" y="49"/>
                  </a:cubicBezTo>
                  <a:cubicBezTo>
                    <a:pt x="19" y="48"/>
                    <a:pt x="19" y="47"/>
                    <a:pt x="18" y="47"/>
                  </a:cubicBezTo>
                  <a:cubicBezTo>
                    <a:pt x="18" y="47"/>
                    <a:pt x="17" y="47"/>
                    <a:pt x="17" y="48"/>
                  </a:cubicBezTo>
                  <a:close/>
                  <a:moveTo>
                    <a:pt x="48" y="19"/>
                  </a:moveTo>
                  <a:cubicBezTo>
                    <a:pt x="48" y="19"/>
                    <a:pt x="48" y="19"/>
                    <a:pt x="49" y="19"/>
                  </a:cubicBezTo>
                  <a:cubicBezTo>
                    <a:pt x="54" y="16"/>
                    <a:pt x="54" y="16"/>
                    <a:pt x="54" y="16"/>
                  </a:cubicBezTo>
                  <a:cubicBezTo>
                    <a:pt x="54" y="16"/>
                    <a:pt x="54" y="15"/>
                    <a:pt x="54" y="14"/>
                  </a:cubicBezTo>
                  <a:cubicBezTo>
                    <a:pt x="54" y="14"/>
                    <a:pt x="53" y="14"/>
                    <a:pt x="53" y="14"/>
                  </a:cubicBezTo>
                  <a:cubicBezTo>
                    <a:pt x="48" y="17"/>
                    <a:pt x="48" y="17"/>
                    <a:pt x="48" y="17"/>
                  </a:cubicBezTo>
                  <a:cubicBezTo>
                    <a:pt x="47" y="17"/>
                    <a:pt x="47" y="18"/>
                    <a:pt x="47" y="18"/>
                  </a:cubicBezTo>
                  <a:cubicBezTo>
                    <a:pt x="47" y="19"/>
                    <a:pt x="48" y="19"/>
                    <a:pt x="48" y="19"/>
                  </a:cubicBezTo>
                  <a:close/>
                  <a:moveTo>
                    <a:pt x="9" y="39"/>
                  </a:moveTo>
                  <a:cubicBezTo>
                    <a:pt x="4" y="42"/>
                    <a:pt x="4" y="42"/>
                    <a:pt x="4" y="42"/>
                  </a:cubicBezTo>
                  <a:cubicBezTo>
                    <a:pt x="4" y="42"/>
                    <a:pt x="4" y="43"/>
                    <a:pt x="4" y="43"/>
                  </a:cubicBezTo>
                  <a:cubicBezTo>
                    <a:pt x="4" y="44"/>
                    <a:pt x="4" y="44"/>
                    <a:pt x="5" y="44"/>
                  </a:cubicBezTo>
                  <a:cubicBezTo>
                    <a:pt x="5" y="44"/>
                    <a:pt x="5" y="44"/>
                    <a:pt x="5" y="44"/>
                  </a:cubicBezTo>
                  <a:cubicBezTo>
                    <a:pt x="10" y="41"/>
                    <a:pt x="10" y="41"/>
                    <a:pt x="10" y="41"/>
                  </a:cubicBezTo>
                  <a:cubicBezTo>
                    <a:pt x="11" y="41"/>
                    <a:pt x="11" y="40"/>
                    <a:pt x="11" y="40"/>
                  </a:cubicBezTo>
                  <a:cubicBezTo>
                    <a:pt x="10" y="39"/>
                    <a:pt x="10" y="39"/>
                    <a:pt x="9" y="39"/>
                  </a:cubicBezTo>
                  <a:close/>
                  <a:moveTo>
                    <a:pt x="57" y="28"/>
                  </a:move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0" y="28"/>
                    <a:pt x="50" y="29"/>
                  </a:cubicBezTo>
                  <a:cubicBezTo>
                    <a:pt x="50" y="30"/>
                    <a:pt x="51" y="30"/>
                    <a:pt x="51" y="30"/>
                  </a:cubicBezTo>
                  <a:cubicBezTo>
                    <a:pt x="57" y="30"/>
                    <a:pt x="57" y="30"/>
                    <a:pt x="57" y="30"/>
                  </a:cubicBezTo>
                  <a:cubicBezTo>
                    <a:pt x="58" y="30"/>
                    <a:pt x="58" y="30"/>
                    <a:pt x="58" y="29"/>
                  </a:cubicBezTo>
                  <a:cubicBezTo>
                    <a:pt x="58" y="28"/>
                    <a:pt x="58" y="28"/>
                    <a:pt x="57" y="28"/>
                  </a:cubicBezTo>
                  <a:close/>
                  <a:moveTo>
                    <a:pt x="8" y="29"/>
                  </a:moveTo>
                  <a:cubicBezTo>
                    <a:pt x="8" y="28"/>
                    <a:pt x="7" y="28"/>
                    <a:pt x="7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0" y="28"/>
                    <a:pt x="0" y="28"/>
                    <a:pt x="0" y="29"/>
                  </a:cubicBezTo>
                  <a:cubicBezTo>
                    <a:pt x="0" y="30"/>
                    <a:pt x="0" y="30"/>
                    <a:pt x="1" y="30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30"/>
                    <a:pt x="8" y="30"/>
                    <a:pt x="8" y="29"/>
                  </a:cubicBezTo>
                  <a:close/>
                  <a:moveTo>
                    <a:pt x="49" y="39"/>
                  </a:moveTo>
                  <a:cubicBezTo>
                    <a:pt x="48" y="39"/>
                    <a:pt x="48" y="39"/>
                    <a:pt x="47" y="40"/>
                  </a:cubicBezTo>
                  <a:cubicBezTo>
                    <a:pt x="47" y="40"/>
                    <a:pt x="47" y="41"/>
                    <a:pt x="48" y="41"/>
                  </a:cubicBezTo>
                  <a:cubicBezTo>
                    <a:pt x="53" y="44"/>
                    <a:pt x="53" y="44"/>
                    <a:pt x="53" y="44"/>
                  </a:cubicBezTo>
                  <a:cubicBezTo>
                    <a:pt x="53" y="44"/>
                    <a:pt x="53" y="44"/>
                    <a:pt x="53" y="44"/>
                  </a:cubicBezTo>
                  <a:cubicBezTo>
                    <a:pt x="54" y="44"/>
                    <a:pt x="54" y="44"/>
                    <a:pt x="54" y="43"/>
                  </a:cubicBezTo>
                  <a:cubicBezTo>
                    <a:pt x="54" y="43"/>
                    <a:pt x="54" y="42"/>
                    <a:pt x="54" y="42"/>
                  </a:cubicBezTo>
                  <a:lnTo>
                    <a:pt x="49" y="39"/>
                  </a:lnTo>
                  <a:close/>
                  <a:moveTo>
                    <a:pt x="5" y="14"/>
                  </a:moveTo>
                  <a:cubicBezTo>
                    <a:pt x="5" y="14"/>
                    <a:pt x="4" y="14"/>
                    <a:pt x="4" y="14"/>
                  </a:cubicBezTo>
                  <a:cubicBezTo>
                    <a:pt x="4" y="15"/>
                    <a:pt x="4" y="16"/>
                    <a:pt x="4" y="16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0" y="19"/>
                    <a:pt x="11" y="19"/>
                    <a:pt x="11" y="18"/>
                  </a:cubicBezTo>
                  <a:cubicBezTo>
                    <a:pt x="11" y="18"/>
                    <a:pt x="11" y="17"/>
                    <a:pt x="10" y="17"/>
                  </a:cubicBezTo>
                  <a:lnTo>
                    <a:pt x="5" y="14"/>
                  </a:lnTo>
                  <a:close/>
                  <a:moveTo>
                    <a:pt x="41" y="48"/>
                  </a:moveTo>
                  <a:cubicBezTo>
                    <a:pt x="41" y="47"/>
                    <a:pt x="40" y="47"/>
                    <a:pt x="40" y="47"/>
                  </a:cubicBezTo>
                  <a:cubicBezTo>
                    <a:pt x="39" y="47"/>
                    <a:pt x="39" y="48"/>
                    <a:pt x="39" y="49"/>
                  </a:cubicBezTo>
                  <a:cubicBezTo>
                    <a:pt x="42" y="54"/>
                    <a:pt x="42" y="54"/>
                    <a:pt x="42" y="54"/>
                  </a:cubicBezTo>
                  <a:cubicBezTo>
                    <a:pt x="42" y="54"/>
                    <a:pt x="43" y="54"/>
                    <a:pt x="43" y="54"/>
                  </a:cubicBezTo>
                  <a:cubicBezTo>
                    <a:pt x="43" y="54"/>
                    <a:pt x="43" y="54"/>
                    <a:pt x="44" y="54"/>
                  </a:cubicBezTo>
                  <a:cubicBezTo>
                    <a:pt x="44" y="54"/>
                    <a:pt x="44" y="53"/>
                    <a:pt x="44" y="53"/>
                  </a:cubicBezTo>
                  <a:lnTo>
                    <a:pt x="41" y="48"/>
                  </a:lnTo>
                  <a:close/>
                  <a:moveTo>
                    <a:pt x="17" y="10"/>
                  </a:moveTo>
                  <a:cubicBezTo>
                    <a:pt x="17" y="11"/>
                    <a:pt x="18" y="11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9" y="10"/>
                    <a:pt x="19" y="10"/>
                    <a:pt x="19" y="9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5" y="4"/>
                    <a:pt x="15" y="4"/>
                  </a:cubicBezTo>
                  <a:cubicBezTo>
                    <a:pt x="14" y="4"/>
                    <a:pt x="14" y="5"/>
                    <a:pt x="14" y="5"/>
                  </a:cubicBezTo>
                  <a:lnTo>
                    <a:pt x="17" y="10"/>
                  </a:lnTo>
                  <a:close/>
                  <a:moveTo>
                    <a:pt x="29" y="8"/>
                  </a:moveTo>
                  <a:cubicBezTo>
                    <a:pt x="30" y="8"/>
                    <a:pt x="30" y="7"/>
                    <a:pt x="30" y="7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0" y="0"/>
                    <a:pt x="30" y="0"/>
                    <a:pt x="29" y="0"/>
                  </a:cubicBezTo>
                  <a:cubicBezTo>
                    <a:pt x="28" y="0"/>
                    <a:pt x="28" y="0"/>
                    <a:pt x="28" y="1"/>
                  </a:cubicBezTo>
                  <a:cubicBezTo>
                    <a:pt x="28" y="7"/>
                    <a:pt x="28" y="7"/>
                    <a:pt x="28" y="7"/>
                  </a:cubicBezTo>
                  <a:cubicBezTo>
                    <a:pt x="28" y="7"/>
                    <a:pt x="28" y="8"/>
                    <a:pt x="29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1" rIns="91440" bIns="45721" numCol="1" anchor="t" anchorCtr="0" compatLnSpc="1"/>
            <a:lstStyle/>
            <a:p>
              <a:endParaRPr lang="en-US" sz="1800"/>
            </a:p>
          </p:txBody>
        </p:sp>
        <p:sp>
          <p:nvSpPr>
            <p:cNvPr id="13" name="íṩľiḑé"/>
            <p:cNvSpPr/>
            <p:nvPr/>
          </p:nvSpPr>
          <p:spPr bwMode="auto">
            <a:xfrm>
              <a:off x="6183606" y="4152950"/>
              <a:ext cx="217641" cy="253915"/>
            </a:xfrm>
            <a:custGeom>
              <a:avLst/>
              <a:gdLst>
                <a:gd name="T0" fmla="*/ 36 w 56"/>
                <a:gd name="T1" fmla="*/ 14 h 65"/>
                <a:gd name="T2" fmla="*/ 43 w 56"/>
                <a:gd name="T3" fmla="*/ 2 h 65"/>
                <a:gd name="T4" fmla="*/ 41 w 56"/>
                <a:gd name="T5" fmla="*/ 0 h 65"/>
                <a:gd name="T6" fmla="*/ 13 w 56"/>
                <a:gd name="T7" fmla="*/ 1 h 65"/>
                <a:gd name="T8" fmla="*/ 20 w 56"/>
                <a:gd name="T9" fmla="*/ 14 h 65"/>
                <a:gd name="T10" fmla="*/ 0 w 56"/>
                <a:gd name="T11" fmla="*/ 37 h 65"/>
                <a:gd name="T12" fmla="*/ 7 w 56"/>
                <a:gd name="T13" fmla="*/ 65 h 65"/>
                <a:gd name="T14" fmla="*/ 56 w 56"/>
                <a:gd name="T15" fmla="*/ 58 h 65"/>
                <a:gd name="T16" fmla="*/ 36 w 56"/>
                <a:gd name="T17" fmla="*/ 15 h 65"/>
                <a:gd name="T18" fmla="*/ 23 w 56"/>
                <a:gd name="T19" fmla="*/ 4 h 65"/>
                <a:gd name="T20" fmla="*/ 21 w 56"/>
                <a:gd name="T21" fmla="*/ 5 h 65"/>
                <a:gd name="T22" fmla="*/ 22 w 56"/>
                <a:gd name="T23" fmla="*/ 13 h 65"/>
                <a:gd name="T24" fmla="*/ 39 w 56"/>
                <a:gd name="T25" fmla="*/ 3 h 65"/>
                <a:gd name="T26" fmla="*/ 26 w 56"/>
                <a:gd name="T27" fmla="*/ 13 h 65"/>
                <a:gd name="T28" fmla="*/ 33 w 56"/>
                <a:gd name="T29" fmla="*/ 15 h 65"/>
                <a:gd name="T30" fmla="*/ 23 w 56"/>
                <a:gd name="T31" fmla="*/ 16 h 65"/>
                <a:gd name="T32" fmla="*/ 53 w 56"/>
                <a:gd name="T33" fmla="*/ 58 h 65"/>
                <a:gd name="T34" fmla="*/ 7 w 56"/>
                <a:gd name="T35" fmla="*/ 62 h 65"/>
                <a:gd name="T36" fmla="*/ 3 w 56"/>
                <a:gd name="T37" fmla="*/ 37 h 65"/>
                <a:gd name="T38" fmla="*/ 34 w 56"/>
                <a:gd name="T39" fmla="*/ 18 h 65"/>
                <a:gd name="T40" fmla="*/ 53 w 56"/>
                <a:gd name="T41" fmla="*/ 58 h 65"/>
                <a:gd name="T42" fmla="*/ 8 w 56"/>
                <a:gd name="T43" fmla="*/ 54 h 65"/>
                <a:gd name="T44" fmla="*/ 12 w 56"/>
                <a:gd name="T45" fmla="*/ 58 h 65"/>
                <a:gd name="T46" fmla="*/ 6 w 56"/>
                <a:gd name="T47" fmla="*/ 54 h 65"/>
                <a:gd name="T48" fmla="*/ 23 w 56"/>
                <a:gd name="T49" fmla="*/ 21 h 65"/>
                <a:gd name="T50" fmla="*/ 23 w 56"/>
                <a:gd name="T51" fmla="*/ 23 h 65"/>
                <a:gd name="T52" fmla="*/ 28 w 56"/>
                <a:gd name="T53" fmla="*/ 28 h 65"/>
                <a:gd name="T54" fmla="*/ 28 w 56"/>
                <a:gd name="T55" fmla="*/ 53 h 65"/>
                <a:gd name="T56" fmla="*/ 28 w 56"/>
                <a:gd name="T57" fmla="*/ 28 h 65"/>
                <a:gd name="T58" fmla="*/ 17 w 56"/>
                <a:gd name="T59" fmla="*/ 41 h 65"/>
                <a:gd name="T60" fmla="*/ 38 w 56"/>
                <a:gd name="T61" fmla="*/ 41 h 65"/>
                <a:gd name="T62" fmla="*/ 26 w 56"/>
                <a:gd name="T63" fmla="*/ 37 h 65"/>
                <a:gd name="T64" fmla="*/ 32 w 56"/>
                <a:gd name="T65" fmla="*/ 44 h 65"/>
                <a:gd name="T66" fmla="*/ 29 w 56"/>
                <a:gd name="T67" fmla="*/ 49 h 65"/>
                <a:gd name="T68" fmla="*/ 27 w 56"/>
                <a:gd name="T69" fmla="*/ 49 h 65"/>
                <a:gd name="T70" fmla="*/ 24 w 56"/>
                <a:gd name="T71" fmla="*/ 44 h 65"/>
                <a:gd name="T72" fmla="*/ 26 w 56"/>
                <a:gd name="T73" fmla="*/ 44 h 65"/>
                <a:gd name="T74" fmla="*/ 30 w 56"/>
                <a:gd name="T75" fmla="*/ 44 h 65"/>
                <a:gd name="T76" fmla="*/ 24 w 56"/>
                <a:gd name="T77" fmla="*/ 37 h 65"/>
                <a:gd name="T78" fmla="*/ 27 w 56"/>
                <a:gd name="T79" fmla="*/ 32 h 65"/>
                <a:gd name="T80" fmla="*/ 29 w 56"/>
                <a:gd name="T81" fmla="*/ 32 h 65"/>
                <a:gd name="T82" fmla="*/ 32 w 56"/>
                <a:gd name="T83" fmla="*/ 37 h 65"/>
                <a:gd name="T84" fmla="*/ 30 w 56"/>
                <a:gd name="T85" fmla="*/ 37 h 65"/>
                <a:gd name="T86" fmla="*/ 26 w 56"/>
                <a:gd name="T87" fmla="*/ 37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6" h="65">
                  <a:moveTo>
                    <a:pt x="36" y="15"/>
                  </a:moveTo>
                  <a:cubicBezTo>
                    <a:pt x="36" y="14"/>
                    <a:pt x="36" y="14"/>
                    <a:pt x="36" y="14"/>
                  </a:cubicBezTo>
                  <a:cubicBezTo>
                    <a:pt x="43" y="3"/>
                    <a:pt x="43" y="3"/>
                    <a:pt x="43" y="3"/>
                  </a:cubicBezTo>
                  <a:cubicBezTo>
                    <a:pt x="43" y="3"/>
                    <a:pt x="43" y="3"/>
                    <a:pt x="43" y="2"/>
                  </a:cubicBezTo>
                  <a:cubicBezTo>
                    <a:pt x="43" y="1"/>
                    <a:pt x="42" y="0"/>
                    <a:pt x="41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3" y="0"/>
                    <a:pt x="13" y="1"/>
                  </a:cubicBezTo>
                  <a:cubicBezTo>
                    <a:pt x="12" y="2"/>
                    <a:pt x="12" y="3"/>
                    <a:pt x="13" y="3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9" y="16"/>
                    <a:pt x="0" y="26"/>
                    <a:pt x="0" y="37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61"/>
                    <a:pt x="3" y="65"/>
                    <a:pt x="7" y="65"/>
                  </a:cubicBezTo>
                  <a:cubicBezTo>
                    <a:pt x="49" y="65"/>
                    <a:pt x="49" y="65"/>
                    <a:pt x="49" y="65"/>
                  </a:cubicBezTo>
                  <a:cubicBezTo>
                    <a:pt x="53" y="65"/>
                    <a:pt x="56" y="61"/>
                    <a:pt x="56" y="58"/>
                  </a:cubicBezTo>
                  <a:cubicBezTo>
                    <a:pt x="56" y="37"/>
                    <a:pt x="56" y="37"/>
                    <a:pt x="56" y="37"/>
                  </a:cubicBezTo>
                  <a:cubicBezTo>
                    <a:pt x="56" y="26"/>
                    <a:pt x="47" y="16"/>
                    <a:pt x="36" y="15"/>
                  </a:cubicBezTo>
                  <a:close/>
                  <a:moveTo>
                    <a:pt x="26" y="13"/>
                  </a:moveTo>
                  <a:cubicBezTo>
                    <a:pt x="23" y="4"/>
                    <a:pt x="23" y="4"/>
                    <a:pt x="23" y="4"/>
                  </a:cubicBezTo>
                  <a:cubicBezTo>
                    <a:pt x="22" y="3"/>
                    <a:pt x="22" y="3"/>
                    <a:pt x="21" y="3"/>
                  </a:cubicBezTo>
                  <a:cubicBezTo>
                    <a:pt x="21" y="4"/>
                    <a:pt x="21" y="4"/>
                    <a:pt x="21" y="5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39" y="3"/>
                    <a:pt x="39" y="3"/>
                    <a:pt x="39" y="3"/>
                  </a:cubicBezTo>
                  <a:cubicBezTo>
                    <a:pt x="33" y="13"/>
                    <a:pt x="33" y="13"/>
                    <a:pt x="33" y="13"/>
                  </a:cubicBezTo>
                  <a:lnTo>
                    <a:pt x="26" y="13"/>
                  </a:lnTo>
                  <a:close/>
                  <a:moveTo>
                    <a:pt x="23" y="15"/>
                  </a:moveTo>
                  <a:cubicBezTo>
                    <a:pt x="33" y="15"/>
                    <a:pt x="33" y="15"/>
                    <a:pt x="33" y="15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23" y="16"/>
                    <a:pt x="23" y="16"/>
                    <a:pt x="23" y="16"/>
                  </a:cubicBezTo>
                  <a:lnTo>
                    <a:pt x="23" y="15"/>
                  </a:lnTo>
                  <a:close/>
                  <a:moveTo>
                    <a:pt x="53" y="58"/>
                  </a:moveTo>
                  <a:cubicBezTo>
                    <a:pt x="53" y="60"/>
                    <a:pt x="51" y="62"/>
                    <a:pt x="49" y="62"/>
                  </a:cubicBezTo>
                  <a:cubicBezTo>
                    <a:pt x="7" y="62"/>
                    <a:pt x="7" y="62"/>
                    <a:pt x="7" y="62"/>
                  </a:cubicBezTo>
                  <a:cubicBezTo>
                    <a:pt x="5" y="62"/>
                    <a:pt x="3" y="60"/>
                    <a:pt x="3" y="58"/>
                  </a:cubicBezTo>
                  <a:cubicBezTo>
                    <a:pt x="3" y="37"/>
                    <a:pt x="3" y="37"/>
                    <a:pt x="3" y="37"/>
                  </a:cubicBezTo>
                  <a:cubicBezTo>
                    <a:pt x="3" y="26"/>
                    <a:pt x="11" y="18"/>
                    <a:pt x="22" y="18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44" y="18"/>
                    <a:pt x="53" y="26"/>
                    <a:pt x="53" y="37"/>
                  </a:cubicBezTo>
                  <a:lnTo>
                    <a:pt x="53" y="58"/>
                  </a:lnTo>
                  <a:close/>
                  <a:moveTo>
                    <a:pt x="8" y="38"/>
                  </a:moveTo>
                  <a:cubicBezTo>
                    <a:pt x="8" y="54"/>
                    <a:pt x="8" y="54"/>
                    <a:pt x="8" y="54"/>
                  </a:cubicBezTo>
                  <a:cubicBezTo>
                    <a:pt x="8" y="55"/>
                    <a:pt x="9" y="57"/>
                    <a:pt x="11" y="57"/>
                  </a:cubicBezTo>
                  <a:cubicBezTo>
                    <a:pt x="11" y="57"/>
                    <a:pt x="12" y="57"/>
                    <a:pt x="12" y="58"/>
                  </a:cubicBezTo>
                  <a:cubicBezTo>
                    <a:pt x="12" y="58"/>
                    <a:pt x="11" y="59"/>
                    <a:pt x="11" y="59"/>
                  </a:cubicBezTo>
                  <a:cubicBezTo>
                    <a:pt x="8" y="59"/>
                    <a:pt x="6" y="56"/>
                    <a:pt x="6" y="54"/>
                  </a:cubicBezTo>
                  <a:cubicBezTo>
                    <a:pt x="6" y="38"/>
                    <a:pt x="6" y="38"/>
                    <a:pt x="6" y="38"/>
                  </a:cubicBezTo>
                  <a:cubicBezTo>
                    <a:pt x="6" y="28"/>
                    <a:pt x="14" y="21"/>
                    <a:pt x="23" y="21"/>
                  </a:cubicBezTo>
                  <a:cubicBezTo>
                    <a:pt x="24" y="21"/>
                    <a:pt x="24" y="21"/>
                    <a:pt x="24" y="22"/>
                  </a:cubicBezTo>
                  <a:cubicBezTo>
                    <a:pt x="24" y="22"/>
                    <a:pt x="24" y="23"/>
                    <a:pt x="23" y="23"/>
                  </a:cubicBezTo>
                  <a:cubicBezTo>
                    <a:pt x="15" y="23"/>
                    <a:pt x="8" y="29"/>
                    <a:pt x="8" y="38"/>
                  </a:cubicBezTo>
                  <a:close/>
                  <a:moveTo>
                    <a:pt x="28" y="28"/>
                  </a:moveTo>
                  <a:cubicBezTo>
                    <a:pt x="21" y="28"/>
                    <a:pt x="15" y="34"/>
                    <a:pt x="15" y="41"/>
                  </a:cubicBezTo>
                  <a:cubicBezTo>
                    <a:pt x="15" y="47"/>
                    <a:pt x="21" y="53"/>
                    <a:pt x="28" y="53"/>
                  </a:cubicBezTo>
                  <a:cubicBezTo>
                    <a:pt x="35" y="53"/>
                    <a:pt x="40" y="47"/>
                    <a:pt x="40" y="41"/>
                  </a:cubicBezTo>
                  <a:cubicBezTo>
                    <a:pt x="40" y="34"/>
                    <a:pt x="35" y="28"/>
                    <a:pt x="28" y="28"/>
                  </a:cubicBezTo>
                  <a:close/>
                  <a:moveTo>
                    <a:pt x="28" y="51"/>
                  </a:moveTo>
                  <a:cubicBezTo>
                    <a:pt x="22" y="51"/>
                    <a:pt x="17" y="46"/>
                    <a:pt x="17" y="41"/>
                  </a:cubicBezTo>
                  <a:cubicBezTo>
                    <a:pt x="17" y="35"/>
                    <a:pt x="22" y="30"/>
                    <a:pt x="28" y="30"/>
                  </a:cubicBezTo>
                  <a:cubicBezTo>
                    <a:pt x="33" y="30"/>
                    <a:pt x="38" y="35"/>
                    <a:pt x="38" y="41"/>
                  </a:cubicBezTo>
                  <a:cubicBezTo>
                    <a:pt x="38" y="46"/>
                    <a:pt x="33" y="51"/>
                    <a:pt x="28" y="51"/>
                  </a:cubicBezTo>
                  <a:close/>
                  <a:moveTo>
                    <a:pt x="26" y="37"/>
                  </a:moveTo>
                  <a:cubicBezTo>
                    <a:pt x="26" y="39"/>
                    <a:pt x="27" y="40"/>
                    <a:pt x="28" y="40"/>
                  </a:cubicBezTo>
                  <a:cubicBezTo>
                    <a:pt x="30" y="40"/>
                    <a:pt x="32" y="41"/>
                    <a:pt x="32" y="44"/>
                  </a:cubicBezTo>
                  <a:cubicBezTo>
                    <a:pt x="32" y="46"/>
                    <a:pt x="31" y="47"/>
                    <a:pt x="29" y="48"/>
                  </a:cubicBezTo>
                  <a:cubicBezTo>
                    <a:pt x="29" y="49"/>
                    <a:pt x="29" y="49"/>
                    <a:pt x="29" y="49"/>
                  </a:cubicBezTo>
                  <a:cubicBezTo>
                    <a:pt x="29" y="49"/>
                    <a:pt x="28" y="50"/>
                    <a:pt x="28" y="50"/>
                  </a:cubicBezTo>
                  <a:cubicBezTo>
                    <a:pt x="27" y="50"/>
                    <a:pt x="27" y="49"/>
                    <a:pt x="27" y="49"/>
                  </a:cubicBezTo>
                  <a:cubicBezTo>
                    <a:pt x="27" y="48"/>
                    <a:pt x="27" y="48"/>
                    <a:pt x="27" y="48"/>
                  </a:cubicBezTo>
                  <a:cubicBezTo>
                    <a:pt x="25" y="47"/>
                    <a:pt x="24" y="46"/>
                    <a:pt x="24" y="44"/>
                  </a:cubicBezTo>
                  <a:cubicBezTo>
                    <a:pt x="24" y="43"/>
                    <a:pt x="24" y="43"/>
                    <a:pt x="25" y="43"/>
                  </a:cubicBezTo>
                  <a:cubicBezTo>
                    <a:pt x="25" y="43"/>
                    <a:pt x="26" y="43"/>
                    <a:pt x="26" y="44"/>
                  </a:cubicBezTo>
                  <a:cubicBezTo>
                    <a:pt x="26" y="45"/>
                    <a:pt x="27" y="46"/>
                    <a:pt x="28" y="46"/>
                  </a:cubicBezTo>
                  <a:cubicBezTo>
                    <a:pt x="29" y="46"/>
                    <a:pt x="30" y="45"/>
                    <a:pt x="30" y="44"/>
                  </a:cubicBezTo>
                  <a:cubicBezTo>
                    <a:pt x="30" y="42"/>
                    <a:pt x="29" y="42"/>
                    <a:pt x="28" y="42"/>
                  </a:cubicBezTo>
                  <a:cubicBezTo>
                    <a:pt x="25" y="42"/>
                    <a:pt x="24" y="40"/>
                    <a:pt x="24" y="37"/>
                  </a:cubicBezTo>
                  <a:cubicBezTo>
                    <a:pt x="24" y="36"/>
                    <a:pt x="25" y="34"/>
                    <a:pt x="27" y="34"/>
                  </a:cubicBezTo>
                  <a:cubicBezTo>
                    <a:pt x="27" y="32"/>
                    <a:pt x="27" y="32"/>
                    <a:pt x="27" y="32"/>
                  </a:cubicBezTo>
                  <a:cubicBezTo>
                    <a:pt x="27" y="32"/>
                    <a:pt x="27" y="31"/>
                    <a:pt x="28" y="31"/>
                  </a:cubicBezTo>
                  <a:cubicBezTo>
                    <a:pt x="28" y="31"/>
                    <a:pt x="29" y="32"/>
                    <a:pt x="29" y="32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30" y="34"/>
                    <a:pt x="32" y="35"/>
                    <a:pt x="32" y="37"/>
                  </a:cubicBezTo>
                  <a:cubicBezTo>
                    <a:pt x="32" y="38"/>
                    <a:pt x="31" y="38"/>
                    <a:pt x="31" y="38"/>
                  </a:cubicBezTo>
                  <a:cubicBezTo>
                    <a:pt x="30" y="38"/>
                    <a:pt x="30" y="38"/>
                    <a:pt x="30" y="37"/>
                  </a:cubicBezTo>
                  <a:cubicBezTo>
                    <a:pt x="30" y="36"/>
                    <a:pt x="29" y="35"/>
                    <a:pt x="28" y="35"/>
                  </a:cubicBezTo>
                  <a:cubicBezTo>
                    <a:pt x="27" y="35"/>
                    <a:pt x="26" y="36"/>
                    <a:pt x="26" y="3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1" rIns="91440" bIns="45721" numCol="1" anchor="t" anchorCtr="0" compatLnSpc="1"/>
            <a:lstStyle/>
            <a:p>
              <a:endParaRPr lang="en-US" sz="1800"/>
            </a:p>
          </p:txBody>
        </p:sp>
        <p:sp>
          <p:nvSpPr>
            <p:cNvPr id="14" name="îṧḻíḍè"/>
            <p:cNvSpPr/>
            <p:nvPr/>
          </p:nvSpPr>
          <p:spPr bwMode="auto">
            <a:xfrm>
              <a:off x="6145217" y="3502854"/>
              <a:ext cx="367683" cy="347026"/>
            </a:xfrm>
            <a:custGeom>
              <a:avLst/>
              <a:gdLst>
                <a:gd name="T0" fmla="*/ 13 w 75"/>
                <a:gd name="T1" fmla="*/ 41 h 71"/>
                <a:gd name="T2" fmla="*/ 13 w 75"/>
                <a:gd name="T3" fmla="*/ 35 h 71"/>
                <a:gd name="T4" fmla="*/ 65 w 75"/>
                <a:gd name="T5" fmla="*/ 12 h 71"/>
                <a:gd name="T6" fmla="*/ 36 w 75"/>
                <a:gd name="T7" fmla="*/ 13 h 71"/>
                <a:gd name="T8" fmla="*/ 65 w 75"/>
                <a:gd name="T9" fmla="*/ 14 h 71"/>
                <a:gd name="T10" fmla="*/ 65 w 75"/>
                <a:gd name="T11" fmla="*/ 12 h 71"/>
                <a:gd name="T12" fmla="*/ 22 w 75"/>
                <a:gd name="T13" fmla="*/ 38 h 71"/>
                <a:gd name="T14" fmla="*/ 27 w 75"/>
                <a:gd name="T15" fmla="*/ 38 h 71"/>
                <a:gd name="T16" fmla="*/ 36 w 75"/>
                <a:gd name="T17" fmla="*/ 35 h 71"/>
                <a:gd name="T18" fmla="*/ 36 w 75"/>
                <a:gd name="T19" fmla="*/ 41 h 71"/>
                <a:gd name="T20" fmla="*/ 36 w 75"/>
                <a:gd name="T21" fmla="*/ 35 h 71"/>
                <a:gd name="T22" fmla="*/ 75 w 75"/>
                <a:gd name="T23" fmla="*/ 36 h 71"/>
                <a:gd name="T24" fmla="*/ 67 w 75"/>
                <a:gd name="T25" fmla="*/ 42 h 71"/>
                <a:gd name="T26" fmla="*/ 71 w 75"/>
                <a:gd name="T27" fmla="*/ 52 h 71"/>
                <a:gd name="T28" fmla="*/ 67 w 75"/>
                <a:gd name="T29" fmla="*/ 53 h 71"/>
                <a:gd name="T30" fmla="*/ 49 w 75"/>
                <a:gd name="T31" fmla="*/ 42 h 71"/>
                <a:gd name="T32" fmla="*/ 43 w 75"/>
                <a:gd name="T33" fmla="*/ 59 h 71"/>
                <a:gd name="T34" fmla="*/ 8 w 75"/>
                <a:gd name="T35" fmla="*/ 70 h 71"/>
                <a:gd name="T36" fmla="*/ 6 w 75"/>
                <a:gd name="T37" fmla="*/ 70 h 71"/>
                <a:gd name="T38" fmla="*/ 9 w 75"/>
                <a:gd name="T39" fmla="*/ 59 h 71"/>
                <a:gd name="T40" fmla="*/ 0 w 75"/>
                <a:gd name="T41" fmla="*/ 53 h 71"/>
                <a:gd name="T42" fmla="*/ 6 w 75"/>
                <a:gd name="T43" fmla="*/ 17 h 71"/>
                <a:gd name="T44" fmla="*/ 26 w 75"/>
                <a:gd name="T45" fmla="*/ 6 h 71"/>
                <a:gd name="T46" fmla="*/ 69 w 75"/>
                <a:gd name="T47" fmla="*/ 0 h 71"/>
                <a:gd name="T48" fmla="*/ 72 w 75"/>
                <a:gd name="T49" fmla="*/ 36 h 71"/>
                <a:gd name="T50" fmla="*/ 69 w 75"/>
                <a:gd name="T51" fmla="*/ 3 h 71"/>
                <a:gd name="T52" fmla="*/ 29 w 75"/>
                <a:gd name="T53" fmla="*/ 6 h 71"/>
                <a:gd name="T54" fmla="*/ 43 w 75"/>
                <a:gd name="T55" fmla="*/ 18 h 71"/>
                <a:gd name="T56" fmla="*/ 48 w 75"/>
                <a:gd name="T57" fmla="*/ 21 h 71"/>
                <a:gd name="T58" fmla="*/ 66 w 75"/>
                <a:gd name="T59" fmla="*/ 22 h 71"/>
                <a:gd name="T60" fmla="*/ 48 w 75"/>
                <a:gd name="T61" fmla="*/ 23 h 71"/>
                <a:gd name="T62" fmla="*/ 65 w 75"/>
                <a:gd name="T63" fmla="*/ 30 h 71"/>
                <a:gd name="T64" fmla="*/ 65 w 75"/>
                <a:gd name="T65" fmla="*/ 32 h 71"/>
                <a:gd name="T66" fmla="*/ 48 w 75"/>
                <a:gd name="T67" fmla="*/ 39 h 71"/>
                <a:gd name="T68" fmla="*/ 56 w 75"/>
                <a:gd name="T69" fmla="*/ 39 h 71"/>
                <a:gd name="T70" fmla="*/ 63 w 75"/>
                <a:gd name="T71" fmla="*/ 41 h 71"/>
                <a:gd name="T72" fmla="*/ 64 w 75"/>
                <a:gd name="T73" fmla="*/ 39 h 71"/>
                <a:gd name="T74" fmla="*/ 72 w 75"/>
                <a:gd name="T75" fmla="*/ 36 h 71"/>
                <a:gd name="T76" fmla="*/ 46 w 75"/>
                <a:gd name="T77" fmla="*/ 23 h 71"/>
                <a:gd name="T78" fmla="*/ 6 w 75"/>
                <a:gd name="T79" fmla="*/ 20 h 71"/>
                <a:gd name="T80" fmla="*/ 3 w 75"/>
                <a:gd name="T81" fmla="*/ 53 h 71"/>
                <a:gd name="T82" fmla="*/ 12 w 75"/>
                <a:gd name="T83" fmla="*/ 56 h 71"/>
                <a:gd name="T84" fmla="*/ 13 w 75"/>
                <a:gd name="T85" fmla="*/ 57 h 71"/>
                <a:gd name="T86" fmla="*/ 20 w 75"/>
                <a:gd name="T87" fmla="*/ 56 h 71"/>
                <a:gd name="T88" fmla="*/ 43 w 75"/>
                <a:gd name="T89" fmla="*/ 56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5" h="71">
                  <a:moveTo>
                    <a:pt x="16" y="38"/>
                  </a:moveTo>
                  <a:cubicBezTo>
                    <a:pt x="16" y="40"/>
                    <a:pt x="15" y="41"/>
                    <a:pt x="13" y="41"/>
                  </a:cubicBezTo>
                  <a:cubicBezTo>
                    <a:pt x="12" y="41"/>
                    <a:pt x="10" y="40"/>
                    <a:pt x="10" y="38"/>
                  </a:cubicBezTo>
                  <a:cubicBezTo>
                    <a:pt x="10" y="37"/>
                    <a:pt x="12" y="35"/>
                    <a:pt x="13" y="35"/>
                  </a:cubicBezTo>
                  <a:cubicBezTo>
                    <a:pt x="15" y="35"/>
                    <a:pt x="16" y="37"/>
                    <a:pt x="16" y="38"/>
                  </a:cubicBezTo>
                  <a:close/>
                  <a:moveTo>
                    <a:pt x="65" y="12"/>
                  </a:moveTo>
                  <a:cubicBezTo>
                    <a:pt x="37" y="12"/>
                    <a:pt x="37" y="12"/>
                    <a:pt x="37" y="12"/>
                  </a:cubicBezTo>
                  <a:cubicBezTo>
                    <a:pt x="36" y="12"/>
                    <a:pt x="36" y="12"/>
                    <a:pt x="36" y="13"/>
                  </a:cubicBezTo>
                  <a:cubicBezTo>
                    <a:pt x="36" y="14"/>
                    <a:pt x="36" y="14"/>
                    <a:pt x="37" y="14"/>
                  </a:cubicBezTo>
                  <a:cubicBezTo>
                    <a:pt x="65" y="14"/>
                    <a:pt x="65" y="14"/>
                    <a:pt x="65" y="14"/>
                  </a:cubicBezTo>
                  <a:cubicBezTo>
                    <a:pt x="65" y="14"/>
                    <a:pt x="66" y="14"/>
                    <a:pt x="66" y="13"/>
                  </a:cubicBezTo>
                  <a:cubicBezTo>
                    <a:pt x="66" y="12"/>
                    <a:pt x="65" y="12"/>
                    <a:pt x="65" y="12"/>
                  </a:cubicBezTo>
                  <a:close/>
                  <a:moveTo>
                    <a:pt x="24" y="35"/>
                  </a:moveTo>
                  <a:cubicBezTo>
                    <a:pt x="23" y="35"/>
                    <a:pt x="22" y="37"/>
                    <a:pt x="22" y="38"/>
                  </a:cubicBezTo>
                  <a:cubicBezTo>
                    <a:pt x="22" y="40"/>
                    <a:pt x="23" y="41"/>
                    <a:pt x="24" y="41"/>
                  </a:cubicBezTo>
                  <a:cubicBezTo>
                    <a:pt x="26" y="41"/>
                    <a:pt x="27" y="40"/>
                    <a:pt x="27" y="38"/>
                  </a:cubicBezTo>
                  <a:cubicBezTo>
                    <a:pt x="27" y="37"/>
                    <a:pt x="26" y="35"/>
                    <a:pt x="24" y="35"/>
                  </a:cubicBezTo>
                  <a:close/>
                  <a:moveTo>
                    <a:pt x="36" y="35"/>
                  </a:moveTo>
                  <a:cubicBezTo>
                    <a:pt x="34" y="35"/>
                    <a:pt x="33" y="37"/>
                    <a:pt x="33" y="38"/>
                  </a:cubicBezTo>
                  <a:cubicBezTo>
                    <a:pt x="33" y="40"/>
                    <a:pt x="34" y="41"/>
                    <a:pt x="36" y="41"/>
                  </a:cubicBezTo>
                  <a:cubicBezTo>
                    <a:pt x="37" y="41"/>
                    <a:pt x="39" y="40"/>
                    <a:pt x="39" y="38"/>
                  </a:cubicBezTo>
                  <a:cubicBezTo>
                    <a:pt x="39" y="37"/>
                    <a:pt x="37" y="35"/>
                    <a:pt x="36" y="35"/>
                  </a:cubicBezTo>
                  <a:close/>
                  <a:moveTo>
                    <a:pt x="75" y="6"/>
                  </a:moveTo>
                  <a:cubicBezTo>
                    <a:pt x="75" y="36"/>
                    <a:pt x="75" y="36"/>
                    <a:pt x="75" y="36"/>
                  </a:cubicBezTo>
                  <a:cubicBezTo>
                    <a:pt x="75" y="40"/>
                    <a:pt x="73" y="42"/>
                    <a:pt x="69" y="42"/>
                  </a:cubicBezTo>
                  <a:cubicBezTo>
                    <a:pt x="67" y="42"/>
                    <a:pt x="67" y="42"/>
                    <a:pt x="67" y="42"/>
                  </a:cubicBezTo>
                  <a:cubicBezTo>
                    <a:pt x="70" y="51"/>
                    <a:pt x="70" y="51"/>
                    <a:pt x="70" y="51"/>
                  </a:cubicBezTo>
                  <a:cubicBezTo>
                    <a:pt x="70" y="51"/>
                    <a:pt x="71" y="52"/>
                    <a:pt x="71" y="52"/>
                  </a:cubicBezTo>
                  <a:cubicBezTo>
                    <a:pt x="71" y="53"/>
                    <a:pt x="70" y="54"/>
                    <a:pt x="69" y="54"/>
                  </a:cubicBezTo>
                  <a:cubicBezTo>
                    <a:pt x="68" y="54"/>
                    <a:pt x="68" y="54"/>
                    <a:pt x="67" y="53"/>
                  </a:cubicBezTo>
                  <a:cubicBezTo>
                    <a:pt x="54" y="42"/>
                    <a:pt x="54" y="42"/>
                    <a:pt x="54" y="42"/>
                  </a:cubicBezTo>
                  <a:cubicBezTo>
                    <a:pt x="49" y="42"/>
                    <a:pt x="49" y="42"/>
                    <a:pt x="49" y="42"/>
                  </a:cubicBezTo>
                  <a:cubicBezTo>
                    <a:pt x="49" y="53"/>
                    <a:pt x="49" y="53"/>
                    <a:pt x="49" y="53"/>
                  </a:cubicBezTo>
                  <a:cubicBezTo>
                    <a:pt x="49" y="56"/>
                    <a:pt x="46" y="59"/>
                    <a:pt x="43" y="59"/>
                  </a:cubicBezTo>
                  <a:cubicBezTo>
                    <a:pt x="21" y="59"/>
                    <a:pt x="21" y="59"/>
                    <a:pt x="21" y="59"/>
                  </a:cubicBezTo>
                  <a:cubicBezTo>
                    <a:pt x="8" y="70"/>
                    <a:pt x="8" y="70"/>
                    <a:pt x="8" y="70"/>
                  </a:cubicBezTo>
                  <a:cubicBezTo>
                    <a:pt x="8" y="70"/>
                    <a:pt x="7" y="71"/>
                    <a:pt x="7" y="71"/>
                  </a:cubicBezTo>
                  <a:cubicBezTo>
                    <a:pt x="7" y="71"/>
                    <a:pt x="6" y="71"/>
                    <a:pt x="6" y="70"/>
                  </a:cubicBezTo>
                  <a:cubicBezTo>
                    <a:pt x="5" y="70"/>
                    <a:pt x="5" y="69"/>
                    <a:pt x="5" y="68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6" y="59"/>
                    <a:pt x="6" y="59"/>
                    <a:pt x="6" y="59"/>
                  </a:cubicBezTo>
                  <a:cubicBezTo>
                    <a:pt x="3" y="59"/>
                    <a:pt x="0" y="56"/>
                    <a:pt x="0" y="5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19"/>
                    <a:pt x="3" y="17"/>
                    <a:pt x="6" y="17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6" y="3"/>
                    <a:pt x="29" y="0"/>
                    <a:pt x="32" y="0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73" y="0"/>
                    <a:pt x="75" y="3"/>
                    <a:pt x="75" y="6"/>
                  </a:cubicBezTo>
                  <a:close/>
                  <a:moveTo>
                    <a:pt x="72" y="36"/>
                  </a:moveTo>
                  <a:cubicBezTo>
                    <a:pt x="72" y="6"/>
                    <a:pt x="72" y="6"/>
                    <a:pt x="72" y="6"/>
                  </a:cubicBezTo>
                  <a:cubicBezTo>
                    <a:pt x="72" y="4"/>
                    <a:pt x="71" y="3"/>
                    <a:pt x="69" y="3"/>
                  </a:cubicBezTo>
                  <a:cubicBezTo>
                    <a:pt x="32" y="3"/>
                    <a:pt x="32" y="3"/>
                    <a:pt x="32" y="3"/>
                  </a:cubicBezTo>
                  <a:cubicBezTo>
                    <a:pt x="31" y="3"/>
                    <a:pt x="29" y="4"/>
                    <a:pt x="29" y="6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43" y="18"/>
                    <a:pt x="43" y="18"/>
                    <a:pt x="43" y="18"/>
                  </a:cubicBezTo>
                  <a:cubicBezTo>
                    <a:pt x="46" y="18"/>
                    <a:pt x="48" y="20"/>
                    <a:pt x="48" y="23"/>
                  </a:cubicBezTo>
                  <a:cubicBezTo>
                    <a:pt x="48" y="22"/>
                    <a:pt x="48" y="22"/>
                    <a:pt x="48" y="21"/>
                  </a:cubicBezTo>
                  <a:cubicBezTo>
                    <a:pt x="65" y="21"/>
                    <a:pt x="65" y="21"/>
                    <a:pt x="65" y="21"/>
                  </a:cubicBezTo>
                  <a:cubicBezTo>
                    <a:pt x="65" y="21"/>
                    <a:pt x="66" y="22"/>
                    <a:pt x="66" y="22"/>
                  </a:cubicBezTo>
                  <a:cubicBezTo>
                    <a:pt x="66" y="23"/>
                    <a:pt x="65" y="23"/>
                    <a:pt x="65" y="23"/>
                  </a:cubicBezTo>
                  <a:cubicBezTo>
                    <a:pt x="48" y="23"/>
                    <a:pt x="48" y="23"/>
                    <a:pt x="48" y="23"/>
                  </a:cubicBezTo>
                  <a:cubicBezTo>
                    <a:pt x="48" y="30"/>
                    <a:pt x="48" y="30"/>
                    <a:pt x="48" y="30"/>
                  </a:cubicBezTo>
                  <a:cubicBezTo>
                    <a:pt x="65" y="30"/>
                    <a:pt x="65" y="30"/>
                    <a:pt x="65" y="30"/>
                  </a:cubicBezTo>
                  <a:cubicBezTo>
                    <a:pt x="65" y="30"/>
                    <a:pt x="66" y="31"/>
                    <a:pt x="66" y="31"/>
                  </a:cubicBezTo>
                  <a:cubicBezTo>
                    <a:pt x="66" y="32"/>
                    <a:pt x="65" y="32"/>
                    <a:pt x="65" y="32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48" y="39"/>
                    <a:pt x="48" y="39"/>
                    <a:pt x="48" y="39"/>
                  </a:cubicBezTo>
                  <a:cubicBezTo>
                    <a:pt x="55" y="39"/>
                    <a:pt x="55" y="39"/>
                    <a:pt x="55" y="39"/>
                  </a:cubicBezTo>
                  <a:cubicBezTo>
                    <a:pt x="55" y="39"/>
                    <a:pt x="56" y="39"/>
                    <a:pt x="56" y="39"/>
                  </a:cubicBezTo>
                  <a:cubicBezTo>
                    <a:pt x="66" y="48"/>
                    <a:pt x="66" y="48"/>
                    <a:pt x="66" y="48"/>
                  </a:cubicBezTo>
                  <a:cubicBezTo>
                    <a:pt x="63" y="41"/>
                    <a:pt x="63" y="41"/>
                    <a:pt x="63" y="41"/>
                  </a:cubicBezTo>
                  <a:cubicBezTo>
                    <a:pt x="63" y="40"/>
                    <a:pt x="63" y="40"/>
                    <a:pt x="63" y="40"/>
                  </a:cubicBezTo>
                  <a:cubicBezTo>
                    <a:pt x="63" y="39"/>
                    <a:pt x="64" y="39"/>
                    <a:pt x="64" y="39"/>
                  </a:cubicBezTo>
                  <a:cubicBezTo>
                    <a:pt x="69" y="39"/>
                    <a:pt x="69" y="39"/>
                    <a:pt x="69" y="39"/>
                  </a:cubicBezTo>
                  <a:cubicBezTo>
                    <a:pt x="71" y="39"/>
                    <a:pt x="72" y="38"/>
                    <a:pt x="72" y="36"/>
                  </a:cubicBezTo>
                  <a:close/>
                  <a:moveTo>
                    <a:pt x="46" y="53"/>
                  </a:moveTo>
                  <a:cubicBezTo>
                    <a:pt x="46" y="23"/>
                    <a:pt x="46" y="23"/>
                    <a:pt x="46" y="23"/>
                  </a:cubicBezTo>
                  <a:cubicBezTo>
                    <a:pt x="46" y="21"/>
                    <a:pt x="45" y="20"/>
                    <a:pt x="43" y="20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4" y="20"/>
                    <a:pt x="3" y="21"/>
                    <a:pt x="3" y="23"/>
                  </a:cubicBezTo>
                  <a:cubicBezTo>
                    <a:pt x="3" y="53"/>
                    <a:pt x="3" y="53"/>
                    <a:pt x="3" y="53"/>
                  </a:cubicBezTo>
                  <a:cubicBezTo>
                    <a:pt x="3" y="55"/>
                    <a:pt x="4" y="56"/>
                    <a:pt x="6" y="56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13" y="57"/>
                    <a:pt x="13" y="57"/>
                    <a:pt x="13" y="57"/>
                  </a:cubicBezTo>
                  <a:cubicBezTo>
                    <a:pt x="9" y="65"/>
                    <a:pt x="9" y="65"/>
                    <a:pt x="9" y="65"/>
                  </a:cubicBezTo>
                  <a:cubicBezTo>
                    <a:pt x="20" y="56"/>
                    <a:pt x="20" y="56"/>
                    <a:pt x="20" y="56"/>
                  </a:cubicBezTo>
                  <a:cubicBezTo>
                    <a:pt x="20" y="56"/>
                    <a:pt x="20" y="56"/>
                    <a:pt x="20" y="56"/>
                  </a:cubicBezTo>
                  <a:cubicBezTo>
                    <a:pt x="43" y="56"/>
                    <a:pt x="43" y="56"/>
                    <a:pt x="43" y="56"/>
                  </a:cubicBezTo>
                  <a:cubicBezTo>
                    <a:pt x="45" y="56"/>
                    <a:pt x="46" y="55"/>
                    <a:pt x="46" y="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1" rIns="91440" bIns="45721" numCol="1" anchor="t" anchorCtr="0" compatLnSpc="1"/>
            <a:lstStyle/>
            <a:p>
              <a:endParaRPr lang="en-US" sz="1800"/>
            </a:p>
          </p:txBody>
        </p:sp>
        <p:sp>
          <p:nvSpPr>
            <p:cNvPr id="15" name="îšḷîḍé"/>
            <p:cNvSpPr/>
            <p:nvPr/>
          </p:nvSpPr>
          <p:spPr bwMode="auto">
            <a:xfrm>
              <a:off x="6816469" y="2448523"/>
              <a:ext cx="191882" cy="191884"/>
            </a:xfrm>
            <a:custGeom>
              <a:avLst/>
              <a:gdLst>
                <a:gd name="T0" fmla="*/ 18 w 35"/>
                <a:gd name="T1" fmla="*/ 0 h 35"/>
                <a:gd name="T2" fmla="*/ 0 w 35"/>
                <a:gd name="T3" fmla="*/ 18 h 35"/>
                <a:gd name="T4" fmla="*/ 18 w 35"/>
                <a:gd name="T5" fmla="*/ 35 h 35"/>
                <a:gd name="T6" fmla="*/ 35 w 35"/>
                <a:gd name="T7" fmla="*/ 18 h 35"/>
                <a:gd name="T8" fmla="*/ 18 w 35"/>
                <a:gd name="T9" fmla="*/ 0 h 35"/>
                <a:gd name="T10" fmla="*/ 18 w 35"/>
                <a:gd name="T11" fmla="*/ 32 h 35"/>
                <a:gd name="T12" fmla="*/ 3 w 35"/>
                <a:gd name="T13" fmla="*/ 18 h 35"/>
                <a:gd name="T14" fmla="*/ 18 w 35"/>
                <a:gd name="T15" fmla="*/ 3 h 35"/>
                <a:gd name="T16" fmla="*/ 32 w 35"/>
                <a:gd name="T17" fmla="*/ 18 h 35"/>
                <a:gd name="T18" fmla="*/ 18 w 35"/>
                <a:gd name="T19" fmla="*/ 32 h 35"/>
                <a:gd name="T20" fmla="*/ 24 w 35"/>
                <a:gd name="T21" fmla="*/ 12 h 35"/>
                <a:gd name="T22" fmla="*/ 19 w 35"/>
                <a:gd name="T23" fmla="*/ 18 h 35"/>
                <a:gd name="T24" fmla="*/ 24 w 35"/>
                <a:gd name="T25" fmla="*/ 23 h 35"/>
                <a:gd name="T26" fmla="*/ 24 w 35"/>
                <a:gd name="T27" fmla="*/ 24 h 35"/>
                <a:gd name="T28" fmla="*/ 24 w 35"/>
                <a:gd name="T29" fmla="*/ 25 h 35"/>
                <a:gd name="T30" fmla="*/ 23 w 35"/>
                <a:gd name="T31" fmla="*/ 24 h 35"/>
                <a:gd name="T32" fmla="*/ 18 w 35"/>
                <a:gd name="T33" fmla="*/ 19 h 35"/>
                <a:gd name="T34" fmla="*/ 12 w 35"/>
                <a:gd name="T35" fmla="*/ 24 h 35"/>
                <a:gd name="T36" fmla="*/ 12 w 35"/>
                <a:gd name="T37" fmla="*/ 25 h 35"/>
                <a:gd name="T38" fmla="*/ 11 w 35"/>
                <a:gd name="T39" fmla="*/ 24 h 35"/>
                <a:gd name="T40" fmla="*/ 11 w 35"/>
                <a:gd name="T41" fmla="*/ 23 h 35"/>
                <a:gd name="T42" fmla="*/ 16 w 35"/>
                <a:gd name="T43" fmla="*/ 18 h 35"/>
                <a:gd name="T44" fmla="*/ 11 w 35"/>
                <a:gd name="T45" fmla="*/ 12 h 35"/>
                <a:gd name="T46" fmla="*/ 11 w 35"/>
                <a:gd name="T47" fmla="*/ 11 h 35"/>
                <a:gd name="T48" fmla="*/ 12 w 35"/>
                <a:gd name="T49" fmla="*/ 11 h 35"/>
                <a:gd name="T50" fmla="*/ 18 w 35"/>
                <a:gd name="T51" fmla="*/ 16 h 35"/>
                <a:gd name="T52" fmla="*/ 23 w 35"/>
                <a:gd name="T53" fmla="*/ 11 h 35"/>
                <a:gd name="T54" fmla="*/ 24 w 35"/>
                <a:gd name="T55" fmla="*/ 11 h 35"/>
                <a:gd name="T56" fmla="*/ 24 w 35"/>
                <a:gd name="T57" fmla="*/ 1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5" h="35">
                  <a:moveTo>
                    <a:pt x="18" y="0"/>
                  </a:moveTo>
                  <a:cubicBezTo>
                    <a:pt x="8" y="0"/>
                    <a:pt x="0" y="8"/>
                    <a:pt x="0" y="18"/>
                  </a:cubicBezTo>
                  <a:cubicBezTo>
                    <a:pt x="0" y="27"/>
                    <a:pt x="8" y="35"/>
                    <a:pt x="18" y="35"/>
                  </a:cubicBezTo>
                  <a:cubicBezTo>
                    <a:pt x="27" y="35"/>
                    <a:pt x="35" y="27"/>
                    <a:pt x="35" y="18"/>
                  </a:cubicBezTo>
                  <a:cubicBezTo>
                    <a:pt x="35" y="8"/>
                    <a:pt x="27" y="0"/>
                    <a:pt x="18" y="0"/>
                  </a:cubicBezTo>
                  <a:close/>
                  <a:moveTo>
                    <a:pt x="18" y="32"/>
                  </a:moveTo>
                  <a:cubicBezTo>
                    <a:pt x="10" y="32"/>
                    <a:pt x="3" y="26"/>
                    <a:pt x="3" y="18"/>
                  </a:cubicBezTo>
                  <a:cubicBezTo>
                    <a:pt x="3" y="10"/>
                    <a:pt x="10" y="3"/>
                    <a:pt x="18" y="3"/>
                  </a:cubicBezTo>
                  <a:cubicBezTo>
                    <a:pt x="26" y="3"/>
                    <a:pt x="32" y="10"/>
                    <a:pt x="32" y="18"/>
                  </a:cubicBezTo>
                  <a:cubicBezTo>
                    <a:pt x="32" y="26"/>
                    <a:pt x="26" y="32"/>
                    <a:pt x="18" y="32"/>
                  </a:cubicBezTo>
                  <a:close/>
                  <a:moveTo>
                    <a:pt x="24" y="12"/>
                  </a:moveTo>
                  <a:cubicBezTo>
                    <a:pt x="19" y="18"/>
                    <a:pt x="19" y="18"/>
                    <a:pt x="19" y="18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25" y="23"/>
                    <a:pt x="25" y="24"/>
                    <a:pt x="24" y="24"/>
                  </a:cubicBezTo>
                  <a:cubicBezTo>
                    <a:pt x="24" y="24"/>
                    <a:pt x="24" y="25"/>
                    <a:pt x="24" y="25"/>
                  </a:cubicBezTo>
                  <a:cubicBezTo>
                    <a:pt x="23" y="25"/>
                    <a:pt x="23" y="24"/>
                    <a:pt x="23" y="24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2" y="24"/>
                    <a:pt x="12" y="25"/>
                    <a:pt x="12" y="25"/>
                  </a:cubicBezTo>
                  <a:cubicBezTo>
                    <a:pt x="11" y="25"/>
                    <a:pt x="11" y="24"/>
                    <a:pt x="11" y="24"/>
                  </a:cubicBezTo>
                  <a:cubicBezTo>
                    <a:pt x="11" y="24"/>
                    <a:pt x="11" y="23"/>
                    <a:pt x="11" y="23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1" y="11"/>
                    <a:pt x="11" y="11"/>
                  </a:cubicBezTo>
                  <a:cubicBezTo>
                    <a:pt x="11" y="10"/>
                    <a:pt x="12" y="10"/>
                    <a:pt x="12" y="11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3" y="10"/>
                    <a:pt x="24" y="10"/>
                    <a:pt x="24" y="11"/>
                  </a:cubicBezTo>
                  <a:cubicBezTo>
                    <a:pt x="25" y="11"/>
                    <a:pt x="25" y="12"/>
                    <a:pt x="24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1" rIns="91440" bIns="45721" numCol="1" anchor="t" anchorCtr="0" compatLnSpc="1"/>
            <a:lstStyle/>
            <a:p>
              <a:endParaRPr lang="en-US" sz="1800"/>
            </a:p>
          </p:txBody>
        </p:sp>
        <p:sp>
          <p:nvSpPr>
            <p:cNvPr id="16" name="íšḷiďê"/>
            <p:cNvSpPr/>
            <p:nvPr/>
          </p:nvSpPr>
          <p:spPr bwMode="auto">
            <a:xfrm>
              <a:off x="3635511" y="2392623"/>
              <a:ext cx="286836" cy="270722"/>
            </a:xfrm>
            <a:custGeom>
              <a:avLst/>
              <a:gdLst>
                <a:gd name="T0" fmla="*/ 13 w 75"/>
                <a:gd name="T1" fmla="*/ 41 h 71"/>
                <a:gd name="T2" fmla="*/ 13 w 75"/>
                <a:gd name="T3" fmla="*/ 35 h 71"/>
                <a:gd name="T4" fmla="*/ 65 w 75"/>
                <a:gd name="T5" fmla="*/ 12 h 71"/>
                <a:gd name="T6" fmla="*/ 36 w 75"/>
                <a:gd name="T7" fmla="*/ 13 h 71"/>
                <a:gd name="T8" fmla="*/ 65 w 75"/>
                <a:gd name="T9" fmla="*/ 14 h 71"/>
                <a:gd name="T10" fmla="*/ 65 w 75"/>
                <a:gd name="T11" fmla="*/ 12 h 71"/>
                <a:gd name="T12" fmla="*/ 22 w 75"/>
                <a:gd name="T13" fmla="*/ 38 h 71"/>
                <a:gd name="T14" fmla="*/ 27 w 75"/>
                <a:gd name="T15" fmla="*/ 38 h 71"/>
                <a:gd name="T16" fmla="*/ 36 w 75"/>
                <a:gd name="T17" fmla="*/ 35 h 71"/>
                <a:gd name="T18" fmla="*/ 36 w 75"/>
                <a:gd name="T19" fmla="*/ 41 h 71"/>
                <a:gd name="T20" fmla="*/ 36 w 75"/>
                <a:gd name="T21" fmla="*/ 35 h 71"/>
                <a:gd name="T22" fmla="*/ 75 w 75"/>
                <a:gd name="T23" fmla="*/ 36 h 71"/>
                <a:gd name="T24" fmla="*/ 67 w 75"/>
                <a:gd name="T25" fmla="*/ 42 h 71"/>
                <a:gd name="T26" fmla="*/ 71 w 75"/>
                <a:gd name="T27" fmla="*/ 52 h 71"/>
                <a:gd name="T28" fmla="*/ 67 w 75"/>
                <a:gd name="T29" fmla="*/ 53 h 71"/>
                <a:gd name="T30" fmla="*/ 49 w 75"/>
                <a:gd name="T31" fmla="*/ 42 h 71"/>
                <a:gd name="T32" fmla="*/ 43 w 75"/>
                <a:gd name="T33" fmla="*/ 59 h 71"/>
                <a:gd name="T34" fmla="*/ 8 w 75"/>
                <a:gd name="T35" fmla="*/ 70 h 71"/>
                <a:gd name="T36" fmla="*/ 6 w 75"/>
                <a:gd name="T37" fmla="*/ 70 h 71"/>
                <a:gd name="T38" fmla="*/ 9 w 75"/>
                <a:gd name="T39" fmla="*/ 59 h 71"/>
                <a:gd name="T40" fmla="*/ 0 w 75"/>
                <a:gd name="T41" fmla="*/ 53 h 71"/>
                <a:gd name="T42" fmla="*/ 6 w 75"/>
                <a:gd name="T43" fmla="*/ 17 h 71"/>
                <a:gd name="T44" fmla="*/ 26 w 75"/>
                <a:gd name="T45" fmla="*/ 6 h 71"/>
                <a:gd name="T46" fmla="*/ 69 w 75"/>
                <a:gd name="T47" fmla="*/ 0 h 71"/>
                <a:gd name="T48" fmla="*/ 72 w 75"/>
                <a:gd name="T49" fmla="*/ 36 h 71"/>
                <a:gd name="T50" fmla="*/ 69 w 75"/>
                <a:gd name="T51" fmla="*/ 3 h 71"/>
                <a:gd name="T52" fmla="*/ 29 w 75"/>
                <a:gd name="T53" fmla="*/ 6 h 71"/>
                <a:gd name="T54" fmla="*/ 43 w 75"/>
                <a:gd name="T55" fmla="*/ 18 h 71"/>
                <a:gd name="T56" fmla="*/ 48 w 75"/>
                <a:gd name="T57" fmla="*/ 21 h 71"/>
                <a:gd name="T58" fmla="*/ 66 w 75"/>
                <a:gd name="T59" fmla="*/ 22 h 71"/>
                <a:gd name="T60" fmla="*/ 48 w 75"/>
                <a:gd name="T61" fmla="*/ 23 h 71"/>
                <a:gd name="T62" fmla="*/ 65 w 75"/>
                <a:gd name="T63" fmla="*/ 30 h 71"/>
                <a:gd name="T64" fmla="*/ 65 w 75"/>
                <a:gd name="T65" fmla="*/ 32 h 71"/>
                <a:gd name="T66" fmla="*/ 48 w 75"/>
                <a:gd name="T67" fmla="*/ 39 h 71"/>
                <a:gd name="T68" fmla="*/ 56 w 75"/>
                <a:gd name="T69" fmla="*/ 39 h 71"/>
                <a:gd name="T70" fmla="*/ 63 w 75"/>
                <a:gd name="T71" fmla="*/ 41 h 71"/>
                <a:gd name="T72" fmla="*/ 64 w 75"/>
                <a:gd name="T73" fmla="*/ 39 h 71"/>
                <a:gd name="T74" fmla="*/ 72 w 75"/>
                <a:gd name="T75" fmla="*/ 36 h 71"/>
                <a:gd name="T76" fmla="*/ 46 w 75"/>
                <a:gd name="T77" fmla="*/ 23 h 71"/>
                <a:gd name="T78" fmla="*/ 6 w 75"/>
                <a:gd name="T79" fmla="*/ 20 h 71"/>
                <a:gd name="T80" fmla="*/ 3 w 75"/>
                <a:gd name="T81" fmla="*/ 53 h 71"/>
                <a:gd name="T82" fmla="*/ 12 w 75"/>
                <a:gd name="T83" fmla="*/ 56 h 71"/>
                <a:gd name="T84" fmla="*/ 13 w 75"/>
                <a:gd name="T85" fmla="*/ 57 h 71"/>
                <a:gd name="T86" fmla="*/ 20 w 75"/>
                <a:gd name="T87" fmla="*/ 56 h 71"/>
                <a:gd name="T88" fmla="*/ 43 w 75"/>
                <a:gd name="T89" fmla="*/ 56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5" h="71">
                  <a:moveTo>
                    <a:pt x="16" y="38"/>
                  </a:moveTo>
                  <a:cubicBezTo>
                    <a:pt x="16" y="40"/>
                    <a:pt x="15" y="41"/>
                    <a:pt x="13" y="41"/>
                  </a:cubicBezTo>
                  <a:cubicBezTo>
                    <a:pt x="12" y="41"/>
                    <a:pt x="10" y="40"/>
                    <a:pt x="10" y="38"/>
                  </a:cubicBezTo>
                  <a:cubicBezTo>
                    <a:pt x="10" y="37"/>
                    <a:pt x="12" y="35"/>
                    <a:pt x="13" y="35"/>
                  </a:cubicBezTo>
                  <a:cubicBezTo>
                    <a:pt x="15" y="35"/>
                    <a:pt x="16" y="37"/>
                    <a:pt x="16" y="38"/>
                  </a:cubicBezTo>
                  <a:close/>
                  <a:moveTo>
                    <a:pt x="65" y="12"/>
                  </a:moveTo>
                  <a:cubicBezTo>
                    <a:pt x="37" y="12"/>
                    <a:pt x="37" y="12"/>
                    <a:pt x="37" y="12"/>
                  </a:cubicBezTo>
                  <a:cubicBezTo>
                    <a:pt x="36" y="12"/>
                    <a:pt x="36" y="12"/>
                    <a:pt x="36" y="13"/>
                  </a:cubicBezTo>
                  <a:cubicBezTo>
                    <a:pt x="36" y="14"/>
                    <a:pt x="36" y="14"/>
                    <a:pt x="37" y="14"/>
                  </a:cubicBezTo>
                  <a:cubicBezTo>
                    <a:pt x="65" y="14"/>
                    <a:pt x="65" y="14"/>
                    <a:pt x="65" y="14"/>
                  </a:cubicBezTo>
                  <a:cubicBezTo>
                    <a:pt x="65" y="14"/>
                    <a:pt x="66" y="14"/>
                    <a:pt x="66" y="13"/>
                  </a:cubicBezTo>
                  <a:cubicBezTo>
                    <a:pt x="66" y="12"/>
                    <a:pt x="65" y="12"/>
                    <a:pt x="65" y="12"/>
                  </a:cubicBezTo>
                  <a:close/>
                  <a:moveTo>
                    <a:pt x="24" y="35"/>
                  </a:moveTo>
                  <a:cubicBezTo>
                    <a:pt x="23" y="35"/>
                    <a:pt x="22" y="37"/>
                    <a:pt x="22" y="38"/>
                  </a:cubicBezTo>
                  <a:cubicBezTo>
                    <a:pt x="22" y="40"/>
                    <a:pt x="23" y="41"/>
                    <a:pt x="24" y="41"/>
                  </a:cubicBezTo>
                  <a:cubicBezTo>
                    <a:pt x="26" y="41"/>
                    <a:pt x="27" y="40"/>
                    <a:pt x="27" y="38"/>
                  </a:cubicBezTo>
                  <a:cubicBezTo>
                    <a:pt x="27" y="37"/>
                    <a:pt x="26" y="35"/>
                    <a:pt x="24" y="35"/>
                  </a:cubicBezTo>
                  <a:close/>
                  <a:moveTo>
                    <a:pt x="36" y="35"/>
                  </a:moveTo>
                  <a:cubicBezTo>
                    <a:pt x="34" y="35"/>
                    <a:pt x="33" y="37"/>
                    <a:pt x="33" y="38"/>
                  </a:cubicBezTo>
                  <a:cubicBezTo>
                    <a:pt x="33" y="40"/>
                    <a:pt x="34" y="41"/>
                    <a:pt x="36" y="41"/>
                  </a:cubicBezTo>
                  <a:cubicBezTo>
                    <a:pt x="37" y="41"/>
                    <a:pt x="39" y="40"/>
                    <a:pt x="39" y="38"/>
                  </a:cubicBezTo>
                  <a:cubicBezTo>
                    <a:pt x="39" y="37"/>
                    <a:pt x="37" y="35"/>
                    <a:pt x="36" y="35"/>
                  </a:cubicBezTo>
                  <a:close/>
                  <a:moveTo>
                    <a:pt x="75" y="6"/>
                  </a:moveTo>
                  <a:cubicBezTo>
                    <a:pt x="75" y="36"/>
                    <a:pt x="75" y="36"/>
                    <a:pt x="75" y="36"/>
                  </a:cubicBezTo>
                  <a:cubicBezTo>
                    <a:pt x="75" y="40"/>
                    <a:pt x="73" y="42"/>
                    <a:pt x="69" y="42"/>
                  </a:cubicBezTo>
                  <a:cubicBezTo>
                    <a:pt x="67" y="42"/>
                    <a:pt x="67" y="42"/>
                    <a:pt x="67" y="42"/>
                  </a:cubicBezTo>
                  <a:cubicBezTo>
                    <a:pt x="70" y="51"/>
                    <a:pt x="70" y="51"/>
                    <a:pt x="70" y="51"/>
                  </a:cubicBezTo>
                  <a:cubicBezTo>
                    <a:pt x="70" y="51"/>
                    <a:pt x="71" y="52"/>
                    <a:pt x="71" y="52"/>
                  </a:cubicBezTo>
                  <a:cubicBezTo>
                    <a:pt x="71" y="53"/>
                    <a:pt x="70" y="54"/>
                    <a:pt x="69" y="54"/>
                  </a:cubicBezTo>
                  <a:cubicBezTo>
                    <a:pt x="68" y="54"/>
                    <a:pt x="68" y="54"/>
                    <a:pt x="67" y="53"/>
                  </a:cubicBezTo>
                  <a:cubicBezTo>
                    <a:pt x="54" y="42"/>
                    <a:pt x="54" y="42"/>
                    <a:pt x="54" y="42"/>
                  </a:cubicBezTo>
                  <a:cubicBezTo>
                    <a:pt x="49" y="42"/>
                    <a:pt x="49" y="42"/>
                    <a:pt x="49" y="42"/>
                  </a:cubicBezTo>
                  <a:cubicBezTo>
                    <a:pt x="49" y="53"/>
                    <a:pt x="49" y="53"/>
                    <a:pt x="49" y="53"/>
                  </a:cubicBezTo>
                  <a:cubicBezTo>
                    <a:pt x="49" y="56"/>
                    <a:pt x="46" y="59"/>
                    <a:pt x="43" y="59"/>
                  </a:cubicBezTo>
                  <a:cubicBezTo>
                    <a:pt x="21" y="59"/>
                    <a:pt x="21" y="59"/>
                    <a:pt x="21" y="59"/>
                  </a:cubicBezTo>
                  <a:cubicBezTo>
                    <a:pt x="8" y="70"/>
                    <a:pt x="8" y="70"/>
                    <a:pt x="8" y="70"/>
                  </a:cubicBezTo>
                  <a:cubicBezTo>
                    <a:pt x="8" y="70"/>
                    <a:pt x="7" y="71"/>
                    <a:pt x="7" y="71"/>
                  </a:cubicBezTo>
                  <a:cubicBezTo>
                    <a:pt x="7" y="71"/>
                    <a:pt x="6" y="71"/>
                    <a:pt x="6" y="70"/>
                  </a:cubicBezTo>
                  <a:cubicBezTo>
                    <a:pt x="5" y="70"/>
                    <a:pt x="5" y="69"/>
                    <a:pt x="5" y="68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6" y="59"/>
                    <a:pt x="6" y="59"/>
                    <a:pt x="6" y="59"/>
                  </a:cubicBezTo>
                  <a:cubicBezTo>
                    <a:pt x="3" y="59"/>
                    <a:pt x="0" y="56"/>
                    <a:pt x="0" y="5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19"/>
                    <a:pt x="3" y="17"/>
                    <a:pt x="6" y="17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6" y="3"/>
                    <a:pt x="29" y="0"/>
                    <a:pt x="32" y="0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73" y="0"/>
                    <a:pt x="75" y="3"/>
                    <a:pt x="75" y="6"/>
                  </a:cubicBezTo>
                  <a:close/>
                  <a:moveTo>
                    <a:pt x="72" y="36"/>
                  </a:moveTo>
                  <a:cubicBezTo>
                    <a:pt x="72" y="6"/>
                    <a:pt x="72" y="6"/>
                    <a:pt x="72" y="6"/>
                  </a:cubicBezTo>
                  <a:cubicBezTo>
                    <a:pt x="72" y="4"/>
                    <a:pt x="71" y="3"/>
                    <a:pt x="69" y="3"/>
                  </a:cubicBezTo>
                  <a:cubicBezTo>
                    <a:pt x="32" y="3"/>
                    <a:pt x="32" y="3"/>
                    <a:pt x="32" y="3"/>
                  </a:cubicBezTo>
                  <a:cubicBezTo>
                    <a:pt x="31" y="3"/>
                    <a:pt x="29" y="4"/>
                    <a:pt x="29" y="6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43" y="18"/>
                    <a:pt x="43" y="18"/>
                    <a:pt x="43" y="18"/>
                  </a:cubicBezTo>
                  <a:cubicBezTo>
                    <a:pt x="46" y="18"/>
                    <a:pt x="48" y="20"/>
                    <a:pt x="48" y="23"/>
                  </a:cubicBezTo>
                  <a:cubicBezTo>
                    <a:pt x="48" y="22"/>
                    <a:pt x="48" y="22"/>
                    <a:pt x="48" y="21"/>
                  </a:cubicBezTo>
                  <a:cubicBezTo>
                    <a:pt x="65" y="21"/>
                    <a:pt x="65" y="21"/>
                    <a:pt x="65" y="21"/>
                  </a:cubicBezTo>
                  <a:cubicBezTo>
                    <a:pt x="65" y="21"/>
                    <a:pt x="66" y="22"/>
                    <a:pt x="66" y="22"/>
                  </a:cubicBezTo>
                  <a:cubicBezTo>
                    <a:pt x="66" y="23"/>
                    <a:pt x="65" y="23"/>
                    <a:pt x="65" y="23"/>
                  </a:cubicBezTo>
                  <a:cubicBezTo>
                    <a:pt x="48" y="23"/>
                    <a:pt x="48" y="23"/>
                    <a:pt x="48" y="23"/>
                  </a:cubicBezTo>
                  <a:cubicBezTo>
                    <a:pt x="48" y="30"/>
                    <a:pt x="48" y="30"/>
                    <a:pt x="48" y="30"/>
                  </a:cubicBezTo>
                  <a:cubicBezTo>
                    <a:pt x="65" y="30"/>
                    <a:pt x="65" y="30"/>
                    <a:pt x="65" y="30"/>
                  </a:cubicBezTo>
                  <a:cubicBezTo>
                    <a:pt x="65" y="30"/>
                    <a:pt x="66" y="31"/>
                    <a:pt x="66" y="31"/>
                  </a:cubicBezTo>
                  <a:cubicBezTo>
                    <a:pt x="66" y="32"/>
                    <a:pt x="65" y="32"/>
                    <a:pt x="65" y="32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48" y="39"/>
                    <a:pt x="48" y="39"/>
                    <a:pt x="48" y="39"/>
                  </a:cubicBezTo>
                  <a:cubicBezTo>
                    <a:pt x="55" y="39"/>
                    <a:pt x="55" y="39"/>
                    <a:pt x="55" y="39"/>
                  </a:cubicBezTo>
                  <a:cubicBezTo>
                    <a:pt x="55" y="39"/>
                    <a:pt x="56" y="39"/>
                    <a:pt x="56" y="39"/>
                  </a:cubicBezTo>
                  <a:cubicBezTo>
                    <a:pt x="66" y="48"/>
                    <a:pt x="66" y="48"/>
                    <a:pt x="66" y="48"/>
                  </a:cubicBezTo>
                  <a:cubicBezTo>
                    <a:pt x="63" y="41"/>
                    <a:pt x="63" y="41"/>
                    <a:pt x="63" y="41"/>
                  </a:cubicBezTo>
                  <a:cubicBezTo>
                    <a:pt x="63" y="40"/>
                    <a:pt x="63" y="40"/>
                    <a:pt x="63" y="40"/>
                  </a:cubicBezTo>
                  <a:cubicBezTo>
                    <a:pt x="63" y="39"/>
                    <a:pt x="64" y="39"/>
                    <a:pt x="64" y="39"/>
                  </a:cubicBezTo>
                  <a:cubicBezTo>
                    <a:pt x="69" y="39"/>
                    <a:pt x="69" y="39"/>
                    <a:pt x="69" y="39"/>
                  </a:cubicBezTo>
                  <a:cubicBezTo>
                    <a:pt x="71" y="39"/>
                    <a:pt x="72" y="38"/>
                    <a:pt x="72" y="36"/>
                  </a:cubicBezTo>
                  <a:close/>
                  <a:moveTo>
                    <a:pt x="46" y="53"/>
                  </a:moveTo>
                  <a:cubicBezTo>
                    <a:pt x="46" y="23"/>
                    <a:pt x="46" y="23"/>
                    <a:pt x="46" y="23"/>
                  </a:cubicBezTo>
                  <a:cubicBezTo>
                    <a:pt x="46" y="21"/>
                    <a:pt x="45" y="20"/>
                    <a:pt x="43" y="20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4" y="20"/>
                    <a:pt x="3" y="21"/>
                    <a:pt x="3" y="23"/>
                  </a:cubicBezTo>
                  <a:cubicBezTo>
                    <a:pt x="3" y="53"/>
                    <a:pt x="3" y="53"/>
                    <a:pt x="3" y="53"/>
                  </a:cubicBezTo>
                  <a:cubicBezTo>
                    <a:pt x="3" y="55"/>
                    <a:pt x="4" y="56"/>
                    <a:pt x="6" y="56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13" y="57"/>
                    <a:pt x="13" y="57"/>
                    <a:pt x="13" y="57"/>
                  </a:cubicBezTo>
                  <a:cubicBezTo>
                    <a:pt x="9" y="65"/>
                    <a:pt x="9" y="65"/>
                    <a:pt x="9" y="65"/>
                  </a:cubicBezTo>
                  <a:cubicBezTo>
                    <a:pt x="20" y="56"/>
                    <a:pt x="20" y="56"/>
                    <a:pt x="20" y="56"/>
                  </a:cubicBezTo>
                  <a:cubicBezTo>
                    <a:pt x="20" y="56"/>
                    <a:pt x="20" y="56"/>
                    <a:pt x="20" y="56"/>
                  </a:cubicBezTo>
                  <a:cubicBezTo>
                    <a:pt x="43" y="56"/>
                    <a:pt x="43" y="56"/>
                    <a:pt x="43" y="56"/>
                  </a:cubicBezTo>
                  <a:cubicBezTo>
                    <a:pt x="45" y="56"/>
                    <a:pt x="46" y="55"/>
                    <a:pt x="46" y="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1" rIns="91440" bIns="45721" numCol="1" anchor="t" anchorCtr="0" compatLnSpc="1"/>
            <a:lstStyle/>
            <a:p>
              <a:endParaRPr lang="en-US" sz="1800"/>
            </a:p>
          </p:txBody>
        </p:sp>
        <p:sp>
          <p:nvSpPr>
            <p:cNvPr id="17" name="işḷïḑê"/>
            <p:cNvSpPr/>
            <p:nvPr/>
          </p:nvSpPr>
          <p:spPr bwMode="auto">
            <a:xfrm>
              <a:off x="6243387" y="2708024"/>
              <a:ext cx="310690" cy="310690"/>
            </a:xfrm>
            <a:custGeom>
              <a:avLst/>
              <a:gdLst>
                <a:gd name="T0" fmla="*/ 0 w 66"/>
                <a:gd name="T1" fmla="*/ 33 h 66"/>
                <a:gd name="T2" fmla="*/ 66 w 66"/>
                <a:gd name="T3" fmla="*/ 33 h 66"/>
                <a:gd name="T4" fmla="*/ 50 w 66"/>
                <a:gd name="T5" fmla="*/ 32 h 66"/>
                <a:gd name="T6" fmla="*/ 63 w 66"/>
                <a:gd name="T7" fmla="*/ 32 h 66"/>
                <a:gd name="T8" fmla="*/ 48 w 66"/>
                <a:gd name="T9" fmla="*/ 32 h 66"/>
                <a:gd name="T10" fmla="*/ 34 w 66"/>
                <a:gd name="T11" fmla="*/ 18 h 66"/>
                <a:gd name="T12" fmla="*/ 48 w 66"/>
                <a:gd name="T13" fmla="*/ 32 h 66"/>
                <a:gd name="T14" fmla="*/ 34 w 66"/>
                <a:gd name="T15" fmla="*/ 3 h 66"/>
                <a:gd name="T16" fmla="*/ 34 w 66"/>
                <a:gd name="T17" fmla="*/ 16 h 66"/>
                <a:gd name="T18" fmla="*/ 20 w 66"/>
                <a:gd name="T19" fmla="*/ 18 h 66"/>
                <a:gd name="T20" fmla="*/ 32 w 66"/>
                <a:gd name="T21" fmla="*/ 16 h 66"/>
                <a:gd name="T22" fmla="*/ 32 w 66"/>
                <a:gd name="T23" fmla="*/ 32 h 66"/>
                <a:gd name="T24" fmla="*/ 19 w 66"/>
                <a:gd name="T25" fmla="*/ 20 h 66"/>
                <a:gd name="T26" fmla="*/ 16 w 66"/>
                <a:gd name="T27" fmla="*/ 32 h 66"/>
                <a:gd name="T28" fmla="*/ 17 w 66"/>
                <a:gd name="T29" fmla="*/ 21 h 66"/>
                <a:gd name="T30" fmla="*/ 16 w 66"/>
                <a:gd name="T31" fmla="*/ 34 h 66"/>
                <a:gd name="T32" fmla="*/ 3 w 66"/>
                <a:gd name="T33" fmla="*/ 34 h 66"/>
                <a:gd name="T34" fmla="*/ 18 w 66"/>
                <a:gd name="T35" fmla="*/ 34 h 66"/>
                <a:gd name="T36" fmla="*/ 32 w 66"/>
                <a:gd name="T37" fmla="*/ 48 h 66"/>
                <a:gd name="T38" fmla="*/ 18 w 66"/>
                <a:gd name="T39" fmla="*/ 34 h 66"/>
                <a:gd name="T40" fmla="*/ 32 w 66"/>
                <a:gd name="T41" fmla="*/ 63 h 66"/>
                <a:gd name="T42" fmla="*/ 32 w 66"/>
                <a:gd name="T43" fmla="*/ 50 h 66"/>
                <a:gd name="T44" fmla="*/ 46 w 66"/>
                <a:gd name="T45" fmla="*/ 49 h 66"/>
                <a:gd name="T46" fmla="*/ 34 w 66"/>
                <a:gd name="T47" fmla="*/ 50 h 66"/>
                <a:gd name="T48" fmla="*/ 34 w 66"/>
                <a:gd name="T49" fmla="*/ 34 h 66"/>
                <a:gd name="T50" fmla="*/ 46 w 66"/>
                <a:gd name="T51" fmla="*/ 47 h 66"/>
                <a:gd name="T52" fmla="*/ 50 w 66"/>
                <a:gd name="T53" fmla="*/ 34 h 66"/>
                <a:gd name="T54" fmla="*/ 48 w 66"/>
                <a:gd name="T55" fmla="*/ 46 h 66"/>
                <a:gd name="T56" fmla="*/ 48 w 66"/>
                <a:gd name="T57" fmla="*/ 18 h 66"/>
                <a:gd name="T58" fmla="*/ 62 w 66"/>
                <a:gd name="T59" fmla="*/ 26 h 66"/>
                <a:gd name="T60" fmla="*/ 18 w 66"/>
                <a:gd name="T61" fmla="*/ 18 h 66"/>
                <a:gd name="T62" fmla="*/ 26 w 66"/>
                <a:gd name="T63" fmla="*/ 4 h 66"/>
                <a:gd name="T64" fmla="*/ 18 w 66"/>
                <a:gd name="T65" fmla="*/ 48 h 66"/>
                <a:gd name="T66" fmla="*/ 4 w 66"/>
                <a:gd name="T67" fmla="*/ 40 h 66"/>
                <a:gd name="T68" fmla="*/ 48 w 66"/>
                <a:gd name="T69" fmla="*/ 48 h 66"/>
                <a:gd name="T70" fmla="*/ 40 w 66"/>
                <a:gd name="T71" fmla="*/ 62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6" h="66">
                  <a:moveTo>
                    <a:pt x="33" y="0"/>
                  </a:moveTo>
                  <a:cubicBezTo>
                    <a:pt x="15" y="0"/>
                    <a:pt x="0" y="15"/>
                    <a:pt x="0" y="33"/>
                  </a:cubicBezTo>
                  <a:cubicBezTo>
                    <a:pt x="0" y="51"/>
                    <a:pt x="15" y="66"/>
                    <a:pt x="33" y="66"/>
                  </a:cubicBezTo>
                  <a:cubicBezTo>
                    <a:pt x="51" y="66"/>
                    <a:pt x="66" y="51"/>
                    <a:pt x="66" y="33"/>
                  </a:cubicBezTo>
                  <a:cubicBezTo>
                    <a:pt x="66" y="15"/>
                    <a:pt x="51" y="0"/>
                    <a:pt x="33" y="0"/>
                  </a:cubicBezTo>
                  <a:close/>
                  <a:moveTo>
                    <a:pt x="50" y="32"/>
                  </a:moveTo>
                  <a:cubicBezTo>
                    <a:pt x="50" y="28"/>
                    <a:pt x="49" y="24"/>
                    <a:pt x="48" y="21"/>
                  </a:cubicBezTo>
                  <a:cubicBezTo>
                    <a:pt x="56" y="23"/>
                    <a:pt x="62" y="27"/>
                    <a:pt x="63" y="32"/>
                  </a:cubicBezTo>
                  <a:lnTo>
                    <a:pt x="50" y="32"/>
                  </a:lnTo>
                  <a:close/>
                  <a:moveTo>
                    <a:pt x="48" y="32"/>
                  </a:moveTo>
                  <a:cubicBezTo>
                    <a:pt x="34" y="32"/>
                    <a:pt x="34" y="32"/>
                    <a:pt x="34" y="32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38" y="18"/>
                    <a:pt x="42" y="19"/>
                    <a:pt x="46" y="20"/>
                  </a:cubicBezTo>
                  <a:cubicBezTo>
                    <a:pt x="47" y="24"/>
                    <a:pt x="48" y="28"/>
                    <a:pt x="48" y="32"/>
                  </a:cubicBezTo>
                  <a:close/>
                  <a:moveTo>
                    <a:pt x="34" y="16"/>
                  </a:moveTo>
                  <a:cubicBezTo>
                    <a:pt x="34" y="3"/>
                    <a:pt x="34" y="3"/>
                    <a:pt x="34" y="3"/>
                  </a:cubicBezTo>
                  <a:cubicBezTo>
                    <a:pt x="39" y="4"/>
                    <a:pt x="43" y="10"/>
                    <a:pt x="46" y="18"/>
                  </a:cubicBezTo>
                  <a:cubicBezTo>
                    <a:pt x="42" y="17"/>
                    <a:pt x="38" y="16"/>
                    <a:pt x="34" y="16"/>
                  </a:cubicBezTo>
                  <a:close/>
                  <a:moveTo>
                    <a:pt x="32" y="16"/>
                  </a:moveTo>
                  <a:cubicBezTo>
                    <a:pt x="28" y="16"/>
                    <a:pt x="24" y="17"/>
                    <a:pt x="20" y="18"/>
                  </a:cubicBezTo>
                  <a:cubicBezTo>
                    <a:pt x="22" y="10"/>
                    <a:pt x="27" y="4"/>
                    <a:pt x="32" y="3"/>
                  </a:cubicBezTo>
                  <a:lnTo>
                    <a:pt x="32" y="16"/>
                  </a:lnTo>
                  <a:close/>
                  <a:moveTo>
                    <a:pt x="32" y="18"/>
                  </a:moveTo>
                  <a:cubicBezTo>
                    <a:pt x="32" y="32"/>
                    <a:pt x="32" y="32"/>
                    <a:pt x="32" y="32"/>
                  </a:cubicBezTo>
                  <a:cubicBezTo>
                    <a:pt x="18" y="32"/>
                    <a:pt x="18" y="32"/>
                    <a:pt x="18" y="32"/>
                  </a:cubicBezTo>
                  <a:cubicBezTo>
                    <a:pt x="18" y="28"/>
                    <a:pt x="18" y="24"/>
                    <a:pt x="19" y="20"/>
                  </a:cubicBezTo>
                  <a:cubicBezTo>
                    <a:pt x="23" y="19"/>
                    <a:pt x="27" y="18"/>
                    <a:pt x="32" y="18"/>
                  </a:cubicBezTo>
                  <a:close/>
                  <a:moveTo>
                    <a:pt x="16" y="32"/>
                  </a:moveTo>
                  <a:cubicBezTo>
                    <a:pt x="3" y="32"/>
                    <a:pt x="3" y="32"/>
                    <a:pt x="3" y="32"/>
                  </a:cubicBezTo>
                  <a:cubicBezTo>
                    <a:pt x="4" y="27"/>
                    <a:pt x="9" y="23"/>
                    <a:pt x="17" y="21"/>
                  </a:cubicBezTo>
                  <a:cubicBezTo>
                    <a:pt x="16" y="24"/>
                    <a:pt x="16" y="28"/>
                    <a:pt x="16" y="32"/>
                  </a:cubicBezTo>
                  <a:close/>
                  <a:moveTo>
                    <a:pt x="16" y="34"/>
                  </a:moveTo>
                  <a:cubicBezTo>
                    <a:pt x="16" y="38"/>
                    <a:pt x="16" y="42"/>
                    <a:pt x="17" y="46"/>
                  </a:cubicBezTo>
                  <a:cubicBezTo>
                    <a:pt x="9" y="44"/>
                    <a:pt x="4" y="39"/>
                    <a:pt x="3" y="34"/>
                  </a:cubicBezTo>
                  <a:lnTo>
                    <a:pt x="16" y="34"/>
                  </a:lnTo>
                  <a:close/>
                  <a:moveTo>
                    <a:pt x="18" y="34"/>
                  </a:moveTo>
                  <a:cubicBezTo>
                    <a:pt x="32" y="34"/>
                    <a:pt x="32" y="34"/>
                    <a:pt x="32" y="34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27" y="48"/>
                    <a:pt x="23" y="48"/>
                    <a:pt x="19" y="47"/>
                  </a:cubicBezTo>
                  <a:cubicBezTo>
                    <a:pt x="18" y="43"/>
                    <a:pt x="18" y="39"/>
                    <a:pt x="18" y="34"/>
                  </a:cubicBezTo>
                  <a:close/>
                  <a:moveTo>
                    <a:pt x="32" y="50"/>
                  </a:moveTo>
                  <a:cubicBezTo>
                    <a:pt x="32" y="63"/>
                    <a:pt x="32" y="63"/>
                    <a:pt x="32" y="63"/>
                  </a:cubicBezTo>
                  <a:cubicBezTo>
                    <a:pt x="27" y="62"/>
                    <a:pt x="22" y="57"/>
                    <a:pt x="20" y="49"/>
                  </a:cubicBezTo>
                  <a:cubicBezTo>
                    <a:pt x="24" y="50"/>
                    <a:pt x="28" y="50"/>
                    <a:pt x="32" y="50"/>
                  </a:cubicBezTo>
                  <a:close/>
                  <a:moveTo>
                    <a:pt x="34" y="50"/>
                  </a:moveTo>
                  <a:cubicBezTo>
                    <a:pt x="38" y="50"/>
                    <a:pt x="42" y="50"/>
                    <a:pt x="46" y="49"/>
                  </a:cubicBezTo>
                  <a:cubicBezTo>
                    <a:pt x="43" y="57"/>
                    <a:pt x="39" y="62"/>
                    <a:pt x="34" y="63"/>
                  </a:cubicBezTo>
                  <a:lnTo>
                    <a:pt x="34" y="50"/>
                  </a:lnTo>
                  <a:close/>
                  <a:moveTo>
                    <a:pt x="34" y="48"/>
                  </a:moveTo>
                  <a:cubicBezTo>
                    <a:pt x="34" y="34"/>
                    <a:pt x="34" y="34"/>
                    <a:pt x="34" y="34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48" y="39"/>
                    <a:pt x="47" y="43"/>
                    <a:pt x="46" y="47"/>
                  </a:cubicBezTo>
                  <a:cubicBezTo>
                    <a:pt x="42" y="48"/>
                    <a:pt x="38" y="48"/>
                    <a:pt x="34" y="48"/>
                  </a:cubicBezTo>
                  <a:close/>
                  <a:moveTo>
                    <a:pt x="50" y="34"/>
                  </a:moveTo>
                  <a:cubicBezTo>
                    <a:pt x="63" y="34"/>
                    <a:pt x="63" y="34"/>
                    <a:pt x="63" y="34"/>
                  </a:cubicBezTo>
                  <a:cubicBezTo>
                    <a:pt x="62" y="39"/>
                    <a:pt x="56" y="44"/>
                    <a:pt x="48" y="46"/>
                  </a:cubicBezTo>
                  <a:cubicBezTo>
                    <a:pt x="49" y="42"/>
                    <a:pt x="50" y="38"/>
                    <a:pt x="50" y="34"/>
                  </a:cubicBezTo>
                  <a:close/>
                  <a:moveTo>
                    <a:pt x="48" y="18"/>
                  </a:moveTo>
                  <a:cubicBezTo>
                    <a:pt x="46" y="12"/>
                    <a:pt x="43" y="7"/>
                    <a:pt x="40" y="4"/>
                  </a:cubicBezTo>
                  <a:cubicBezTo>
                    <a:pt x="51" y="7"/>
                    <a:pt x="59" y="15"/>
                    <a:pt x="62" y="26"/>
                  </a:cubicBezTo>
                  <a:cubicBezTo>
                    <a:pt x="59" y="23"/>
                    <a:pt x="54" y="20"/>
                    <a:pt x="48" y="18"/>
                  </a:cubicBezTo>
                  <a:close/>
                  <a:moveTo>
                    <a:pt x="18" y="18"/>
                  </a:moveTo>
                  <a:cubicBezTo>
                    <a:pt x="12" y="20"/>
                    <a:pt x="7" y="23"/>
                    <a:pt x="4" y="26"/>
                  </a:cubicBezTo>
                  <a:cubicBezTo>
                    <a:pt x="6" y="15"/>
                    <a:pt x="15" y="7"/>
                    <a:pt x="26" y="4"/>
                  </a:cubicBezTo>
                  <a:cubicBezTo>
                    <a:pt x="22" y="7"/>
                    <a:pt x="19" y="12"/>
                    <a:pt x="18" y="18"/>
                  </a:cubicBezTo>
                  <a:close/>
                  <a:moveTo>
                    <a:pt x="18" y="48"/>
                  </a:moveTo>
                  <a:cubicBezTo>
                    <a:pt x="19" y="55"/>
                    <a:pt x="22" y="59"/>
                    <a:pt x="26" y="62"/>
                  </a:cubicBezTo>
                  <a:cubicBezTo>
                    <a:pt x="15" y="60"/>
                    <a:pt x="6" y="51"/>
                    <a:pt x="4" y="40"/>
                  </a:cubicBezTo>
                  <a:cubicBezTo>
                    <a:pt x="7" y="44"/>
                    <a:pt x="12" y="47"/>
                    <a:pt x="18" y="48"/>
                  </a:cubicBezTo>
                  <a:close/>
                  <a:moveTo>
                    <a:pt x="48" y="48"/>
                  </a:moveTo>
                  <a:cubicBezTo>
                    <a:pt x="54" y="47"/>
                    <a:pt x="59" y="44"/>
                    <a:pt x="62" y="40"/>
                  </a:cubicBezTo>
                  <a:cubicBezTo>
                    <a:pt x="59" y="51"/>
                    <a:pt x="51" y="60"/>
                    <a:pt x="40" y="62"/>
                  </a:cubicBezTo>
                  <a:cubicBezTo>
                    <a:pt x="43" y="59"/>
                    <a:pt x="46" y="55"/>
                    <a:pt x="48" y="4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1" rIns="91440" bIns="45721" numCol="1" anchor="t" anchorCtr="0" compatLnSpc="1"/>
            <a:lstStyle/>
            <a:p>
              <a:endParaRPr lang="en-US" sz="1800"/>
            </a:p>
          </p:txBody>
        </p:sp>
        <p:sp>
          <p:nvSpPr>
            <p:cNvPr id="18" name="ïṧľîďe"/>
            <p:cNvSpPr/>
            <p:nvPr/>
          </p:nvSpPr>
          <p:spPr bwMode="auto">
            <a:xfrm>
              <a:off x="6360224" y="2078940"/>
              <a:ext cx="210345" cy="231919"/>
            </a:xfrm>
            <a:custGeom>
              <a:avLst/>
              <a:gdLst>
                <a:gd name="T0" fmla="*/ 33 w 66"/>
                <a:gd name="T1" fmla="*/ 0 h 73"/>
                <a:gd name="T2" fmla="*/ 26 w 66"/>
                <a:gd name="T3" fmla="*/ 6 h 73"/>
                <a:gd name="T4" fmla="*/ 39 w 66"/>
                <a:gd name="T5" fmla="*/ 7 h 73"/>
                <a:gd name="T6" fmla="*/ 28 w 66"/>
                <a:gd name="T7" fmla="*/ 5 h 73"/>
                <a:gd name="T8" fmla="*/ 33 w 66"/>
                <a:gd name="T9" fmla="*/ 1 h 73"/>
                <a:gd name="T10" fmla="*/ 28 w 66"/>
                <a:gd name="T11" fmla="*/ 5 h 73"/>
                <a:gd name="T12" fmla="*/ 50 w 66"/>
                <a:gd name="T13" fmla="*/ 13 h 73"/>
                <a:gd name="T14" fmla="*/ 55 w 66"/>
                <a:gd name="T15" fmla="*/ 15 h 73"/>
                <a:gd name="T16" fmla="*/ 54 w 66"/>
                <a:gd name="T17" fmla="*/ 8 h 73"/>
                <a:gd name="T18" fmla="*/ 45 w 66"/>
                <a:gd name="T19" fmla="*/ 8 h 73"/>
                <a:gd name="T20" fmla="*/ 49 w 66"/>
                <a:gd name="T21" fmla="*/ 11 h 73"/>
                <a:gd name="T22" fmla="*/ 33 w 66"/>
                <a:gd name="T23" fmla="*/ 7 h 73"/>
                <a:gd name="T24" fmla="*/ 17 w 66"/>
                <a:gd name="T25" fmla="*/ 12 h 73"/>
                <a:gd name="T26" fmla="*/ 21 w 66"/>
                <a:gd name="T27" fmla="*/ 8 h 73"/>
                <a:gd name="T28" fmla="*/ 14 w 66"/>
                <a:gd name="T29" fmla="*/ 6 h 73"/>
                <a:gd name="T30" fmla="*/ 10 w 66"/>
                <a:gd name="T31" fmla="*/ 15 h 73"/>
                <a:gd name="T32" fmla="*/ 15 w 66"/>
                <a:gd name="T33" fmla="*/ 12 h 73"/>
                <a:gd name="T34" fmla="*/ 15 w 66"/>
                <a:gd name="T35" fmla="*/ 13 h 73"/>
                <a:gd name="T36" fmla="*/ 0 w 66"/>
                <a:gd name="T37" fmla="*/ 35 h 73"/>
                <a:gd name="T38" fmla="*/ 4 w 66"/>
                <a:gd name="T39" fmla="*/ 43 h 73"/>
                <a:gd name="T40" fmla="*/ 14 w 66"/>
                <a:gd name="T41" fmla="*/ 60 h 73"/>
                <a:gd name="T42" fmla="*/ 11 w 66"/>
                <a:gd name="T43" fmla="*/ 68 h 73"/>
                <a:gd name="T44" fmla="*/ 12 w 66"/>
                <a:gd name="T45" fmla="*/ 73 h 73"/>
                <a:gd name="T46" fmla="*/ 15 w 66"/>
                <a:gd name="T47" fmla="*/ 70 h 73"/>
                <a:gd name="T48" fmla="*/ 20 w 66"/>
                <a:gd name="T49" fmla="*/ 63 h 73"/>
                <a:gd name="T50" fmla="*/ 46 w 66"/>
                <a:gd name="T51" fmla="*/ 63 h 73"/>
                <a:gd name="T52" fmla="*/ 52 w 66"/>
                <a:gd name="T53" fmla="*/ 70 h 73"/>
                <a:gd name="T54" fmla="*/ 57 w 66"/>
                <a:gd name="T55" fmla="*/ 71 h 73"/>
                <a:gd name="T56" fmla="*/ 56 w 66"/>
                <a:gd name="T57" fmla="*/ 67 h 73"/>
                <a:gd name="T58" fmla="*/ 62 w 66"/>
                <a:gd name="T59" fmla="*/ 43 h 73"/>
                <a:gd name="T60" fmla="*/ 66 w 66"/>
                <a:gd name="T61" fmla="*/ 35 h 73"/>
                <a:gd name="T62" fmla="*/ 2 w 66"/>
                <a:gd name="T63" fmla="*/ 38 h 73"/>
                <a:gd name="T64" fmla="*/ 3 w 66"/>
                <a:gd name="T65" fmla="*/ 32 h 73"/>
                <a:gd name="T66" fmla="*/ 3 w 66"/>
                <a:gd name="T67" fmla="*/ 41 h 73"/>
                <a:gd name="T68" fmla="*/ 47 w 66"/>
                <a:gd name="T69" fmla="*/ 8 h 73"/>
                <a:gd name="T70" fmla="*/ 53 w 66"/>
                <a:gd name="T71" fmla="*/ 10 h 73"/>
                <a:gd name="T72" fmla="*/ 47 w 66"/>
                <a:gd name="T73" fmla="*/ 8 h 73"/>
                <a:gd name="T74" fmla="*/ 12 w 66"/>
                <a:gd name="T75" fmla="*/ 10 h 73"/>
                <a:gd name="T76" fmla="*/ 17 w 66"/>
                <a:gd name="T77" fmla="*/ 7 h 73"/>
                <a:gd name="T78" fmla="*/ 11 w 66"/>
                <a:gd name="T79" fmla="*/ 13 h 73"/>
                <a:gd name="T80" fmla="*/ 12 w 66"/>
                <a:gd name="T81" fmla="*/ 66 h 73"/>
                <a:gd name="T82" fmla="*/ 17 w 66"/>
                <a:gd name="T83" fmla="*/ 64 h 73"/>
                <a:gd name="T84" fmla="*/ 53 w 66"/>
                <a:gd name="T85" fmla="*/ 66 h 73"/>
                <a:gd name="T86" fmla="*/ 48 w 66"/>
                <a:gd name="T87" fmla="*/ 64 h 73"/>
                <a:gd name="T88" fmla="*/ 53 w 66"/>
                <a:gd name="T89" fmla="*/ 66 h 73"/>
                <a:gd name="T90" fmla="*/ 6 w 66"/>
                <a:gd name="T91" fmla="*/ 37 h 73"/>
                <a:gd name="T92" fmla="*/ 60 w 66"/>
                <a:gd name="T93" fmla="*/ 37 h 73"/>
                <a:gd name="T94" fmla="*/ 64 w 66"/>
                <a:gd name="T95" fmla="*/ 38 h 73"/>
                <a:gd name="T96" fmla="*/ 62 w 66"/>
                <a:gd name="T97" fmla="*/ 37 h 73"/>
                <a:gd name="T98" fmla="*/ 64 w 66"/>
                <a:gd name="T99" fmla="*/ 35 h 73"/>
                <a:gd name="T100" fmla="*/ 33 w 66"/>
                <a:gd name="T101" fmla="*/ 12 h 73"/>
                <a:gd name="T102" fmla="*/ 33 w 66"/>
                <a:gd name="T103" fmla="*/ 61 h 73"/>
                <a:gd name="T104" fmla="*/ 33 w 66"/>
                <a:gd name="T105" fmla="*/ 12 h 73"/>
                <a:gd name="T106" fmla="*/ 10 w 66"/>
                <a:gd name="T107" fmla="*/ 37 h 73"/>
                <a:gd name="T108" fmla="*/ 56 w 66"/>
                <a:gd name="T109" fmla="*/ 37 h 73"/>
                <a:gd name="T110" fmla="*/ 36 w 66"/>
                <a:gd name="T111" fmla="*/ 35 h 73"/>
                <a:gd name="T112" fmla="*/ 49 w 66"/>
                <a:gd name="T113" fmla="*/ 38 h 73"/>
                <a:gd name="T114" fmla="*/ 32 w 66"/>
                <a:gd name="T115" fmla="*/ 40 h 73"/>
                <a:gd name="T116" fmla="*/ 31 w 66"/>
                <a:gd name="T117" fmla="*/ 32 h 73"/>
                <a:gd name="T118" fmla="*/ 34 w 66"/>
                <a:gd name="T119" fmla="*/ 16 h 73"/>
                <a:gd name="T120" fmla="*/ 36 w 66"/>
                <a:gd name="T121" fmla="*/ 3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6" h="73">
                  <a:moveTo>
                    <a:pt x="39" y="6"/>
                  </a:moveTo>
                  <a:cubicBezTo>
                    <a:pt x="39" y="2"/>
                    <a:pt x="37" y="0"/>
                    <a:pt x="33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9" y="0"/>
                    <a:pt x="26" y="2"/>
                    <a:pt x="26" y="6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39" y="7"/>
                    <a:pt x="39" y="7"/>
                    <a:pt x="39" y="7"/>
                  </a:cubicBezTo>
                  <a:lnTo>
                    <a:pt x="39" y="6"/>
                  </a:lnTo>
                  <a:close/>
                  <a:moveTo>
                    <a:pt x="28" y="5"/>
                  </a:moveTo>
                  <a:cubicBezTo>
                    <a:pt x="28" y="3"/>
                    <a:pt x="30" y="1"/>
                    <a:pt x="32" y="1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35" y="1"/>
                    <a:pt x="37" y="3"/>
                    <a:pt x="38" y="5"/>
                  </a:cubicBezTo>
                  <a:lnTo>
                    <a:pt x="28" y="5"/>
                  </a:lnTo>
                  <a:close/>
                  <a:moveTo>
                    <a:pt x="62" y="30"/>
                  </a:moveTo>
                  <a:cubicBezTo>
                    <a:pt x="60" y="23"/>
                    <a:pt x="56" y="17"/>
                    <a:pt x="50" y="13"/>
                  </a:cubicBezTo>
                  <a:cubicBezTo>
                    <a:pt x="50" y="12"/>
                    <a:pt x="50" y="12"/>
                    <a:pt x="50" y="12"/>
                  </a:cubicBezTo>
                  <a:cubicBezTo>
                    <a:pt x="55" y="15"/>
                    <a:pt x="55" y="15"/>
                    <a:pt x="55" y="15"/>
                  </a:cubicBezTo>
                  <a:cubicBezTo>
                    <a:pt x="55" y="15"/>
                    <a:pt x="55" y="15"/>
                    <a:pt x="55" y="15"/>
                  </a:cubicBezTo>
                  <a:cubicBezTo>
                    <a:pt x="57" y="13"/>
                    <a:pt x="56" y="10"/>
                    <a:pt x="54" y="8"/>
                  </a:cubicBezTo>
                  <a:cubicBezTo>
                    <a:pt x="51" y="6"/>
                    <a:pt x="51" y="6"/>
                    <a:pt x="51" y="6"/>
                  </a:cubicBezTo>
                  <a:cubicBezTo>
                    <a:pt x="49" y="5"/>
                    <a:pt x="46" y="6"/>
                    <a:pt x="45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49" y="12"/>
                    <a:pt x="49" y="12"/>
                    <a:pt x="49" y="12"/>
                  </a:cubicBezTo>
                  <a:cubicBezTo>
                    <a:pt x="44" y="9"/>
                    <a:pt x="39" y="7"/>
                    <a:pt x="33" y="7"/>
                  </a:cubicBezTo>
                  <a:cubicBezTo>
                    <a:pt x="27" y="7"/>
                    <a:pt x="21" y="9"/>
                    <a:pt x="17" y="12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0" y="6"/>
                    <a:pt x="17" y="5"/>
                    <a:pt x="14" y="6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9" y="10"/>
                    <a:pt x="9" y="13"/>
                    <a:pt x="10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0" y="17"/>
                    <a:pt x="5" y="23"/>
                    <a:pt x="4" y="30"/>
                  </a:cubicBezTo>
                  <a:cubicBezTo>
                    <a:pt x="2" y="31"/>
                    <a:pt x="0" y="33"/>
                    <a:pt x="0" y="35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41"/>
                    <a:pt x="2" y="43"/>
                    <a:pt x="4" y="43"/>
                  </a:cubicBezTo>
                  <a:cubicBezTo>
                    <a:pt x="5" y="50"/>
                    <a:pt x="9" y="56"/>
                    <a:pt x="14" y="60"/>
                  </a:cubicBezTo>
                  <a:cubicBezTo>
                    <a:pt x="14" y="60"/>
                    <a:pt x="14" y="60"/>
                    <a:pt x="14" y="60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9" y="71"/>
                    <a:pt x="9" y="71"/>
                    <a:pt x="9" y="71"/>
                  </a:cubicBezTo>
                  <a:cubicBezTo>
                    <a:pt x="12" y="73"/>
                    <a:pt x="12" y="73"/>
                    <a:pt x="12" y="73"/>
                  </a:cubicBezTo>
                  <a:cubicBezTo>
                    <a:pt x="14" y="70"/>
                    <a:pt x="14" y="70"/>
                    <a:pt x="14" y="70"/>
                  </a:cubicBezTo>
                  <a:cubicBezTo>
                    <a:pt x="15" y="70"/>
                    <a:pt x="15" y="70"/>
                    <a:pt x="15" y="70"/>
                  </a:cubicBezTo>
                  <a:cubicBezTo>
                    <a:pt x="20" y="63"/>
                    <a:pt x="20" y="63"/>
                    <a:pt x="20" y="63"/>
                  </a:cubicBezTo>
                  <a:cubicBezTo>
                    <a:pt x="20" y="63"/>
                    <a:pt x="20" y="63"/>
                    <a:pt x="20" y="63"/>
                  </a:cubicBezTo>
                  <a:cubicBezTo>
                    <a:pt x="24" y="65"/>
                    <a:pt x="28" y="66"/>
                    <a:pt x="33" y="66"/>
                  </a:cubicBezTo>
                  <a:cubicBezTo>
                    <a:pt x="37" y="66"/>
                    <a:pt x="42" y="65"/>
                    <a:pt x="46" y="63"/>
                  </a:cubicBezTo>
                  <a:cubicBezTo>
                    <a:pt x="50" y="70"/>
                    <a:pt x="50" y="70"/>
                    <a:pt x="50" y="70"/>
                  </a:cubicBezTo>
                  <a:cubicBezTo>
                    <a:pt x="52" y="70"/>
                    <a:pt x="52" y="70"/>
                    <a:pt x="52" y="70"/>
                  </a:cubicBezTo>
                  <a:cubicBezTo>
                    <a:pt x="54" y="73"/>
                    <a:pt x="54" y="73"/>
                    <a:pt x="54" y="73"/>
                  </a:cubicBezTo>
                  <a:cubicBezTo>
                    <a:pt x="57" y="71"/>
                    <a:pt x="57" y="71"/>
                    <a:pt x="57" y="71"/>
                  </a:cubicBezTo>
                  <a:cubicBezTo>
                    <a:pt x="55" y="68"/>
                    <a:pt x="55" y="68"/>
                    <a:pt x="55" y="68"/>
                  </a:cubicBezTo>
                  <a:cubicBezTo>
                    <a:pt x="56" y="67"/>
                    <a:pt x="56" y="67"/>
                    <a:pt x="56" y="67"/>
                  </a:cubicBezTo>
                  <a:cubicBezTo>
                    <a:pt x="51" y="60"/>
                    <a:pt x="51" y="60"/>
                    <a:pt x="51" y="60"/>
                  </a:cubicBezTo>
                  <a:cubicBezTo>
                    <a:pt x="57" y="56"/>
                    <a:pt x="60" y="50"/>
                    <a:pt x="62" y="43"/>
                  </a:cubicBezTo>
                  <a:cubicBezTo>
                    <a:pt x="64" y="43"/>
                    <a:pt x="66" y="41"/>
                    <a:pt x="66" y="38"/>
                  </a:cubicBezTo>
                  <a:cubicBezTo>
                    <a:pt x="66" y="35"/>
                    <a:pt x="66" y="35"/>
                    <a:pt x="66" y="35"/>
                  </a:cubicBezTo>
                  <a:cubicBezTo>
                    <a:pt x="66" y="33"/>
                    <a:pt x="64" y="31"/>
                    <a:pt x="62" y="30"/>
                  </a:cubicBezTo>
                  <a:close/>
                  <a:moveTo>
                    <a:pt x="2" y="38"/>
                  </a:moveTo>
                  <a:cubicBezTo>
                    <a:pt x="2" y="35"/>
                    <a:pt x="2" y="35"/>
                    <a:pt x="2" y="35"/>
                  </a:cubicBezTo>
                  <a:cubicBezTo>
                    <a:pt x="2" y="34"/>
                    <a:pt x="2" y="33"/>
                    <a:pt x="3" y="32"/>
                  </a:cubicBezTo>
                  <a:cubicBezTo>
                    <a:pt x="3" y="34"/>
                    <a:pt x="3" y="35"/>
                    <a:pt x="3" y="37"/>
                  </a:cubicBezTo>
                  <a:cubicBezTo>
                    <a:pt x="3" y="38"/>
                    <a:pt x="3" y="40"/>
                    <a:pt x="3" y="41"/>
                  </a:cubicBezTo>
                  <a:cubicBezTo>
                    <a:pt x="2" y="41"/>
                    <a:pt x="2" y="40"/>
                    <a:pt x="2" y="38"/>
                  </a:cubicBezTo>
                  <a:close/>
                  <a:moveTo>
                    <a:pt x="47" y="8"/>
                  </a:moveTo>
                  <a:cubicBezTo>
                    <a:pt x="48" y="7"/>
                    <a:pt x="49" y="7"/>
                    <a:pt x="50" y="8"/>
                  </a:cubicBezTo>
                  <a:cubicBezTo>
                    <a:pt x="53" y="10"/>
                    <a:pt x="53" y="10"/>
                    <a:pt x="53" y="10"/>
                  </a:cubicBezTo>
                  <a:cubicBezTo>
                    <a:pt x="54" y="10"/>
                    <a:pt x="55" y="12"/>
                    <a:pt x="54" y="13"/>
                  </a:cubicBezTo>
                  <a:lnTo>
                    <a:pt x="47" y="8"/>
                  </a:lnTo>
                  <a:close/>
                  <a:moveTo>
                    <a:pt x="11" y="13"/>
                  </a:moveTo>
                  <a:cubicBezTo>
                    <a:pt x="11" y="12"/>
                    <a:pt x="11" y="10"/>
                    <a:pt x="12" y="10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6" y="7"/>
                    <a:pt x="16" y="7"/>
                    <a:pt x="17" y="7"/>
                  </a:cubicBezTo>
                  <a:cubicBezTo>
                    <a:pt x="18" y="7"/>
                    <a:pt x="18" y="8"/>
                    <a:pt x="19" y="8"/>
                  </a:cubicBezTo>
                  <a:lnTo>
                    <a:pt x="11" y="13"/>
                  </a:lnTo>
                  <a:close/>
                  <a:moveTo>
                    <a:pt x="15" y="68"/>
                  </a:moveTo>
                  <a:cubicBezTo>
                    <a:pt x="12" y="66"/>
                    <a:pt x="12" y="66"/>
                    <a:pt x="12" y="66"/>
                  </a:cubicBezTo>
                  <a:cubicBezTo>
                    <a:pt x="15" y="62"/>
                    <a:pt x="15" y="62"/>
                    <a:pt x="15" y="62"/>
                  </a:cubicBezTo>
                  <a:cubicBezTo>
                    <a:pt x="17" y="64"/>
                    <a:pt x="17" y="64"/>
                    <a:pt x="17" y="64"/>
                  </a:cubicBezTo>
                  <a:lnTo>
                    <a:pt x="15" y="68"/>
                  </a:lnTo>
                  <a:close/>
                  <a:moveTo>
                    <a:pt x="53" y="66"/>
                  </a:moveTo>
                  <a:cubicBezTo>
                    <a:pt x="51" y="68"/>
                    <a:pt x="51" y="68"/>
                    <a:pt x="51" y="68"/>
                  </a:cubicBezTo>
                  <a:cubicBezTo>
                    <a:pt x="48" y="64"/>
                    <a:pt x="48" y="64"/>
                    <a:pt x="48" y="64"/>
                  </a:cubicBezTo>
                  <a:cubicBezTo>
                    <a:pt x="50" y="62"/>
                    <a:pt x="50" y="62"/>
                    <a:pt x="50" y="62"/>
                  </a:cubicBezTo>
                  <a:lnTo>
                    <a:pt x="53" y="66"/>
                  </a:lnTo>
                  <a:close/>
                  <a:moveTo>
                    <a:pt x="33" y="64"/>
                  </a:moveTo>
                  <a:cubicBezTo>
                    <a:pt x="18" y="64"/>
                    <a:pt x="6" y="52"/>
                    <a:pt x="6" y="37"/>
                  </a:cubicBezTo>
                  <a:cubicBezTo>
                    <a:pt x="6" y="22"/>
                    <a:pt x="18" y="10"/>
                    <a:pt x="33" y="10"/>
                  </a:cubicBezTo>
                  <a:cubicBezTo>
                    <a:pt x="48" y="10"/>
                    <a:pt x="60" y="22"/>
                    <a:pt x="60" y="37"/>
                  </a:cubicBezTo>
                  <a:cubicBezTo>
                    <a:pt x="60" y="52"/>
                    <a:pt x="48" y="64"/>
                    <a:pt x="33" y="64"/>
                  </a:cubicBezTo>
                  <a:close/>
                  <a:moveTo>
                    <a:pt x="64" y="38"/>
                  </a:moveTo>
                  <a:cubicBezTo>
                    <a:pt x="64" y="40"/>
                    <a:pt x="63" y="41"/>
                    <a:pt x="62" y="41"/>
                  </a:cubicBezTo>
                  <a:cubicBezTo>
                    <a:pt x="62" y="40"/>
                    <a:pt x="62" y="38"/>
                    <a:pt x="62" y="37"/>
                  </a:cubicBezTo>
                  <a:cubicBezTo>
                    <a:pt x="62" y="35"/>
                    <a:pt x="62" y="34"/>
                    <a:pt x="62" y="32"/>
                  </a:cubicBezTo>
                  <a:cubicBezTo>
                    <a:pt x="63" y="33"/>
                    <a:pt x="64" y="34"/>
                    <a:pt x="64" y="35"/>
                  </a:cubicBezTo>
                  <a:lnTo>
                    <a:pt x="64" y="38"/>
                  </a:lnTo>
                  <a:close/>
                  <a:moveTo>
                    <a:pt x="33" y="12"/>
                  </a:moveTo>
                  <a:cubicBezTo>
                    <a:pt x="19" y="12"/>
                    <a:pt x="8" y="23"/>
                    <a:pt x="8" y="37"/>
                  </a:cubicBezTo>
                  <a:cubicBezTo>
                    <a:pt x="8" y="50"/>
                    <a:pt x="19" y="61"/>
                    <a:pt x="33" y="61"/>
                  </a:cubicBezTo>
                  <a:cubicBezTo>
                    <a:pt x="46" y="61"/>
                    <a:pt x="57" y="50"/>
                    <a:pt x="57" y="37"/>
                  </a:cubicBezTo>
                  <a:cubicBezTo>
                    <a:pt x="57" y="23"/>
                    <a:pt x="46" y="12"/>
                    <a:pt x="33" y="12"/>
                  </a:cubicBezTo>
                  <a:close/>
                  <a:moveTo>
                    <a:pt x="33" y="60"/>
                  </a:moveTo>
                  <a:cubicBezTo>
                    <a:pt x="20" y="60"/>
                    <a:pt x="10" y="49"/>
                    <a:pt x="10" y="37"/>
                  </a:cubicBezTo>
                  <a:cubicBezTo>
                    <a:pt x="10" y="24"/>
                    <a:pt x="20" y="14"/>
                    <a:pt x="33" y="14"/>
                  </a:cubicBezTo>
                  <a:cubicBezTo>
                    <a:pt x="45" y="14"/>
                    <a:pt x="56" y="24"/>
                    <a:pt x="56" y="37"/>
                  </a:cubicBezTo>
                  <a:cubicBezTo>
                    <a:pt x="56" y="49"/>
                    <a:pt x="45" y="60"/>
                    <a:pt x="33" y="60"/>
                  </a:cubicBezTo>
                  <a:close/>
                  <a:moveTo>
                    <a:pt x="36" y="35"/>
                  </a:moveTo>
                  <a:cubicBezTo>
                    <a:pt x="49" y="35"/>
                    <a:pt x="49" y="35"/>
                    <a:pt x="49" y="35"/>
                  </a:cubicBezTo>
                  <a:cubicBezTo>
                    <a:pt x="49" y="38"/>
                    <a:pt x="49" y="38"/>
                    <a:pt x="49" y="38"/>
                  </a:cubicBezTo>
                  <a:cubicBezTo>
                    <a:pt x="36" y="38"/>
                    <a:pt x="36" y="38"/>
                    <a:pt x="36" y="38"/>
                  </a:cubicBezTo>
                  <a:cubicBezTo>
                    <a:pt x="35" y="40"/>
                    <a:pt x="34" y="40"/>
                    <a:pt x="32" y="40"/>
                  </a:cubicBezTo>
                  <a:cubicBezTo>
                    <a:pt x="30" y="40"/>
                    <a:pt x="28" y="39"/>
                    <a:pt x="28" y="36"/>
                  </a:cubicBezTo>
                  <a:cubicBezTo>
                    <a:pt x="28" y="34"/>
                    <a:pt x="29" y="33"/>
                    <a:pt x="31" y="32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35" y="33"/>
                    <a:pt x="36" y="34"/>
                    <a:pt x="36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1" rIns="91440" bIns="45721" numCol="1" anchor="t" anchorCtr="0" compatLnSpc="1"/>
            <a:lstStyle/>
            <a:p>
              <a:endParaRPr lang="en-US" sz="1800"/>
            </a:p>
          </p:txBody>
        </p:sp>
        <p:sp>
          <p:nvSpPr>
            <p:cNvPr id="19" name="ïṣ1ïďe"/>
            <p:cNvSpPr/>
            <p:nvPr/>
          </p:nvSpPr>
          <p:spPr bwMode="auto">
            <a:xfrm>
              <a:off x="3752290" y="3398908"/>
              <a:ext cx="332018" cy="387354"/>
            </a:xfrm>
            <a:custGeom>
              <a:avLst/>
              <a:gdLst>
                <a:gd name="T0" fmla="*/ 18 w 58"/>
                <a:gd name="T1" fmla="*/ 37 h 68"/>
                <a:gd name="T2" fmla="*/ 17 w 58"/>
                <a:gd name="T3" fmla="*/ 31 h 68"/>
                <a:gd name="T4" fmla="*/ 40 w 58"/>
                <a:gd name="T5" fmla="*/ 16 h 68"/>
                <a:gd name="T6" fmla="*/ 17 w 58"/>
                <a:gd name="T7" fmla="*/ 30 h 68"/>
                <a:gd name="T8" fmla="*/ 44 w 58"/>
                <a:gd name="T9" fmla="*/ 18 h 68"/>
                <a:gd name="T10" fmla="*/ 17 w 58"/>
                <a:gd name="T11" fmla="*/ 23 h 68"/>
                <a:gd name="T12" fmla="*/ 30 w 58"/>
                <a:gd name="T13" fmla="*/ 16 h 68"/>
                <a:gd name="T14" fmla="*/ 14 w 58"/>
                <a:gd name="T15" fmla="*/ 21 h 68"/>
                <a:gd name="T16" fmla="*/ 34 w 58"/>
                <a:gd name="T17" fmla="*/ 66 h 68"/>
                <a:gd name="T18" fmla="*/ 28 w 58"/>
                <a:gd name="T19" fmla="*/ 68 h 68"/>
                <a:gd name="T20" fmla="*/ 20 w 58"/>
                <a:gd name="T21" fmla="*/ 62 h 68"/>
                <a:gd name="T22" fmla="*/ 23 w 58"/>
                <a:gd name="T23" fmla="*/ 50 h 68"/>
                <a:gd name="T24" fmla="*/ 17 w 58"/>
                <a:gd name="T25" fmla="*/ 44 h 68"/>
                <a:gd name="T26" fmla="*/ 40 w 58"/>
                <a:gd name="T27" fmla="*/ 30 h 68"/>
                <a:gd name="T28" fmla="*/ 25 w 58"/>
                <a:gd name="T29" fmla="*/ 41 h 68"/>
                <a:gd name="T30" fmla="*/ 29 w 58"/>
                <a:gd name="T31" fmla="*/ 50 h 68"/>
                <a:gd name="T32" fmla="*/ 40 w 58"/>
                <a:gd name="T33" fmla="*/ 39 h 68"/>
                <a:gd name="T34" fmla="*/ 35 w 58"/>
                <a:gd name="T35" fmla="*/ 50 h 68"/>
                <a:gd name="T36" fmla="*/ 34 w 58"/>
                <a:gd name="T37" fmla="*/ 52 h 68"/>
                <a:gd name="T38" fmla="*/ 33 w 58"/>
                <a:gd name="T39" fmla="*/ 52 h 68"/>
                <a:gd name="T40" fmla="*/ 28 w 58"/>
                <a:gd name="T41" fmla="*/ 52 h 68"/>
                <a:gd name="T42" fmla="*/ 22 w 58"/>
                <a:gd name="T43" fmla="*/ 54 h 68"/>
                <a:gd name="T44" fmla="*/ 25 w 58"/>
                <a:gd name="T45" fmla="*/ 64 h 68"/>
                <a:gd name="T46" fmla="*/ 36 w 58"/>
                <a:gd name="T47" fmla="*/ 62 h 68"/>
                <a:gd name="T48" fmla="*/ 39 w 58"/>
                <a:gd name="T49" fmla="*/ 9 h 68"/>
                <a:gd name="T50" fmla="*/ 41 w 58"/>
                <a:gd name="T51" fmla="*/ 10 h 68"/>
                <a:gd name="T52" fmla="*/ 42 w 58"/>
                <a:gd name="T53" fmla="*/ 4 h 68"/>
                <a:gd name="T54" fmla="*/ 15 w 58"/>
                <a:gd name="T55" fmla="*/ 54 h 68"/>
                <a:gd name="T56" fmla="*/ 19 w 58"/>
                <a:gd name="T57" fmla="*/ 49 h 68"/>
                <a:gd name="T58" fmla="*/ 48 w 58"/>
                <a:gd name="T59" fmla="*/ 19 h 68"/>
                <a:gd name="T60" fmla="*/ 54 w 58"/>
                <a:gd name="T61" fmla="*/ 14 h 68"/>
                <a:gd name="T62" fmla="*/ 47 w 58"/>
                <a:gd name="T63" fmla="*/ 18 h 68"/>
                <a:gd name="T64" fmla="*/ 4 w 58"/>
                <a:gd name="T65" fmla="*/ 42 h 68"/>
                <a:gd name="T66" fmla="*/ 5 w 58"/>
                <a:gd name="T67" fmla="*/ 44 h 68"/>
                <a:gd name="T68" fmla="*/ 9 w 58"/>
                <a:gd name="T69" fmla="*/ 39 h 68"/>
                <a:gd name="T70" fmla="*/ 50 w 58"/>
                <a:gd name="T71" fmla="*/ 29 h 68"/>
                <a:gd name="T72" fmla="*/ 58 w 58"/>
                <a:gd name="T73" fmla="*/ 29 h 68"/>
                <a:gd name="T74" fmla="*/ 7 w 58"/>
                <a:gd name="T75" fmla="*/ 28 h 68"/>
                <a:gd name="T76" fmla="*/ 1 w 58"/>
                <a:gd name="T77" fmla="*/ 30 h 68"/>
                <a:gd name="T78" fmla="*/ 49 w 58"/>
                <a:gd name="T79" fmla="*/ 39 h 68"/>
                <a:gd name="T80" fmla="*/ 53 w 58"/>
                <a:gd name="T81" fmla="*/ 44 h 68"/>
                <a:gd name="T82" fmla="*/ 54 w 58"/>
                <a:gd name="T83" fmla="*/ 42 h 68"/>
                <a:gd name="T84" fmla="*/ 4 w 58"/>
                <a:gd name="T85" fmla="*/ 14 h 68"/>
                <a:gd name="T86" fmla="*/ 10 w 58"/>
                <a:gd name="T87" fmla="*/ 19 h 68"/>
                <a:gd name="T88" fmla="*/ 5 w 58"/>
                <a:gd name="T89" fmla="*/ 14 h 68"/>
                <a:gd name="T90" fmla="*/ 39 w 58"/>
                <a:gd name="T91" fmla="*/ 49 h 68"/>
                <a:gd name="T92" fmla="*/ 44 w 58"/>
                <a:gd name="T93" fmla="*/ 54 h 68"/>
                <a:gd name="T94" fmla="*/ 17 w 58"/>
                <a:gd name="T95" fmla="*/ 10 h 68"/>
                <a:gd name="T96" fmla="*/ 19 w 58"/>
                <a:gd name="T97" fmla="*/ 9 h 68"/>
                <a:gd name="T98" fmla="*/ 14 w 58"/>
                <a:gd name="T99" fmla="*/ 5 h 68"/>
                <a:gd name="T100" fmla="*/ 30 w 58"/>
                <a:gd name="T101" fmla="*/ 7 h 68"/>
                <a:gd name="T102" fmla="*/ 28 w 58"/>
                <a:gd name="T103" fmla="*/ 1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8" h="68">
                  <a:moveTo>
                    <a:pt x="44" y="25"/>
                  </a:moveTo>
                  <a:cubicBezTo>
                    <a:pt x="44" y="26"/>
                    <a:pt x="42" y="28"/>
                    <a:pt x="41" y="28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7"/>
                    <a:pt x="17" y="37"/>
                    <a:pt x="17" y="37"/>
                  </a:cubicBezTo>
                  <a:cubicBezTo>
                    <a:pt x="15" y="37"/>
                    <a:pt x="14" y="36"/>
                    <a:pt x="14" y="35"/>
                  </a:cubicBezTo>
                  <a:cubicBezTo>
                    <a:pt x="14" y="33"/>
                    <a:pt x="16" y="32"/>
                    <a:pt x="17" y="31"/>
                  </a:cubicBezTo>
                  <a:cubicBezTo>
                    <a:pt x="40" y="23"/>
                    <a:pt x="40" y="23"/>
                    <a:pt x="40" y="23"/>
                  </a:cubicBezTo>
                  <a:cubicBezTo>
                    <a:pt x="42" y="22"/>
                    <a:pt x="44" y="23"/>
                    <a:pt x="44" y="25"/>
                  </a:cubicBezTo>
                  <a:close/>
                  <a:moveTo>
                    <a:pt x="40" y="16"/>
                  </a:moveTo>
                  <a:cubicBezTo>
                    <a:pt x="17" y="24"/>
                    <a:pt x="17" y="24"/>
                    <a:pt x="17" y="24"/>
                  </a:cubicBezTo>
                  <a:cubicBezTo>
                    <a:pt x="16" y="25"/>
                    <a:pt x="14" y="26"/>
                    <a:pt x="14" y="28"/>
                  </a:cubicBezTo>
                  <a:cubicBezTo>
                    <a:pt x="14" y="29"/>
                    <a:pt x="15" y="30"/>
                    <a:pt x="17" y="30"/>
                  </a:cubicBezTo>
                  <a:cubicBezTo>
                    <a:pt x="17" y="30"/>
                    <a:pt x="18" y="30"/>
                    <a:pt x="18" y="30"/>
                  </a:cubicBezTo>
                  <a:cubicBezTo>
                    <a:pt x="41" y="21"/>
                    <a:pt x="41" y="21"/>
                    <a:pt x="41" y="21"/>
                  </a:cubicBezTo>
                  <a:cubicBezTo>
                    <a:pt x="42" y="21"/>
                    <a:pt x="44" y="19"/>
                    <a:pt x="44" y="18"/>
                  </a:cubicBezTo>
                  <a:cubicBezTo>
                    <a:pt x="44" y="16"/>
                    <a:pt x="42" y="15"/>
                    <a:pt x="40" y="16"/>
                  </a:cubicBezTo>
                  <a:close/>
                  <a:moveTo>
                    <a:pt x="14" y="21"/>
                  </a:moveTo>
                  <a:cubicBezTo>
                    <a:pt x="14" y="22"/>
                    <a:pt x="15" y="23"/>
                    <a:pt x="17" y="23"/>
                  </a:cubicBezTo>
                  <a:cubicBezTo>
                    <a:pt x="17" y="23"/>
                    <a:pt x="18" y="23"/>
                    <a:pt x="18" y="23"/>
                  </a:cubicBezTo>
                  <a:cubicBezTo>
                    <a:pt x="27" y="19"/>
                    <a:pt x="27" y="19"/>
                    <a:pt x="27" y="19"/>
                  </a:cubicBezTo>
                  <a:cubicBezTo>
                    <a:pt x="29" y="19"/>
                    <a:pt x="30" y="17"/>
                    <a:pt x="30" y="16"/>
                  </a:cubicBezTo>
                  <a:cubicBezTo>
                    <a:pt x="30" y="14"/>
                    <a:pt x="28" y="13"/>
                    <a:pt x="26" y="14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6" y="18"/>
                    <a:pt x="14" y="19"/>
                    <a:pt x="14" y="21"/>
                  </a:cubicBezTo>
                  <a:close/>
                  <a:moveTo>
                    <a:pt x="38" y="54"/>
                  </a:moveTo>
                  <a:cubicBezTo>
                    <a:pt x="38" y="62"/>
                    <a:pt x="38" y="62"/>
                    <a:pt x="38" y="62"/>
                  </a:cubicBezTo>
                  <a:cubicBezTo>
                    <a:pt x="38" y="64"/>
                    <a:pt x="36" y="66"/>
                    <a:pt x="34" y="66"/>
                  </a:cubicBezTo>
                  <a:cubicBezTo>
                    <a:pt x="33" y="66"/>
                    <a:pt x="33" y="66"/>
                    <a:pt x="33" y="66"/>
                  </a:cubicBezTo>
                  <a:cubicBezTo>
                    <a:pt x="33" y="67"/>
                    <a:pt x="32" y="68"/>
                    <a:pt x="30" y="68"/>
                  </a:cubicBezTo>
                  <a:cubicBezTo>
                    <a:pt x="28" y="68"/>
                    <a:pt x="28" y="68"/>
                    <a:pt x="28" y="68"/>
                  </a:cubicBezTo>
                  <a:cubicBezTo>
                    <a:pt x="26" y="68"/>
                    <a:pt x="25" y="67"/>
                    <a:pt x="25" y="66"/>
                  </a:cubicBezTo>
                  <a:cubicBezTo>
                    <a:pt x="24" y="66"/>
                    <a:pt x="24" y="66"/>
                    <a:pt x="24" y="66"/>
                  </a:cubicBezTo>
                  <a:cubicBezTo>
                    <a:pt x="22" y="66"/>
                    <a:pt x="20" y="64"/>
                    <a:pt x="20" y="62"/>
                  </a:cubicBezTo>
                  <a:cubicBezTo>
                    <a:pt x="20" y="54"/>
                    <a:pt x="20" y="54"/>
                    <a:pt x="20" y="54"/>
                  </a:cubicBezTo>
                  <a:cubicBezTo>
                    <a:pt x="20" y="52"/>
                    <a:pt x="22" y="51"/>
                    <a:pt x="23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3" y="47"/>
                    <a:pt x="21" y="44"/>
                    <a:pt x="20" y="43"/>
                  </a:cubicBezTo>
                  <a:cubicBezTo>
                    <a:pt x="18" y="44"/>
                    <a:pt x="18" y="44"/>
                    <a:pt x="18" y="44"/>
                  </a:cubicBezTo>
                  <a:cubicBezTo>
                    <a:pt x="18" y="44"/>
                    <a:pt x="17" y="44"/>
                    <a:pt x="17" y="44"/>
                  </a:cubicBezTo>
                  <a:cubicBezTo>
                    <a:pt x="15" y="44"/>
                    <a:pt x="14" y="43"/>
                    <a:pt x="14" y="42"/>
                  </a:cubicBezTo>
                  <a:cubicBezTo>
                    <a:pt x="14" y="40"/>
                    <a:pt x="16" y="39"/>
                    <a:pt x="17" y="38"/>
                  </a:cubicBezTo>
                  <a:cubicBezTo>
                    <a:pt x="40" y="30"/>
                    <a:pt x="40" y="30"/>
                    <a:pt x="40" y="30"/>
                  </a:cubicBezTo>
                  <a:cubicBezTo>
                    <a:pt x="42" y="29"/>
                    <a:pt x="44" y="30"/>
                    <a:pt x="44" y="32"/>
                  </a:cubicBezTo>
                  <a:cubicBezTo>
                    <a:pt x="44" y="33"/>
                    <a:pt x="42" y="35"/>
                    <a:pt x="41" y="36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7" y="43"/>
                    <a:pt x="29" y="46"/>
                    <a:pt x="29" y="50"/>
                  </a:cubicBezTo>
                  <a:cubicBezTo>
                    <a:pt x="29" y="50"/>
                    <a:pt x="29" y="50"/>
                    <a:pt x="29" y="50"/>
                  </a:cubicBezTo>
                  <a:cubicBezTo>
                    <a:pt x="29" y="50"/>
                    <a:pt x="29" y="50"/>
                    <a:pt x="29" y="50"/>
                  </a:cubicBezTo>
                  <a:cubicBezTo>
                    <a:pt x="29" y="50"/>
                    <a:pt x="29" y="50"/>
                    <a:pt x="29" y="50"/>
                  </a:cubicBezTo>
                  <a:cubicBezTo>
                    <a:pt x="29" y="43"/>
                    <a:pt x="36" y="38"/>
                    <a:pt x="37" y="38"/>
                  </a:cubicBezTo>
                  <a:cubicBezTo>
                    <a:pt x="38" y="37"/>
                    <a:pt x="39" y="38"/>
                    <a:pt x="40" y="39"/>
                  </a:cubicBezTo>
                  <a:cubicBezTo>
                    <a:pt x="41" y="40"/>
                    <a:pt x="41" y="42"/>
                    <a:pt x="39" y="43"/>
                  </a:cubicBezTo>
                  <a:cubicBezTo>
                    <a:pt x="39" y="43"/>
                    <a:pt x="35" y="46"/>
                    <a:pt x="35" y="50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36" y="51"/>
                    <a:pt x="38" y="52"/>
                    <a:pt x="38" y="54"/>
                  </a:cubicBezTo>
                  <a:close/>
                  <a:moveTo>
                    <a:pt x="36" y="54"/>
                  </a:moveTo>
                  <a:cubicBezTo>
                    <a:pt x="36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2"/>
                    <a:pt x="34" y="52"/>
                    <a:pt x="33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0" y="52"/>
                    <a:pt x="30" y="52"/>
                    <a:pt x="30" y="52"/>
                  </a:cubicBezTo>
                  <a:cubicBezTo>
                    <a:pt x="28" y="52"/>
                    <a:pt x="28" y="52"/>
                    <a:pt x="28" y="52"/>
                  </a:cubicBezTo>
                  <a:cubicBezTo>
                    <a:pt x="24" y="52"/>
                    <a:pt x="24" y="52"/>
                    <a:pt x="24" y="52"/>
                  </a:cubicBezTo>
                  <a:cubicBezTo>
                    <a:pt x="24" y="52"/>
                    <a:pt x="24" y="52"/>
                    <a:pt x="24" y="52"/>
                  </a:cubicBezTo>
                  <a:cubicBezTo>
                    <a:pt x="23" y="52"/>
                    <a:pt x="22" y="53"/>
                    <a:pt x="22" y="54"/>
                  </a:cubicBezTo>
                  <a:cubicBezTo>
                    <a:pt x="22" y="62"/>
                    <a:pt x="22" y="62"/>
                    <a:pt x="22" y="62"/>
                  </a:cubicBezTo>
                  <a:cubicBezTo>
                    <a:pt x="22" y="63"/>
                    <a:pt x="23" y="64"/>
                    <a:pt x="24" y="64"/>
                  </a:cubicBezTo>
                  <a:cubicBezTo>
                    <a:pt x="25" y="64"/>
                    <a:pt x="25" y="64"/>
                    <a:pt x="25" y="64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4" y="64"/>
                    <a:pt x="34" y="64"/>
                    <a:pt x="34" y="64"/>
                  </a:cubicBezTo>
                  <a:cubicBezTo>
                    <a:pt x="35" y="64"/>
                    <a:pt x="36" y="63"/>
                    <a:pt x="36" y="62"/>
                  </a:cubicBezTo>
                  <a:lnTo>
                    <a:pt x="36" y="54"/>
                  </a:lnTo>
                  <a:close/>
                  <a:moveTo>
                    <a:pt x="42" y="4"/>
                  </a:moveTo>
                  <a:cubicBezTo>
                    <a:pt x="39" y="9"/>
                    <a:pt x="39" y="9"/>
                    <a:pt x="39" y="9"/>
                  </a:cubicBezTo>
                  <a:cubicBezTo>
                    <a:pt x="39" y="10"/>
                    <a:pt x="39" y="10"/>
                    <a:pt x="40" y="11"/>
                  </a:cubicBezTo>
                  <a:cubicBezTo>
                    <a:pt x="40" y="11"/>
                    <a:pt x="40" y="11"/>
                    <a:pt x="40" y="11"/>
                  </a:cubicBezTo>
                  <a:cubicBezTo>
                    <a:pt x="40" y="11"/>
                    <a:pt x="41" y="11"/>
                    <a:pt x="41" y="10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44" y="5"/>
                    <a:pt x="44" y="4"/>
                    <a:pt x="44" y="4"/>
                  </a:cubicBezTo>
                  <a:cubicBezTo>
                    <a:pt x="43" y="4"/>
                    <a:pt x="42" y="4"/>
                    <a:pt x="42" y="4"/>
                  </a:cubicBezTo>
                  <a:close/>
                  <a:moveTo>
                    <a:pt x="17" y="48"/>
                  </a:moveTo>
                  <a:cubicBezTo>
                    <a:pt x="14" y="53"/>
                    <a:pt x="14" y="53"/>
                    <a:pt x="14" y="53"/>
                  </a:cubicBezTo>
                  <a:cubicBezTo>
                    <a:pt x="14" y="53"/>
                    <a:pt x="14" y="54"/>
                    <a:pt x="15" y="54"/>
                  </a:cubicBezTo>
                  <a:cubicBezTo>
                    <a:pt x="15" y="54"/>
                    <a:pt x="15" y="54"/>
                    <a:pt x="15" y="54"/>
                  </a:cubicBezTo>
                  <a:cubicBezTo>
                    <a:pt x="15" y="54"/>
                    <a:pt x="16" y="54"/>
                    <a:pt x="16" y="54"/>
                  </a:cubicBezTo>
                  <a:cubicBezTo>
                    <a:pt x="19" y="49"/>
                    <a:pt x="19" y="49"/>
                    <a:pt x="19" y="49"/>
                  </a:cubicBezTo>
                  <a:cubicBezTo>
                    <a:pt x="19" y="48"/>
                    <a:pt x="19" y="47"/>
                    <a:pt x="18" y="47"/>
                  </a:cubicBezTo>
                  <a:cubicBezTo>
                    <a:pt x="18" y="47"/>
                    <a:pt x="17" y="47"/>
                    <a:pt x="17" y="48"/>
                  </a:cubicBezTo>
                  <a:close/>
                  <a:moveTo>
                    <a:pt x="48" y="19"/>
                  </a:moveTo>
                  <a:cubicBezTo>
                    <a:pt x="48" y="19"/>
                    <a:pt x="48" y="19"/>
                    <a:pt x="49" y="19"/>
                  </a:cubicBezTo>
                  <a:cubicBezTo>
                    <a:pt x="54" y="16"/>
                    <a:pt x="54" y="16"/>
                    <a:pt x="54" y="16"/>
                  </a:cubicBezTo>
                  <a:cubicBezTo>
                    <a:pt x="54" y="16"/>
                    <a:pt x="54" y="15"/>
                    <a:pt x="54" y="14"/>
                  </a:cubicBezTo>
                  <a:cubicBezTo>
                    <a:pt x="54" y="14"/>
                    <a:pt x="53" y="14"/>
                    <a:pt x="53" y="14"/>
                  </a:cubicBezTo>
                  <a:cubicBezTo>
                    <a:pt x="48" y="17"/>
                    <a:pt x="48" y="17"/>
                    <a:pt x="48" y="17"/>
                  </a:cubicBezTo>
                  <a:cubicBezTo>
                    <a:pt x="47" y="17"/>
                    <a:pt x="47" y="18"/>
                    <a:pt x="47" y="18"/>
                  </a:cubicBezTo>
                  <a:cubicBezTo>
                    <a:pt x="47" y="19"/>
                    <a:pt x="48" y="19"/>
                    <a:pt x="48" y="19"/>
                  </a:cubicBezTo>
                  <a:close/>
                  <a:moveTo>
                    <a:pt x="9" y="39"/>
                  </a:moveTo>
                  <a:cubicBezTo>
                    <a:pt x="4" y="42"/>
                    <a:pt x="4" y="42"/>
                    <a:pt x="4" y="42"/>
                  </a:cubicBezTo>
                  <a:cubicBezTo>
                    <a:pt x="4" y="42"/>
                    <a:pt x="4" y="43"/>
                    <a:pt x="4" y="43"/>
                  </a:cubicBezTo>
                  <a:cubicBezTo>
                    <a:pt x="4" y="44"/>
                    <a:pt x="4" y="44"/>
                    <a:pt x="5" y="44"/>
                  </a:cubicBezTo>
                  <a:cubicBezTo>
                    <a:pt x="5" y="44"/>
                    <a:pt x="5" y="44"/>
                    <a:pt x="5" y="44"/>
                  </a:cubicBezTo>
                  <a:cubicBezTo>
                    <a:pt x="10" y="41"/>
                    <a:pt x="10" y="41"/>
                    <a:pt x="10" y="41"/>
                  </a:cubicBezTo>
                  <a:cubicBezTo>
                    <a:pt x="11" y="41"/>
                    <a:pt x="11" y="40"/>
                    <a:pt x="11" y="40"/>
                  </a:cubicBezTo>
                  <a:cubicBezTo>
                    <a:pt x="10" y="39"/>
                    <a:pt x="10" y="39"/>
                    <a:pt x="9" y="39"/>
                  </a:cubicBezTo>
                  <a:close/>
                  <a:moveTo>
                    <a:pt x="57" y="28"/>
                  </a:move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0" y="28"/>
                    <a:pt x="50" y="29"/>
                  </a:cubicBezTo>
                  <a:cubicBezTo>
                    <a:pt x="50" y="30"/>
                    <a:pt x="51" y="30"/>
                    <a:pt x="51" y="30"/>
                  </a:cubicBezTo>
                  <a:cubicBezTo>
                    <a:pt x="57" y="30"/>
                    <a:pt x="57" y="30"/>
                    <a:pt x="57" y="30"/>
                  </a:cubicBezTo>
                  <a:cubicBezTo>
                    <a:pt x="58" y="30"/>
                    <a:pt x="58" y="30"/>
                    <a:pt x="58" y="29"/>
                  </a:cubicBezTo>
                  <a:cubicBezTo>
                    <a:pt x="58" y="28"/>
                    <a:pt x="58" y="28"/>
                    <a:pt x="57" y="28"/>
                  </a:cubicBezTo>
                  <a:close/>
                  <a:moveTo>
                    <a:pt x="8" y="29"/>
                  </a:moveTo>
                  <a:cubicBezTo>
                    <a:pt x="8" y="28"/>
                    <a:pt x="7" y="28"/>
                    <a:pt x="7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0" y="28"/>
                    <a:pt x="0" y="28"/>
                    <a:pt x="0" y="29"/>
                  </a:cubicBezTo>
                  <a:cubicBezTo>
                    <a:pt x="0" y="30"/>
                    <a:pt x="0" y="30"/>
                    <a:pt x="1" y="30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30"/>
                    <a:pt x="8" y="30"/>
                    <a:pt x="8" y="29"/>
                  </a:cubicBezTo>
                  <a:close/>
                  <a:moveTo>
                    <a:pt x="49" y="39"/>
                  </a:moveTo>
                  <a:cubicBezTo>
                    <a:pt x="48" y="39"/>
                    <a:pt x="48" y="39"/>
                    <a:pt x="47" y="40"/>
                  </a:cubicBezTo>
                  <a:cubicBezTo>
                    <a:pt x="47" y="40"/>
                    <a:pt x="47" y="41"/>
                    <a:pt x="48" y="41"/>
                  </a:cubicBezTo>
                  <a:cubicBezTo>
                    <a:pt x="53" y="44"/>
                    <a:pt x="53" y="44"/>
                    <a:pt x="53" y="44"/>
                  </a:cubicBezTo>
                  <a:cubicBezTo>
                    <a:pt x="53" y="44"/>
                    <a:pt x="53" y="44"/>
                    <a:pt x="53" y="44"/>
                  </a:cubicBezTo>
                  <a:cubicBezTo>
                    <a:pt x="54" y="44"/>
                    <a:pt x="54" y="44"/>
                    <a:pt x="54" y="43"/>
                  </a:cubicBezTo>
                  <a:cubicBezTo>
                    <a:pt x="54" y="43"/>
                    <a:pt x="54" y="42"/>
                    <a:pt x="54" y="42"/>
                  </a:cubicBezTo>
                  <a:lnTo>
                    <a:pt x="49" y="39"/>
                  </a:lnTo>
                  <a:close/>
                  <a:moveTo>
                    <a:pt x="5" y="14"/>
                  </a:moveTo>
                  <a:cubicBezTo>
                    <a:pt x="5" y="14"/>
                    <a:pt x="4" y="14"/>
                    <a:pt x="4" y="14"/>
                  </a:cubicBezTo>
                  <a:cubicBezTo>
                    <a:pt x="4" y="15"/>
                    <a:pt x="4" y="16"/>
                    <a:pt x="4" y="16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0" y="19"/>
                    <a:pt x="11" y="19"/>
                    <a:pt x="11" y="18"/>
                  </a:cubicBezTo>
                  <a:cubicBezTo>
                    <a:pt x="11" y="18"/>
                    <a:pt x="11" y="17"/>
                    <a:pt x="10" y="17"/>
                  </a:cubicBezTo>
                  <a:lnTo>
                    <a:pt x="5" y="14"/>
                  </a:lnTo>
                  <a:close/>
                  <a:moveTo>
                    <a:pt x="41" y="48"/>
                  </a:moveTo>
                  <a:cubicBezTo>
                    <a:pt x="41" y="47"/>
                    <a:pt x="40" y="47"/>
                    <a:pt x="40" y="47"/>
                  </a:cubicBezTo>
                  <a:cubicBezTo>
                    <a:pt x="39" y="47"/>
                    <a:pt x="39" y="48"/>
                    <a:pt x="39" y="49"/>
                  </a:cubicBezTo>
                  <a:cubicBezTo>
                    <a:pt x="42" y="54"/>
                    <a:pt x="42" y="54"/>
                    <a:pt x="42" y="54"/>
                  </a:cubicBezTo>
                  <a:cubicBezTo>
                    <a:pt x="42" y="54"/>
                    <a:pt x="43" y="54"/>
                    <a:pt x="43" y="54"/>
                  </a:cubicBezTo>
                  <a:cubicBezTo>
                    <a:pt x="43" y="54"/>
                    <a:pt x="43" y="54"/>
                    <a:pt x="44" y="54"/>
                  </a:cubicBezTo>
                  <a:cubicBezTo>
                    <a:pt x="44" y="54"/>
                    <a:pt x="44" y="53"/>
                    <a:pt x="44" y="53"/>
                  </a:cubicBezTo>
                  <a:lnTo>
                    <a:pt x="41" y="48"/>
                  </a:lnTo>
                  <a:close/>
                  <a:moveTo>
                    <a:pt x="17" y="10"/>
                  </a:moveTo>
                  <a:cubicBezTo>
                    <a:pt x="17" y="11"/>
                    <a:pt x="18" y="11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9" y="10"/>
                    <a:pt x="19" y="10"/>
                    <a:pt x="19" y="9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5" y="4"/>
                    <a:pt x="15" y="4"/>
                  </a:cubicBezTo>
                  <a:cubicBezTo>
                    <a:pt x="14" y="4"/>
                    <a:pt x="14" y="5"/>
                    <a:pt x="14" y="5"/>
                  </a:cubicBezTo>
                  <a:lnTo>
                    <a:pt x="17" y="10"/>
                  </a:lnTo>
                  <a:close/>
                  <a:moveTo>
                    <a:pt x="29" y="8"/>
                  </a:moveTo>
                  <a:cubicBezTo>
                    <a:pt x="30" y="8"/>
                    <a:pt x="30" y="7"/>
                    <a:pt x="30" y="7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0" y="0"/>
                    <a:pt x="30" y="0"/>
                    <a:pt x="29" y="0"/>
                  </a:cubicBezTo>
                  <a:cubicBezTo>
                    <a:pt x="28" y="0"/>
                    <a:pt x="28" y="0"/>
                    <a:pt x="28" y="1"/>
                  </a:cubicBezTo>
                  <a:cubicBezTo>
                    <a:pt x="28" y="7"/>
                    <a:pt x="28" y="7"/>
                    <a:pt x="28" y="7"/>
                  </a:cubicBezTo>
                  <a:cubicBezTo>
                    <a:pt x="28" y="7"/>
                    <a:pt x="28" y="8"/>
                    <a:pt x="29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1" rIns="91440" bIns="45721" numCol="1" anchor="t" anchorCtr="0" compatLnSpc="1"/>
            <a:lstStyle/>
            <a:p>
              <a:endParaRPr lang="en-US" sz="1800"/>
            </a:p>
          </p:txBody>
        </p:sp>
        <p:sp>
          <p:nvSpPr>
            <p:cNvPr id="20" name="ïŝḷîde"/>
            <p:cNvSpPr/>
            <p:nvPr/>
          </p:nvSpPr>
          <p:spPr bwMode="auto">
            <a:xfrm>
              <a:off x="6602590" y="3548096"/>
              <a:ext cx="218436" cy="214390"/>
            </a:xfrm>
            <a:custGeom>
              <a:avLst/>
              <a:gdLst>
                <a:gd name="T0" fmla="*/ 12 w 68"/>
                <a:gd name="T1" fmla="*/ 0 h 67"/>
                <a:gd name="T2" fmla="*/ 0 w 68"/>
                <a:gd name="T3" fmla="*/ 56 h 67"/>
                <a:gd name="T4" fmla="*/ 57 w 68"/>
                <a:gd name="T5" fmla="*/ 67 h 67"/>
                <a:gd name="T6" fmla="*/ 68 w 68"/>
                <a:gd name="T7" fmla="*/ 11 h 67"/>
                <a:gd name="T8" fmla="*/ 65 w 68"/>
                <a:gd name="T9" fmla="*/ 11 h 67"/>
                <a:gd name="T10" fmla="*/ 57 w 68"/>
                <a:gd name="T11" fmla="*/ 64 h 67"/>
                <a:gd name="T12" fmla="*/ 3 w 68"/>
                <a:gd name="T13" fmla="*/ 56 h 67"/>
                <a:gd name="T14" fmla="*/ 12 w 68"/>
                <a:gd name="T15" fmla="*/ 3 h 67"/>
                <a:gd name="T16" fmla="*/ 65 w 68"/>
                <a:gd name="T17" fmla="*/ 11 h 67"/>
                <a:gd name="T18" fmla="*/ 12 w 68"/>
                <a:gd name="T19" fmla="*/ 5 h 67"/>
                <a:gd name="T20" fmla="*/ 6 w 68"/>
                <a:gd name="T21" fmla="*/ 56 h 67"/>
                <a:gd name="T22" fmla="*/ 56 w 68"/>
                <a:gd name="T23" fmla="*/ 62 h 67"/>
                <a:gd name="T24" fmla="*/ 63 w 68"/>
                <a:gd name="T25" fmla="*/ 12 h 67"/>
                <a:gd name="T26" fmla="*/ 61 w 68"/>
                <a:gd name="T27" fmla="*/ 12 h 67"/>
                <a:gd name="T28" fmla="*/ 35 w 68"/>
                <a:gd name="T29" fmla="*/ 33 h 67"/>
                <a:gd name="T30" fmla="*/ 56 w 68"/>
                <a:gd name="T31" fmla="*/ 7 h 67"/>
                <a:gd name="T32" fmla="*/ 12 w 68"/>
                <a:gd name="T33" fmla="*/ 7 h 67"/>
                <a:gd name="T34" fmla="*/ 33 w 68"/>
                <a:gd name="T35" fmla="*/ 33 h 67"/>
                <a:gd name="T36" fmla="*/ 8 w 68"/>
                <a:gd name="T37" fmla="*/ 12 h 67"/>
                <a:gd name="T38" fmla="*/ 8 w 68"/>
                <a:gd name="T39" fmla="*/ 56 h 67"/>
                <a:gd name="T40" fmla="*/ 33 w 68"/>
                <a:gd name="T41" fmla="*/ 35 h 67"/>
                <a:gd name="T42" fmla="*/ 12 w 68"/>
                <a:gd name="T43" fmla="*/ 60 h 67"/>
                <a:gd name="T44" fmla="*/ 56 w 68"/>
                <a:gd name="T45" fmla="*/ 60 h 67"/>
                <a:gd name="T46" fmla="*/ 35 w 68"/>
                <a:gd name="T47" fmla="*/ 35 h 67"/>
                <a:gd name="T48" fmla="*/ 61 w 68"/>
                <a:gd name="T49" fmla="*/ 56 h 67"/>
                <a:gd name="T50" fmla="*/ 12 w 68"/>
                <a:gd name="T51" fmla="*/ 20 h 67"/>
                <a:gd name="T52" fmla="*/ 19 w 68"/>
                <a:gd name="T53" fmla="*/ 19 h 67"/>
                <a:gd name="T54" fmla="*/ 20 w 68"/>
                <a:gd name="T55" fmla="*/ 12 h 67"/>
                <a:gd name="T56" fmla="*/ 21 w 68"/>
                <a:gd name="T57" fmla="*/ 19 h 67"/>
                <a:gd name="T58" fmla="*/ 29 w 68"/>
                <a:gd name="T59" fmla="*/ 20 h 67"/>
                <a:gd name="T60" fmla="*/ 21 w 68"/>
                <a:gd name="T61" fmla="*/ 21 h 67"/>
                <a:gd name="T62" fmla="*/ 20 w 68"/>
                <a:gd name="T63" fmla="*/ 28 h 67"/>
                <a:gd name="T64" fmla="*/ 19 w 68"/>
                <a:gd name="T65" fmla="*/ 21 h 67"/>
                <a:gd name="T66" fmla="*/ 12 w 68"/>
                <a:gd name="T67" fmla="*/ 20 h 67"/>
                <a:gd name="T68" fmla="*/ 26 w 68"/>
                <a:gd name="T69" fmla="*/ 53 h 67"/>
                <a:gd name="T70" fmla="*/ 25 w 68"/>
                <a:gd name="T71" fmla="*/ 53 h 67"/>
                <a:gd name="T72" fmla="*/ 16 w 68"/>
                <a:gd name="T73" fmla="*/ 53 h 67"/>
                <a:gd name="T74" fmla="*/ 15 w 68"/>
                <a:gd name="T75" fmla="*/ 53 h 67"/>
                <a:gd name="T76" fmla="*/ 19 w 68"/>
                <a:gd name="T77" fmla="*/ 47 h 67"/>
                <a:gd name="T78" fmla="*/ 15 w 68"/>
                <a:gd name="T79" fmla="*/ 42 h 67"/>
                <a:gd name="T80" fmla="*/ 20 w 68"/>
                <a:gd name="T81" fmla="*/ 46 h 67"/>
                <a:gd name="T82" fmla="*/ 26 w 68"/>
                <a:gd name="T83" fmla="*/ 42 h 67"/>
                <a:gd name="T84" fmla="*/ 22 w 68"/>
                <a:gd name="T85" fmla="*/ 47 h 67"/>
                <a:gd name="T86" fmla="*/ 40 w 68"/>
                <a:gd name="T87" fmla="*/ 19 h 67"/>
                <a:gd name="T88" fmla="*/ 56 w 68"/>
                <a:gd name="T89" fmla="*/ 18 h 67"/>
                <a:gd name="T90" fmla="*/ 56 w 68"/>
                <a:gd name="T91" fmla="*/ 20 h 67"/>
                <a:gd name="T92" fmla="*/ 40 w 68"/>
                <a:gd name="T93" fmla="*/ 19 h 67"/>
                <a:gd name="T94" fmla="*/ 55 w 68"/>
                <a:gd name="T95" fmla="*/ 45 h 67"/>
                <a:gd name="T96" fmla="*/ 40 w 68"/>
                <a:gd name="T97" fmla="*/ 44 h 67"/>
                <a:gd name="T98" fmla="*/ 55 w 68"/>
                <a:gd name="T99" fmla="*/ 43 h 67"/>
                <a:gd name="T100" fmla="*/ 56 w 68"/>
                <a:gd name="T101" fmla="*/ 50 h 67"/>
                <a:gd name="T102" fmla="*/ 41 w 68"/>
                <a:gd name="T103" fmla="*/ 51 h 67"/>
                <a:gd name="T104" fmla="*/ 41 w 68"/>
                <a:gd name="T105" fmla="*/ 49 h 67"/>
                <a:gd name="T106" fmla="*/ 56 w 68"/>
                <a:gd name="T107" fmla="*/ 5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8" h="67">
                  <a:moveTo>
                    <a:pt x="57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2"/>
                    <a:pt x="5" y="67"/>
                    <a:pt x="12" y="67"/>
                  </a:cubicBezTo>
                  <a:cubicBezTo>
                    <a:pt x="57" y="67"/>
                    <a:pt x="57" y="67"/>
                    <a:pt x="57" y="67"/>
                  </a:cubicBezTo>
                  <a:cubicBezTo>
                    <a:pt x="63" y="67"/>
                    <a:pt x="68" y="62"/>
                    <a:pt x="68" y="56"/>
                  </a:cubicBezTo>
                  <a:cubicBezTo>
                    <a:pt x="68" y="11"/>
                    <a:pt x="68" y="11"/>
                    <a:pt x="68" y="11"/>
                  </a:cubicBezTo>
                  <a:cubicBezTo>
                    <a:pt x="68" y="5"/>
                    <a:pt x="63" y="0"/>
                    <a:pt x="57" y="0"/>
                  </a:cubicBezTo>
                  <a:close/>
                  <a:moveTo>
                    <a:pt x="65" y="11"/>
                  </a:moveTo>
                  <a:cubicBezTo>
                    <a:pt x="65" y="56"/>
                    <a:pt x="65" y="56"/>
                    <a:pt x="65" y="56"/>
                  </a:cubicBezTo>
                  <a:cubicBezTo>
                    <a:pt x="65" y="61"/>
                    <a:pt x="61" y="64"/>
                    <a:pt x="57" y="64"/>
                  </a:cubicBezTo>
                  <a:cubicBezTo>
                    <a:pt x="12" y="64"/>
                    <a:pt x="12" y="64"/>
                    <a:pt x="12" y="64"/>
                  </a:cubicBezTo>
                  <a:cubicBezTo>
                    <a:pt x="7" y="64"/>
                    <a:pt x="3" y="61"/>
                    <a:pt x="3" y="56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7"/>
                    <a:pt x="7" y="3"/>
                    <a:pt x="12" y="3"/>
                  </a:cubicBezTo>
                  <a:cubicBezTo>
                    <a:pt x="57" y="3"/>
                    <a:pt x="57" y="3"/>
                    <a:pt x="57" y="3"/>
                  </a:cubicBezTo>
                  <a:cubicBezTo>
                    <a:pt x="61" y="3"/>
                    <a:pt x="65" y="7"/>
                    <a:pt x="65" y="11"/>
                  </a:cubicBezTo>
                  <a:close/>
                  <a:moveTo>
                    <a:pt x="56" y="5"/>
                  </a:moveTo>
                  <a:cubicBezTo>
                    <a:pt x="12" y="5"/>
                    <a:pt x="12" y="5"/>
                    <a:pt x="12" y="5"/>
                  </a:cubicBezTo>
                  <a:cubicBezTo>
                    <a:pt x="9" y="5"/>
                    <a:pt x="6" y="8"/>
                    <a:pt x="6" y="12"/>
                  </a:cubicBezTo>
                  <a:cubicBezTo>
                    <a:pt x="6" y="56"/>
                    <a:pt x="6" y="56"/>
                    <a:pt x="6" y="56"/>
                  </a:cubicBezTo>
                  <a:cubicBezTo>
                    <a:pt x="6" y="59"/>
                    <a:pt x="9" y="62"/>
                    <a:pt x="12" y="62"/>
                  </a:cubicBezTo>
                  <a:cubicBezTo>
                    <a:pt x="56" y="62"/>
                    <a:pt x="56" y="62"/>
                    <a:pt x="56" y="62"/>
                  </a:cubicBezTo>
                  <a:cubicBezTo>
                    <a:pt x="60" y="62"/>
                    <a:pt x="63" y="59"/>
                    <a:pt x="63" y="56"/>
                  </a:cubicBezTo>
                  <a:cubicBezTo>
                    <a:pt x="63" y="12"/>
                    <a:pt x="63" y="12"/>
                    <a:pt x="63" y="12"/>
                  </a:cubicBezTo>
                  <a:cubicBezTo>
                    <a:pt x="63" y="8"/>
                    <a:pt x="60" y="5"/>
                    <a:pt x="56" y="5"/>
                  </a:cubicBezTo>
                  <a:close/>
                  <a:moveTo>
                    <a:pt x="61" y="12"/>
                  </a:moveTo>
                  <a:cubicBezTo>
                    <a:pt x="61" y="33"/>
                    <a:pt x="61" y="33"/>
                    <a:pt x="61" y="33"/>
                  </a:cubicBezTo>
                  <a:cubicBezTo>
                    <a:pt x="35" y="33"/>
                    <a:pt x="35" y="33"/>
                    <a:pt x="35" y="33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56" y="7"/>
                    <a:pt x="56" y="7"/>
                    <a:pt x="56" y="7"/>
                  </a:cubicBezTo>
                  <a:cubicBezTo>
                    <a:pt x="59" y="7"/>
                    <a:pt x="61" y="9"/>
                    <a:pt x="61" y="12"/>
                  </a:cubicBezTo>
                  <a:close/>
                  <a:moveTo>
                    <a:pt x="12" y="7"/>
                  </a:moveTo>
                  <a:cubicBezTo>
                    <a:pt x="33" y="7"/>
                    <a:pt x="33" y="7"/>
                    <a:pt x="33" y="7"/>
                  </a:cubicBezTo>
                  <a:cubicBezTo>
                    <a:pt x="33" y="33"/>
                    <a:pt x="33" y="33"/>
                    <a:pt x="33" y="33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9"/>
                    <a:pt x="10" y="7"/>
                    <a:pt x="12" y="7"/>
                  </a:cubicBezTo>
                  <a:close/>
                  <a:moveTo>
                    <a:pt x="8" y="56"/>
                  </a:moveTo>
                  <a:cubicBezTo>
                    <a:pt x="8" y="35"/>
                    <a:pt x="8" y="35"/>
                    <a:pt x="8" y="35"/>
                  </a:cubicBezTo>
                  <a:cubicBezTo>
                    <a:pt x="33" y="35"/>
                    <a:pt x="33" y="35"/>
                    <a:pt x="33" y="35"/>
                  </a:cubicBezTo>
                  <a:cubicBezTo>
                    <a:pt x="33" y="60"/>
                    <a:pt x="33" y="60"/>
                    <a:pt x="33" y="60"/>
                  </a:cubicBezTo>
                  <a:cubicBezTo>
                    <a:pt x="12" y="60"/>
                    <a:pt x="12" y="60"/>
                    <a:pt x="12" y="60"/>
                  </a:cubicBezTo>
                  <a:cubicBezTo>
                    <a:pt x="10" y="60"/>
                    <a:pt x="8" y="58"/>
                    <a:pt x="8" y="56"/>
                  </a:cubicBezTo>
                  <a:close/>
                  <a:moveTo>
                    <a:pt x="56" y="60"/>
                  </a:moveTo>
                  <a:cubicBezTo>
                    <a:pt x="35" y="60"/>
                    <a:pt x="35" y="60"/>
                    <a:pt x="35" y="60"/>
                  </a:cubicBezTo>
                  <a:cubicBezTo>
                    <a:pt x="35" y="35"/>
                    <a:pt x="35" y="35"/>
                    <a:pt x="35" y="35"/>
                  </a:cubicBezTo>
                  <a:cubicBezTo>
                    <a:pt x="61" y="35"/>
                    <a:pt x="61" y="35"/>
                    <a:pt x="61" y="35"/>
                  </a:cubicBezTo>
                  <a:cubicBezTo>
                    <a:pt x="61" y="56"/>
                    <a:pt x="61" y="56"/>
                    <a:pt x="61" y="56"/>
                  </a:cubicBezTo>
                  <a:cubicBezTo>
                    <a:pt x="61" y="58"/>
                    <a:pt x="59" y="60"/>
                    <a:pt x="56" y="60"/>
                  </a:cubicBezTo>
                  <a:close/>
                  <a:moveTo>
                    <a:pt x="12" y="20"/>
                  </a:moveTo>
                  <a:cubicBezTo>
                    <a:pt x="12" y="19"/>
                    <a:pt x="13" y="19"/>
                    <a:pt x="13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9" y="12"/>
                    <a:pt x="20" y="12"/>
                    <a:pt x="20" y="12"/>
                  </a:cubicBezTo>
                  <a:cubicBezTo>
                    <a:pt x="21" y="12"/>
                    <a:pt x="21" y="12"/>
                    <a:pt x="21" y="13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9"/>
                    <a:pt x="29" y="19"/>
                    <a:pt x="29" y="20"/>
                  </a:cubicBezTo>
                  <a:cubicBezTo>
                    <a:pt x="29" y="20"/>
                    <a:pt x="28" y="21"/>
                    <a:pt x="28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7"/>
                    <a:pt x="21" y="28"/>
                    <a:pt x="20" y="28"/>
                  </a:cubicBezTo>
                  <a:cubicBezTo>
                    <a:pt x="20" y="28"/>
                    <a:pt x="19" y="27"/>
                    <a:pt x="19" y="27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3" y="21"/>
                    <a:pt x="12" y="20"/>
                    <a:pt x="12" y="20"/>
                  </a:cubicBezTo>
                  <a:close/>
                  <a:moveTo>
                    <a:pt x="26" y="52"/>
                  </a:moveTo>
                  <a:cubicBezTo>
                    <a:pt x="27" y="52"/>
                    <a:pt x="27" y="53"/>
                    <a:pt x="26" y="53"/>
                  </a:cubicBezTo>
                  <a:cubicBezTo>
                    <a:pt x="26" y="53"/>
                    <a:pt x="26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0" y="49"/>
                    <a:pt x="20" y="49"/>
                    <a:pt x="20" y="49"/>
                  </a:cubicBezTo>
                  <a:cubicBezTo>
                    <a:pt x="16" y="53"/>
                    <a:pt x="16" y="53"/>
                    <a:pt x="16" y="53"/>
                  </a:cubicBezTo>
                  <a:cubicBezTo>
                    <a:pt x="16" y="53"/>
                    <a:pt x="16" y="53"/>
                    <a:pt x="1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14" y="53"/>
                    <a:pt x="14" y="52"/>
                    <a:pt x="15" y="52"/>
                  </a:cubicBezTo>
                  <a:cubicBezTo>
                    <a:pt x="19" y="47"/>
                    <a:pt x="19" y="47"/>
                    <a:pt x="19" y="47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4" y="43"/>
                    <a:pt x="14" y="42"/>
                    <a:pt x="15" y="42"/>
                  </a:cubicBezTo>
                  <a:cubicBezTo>
                    <a:pt x="15" y="41"/>
                    <a:pt x="16" y="41"/>
                    <a:pt x="16" y="42"/>
                  </a:cubicBezTo>
                  <a:cubicBezTo>
                    <a:pt x="20" y="46"/>
                    <a:pt x="20" y="46"/>
                    <a:pt x="20" y="46"/>
                  </a:cubicBezTo>
                  <a:cubicBezTo>
                    <a:pt x="25" y="42"/>
                    <a:pt x="25" y="42"/>
                    <a:pt x="25" y="42"/>
                  </a:cubicBezTo>
                  <a:cubicBezTo>
                    <a:pt x="25" y="41"/>
                    <a:pt x="26" y="41"/>
                    <a:pt x="26" y="42"/>
                  </a:cubicBezTo>
                  <a:cubicBezTo>
                    <a:pt x="27" y="42"/>
                    <a:pt x="27" y="43"/>
                    <a:pt x="26" y="43"/>
                  </a:cubicBezTo>
                  <a:cubicBezTo>
                    <a:pt x="22" y="47"/>
                    <a:pt x="22" y="47"/>
                    <a:pt x="22" y="47"/>
                  </a:cubicBezTo>
                  <a:lnTo>
                    <a:pt x="26" y="52"/>
                  </a:lnTo>
                  <a:close/>
                  <a:moveTo>
                    <a:pt x="40" y="19"/>
                  </a:moveTo>
                  <a:cubicBezTo>
                    <a:pt x="40" y="19"/>
                    <a:pt x="41" y="18"/>
                    <a:pt x="41" y="18"/>
                  </a:cubicBezTo>
                  <a:cubicBezTo>
                    <a:pt x="56" y="18"/>
                    <a:pt x="56" y="18"/>
                    <a:pt x="56" y="18"/>
                  </a:cubicBezTo>
                  <a:cubicBezTo>
                    <a:pt x="56" y="18"/>
                    <a:pt x="57" y="19"/>
                    <a:pt x="57" y="19"/>
                  </a:cubicBezTo>
                  <a:cubicBezTo>
                    <a:pt x="57" y="20"/>
                    <a:pt x="56" y="20"/>
                    <a:pt x="56" y="20"/>
                  </a:cubicBezTo>
                  <a:cubicBezTo>
                    <a:pt x="41" y="20"/>
                    <a:pt x="41" y="20"/>
                    <a:pt x="41" y="20"/>
                  </a:cubicBezTo>
                  <a:cubicBezTo>
                    <a:pt x="41" y="20"/>
                    <a:pt x="40" y="20"/>
                    <a:pt x="40" y="19"/>
                  </a:cubicBezTo>
                  <a:close/>
                  <a:moveTo>
                    <a:pt x="56" y="44"/>
                  </a:moveTo>
                  <a:cubicBezTo>
                    <a:pt x="56" y="45"/>
                    <a:pt x="56" y="45"/>
                    <a:pt x="55" y="45"/>
                  </a:cubicBezTo>
                  <a:cubicBezTo>
                    <a:pt x="41" y="45"/>
                    <a:pt x="41" y="45"/>
                    <a:pt x="41" y="45"/>
                  </a:cubicBezTo>
                  <a:cubicBezTo>
                    <a:pt x="41" y="45"/>
                    <a:pt x="40" y="45"/>
                    <a:pt x="40" y="44"/>
                  </a:cubicBezTo>
                  <a:cubicBezTo>
                    <a:pt x="40" y="44"/>
                    <a:pt x="41" y="43"/>
                    <a:pt x="41" y="43"/>
                  </a:cubicBezTo>
                  <a:cubicBezTo>
                    <a:pt x="55" y="43"/>
                    <a:pt x="55" y="43"/>
                    <a:pt x="55" y="43"/>
                  </a:cubicBezTo>
                  <a:cubicBezTo>
                    <a:pt x="56" y="43"/>
                    <a:pt x="56" y="44"/>
                    <a:pt x="56" y="44"/>
                  </a:cubicBezTo>
                  <a:close/>
                  <a:moveTo>
                    <a:pt x="56" y="50"/>
                  </a:moveTo>
                  <a:cubicBezTo>
                    <a:pt x="56" y="51"/>
                    <a:pt x="56" y="51"/>
                    <a:pt x="55" y="51"/>
                  </a:cubicBezTo>
                  <a:cubicBezTo>
                    <a:pt x="41" y="51"/>
                    <a:pt x="41" y="51"/>
                    <a:pt x="41" y="51"/>
                  </a:cubicBezTo>
                  <a:cubicBezTo>
                    <a:pt x="41" y="51"/>
                    <a:pt x="40" y="51"/>
                    <a:pt x="40" y="50"/>
                  </a:cubicBezTo>
                  <a:cubicBezTo>
                    <a:pt x="40" y="50"/>
                    <a:pt x="41" y="49"/>
                    <a:pt x="41" y="49"/>
                  </a:cubicBezTo>
                  <a:cubicBezTo>
                    <a:pt x="55" y="49"/>
                    <a:pt x="55" y="49"/>
                    <a:pt x="55" y="49"/>
                  </a:cubicBezTo>
                  <a:cubicBezTo>
                    <a:pt x="56" y="49"/>
                    <a:pt x="56" y="50"/>
                    <a:pt x="56" y="5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1" rIns="91440" bIns="45721" numCol="1" anchor="t" anchorCtr="0" compatLnSpc="1"/>
            <a:lstStyle/>
            <a:p>
              <a:endParaRPr lang="en-US" sz="1800"/>
            </a:p>
          </p:txBody>
        </p:sp>
        <p:sp>
          <p:nvSpPr>
            <p:cNvPr id="21" name="iṧlîḋê"/>
            <p:cNvSpPr/>
            <p:nvPr/>
          </p:nvSpPr>
          <p:spPr bwMode="auto">
            <a:xfrm>
              <a:off x="6460755" y="1437005"/>
              <a:ext cx="499264" cy="422907"/>
            </a:xfrm>
            <a:custGeom>
              <a:avLst/>
              <a:gdLst>
                <a:gd name="T0" fmla="*/ 70 w 72"/>
                <a:gd name="T1" fmla="*/ 16 h 61"/>
                <a:gd name="T2" fmla="*/ 56 w 72"/>
                <a:gd name="T3" fmla="*/ 18 h 61"/>
                <a:gd name="T4" fmla="*/ 43 w 72"/>
                <a:gd name="T5" fmla="*/ 46 h 61"/>
                <a:gd name="T6" fmla="*/ 12 w 72"/>
                <a:gd name="T7" fmla="*/ 46 h 61"/>
                <a:gd name="T8" fmla="*/ 13 w 72"/>
                <a:gd name="T9" fmla="*/ 49 h 61"/>
                <a:gd name="T10" fmla="*/ 48 w 72"/>
                <a:gd name="T11" fmla="*/ 51 h 61"/>
                <a:gd name="T12" fmla="*/ 13 w 72"/>
                <a:gd name="T13" fmla="*/ 52 h 61"/>
                <a:gd name="T14" fmla="*/ 9 w 72"/>
                <a:gd name="T15" fmla="*/ 45 h 61"/>
                <a:gd name="T16" fmla="*/ 7 w 72"/>
                <a:gd name="T17" fmla="*/ 42 h 61"/>
                <a:gd name="T18" fmla="*/ 1 w 72"/>
                <a:gd name="T19" fmla="*/ 23 h 61"/>
                <a:gd name="T20" fmla="*/ 10 w 72"/>
                <a:gd name="T21" fmla="*/ 41 h 61"/>
                <a:gd name="T22" fmla="*/ 43 w 72"/>
                <a:gd name="T23" fmla="*/ 43 h 61"/>
                <a:gd name="T24" fmla="*/ 54 w 72"/>
                <a:gd name="T25" fmla="*/ 17 h 61"/>
                <a:gd name="T26" fmla="*/ 70 w 72"/>
                <a:gd name="T27" fmla="*/ 13 h 61"/>
                <a:gd name="T28" fmla="*/ 18 w 72"/>
                <a:gd name="T29" fmla="*/ 57 h 61"/>
                <a:gd name="T30" fmla="*/ 11 w 72"/>
                <a:gd name="T31" fmla="*/ 57 h 61"/>
                <a:gd name="T32" fmla="*/ 18 w 72"/>
                <a:gd name="T33" fmla="*/ 57 h 61"/>
                <a:gd name="T34" fmla="*/ 14 w 72"/>
                <a:gd name="T35" fmla="*/ 55 h 61"/>
                <a:gd name="T36" fmla="*/ 14 w 72"/>
                <a:gd name="T37" fmla="*/ 59 h 61"/>
                <a:gd name="T38" fmla="*/ 45 w 72"/>
                <a:gd name="T39" fmla="*/ 57 h 61"/>
                <a:gd name="T40" fmla="*/ 38 w 72"/>
                <a:gd name="T41" fmla="*/ 57 h 61"/>
                <a:gd name="T42" fmla="*/ 45 w 72"/>
                <a:gd name="T43" fmla="*/ 57 h 61"/>
                <a:gd name="T44" fmla="*/ 41 w 72"/>
                <a:gd name="T45" fmla="*/ 55 h 61"/>
                <a:gd name="T46" fmla="*/ 41 w 72"/>
                <a:gd name="T47" fmla="*/ 59 h 61"/>
                <a:gd name="T48" fmla="*/ 12 w 72"/>
                <a:gd name="T49" fmla="*/ 37 h 61"/>
                <a:gd name="T50" fmla="*/ 45 w 72"/>
                <a:gd name="T51" fmla="*/ 36 h 61"/>
                <a:gd name="T52" fmla="*/ 12 w 72"/>
                <a:gd name="T53" fmla="*/ 35 h 61"/>
                <a:gd name="T54" fmla="*/ 12 w 72"/>
                <a:gd name="T55" fmla="*/ 37 h 61"/>
                <a:gd name="T56" fmla="*/ 12 w 72"/>
                <a:gd name="T57" fmla="*/ 40 h 61"/>
                <a:gd name="T58" fmla="*/ 43 w 72"/>
                <a:gd name="T59" fmla="*/ 41 h 61"/>
                <a:gd name="T60" fmla="*/ 43 w 72"/>
                <a:gd name="T61" fmla="*/ 39 h 61"/>
                <a:gd name="T62" fmla="*/ 37 w 72"/>
                <a:gd name="T63" fmla="*/ 31 h 61"/>
                <a:gd name="T64" fmla="*/ 44 w 72"/>
                <a:gd name="T65" fmla="*/ 30 h 61"/>
                <a:gd name="T66" fmla="*/ 43 w 72"/>
                <a:gd name="T67" fmla="*/ 0 h 61"/>
                <a:gd name="T68" fmla="*/ 36 w 72"/>
                <a:gd name="T69" fmla="*/ 0 h 61"/>
                <a:gd name="T70" fmla="*/ 37 w 72"/>
                <a:gd name="T71" fmla="*/ 31 h 61"/>
                <a:gd name="T72" fmla="*/ 31 w 72"/>
                <a:gd name="T73" fmla="*/ 31 h 61"/>
                <a:gd name="T74" fmla="*/ 32 w 72"/>
                <a:gd name="T75" fmla="*/ 8 h 61"/>
                <a:gd name="T76" fmla="*/ 25 w 72"/>
                <a:gd name="T77" fmla="*/ 8 h 61"/>
                <a:gd name="T78" fmla="*/ 24 w 72"/>
                <a:gd name="T79" fmla="*/ 30 h 61"/>
                <a:gd name="T80" fmla="*/ 13 w 72"/>
                <a:gd name="T81" fmla="*/ 31 h 61"/>
                <a:gd name="T82" fmla="*/ 20 w 72"/>
                <a:gd name="T83" fmla="*/ 30 h 61"/>
                <a:gd name="T84" fmla="*/ 20 w 72"/>
                <a:gd name="T85" fmla="*/ 16 h 61"/>
                <a:gd name="T86" fmla="*/ 13 w 72"/>
                <a:gd name="T87" fmla="*/ 16 h 61"/>
                <a:gd name="T88" fmla="*/ 13 w 72"/>
                <a:gd name="T89" fmla="*/ 3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2" h="61">
                  <a:moveTo>
                    <a:pt x="72" y="14"/>
                  </a:moveTo>
                  <a:cubicBezTo>
                    <a:pt x="72" y="15"/>
                    <a:pt x="71" y="16"/>
                    <a:pt x="70" y="16"/>
                  </a:cubicBezTo>
                  <a:cubicBezTo>
                    <a:pt x="59" y="16"/>
                    <a:pt x="59" y="16"/>
                    <a:pt x="59" y="16"/>
                  </a:cubicBezTo>
                  <a:cubicBezTo>
                    <a:pt x="58" y="16"/>
                    <a:pt x="57" y="17"/>
                    <a:pt x="56" y="18"/>
                  </a:cubicBezTo>
                  <a:cubicBezTo>
                    <a:pt x="49" y="42"/>
                    <a:pt x="49" y="42"/>
                    <a:pt x="49" y="42"/>
                  </a:cubicBezTo>
                  <a:cubicBezTo>
                    <a:pt x="48" y="44"/>
                    <a:pt x="46" y="46"/>
                    <a:pt x="43" y="46"/>
                  </a:cubicBezTo>
                  <a:cubicBezTo>
                    <a:pt x="13" y="46"/>
                    <a:pt x="13" y="46"/>
                    <a:pt x="13" y="46"/>
                  </a:cubicBezTo>
                  <a:cubicBezTo>
                    <a:pt x="13" y="46"/>
                    <a:pt x="12" y="46"/>
                    <a:pt x="12" y="46"/>
                  </a:cubicBezTo>
                  <a:cubicBezTo>
                    <a:pt x="12" y="48"/>
                    <a:pt x="12" y="48"/>
                    <a:pt x="12" y="48"/>
                  </a:cubicBezTo>
                  <a:cubicBezTo>
                    <a:pt x="12" y="49"/>
                    <a:pt x="12" y="49"/>
                    <a:pt x="13" y="49"/>
                  </a:cubicBezTo>
                  <a:cubicBezTo>
                    <a:pt x="47" y="49"/>
                    <a:pt x="47" y="49"/>
                    <a:pt x="47" y="49"/>
                  </a:cubicBezTo>
                  <a:cubicBezTo>
                    <a:pt x="47" y="49"/>
                    <a:pt x="48" y="50"/>
                    <a:pt x="48" y="51"/>
                  </a:cubicBezTo>
                  <a:cubicBezTo>
                    <a:pt x="48" y="52"/>
                    <a:pt x="47" y="52"/>
                    <a:pt x="47" y="52"/>
                  </a:cubicBezTo>
                  <a:cubicBezTo>
                    <a:pt x="13" y="52"/>
                    <a:pt x="13" y="52"/>
                    <a:pt x="13" y="52"/>
                  </a:cubicBezTo>
                  <a:cubicBezTo>
                    <a:pt x="11" y="52"/>
                    <a:pt x="9" y="50"/>
                    <a:pt x="9" y="48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9" y="45"/>
                    <a:pt x="9" y="44"/>
                    <a:pt x="9" y="44"/>
                  </a:cubicBezTo>
                  <a:cubicBezTo>
                    <a:pt x="8" y="44"/>
                    <a:pt x="8" y="43"/>
                    <a:pt x="7" y="42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4"/>
                    <a:pt x="0" y="23"/>
                    <a:pt x="1" y="23"/>
                  </a:cubicBezTo>
                  <a:cubicBezTo>
                    <a:pt x="1" y="22"/>
                    <a:pt x="2" y="23"/>
                    <a:pt x="3" y="24"/>
                  </a:cubicBezTo>
                  <a:cubicBezTo>
                    <a:pt x="10" y="41"/>
                    <a:pt x="10" y="41"/>
                    <a:pt x="10" y="41"/>
                  </a:cubicBezTo>
                  <a:cubicBezTo>
                    <a:pt x="11" y="42"/>
                    <a:pt x="12" y="43"/>
                    <a:pt x="13" y="43"/>
                  </a:cubicBezTo>
                  <a:cubicBezTo>
                    <a:pt x="43" y="43"/>
                    <a:pt x="43" y="43"/>
                    <a:pt x="43" y="43"/>
                  </a:cubicBezTo>
                  <a:cubicBezTo>
                    <a:pt x="44" y="43"/>
                    <a:pt x="46" y="42"/>
                    <a:pt x="46" y="41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5"/>
                    <a:pt x="57" y="13"/>
                    <a:pt x="59" y="13"/>
                  </a:cubicBezTo>
                  <a:cubicBezTo>
                    <a:pt x="70" y="13"/>
                    <a:pt x="70" y="13"/>
                    <a:pt x="70" y="13"/>
                  </a:cubicBezTo>
                  <a:cubicBezTo>
                    <a:pt x="71" y="13"/>
                    <a:pt x="72" y="13"/>
                    <a:pt x="72" y="14"/>
                  </a:cubicBezTo>
                  <a:close/>
                  <a:moveTo>
                    <a:pt x="18" y="57"/>
                  </a:moveTo>
                  <a:cubicBezTo>
                    <a:pt x="18" y="59"/>
                    <a:pt x="16" y="61"/>
                    <a:pt x="14" y="61"/>
                  </a:cubicBezTo>
                  <a:cubicBezTo>
                    <a:pt x="12" y="61"/>
                    <a:pt x="11" y="59"/>
                    <a:pt x="11" y="57"/>
                  </a:cubicBezTo>
                  <a:cubicBezTo>
                    <a:pt x="11" y="55"/>
                    <a:pt x="12" y="53"/>
                    <a:pt x="14" y="53"/>
                  </a:cubicBezTo>
                  <a:cubicBezTo>
                    <a:pt x="16" y="53"/>
                    <a:pt x="18" y="55"/>
                    <a:pt x="18" y="57"/>
                  </a:cubicBezTo>
                  <a:close/>
                  <a:moveTo>
                    <a:pt x="16" y="57"/>
                  </a:moveTo>
                  <a:cubicBezTo>
                    <a:pt x="16" y="56"/>
                    <a:pt x="15" y="55"/>
                    <a:pt x="14" y="55"/>
                  </a:cubicBezTo>
                  <a:cubicBezTo>
                    <a:pt x="14" y="55"/>
                    <a:pt x="13" y="56"/>
                    <a:pt x="13" y="57"/>
                  </a:cubicBezTo>
                  <a:cubicBezTo>
                    <a:pt x="13" y="58"/>
                    <a:pt x="14" y="59"/>
                    <a:pt x="14" y="59"/>
                  </a:cubicBezTo>
                  <a:cubicBezTo>
                    <a:pt x="15" y="59"/>
                    <a:pt x="16" y="58"/>
                    <a:pt x="16" y="57"/>
                  </a:cubicBezTo>
                  <a:close/>
                  <a:moveTo>
                    <a:pt x="45" y="57"/>
                  </a:moveTo>
                  <a:cubicBezTo>
                    <a:pt x="45" y="59"/>
                    <a:pt x="43" y="61"/>
                    <a:pt x="41" y="61"/>
                  </a:cubicBezTo>
                  <a:cubicBezTo>
                    <a:pt x="39" y="61"/>
                    <a:pt x="38" y="59"/>
                    <a:pt x="38" y="57"/>
                  </a:cubicBezTo>
                  <a:cubicBezTo>
                    <a:pt x="38" y="55"/>
                    <a:pt x="39" y="53"/>
                    <a:pt x="41" y="53"/>
                  </a:cubicBezTo>
                  <a:cubicBezTo>
                    <a:pt x="43" y="53"/>
                    <a:pt x="45" y="55"/>
                    <a:pt x="45" y="57"/>
                  </a:cubicBezTo>
                  <a:close/>
                  <a:moveTo>
                    <a:pt x="43" y="57"/>
                  </a:moveTo>
                  <a:cubicBezTo>
                    <a:pt x="43" y="56"/>
                    <a:pt x="42" y="55"/>
                    <a:pt x="41" y="55"/>
                  </a:cubicBezTo>
                  <a:cubicBezTo>
                    <a:pt x="40" y="55"/>
                    <a:pt x="40" y="56"/>
                    <a:pt x="40" y="57"/>
                  </a:cubicBezTo>
                  <a:cubicBezTo>
                    <a:pt x="40" y="58"/>
                    <a:pt x="40" y="59"/>
                    <a:pt x="41" y="59"/>
                  </a:cubicBezTo>
                  <a:cubicBezTo>
                    <a:pt x="42" y="59"/>
                    <a:pt x="43" y="58"/>
                    <a:pt x="43" y="57"/>
                  </a:cubicBezTo>
                  <a:close/>
                  <a:moveTo>
                    <a:pt x="12" y="37"/>
                  </a:moveTo>
                  <a:cubicBezTo>
                    <a:pt x="44" y="37"/>
                    <a:pt x="44" y="37"/>
                    <a:pt x="44" y="37"/>
                  </a:cubicBezTo>
                  <a:cubicBezTo>
                    <a:pt x="45" y="37"/>
                    <a:pt x="45" y="36"/>
                    <a:pt x="45" y="36"/>
                  </a:cubicBezTo>
                  <a:cubicBezTo>
                    <a:pt x="45" y="35"/>
                    <a:pt x="45" y="35"/>
                    <a:pt x="44" y="35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11" y="35"/>
                    <a:pt x="11" y="35"/>
                    <a:pt x="11" y="36"/>
                  </a:cubicBezTo>
                  <a:cubicBezTo>
                    <a:pt x="11" y="36"/>
                    <a:pt x="11" y="37"/>
                    <a:pt x="12" y="37"/>
                  </a:cubicBezTo>
                  <a:close/>
                  <a:moveTo>
                    <a:pt x="13" y="39"/>
                  </a:moveTo>
                  <a:cubicBezTo>
                    <a:pt x="13" y="39"/>
                    <a:pt x="12" y="40"/>
                    <a:pt x="12" y="40"/>
                  </a:cubicBezTo>
                  <a:cubicBezTo>
                    <a:pt x="12" y="41"/>
                    <a:pt x="13" y="41"/>
                    <a:pt x="13" y="41"/>
                  </a:cubicBezTo>
                  <a:cubicBezTo>
                    <a:pt x="43" y="41"/>
                    <a:pt x="43" y="41"/>
                    <a:pt x="43" y="41"/>
                  </a:cubicBezTo>
                  <a:cubicBezTo>
                    <a:pt x="44" y="41"/>
                    <a:pt x="44" y="41"/>
                    <a:pt x="44" y="40"/>
                  </a:cubicBezTo>
                  <a:cubicBezTo>
                    <a:pt x="44" y="40"/>
                    <a:pt x="44" y="39"/>
                    <a:pt x="43" y="39"/>
                  </a:cubicBezTo>
                  <a:lnTo>
                    <a:pt x="13" y="39"/>
                  </a:lnTo>
                  <a:close/>
                  <a:moveTo>
                    <a:pt x="37" y="31"/>
                  </a:moveTo>
                  <a:cubicBezTo>
                    <a:pt x="43" y="31"/>
                    <a:pt x="43" y="31"/>
                    <a:pt x="43" y="31"/>
                  </a:cubicBezTo>
                  <a:cubicBezTo>
                    <a:pt x="43" y="31"/>
                    <a:pt x="44" y="30"/>
                    <a:pt x="44" y="3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4" y="0"/>
                    <a:pt x="43" y="0"/>
                    <a:pt x="43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6" y="31"/>
                    <a:pt x="37" y="31"/>
                  </a:cubicBezTo>
                  <a:close/>
                  <a:moveTo>
                    <a:pt x="25" y="31"/>
                  </a:moveTo>
                  <a:cubicBezTo>
                    <a:pt x="31" y="31"/>
                    <a:pt x="31" y="31"/>
                    <a:pt x="31" y="31"/>
                  </a:cubicBezTo>
                  <a:cubicBezTo>
                    <a:pt x="32" y="31"/>
                    <a:pt x="32" y="30"/>
                    <a:pt x="32" y="30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2" y="8"/>
                    <a:pt x="32" y="8"/>
                    <a:pt x="31" y="8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5" y="8"/>
                    <a:pt x="24" y="8"/>
                    <a:pt x="24" y="8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5" y="31"/>
                    <a:pt x="25" y="31"/>
                  </a:cubicBezTo>
                  <a:close/>
                  <a:moveTo>
                    <a:pt x="13" y="31"/>
                  </a:move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0"/>
                    <a:pt x="20" y="30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0"/>
                    <a:pt x="13" y="31"/>
                    <a:pt x="13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1" rIns="91440" bIns="45721" numCol="1" anchor="t" anchorCtr="0" compatLnSpc="1"/>
            <a:lstStyle/>
            <a:p>
              <a:endParaRPr lang="en-US" sz="1800"/>
            </a:p>
          </p:txBody>
        </p:sp>
        <p:sp>
          <p:nvSpPr>
            <p:cNvPr id="22" name="í$ľíďé"/>
            <p:cNvSpPr/>
            <p:nvPr/>
          </p:nvSpPr>
          <p:spPr bwMode="auto">
            <a:xfrm>
              <a:off x="5370746" y="1930749"/>
              <a:ext cx="292609" cy="338210"/>
            </a:xfrm>
            <a:custGeom>
              <a:avLst/>
              <a:gdLst>
                <a:gd name="T0" fmla="*/ 54 w 62"/>
                <a:gd name="T1" fmla="*/ 0 h 72"/>
                <a:gd name="T2" fmla="*/ 8 w 62"/>
                <a:gd name="T3" fmla="*/ 0 h 72"/>
                <a:gd name="T4" fmla="*/ 0 w 62"/>
                <a:gd name="T5" fmla="*/ 8 h 72"/>
                <a:gd name="T6" fmla="*/ 0 w 62"/>
                <a:gd name="T7" fmla="*/ 64 h 72"/>
                <a:gd name="T8" fmla="*/ 8 w 62"/>
                <a:gd name="T9" fmla="*/ 72 h 72"/>
                <a:gd name="T10" fmla="*/ 54 w 62"/>
                <a:gd name="T11" fmla="*/ 72 h 72"/>
                <a:gd name="T12" fmla="*/ 62 w 62"/>
                <a:gd name="T13" fmla="*/ 64 h 72"/>
                <a:gd name="T14" fmla="*/ 62 w 62"/>
                <a:gd name="T15" fmla="*/ 8 h 72"/>
                <a:gd name="T16" fmla="*/ 54 w 62"/>
                <a:gd name="T17" fmla="*/ 0 h 72"/>
                <a:gd name="T18" fmla="*/ 8 w 62"/>
                <a:gd name="T19" fmla="*/ 3 h 72"/>
                <a:gd name="T20" fmla="*/ 54 w 62"/>
                <a:gd name="T21" fmla="*/ 3 h 72"/>
                <a:gd name="T22" fmla="*/ 59 w 62"/>
                <a:gd name="T23" fmla="*/ 8 h 72"/>
                <a:gd name="T24" fmla="*/ 59 w 62"/>
                <a:gd name="T25" fmla="*/ 64 h 72"/>
                <a:gd name="T26" fmla="*/ 54 w 62"/>
                <a:gd name="T27" fmla="*/ 69 h 72"/>
                <a:gd name="T28" fmla="*/ 8 w 62"/>
                <a:gd name="T29" fmla="*/ 69 h 72"/>
                <a:gd name="T30" fmla="*/ 3 w 62"/>
                <a:gd name="T31" fmla="*/ 64 h 72"/>
                <a:gd name="T32" fmla="*/ 3 w 62"/>
                <a:gd name="T33" fmla="*/ 8 h 72"/>
                <a:gd name="T34" fmla="*/ 8 w 62"/>
                <a:gd name="T35" fmla="*/ 3 h 72"/>
                <a:gd name="T36" fmla="*/ 7 w 62"/>
                <a:gd name="T37" fmla="*/ 62 h 72"/>
                <a:gd name="T38" fmla="*/ 55 w 62"/>
                <a:gd name="T39" fmla="*/ 62 h 72"/>
                <a:gd name="T40" fmla="*/ 56 w 62"/>
                <a:gd name="T41" fmla="*/ 61 h 72"/>
                <a:gd name="T42" fmla="*/ 56 w 62"/>
                <a:gd name="T43" fmla="*/ 7 h 72"/>
                <a:gd name="T44" fmla="*/ 55 w 62"/>
                <a:gd name="T45" fmla="*/ 6 h 72"/>
                <a:gd name="T46" fmla="*/ 7 w 62"/>
                <a:gd name="T47" fmla="*/ 6 h 72"/>
                <a:gd name="T48" fmla="*/ 6 w 62"/>
                <a:gd name="T49" fmla="*/ 7 h 72"/>
                <a:gd name="T50" fmla="*/ 6 w 62"/>
                <a:gd name="T51" fmla="*/ 61 h 72"/>
                <a:gd name="T52" fmla="*/ 7 w 62"/>
                <a:gd name="T53" fmla="*/ 62 h 72"/>
                <a:gd name="T54" fmla="*/ 8 w 62"/>
                <a:gd name="T55" fmla="*/ 8 h 72"/>
                <a:gd name="T56" fmla="*/ 54 w 62"/>
                <a:gd name="T57" fmla="*/ 8 h 72"/>
                <a:gd name="T58" fmla="*/ 54 w 62"/>
                <a:gd name="T59" fmla="*/ 60 h 72"/>
                <a:gd name="T60" fmla="*/ 8 w 62"/>
                <a:gd name="T61" fmla="*/ 60 h 72"/>
                <a:gd name="T62" fmla="*/ 8 w 62"/>
                <a:gd name="T63" fmla="*/ 8 h 72"/>
                <a:gd name="T64" fmla="*/ 33 w 62"/>
                <a:gd name="T65" fmla="*/ 66 h 72"/>
                <a:gd name="T66" fmla="*/ 31 w 62"/>
                <a:gd name="T67" fmla="*/ 68 h 72"/>
                <a:gd name="T68" fmla="*/ 29 w 62"/>
                <a:gd name="T69" fmla="*/ 66 h 72"/>
                <a:gd name="T70" fmla="*/ 31 w 62"/>
                <a:gd name="T71" fmla="*/ 64 h 72"/>
                <a:gd name="T72" fmla="*/ 33 w 62"/>
                <a:gd name="T73" fmla="*/ 6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2" h="72">
                  <a:moveTo>
                    <a:pt x="54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68"/>
                    <a:pt x="4" y="72"/>
                    <a:pt x="8" y="72"/>
                  </a:cubicBezTo>
                  <a:cubicBezTo>
                    <a:pt x="54" y="72"/>
                    <a:pt x="54" y="72"/>
                    <a:pt x="54" y="72"/>
                  </a:cubicBezTo>
                  <a:cubicBezTo>
                    <a:pt x="58" y="72"/>
                    <a:pt x="62" y="68"/>
                    <a:pt x="62" y="64"/>
                  </a:cubicBezTo>
                  <a:cubicBezTo>
                    <a:pt x="62" y="8"/>
                    <a:pt x="62" y="8"/>
                    <a:pt x="62" y="8"/>
                  </a:cubicBezTo>
                  <a:cubicBezTo>
                    <a:pt x="62" y="3"/>
                    <a:pt x="58" y="0"/>
                    <a:pt x="54" y="0"/>
                  </a:cubicBezTo>
                  <a:close/>
                  <a:moveTo>
                    <a:pt x="8" y="3"/>
                  </a:moveTo>
                  <a:cubicBezTo>
                    <a:pt x="54" y="3"/>
                    <a:pt x="54" y="3"/>
                    <a:pt x="54" y="3"/>
                  </a:cubicBezTo>
                  <a:cubicBezTo>
                    <a:pt x="56" y="3"/>
                    <a:pt x="59" y="5"/>
                    <a:pt x="59" y="8"/>
                  </a:cubicBezTo>
                  <a:cubicBezTo>
                    <a:pt x="59" y="64"/>
                    <a:pt x="59" y="64"/>
                    <a:pt x="59" y="64"/>
                  </a:cubicBezTo>
                  <a:cubicBezTo>
                    <a:pt x="59" y="67"/>
                    <a:pt x="56" y="69"/>
                    <a:pt x="54" y="69"/>
                  </a:cubicBezTo>
                  <a:cubicBezTo>
                    <a:pt x="8" y="69"/>
                    <a:pt x="8" y="69"/>
                    <a:pt x="8" y="69"/>
                  </a:cubicBezTo>
                  <a:cubicBezTo>
                    <a:pt x="5" y="69"/>
                    <a:pt x="3" y="67"/>
                    <a:pt x="3" y="64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5"/>
                    <a:pt x="5" y="3"/>
                    <a:pt x="8" y="3"/>
                  </a:cubicBezTo>
                  <a:close/>
                  <a:moveTo>
                    <a:pt x="7" y="62"/>
                  </a:moveTo>
                  <a:cubicBezTo>
                    <a:pt x="55" y="62"/>
                    <a:pt x="55" y="62"/>
                    <a:pt x="55" y="62"/>
                  </a:cubicBezTo>
                  <a:cubicBezTo>
                    <a:pt x="55" y="62"/>
                    <a:pt x="56" y="61"/>
                    <a:pt x="56" y="61"/>
                  </a:cubicBezTo>
                  <a:cubicBezTo>
                    <a:pt x="56" y="7"/>
                    <a:pt x="56" y="7"/>
                    <a:pt x="56" y="7"/>
                  </a:cubicBezTo>
                  <a:cubicBezTo>
                    <a:pt x="56" y="6"/>
                    <a:pt x="55" y="6"/>
                    <a:pt x="55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6" y="6"/>
                    <a:pt x="6" y="7"/>
                  </a:cubicBezTo>
                  <a:cubicBezTo>
                    <a:pt x="6" y="61"/>
                    <a:pt x="6" y="61"/>
                    <a:pt x="6" y="61"/>
                  </a:cubicBezTo>
                  <a:cubicBezTo>
                    <a:pt x="6" y="61"/>
                    <a:pt x="7" y="62"/>
                    <a:pt x="7" y="62"/>
                  </a:cubicBezTo>
                  <a:close/>
                  <a:moveTo>
                    <a:pt x="8" y="8"/>
                  </a:moveTo>
                  <a:cubicBezTo>
                    <a:pt x="54" y="8"/>
                    <a:pt x="54" y="8"/>
                    <a:pt x="54" y="8"/>
                  </a:cubicBezTo>
                  <a:cubicBezTo>
                    <a:pt x="54" y="60"/>
                    <a:pt x="54" y="60"/>
                    <a:pt x="54" y="60"/>
                  </a:cubicBezTo>
                  <a:cubicBezTo>
                    <a:pt x="8" y="60"/>
                    <a:pt x="8" y="60"/>
                    <a:pt x="8" y="60"/>
                  </a:cubicBezTo>
                  <a:lnTo>
                    <a:pt x="8" y="8"/>
                  </a:lnTo>
                  <a:close/>
                  <a:moveTo>
                    <a:pt x="33" y="66"/>
                  </a:moveTo>
                  <a:cubicBezTo>
                    <a:pt x="33" y="67"/>
                    <a:pt x="32" y="68"/>
                    <a:pt x="31" y="68"/>
                  </a:cubicBezTo>
                  <a:cubicBezTo>
                    <a:pt x="30" y="68"/>
                    <a:pt x="29" y="67"/>
                    <a:pt x="29" y="66"/>
                  </a:cubicBezTo>
                  <a:cubicBezTo>
                    <a:pt x="29" y="65"/>
                    <a:pt x="30" y="64"/>
                    <a:pt x="31" y="64"/>
                  </a:cubicBezTo>
                  <a:cubicBezTo>
                    <a:pt x="32" y="64"/>
                    <a:pt x="33" y="65"/>
                    <a:pt x="33" y="6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1" rIns="91440" bIns="45721" numCol="1" anchor="t" anchorCtr="0" compatLnSpc="1"/>
            <a:lstStyle/>
            <a:p>
              <a:endParaRPr lang="en-US" sz="1800"/>
            </a:p>
          </p:txBody>
        </p:sp>
        <p:sp>
          <p:nvSpPr>
            <p:cNvPr id="23" name="ïşliḍé"/>
            <p:cNvSpPr/>
            <p:nvPr/>
          </p:nvSpPr>
          <p:spPr bwMode="auto">
            <a:xfrm>
              <a:off x="4290523" y="3450281"/>
              <a:ext cx="306095" cy="287984"/>
            </a:xfrm>
            <a:custGeom>
              <a:avLst/>
              <a:gdLst>
                <a:gd name="T0" fmla="*/ 23 w 68"/>
                <a:gd name="T1" fmla="*/ 5 h 67"/>
                <a:gd name="T2" fmla="*/ 7 w 68"/>
                <a:gd name="T3" fmla="*/ 11 h 67"/>
                <a:gd name="T4" fmla="*/ 7 w 68"/>
                <a:gd name="T5" fmla="*/ 67 h 67"/>
                <a:gd name="T6" fmla="*/ 38 w 68"/>
                <a:gd name="T7" fmla="*/ 62 h 67"/>
                <a:gd name="T8" fmla="*/ 49 w 68"/>
                <a:gd name="T9" fmla="*/ 56 h 67"/>
                <a:gd name="T10" fmla="*/ 64 w 68"/>
                <a:gd name="T11" fmla="*/ 47 h 67"/>
                <a:gd name="T12" fmla="*/ 60 w 68"/>
                <a:gd name="T13" fmla="*/ 0 h 67"/>
                <a:gd name="T14" fmla="*/ 52 w 68"/>
                <a:gd name="T15" fmla="*/ 51 h 67"/>
                <a:gd name="T16" fmla="*/ 59 w 68"/>
                <a:gd name="T17" fmla="*/ 44 h 67"/>
                <a:gd name="T18" fmla="*/ 56 w 68"/>
                <a:gd name="T19" fmla="*/ 41 h 67"/>
                <a:gd name="T20" fmla="*/ 56 w 68"/>
                <a:gd name="T21" fmla="*/ 51 h 67"/>
                <a:gd name="T22" fmla="*/ 50 w 68"/>
                <a:gd name="T23" fmla="*/ 43 h 67"/>
                <a:gd name="T24" fmla="*/ 33 w 68"/>
                <a:gd name="T25" fmla="*/ 45 h 67"/>
                <a:gd name="T26" fmla="*/ 48 w 68"/>
                <a:gd name="T27" fmla="*/ 53 h 67"/>
                <a:gd name="T28" fmla="*/ 26 w 68"/>
                <a:gd name="T29" fmla="*/ 7 h 67"/>
                <a:gd name="T30" fmla="*/ 65 w 68"/>
                <a:gd name="T31" fmla="*/ 7 h 67"/>
                <a:gd name="T32" fmla="*/ 56 w 68"/>
                <a:gd name="T33" fmla="*/ 39 h 67"/>
                <a:gd name="T34" fmla="*/ 9 w 68"/>
                <a:gd name="T35" fmla="*/ 23 h 67"/>
                <a:gd name="T36" fmla="*/ 12 w 68"/>
                <a:gd name="T37" fmla="*/ 30 h 67"/>
                <a:gd name="T38" fmla="*/ 10 w 68"/>
                <a:gd name="T39" fmla="*/ 32 h 67"/>
                <a:gd name="T40" fmla="*/ 10 w 68"/>
                <a:gd name="T41" fmla="*/ 38 h 67"/>
                <a:gd name="T42" fmla="*/ 12 w 68"/>
                <a:gd name="T43" fmla="*/ 40 h 67"/>
                <a:gd name="T44" fmla="*/ 9 w 68"/>
                <a:gd name="T45" fmla="*/ 47 h 67"/>
                <a:gd name="T46" fmla="*/ 12 w 68"/>
                <a:gd name="T47" fmla="*/ 54 h 67"/>
                <a:gd name="T48" fmla="*/ 9 w 68"/>
                <a:gd name="T49" fmla="*/ 55 h 67"/>
                <a:gd name="T50" fmla="*/ 19 w 68"/>
                <a:gd name="T51" fmla="*/ 61 h 67"/>
                <a:gd name="T52" fmla="*/ 25 w 68"/>
                <a:gd name="T53" fmla="*/ 64 h 67"/>
                <a:gd name="T54" fmla="*/ 3 w 68"/>
                <a:gd name="T55" fmla="*/ 19 h 67"/>
                <a:gd name="T56" fmla="*/ 12 w 68"/>
                <a:gd name="T57" fmla="*/ 22 h 67"/>
                <a:gd name="T58" fmla="*/ 34 w 68"/>
                <a:gd name="T59" fmla="*/ 61 h 67"/>
                <a:gd name="T60" fmla="*/ 19 w 68"/>
                <a:gd name="T61" fmla="*/ 59 h 67"/>
                <a:gd name="T62" fmla="*/ 19 w 68"/>
                <a:gd name="T63" fmla="*/ 8 h 67"/>
                <a:gd name="T64" fmla="*/ 21 w 68"/>
                <a:gd name="T65" fmla="*/ 17 h 67"/>
                <a:gd name="T66" fmla="*/ 24 w 68"/>
                <a:gd name="T67" fmla="*/ 19 h 67"/>
                <a:gd name="T68" fmla="*/ 20 w 68"/>
                <a:gd name="T69" fmla="*/ 26 h 67"/>
                <a:gd name="T70" fmla="*/ 24 w 68"/>
                <a:gd name="T71" fmla="*/ 33 h 67"/>
                <a:gd name="T72" fmla="*/ 21 w 68"/>
                <a:gd name="T73" fmla="*/ 35 h 67"/>
                <a:gd name="T74" fmla="*/ 21 w 68"/>
                <a:gd name="T75" fmla="*/ 41 h 67"/>
                <a:gd name="T76" fmla="*/ 24 w 68"/>
                <a:gd name="T77" fmla="*/ 43 h 67"/>
                <a:gd name="T78" fmla="*/ 21 w 68"/>
                <a:gd name="T79" fmla="*/ 49 h 67"/>
                <a:gd name="T80" fmla="*/ 24 w 68"/>
                <a:gd name="T81" fmla="*/ 51 h 67"/>
                <a:gd name="T82" fmla="*/ 38 w 68"/>
                <a:gd name="T83" fmla="*/ 57 h 67"/>
                <a:gd name="T84" fmla="*/ 40 w 68"/>
                <a:gd name="T85" fmla="*/ 58 h 67"/>
                <a:gd name="T86" fmla="*/ 40 w 68"/>
                <a:gd name="T87" fmla="*/ 55 h 67"/>
                <a:gd name="T88" fmla="*/ 40 w 68"/>
                <a:gd name="T89" fmla="*/ 58 h 67"/>
                <a:gd name="T90" fmla="*/ 33 w 68"/>
                <a:gd name="T91" fmla="*/ 13 h 67"/>
                <a:gd name="T92" fmla="*/ 58 w 68"/>
                <a:gd name="T93" fmla="*/ 11 h 67"/>
                <a:gd name="T94" fmla="*/ 58 w 68"/>
                <a:gd name="T95" fmla="*/ 21 h 67"/>
                <a:gd name="T96" fmla="*/ 33 w 68"/>
                <a:gd name="T97" fmla="*/ 19 h 67"/>
                <a:gd name="T98" fmla="*/ 59 w 68"/>
                <a:gd name="T99" fmla="*/ 28 h 67"/>
                <a:gd name="T100" fmla="*/ 32 w 68"/>
                <a:gd name="T101" fmla="*/ 28 h 67"/>
                <a:gd name="T102" fmla="*/ 59 w 68"/>
                <a:gd name="T103" fmla="*/ 28 h 67"/>
                <a:gd name="T104" fmla="*/ 33 w 68"/>
                <a:gd name="T105" fmla="*/ 37 h 67"/>
                <a:gd name="T106" fmla="*/ 58 w 68"/>
                <a:gd name="T107" fmla="*/ 35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8" h="67">
                  <a:moveTo>
                    <a:pt x="60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27" y="0"/>
                    <a:pt x="24" y="2"/>
                    <a:pt x="23" y="5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5" y="5"/>
                    <a:pt x="13" y="8"/>
                    <a:pt x="12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3" y="11"/>
                    <a:pt x="0" y="14"/>
                    <a:pt x="0" y="19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4"/>
                    <a:pt x="3" y="67"/>
                    <a:pt x="7" y="67"/>
                  </a:cubicBezTo>
                  <a:cubicBezTo>
                    <a:pt x="25" y="67"/>
                    <a:pt x="25" y="67"/>
                    <a:pt x="25" y="67"/>
                  </a:cubicBezTo>
                  <a:cubicBezTo>
                    <a:pt x="29" y="67"/>
                    <a:pt x="33" y="66"/>
                    <a:pt x="35" y="64"/>
                  </a:cubicBezTo>
                  <a:cubicBezTo>
                    <a:pt x="38" y="62"/>
                    <a:pt x="38" y="62"/>
                    <a:pt x="38" y="62"/>
                  </a:cubicBezTo>
                  <a:cubicBezTo>
                    <a:pt x="41" y="62"/>
                    <a:pt x="45" y="60"/>
                    <a:pt x="47" y="59"/>
                  </a:cubicBezTo>
                  <a:cubicBezTo>
                    <a:pt x="48" y="57"/>
                    <a:pt x="48" y="57"/>
                    <a:pt x="48" y="57"/>
                  </a:cubicBezTo>
                  <a:cubicBezTo>
                    <a:pt x="49" y="56"/>
                    <a:pt x="49" y="56"/>
                    <a:pt x="49" y="56"/>
                  </a:cubicBezTo>
                  <a:cubicBezTo>
                    <a:pt x="53" y="56"/>
                    <a:pt x="57" y="55"/>
                    <a:pt x="59" y="53"/>
                  </a:cubicBezTo>
                  <a:cubicBezTo>
                    <a:pt x="62" y="50"/>
                    <a:pt x="62" y="50"/>
                    <a:pt x="62" y="50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6" y="46"/>
                    <a:pt x="68" y="41"/>
                    <a:pt x="68" y="38"/>
                  </a:cubicBezTo>
                  <a:cubicBezTo>
                    <a:pt x="68" y="7"/>
                    <a:pt x="68" y="7"/>
                    <a:pt x="68" y="7"/>
                  </a:cubicBezTo>
                  <a:cubicBezTo>
                    <a:pt x="68" y="3"/>
                    <a:pt x="64" y="0"/>
                    <a:pt x="60" y="0"/>
                  </a:cubicBezTo>
                  <a:close/>
                  <a:moveTo>
                    <a:pt x="52" y="53"/>
                  </a:moveTo>
                  <a:cubicBezTo>
                    <a:pt x="52" y="52"/>
                    <a:pt x="52" y="52"/>
                    <a:pt x="52" y="52"/>
                  </a:cubicBezTo>
                  <a:cubicBezTo>
                    <a:pt x="52" y="52"/>
                    <a:pt x="52" y="51"/>
                    <a:pt x="52" y="51"/>
                  </a:cubicBezTo>
                  <a:cubicBezTo>
                    <a:pt x="52" y="45"/>
                    <a:pt x="52" y="45"/>
                    <a:pt x="52" y="45"/>
                  </a:cubicBezTo>
                  <a:cubicBezTo>
                    <a:pt x="58" y="45"/>
                    <a:pt x="58" y="45"/>
                    <a:pt x="58" y="45"/>
                  </a:cubicBezTo>
                  <a:cubicBezTo>
                    <a:pt x="59" y="45"/>
                    <a:pt x="59" y="45"/>
                    <a:pt x="59" y="44"/>
                  </a:cubicBezTo>
                  <a:cubicBezTo>
                    <a:pt x="59" y="44"/>
                    <a:pt x="59" y="43"/>
                    <a:pt x="58" y="43"/>
                  </a:cubicBezTo>
                  <a:cubicBezTo>
                    <a:pt x="52" y="43"/>
                    <a:pt x="52" y="43"/>
                    <a:pt x="52" y="43"/>
                  </a:cubicBezTo>
                  <a:cubicBezTo>
                    <a:pt x="53" y="42"/>
                    <a:pt x="54" y="41"/>
                    <a:pt x="56" y="41"/>
                  </a:cubicBezTo>
                  <a:cubicBezTo>
                    <a:pt x="64" y="41"/>
                    <a:pt x="64" y="41"/>
                    <a:pt x="64" y="41"/>
                  </a:cubicBezTo>
                  <a:cubicBezTo>
                    <a:pt x="64" y="43"/>
                    <a:pt x="63" y="45"/>
                    <a:pt x="62" y="45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2"/>
                    <a:pt x="54" y="52"/>
                    <a:pt x="52" y="53"/>
                  </a:cubicBezTo>
                  <a:close/>
                  <a:moveTo>
                    <a:pt x="56" y="39"/>
                  </a:moveTo>
                  <a:cubicBezTo>
                    <a:pt x="53" y="39"/>
                    <a:pt x="51" y="41"/>
                    <a:pt x="50" y="43"/>
                  </a:cubicBezTo>
                  <a:cubicBezTo>
                    <a:pt x="33" y="43"/>
                    <a:pt x="33" y="43"/>
                    <a:pt x="33" y="43"/>
                  </a:cubicBezTo>
                  <a:cubicBezTo>
                    <a:pt x="32" y="43"/>
                    <a:pt x="32" y="44"/>
                    <a:pt x="32" y="44"/>
                  </a:cubicBezTo>
                  <a:cubicBezTo>
                    <a:pt x="32" y="45"/>
                    <a:pt x="32" y="45"/>
                    <a:pt x="33" y="45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50" y="51"/>
                    <a:pt x="50" y="51"/>
                    <a:pt x="50" y="51"/>
                  </a:cubicBezTo>
                  <a:cubicBezTo>
                    <a:pt x="48" y="53"/>
                    <a:pt x="48" y="53"/>
                    <a:pt x="48" y="53"/>
                  </a:cubicBezTo>
                  <a:cubicBezTo>
                    <a:pt x="31" y="53"/>
                    <a:pt x="31" y="53"/>
                    <a:pt x="31" y="53"/>
                  </a:cubicBezTo>
                  <a:cubicBezTo>
                    <a:pt x="28" y="53"/>
                    <a:pt x="26" y="51"/>
                    <a:pt x="26" y="49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26" y="5"/>
                    <a:pt x="28" y="3"/>
                    <a:pt x="31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3" y="3"/>
                    <a:pt x="65" y="5"/>
                    <a:pt x="65" y="7"/>
                  </a:cubicBezTo>
                  <a:cubicBezTo>
                    <a:pt x="65" y="38"/>
                    <a:pt x="65" y="38"/>
                    <a:pt x="65" y="38"/>
                  </a:cubicBezTo>
                  <a:cubicBezTo>
                    <a:pt x="65" y="38"/>
                    <a:pt x="65" y="39"/>
                    <a:pt x="65" y="39"/>
                  </a:cubicBezTo>
                  <a:lnTo>
                    <a:pt x="56" y="39"/>
                  </a:lnTo>
                  <a:close/>
                  <a:moveTo>
                    <a:pt x="12" y="22"/>
                  </a:moveTo>
                  <a:cubicBezTo>
                    <a:pt x="10" y="22"/>
                    <a:pt x="10" y="22"/>
                    <a:pt x="10" y="22"/>
                  </a:cubicBezTo>
                  <a:cubicBezTo>
                    <a:pt x="9" y="22"/>
                    <a:pt x="9" y="23"/>
                    <a:pt x="9" y="23"/>
                  </a:cubicBezTo>
                  <a:cubicBezTo>
                    <a:pt x="9" y="24"/>
                    <a:pt x="9" y="24"/>
                    <a:pt x="10" y="24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2" y="30"/>
                    <a:pt x="12" y="30"/>
                    <a:pt x="12" y="30"/>
                  </a:cubicBezTo>
                  <a:cubicBezTo>
                    <a:pt x="10" y="30"/>
                    <a:pt x="10" y="30"/>
                    <a:pt x="10" y="30"/>
                  </a:cubicBezTo>
                  <a:cubicBezTo>
                    <a:pt x="9" y="30"/>
                    <a:pt x="9" y="31"/>
                    <a:pt x="9" y="31"/>
                  </a:cubicBezTo>
                  <a:cubicBezTo>
                    <a:pt x="9" y="32"/>
                    <a:pt x="9" y="32"/>
                    <a:pt x="10" y="32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9" y="38"/>
                    <a:pt x="9" y="39"/>
                    <a:pt x="9" y="39"/>
                  </a:cubicBezTo>
                  <a:cubicBezTo>
                    <a:pt x="9" y="40"/>
                    <a:pt x="9" y="40"/>
                    <a:pt x="10" y="40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2" y="46"/>
                    <a:pt x="12" y="46"/>
                    <a:pt x="12" y="46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9" y="46"/>
                    <a:pt x="9" y="47"/>
                    <a:pt x="9" y="47"/>
                  </a:cubicBezTo>
                  <a:cubicBezTo>
                    <a:pt x="9" y="48"/>
                    <a:pt x="9" y="48"/>
                    <a:pt x="10" y="48"/>
                  </a:cubicBezTo>
                  <a:cubicBezTo>
                    <a:pt x="12" y="48"/>
                    <a:pt x="12" y="48"/>
                    <a:pt x="12" y="48"/>
                  </a:cubicBezTo>
                  <a:cubicBezTo>
                    <a:pt x="12" y="54"/>
                    <a:pt x="12" y="54"/>
                    <a:pt x="12" y="54"/>
                  </a:cubicBezTo>
                  <a:cubicBezTo>
                    <a:pt x="12" y="54"/>
                    <a:pt x="12" y="54"/>
                    <a:pt x="12" y="54"/>
                  </a:cubicBezTo>
                  <a:cubicBezTo>
                    <a:pt x="10" y="54"/>
                    <a:pt x="10" y="54"/>
                    <a:pt x="10" y="54"/>
                  </a:cubicBezTo>
                  <a:cubicBezTo>
                    <a:pt x="9" y="54"/>
                    <a:pt x="9" y="55"/>
                    <a:pt x="9" y="55"/>
                  </a:cubicBezTo>
                  <a:cubicBezTo>
                    <a:pt x="9" y="56"/>
                    <a:pt x="9" y="56"/>
                    <a:pt x="10" y="56"/>
                  </a:cubicBezTo>
                  <a:cubicBezTo>
                    <a:pt x="13" y="56"/>
                    <a:pt x="13" y="56"/>
                    <a:pt x="13" y="56"/>
                  </a:cubicBezTo>
                  <a:cubicBezTo>
                    <a:pt x="14" y="59"/>
                    <a:pt x="16" y="61"/>
                    <a:pt x="19" y="61"/>
                  </a:cubicBezTo>
                  <a:cubicBezTo>
                    <a:pt x="27" y="61"/>
                    <a:pt x="27" y="61"/>
                    <a:pt x="27" y="61"/>
                  </a:cubicBezTo>
                  <a:cubicBezTo>
                    <a:pt x="27" y="64"/>
                    <a:pt x="27" y="64"/>
                    <a:pt x="27" y="64"/>
                  </a:cubicBezTo>
                  <a:cubicBezTo>
                    <a:pt x="26" y="64"/>
                    <a:pt x="26" y="64"/>
                    <a:pt x="25" y="64"/>
                  </a:cubicBezTo>
                  <a:cubicBezTo>
                    <a:pt x="7" y="64"/>
                    <a:pt x="7" y="64"/>
                    <a:pt x="7" y="64"/>
                  </a:cubicBezTo>
                  <a:cubicBezTo>
                    <a:pt x="5" y="64"/>
                    <a:pt x="3" y="62"/>
                    <a:pt x="3" y="60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16"/>
                    <a:pt x="5" y="14"/>
                    <a:pt x="7" y="14"/>
                  </a:cubicBezTo>
                  <a:cubicBezTo>
                    <a:pt x="12" y="14"/>
                    <a:pt x="12" y="14"/>
                    <a:pt x="12" y="14"/>
                  </a:cubicBezTo>
                  <a:lnTo>
                    <a:pt x="12" y="22"/>
                  </a:lnTo>
                  <a:close/>
                  <a:moveTo>
                    <a:pt x="29" y="64"/>
                  </a:moveTo>
                  <a:cubicBezTo>
                    <a:pt x="29" y="61"/>
                    <a:pt x="29" y="61"/>
                    <a:pt x="29" y="61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2"/>
                    <a:pt x="33" y="62"/>
                    <a:pt x="33" y="62"/>
                  </a:cubicBezTo>
                  <a:cubicBezTo>
                    <a:pt x="32" y="63"/>
                    <a:pt x="31" y="63"/>
                    <a:pt x="29" y="64"/>
                  </a:cubicBezTo>
                  <a:close/>
                  <a:moveTo>
                    <a:pt x="19" y="59"/>
                  </a:moveTo>
                  <a:cubicBezTo>
                    <a:pt x="16" y="59"/>
                    <a:pt x="14" y="57"/>
                    <a:pt x="14" y="5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4" y="10"/>
                    <a:pt x="16" y="8"/>
                    <a:pt x="19" y="8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1" y="17"/>
                    <a:pt x="20" y="17"/>
                    <a:pt x="20" y="18"/>
                  </a:cubicBezTo>
                  <a:cubicBezTo>
                    <a:pt x="20" y="18"/>
                    <a:pt x="21" y="19"/>
                    <a:pt x="21" y="19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1" y="25"/>
                    <a:pt x="20" y="25"/>
                    <a:pt x="20" y="26"/>
                  </a:cubicBezTo>
                  <a:cubicBezTo>
                    <a:pt x="20" y="26"/>
                    <a:pt x="21" y="27"/>
                    <a:pt x="21" y="27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21" y="33"/>
                    <a:pt x="20" y="33"/>
                    <a:pt x="20" y="34"/>
                  </a:cubicBezTo>
                  <a:cubicBezTo>
                    <a:pt x="20" y="34"/>
                    <a:pt x="21" y="35"/>
                    <a:pt x="21" y="35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21" y="41"/>
                    <a:pt x="21" y="41"/>
                    <a:pt x="21" y="41"/>
                  </a:cubicBezTo>
                  <a:cubicBezTo>
                    <a:pt x="21" y="41"/>
                    <a:pt x="20" y="41"/>
                    <a:pt x="20" y="42"/>
                  </a:cubicBezTo>
                  <a:cubicBezTo>
                    <a:pt x="20" y="42"/>
                    <a:pt x="21" y="43"/>
                    <a:pt x="21" y="43"/>
                  </a:cubicBezTo>
                  <a:cubicBezTo>
                    <a:pt x="24" y="43"/>
                    <a:pt x="24" y="43"/>
                    <a:pt x="24" y="43"/>
                  </a:cubicBezTo>
                  <a:cubicBezTo>
                    <a:pt x="24" y="49"/>
                    <a:pt x="24" y="49"/>
                    <a:pt x="24" y="49"/>
                  </a:cubicBezTo>
                  <a:cubicBezTo>
                    <a:pt x="24" y="49"/>
                    <a:pt x="24" y="49"/>
                    <a:pt x="24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49"/>
                    <a:pt x="20" y="49"/>
                    <a:pt x="20" y="50"/>
                  </a:cubicBezTo>
                  <a:cubicBezTo>
                    <a:pt x="20" y="50"/>
                    <a:pt x="21" y="51"/>
                    <a:pt x="21" y="51"/>
                  </a:cubicBezTo>
                  <a:cubicBezTo>
                    <a:pt x="24" y="51"/>
                    <a:pt x="24" y="51"/>
                    <a:pt x="24" y="51"/>
                  </a:cubicBezTo>
                  <a:cubicBezTo>
                    <a:pt x="25" y="53"/>
                    <a:pt x="28" y="55"/>
                    <a:pt x="31" y="55"/>
                  </a:cubicBezTo>
                  <a:cubicBezTo>
                    <a:pt x="38" y="55"/>
                    <a:pt x="38" y="55"/>
                    <a:pt x="38" y="55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9"/>
                    <a:pt x="37" y="59"/>
                    <a:pt x="37" y="59"/>
                  </a:cubicBezTo>
                  <a:lnTo>
                    <a:pt x="19" y="59"/>
                  </a:lnTo>
                  <a:close/>
                  <a:moveTo>
                    <a:pt x="40" y="58"/>
                  </a:moveTo>
                  <a:cubicBezTo>
                    <a:pt x="40" y="58"/>
                    <a:pt x="40" y="58"/>
                    <a:pt x="40" y="58"/>
                  </a:cubicBezTo>
                  <a:cubicBezTo>
                    <a:pt x="41" y="57"/>
                    <a:pt x="41" y="57"/>
                    <a:pt x="40" y="57"/>
                  </a:cubicBezTo>
                  <a:cubicBezTo>
                    <a:pt x="40" y="55"/>
                    <a:pt x="40" y="55"/>
                    <a:pt x="40" y="55"/>
                  </a:cubicBezTo>
                  <a:cubicBezTo>
                    <a:pt x="46" y="55"/>
                    <a:pt x="46" y="55"/>
                    <a:pt x="46" y="55"/>
                  </a:cubicBezTo>
                  <a:cubicBezTo>
                    <a:pt x="45" y="56"/>
                    <a:pt x="45" y="56"/>
                    <a:pt x="45" y="56"/>
                  </a:cubicBezTo>
                  <a:cubicBezTo>
                    <a:pt x="44" y="57"/>
                    <a:pt x="42" y="58"/>
                    <a:pt x="40" y="58"/>
                  </a:cubicBezTo>
                  <a:close/>
                  <a:moveTo>
                    <a:pt x="59" y="12"/>
                  </a:moveTo>
                  <a:cubicBezTo>
                    <a:pt x="59" y="12"/>
                    <a:pt x="59" y="13"/>
                    <a:pt x="58" y="13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2" y="13"/>
                    <a:pt x="32" y="12"/>
                    <a:pt x="32" y="12"/>
                  </a:cubicBezTo>
                  <a:cubicBezTo>
                    <a:pt x="32" y="11"/>
                    <a:pt x="32" y="11"/>
                    <a:pt x="33" y="11"/>
                  </a:cubicBezTo>
                  <a:cubicBezTo>
                    <a:pt x="58" y="11"/>
                    <a:pt x="58" y="11"/>
                    <a:pt x="58" y="11"/>
                  </a:cubicBezTo>
                  <a:cubicBezTo>
                    <a:pt x="59" y="11"/>
                    <a:pt x="59" y="11"/>
                    <a:pt x="59" y="12"/>
                  </a:cubicBezTo>
                  <a:close/>
                  <a:moveTo>
                    <a:pt x="59" y="20"/>
                  </a:moveTo>
                  <a:cubicBezTo>
                    <a:pt x="59" y="21"/>
                    <a:pt x="59" y="21"/>
                    <a:pt x="58" y="21"/>
                  </a:cubicBezTo>
                  <a:cubicBezTo>
                    <a:pt x="33" y="21"/>
                    <a:pt x="33" y="21"/>
                    <a:pt x="33" y="21"/>
                  </a:cubicBezTo>
                  <a:cubicBezTo>
                    <a:pt x="32" y="21"/>
                    <a:pt x="32" y="21"/>
                    <a:pt x="32" y="20"/>
                  </a:cubicBezTo>
                  <a:cubicBezTo>
                    <a:pt x="32" y="19"/>
                    <a:pt x="32" y="19"/>
                    <a:pt x="33" y="19"/>
                  </a:cubicBezTo>
                  <a:cubicBezTo>
                    <a:pt x="58" y="19"/>
                    <a:pt x="58" y="19"/>
                    <a:pt x="58" y="19"/>
                  </a:cubicBezTo>
                  <a:cubicBezTo>
                    <a:pt x="59" y="19"/>
                    <a:pt x="59" y="19"/>
                    <a:pt x="59" y="20"/>
                  </a:cubicBezTo>
                  <a:close/>
                  <a:moveTo>
                    <a:pt x="59" y="28"/>
                  </a:moveTo>
                  <a:cubicBezTo>
                    <a:pt x="59" y="29"/>
                    <a:pt x="59" y="29"/>
                    <a:pt x="58" y="29"/>
                  </a:cubicBezTo>
                  <a:cubicBezTo>
                    <a:pt x="33" y="29"/>
                    <a:pt x="33" y="29"/>
                    <a:pt x="33" y="29"/>
                  </a:cubicBezTo>
                  <a:cubicBezTo>
                    <a:pt x="32" y="29"/>
                    <a:pt x="32" y="29"/>
                    <a:pt x="32" y="28"/>
                  </a:cubicBezTo>
                  <a:cubicBezTo>
                    <a:pt x="32" y="27"/>
                    <a:pt x="32" y="27"/>
                    <a:pt x="33" y="27"/>
                  </a:cubicBezTo>
                  <a:cubicBezTo>
                    <a:pt x="58" y="27"/>
                    <a:pt x="58" y="27"/>
                    <a:pt x="58" y="27"/>
                  </a:cubicBezTo>
                  <a:cubicBezTo>
                    <a:pt x="59" y="27"/>
                    <a:pt x="59" y="27"/>
                    <a:pt x="59" y="28"/>
                  </a:cubicBezTo>
                  <a:close/>
                  <a:moveTo>
                    <a:pt x="59" y="36"/>
                  </a:moveTo>
                  <a:cubicBezTo>
                    <a:pt x="59" y="37"/>
                    <a:pt x="59" y="37"/>
                    <a:pt x="58" y="37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32" y="37"/>
                    <a:pt x="32" y="37"/>
                    <a:pt x="32" y="36"/>
                  </a:cubicBezTo>
                  <a:cubicBezTo>
                    <a:pt x="32" y="36"/>
                    <a:pt x="32" y="35"/>
                    <a:pt x="33" y="35"/>
                  </a:cubicBezTo>
                  <a:cubicBezTo>
                    <a:pt x="58" y="35"/>
                    <a:pt x="58" y="35"/>
                    <a:pt x="58" y="35"/>
                  </a:cubicBezTo>
                  <a:cubicBezTo>
                    <a:pt x="59" y="35"/>
                    <a:pt x="59" y="36"/>
                    <a:pt x="59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1" rIns="91440" bIns="45721" numCol="1" anchor="t" anchorCtr="0" compatLnSpc="1"/>
            <a:lstStyle/>
            <a:p>
              <a:endParaRPr lang="en-US" sz="1800"/>
            </a:p>
          </p:txBody>
        </p:sp>
        <p:sp>
          <p:nvSpPr>
            <p:cNvPr id="24" name="ïS1îďê"/>
            <p:cNvSpPr/>
            <p:nvPr/>
          </p:nvSpPr>
          <p:spPr bwMode="auto">
            <a:xfrm>
              <a:off x="8238908" y="2516452"/>
              <a:ext cx="337527" cy="253644"/>
            </a:xfrm>
            <a:custGeom>
              <a:avLst/>
              <a:gdLst>
                <a:gd name="T0" fmla="*/ 53 w 71"/>
                <a:gd name="T1" fmla="*/ 5 h 51"/>
                <a:gd name="T2" fmla="*/ 0 w 71"/>
                <a:gd name="T3" fmla="*/ 12 h 51"/>
                <a:gd name="T4" fmla="*/ 8 w 71"/>
                <a:gd name="T5" fmla="*/ 33 h 51"/>
                <a:gd name="T6" fmla="*/ 12 w 71"/>
                <a:gd name="T7" fmla="*/ 43 h 51"/>
                <a:gd name="T8" fmla="*/ 46 w 71"/>
                <a:gd name="T9" fmla="*/ 40 h 51"/>
                <a:gd name="T10" fmla="*/ 11 w 71"/>
                <a:gd name="T11" fmla="*/ 35 h 51"/>
                <a:gd name="T12" fmla="*/ 48 w 71"/>
                <a:gd name="T13" fmla="*/ 31 h 51"/>
                <a:gd name="T14" fmla="*/ 56 w 71"/>
                <a:gd name="T15" fmla="*/ 6 h 51"/>
                <a:gd name="T16" fmla="*/ 71 w 71"/>
                <a:gd name="T17" fmla="*/ 2 h 51"/>
                <a:gd name="T18" fmla="*/ 45 w 71"/>
                <a:gd name="T19" fmla="*/ 18 h 51"/>
                <a:gd name="T20" fmla="*/ 49 w 71"/>
                <a:gd name="T21" fmla="*/ 18 h 51"/>
                <a:gd name="T22" fmla="*/ 45 w 71"/>
                <a:gd name="T23" fmla="*/ 20 h 51"/>
                <a:gd name="T24" fmla="*/ 9 w 71"/>
                <a:gd name="T25" fmla="*/ 30 h 51"/>
                <a:gd name="T26" fmla="*/ 12 w 71"/>
                <a:gd name="T27" fmla="*/ 32 h 51"/>
                <a:gd name="T28" fmla="*/ 28 w 71"/>
                <a:gd name="T29" fmla="*/ 18 h 51"/>
                <a:gd name="T30" fmla="*/ 35 w 71"/>
                <a:gd name="T31" fmla="*/ 18 h 51"/>
                <a:gd name="T32" fmla="*/ 43 w 71"/>
                <a:gd name="T33" fmla="*/ 18 h 51"/>
                <a:gd name="T34" fmla="*/ 28 w 71"/>
                <a:gd name="T35" fmla="*/ 20 h 51"/>
                <a:gd name="T36" fmla="*/ 28 w 71"/>
                <a:gd name="T37" fmla="*/ 25 h 51"/>
                <a:gd name="T38" fmla="*/ 21 w 71"/>
                <a:gd name="T39" fmla="*/ 25 h 51"/>
                <a:gd name="T40" fmla="*/ 26 w 71"/>
                <a:gd name="T41" fmla="*/ 25 h 51"/>
                <a:gd name="T42" fmla="*/ 20 w 71"/>
                <a:gd name="T43" fmla="*/ 13 h 51"/>
                <a:gd name="T44" fmla="*/ 18 w 71"/>
                <a:gd name="T45" fmla="*/ 18 h 51"/>
                <a:gd name="T46" fmla="*/ 18 w 71"/>
                <a:gd name="T47" fmla="*/ 13 h 51"/>
                <a:gd name="T48" fmla="*/ 19 w 71"/>
                <a:gd name="T49" fmla="*/ 25 h 51"/>
                <a:gd name="T50" fmla="*/ 18 w 71"/>
                <a:gd name="T51" fmla="*/ 20 h 51"/>
                <a:gd name="T52" fmla="*/ 5 w 71"/>
                <a:gd name="T53" fmla="*/ 20 h 51"/>
                <a:gd name="T54" fmla="*/ 13 w 71"/>
                <a:gd name="T55" fmla="*/ 27 h 51"/>
                <a:gd name="T56" fmla="*/ 14 w 71"/>
                <a:gd name="T57" fmla="*/ 32 h 51"/>
                <a:gd name="T58" fmla="*/ 26 w 71"/>
                <a:gd name="T59" fmla="*/ 27 h 51"/>
                <a:gd name="T60" fmla="*/ 21 w 71"/>
                <a:gd name="T61" fmla="*/ 27 h 51"/>
                <a:gd name="T62" fmla="*/ 33 w 71"/>
                <a:gd name="T63" fmla="*/ 32 h 51"/>
                <a:gd name="T64" fmla="*/ 36 w 71"/>
                <a:gd name="T65" fmla="*/ 27 h 51"/>
                <a:gd name="T66" fmla="*/ 35 w 71"/>
                <a:gd name="T67" fmla="*/ 32 h 51"/>
                <a:gd name="T68" fmla="*/ 37 w 71"/>
                <a:gd name="T69" fmla="*/ 20 h 51"/>
                <a:gd name="T70" fmla="*/ 36 w 71"/>
                <a:gd name="T71" fmla="*/ 25 h 51"/>
                <a:gd name="T72" fmla="*/ 9 w 71"/>
                <a:gd name="T73" fmla="*/ 13 h 51"/>
                <a:gd name="T74" fmla="*/ 3 w 71"/>
                <a:gd name="T75" fmla="*/ 14 h 51"/>
                <a:gd name="T76" fmla="*/ 42 w 71"/>
                <a:gd name="T77" fmla="*/ 32 h 51"/>
                <a:gd name="T78" fmla="*/ 46 w 71"/>
                <a:gd name="T79" fmla="*/ 27 h 51"/>
                <a:gd name="T80" fmla="*/ 13 w 71"/>
                <a:gd name="T81" fmla="*/ 44 h 51"/>
                <a:gd name="T82" fmla="*/ 17 w 71"/>
                <a:gd name="T83" fmla="*/ 48 h 51"/>
                <a:gd name="T84" fmla="*/ 12 w 71"/>
                <a:gd name="T85" fmla="*/ 48 h 51"/>
                <a:gd name="T86" fmla="*/ 13 w 71"/>
                <a:gd name="T87" fmla="*/ 49 h 51"/>
                <a:gd name="T88" fmla="*/ 40 w 71"/>
                <a:gd name="T89" fmla="*/ 51 h 51"/>
                <a:gd name="T90" fmla="*/ 40 w 71"/>
                <a:gd name="T91" fmla="*/ 49 h 51"/>
                <a:gd name="T92" fmla="*/ 42 w 71"/>
                <a:gd name="T93" fmla="*/ 4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1" h="51">
                  <a:moveTo>
                    <a:pt x="70" y="0"/>
                  </a:moveTo>
                  <a:cubicBezTo>
                    <a:pt x="59" y="0"/>
                    <a:pt x="59" y="0"/>
                    <a:pt x="59" y="0"/>
                  </a:cubicBezTo>
                  <a:cubicBezTo>
                    <a:pt x="56" y="0"/>
                    <a:pt x="54" y="2"/>
                    <a:pt x="53" y="5"/>
                  </a:cubicBezTo>
                  <a:cubicBezTo>
                    <a:pt x="51" y="10"/>
                    <a:pt x="51" y="10"/>
                    <a:pt x="51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2" y="10"/>
                    <a:pt x="1" y="11"/>
                    <a:pt x="0" y="12"/>
                  </a:cubicBezTo>
                  <a:cubicBezTo>
                    <a:pt x="0" y="13"/>
                    <a:pt x="0" y="14"/>
                    <a:pt x="0" y="16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7" y="32"/>
                    <a:pt x="7" y="32"/>
                    <a:pt x="8" y="33"/>
                  </a:cubicBezTo>
                  <a:cubicBezTo>
                    <a:pt x="8" y="33"/>
                    <a:pt x="8" y="33"/>
                    <a:pt x="8" y="34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8" y="41"/>
                    <a:pt x="10" y="43"/>
                    <a:pt x="12" y="43"/>
                  </a:cubicBezTo>
                  <a:cubicBezTo>
                    <a:pt x="46" y="43"/>
                    <a:pt x="46" y="43"/>
                    <a:pt x="46" y="43"/>
                  </a:cubicBezTo>
                  <a:cubicBezTo>
                    <a:pt x="46" y="43"/>
                    <a:pt x="47" y="42"/>
                    <a:pt x="47" y="41"/>
                  </a:cubicBezTo>
                  <a:cubicBezTo>
                    <a:pt x="47" y="41"/>
                    <a:pt x="46" y="40"/>
                    <a:pt x="46" y="40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1" y="40"/>
                    <a:pt x="11" y="39"/>
                    <a:pt x="11" y="38"/>
                  </a:cubicBezTo>
                  <a:cubicBezTo>
                    <a:pt x="11" y="35"/>
                    <a:pt x="11" y="35"/>
                    <a:pt x="11" y="35"/>
                  </a:cubicBezTo>
                  <a:cubicBezTo>
                    <a:pt x="11" y="35"/>
                    <a:pt x="12" y="35"/>
                    <a:pt x="12" y="35"/>
                  </a:cubicBezTo>
                  <a:cubicBezTo>
                    <a:pt x="42" y="35"/>
                    <a:pt x="42" y="35"/>
                    <a:pt x="42" y="35"/>
                  </a:cubicBezTo>
                  <a:cubicBezTo>
                    <a:pt x="45" y="35"/>
                    <a:pt x="47" y="33"/>
                    <a:pt x="48" y="31"/>
                  </a:cubicBezTo>
                  <a:cubicBezTo>
                    <a:pt x="54" y="13"/>
                    <a:pt x="54" y="13"/>
                    <a:pt x="54" y="13"/>
                  </a:cubicBezTo>
                  <a:cubicBezTo>
                    <a:pt x="54" y="13"/>
                    <a:pt x="54" y="12"/>
                    <a:pt x="54" y="12"/>
                  </a:cubicBezTo>
                  <a:cubicBezTo>
                    <a:pt x="56" y="6"/>
                    <a:pt x="56" y="6"/>
                    <a:pt x="56" y="6"/>
                  </a:cubicBezTo>
                  <a:cubicBezTo>
                    <a:pt x="56" y="4"/>
                    <a:pt x="58" y="3"/>
                    <a:pt x="59" y="3"/>
                  </a:cubicBezTo>
                  <a:cubicBezTo>
                    <a:pt x="70" y="3"/>
                    <a:pt x="70" y="3"/>
                    <a:pt x="70" y="3"/>
                  </a:cubicBezTo>
                  <a:cubicBezTo>
                    <a:pt x="70" y="3"/>
                    <a:pt x="71" y="3"/>
                    <a:pt x="71" y="2"/>
                  </a:cubicBezTo>
                  <a:cubicBezTo>
                    <a:pt x="71" y="1"/>
                    <a:pt x="70" y="0"/>
                    <a:pt x="70" y="0"/>
                  </a:cubicBezTo>
                  <a:close/>
                  <a:moveTo>
                    <a:pt x="49" y="18"/>
                  </a:moveTo>
                  <a:cubicBezTo>
                    <a:pt x="45" y="18"/>
                    <a:pt x="45" y="18"/>
                    <a:pt x="45" y="18"/>
                  </a:cubicBezTo>
                  <a:cubicBezTo>
                    <a:pt x="46" y="13"/>
                    <a:pt x="46" y="13"/>
                    <a:pt x="46" y="13"/>
                  </a:cubicBezTo>
                  <a:cubicBezTo>
                    <a:pt x="50" y="13"/>
                    <a:pt x="50" y="13"/>
                    <a:pt x="50" y="13"/>
                  </a:cubicBezTo>
                  <a:lnTo>
                    <a:pt x="49" y="18"/>
                  </a:lnTo>
                  <a:close/>
                  <a:moveTo>
                    <a:pt x="47" y="25"/>
                  </a:moveTo>
                  <a:cubicBezTo>
                    <a:pt x="44" y="25"/>
                    <a:pt x="44" y="25"/>
                    <a:pt x="44" y="25"/>
                  </a:cubicBezTo>
                  <a:cubicBezTo>
                    <a:pt x="45" y="20"/>
                    <a:pt x="45" y="20"/>
                    <a:pt x="45" y="20"/>
                  </a:cubicBezTo>
                  <a:cubicBezTo>
                    <a:pt x="48" y="20"/>
                    <a:pt x="48" y="20"/>
                    <a:pt x="48" y="20"/>
                  </a:cubicBezTo>
                  <a:lnTo>
                    <a:pt x="47" y="25"/>
                  </a:lnTo>
                  <a:close/>
                  <a:moveTo>
                    <a:pt x="9" y="30"/>
                  </a:moveTo>
                  <a:cubicBezTo>
                    <a:pt x="8" y="27"/>
                    <a:pt x="8" y="27"/>
                    <a:pt x="8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1" y="32"/>
                    <a:pt x="10" y="31"/>
                    <a:pt x="9" y="30"/>
                  </a:cubicBezTo>
                  <a:close/>
                  <a:moveTo>
                    <a:pt x="35" y="18"/>
                  </a:moveTo>
                  <a:cubicBezTo>
                    <a:pt x="28" y="18"/>
                    <a:pt x="28" y="18"/>
                    <a:pt x="28" y="18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35" y="13"/>
                    <a:pt x="35" y="13"/>
                    <a:pt x="35" y="13"/>
                  </a:cubicBezTo>
                  <a:lnTo>
                    <a:pt x="35" y="18"/>
                  </a:lnTo>
                  <a:close/>
                  <a:moveTo>
                    <a:pt x="37" y="13"/>
                  </a:moveTo>
                  <a:cubicBezTo>
                    <a:pt x="44" y="13"/>
                    <a:pt x="44" y="13"/>
                    <a:pt x="44" y="13"/>
                  </a:cubicBezTo>
                  <a:cubicBezTo>
                    <a:pt x="43" y="18"/>
                    <a:pt x="43" y="18"/>
                    <a:pt x="43" y="18"/>
                  </a:cubicBezTo>
                  <a:cubicBezTo>
                    <a:pt x="37" y="18"/>
                    <a:pt x="37" y="18"/>
                    <a:pt x="37" y="18"/>
                  </a:cubicBezTo>
                  <a:lnTo>
                    <a:pt x="37" y="13"/>
                  </a:lnTo>
                  <a:close/>
                  <a:moveTo>
                    <a:pt x="28" y="20"/>
                  </a:moveTo>
                  <a:cubicBezTo>
                    <a:pt x="35" y="20"/>
                    <a:pt x="35" y="20"/>
                    <a:pt x="35" y="20"/>
                  </a:cubicBezTo>
                  <a:cubicBezTo>
                    <a:pt x="34" y="25"/>
                    <a:pt x="34" y="25"/>
                    <a:pt x="34" y="25"/>
                  </a:cubicBezTo>
                  <a:cubicBezTo>
                    <a:pt x="28" y="25"/>
                    <a:pt x="28" y="25"/>
                    <a:pt x="28" y="25"/>
                  </a:cubicBezTo>
                  <a:lnTo>
                    <a:pt x="28" y="20"/>
                  </a:lnTo>
                  <a:close/>
                  <a:moveTo>
                    <a:pt x="26" y="25"/>
                  </a:moveTo>
                  <a:cubicBezTo>
                    <a:pt x="21" y="25"/>
                    <a:pt x="21" y="25"/>
                    <a:pt x="21" y="25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6" y="20"/>
                    <a:pt x="26" y="20"/>
                    <a:pt x="26" y="20"/>
                  </a:cubicBezTo>
                  <a:lnTo>
                    <a:pt x="26" y="25"/>
                  </a:lnTo>
                  <a:close/>
                  <a:moveTo>
                    <a:pt x="26" y="18"/>
                  </a:moveTo>
                  <a:cubicBezTo>
                    <a:pt x="20" y="18"/>
                    <a:pt x="20" y="18"/>
                    <a:pt x="20" y="18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7" y="13"/>
                    <a:pt x="27" y="13"/>
                    <a:pt x="27" y="13"/>
                  </a:cubicBezTo>
                  <a:lnTo>
                    <a:pt x="26" y="18"/>
                  </a:lnTo>
                  <a:close/>
                  <a:moveTo>
                    <a:pt x="18" y="18"/>
                  </a:moveTo>
                  <a:cubicBezTo>
                    <a:pt x="12" y="18"/>
                    <a:pt x="12" y="18"/>
                    <a:pt x="12" y="18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8" y="13"/>
                    <a:pt x="18" y="13"/>
                    <a:pt x="18" y="13"/>
                  </a:cubicBezTo>
                  <a:lnTo>
                    <a:pt x="18" y="18"/>
                  </a:lnTo>
                  <a:close/>
                  <a:moveTo>
                    <a:pt x="18" y="20"/>
                  </a:moveTo>
                  <a:cubicBezTo>
                    <a:pt x="19" y="25"/>
                    <a:pt x="19" y="25"/>
                    <a:pt x="19" y="25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2" y="20"/>
                    <a:pt x="12" y="20"/>
                    <a:pt x="12" y="20"/>
                  </a:cubicBezTo>
                  <a:lnTo>
                    <a:pt x="18" y="20"/>
                  </a:lnTo>
                  <a:close/>
                  <a:moveTo>
                    <a:pt x="11" y="25"/>
                  </a:moveTo>
                  <a:cubicBezTo>
                    <a:pt x="7" y="25"/>
                    <a:pt x="7" y="25"/>
                    <a:pt x="7" y="25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10" y="20"/>
                    <a:pt x="10" y="20"/>
                    <a:pt x="10" y="20"/>
                  </a:cubicBezTo>
                  <a:lnTo>
                    <a:pt x="11" y="25"/>
                  </a:lnTo>
                  <a:close/>
                  <a:moveTo>
                    <a:pt x="13" y="27"/>
                  </a:moveTo>
                  <a:cubicBezTo>
                    <a:pt x="19" y="27"/>
                    <a:pt x="19" y="27"/>
                    <a:pt x="19" y="27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14" y="32"/>
                    <a:pt x="14" y="32"/>
                    <a:pt x="14" y="32"/>
                  </a:cubicBezTo>
                  <a:lnTo>
                    <a:pt x="13" y="27"/>
                  </a:lnTo>
                  <a:close/>
                  <a:moveTo>
                    <a:pt x="21" y="27"/>
                  </a:moveTo>
                  <a:cubicBezTo>
                    <a:pt x="26" y="27"/>
                    <a:pt x="26" y="27"/>
                    <a:pt x="26" y="27"/>
                  </a:cubicBezTo>
                  <a:cubicBezTo>
                    <a:pt x="26" y="32"/>
                    <a:pt x="26" y="32"/>
                    <a:pt x="26" y="32"/>
                  </a:cubicBezTo>
                  <a:cubicBezTo>
                    <a:pt x="21" y="32"/>
                    <a:pt x="21" y="32"/>
                    <a:pt x="21" y="32"/>
                  </a:cubicBezTo>
                  <a:lnTo>
                    <a:pt x="21" y="27"/>
                  </a:lnTo>
                  <a:close/>
                  <a:moveTo>
                    <a:pt x="28" y="27"/>
                  </a:moveTo>
                  <a:cubicBezTo>
                    <a:pt x="34" y="27"/>
                    <a:pt x="34" y="27"/>
                    <a:pt x="34" y="27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28" y="32"/>
                    <a:pt x="28" y="32"/>
                    <a:pt x="28" y="32"/>
                  </a:cubicBezTo>
                  <a:lnTo>
                    <a:pt x="28" y="27"/>
                  </a:lnTo>
                  <a:close/>
                  <a:moveTo>
                    <a:pt x="36" y="27"/>
                  </a:moveTo>
                  <a:cubicBezTo>
                    <a:pt x="41" y="27"/>
                    <a:pt x="41" y="27"/>
                    <a:pt x="41" y="27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35" y="32"/>
                    <a:pt x="35" y="32"/>
                    <a:pt x="35" y="32"/>
                  </a:cubicBezTo>
                  <a:lnTo>
                    <a:pt x="36" y="27"/>
                  </a:lnTo>
                  <a:close/>
                  <a:moveTo>
                    <a:pt x="36" y="25"/>
                  </a:moveTo>
                  <a:cubicBezTo>
                    <a:pt x="37" y="20"/>
                    <a:pt x="37" y="20"/>
                    <a:pt x="37" y="20"/>
                  </a:cubicBezTo>
                  <a:cubicBezTo>
                    <a:pt x="43" y="20"/>
                    <a:pt x="43" y="20"/>
                    <a:pt x="43" y="20"/>
                  </a:cubicBezTo>
                  <a:cubicBezTo>
                    <a:pt x="42" y="25"/>
                    <a:pt x="42" y="25"/>
                    <a:pt x="42" y="25"/>
                  </a:cubicBezTo>
                  <a:lnTo>
                    <a:pt x="36" y="25"/>
                  </a:lnTo>
                  <a:close/>
                  <a:moveTo>
                    <a:pt x="4" y="13"/>
                  </a:moveTo>
                  <a:cubicBezTo>
                    <a:pt x="4" y="13"/>
                    <a:pt x="4" y="13"/>
                    <a:pt x="4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3"/>
                    <a:pt x="3" y="13"/>
                    <a:pt x="4" y="13"/>
                  </a:cubicBezTo>
                  <a:close/>
                  <a:moveTo>
                    <a:pt x="42" y="32"/>
                  </a:moveTo>
                  <a:cubicBezTo>
                    <a:pt x="42" y="32"/>
                    <a:pt x="42" y="32"/>
                    <a:pt x="42" y="32"/>
                  </a:cubicBezTo>
                  <a:cubicBezTo>
                    <a:pt x="43" y="27"/>
                    <a:pt x="43" y="27"/>
                    <a:pt x="43" y="27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5" y="30"/>
                    <a:pt x="45" y="30"/>
                    <a:pt x="45" y="30"/>
                  </a:cubicBezTo>
                  <a:cubicBezTo>
                    <a:pt x="45" y="31"/>
                    <a:pt x="43" y="32"/>
                    <a:pt x="42" y="32"/>
                  </a:cubicBezTo>
                  <a:close/>
                  <a:moveTo>
                    <a:pt x="13" y="44"/>
                  </a:moveTo>
                  <a:cubicBezTo>
                    <a:pt x="11" y="44"/>
                    <a:pt x="10" y="46"/>
                    <a:pt x="10" y="48"/>
                  </a:cubicBezTo>
                  <a:cubicBezTo>
                    <a:pt x="10" y="50"/>
                    <a:pt x="11" y="51"/>
                    <a:pt x="13" y="51"/>
                  </a:cubicBezTo>
                  <a:cubicBezTo>
                    <a:pt x="15" y="51"/>
                    <a:pt x="17" y="50"/>
                    <a:pt x="17" y="48"/>
                  </a:cubicBezTo>
                  <a:cubicBezTo>
                    <a:pt x="17" y="46"/>
                    <a:pt x="15" y="44"/>
                    <a:pt x="13" y="44"/>
                  </a:cubicBezTo>
                  <a:close/>
                  <a:moveTo>
                    <a:pt x="13" y="49"/>
                  </a:moveTo>
                  <a:cubicBezTo>
                    <a:pt x="13" y="49"/>
                    <a:pt x="12" y="48"/>
                    <a:pt x="12" y="48"/>
                  </a:cubicBezTo>
                  <a:cubicBezTo>
                    <a:pt x="12" y="47"/>
                    <a:pt x="13" y="46"/>
                    <a:pt x="13" y="46"/>
                  </a:cubicBezTo>
                  <a:cubicBezTo>
                    <a:pt x="14" y="46"/>
                    <a:pt x="15" y="47"/>
                    <a:pt x="15" y="48"/>
                  </a:cubicBezTo>
                  <a:cubicBezTo>
                    <a:pt x="15" y="48"/>
                    <a:pt x="14" y="49"/>
                    <a:pt x="13" y="49"/>
                  </a:cubicBezTo>
                  <a:close/>
                  <a:moveTo>
                    <a:pt x="40" y="44"/>
                  </a:moveTo>
                  <a:cubicBezTo>
                    <a:pt x="38" y="44"/>
                    <a:pt x="37" y="46"/>
                    <a:pt x="37" y="48"/>
                  </a:cubicBezTo>
                  <a:cubicBezTo>
                    <a:pt x="37" y="50"/>
                    <a:pt x="38" y="51"/>
                    <a:pt x="40" y="51"/>
                  </a:cubicBezTo>
                  <a:cubicBezTo>
                    <a:pt x="42" y="51"/>
                    <a:pt x="44" y="50"/>
                    <a:pt x="44" y="48"/>
                  </a:cubicBezTo>
                  <a:cubicBezTo>
                    <a:pt x="44" y="46"/>
                    <a:pt x="42" y="44"/>
                    <a:pt x="40" y="44"/>
                  </a:cubicBezTo>
                  <a:close/>
                  <a:moveTo>
                    <a:pt x="40" y="49"/>
                  </a:moveTo>
                  <a:cubicBezTo>
                    <a:pt x="39" y="49"/>
                    <a:pt x="39" y="48"/>
                    <a:pt x="39" y="48"/>
                  </a:cubicBezTo>
                  <a:cubicBezTo>
                    <a:pt x="39" y="47"/>
                    <a:pt x="39" y="46"/>
                    <a:pt x="40" y="46"/>
                  </a:cubicBezTo>
                  <a:cubicBezTo>
                    <a:pt x="41" y="46"/>
                    <a:pt x="42" y="47"/>
                    <a:pt x="42" y="48"/>
                  </a:cubicBezTo>
                  <a:cubicBezTo>
                    <a:pt x="42" y="48"/>
                    <a:pt x="41" y="49"/>
                    <a:pt x="40" y="4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1" rIns="91440" bIns="45721" numCol="1" anchor="t" anchorCtr="0" compatLnSpc="1"/>
            <a:lstStyle/>
            <a:p>
              <a:endParaRPr lang="en-US" sz="1800"/>
            </a:p>
          </p:txBody>
        </p:sp>
        <p:sp>
          <p:nvSpPr>
            <p:cNvPr id="25" name="îṣḻîdè"/>
            <p:cNvSpPr/>
            <p:nvPr/>
          </p:nvSpPr>
          <p:spPr bwMode="auto">
            <a:xfrm>
              <a:off x="3637416" y="3912724"/>
              <a:ext cx="399647" cy="324286"/>
            </a:xfrm>
            <a:custGeom>
              <a:avLst/>
              <a:gdLst>
                <a:gd name="T0" fmla="*/ 26 w 74"/>
                <a:gd name="T1" fmla="*/ 0 h 60"/>
                <a:gd name="T2" fmla="*/ 19 w 74"/>
                <a:gd name="T3" fmla="*/ 53 h 60"/>
                <a:gd name="T4" fmla="*/ 49 w 74"/>
                <a:gd name="T5" fmla="*/ 60 h 60"/>
                <a:gd name="T6" fmla="*/ 56 w 74"/>
                <a:gd name="T7" fmla="*/ 7 h 60"/>
                <a:gd name="T8" fmla="*/ 53 w 74"/>
                <a:gd name="T9" fmla="*/ 7 h 60"/>
                <a:gd name="T10" fmla="*/ 49 w 74"/>
                <a:gd name="T11" fmla="*/ 57 h 60"/>
                <a:gd name="T12" fmla="*/ 22 w 74"/>
                <a:gd name="T13" fmla="*/ 53 h 60"/>
                <a:gd name="T14" fmla="*/ 26 w 74"/>
                <a:gd name="T15" fmla="*/ 3 h 60"/>
                <a:gd name="T16" fmla="*/ 53 w 74"/>
                <a:gd name="T17" fmla="*/ 7 h 60"/>
                <a:gd name="T18" fmla="*/ 25 w 74"/>
                <a:gd name="T19" fmla="*/ 6 h 60"/>
                <a:gd name="T20" fmla="*/ 24 w 74"/>
                <a:gd name="T21" fmla="*/ 50 h 60"/>
                <a:gd name="T22" fmla="*/ 50 w 74"/>
                <a:gd name="T23" fmla="*/ 51 h 60"/>
                <a:gd name="T24" fmla="*/ 51 w 74"/>
                <a:gd name="T25" fmla="*/ 7 h 60"/>
                <a:gd name="T26" fmla="*/ 49 w 74"/>
                <a:gd name="T27" fmla="*/ 49 h 60"/>
                <a:gd name="T28" fmla="*/ 26 w 74"/>
                <a:gd name="T29" fmla="*/ 8 h 60"/>
                <a:gd name="T30" fmla="*/ 49 w 74"/>
                <a:gd name="T31" fmla="*/ 49 h 60"/>
                <a:gd name="T32" fmla="*/ 37 w 74"/>
                <a:gd name="T33" fmla="*/ 56 h 60"/>
                <a:gd name="T34" fmla="*/ 37 w 74"/>
                <a:gd name="T35" fmla="*/ 52 h 60"/>
                <a:gd name="T36" fmla="*/ 74 w 74"/>
                <a:gd name="T37" fmla="*/ 23 h 60"/>
                <a:gd name="T38" fmla="*/ 67 w 74"/>
                <a:gd name="T39" fmla="*/ 41 h 60"/>
                <a:gd name="T40" fmla="*/ 66 w 74"/>
                <a:gd name="T41" fmla="*/ 39 h 60"/>
                <a:gd name="T42" fmla="*/ 66 w 74"/>
                <a:gd name="T43" fmla="*/ 7 h 60"/>
                <a:gd name="T44" fmla="*/ 68 w 74"/>
                <a:gd name="T45" fmla="*/ 6 h 60"/>
                <a:gd name="T46" fmla="*/ 69 w 74"/>
                <a:gd name="T47" fmla="*/ 23 h 60"/>
                <a:gd name="T48" fmla="*/ 64 w 74"/>
                <a:gd name="T49" fmla="*/ 37 h 60"/>
                <a:gd name="T50" fmla="*/ 63 w 74"/>
                <a:gd name="T51" fmla="*/ 35 h 60"/>
                <a:gd name="T52" fmla="*/ 63 w 74"/>
                <a:gd name="T53" fmla="*/ 11 h 60"/>
                <a:gd name="T54" fmla="*/ 65 w 74"/>
                <a:gd name="T55" fmla="*/ 10 h 60"/>
                <a:gd name="T56" fmla="*/ 64 w 74"/>
                <a:gd name="T57" fmla="*/ 23 h 60"/>
                <a:gd name="T58" fmla="*/ 60 w 74"/>
                <a:gd name="T59" fmla="*/ 33 h 60"/>
                <a:gd name="T60" fmla="*/ 60 w 74"/>
                <a:gd name="T61" fmla="*/ 31 h 60"/>
                <a:gd name="T62" fmla="*/ 60 w 74"/>
                <a:gd name="T63" fmla="*/ 15 h 60"/>
                <a:gd name="T64" fmla="*/ 61 w 74"/>
                <a:gd name="T65" fmla="*/ 14 h 60"/>
                <a:gd name="T66" fmla="*/ 8 w 74"/>
                <a:gd name="T67" fmla="*/ 39 h 60"/>
                <a:gd name="T68" fmla="*/ 7 w 74"/>
                <a:gd name="T69" fmla="*/ 41 h 60"/>
                <a:gd name="T70" fmla="*/ 0 w 74"/>
                <a:gd name="T71" fmla="*/ 23 h 60"/>
                <a:gd name="T72" fmla="*/ 8 w 74"/>
                <a:gd name="T73" fmla="*/ 6 h 60"/>
                <a:gd name="T74" fmla="*/ 2 w 74"/>
                <a:gd name="T75" fmla="*/ 23 h 60"/>
                <a:gd name="T76" fmla="*/ 12 w 74"/>
                <a:gd name="T77" fmla="*/ 35 h 60"/>
                <a:gd name="T78" fmla="*/ 11 w 74"/>
                <a:gd name="T79" fmla="*/ 37 h 60"/>
                <a:gd name="T80" fmla="*/ 6 w 74"/>
                <a:gd name="T81" fmla="*/ 23 h 60"/>
                <a:gd name="T82" fmla="*/ 11 w 74"/>
                <a:gd name="T83" fmla="*/ 10 h 60"/>
                <a:gd name="T84" fmla="*/ 8 w 74"/>
                <a:gd name="T85" fmla="*/ 23 h 60"/>
                <a:gd name="T86" fmla="*/ 15 w 74"/>
                <a:gd name="T87" fmla="*/ 15 h 60"/>
                <a:gd name="T88" fmla="*/ 15 w 74"/>
                <a:gd name="T89" fmla="*/ 31 h 60"/>
                <a:gd name="T90" fmla="*/ 14 w 74"/>
                <a:gd name="T91" fmla="*/ 33 h 60"/>
                <a:gd name="T92" fmla="*/ 11 w 74"/>
                <a:gd name="T93" fmla="*/ 23 h 60"/>
                <a:gd name="T94" fmla="*/ 15 w 74"/>
                <a:gd name="T95" fmla="*/ 1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4" h="60">
                  <a:moveTo>
                    <a:pt x="49" y="0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22" y="0"/>
                    <a:pt x="19" y="3"/>
                    <a:pt x="19" y="7"/>
                  </a:cubicBezTo>
                  <a:cubicBezTo>
                    <a:pt x="19" y="53"/>
                    <a:pt x="19" y="53"/>
                    <a:pt x="19" y="53"/>
                  </a:cubicBezTo>
                  <a:cubicBezTo>
                    <a:pt x="19" y="56"/>
                    <a:pt x="22" y="60"/>
                    <a:pt x="26" y="60"/>
                  </a:cubicBezTo>
                  <a:cubicBezTo>
                    <a:pt x="49" y="60"/>
                    <a:pt x="49" y="60"/>
                    <a:pt x="49" y="60"/>
                  </a:cubicBezTo>
                  <a:cubicBezTo>
                    <a:pt x="53" y="60"/>
                    <a:pt x="56" y="56"/>
                    <a:pt x="56" y="53"/>
                  </a:cubicBezTo>
                  <a:cubicBezTo>
                    <a:pt x="56" y="7"/>
                    <a:pt x="56" y="7"/>
                    <a:pt x="56" y="7"/>
                  </a:cubicBezTo>
                  <a:cubicBezTo>
                    <a:pt x="56" y="3"/>
                    <a:pt x="53" y="0"/>
                    <a:pt x="49" y="0"/>
                  </a:cubicBezTo>
                  <a:close/>
                  <a:moveTo>
                    <a:pt x="53" y="7"/>
                  </a:moveTo>
                  <a:cubicBezTo>
                    <a:pt x="53" y="53"/>
                    <a:pt x="53" y="53"/>
                    <a:pt x="53" y="53"/>
                  </a:cubicBezTo>
                  <a:cubicBezTo>
                    <a:pt x="53" y="55"/>
                    <a:pt x="51" y="57"/>
                    <a:pt x="49" y="5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4" y="57"/>
                    <a:pt x="22" y="55"/>
                    <a:pt x="22" y="53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2" y="5"/>
                    <a:pt x="24" y="3"/>
                    <a:pt x="26" y="3"/>
                  </a:cubicBezTo>
                  <a:cubicBezTo>
                    <a:pt x="49" y="3"/>
                    <a:pt x="49" y="3"/>
                    <a:pt x="49" y="3"/>
                  </a:cubicBezTo>
                  <a:cubicBezTo>
                    <a:pt x="51" y="3"/>
                    <a:pt x="53" y="5"/>
                    <a:pt x="53" y="7"/>
                  </a:cubicBezTo>
                  <a:close/>
                  <a:moveTo>
                    <a:pt x="50" y="6"/>
                  </a:moveTo>
                  <a:cubicBezTo>
                    <a:pt x="25" y="6"/>
                    <a:pt x="25" y="6"/>
                    <a:pt x="25" y="6"/>
                  </a:cubicBezTo>
                  <a:cubicBezTo>
                    <a:pt x="24" y="6"/>
                    <a:pt x="24" y="6"/>
                    <a:pt x="24" y="7"/>
                  </a:cubicBezTo>
                  <a:cubicBezTo>
                    <a:pt x="24" y="50"/>
                    <a:pt x="24" y="50"/>
                    <a:pt x="24" y="50"/>
                  </a:cubicBezTo>
                  <a:cubicBezTo>
                    <a:pt x="24" y="51"/>
                    <a:pt x="24" y="51"/>
                    <a:pt x="25" y="51"/>
                  </a:cubicBezTo>
                  <a:cubicBezTo>
                    <a:pt x="50" y="51"/>
                    <a:pt x="50" y="51"/>
                    <a:pt x="50" y="51"/>
                  </a:cubicBezTo>
                  <a:cubicBezTo>
                    <a:pt x="50" y="51"/>
                    <a:pt x="51" y="51"/>
                    <a:pt x="51" y="50"/>
                  </a:cubicBezTo>
                  <a:cubicBezTo>
                    <a:pt x="51" y="7"/>
                    <a:pt x="51" y="7"/>
                    <a:pt x="51" y="7"/>
                  </a:cubicBezTo>
                  <a:cubicBezTo>
                    <a:pt x="51" y="6"/>
                    <a:pt x="50" y="6"/>
                    <a:pt x="50" y="6"/>
                  </a:cubicBezTo>
                  <a:close/>
                  <a:moveTo>
                    <a:pt x="49" y="49"/>
                  </a:moveTo>
                  <a:cubicBezTo>
                    <a:pt x="26" y="49"/>
                    <a:pt x="26" y="49"/>
                    <a:pt x="26" y="49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49" y="8"/>
                    <a:pt x="49" y="8"/>
                    <a:pt x="49" y="8"/>
                  </a:cubicBezTo>
                  <a:lnTo>
                    <a:pt x="49" y="49"/>
                  </a:lnTo>
                  <a:close/>
                  <a:moveTo>
                    <a:pt x="39" y="54"/>
                  </a:moveTo>
                  <a:cubicBezTo>
                    <a:pt x="39" y="55"/>
                    <a:pt x="38" y="56"/>
                    <a:pt x="37" y="56"/>
                  </a:cubicBezTo>
                  <a:cubicBezTo>
                    <a:pt x="36" y="56"/>
                    <a:pt x="35" y="55"/>
                    <a:pt x="35" y="54"/>
                  </a:cubicBezTo>
                  <a:cubicBezTo>
                    <a:pt x="35" y="53"/>
                    <a:pt x="36" y="52"/>
                    <a:pt x="37" y="52"/>
                  </a:cubicBezTo>
                  <a:cubicBezTo>
                    <a:pt x="38" y="52"/>
                    <a:pt x="39" y="53"/>
                    <a:pt x="39" y="54"/>
                  </a:cubicBezTo>
                  <a:close/>
                  <a:moveTo>
                    <a:pt x="74" y="23"/>
                  </a:moveTo>
                  <a:cubicBezTo>
                    <a:pt x="74" y="30"/>
                    <a:pt x="72" y="36"/>
                    <a:pt x="68" y="41"/>
                  </a:cubicBezTo>
                  <a:cubicBezTo>
                    <a:pt x="68" y="41"/>
                    <a:pt x="67" y="41"/>
                    <a:pt x="67" y="41"/>
                  </a:cubicBezTo>
                  <a:cubicBezTo>
                    <a:pt x="67" y="41"/>
                    <a:pt x="67" y="41"/>
                    <a:pt x="67" y="41"/>
                  </a:cubicBezTo>
                  <a:cubicBezTo>
                    <a:pt x="66" y="40"/>
                    <a:pt x="66" y="40"/>
                    <a:pt x="66" y="39"/>
                  </a:cubicBezTo>
                  <a:cubicBezTo>
                    <a:pt x="70" y="35"/>
                    <a:pt x="72" y="29"/>
                    <a:pt x="72" y="23"/>
                  </a:cubicBezTo>
                  <a:cubicBezTo>
                    <a:pt x="72" y="17"/>
                    <a:pt x="70" y="12"/>
                    <a:pt x="66" y="7"/>
                  </a:cubicBezTo>
                  <a:cubicBezTo>
                    <a:pt x="66" y="7"/>
                    <a:pt x="66" y="6"/>
                    <a:pt x="67" y="6"/>
                  </a:cubicBezTo>
                  <a:cubicBezTo>
                    <a:pt x="67" y="5"/>
                    <a:pt x="68" y="6"/>
                    <a:pt x="68" y="6"/>
                  </a:cubicBezTo>
                  <a:cubicBezTo>
                    <a:pt x="72" y="11"/>
                    <a:pt x="74" y="17"/>
                    <a:pt x="74" y="23"/>
                  </a:cubicBezTo>
                  <a:close/>
                  <a:moveTo>
                    <a:pt x="69" y="23"/>
                  </a:moveTo>
                  <a:cubicBezTo>
                    <a:pt x="69" y="28"/>
                    <a:pt x="67" y="33"/>
                    <a:pt x="65" y="36"/>
                  </a:cubicBezTo>
                  <a:cubicBezTo>
                    <a:pt x="64" y="37"/>
                    <a:pt x="64" y="37"/>
                    <a:pt x="64" y="37"/>
                  </a:cubicBezTo>
                  <a:cubicBezTo>
                    <a:pt x="64" y="37"/>
                    <a:pt x="63" y="37"/>
                    <a:pt x="63" y="37"/>
                  </a:cubicBezTo>
                  <a:cubicBezTo>
                    <a:pt x="63" y="36"/>
                    <a:pt x="63" y="36"/>
                    <a:pt x="63" y="35"/>
                  </a:cubicBezTo>
                  <a:cubicBezTo>
                    <a:pt x="66" y="32"/>
                    <a:pt x="67" y="28"/>
                    <a:pt x="67" y="23"/>
                  </a:cubicBezTo>
                  <a:cubicBezTo>
                    <a:pt x="67" y="19"/>
                    <a:pt x="66" y="15"/>
                    <a:pt x="63" y="11"/>
                  </a:cubicBezTo>
                  <a:cubicBezTo>
                    <a:pt x="63" y="11"/>
                    <a:pt x="63" y="10"/>
                    <a:pt x="63" y="10"/>
                  </a:cubicBezTo>
                  <a:cubicBezTo>
                    <a:pt x="64" y="10"/>
                    <a:pt x="64" y="10"/>
                    <a:pt x="65" y="10"/>
                  </a:cubicBezTo>
                  <a:cubicBezTo>
                    <a:pt x="67" y="14"/>
                    <a:pt x="69" y="19"/>
                    <a:pt x="69" y="23"/>
                  </a:cubicBezTo>
                  <a:close/>
                  <a:moveTo>
                    <a:pt x="64" y="23"/>
                  </a:moveTo>
                  <a:cubicBezTo>
                    <a:pt x="64" y="26"/>
                    <a:pt x="63" y="29"/>
                    <a:pt x="61" y="32"/>
                  </a:cubicBezTo>
                  <a:cubicBezTo>
                    <a:pt x="61" y="32"/>
                    <a:pt x="61" y="33"/>
                    <a:pt x="60" y="33"/>
                  </a:cubicBezTo>
                  <a:cubicBezTo>
                    <a:pt x="60" y="33"/>
                    <a:pt x="60" y="33"/>
                    <a:pt x="60" y="33"/>
                  </a:cubicBezTo>
                  <a:cubicBezTo>
                    <a:pt x="59" y="32"/>
                    <a:pt x="59" y="32"/>
                    <a:pt x="60" y="31"/>
                  </a:cubicBezTo>
                  <a:cubicBezTo>
                    <a:pt x="61" y="29"/>
                    <a:pt x="62" y="26"/>
                    <a:pt x="62" y="23"/>
                  </a:cubicBezTo>
                  <a:cubicBezTo>
                    <a:pt x="62" y="21"/>
                    <a:pt x="61" y="18"/>
                    <a:pt x="60" y="15"/>
                  </a:cubicBezTo>
                  <a:cubicBezTo>
                    <a:pt x="59" y="15"/>
                    <a:pt x="59" y="14"/>
                    <a:pt x="60" y="14"/>
                  </a:cubicBezTo>
                  <a:cubicBezTo>
                    <a:pt x="60" y="14"/>
                    <a:pt x="61" y="14"/>
                    <a:pt x="61" y="14"/>
                  </a:cubicBezTo>
                  <a:cubicBezTo>
                    <a:pt x="63" y="17"/>
                    <a:pt x="64" y="20"/>
                    <a:pt x="64" y="23"/>
                  </a:cubicBezTo>
                  <a:close/>
                  <a:moveTo>
                    <a:pt x="8" y="39"/>
                  </a:moveTo>
                  <a:cubicBezTo>
                    <a:pt x="9" y="40"/>
                    <a:pt x="8" y="40"/>
                    <a:pt x="8" y="41"/>
                  </a:cubicBezTo>
                  <a:cubicBezTo>
                    <a:pt x="8" y="41"/>
                    <a:pt x="8" y="41"/>
                    <a:pt x="7" y="41"/>
                  </a:cubicBezTo>
                  <a:cubicBezTo>
                    <a:pt x="7" y="41"/>
                    <a:pt x="7" y="41"/>
                    <a:pt x="7" y="41"/>
                  </a:cubicBezTo>
                  <a:cubicBezTo>
                    <a:pt x="3" y="36"/>
                    <a:pt x="0" y="30"/>
                    <a:pt x="0" y="23"/>
                  </a:cubicBezTo>
                  <a:cubicBezTo>
                    <a:pt x="0" y="17"/>
                    <a:pt x="3" y="11"/>
                    <a:pt x="7" y="6"/>
                  </a:cubicBezTo>
                  <a:cubicBezTo>
                    <a:pt x="7" y="6"/>
                    <a:pt x="8" y="5"/>
                    <a:pt x="8" y="6"/>
                  </a:cubicBezTo>
                  <a:cubicBezTo>
                    <a:pt x="8" y="6"/>
                    <a:pt x="9" y="7"/>
                    <a:pt x="8" y="7"/>
                  </a:cubicBezTo>
                  <a:cubicBezTo>
                    <a:pt x="5" y="12"/>
                    <a:pt x="2" y="17"/>
                    <a:pt x="2" y="23"/>
                  </a:cubicBezTo>
                  <a:cubicBezTo>
                    <a:pt x="2" y="29"/>
                    <a:pt x="5" y="35"/>
                    <a:pt x="8" y="39"/>
                  </a:cubicBezTo>
                  <a:close/>
                  <a:moveTo>
                    <a:pt x="12" y="35"/>
                  </a:moveTo>
                  <a:cubicBezTo>
                    <a:pt x="12" y="36"/>
                    <a:pt x="12" y="36"/>
                    <a:pt x="11" y="37"/>
                  </a:cubicBezTo>
                  <a:cubicBezTo>
                    <a:pt x="11" y="37"/>
                    <a:pt x="11" y="37"/>
                    <a:pt x="11" y="37"/>
                  </a:cubicBezTo>
                  <a:cubicBezTo>
                    <a:pt x="10" y="37"/>
                    <a:pt x="10" y="37"/>
                    <a:pt x="10" y="36"/>
                  </a:cubicBezTo>
                  <a:cubicBezTo>
                    <a:pt x="7" y="33"/>
                    <a:pt x="6" y="28"/>
                    <a:pt x="6" y="23"/>
                  </a:cubicBezTo>
                  <a:cubicBezTo>
                    <a:pt x="6" y="19"/>
                    <a:pt x="7" y="14"/>
                    <a:pt x="10" y="10"/>
                  </a:cubicBezTo>
                  <a:cubicBezTo>
                    <a:pt x="10" y="10"/>
                    <a:pt x="11" y="10"/>
                    <a:pt x="11" y="10"/>
                  </a:cubicBezTo>
                  <a:cubicBezTo>
                    <a:pt x="12" y="10"/>
                    <a:pt x="12" y="11"/>
                    <a:pt x="12" y="11"/>
                  </a:cubicBezTo>
                  <a:cubicBezTo>
                    <a:pt x="9" y="15"/>
                    <a:pt x="8" y="19"/>
                    <a:pt x="8" y="23"/>
                  </a:cubicBezTo>
                  <a:cubicBezTo>
                    <a:pt x="8" y="28"/>
                    <a:pt x="9" y="32"/>
                    <a:pt x="12" y="35"/>
                  </a:cubicBezTo>
                  <a:close/>
                  <a:moveTo>
                    <a:pt x="15" y="15"/>
                  </a:moveTo>
                  <a:cubicBezTo>
                    <a:pt x="14" y="18"/>
                    <a:pt x="13" y="21"/>
                    <a:pt x="13" y="23"/>
                  </a:cubicBezTo>
                  <a:cubicBezTo>
                    <a:pt x="13" y="26"/>
                    <a:pt x="14" y="29"/>
                    <a:pt x="15" y="31"/>
                  </a:cubicBezTo>
                  <a:cubicBezTo>
                    <a:pt x="15" y="32"/>
                    <a:pt x="15" y="32"/>
                    <a:pt x="15" y="33"/>
                  </a:cubicBezTo>
                  <a:cubicBezTo>
                    <a:pt x="15" y="33"/>
                    <a:pt x="14" y="33"/>
                    <a:pt x="14" y="33"/>
                  </a:cubicBezTo>
                  <a:cubicBezTo>
                    <a:pt x="14" y="33"/>
                    <a:pt x="14" y="32"/>
                    <a:pt x="13" y="32"/>
                  </a:cubicBezTo>
                  <a:cubicBezTo>
                    <a:pt x="12" y="29"/>
                    <a:pt x="11" y="26"/>
                    <a:pt x="11" y="23"/>
                  </a:cubicBezTo>
                  <a:cubicBezTo>
                    <a:pt x="11" y="20"/>
                    <a:pt x="12" y="17"/>
                    <a:pt x="13" y="14"/>
                  </a:cubicBezTo>
                  <a:cubicBezTo>
                    <a:pt x="14" y="14"/>
                    <a:pt x="14" y="14"/>
                    <a:pt x="15" y="14"/>
                  </a:cubicBezTo>
                  <a:cubicBezTo>
                    <a:pt x="15" y="14"/>
                    <a:pt x="15" y="15"/>
                    <a:pt x="15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1" rIns="91440" bIns="45721" numCol="1" anchor="t" anchorCtr="0" compatLnSpc="1"/>
            <a:lstStyle/>
            <a:p>
              <a:endParaRPr lang="en-US" sz="1800"/>
            </a:p>
          </p:txBody>
        </p:sp>
        <p:sp>
          <p:nvSpPr>
            <p:cNvPr id="26" name="iṩḻíḓê"/>
            <p:cNvSpPr/>
            <p:nvPr/>
          </p:nvSpPr>
          <p:spPr bwMode="auto">
            <a:xfrm>
              <a:off x="8200165" y="3107567"/>
              <a:ext cx="428644" cy="305865"/>
            </a:xfrm>
            <a:custGeom>
              <a:avLst/>
              <a:gdLst>
                <a:gd name="T0" fmla="*/ 9 w 84"/>
                <a:gd name="T1" fmla="*/ 37 h 60"/>
                <a:gd name="T2" fmla="*/ 74 w 84"/>
                <a:gd name="T3" fmla="*/ 37 h 60"/>
                <a:gd name="T4" fmla="*/ 10 w 84"/>
                <a:gd name="T5" fmla="*/ 5 h 60"/>
                <a:gd name="T6" fmla="*/ 11 w 84"/>
                <a:gd name="T7" fmla="*/ 7 h 60"/>
                <a:gd name="T8" fmla="*/ 32 w 84"/>
                <a:gd name="T9" fmla="*/ 24 h 60"/>
                <a:gd name="T10" fmla="*/ 33 w 84"/>
                <a:gd name="T11" fmla="*/ 25 h 60"/>
                <a:gd name="T12" fmla="*/ 34 w 84"/>
                <a:gd name="T13" fmla="*/ 29 h 60"/>
                <a:gd name="T14" fmla="*/ 37 w 84"/>
                <a:gd name="T15" fmla="*/ 29 h 60"/>
                <a:gd name="T16" fmla="*/ 37 w 84"/>
                <a:gd name="T17" fmla="*/ 31 h 60"/>
                <a:gd name="T18" fmla="*/ 41 w 84"/>
                <a:gd name="T19" fmla="*/ 32 h 60"/>
                <a:gd name="T20" fmla="*/ 43 w 84"/>
                <a:gd name="T21" fmla="*/ 32 h 60"/>
                <a:gd name="T22" fmla="*/ 47 w 84"/>
                <a:gd name="T23" fmla="*/ 30 h 60"/>
                <a:gd name="T24" fmla="*/ 48 w 84"/>
                <a:gd name="T25" fmla="*/ 29 h 60"/>
                <a:gd name="T26" fmla="*/ 51 w 84"/>
                <a:gd name="T27" fmla="*/ 27 h 60"/>
                <a:gd name="T28" fmla="*/ 50 w 84"/>
                <a:gd name="T29" fmla="*/ 25 h 60"/>
                <a:gd name="T30" fmla="*/ 52 w 84"/>
                <a:gd name="T31" fmla="*/ 23 h 60"/>
                <a:gd name="T32" fmla="*/ 51 w 84"/>
                <a:gd name="T33" fmla="*/ 20 h 60"/>
                <a:gd name="T34" fmla="*/ 50 w 84"/>
                <a:gd name="T35" fmla="*/ 18 h 60"/>
                <a:gd name="T36" fmla="*/ 49 w 84"/>
                <a:gd name="T37" fmla="*/ 15 h 60"/>
                <a:gd name="T38" fmla="*/ 47 w 84"/>
                <a:gd name="T39" fmla="*/ 15 h 60"/>
                <a:gd name="T40" fmla="*/ 46 w 84"/>
                <a:gd name="T41" fmla="*/ 13 h 60"/>
                <a:gd name="T42" fmla="*/ 42 w 84"/>
                <a:gd name="T43" fmla="*/ 13 h 60"/>
                <a:gd name="T44" fmla="*/ 40 w 84"/>
                <a:gd name="T45" fmla="*/ 12 h 60"/>
                <a:gd name="T46" fmla="*/ 37 w 84"/>
                <a:gd name="T47" fmla="*/ 14 h 60"/>
                <a:gd name="T48" fmla="*/ 35 w 84"/>
                <a:gd name="T49" fmla="*/ 14 h 60"/>
                <a:gd name="T50" fmla="*/ 33 w 84"/>
                <a:gd name="T51" fmla="*/ 18 h 60"/>
                <a:gd name="T52" fmla="*/ 33 w 84"/>
                <a:gd name="T53" fmla="*/ 20 h 60"/>
                <a:gd name="T54" fmla="*/ 31 w 84"/>
                <a:gd name="T55" fmla="*/ 22 h 60"/>
                <a:gd name="T56" fmla="*/ 33 w 84"/>
                <a:gd name="T57" fmla="*/ 22 h 60"/>
                <a:gd name="T58" fmla="*/ 35 w 84"/>
                <a:gd name="T59" fmla="*/ 17 h 60"/>
                <a:gd name="T60" fmla="*/ 39 w 84"/>
                <a:gd name="T61" fmla="*/ 14 h 60"/>
                <a:gd name="T62" fmla="*/ 45 w 84"/>
                <a:gd name="T63" fmla="*/ 14 h 60"/>
                <a:gd name="T64" fmla="*/ 49 w 84"/>
                <a:gd name="T65" fmla="*/ 17 h 60"/>
                <a:gd name="T66" fmla="*/ 50 w 84"/>
                <a:gd name="T67" fmla="*/ 22 h 60"/>
                <a:gd name="T68" fmla="*/ 49 w 84"/>
                <a:gd name="T69" fmla="*/ 26 h 60"/>
                <a:gd name="T70" fmla="*/ 45 w 84"/>
                <a:gd name="T71" fmla="*/ 30 h 60"/>
                <a:gd name="T72" fmla="*/ 39 w 84"/>
                <a:gd name="T73" fmla="*/ 30 h 60"/>
                <a:gd name="T74" fmla="*/ 35 w 84"/>
                <a:gd name="T75" fmla="*/ 27 h 60"/>
                <a:gd name="T76" fmla="*/ 33 w 84"/>
                <a:gd name="T77" fmla="*/ 22 h 60"/>
                <a:gd name="T78" fmla="*/ 42 w 84"/>
                <a:gd name="T79" fmla="*/ 27 h 60"/>
                <a:gd name="T80" fmla="*/ 37 w 84"/>
                <a:gd name="T81" fmla="*/ 22 h 60"/>
                <a:gd name="T82" fmla="*/ 44 w 84"/>
                <a:gd name="T83" fmla="*/ 22 h 60"/>
                <a:gd name="T84" fmla="*/ 42 w 84"/>
                <a:gd name="T85" fmla="*/ 19 h 60"/>
                <a:gd name="T86" fmla="*/ 79 w 84"/>
                <a:gd name="T87" fmla="*/ 6 h 60"/>
                <a:gd name="T88" fmla="*/ 5 w 84"/>
                <a:gd name="T89" fmla="*/ 6 h 60"/>
                <a:gd name="T90" fmla="*/ 0 w 84"/>
                <a:gd name="T91" fmla="*/ 51 h 60"/>
                <a:gd name="T92" fmla="*/ 0 w 84"/>
                <a:gd name="T93" fmla="*/ 55 h 60"/>
                <a:gd name="T94" fmla="*/ 84 w 84"/>
                <a:gd name="T95" fmla="*/ 55 h 60"/>
                <a:gd name="T96" fmla="*/ 76 w 84"/>
                <a:gd name="T97" fmla="*/ 57 h 60"/>
                <a:gd name="T98" fmla="*/ 3 w 84"/>
                <a:gd name="T99" fmla="*/ 53 h 60"/>
                <a:gd name="T100" fmla="*/ 30 w 84"/>
                <a:gd name="T101" fmla="*/ 56 h 60"/>
                <a:gd name="T102" fmla="*/ 54 w 84"/>
                <a:gd name="T103" fmla="*/ 53 h 60"/>
                <a:gd name="T104" fmla="*/ 76 w 84"/>
                <a:gd name="T105" fmla="*/ 57 h 60"/>
                <a:gd name="T106" fmla="*/ 52 w 84"/>
                <a:gd name="T107" fmla="*/ 54 h 60"/>
                <a:gd name="T108" fmla="*/ 53 w 84"/>
                <a:gd name="T109" fmla="*/ 51 h 60"/>
                <a:gd name="T110" fmla="*/ 7 w 84"/>
                <a:gd name="T111" fmla="*/ 43 h 60"/>
                <a:gd name="T112" fmla="*/ 53 w 84"/>
                <a:gd name="T113" fmla="*/ 51 h 60"/>
                <a:gd name="T114" fmla="*/ 8 w 84"/>
                <a:gd name="T115" fmla="*/ 41 h 60"/>
                <a:gd name="T116" fmla="*/ 10 w 84"/>
                <a:gd name="T117" fmla="*/ 3 h 60"/>
                <a:gd name="T118" fmla="*/ 76 w 84"/>
                <a:gd name="T119" fmla="*/ 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84" h="60">
                  <a:moveTo>
                    <a:pt x="10" y="5"/>
                  </a:moveTo>
                  <a:cubicBezTo>
                    <a:pt x="10" y="5"/>
                    <a:pt x="9" y="5"/>
                    <a:pt x="9" y="6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9" y="37"/>
                    <a:pt x="10" y="38"/>
                    <a:pt x="10" y="38"/>
                  </a:cubicBezTo>
                  <a:cubicBezTo>
                    <a:pt x="73" y="38"/>
                    <a:pt x="73" y="38"/>
                    <a:pt x="73" y="38"/>
                  </a:cubicBezTo>
                  <a:cubicBezTo>
                    <a:pt x="74" y="38"/>
                    <a:pt x="74" y="37"/>
                    <a:pt x="74" y="37"/>
                  </a:cubicBezTo>
                  <a:cubicBezTo>
                    <a:pt x="74" y="6"/>
                    <a:pt x="74" y="6"/>
                    <a:pt x="74" y="6"/>
                  </a:cubicBezTo>
                  <a:cubicBezTo>
                    <a:pt x="74" y="5"/>
                    <a:pt x="74" y="5"/>
                    <a:pt x="73" y="5"/>
                  </a:cubicBezTo>
                  <a:lnTo>
                    <a:pt x="10" y="5"/>
                  </a:lnTo>
                  <a:close/>
                  <a:moveTo>
                    <a:pt x="72" y="36"/>
                  </a:moveTo>
                  <a:cubicBezTo>
                    <a:pt x="11" y="36"/>
                    <a:pt x="11" y="36"/>
                    <a:pt x="11" y="36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72" y="7"/>
                    <a:pt x="72" y="7"/>
                    <a:pt x="72" y="7"/>
                  </a:cubicBezTo>
                  <a:lnTo>
                    <a:pt x="72" y="36"/>
                  </a:lnTo>
                  <a:close/>
                  <a:moveTo>
                    <a:pt x="32" y="24"/>
                  </a:moveTo>
                  <a:cubicBezTo>
                    <a:pt x="32" y="24"/>
                    <a:pt x="33" y="24"/>
                    <a:pt x="33" y="24"/>
                  </a:cubicBezTo>
                  <a:cubicBezTo>
                    <a:pt x="33" y="24"/>
                    <a:pt x="33" y="24"/>
                    <a:pt x="34" y="25"/>
                  </a:cubicBezTo>
                  <a:cubicBezTo>
                    <a:pt x="34" y="25"/>
                    <a:pt x="34" y="25"/>
                    <a:pt x="33" y="25"/>
                  </a:cubicBezTo>
                  <a:cubicBezTo>
                    <a:pt x="33" y="25"/>
                    <a:pt x="33" y="26"/>
                    <a:pt x="33" y="26"/>
                  </a:cubicBezTo>
                  <a:cubicBezTo>
                    <a:pt x="33" y="26"/>
                    <a:pt x="33" y="26"/>
                    <a:pt x="33" y="27"/>
                  </a:cubicBezTo>
                  <a:cubicBezTo>
                    <a:pt x="33" y="28"/>
                    <a:pt x="34" y="28"/>
                    <a:pt x="34" y="29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5" y="29"/>
                    <a:pt x="36" y="29"/>
                    <a:pt x="36" y="29"/>
                  </a:cubicBezTo>
                  <a:cubicBezTo>
                    <a:pt x="36" y="29"/>
                    <a:pt x="36" y="28"/>
                    <a:pt x="37" y="29"/>
                  </a:cubicBezTo>
                  <a:cubicBezTo>
                    <a:pt x="37" y="29"/>
                    <a:pt x="37" y="29"/>
                    <a:pt x="37" y="30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7" y="31"/>
                    <a:pt x="37" y="31"/>
                    <a:pt x="37" y="31"/>
                  </a:cubicBezTo>
                  <a:cubicBezTo>
                    <a:pt x="38" y="31"/>
                    <a:pt x="39" y="32"/>
                    <a:pt x="40" y="32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40" y="32"/>
                    <a:pt x="41" y="32"/>
                    <a:pt x="41" y="32"/>
                  </a:cubicBezTo>
                  <a:cubicBezTo>
                    <a:pt x="41" y="32"/>
                    <a:pt x="41" y="31"/>
                    <a:pt x="41" y="31"/>
                  </a:cubicBezTo>
                  <a:cubicBezTo>
                    <a:pt x="41" y="30"/>
                    <a:pt x="42" y="30"/>
                    <a:pt x="42" y="31"/>
                  </a:cubicBezTo>
                  <a:cubicBezTo>
                    <a:pt x="42" y="31"/>
                    <a:pt x="43" y="32"/>
                    <a:pt x="43" y="32"/>
                  </a:cubicBezTo>
                  <a:cubicBezTo>
                    <a:pt x="43" y="32"/>
                    <a:pt x="43" y="32"/>
                    <a:pt x="44" y="32"/>
                  </a:cubicBezTo>
                  <a:cubicBezTo>
                    <a:pt x="44" y="32"/>
                    <a:pt x="45" y="31"/>
                    <a:pt x="46" y="31"/>
                  </a:cubicBezTo>
                  <a:cubicBezTo>
                    <a:pt x="46" y="31"/>
                    <a:pt x="47" y="31"/>
                    <a:pt x="47" y="30"/>
                  </a:cubicBezTo>
                  <a:cubicBezTo>
                    <a:pt x="47" y="30"/>
                    <a:pt x="47" y="30"/>
                    <a:pt x="47" y="30"/>
                  </a:cubicBezTo>
                  <a:cubicBezTo>
                    <a:pt x="46" y="29"/>
                    <a:pt x="47" y="29"/>
                    <a:pt x="47" y="29"/>
                  </a:cubicBezTo>
                  <a:cubicBezTo>
                    <a:pt x="47" y="28"/>
                    <a:pt x="47" y="29"/>
                    <a:pt x="48" y="29"/>
                  </a:cubicBezTo>
                  <a:cubicBezTo>
                    <a:pt x="48" y="29"/>
                    <a:pt x="48" y="29"/>
                    <a:pt x="48" y="29"/>
                  </a:cubicBezTo>
                  <a:cubicBezTo>
                    <a:pt x="49" y="29"/>
                    <a:pt x="49" y="29"/>
                    <a:pt x="49" y="29"/>
                  </a:cubicBezTo>
                  <a:cubicBezTo>
                    <a:pt x="50" y="28"/>
                    <a:pt x="50" y="28"/>
                    <a:pt x="51" y="27"/>
                  </a:cubicBezTo>
                  <a:cubicBezTo>
                    <a:pt x="51" y="26"/>
                    <a:pt x="51" y="26"/>
                    <a:pt x="51" y="26"/>
                  </a:cubicBezTo>
                  <a:cubicBezTo>
                    <a:pt x="51" y="26"/>
                    <a:pt x="51" y="25"/>
                    <a:pt x="50" y="25"/>
                  </a:cubicBezTo>
                  <a:cubicBezTo>
                    <a:pt x="50" y="25"/>
                    <a:pt x="50" y="25"/>
                    <a:pt x="50" y="25"/>
                  </a:cubicBezTo>
                  <a:cubicBezTo>
                    <a:pt x="50" y="24"/>
                    <a:pt x="50" y="24"/>
                    <a:pt x="51" y="24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52" y="24"/>
                    <a:pt x="52" y="24"/>
                    <a:pt x="52" y="23"/>
                  </a:cubicBezTo>
                  <a:cubicBezTo>
                    <a:pt x="52" y="23"/>
                    <a:pt x="52" y="22"/>
                    <a:pt x="52" y="22"/>
                  </a:cubicBezTo>
                  <a:cubicBezTo>
                    <a:pt x="52" y="21"/>
                    <a:pt x="52" y="21"/>
                    <a:pt x="52" y="20"/>
                  </a:cubicBezTo>
                  <a:cubicBezTo>
                    <a:pt x="52" y="20"/>
                    <a:pt x="52" y="20"/>
                    <a:pt x="51" y="20"/>
                  </a:cubicBezTo>
                  <a:cubicBezTo>
                    <a:pt x="51" y="20"/>
                    <a:pt x="51" y="20"/>
                    <a:pt x="51" y="20"/>
                  </a:cubicBezTo>
                  <a:cubicBezTo>
                    <a:pt x="50" y="20"/>
                    <a:pt x="50" y="19"/>
                    <a:pt x="50" y="19"/>
                  </a:cubicBezTo>
                  <a:cubicBezTo>
                    <a:pt x="50" y="19"/>
                    <a:pt x="50" y="19"/>
                    <a:pt x="50" y="18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18"/>
                    <a:pt x="51" y="17"/>
                    <a:pt x="51" y="17"/>
                  </a:cubicBezTo>
                  <a:cubicBezTo>
                    <a:pt x="50" y="16"/>
                    <a:pt x="50" y="15"/>
                    <a:pt x="49" y="15"/>
                  </a:cubicBezTo>
                  <a:cubicBezTo>
                    <a:pt x="49" y="15"/>
                    <a:pt x="49" y="14"/>
                    <a:pt x="48" y="14"/>
                  </a:cubicBezTo>
                  <a:cubicBezTo>
                    <a:pt x="48" y="14"/>
                    <a:pt x="48" y="15"/>
                    <a:pt x="48" y="15"/>
                  </a:cubicBezTo>
                  <a:cubicBezTo>
                    <a:pt x="47" y="15"/>
                    <a:pt x="47" y="15"/>
                    <a:pt x="47" y="15"/>
                  </a:cubicBezTo>
                  <a:cubicBezTo>
                    <a:pt x="47" y="15"/>
                    <a:pt x="46" y="14"/>
                    <a:pt x="47" y="14"/>
                  </a:cubicBezTo>
                  <a:cubicBezTo>
                    <a:pt x="47" y="14"/>
                    <a:pt x="47" y="13"/>
                    <a:pt x="47" y="13"/>
                  </a:cubicBezTo>
                  <a:cubicBezTo>
                    <a:pt x="47" y="13"/>
                    <a:pt x="46" y="13"/>
                    <a:pt x="46" y="13"/>
                  </a:cubicBezTo>
                  <a:cubicBezTo>
                    <a:pt x="45" y="12"/>
                    <a:pt x="44" y="12"/>
                    <a:pt x="44" y="12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43" y="12"/>
                    <a:pt x="42" y="12"/>
                    <a:pt x="42" y="13"/>
                  </a:cubicBezTo>
                  <a:cubicBezTo>
                    <a:pt x="42" y="13"/>
                    <a:pt x="41" y="13"/>
                    <a:pt x="41" y="13"/>
                  </a:cubicBezTo>
                  <a:cubicBezTo>
                    <a:pt x="41" y="12"/>
                    <a:pt x="41" y="12"/>
                    <a:pt x="41" y="12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39" y="12"/>
                    <a:pt x="38" y="12"/>
                    <a:pt x="37" y="13"/>
                  </a:cubicBezTo>
                  <a:cubicBezTo>
                    <a:pt x="37" y="13"/>
                    <a:pt x="37" y="13"/>
                    <a:pt x="37" y="13"/>
                  </a:cubicBezTo>
                  <a:cubicBezTo>
                    <a:pt x="37" y="13"/>
                    <a:pt x="37" y="14"/>
                    <a:pt x="37" y="14"/>
                  </a:cubicBezTo>
                  <a:cubicBezTo>
                    <a:pt x="37" y="14"/>
                    <a:pt x="37" y="15"/>
                    <a:pt x="37" y="15"/>
                  </a:cubicBezTo>
                  <a:cubicBezTo>
                    <a:pt x="36" y="15"/>
                    <a:pt x="36" y="15"/>
                    <a:pt x="36" y="15"/>
                  </a:cubicBezTo>
                  <a:cubicBezTo>
                    <a:pt x="36" y="15"/>
                    <a:pt x="35" y="14"/>
                    <a:pt x="35" y="14"/>
                  </a:cubicBezTo>
                  <a:cubicBezTo>
                    <a:pt x="35" y="14"/>
                    <a:pt x="35" y="15"/>
                    <a:pt x="34" y="15"/>
                  </a:cubicBezTo>
                  <a:cubicBezTo>
                    <a:pt x="34" y="15"/>
                    <a:pt x="33" y="16"/>
                    <a:pt x="33" y="17"/>
                  </a:cubicBezTo>
                  <a:cubicBezTo>
                    <a:pt x="33" y="17"/>
                    <a:pt x="33" y="18"/>
                    <a:pt x="33" y="18"/>
                  </a:cubicBezTo>
                  <a:cubicBezTo>
                    <a:pt x="33" y="18"/>
                    <a:pt x="33" y="18"/>
                    <a:pt x="33" y="18"/>
                  </a:cubicBezTo>
                  <a:cubicBezTo>
                    <a:pt x="34" y="19"/>
                    <a:pt x="34" y="19"/>
                    <a:pt x="34" y="19"/>
                  </a:cubicBezTo>
                  <a:cubicBezTo>
                    <a:pt x="33" y="19"/>
                    <a:pt x="33" y="20"/>
                    <a:pt x="33" y="20"/>
                  </a:cubicBezTo>
                  <a:cubicBezTo>
                    <a:pt x="32" y="20"/>
                    <a:pt x="32" y="20"/>
                    <a:pt x="32" y="20"/>
                  </a:cubicBezTo>
                  <a:cubicBezTo>
                    <a:pt x="32" y="20"/>
                    <a:pt x="32" y="20"/>
                    <a:pt x="32" y="20"/>
                  </a:cubicBezTo>
                  <a:cubicBezTo>
                    <a:pt x="32" y="21"/>
                    <a:pt x="31" y="21"/>
                    <a:pt x="31" y="22"/>
                  </a:cubicBezTo>
                  <a:cubicBezTo>
                    <a:pt x="31" y="22"/>
                    <a:pt x="32" y="23"/>
                    <a:pt x="32" y="23"/>
                  </a:cubicBezTo>
                  <a:cubicBezTo>
                    <a:pt x="32" y="24"/>
                    <a:pt x="32" y="24"/>
                    <a:pt x="32" y="24"/>
                  </a:cubicBezTo>
                  <a:close/>
                  <a:moveTo>
                    <a:pt x="33" y="22"/>
                  </a:moveTo>
                  <a:cubicBezTo>
                    <a:pt x="34" y="21"/>
                    <a:pt x="35" y="21"/>
                    <a:pt x="35" y="20"/>
                  </a:cubicBezTo>
                  <a:cubicBezTo>
                    <a:pt x="36" y="19"/>
                    <a:pt x="36" y="18"/>
                    <a:pt x="35" y="17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6" y="17"/>
                    <a:pt x="37" y="17"/>
                    <a:pt x="38" y="17"/>
                  </a:cubicBezTo>
                  <a:cubicBezTo>
                    <a:pt x="39" y="16"/>
                    <a:pt x="39" y="15"/>
                    <a:pt x="39" y="14"/>
                  </a:cubicBezTo>
                  <a:cubicBezTo>
                    <a:pt x="39" y="14"/>
                    <a:pt x="39" y="14"/>
                    <a:pt x="39" y="14"/>
                  </a:cubicBezTo>
                  <a:cubicBezTo>
                    <a:pt x="40" y="15"/>
                    <a:pt x="41" y="15"/>
                    <a:pt x="42" y="15"/>
                  </a:cubicBezTo>
                  <a:cubicBezTo>
                    <a:pt x="43" y="15"/>
                    <a:pt x="44" y="15"/>
                    <a:pt x="44" y="14"/>
                  </a:cubicBezTo>
                  <a:cubicBezTo>
                    <a:pt x="44" y="14"/>
                    <a:pt x="44" y="14"/>
                    <a:pt x="45" y="14"/>
                  </a:cubicBezTo>
                  <a:cubicBezTo>
                    <a:pt x="44" y="15"/>
                    <a:pt x="45" y="16"/>
                    <a:pt x="46" y="17"/>
                  </a:cubicBezTo>
                  <a:cubicBezTo>
                    <a:pt x="46" y="17"/>
                    <a:pt x="47" y="17"/>
                    <a:pt x="48" y="17"/>
                  </a:cubicBezTo>
                  <a:cubicBezTo>
                    <a:pt x="48" y="17"/>
                    <a:pt x="48" y="17"/>
                    <a:pt x="49" y="17"/>
                  </a:cubicBezTo>
                  <a:cubicBezTo>
                    <a:pt x="48" y="18"/>
                    <a:pt x="48" y="19"/>
                    <a:pt x="48" y="20"/>
                  </a:cubicBezTo>
                  <a:cubicBezTo>
                    <a:pt x="48" y="21"/>
                    <a:pt x="49" y="21"/>
                    <a:pt x="50" y="22"/>
                  </a:cubicBezTo>
                  <a:cubicBezTo>
                    <a:pt x="50" y="22"/>
                    <a:pt x="50" y="22"/>
                    <a:pt x="50" y="22"/>
                  </a:cubicBezTo>
                  <a:cubicBezTo>
                    <a:pt x="50" y="22"/>
                    <a:pt x="50" y="22"/>
                    <a:pt x="50" y="22"/>
                  </a:cubicBezTo>
                  <a:cubicBezTo>
                    <a:pt x="49" y="22"/>
                    <a:pt x="48" y="23"/>
                    <a:pt x="48" y="24"/>
                  </a:cubicBezTo>
                  <a:cubicBezTo>
                    <a:pt x="48" y="25"/>
                    <a:pt x="48" y="26"/>
                    <a:pt x="49" y="26"/>
                  </a:cubicBezTo>
                  <a:cubicBezTo>
                    <a:pt x="48" y="27"/>
                    <a:pt x="48" y="27"/>
                    <a:pt x="48" y="27"/>
                  </a:cubicBezTo>
                  <a:cubicBezTo>
                    <a:pt x="47" y="27"/>
                    <a:pt x="46" y="27"/>
                    <a:pt x="46" y="27"/>
                  </a:cubicBezTo>
                  <a:cubicBezTo>
                    <a:pt x="45" y="28"/>
                    <a:pt x="44" y="29"/>
                    <a:pt x="45" y="30"/>
                  </a:cubicBezTo>
                  <a:cubicBezTo>
                    <a:pt x="44" y="30"/>
                    <a:pt x="44" y="30"/>
                    <a:pt x="44" y="30"/>
                  </a:cubicBezTo>
                  <a:cubicBezTo>
                    <a:pt x="44" y="29"/>
                    <a:pt x="43" y="28"/>
                    <a:pt x="42" y="28"/>
                  </a:cubicBezTo>
                  <a:cubicBezTo>
                    <a:pt x="41" y="28"/>
                    <a:pt x="40" y="29"/>
                    <a:pt x="39" y="30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29"/>
                    <a:pt x="39" y="28"/>
                    <a:pt x="38" y="27"/>
                  </a:cubicBezTo>
                  <a:cubicBezTo>
                    <a:pt x="37" y="27"/>
                    <a:pt x="36" y="27"/>
                    <a:pt x="35" y="27"/>
                  </a:cubicBezTo>
                  <a:cubicBezTo>
                    <a:pt x="35" y="27"/>
                    <a:pt x="35" y="27"/>
                    <a:pt x="35" y="26"/>
                  </a:cubicBezTo>
                  <a:cubicBezTo>
                    <a:pt x="36" y="26"/>
                    <a:pt x="36" y="25"/>
                    <a:pt x="35" y="24"/>
                  </a:cubicBezTo>
                  <a:cubicBezTo>
                    <a:pt x="35" y="23"/>
                    <a:pt x="34" y="22"/>
                    <a:pt x="33" y="22"/>
                  </a:cubicBezTo>
                  <a:cubicBezTo>
                    <a:pt x="33" y="22"/>
                    <a:pt x="33" y="22"/>
                    <a:pt x="33" y="22"/>
                  </a:cubicBezTo>
                  <a:cubicBezTo>
                    <a:pt x="33" y="22"/>
                    <a:pt x="33" y="22"/>
                    <a:pt x="33" y="22"/>
                  </a:cubicBezTo>
                  <a:close/>
                  <a:moveTo>
                    <a:pt x="42" y="27"/>
                  </a:moveTo>
                  <a:cubicBezTo>
                    <a:pt x="44" y="27"/>
                    <a:pt x="46" y="24"/>
                    <a:pt x="46" y="22"/>
                  </a:cubicBezTo>
                  <a:cubicBezTo>
                    <a:pt x="46" y="19"/>
                    <a:pt x="44" y="17"/>
                    <a:pt x="42" y="17"/>
                  </a:cubicBezTo>
                  <a:cubicBezTo>
                    <a:pt x="39" y="17"/>
                    <a:pt x="37" y="19"/>
                    <a:pt x="37" y="22"/>
                  </a:cubicBezTo>
                  <a:cubicBezTo>
                    <a:pt x="37" y="24"/>
                    <a:pt x="39" y="27"/>
                    <a:pt x="42" y="27"/>
                  </a:cubicBezTo>
                  <a:close/>
                  <a:moveTo>
                    <a:pt x="42" y="19"/>
                  </a:moveTo>
                  <a:cubicBezTo>
                    <a:pt x="43" y="19"/>
                    <a:pt x="44" y="20"/>
                    <a:pt x="44" y="22"/>
                  </a:cubicBezTo>
                  <a:cubicBezTo>
                    <a:pt x="44" y="23"/>
                    <a:pt x="43" y="25"/>
                    <a:pt x="42" y="25"/>
                  </a:cubicBezTo>
                  <a:cubicBezTo>
                    <a:pt x="40" y="25"/>
                    <a:pt x="39" y="23"/>
                    <a:pt x="39" y="22"/>
                  </a:cubicBezTo>
                  <a:cubicBezTo>
                    <a:pt x="39" y="20"/>
                    <a:pt x="40" y="19"/>
                    <a:pt x="42" y="19"/>
                  </a:cubicBezTo>
                  <a:close/>
                  <a:moveTo>
                    <a:pt x="84" y="51"/>
                  </a:moveTo>
                  <a:cubicBezTo>
                    <a:pt x="79" y="42"/>
                    <a:pt x="79" y="42"/>
                    <a:pt x="79" y="42"/>
                  </a:cubicBezTo>
                  <a:cubicBezTo>
                    <a:pt x="79" y="6"/>
                    <a:pt x="79" y="6"/>
                    <a:pt x="79" y="6"/>
                  </a:cubicBezTo>
                  <a:cubicBezTo>
                    <a:pt x="79" y="1"/>
                    <a:pt x="78" y="0"/>
                    <a:pt x="74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6" y="0"/>
                    <a:pt x="5" y="1"/>
                    <a:pt x="5" y="6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52"/>
                    <a:pt x="0" y="53"/>
                    <a:pt x="0" y="55"/>
                  </a:cubicBezTo>
                  <a:cubicBezTo>
                    <a:pt x="0" y="58"/>
                    <a:pt x="3" y="60"/>
                    <a:pt x="7" y="60"/>
                  </a:cubicBezTo>
                  <a:cubicBezTo>
                    <a:pt x="76" y="60"/>
                    <a:pt x="76" y="60"/>
                    <a:pt x="76" y="60"/>
                  </a:cubicBezTo>
                  <a:cubicBezTo>
                    <a:pt x="80" y="60"/>
                    <a:pt x="84" y="58"/>
                    <a:pt x="84" y="55"/>
                  </a:cubicBezTo>
                  <a:cubicBezTo>
                    <a:pt x="84" y="52"/>
                    <a:pt x="84" y="52"/>
                    <a:pt x="84" y="52"/>
                  </a:cubicBezTo>
                  <a:cubicBezTo>
                    <a:pt x="84" y="52"/>
                    <a:pt x="84" y="52"/>
                    <a:pt x="84" y="51"/>
                  </a:cubicBezTo>
                  <a:close/>
                  <a:moveTo>
                    <a:pt x="76" y="57"/>
                  </a:moveTo>
                  <a:cubicBezTo>
                    <a:pt x="7" y="57"/>
                    <a:pt x="7" y="57"/>
                    <a:pt x="7" y="57"/>
                  </a:cubicBezTo>
                  <a:cubicBezTo>
                    <a:pt x="5" y="57"/>
                    <a:pt x="3" y="56"/>
                    <a:pt x="3" y="55"/>
                  </a:cubicBezTo>
                  <a:cubicBezTo>
                    <a:pt x="3" y="53"/>
                    <a:pt x="3" y="53"/>
                    <a:pt x="3" y="53"/>
                  </a:cubicBezTo>
                  <a:cubicBezTo>
                    <a:pt x="29" y="53"/>
                    <a:pt x="29" y="53"/>
                    <a:pt x="29" y="53"/>
                  </a:cubicBezTo>
                  <a:cubicBezTo>
                    <a:pt x="29" y="55"/>
                    <a:pt x="29" y="55"/>
                    <a:pt x="29" y="55"/>
                  </a:cubicBezTo>
                  <a:cubicBezTo>
                    <a:pt x="29" y="56"/>
                    <a:pt x="30" y="56"/>
                    <a:pt x="30" y="56"/>
                  </a:cubicBezTo>
                  <a:cubicBezTo>
                    <a:pt x="53" y="56"/>
                    <a:pt x="53" y="56"/>
                    <a:pt x="53" y="56"/>
                  </a:cubicBezTo>
                  <a:cubicBezTo>
                    <a:pt x="54" y="56"/>
                    <a:pt x="54" y="56"/>
                    <a:pt x="54" y="55"/>
                  </a:cubicBezTo>
                  <a:cubicBezTo>
                    <a:pt x="54" y="53"/>
                    <a:pt x="54" y="53"/>
                    <a:pt x="54" y="53"/>
                  </a:cubicBezTo>
                  <a:cubicBezTo>
                    <a:pt x="81" y="53"/>
                    <a:pt x="81" y="53"/>
                    <a:pt x="81" y="53"/>
                  </a:cubicBezTo>
                  <a:cubicBezTo>
                    <a:pt x="81" y="55"/>
                    <a:pt x="81" y="55"/>
                    <a:pt x="81" y="55"/>
                  </a:cubicBezTo>
                  <a:cubicBezTo>
                    <a:pt x="81" y="56"/>
                    <a:pt x="79" y="57"/>
                    <a:pt x="76" y="57"/>
                  </a:cubicBezTo>
                  <a:close/>
                  <a:moveTo>
                    <a:pt x="31" y="53"/>
                  </a:moveTo>
                  <a:cubicBezTo>
                    <a:pt x="52" y="53"/>
                    <a:pt x="52" y="53"/>
                    <a:pt x="52" y="53"/>
                  </a:cubicBezTo>
                  <a:cubicBezTo>
                    <a:pt x="52" y="54"/>
                    <a:pt x="52" y="54"/>
                    <a:pt x="52" y="54"/>
                  </a:cubicBezTo>
                  <a:cubicBezTo>
                    <a:pt x="31" y="54"/>
                    <a:pt x="31" y="54"/>
                    <a:pt x="31" y="54"/>
                  </a:cubicBezTo>
                  <a:lnTo>
                    <a:pt x="31" y="53"/>
                  </a:lnTo>
                  <a:close/>
                  <a:moveTo>
                    <a:pt x="53" y="51"/>
                  </a:moveTo>
                  <a:cubicBezTo>
                    <a:pt x="30" y="51"/>
                    <a:pt x="30" y="51"/>
                    <a:pt x="30" y="51"/>
                  </a:cubicBezTo>
                  <a:cubicBezTo>
                    <a:pt x="3" y="51"/>
                    <a:pt x="3" y="51"/>
                    <a:pt x="3" y="51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76" y="43"/>
                    <a:pt x="76" y="43"/>
                    <a:pt x="76" y="43"/>
                  </a:cubicBezTo>
                  <a:cubicBezTo>
                    <a:pt x="80" y="51"/>
                    <a:pt x="80" y="51"/>
                    <a:pt x="80" y="51"/>
                  </a:cubicBezTo>
                  <a:lnTo>
                    <a:pt x="53" y="51"/>
                  </a:lnTo>
                  <a:close/>
                  <a:moveTo>
                    <a:pt x="76" y="6"/>
                  </a:moveTo>
                  <a:cubicBezTo>
                    <a:pt x="76" y="41"/>
                    <a:pt x="76" y="41"/>
                    <a:pt x="76" y="41"/>
                  </a:cubicBezTo>
                  <a:cubicBezTo>
                    <a:pt x="8" y="41"/>
                    <a:pt x="8" y="41"/>
                    <a:pt x="8" y="41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5"/>
                    <a:pt x="8" y="4"/>
                    <a:pt x="8" y="3"/>
                  </a:cubicBezTo>
                  <a:cubicBezTo>
                    <a:pt x="8" y="3"/>
                    <a:pt x="9" y="3"/>
                    <a:pt x="10" y="3"/>
                  </a:cubicBezTo>
                  <a:cubicBezTo>
                    <a:pt x="74" y="3"/>
                    <a:pt x="74" y="3"/>
                    <a:pt x="74" y="3"/>
                  </a:cubicBezTo>
                  <a:cubicBezTo>
                    <a:pt x="74" y="3"/>
                    <a:pt x="75" y="3"/>
                    <a:pt x="76" y="3"/>
                  </a:cubicBezTo>
                  <a:cubicBezTo>
                    <a:pt x="76" y="4"/>
                    <a:pt x="76" y="5"/>
                    <a:pt x="76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1" rIns="91440" bIns="45721" numCol="1" anchor="t" anchorCtr="0" compatLnSpc="1"/>
            <a:lstStyle/>
            <a:p>
              <a:endParaRPr lang="en-US" sz="1800"/>
            </a:p>
          </p:txBody>
        </p:sp>
        <p:sp>
          <p:nvSpPr>
            <p:cNvPr id="27" name="î$ļîḍé"/>
            <p:cNvSpPr/>
            <p:nvPr/>
          </p:nvSpPr>
          <p:spPr bwMode="auto">
            <a:xfrm>
              <a:off x="6913482" y="4480515"/>
              <a:ext cx="376270" cy="268493"/>
            </a:xfrm>
            <a:custGeom>
              <a:avLst/>
              <a:gdLst>
                <a:gd name="T0" fmla="*/ 9 w 84"/>
                <a:gd name="T1" fmla="*/ 37 h 60"/>
                <a:gd name="T2" fmla="*/ 74 w 84"/>
                <a:gd name="T3" fmla="*/ 37 h 60"/>
                <a:gd name="T4" fmla="*/ 10 w 84"/>
                <a:gd name="T5" fmla="*/ 5 h 60"/>
                <a:gd name="T6" fmla="*/ 11 w 84"/>
                <a:gd name="T7" fmla="*/ 7 h 60"/>
                <a:gd name="T8" fmla="*/ 32 w 84"/>
                <a:gd name="T9" fmla="*/ 24 h 60"/>
                <a:gd name="T10" fmla="*/ 33 w 84"/>
                <a:gd name="T11" fmla="*/ 25 h 60"/>
                <a:gd name="T12" fmla="*/ 34 w 84"/>
                <a:gd name="T13" fmla="*/ 29 h 60"/>
                <a:gd name="T14" fmla="*/ 37 w 84"/>
                <a:gd name="T15" fmla="*/ 29 h 60"/>
                <a:gd name="T16" fmla="*/ 37 w 84"/>
                <a:gd name="T17" fmla="*/ 31 h 60"/>
                <a:gd name="T18" fmla="*/ 41 w 84"/>
                <a:gd name="T19" fmla="*/ 32 h 60"/>
                <a:gd name="T20" fmla="*/ 43 w 84"/>
                <a:gd name="T21" fmla="*/ 32 h 60"/>
                <a:gd name="T22" fmla="*/ 47 w 84"/>
                <a:gd name="T23" fmla="*/ 30 h 60"/>
                <a:gd name="T24" fmla="*/ 48 w 84"/>
                <a:gd name="T25" fmla="*/ 29 h 60"/>
                <a:gd name="T26" fmla="*/ 51 w 84"/>
                <a:gd name="T27" fmla="*/ 27 h 60"/>
                <a:gd name="T28" fmla="*/ 50 w 84"/>
                <a:gd name="T29" fmla="*/ 25 h 60"/>
                <a:gd name="T30" fmla="*/ 52 w 84"/>
                <a:gd name="T31" fmla="*/ 23 h 60"/>
                <a:gd name="T32" fmla="*/ 51 w 84"/>
                <a:gd name="T33" fmla="*/ 20 h 60"/>
                <a:gd name="T34" fmla="*/ 50 w 84"/>
                <a:gd name="T35" fmla="*/ 18 h 60"/>
                <a:gd name="T36" fmla="*/ 49 w 84"/>
                <a:gd name="T37" fmla="*/ 15 h 60"/>
                <a:gd name="T38" fmla="*/ 47 w 84"/>
                <a:gd name="T39" fmla="*/ 15 h 60"/>
                <a:gd name="T40" fmla="*/ 46 w 84"/>
                <a:gd name="T41" fmla="*/ 13 h 60"/>
                <a:gd name="T42" fmla="*/ 42 w 84"/>
                <a:gd name="T43" fmla="*/ 13 h 60"/>
                <a:gd name="T44" fmla="*/ 40 w 84"/>
                <a:gd name="T45" fmla="*/ 12 h 60"/>
                <a:gd name="T46" fmla="*/ 37 w 84"/>
                <a:gd name="T47" fmla="*/ 14 h 60"/>
                <a:gd name="T48" fmla="*/ 35 w 84"/>
                <a:gd name="T49" fmla="*/ 14 h 60"/>
                <a:gd name="T50" fmla="*/ 33 w 84"/>
                <a:gd name="T51" fmla="*/ 18 h 60"/>
                <a:gd name="T52" fmla="*/ 33 w 84"/>
                <a:gd name="T53" fmla="*/ 20 h 60"/>
                <a:gd name="T54" fmla="*/ 31 w 84"/>
                <a:gd name="T55" fmla="*/ 22 h 60"/>
                <a:gd name="T56" fmla="*/ 33 w 84"/>
                <a:gd name="T57" fmla="*/ 22 h 60"/>
                <a:gd name="T58" fmla="*/ 35 w 84"/>
                <a:gd name="T59" fmla="*/ 17 h 60"/>
                <a:gd name="T60" fmla="*/ 39 w 84"/>
                <a:gd name="T61" fmla="*/ 14 h 60"/>
                <a:gd name="T62" fmla="*/ 45 w 84"/>
                <a:gd name="T63" fmla="*/ 14 h 60"/>
                <a:gd name="T64" fmla="*/ 49 w 84"/>
                <a:gd name="T65" fmla="*/ 17 h 60"/>
                <a:gd name="T66" fmla="*/ 50 w 84"/>
                <a:gd name="T67" fmla="*/ 22 h 60"/>
                <a:gd name="T68" fmla="*/ 49 w 84"/>
                <a:gd name="T69" fmla="*/ 26 h 60"/>
                <a:gd name="T70" fmla="*/ 45 w 84"/>
                <a:gd name="T71" fmla="*/ 30 h 60"/>
                <a:gd name="T72" fmla="*/ 39 w 84"/>
                <a:gd name="T73" fmla="*/ 30 h 60"/>
                <a:gd name="T74" fmla="*/ 35 w 84"/>
                <a:gd name="T75" fmla="*/ 27 h 60"/>
                <a:gd name="T76" fmla="*/ 33 w 84"/>
                <a:gd name="T77" fmla="*/ 22 h 60"/>
                <a:gd name="T78" fmla="*/ 42 w 84"/>
                <a:gd name="T79" fmla="*/ 27 h 60"/>
                <a:gd name="T80" fmla="*/ 37 w 84"/>
                <a:gd name="T81" fmla="*/ 22 h 60"/>
                <a:gd name="T82" fmla="*/ 44 w 84"/>
                <a:gd name="T83" fmla="*/ 22 h 60"/>
                <a:gd name="T84" fmla="*/ 42 w 84"/>
                <a:gd name="T85" fmla="*/ 19 h 60"/>
                <a:gd name="T86" fmla="*/ 79 w 84"/>
                <a:gd name="T87" fmla="*/ 6 h 60"/>
                <a:gd name="T88" fmla="*/ 5 w 84"/>
                <a:gd name="T89" fmla="*/ 6 h 60"/>
                <a:gd name="T90" fmla="*/ 0 w 84"/>
                <a:gd name="T91" fmla="*/ 51 h 60"/>
                <a:gd name="T92" fmla="*/ 0 w 84"/>
                <a:gd name="T93" fmla="*/ 55 h 60"/>
                <a:gd name="T94" fmla="*/ 84 w 84"/>
                <a:gd name="T95" fmla="*/ 55 h 60"/>
                <a:gd name="T96" fmla="*/ 76 w 84"/>
                <a:gd name="T97" fmla="*/ 57 h 60"/>
                <a:gd name="T98" fmla="*/ 3 w 84"/>
                <a:gd name="T99" fmla="*/ 53 h 60"/>
                <a:gd name="T100" fmla="*/ 30 w 84"/>
                <a:gd name="T101" fmla="*/ 56 h 60"/>
                <a:gd name="T102" fmla="*/ 54 w 84"/>
                <a:gd name="T103" fmla="*/ 53 h 60"/>
                <a:gd name="T104" fmla="*/ 76 w 84"/>
                <a:gd name="T105" fmla="*/ 57 h 60"/>
                <a:gd name="T106" fmla="*/ 52 w 84"/>
                <a:gd name="T107" fmla="*/ 54 h 60"/>
                <a:gd name="T108" fmla="*/ 53 w 84"/>
                <a:gd name="T109" fmla="*/ 51 h 60"/>
                <a:gd name="T110" fmla="*/ 7 w 84"/>
                <a:gd name="T111" fmla="*/ 43 h 60"/>
                <a:gd name="T112" fmla="*/ 53 w 84"/>
                <a:gd name="T113" fmla="*/ 51 h 60"/>
                <a:gd name="T114" fmla="*/ 8 w 84"/>
                <a:gd name="T115" fmla="*/ 41 h 60"/>
                <a:gd name="T116" fmla="*/ 10 w 84"/>
                <a:gd name="T117" fmla="*/ 3 h 60"/>
                <a:gd name="T118" fmla="*/ 76 w 84"/>
                <a:gd name="T119" fmla="*/ 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84" h="60">
                  <a:moveTo>
                    <a:pt x="10" y="5"/>
                  </a:moveTo>
                  <a:cubicBezTo>
                    <a:pt x="10" y="5"/>
                    <a:pt x="9" y="5"/>
                    <a:pt x="9" y="6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9" y="37"/>
                    <a:pt x="10" y="38"/>
                    <a:pt x="10" y="38"/>
                  </a:cubicBezTo>
                  <a:cubicBezTo>
                    <a:pt x="73" y="38"/>
                    <a:pt x="73" y="38"/>
                    <a:pt x="73" y="38"/>
                  </a:cubicBezTo>
                  <a:cubicBezTo>
                    <a:pt x="74" y="38"/>
                    <a:pt x="74" y="37"/>
                    <a:pt x="74" y="37"/>
                  </a:cubicBezTo>
                  <a:cubicBezTo>
                    <a:pt x="74" y="6"/>
                    <a:pt x="74" y="6"/>
                    <a:pt x="74" y="6"/>
                  </a:cubicBezTo>
                  <a:cubicBezTo>
                    <a:pt x="74" y="5"/>
                    <a:pt x="74" y="5"/>
                    <a:pt x="73" y="5"/>
                  </a:cubicBezTo>
                  <a:lnTo>
                    <a:pt x="10" y="5"/>
                  </a:lnTo>
                  <a:close/>
                  <a:moveTo>
                    <a:pt x="72" y="36"/>
                  </a:moveTo>
                  <a:cubicBezTo>
                    <a:pt x="11" y="36"/>
                    <a:pt x="11" y="36"/>
                    <a:pt x="11" y="36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72" y="7"/>
                    <a:pt x="72" y="7"/>
                    <a:pt x="72" y="7"/>
                  </a:cubicBezTo>
                  <a:lnTo>
                    <a:pt x="72" y="36"/>
                  </a:lnTo>
                  <a:close/>
                  <a:moveTo>
                    <a:pt x="32" y="24"/>
                  </a:moveTo>
                  <a:cubicBezTo>
                    <a:pt x="32" y="24"/>
                    <a:pt x="33" y="24"/>
                    <a:pt x="33" y="24"/>
                  </a:cubicBezTo>
                  <a:cubicBezTo>
                    <a:pt x="33" y="24"/>
                    <a:pt x="33" y="24"/>
                    <a:pt x="34" y="25"/>
                  </a:cubicBezTo>
                  <a:cubicBezTo>
                    <a:pt x="34" y="25"/>
                    <a:pt x="34" y="25"/>
                    <a:pt x="33" y="25"/>
                  </a:cubicBezTo>
                  <a:cubicBezTo>
                    <a:pt x="33" y="25"/>
                    <a:pt x="33" y="26"/>
                    <a:pt x="33" y="26"/>
                  </a:cubicBezTo>
                  <a:cubicBezTo>
                    <a:pt x="33" y="26"/>
                    <a:pt x="33" y="26"/>
                    <a:pt x="33" y="27"/>
                  </a:cubicBezTo>
                  <a:cubicBezTo>
                    <a:pt x="33" y="28"/>
                    <a:pt x="34" y="28"/>
                    <a:pt x="34" y="29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5" y="29"/>
                    <a:pt x="36" y="29"/>
                    <a:pt x="36" y="29"/>
                  </a:cubicBezTo>
                  <a:cubicBezTo>
                    <a:pt x="36" y="29"/>
                    <a:pt x="36" y="28"/>
                    <a:pt x="37" y="29"/>
                  </a:cubicBezTo>
                  <a:cubicBezTo>
                    <a:pt x="37" y="29"/>
                    <a:pt x="37" y="29"/>
                    <a:pt x="37" y="30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7" y="31"/>
                    <a:pt x="37" y="31"/>
                    <a:pt x="37" y="31"/>
                  </a:cubicBezTo>
                  <a:cubicBezTo>
                    <a:pt x="38" y="31"/>
                    <a:pt x="39" y="32"/>
                    <a:pt x="40" y="32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40" y="32"/>
                    <a:pt x="41" y="32"/>
                    <a:pt x="41" y="32"/>
                  </a:cubicBezTo>
                  <a:cubicBezTo>
                    <a:pt x="41" y="32"/>
                    <a:pt x="41" y="31"/>
                    <a:pt x="41" y="31"/>
                  </a:cubicBezTo>
                  <a:cubicBezTo>
                    <a:pt x="41" y="30"/>
                    <a:pt x="42" y="30"/>
                    <a:pt x="42" y="31"/>
                  </a:cubicBezTo>
                  <a:cubicBezTo>
                    <a:pt x="42" y="31"/>
                    <a:pt x="43" y="32"/>
                    <a:pt x="43" y="32"/>
                  </a:cubicBezTo>
                  <a:cubicBezTo>
                    <a:pt x="43" y="32"/>
                    <a:pt x="43" y="32"/>
                    <a:pt x="44" y="32"/>
                  </a:cubicBezTo>
                  <a:cubicBezTo>
                    <a:pt x="44" y="32"/>
                    <a:pt x="45" y="31"/>
                    <a:pt x="46" y="31"/>
                  </a:cubicBezTo>
                  <a:cubicBezTo>
                    <a:pt x="46" y="31"/>
                    <a:pt x="47" y="31"/>
                    <a:pt x="47" y="30"/>
                  </a:cubicBezTo>
                  <a:cubicBezTo>
                    <a:pt x="47" y="30"/>
                    <a:pt x="47" y="30"/>
                    <a:pt x="47" y="30"/>
                  </a:cubicBezTo>
                  <a:cubicBezTo>
                    <a:pt x="46" y="29"/>
                    <a:pt x="47" y="29"/>
                    <a:pt x="47" y="29"/>
                  </a:cubicBezTo>
                  <a:cubicBezTo>
                    <a:pt x="47" y="28"/>
                    <a:pt x="47" y="29"/>
                    <a:pt x="48" y="29"/>
                  </a:cubicBezTo>
                  <a:cubicBezTo>
                    <a:pt x="48" y="29"/>
                    <a:pt x="48" y="29"/>
                    <a:pt x="48" y="29"/>
                  </a:cubicBezTo>
                  <a:cubicBezTo>
                    <a:pt x="49" y="29"/>
                    <a:pt x="49" y="29"/>
                    <a:pt x="49" y="29"/>
                  </a:cubicBezTo>
                  <a:cubicBezTo>
                    <a:pt x="50" y="28"/>
                    <a:pt x="50" y="28"/>
                    <a:pt x="51" y="27"/>
                  </a:cubicBezTo>
                  <a:cubicBezTo>
                    <a:pt x="51" y="26"/>
                    <a:pt x="51" y="26"/>
                    <a:pt x="51" y="26"/>
                  </a:cubicBezTo>
                  <a:cubicBezTo>
                    <a:pt x="51" y="26"/>
                    <a:pt x="51" y="25"/>
                    <a:pt x="50" y="25"/>
                  </a:cubicBezTo>
                  <a:cubicBezTo>
                    <a:pt x="50" y="25"/>
                    <a:pt x="50" y="25"/>
                    <a:pt x="50" y="25"/>
                  </a:cubicBezTo>
                  <a:cubicBezTo>
                    <a:pt x="50" y="24"/>
                    <a:pt x="50" y="24"/>
                    <a:pt x="51" y="24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52" y="24"/>
                    <a:pt x="52" y="24"/>
                    <a:pt x="52" y="23"/>
                  </a:cubicBezTo>
                  <a:cubicBezTo>
                    <a:pt x="52" y="23"/>
                    <a:pt x="52" y="22"/>
                    <a:pt x="52" y="22"/>
                  </a:cubicBezTo>
                  <a:cubicBezTo>
                    <a:pt x="52" y="21"/>
                    <a:pt x="52" y="21"/>
                    <a:pt x="52" y="20"/>
                  </a:cubicBezTo>
                  <a:cubicBezTo>
                    <a:pt x="52" y="20"/>
                    <a:pt x="52" y="20"/>
                    <a:pt x="51" y="20"/>
                  </a:cubicBezTo>
                  <a:cubicBezTo>
                    <a:pt x="51" y="20"/>
                    <a:pt x="51" y="20"/>
                    <a:pt x="51" y="20"/>
                  </a:cubicBezTo>
                  <a:cubicBezTo>
                    <a:pt x="50" y="20"/>
                    <a:pt x="50" y="19"/>
                    <a:pt x="50" y="19"/>
                  </a:cubicBezTo>
                  <a:cubicBezTo>
                    <a:pt x="50" y="19"/>
                    <a:pt x="50" y="19"/>
                    <a:pt x="50" y="18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18"/>
                    <a:pt x="51" y="17"/>
                    <a:pt x="51" y="17"/>
                  </a:cubicBezTo>
                  <a:cubicBezTo>
                    <a:pt x="50" y="16"/>
                    <a:pt x="50" y="15"/>
                    <a:pt x="49" y="15"/>
                  </a:cubicBezTo>
                  <a:cubicBezTo>
                    <a:pt x="49" y="15"/>
                    <a:pt x="49" y="14"/>
                    <a:pt x="48" y="14"/>
                  </a:cubicBezTo>
                  <a:cubicBezTo>
                    <a:pt x="48" y="14"/>
                    <a:pt x="48" y="15"/>
                    <a:pt x="48" y="15"/>
                  </a:cubicBezTo>
                  <a:cubicBezTo>
                    <a:pt x="47" y="15"/>
                    <a:pt x="47" y="15"/>
                    <a:pt x="47" y="15"/>
                  </a:cubicBezTo>
                  <a:cubicBezTo>
                    <a:pt x="47" y="15"/>
                    <a:pt x="46" y="14"/>
                    <a:pt x="47" y="14"/>
                  </a:cubicBezTo>
                  <a:cubicBezTo>
                    <a:pt x="47" y="14"/>
                    <a:pt x="47" y="13"/>
                    <a:pt x="47" y="13"/>
                  </a:cubicBezTo>
                  <a:cubicBezTo>
                    <a:pt x="47" y="13"/>
                    <a:pt x="46" y="13"/>
                    <a:pt x="46" y="13"/>
                  </a:cubicBezTo>
                  <a:cubicBezTo>
                    <a:pt x="45" y="12"/>
                    <a:pt x="44" y="12"/>
                    <a:pt x="44" y="12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43" y="12"/>
                    <a:pt x="42" y="12"/>
                    <a:pt x="42" y="13"/>
                  </a:cubicBezTo>
                  <a:cubicBezTo>
                    <a:pt x="42" y="13"/>
                    <a:pt x="41" y="13"/>
                    <a:pt x="41" y="13"/>
                  </a:cubicBezTo>
                  <a:cubicBezTo>
                    <a:pt x="41" y="12"/>
                    <a:pt x="41" y="12"/>
                    <a:pt x="41" y="12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39" y="12"/>
                    <a:pt x="38" y="12"/>
                    <a:pt x="37" y="13"/>
                  </a:cubicBezTo>
                  <a:cubicBezTo>
                    <a:pt x="37" y="13"/>
                    <a:pt x="37" y="13"/>
                    <a:pt x="37" y="13"/>
                  </a:cubicBezTo>
                  <a:cubicBezTo>
                    <a:pt x="37" y="13"/>
                    <a:pt x="37" y="14"/>
                    <a:pt x="37" y="14"/>
                  </a:cubicBezTo>
                  <a:cubicBezTo>
                    <a:pt x="37" y="14"/>
                    <a:pt x="37" y="15"/>
                    <a:pt x="37" y="15"/>
                  </a:cubicBezTo>
                  <a:cubicBezTo>
                    <a:pt x="36" y="15"/>
                    <a:pt x="36" y="15"/>
                    <a:pt x="36" y="15"/>
                  </a:cubicBezTo>
                  <a:cubicBezTo>
                    <a:pt x="36" y="15"/>
                    <a:pt x="35" y="14"/>
                    <a:pt x="35" y="14"/>
                  </a:cubicBezTo>
                  <a:cubicBezTo>
                    <a:pt x="35" y="14"/>
                    <a:pt x="35" y="15"/>
                    <a:pt x="34" y="15"/>
                  </a:cubicBezTo>
                  <a:cubicBezTo>
                    <a:pt x="34" y="15"/>
                    <a:pt x="33" y="16"/>
                    <a:pt x="33" y="17"/>
                  </a:cubicBezTo>
                  <a:cubicBezTo>
                    <a:pt x="33" y="17"/>
                    <a:pt x="33" y="18"/>
                    <a:pt x="33" y="18"/>
                  </a:cubicBezTo>
                  <a:cubicBezTo>
                    <a:pt x="33" y="18"/>
                    <a:pt x="33" y="18"/>
                    <a:pt x="33" y="18"/>
                  </a:cubicBezTo>
                  <a:cubicBezTo>
                    <a:pt x="34" y="19"/>
                    <a:pt x="34" y="19"/>
                    <a:pt x="34" y="19"/>
                  </a:cubicBezTo>
                  <a:cubicBezTo>
                    <a:pt x="33" y="19"/>
                    <a:pt x="33" y="20"/>
                    <a:pt x="33" y="20"/>
                  </a:cubicBezTo>
                  <a:cubicBezTo>
                    <a:pt x="32" y="20"/>
                    <a:pt x="32" y="20"/>
                    <a:pt x="32" y="20"/>
                  </a:cubicBezTo>
                  <a:cubicBezTo>
                    <a:pt x="32" y="20"/>
                    <a:pt x="32" y="20"/>
                    <a:pt x="32" y="20"/>
                  </a:cubicBezTo>
                  <a:cubicBezTo>
                    <a:pt x="32" y="21"/>
                    <a:pt x="31" y="21"/>
                    <a:pt x="31" y="22"/>
                  </a:cubicBezTo>
                  <a:cubicBezTo>
                    <a:pt x="31" y="22"/>
                    <a:pt x="32" y="23"/>
                    <a:pt x="32" y="23"/>
                  </a:cubicBezTo>
                  <a:cubicBezTo>
                    <a:pt x="32" y="24"/>
                    <a:pt x="32" y="24"/>
                    <a:pt x="32" y="24"/>
                  </a:cubicBezTo>
                  <a:close/>
                  <a:moveTo>
                    <a:pt x="33" y="22"/>
                  </a:moveTo>
                  <a:cubicBezTo>
                    <a:pt x="34" y="21"/>
                    <a:pt x="35" y="21"/>
                    <a:pt x="35" y="20"/>
                  </a:cubicBezTo>
                  <a:cubicBezTo>
                    <a:pt x="36" y="19"/>
                    <a:pt x="36" y="18"/>
                    <a:pt x="35" y="17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6" y="17"/>
                    <a:pt x="37" y="17"/>
                    <a:pt x="38" y="17"/>
                  </a:cubicBezTo>
                  <a:cubicBezTo>
                    <a:pt x="39" y="16"/>
                    <a:pt x="39" y="15"/>
                    <a:pt x="39" y="14"/>
                  </a:cubicBezTo>
                  <a:cubicBezTo>
                    <a:pt x="39" y="14"/>
                    <a:pt x="39" y="14"/>
                    <a:pt x="39" y="14"/>
                  </a:cubicBezTo>
                  <a:cubicBezTo>
                    <a:pt x="40" y="15"/>
                    <a:pt x="41" y="15"/>
                    <a:pt x="42" y="15"/>
                  </a:cubicBezTo>
                  <a:cubicBezTo>
                    <a:pt x="43" y="15"/>
                    <a:pt x="44" y="15"/>
                    <a:pt x="44" y="14"/>
                  </a:cubicBezTo>
                  <a:cubicBezTo>
                    <a:pt x="44" y="14"/>
                    <a:pt x="44" y="14"/>
                    <a:pt x="45" y="14"/>
                  </a:cubicBezTo>
                  <a:cubicBezTo>
                    <a:pt x="44" y="15"/>
                    <a:pt x="45" y="16"/>
                    <a:pt x="46" y="17"/>
                  </a:cubicBezTo>
                  <a:cubicBezTo>
                    <a:pt x="46" y="17"/>
                    <a:pt x="47" y="17"/>
                    <a:pt x="48" y="17"/>
                  </a:cubicBezTo>
                  <a:cubicBezTo>
                    <a:pt x="48" y="17"/>
                    <a:pt x="48" y="17"/>
                    <a:pt x="49" y="17"/>
                  </a:cubicBezTo>
                  <a:cubicBezTo>
                    <a:pt x="48" y="18"/>
                    <a:pt x="48" y="19"/>
                    <a:pt x="48" y="20"/>
                  </a:cubicBezTo>
                  <a:cubicBezTo>
                    <a:pt x="48" y="21"/>
                    <a:pt x="49" y="21"/>
                    <a:pt x="50" y="22"/>
                  </a:cubicBezTo>
                  <a:cubicBezTo>
                    <a:pt x="50" y="22"/>
                    <a:pt x="50" y="22"/>
                    <a:pt x="50" y="22"/>
                  </a:cubicBezTo>
                  <a:cubicBezTo>
                    <a:pt x="50" y="22"/>
                    <a:pt x="50" y="22"/>
                    <a:pt x="50" y="22"/>
                  </a:cubicBezTo>
                  <a:cubicBezTo>
                    <a:pt x="49" y="22"/>
                    <a:pt x="48" y="23"/>
                    <a:pt x="48" y="24"/>
                  </a:cubicBezTo>
                  <a:cubicBezTo>
                    <a:pt x="48" y="25"/>
                    <a:pt x="48" y="26"/>
                    <a:pt x="49" y="26"/>
                  </a:cubicBezTo>
                  <a:cubicBezTo>
                    <a:pt x="48" y="27"/>
                    <a:pt x="48" y="27"/>
                    <a:pt x="48" y="27"/>
                  </a:cubicBezTo>
                  <a:cubicBezTo>
                    <a:pt x="47" y="27"/>
                    <a:pt x="46" y="27"/>
                    <a:pt x="46" y="27"/>
                  </a:cubicBezTo>
                  <a:cubicBezTo>
                    <a:pt x="45" y="28"/>
                    <a:pt x="44" y="29"/>
                    <a:pt x="45" y="30"/>
                  </a:cubicBezTo>
                  <a:cubicBezTo>
                    <a:pt x="44" y="30"/>
                    <a:pt x="44" y="30"/>
                    <a:pt x="44" y="30"/>
                  </a:cubicBezTo>
                  <a:cubicBezTo>
                    <a:pt x="44" y="29"/>
                    <a:pt x="43" y="28"/>
                    <a:pt x="42" y="28"/>
                  </a:cubicBezTo>
                  <a:cubicBezTo>
                    <a:pt x="41" y="28"/>
                    <a:pt x="40" y="29"/>
                    <a:pt x="39" y="30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29"/>
                    <a:pt x="39" y="28"/>
                    <a:pt x="38" y="27"/>
                  </a:cubicBezTo>
                  <a:cubicBezTo>
                    <a:pt x="37" y="27"/>
                    <a:pt x="36" y="27"/>
                    <a:pt x="35" y="27"/>
                  </a:cubicBezTo>
                  <a:cubicBezTo>
                    <a:pt x="35" y="27"/>
                    <a:pt x="35" y="27"/>
                    <a:pt x="35" y="26"/>
                  </a:cubicBezTo>
                  <a:cubicBezTo>
                    <a:pt x="36" y="26"/>
                    <a:pt x="36" y="25"/>
                    <a:pt x="35" y="24"/>
                  </a:cubicBezTo>
                  <a:cubicBezTo>
                    <a:pt x="35" y="23"/>
                    <a:pt x="34" y="22"/>
                    <a:pt x="33" y="22"/>
                  </a:cubicBezTo>
                  <a:cubicBezTo>
                    <a:pt x="33" y="22"/>
                    <a:pt x="33" y="22"/>
                    <a:pt x="33" y="22"/>
                  </a:cubicBezTo>
                  <a:cubicBezTo>
                    <a:pt x="33" y="22"/>
                    <a:pt x="33" y="22"/>
                    <a:pt x="33" y="22"/>
                  </a:cubicBezTo>
                  <a:close/>
                  <a:moveTo>
                    <a:pt x="42" y="27"/>
                  </a:moveTo>
                  <a:cubicBezTo>
                    <a:pt x="44" y="27"/>
                    <a:pt x="46" y="24"/>
                    <a:pt x="46" y="22"/>
                  </a:cubicBezTo>
                  <a:cubicBezTo>
                    <a:pt x="46" y="19"/>
                    <a:pt x="44" y="17"/>
                    <a:pt x="42" y="17"/>
                  </a:cubicBezTo>
                  <a:cubicBezTo>
                    <a:pt x="39" y="17"/>
                    <a:pt x="37" y="19"/>
                    <a:pt x="37" y="22"/>
                  </a:cubicBezTo>
                  <a:cubicBezTo>
                    <a:pt x="37" y="24"/>
                    <a:pt x="39" y="27"/>
                    <a:pt x="42" y="27"/>
                  </a:cubicBezTo>
                  <a:close/>
                  <a:moveTo>
                    <a:pt x="42" y="19"/>
                  </a:moveTo>
                  <a:cubicBezTo>
                    <a:pt x="43" y="19"/>
                    <a:pt x="44" y="20"/>
                    <a:pt x="44" y="22"/>
                  </a:cubicBezTo>
                  <a:cubicBezTo>
                    <a:pt x="44" y="23"/>
                    <a:pt x="43" y="25"/>
                    <a:pt x="42" y="25"/>
                  </a:cubicBezTo>
                  <a:cubicBezTo>
                    <a:pt x="40" y="25"/>
                    <a:pt x="39" y="23"/>
                    <a:pt x="39" y="22"/>
                  </a:cubicBezTo>
                  <a:cubicBezTo>
                    <a:pt x="39" y="20"/>
                    <a:pt x="40" y="19"/>
                    <a:pt x="42" y="19"/>
                  </a:cubicBezTo>
                  <a:close/>
                  <a:moveTo>
                    <a:pt x="84" y="51"/>
                  </a:moveTo>
                  <a:cubicBezTo>
                    <a:pt x="79" y="42"/>
                    <a:pt x="79" y="42"/>
                    <a:pt x="79" y="42"/>
                  </a:cubicBezTo>
                  <a:cubicBezTo>
                    <a:pt x="79" y="6"/>
                    <a:pt x="79" y="6"/>
                    <a:pt x="79" y="6"/>
                  </a:cubicBezTo>
                  <a:cubicBezTo>
                    <a:pt x="79" y="1"/>
                    <a:pt x="78" y="0"/>
                    <a:pt x="74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6" y="0"/>
                    <a:pt x="5" y="1"/>
                    <a:pt x="5" y="6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52"/>
                    <a:pt x="0" y="53"/>
                    <a:pt x="0" y="55"/>
                  </a:cubicBezTo>
                  <a:cubicBezTo>
                    <a:pt x="0" y="58"/>
                    <a:pt x="3" y="60"/>
                    <a:pt x="7" y="60"/>
                  </a:cubicBezTo>
                  <a:cubicBezTo>
                    <a:pt x="76" y="60"/>
                    <a:pt x="76" y="60"/>
                    <a:pt x="76" y="60"/>
                  </a:cubicBezTo>
                  <a:cubicBezTo>
                    <a:pt x="80" y="60"/>
                    <a:pt x="84" y="58"/>
                    <a:pt x="84" y="55"/>
                  </a:cubicBezTo>
                  <a:cubicBezTo>
                    <a:pt x="84" y="52"/>
                    <a:pt x="84" y="52"/>
                    <a:pt x="84" y="52"/>
                  </a:cubicBezTo>
                  <a:cubicBezTo>
                    <a:pt x="84" y="52"/>
                    <a:pt x="84" y="52"/>
                    <a:pt x="84" y="51"/>
                  </a:cubicBezTo>
                  <a:close/>
                  <a:moveTo>
                    <a:pt x="76" y="57"/>
                  </a:moveTo>
                  <a:cubicBezTo>
                    <a:pt x="7" y="57"/>
                    <a:pt x="7" y="57"/>
                    <a:pt x="7" y="57"/>
                  </a:cubicBezTo>
                  <a:cubicBezTo>
                    <a:pt x="5" y="57"/>
                    <a:pt x="3" y="56"/>
                    <a:pt x="3" y="55"/>
                  </a:cubicBezTo>
                  <a:cubicBezTo>
                    <a:pt x="3" y="53"/>
                    <a:pt x="3" y="53"/>
                    <a:pt x="3" y="53"/>
                  </a:cubicBezTo>
                  <a:cubicBezTo>
                    <a:pt x="29" y="53"/>
                    <a:pt x="29" y="53"/>
                    <a:pt x="29" y="53"/>
                  </a:cubicBezTo>
                  <a:cubicBezTo>
                    <a:pt x="29" y="55"/>
                    <a:pt x="29" y="55"/>
                    <a:pt x="29" y="55"/>
                  </a:cubicBezTo>
                  <a:cubicBezTo>
                    <a:pt x="29" y="56"/>
                    <a:pt x="30" y="56"/>
                    <a:pt x="30" y="56"/>
                  </a:cubicBezTo>
                  <a:cubicBezTo>
                    <a:pt x="53" y="56"/>
                    <a:pt x="53" y="56"/>
                    <a:pt x="53" y="56"/>
                  </a:cubicBezTo>
                  <a:cubicBezTo>
                    <a:pt x="54" y="56"/>
                    <a:pt x="54" y="56"/>
                    <a:pt x="54" y="55"/>
                  </a:cubicBezTo>
                  <a:cubicBezTo>
                    <a:pt x="54" y="53"/>
                    <a:pt x="54" y="53"/>
                    <a:pt x="54" y="53"/>
                  </a:cubicBezTo>
                  <a:cubicBezTo>
                    <a:pt x="81" y="53"/>
                    <a:pt x="81" y="53"/>
                    <a:pt x="81" y="53"/>
                  </a:cubicBezTo>
                  <a:cubicBezTo>
                    <a:pt x="81" y="55"/>
                    <a:pt x="81" y="55"/>
                    <a:pt x="81" y="55"/>
                  </a:cubicBezTo>
                  <a:cubicBezTo>
                    <a:pt x="81" y="56"/>
                    <a:pt x="79" y="57"/>
                    <a:pt x="76" y="57"/>
                  </a:cubicBezTo>
                  <a:close/>
                  <a:moveTo>
                    <a:pt x="31" y="53"/>
                  </a:moveTo>
                  <a:cubicBezTo>
                    <a:pt x="52" y="53"/>
                    <a:pt x="52" y="53"/>
                    <a:pt x="52" y="53"/>
                  </a:cubicBezTo>
                  <a:cubicBezTo>
                    <a:pt x="52" y="54"/>
                    <a:pt x="52" y="54"/>
                    <a:pt x="52" y="54"/>
                  </a:cubicBezTo>
                  <a:cubicBezTo>
                    <a:pt x="31" y="54"/>
                    <a:pt x="31" y="54"/>
                    <a:pt x="31" y="54"/>
                  </a:cubicBezTo>
                  <a:lnTo>
                    <a:pt x="31" y="53"/>
                  </a:lnTo>
                  <a:close/>
                  <a:moveTo>
                    <a:pt x="53" y="51"/>
                  </a:moveTo>
                  <a:cubicBezTo>
                    <a:pt x="30" y="51"/>
                    <a:pt x="30" y="51"/>
                    <a:pt x="30" y="51"/>
                  </a:cubicBezTo>
                  <a:cubicBezTo>
                    <a:pt x="3" y="51"/>
                    <a:pt x="3" y="51"/>
                    <a:pt x="3" y="51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76" y="43"/>
                    <a:pt x="76" y="43"/>
                    <a:pt x="76" y="43"/>
                  </a:cubicBezTo>
                  <a:cubicBezTo>
                    <a:pt x="80" y="51"/>
                    <a:pt x="80" y="51"/>
                    <a:pt x="80" y="51"/>
                  </a:cubicBezTo>
                  <a:lnTo>
                    <a:pt x="53" y="51"/>
                  </a:lnTo>
                  <a:close/>
                  <a:moveTo>
                    <a:pt x="76" y="6"/>
                  </a:moveTo>
                  <a:cubicBezTo>
                    <a:pt x="76" y="41"/>
                    <a:pt x="76" y="41"/>
                    <a:pt x="76" y="41"/>
                  </a:cubicBezTo>
                  <a:cubicBezTo>
                    <a:pt x="8" y="41"/>
                    <a:pt x="8" y="41"/>
                    <a:pt x="8" y="41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5"/>
                    <a:pt x="8" y="4"/>
                    <a:pt x="8" y="3"/>
                  </a:cubicBezTo>
                  <a:cubicBezTo>
                    <a:pt x="8" y="3"/>
                    <a:pt x="9" y="3"/>
                    <a:pt x="10" y="3"/>
                  </a:cubicBezTo>
                  <a:cubicBezTo>
                    <a:pt x="74" y="3"/>
                    <a:pt x="74" y="3"/>
                    <a:pt x="74" y="3"/>
                  </a:cubicBezTo>
                  <a:cubicBezTo>
                    <a:pt x="74" y="3"/>
                    <a:pt x="75" y="3"/>
                    <a:pt x="76" y="3"/>
                  </a:cubicBezTo>
                  <a:cubicBezTo>
                    <a:pt x="76" y="4"/>
                    <a:pt x="76" y="5"/>
                    <a:pt x="76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1" rIns="91440" bIns="45721" numCol="1" anchor="t" anchorCtr="0" compatLnSpc="1"/>
            <a:lstStyle/>
            <a:p>
              <a:endParaRPr lang="en-US" sz="1800"/>
            </a:p>
          </p:txBody>
        </p:sp>
        <p:sp>
          <p:nvSpPr>
            <p:cNvPr id="28" name="îṩļídê"/>
            <p:cNvSpPr/>
            <p:nvPr/>
          </p:nvSpPr>
          <p:spPr bwMode="auto">
            <a:xfrm>
              <a:off x="6538222" y="2271782"/>
              <a:ext cx="323243" cy="340955"/>
            </a:xfrm>
            <a:custGeom>
              <a:avLst/>
              <a:gdLst>
                <a:gd name="T0" fmla="*/ 22 w 62"/>
                <a:gd name="T1" fmla="*/ 32 h 65"/>
                <a:gd name="T2" fmla="*/ 22 w 62"/>
                <a:gd name="T3" fmla="*/ 52 h 65"/>
                <a:gd name="T4" fmla="*/ 26 w 62"/>
                <a:gd name="T5" fmla="*/ 43 h 65"/>
                <a:gd name="T6" fmla="*/ 47 w 62"/>
                <a:gd name="T7" fmla="*/ 7 h 65"/>
                <a:gd name="T8" fmla="*/ 47 w 62"/>
                <a:gd name="T9" fmla="*/ 19 h 65"/>
                <a:gd name="T10" fmla="*/ 40 w 62"/>
                <a:gd name="T11" fmla="*/ 37 h 65"/>
                <a:gd name="T12" fmla="*/ 36 w 62"/>
                <a:gd name="T13" fmla="*/ 27 h 65"/>
                <a:gd name="T14" fmla="*/ 32 w 62"/>
                <a:gd name="T15" fmla="*/ 26 h 65"/>
                <a:gd name="T16" fmla="*/ 24 w 62"/>
                <a:gd name="T17" fmla="*/ 22 h 65"/>
                <a:gd name="T18" fmla="*/ 18 w 62"/>
                <a:gd name="T19" fmla="*/ 21 h 65"/>
                <a:gd name="T20" fmla="*/ 11 w 62"/>
                <a:gd name="T21" fmla="*/ 28 h 65"/>
                <a:gd name="T22" fmla="*/ 6 w 62"/>
                <a:gd name="T23" fmla="*/ 28 h 65"/>
                <a:gd name="T24" fmla="*/ 3 w 62"/>
                <a:gd name="T25" fmla="*/ 38 h 65"/>
                <a:gd name="T26" fmla="*/ 0 w 62"/>
                <a:gd name="T27" fmla="*/ 43 h 65"/>
                <a:gd name="T28" fmla="*/ 3 w 62"/>
                <a:gd name="T29" fmla="*/ 47 h 65"/>
                <a:gd name="T30" fmla="*/ 6 w 62"/>
                <a:gd name="T31" fmla="*/ 58 h 65"/>
                <a:gd name="T32" fmla="*/ 11 w 62"/>
                <a:gd name="T33" fmla="*/ 58 h 65"/>
                <a:gd name="T34" fmla="*/ 18 w 62"/>
                <a:gd name="T35" fmla="*/ 65 h 65"/>
                <a:gd name="T36" fmla="*/ 24 w 62"/>
                <a:gd name="T37" fmla="*/ 64 h 65"/>
                <a:gd name="T38" fmla="*/ 32 w 62"/>
                <a:gd name="T39" fmla="*/ 60 h 65"/>
                <a:gd name="T40" fmla="*/ 36 w 62"/>
                <a:gd name="T41" fmla="*/ 59 h 65"/>
                <a:gd name="T42" fmla="*/ 40 w 62"/>
                <a:gd name="T43" fmla="*/ 49 h 65"/>
                <a:gd name="T44" fmla="*/ 44 w 62"/>
                <a:gd name="T45" fmla="*/ 46 h 65"/>
                <a:gd name="T46" fmla="*/ 38 w 62"/>
                <a:gd name="T47" fmla="*/ 53 h 65"/>
                <a:gd name="T48" fmla="*/ 22 w 62"/>
                <a:gd name="T49" fmla="*/ 58 h 65"/>
                <a:gd name="T50" fmla="*/ 6 w 62"/>
                <a:gd name="T51" fmla="*/ 53 h 65"/>
                <a:gd name="T52" fmla="*/ 7 w 62"/>
                <a:gd name="T53" fmla="*/ 38 h 65"/>
                <a:gd name="T54" fmla="*/ 18 w 62"/>
                <a:gd name="T55" fmla="*/ 24 h 65"/>
                <a:gd name="T56" fmla="*/ 36 w 62"/>
                <a:gd name="T57" fmla="*/ 30 h 65"/>
                <a:gd name="T58" fmla="*/ 41 w 62"/>
                <a:gd name="T59" fmla="*/ 44 h 65"/>
                <a:gd name="T60" fmla="*/ 59 w 62"/>
                <a:gd name="T61" fmla="*/ 11 h 65"/>
                <a:gd name="T62" fmla="*/ 60 w 62"/>
                <a:gd name="T63" fmla="*/ 7 h 65"/>
                <a:gd name="T64" fmla="*/ 54 w 62"/>
                <a:gd name="T65" fmla="*/ 4 h 65"/>
                <a:gd name="T66" fmla="*/ 49 w 62"/>
                <a:gd name="T67" fmla="*/ 0 h 65"/>
                <a:gd name="T68" fmla="*/ 46 w 62"/>
                <a:gd name="T69" fmla="*/ 0 h 65"/>
                <a:gd name="T70" fmla="*/ 40 w 62"/>
                <a:gd name="T71" fmla="*/ 4 h 65"/>
                <a:gd name="T72" fmla="*/ 38 w 62"/>
                <a:gd name="T73" fmla="*/ 4 h 65"/>
                <a:gd name="T74" fmla="*/ 35 w 62"/>
                <a:gd name="T75" fmla="*/ 11 h 65"/>
                <a:gd name="T76" fmla="*/ 33 w 62"/>
                <a:gd name="T77" fmla="*/ 14 h 65"/>
                <a:gd name="T78" fmla="*/ 35 w 62"/>
                <a:gd name="T79" fmla="*/ 18 h 65"/>
                <a:gd name="T80" fmla="*/ 37 w 62"/>
                <a:gd name="T81" fmla="*/ 24 h 65"/>
                <a:gd name="T82" fmla="*/ 40 w 62"/>
                <a:gd name="T83" fmla="*/ 25 h 65"/>
                <a:gd name="T84" fmla="*/ 46 w 62"/>
                <a:gd name="T85" fmla="*/ 28 h 65"/>
                <a:gd name="T86" fmla="*/ 49 w 62"/>
                <a:gd name="T87" fmla="*/ 29 h 65"/>
                <a:gd name="T88" fmla="*/ 54 w 62"/>
                <a:gd name="T89" fmla="*/ 24 h 65"/>
                <a:gd name="T90" fmla="*/ 57 w 62"/>
                <a:gd name="T91" fmla="*/ 24 h 65"/>
                <a:gd name="T92" fmla="*/ 59 w 62"/>
                <a:gd name="T93" fmla="*/ 18 h 65"/>
                <a:gd name="T94" fmla="*/ 61 w 62"/>
                <a:gd name="T95" fmla="*/ 12 h 65"/>
                <a:gd name="T96" fmla="*/ 52 w 62"/>
                <a:gd name="T97" fmla="*/ 22 h 65"/>
                <a:gd name="T98" fmla="*/ 43 w 62"/>
                <a:gd name="T99" fmla="*/ 25 h 65"/>
                <a:gd name="T100" fmla="*/ 36 w 62"/>
                <a:gd name="T101" fmla="*/ 15 h 65"/>
                <a:gd name="T102" fmla="*/ 38 w 62"/>
                <a:gd name="T103" fmla="*/ 7 h 65"/>
                <a:gd name="T104" fmla="*/ 50 w 62"/>
                <a:gd name="T105" fmla="*/ 3 h 65"/>
                <a:gd name="T106" fmla="*/ 56 w 62"/>
                <a:gd name="T107" fmla="*/ 1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2" h="65">
                  <a:moveTo>
                    <a:pt x="22" y="32"/>
                  </a:moveTo>
                  <a:cubicBezTo>
                    <a:pt x="15" y="32"/>
                    <a:pt x="11" y="37"/>
                    <a:pt x="11" y="43"/>
                  </a:cubicBezTo>
                  <a:cubicBezTo>
                    <a:pt x="11" y="49"/>
                    <a:pt x="15" y="54"/>
                    <a:pt x="22" y="54"/>
                  </a:cubicBezTo>
                  <a:cubicBezTo>
                    <a:pt x="28" y="54"/>
                    <a:pt x="33" y="49"/>
                    <a:pt x="33" y="43"/>
                  </a:cubicBezTo>
                  <a:cubicBezTo>
                    <a:pt x="33" y="37"/>
                    <a:pt x="28" y="32"/>
                    <a:pt x="22" y="32"/>
                  </a:cubicBezTo>
                  <a:close/>
                  <a:moveTo>
                    <a:pt x="22" y="52"/>
                  </a:moveTo>
                  <a:cubicBezTo>
                    <a:pt x="17" y="52"/>
                    <a:pt x="13" y="48"/>
                    <a:pt x="13" y="43"/>
                  </a:cubicBezTo>
                  <a:cubicBezTo>
                    <a:pt x="13" y="38"/>
                    <a:pt x="17" y="34"/>
                    <a:pt x="22" y="34"/>
                  </a:cubicBezTo>
                  <a:cubicBezTo>
                    <a:pt x="27" y="34"/>
                    <a:pt x="31" y="38"/>
                    <a:pt x="31" y="43"/>
                  </a:cubicBezTo>
                  <a:cubicBezTo>
                    <a:pt x="31" y="48"/>
                    <a:pt x="27" y="52"/>
                    <a:pt x="22" y="52"/>
                  </a:cubicBezTo>
                  <a:close/>
                  <a:moveTo>
                    <a:pt x="26" y="43"/>
                  </a:moveTo>
                  <a:cubicBezTo>
                    <a:pt x="26" y="45"/>
                    <a:pt x="24" y="47"/>
                    <a:pt x="22" y="47"/>
                  </a:cubicBezTo>
                  <a:cubicBezTo>
                    <a:pt x="19" y="47"/>
                    <a:pt x="17" y="45"/>
                    <a:pt x="17" y="43"/>
                  </a:cubicBezTo>
                  <a:cubicBezTo>
                    <a:pt x="17" y="40"/>
                    <a:pt x="19" y="38"/>
                    <a:pt x="22" y="38"/>
                  </a:cubicBezTo>
                  <a:cubicBezTo>
                    <a:pt x="24" y="38"/>
                    <a:pt x="26" y="40"/>
                    <a:pt x="26" y="43"/>
                  </a:cubicBezTo>
                  <a:close/>
                  <a:moveTo>
                    <a:pt x="47" y="7"/>
                  </a:moveTo>
                  <a:cubicBezTo>
                    <a:pt x="43" y="7"/>
                    <a:pt x="40" y="10"/>
                    <a:pt x="40" y="14"/>
                  </a:cubicBezTo>
                  <a:cubicBezTo>
                    <a:pt x="40" y="18"/>
                    <a:pt x="43" y="21"/>
                    <a:pt x="47" y="21"/>
                  </a:cubicBezTo>
                  <a:cubicBezTo>
                    <a:pt x="51" y="21"/>
                    <a:pt x="54" y="18"/>
                    <a:pt x="54" y="14"/>
                  </a:cubicBezTo>
                  <a:cubicBezTo>
                    <a:pt x="54" y="10"/>
                    <a:pt x="51" y="7"/>
                    <a:pt x="47" y="7"/>
                  </a:cubicBezTo>
                  <a:close/>
                  <a:moveTo>
                    <a:pt x="47" y="19"/>
                  </a:moveTo>
                  <a:cubicBezTo>
                    <a:pt x="44" y="19"/>
                    <a:pt x="42" y="17"/>
                    <a:pt x="42" y="14"/>
                  </a:cubicBezTo>
                  <a:cubicBezTo>
                    <a:pt x="42" y="12"/>
                    <a:pt x="44" y="9"/>
                    <a:pt x="47" y="9"/>
                  </a:cubicBezTo>
                  <a:cubicBezTo>
                    <a:pt x="49" y="9"/>
                    <a:pt x="52" y="12"/>
                    <a:pt x="52" y="14"/>
                  </a:cubicBezTo>
                  <a:cubicBezTo>
                    <a:pt x="52" y="17"/>
                    <a:pt x="49" y="19"/>
                    <a:pt x="47" y="19"/>
                  </a:cubicBezTo>
                  <a:close/>
                  <a:moveTo>
                    <a:pt x="43" y="39"/>
                  </a:moveTo>
                  <a:cubicBezTo>
                    <a:pt x="43" y="38"/>
                    <a:pt x="42" y="38"/>
                    <a:pt x="42" y="38"/>
                  </a:cubicBezTo>
                  <a:cubicBezTo>
                    <a:pt x="42" y="38"/>
                    <a:pt x="42" y="38"/>
                    <a:pt x="41" y="38"/>
                  </a:cubicBezTo>
                  <a:cubicBezTo>
                    <a:pt x="41" y="38"/>
                    <a:pt x="41" y="38"/>
                    <a:pt x="41" y="38"/>
                  </a:cubicBezTo>
                  <a:cubicBezTo>
                    <a:pt x="40" y="38"/>
                    <a:pt x="40" y="38"/>
                    <a:pt x="40" y="37"/>
                  </a:cubicBezTo>
                  <a:cubicBezTo>
                    <a:pt x="39" y="36"/>
                    <a:pt x="40" y="36"/>
                    <a:pt x="40" y="35"/>
                  </a:cubicBezTo>
                  <a:cubicBezTo>
                    <a:pt x="41" y="35"/>
                    <a:pt x="41" y="35"/>
                    <a:pt x="42" y="34"/>
                  </a:cubicBezTo>
                  <a:cubicBezTo>
                    <a:pt x="42" y="33"/>
                    <a:pt x="42" y="33"/>
                    <a:pt x="41" y="32"/>
                  </a:cubicBezTo>
                  <a:cubicBezTo>
                    <a:pt x="40" y="31"/>
                    <a:pt x="39" y="29"/>
                    <a:pt x="38" y="28"/>
                  </a:cubicBezTo>
                  <a:cubicBezTo>
                    <a:pt x="38" y="27"/>
                    <a:pt x="37" y="27"/>
                    <a:pt x="36" y="27"/>
                  </a:cubicBezTo>
                  <a:cubicBezTo>
                    <a:pt x="36" y="27"/>
                    <a:pt x="36" y="27"/>
                    <a:pt x="36" y="27"/>
                  </a:cubicBezTo>
                  <a:cubicBezTo>
                    <a:pt x="36" y="27"/>
                    <a:pt x="35" y="27"/>
                    <a:pt x="35" y="28"/>
                  </a:cubicBezTo>
                  <a:cubicBezTo>
                    <a:pt x="35" y="28"/>
                    <a:pt x="34" y="28"/>
                    <a:pt x="34" y="28"/>
                  </a:cubicBezTo>
                  <a:cubicBezTo>
                    <a:pt x="33" y="28"/>
                    <a:pt x="33" y="28"/>
                    <a:pt x="33" y="28"/>
                  </a:cubicBezTo>
                  <a:cubicBezTo>
                    <a:pt x="32" y="27"/>
                    <a:pt x="32" y="27"/>
                    <a:pt x="32" y="26"/>
                  </a:cubicBezTo>
                  <a:cubicBezTo>
                    <a:pt x="33" y="25"/>
                    <a:pt x="33" y="25"/>
                    <a:pt x="33" y="24"/>
                  </a:cubicBezTo>
                  <a:cubicBezTo>
                    <a:pt x="32" y="24"/>
                    <a:pt x="32" y="23"/>
                    <a:pt x="32" y="23"/>
                  </a:cubicBezTo>
                  <a:cubicBezTo>
                    <a:pt x="30" y="22"/>
                    <a:pt x="28" y="22"/>
                    <a:pt x="26" y="21"/>
                  </a:cubicBezTo>
                  <a:cubicBezTo>
                    <a:pt x="26" y="21"/>
                    <a:pt x="26" y="21"/>
                    <a:pt x="26" y="21"/>
                  </a:cubicBezTo>
                  <a:cubicBezTo>
                    <a:pt x="25" y="21"/>
                    <a:pt x="25" y="21"/>
                    <a:pt x="24" y="22"/>
                  </a:cubicBezTo>
                  <a:cubicBezTo>
                    <a:pt x="24" y="22"/>
                    <a:pt x="24" y="22"/>
                    <a:pt x="24" y="23"/>
                  </a:cubicBezTo>
                  <a:cubicBezTo>
                    <a:pt x="24" y="24"/>
                    <a:pt x="23" y="24"/>
                    <a:pt x="22" y="24"/>
                  </a:cubicBezTo>
                  <a:cubicBezTo>
                    <a:pt x="21" y="24"/>
                    <a:pt x="20" y="24"/>
                    <a:pt x="20" y="23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19" y="21"/>
                    <a:pt x="19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6" y="22"/>
                    <a:pt x="14" y="22"/>
                    <a:pt x="12" y="23"/>
                  </a:cubicBezTo>
                  <a:cubicBezTo>
                    <a:pt x="12" y="23"/>
                    <a:pt x="12" y="24"/>
                    <a:pt x="11" y="24"/>
                  </a:cubicBezTo>
                  <a:cubicBezTo>
                    <a:pt x="11" y="25"/>
                    <a:pt x="11" y="25"/>
                    <a:pt x="12" y="26"/>
                  </a:cubicBezTo>
                  <a:cubicBezTo>
                    <a:pt x="12" y="27"/>
                    <a:pt x="12" y="27"/>
                    <a:pt x="11" y="28"/>
                  </a:cubicBezTo>
                  <a:cubicBezTo>
                    <a:pt x="11" y="28"/>
                    <a:pt x="11" y="28"/>
                    <a:pt x="10" y="28"/>
                  </a:cubicBezTo>
                  <a:cubicBezTo>
                    <a:pt x="10" y="28"/>
                    <a:pt x="9" y="28"/>
                    <a:pt x="9" y="28"/>
                  </a:cubicBezTo>
                  <a:cubicBezTo>
                    <a:pt x="9" y="27"/>
                    <a:pt x="8" y="27"/>
                    <a:pt x="8" y="27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7" y="27"/>
                    <a:pt x="6" y="27"/>
                    <a:pt x="6" y="28"/>
                  </a:cubicBezTo>
                  <a:cubicBezTo>
                    <a:pt x="5" y="29"/>
                    <a:pt x="4" y="31"/>
                    <a:pt x="3" y="32"/>
                  </a:cubicBezTo>
                  <a:cubicBezTo>
                    <a:pt x="2" y="33"/>
                    <a:pt x="2" y="33"/>
                    <a:pt x="2" y="34"/>
                  </a:cubicBezTo>
                  <a:cubicBezTo>
                    <a:pt x="3" y="35"/>
                    <a:pt x="3" y="35"/>
                    <a:pt x="4" y="35"/>
                  </a:cubicBezTo>
                  <a:cubicBezTo>
                    <a:pt x="4" y="36"/>
                    <a:pt x="5" y="36"/>
                    <a:pt x="4" y="37"/>
                  </a:cubicBezTo>
                  <a:cubicBezTo>
                    <a:pt x="4" y="38"/>
                    <a:pt x="4" y="38"/>
                    <a:pt x="3" y="38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2" y="38"/>
                    <a:pt x="2" y="38"/>
                    <a:pt x="2" y="38"/>
                  </a:cubicBezTo>
                  <a:cubicBezTo>
                    <a:pt x="2" y="38"/>
                    <a:pt x="1" y="38"/>
                    <a:pt x="1" y="39"/>
                  </a:cubicBezTo>
                  <a:cubicBezTo>
                    <a:pt x="1" y="39"/>
                    <a:pt x="0" y="39"/>
                    <a:pt x="0" y="40"/>
                  </a:cubicBezTo>
                  <a:cubicBezTo>
                    <a:pt x="0" y="41"/>
                    <a:pt x="0" y="42"/>
                    <a:pt x="0" y="43"/>
                  </a:cubicBezTo>
                  <a:cubicBezTo>
                    <a:pt x="0" y="44"/>
                    <a:pt x="0" y="45"/>
                    <a:pt x="0" y="46"/>
                  </a:cubicBezTo>
                  <a:cubicBezTo>
                    <a:pt x="0" y="46"/>
                    <a:pt x="1" y="47"/>
                    <a:pt x="1" y="47"/>
                  </a:cubicBezTo>
                  <a:cubicBezTo>
                    <a:pt x="1" y="47"/>
                    <a:pt x="2" y="48"/>
                    <a:pt x="2" y="48"/>
                  </a:cubicBezTo>
                  <a:cubicBezTo>
                    <a:pt x="2" y="48"/>
                    <a:pt x="2" y="48"/>
                    <a:pt x="3" y="47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4" y="47"/>
                    <a:pt x="4" y="48"/>
                    <a:pt x="4" y="49"/>
                  </a:cubicBezTo>
                  <a:cubicBezTo>
                    <a:pt x="5" y="49"/>
                    <a:pt x="4" y="50"/>
                    <a:pt x="4" y="51"/>
                  </a:cubicBezTo>
                  <a:cubicBezTo>
                    <a:pt x="3" y="51"/>
                    <a:pt x="3" y="51"/>
                    <a:pt x="2" y="52"/>
                  </a:cubicBezTo>
                  <a:cubicBezTo>
                    <a:pt x="2" y="52"/>
                    <a:pt x="2" y="53"/>
                    <a:pt x="3" y="53"/>
                  </a:cubicBezTo>
                  <a:cubicBezTo>
                    <a:pt x="4" y="55"/>
                    <a:pt x="5" y="57"/>
                    <a:pt x="6" y="58"/>
                  </a:cubicBezTo>
                  <a:cubicBezTo>
                    <a:pt x="6" y="58"/>
                    <a:pt x="7" y="59"/>
                    <a:pt x="8" y="59"/>
                  </a:cubicBezTo>
                  <a:cubicBezTo>
                    <a:pt x="8" y="59"/>
                    <a:pt x="8" y="59"/>
                    <a:pt x="8" y="59"/>
                  </a:cubicBezTo>
                  <a:cubicBezTo>
                    <a:pt x="8" y="59"/>
                    <a:pt x="9" y="58"/>
                    <a:pt x="9" y="58"/>
                  </a:cubicBezTo>
                  <a:cubicBezTo>
                    <a:pt x="9" y="58"/>
                    <a:pt x="10" y="57"/>
                    <a:pt x="10" y="57"/>
                  </a:cubicBezTo>
                  <a:cubicBezTo>
                    <a:pt x="11" y="57"/>
                    <a:pt x="11" y="58"/>
                    <a:pt x="11" y="58"/>
                  </a:cubicBezTo>
                  <a:cubicBezTo>
                    <a:pt x="12" y="58"/>
                    <a:pt x="12" y="59"/>
                    <a:pt x="12" y="60"/>
                  </a:cubicBezTo>
                  <a:cubicBezTo>
                    <a:pt x="11" y="60"/>
                    <a:pt x="11" y="61"/>
                    <a:pt x="11" y="61"/>
                  </a:cubicBezTo>
                  <a:cubicBezTo>
                    <a:pt x="12" y="62"/>
                    <a:pt x="12" y="62"/>
                    <a:pt x="12" y="63"/>
                  </a:cubicBezTo>
                  <a:cubicBezTo>
                    <a:pt x="14" y="64"/>
                    <a:pt x="16" y="64"/>
                    <a:pt x="18" y="65"/>
                  </a:cubicBezTo>
                  <a:cubicBezTo>
                    <a:pt x="18" y="65"/>
                    <a:pt x="18" y="65"/>
                    <a:pt x="18" y="65"/>
                  </a:cubicBezTo>
                  <a:cubicBezTo>
                    <a:pt x="19" y="65"/>
                    <a:pt x="19" y="64"/>
                    <a:pt x="20" y="64"/>
                  </a:cubicBezTo>
                  <a:cubicBezTo>
                    <a:pt x="20" y="64"/>
                    <a:pt x="20" y="63"/>
                    <a:pt x="20" y="63"/>
                  </a:cubicBezTo>
                  <a:cubicBezTo>
                    <a:pt x="20" y="62"/>
                    <a:pt x="21" y="61"/>
                    <a:pt x="22" y="61"/>
                  </a:cubicBezTo>
                  <a:cubicBezTo>
                    <a:pt x="23" y="61"/>
                    <a:pt x="24" y="62"/>
                    <a:pt x="24" y="63"/>
                  </a:cubicBezTo>
                  <a:cubicBezTo>
                    <a:pt x="24" y="63"/>
                    <a:pt x="24" y="64"/>
                    <a:pt x="24" y="64"/>
                  </a:cubicBezTo>
                  <a:cubicBezTo>
                    <a:pt x="25" y="64"/>
                    <a:pt x="25" y="65"/>
                    <a:pt x="26" y="65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8" y="64"/>
                    <a:pt x="30" y="64"/>
                    <a:pt x="32" y="63"/>
                  </a:cubicBezTo>
                  <a:cubicBezTo>
                    <a:pt x="32" y="62"/>
                    <a:pt x="32" y="62"/>
                    <a:pt x="33" y="61"/>
                  </a:cubicBezTo>
                  <a:cubicBezTo>
                    <a:pt x="33" y="61"/>
                    <a:pt x="33" y="60"/>
                    <a:pt x="32" y="60"/>
                  </a:cubicBezTo>
                  <a:cubicBezTo>
                    <a:pt x="32" y="59"/>
                    <a:pt x="32" y="58"/>
                    <a:pt x="33" y="58"/>
                  </a:cubicBezTo>
                  <a:cubicBezTo>
                    <a:pt x="33" y="58"/>
                    <a:pt x="33" y="57"/>
                    <a:pt x="34" y="57"/>
                  </a:cubicBezTo>
                  <a:cubicBezTo>
                    <a:pt x="34" y="57"/>
                    <a:pt x="35" y="58"/>
                    <a:pt x="35" y="58"/>
                  </a:cubicBezTo>
                  <a:cubicBezTo>
                    <a:pt x="35" y="58"/>
                    <a:pt x="36" y="59"/>
                    <a:pt x="36" y="59"/>
                  </a:cubicBezTo>
                  <a:cubicBezTo>
                    <a:pt x="36" y="59"/>
                    <a:pt x="36" y="59"/>
                    <a:pt x="36" y="59"/>
                  </a:cubicBezTo>
                  <a:cubicBezTo>
                    <a:pt x="37" y="59"/>
                    <a:pt x="38" y="58"/>
                    <a:pt x="38" y="58"/>
                  </a:cubicBezTo>
                  <a:cubicBezTo>
                    <a:pt x="39" y="57"/>
                    <a:pt x="40" y="55"/>
                    <a:pt x="41" y="53"/>
                  </a:cubicBezTo>
                  <a:cubicBezTo>
                    <a:pt x="42" y="53"/>
                    <a:pt x="42" y="52"/>
                    <a:pt x="42" y="52"/>
                  </a:cubicBezTo>
                  <a:cubicBezTo>
                    <a:pt x="41" y="51"/>
                    <a:pt x="41" y="51"/>
                    <a:pt x="40" y="51"/>
                  </a:cubicBezTo>
                  <a:cubicBezTo>
                    <a:pt x="40" y="50"/>
                    <a:pt x="39" y="49"/>
                    <a:pt x="40" y="49"/>
                  </a:cubicBezTo>
                  <a:cubicBezTo>
                    <a:pt x="40" y="48"/>
                    <a:pt x="40" y="47"/>
                    <a:pt x="41" y="47"/>
                  </a:cubicBezTo>
                  <a:cubicBezTo>
                    <a:pt x="41" y="47"/>
                    <a:pt x="41" y="47"/>
                    <a:pt x="41" y="47"/>
                  </a:cubicBezTo>
                  <a:cubicBezTo>
                    <a:pt x="42" y="48"/>
                    <a:pt x="42" y="48"/>
                    <a:pt x="42" y="48"/>
                  </a:cubicBezTo>
                  <a:cubicBezTo>
                    <a:pt x="42" y="48"/>
                    <a:pt x="43" y="47"/>
                    <a:pt x="43" y="47"/>
                  </a:cubicBezTo>
                  <a:cubicBezTo>
                    <a:pt x="43" y="47"/>
                    <a:pt x="44" y="46"/>
                    <a:pt x="44" y="46"/>
                  </a:cubicBezTo>
                  <a:cubicBezTo>
                    <a:pt x="44" y="45"/>
                    <a:pt x="44" y="44"/>
                    <a:pt x="44" y="43"/>
                  </a:cubicBezTo>
                  <a:cubicBezTo>
                    <a:pt x="44" y="42"/>
                    <a:pt x="44" y="41"/>
                    <a:pt x="44" y="40"/>
                  </a:cubicBezTo>
                  <a:cubicBezTo>
                    <a:pt x="44" y="39"/>
                    <a:pt x="43" y="39"/>
                    <a:pt x="43" y="39"/>
                  </a:cubicBezTo>
                  <a:close/>
                  <a:moveTo>
                    <a:pt x="37" y="48"/>
                  </a:moveTo>
                  <a:cubicBezTo>
                    <a:pt x="36" y="50"/>
                    <a:pt x="37" y="52"/>
                    <a:pt x="38" y="53"/>
                  </a:cubicBezTo>
                  <a:cubicBezTo>
                    <a:pt x="38" y="54"/>
                    <a:pt x="37" y="54"/>
                    <a:pt x="36" y="55"/>
                  </a:cubicBezTo>
                  <a:cubicBezTo>
                    <a:pt x="35" y="54"/>
                    <a:pt x="33" y="54"/>
                    <a:pt x="31" y="55"/>
                  </a:cubicBezTo>
                  <a:cubicBezTo>
                    <a:pt x="29" y="57"/>
                    <a:pt x="29" y="59"/>
                    <a:pt x="29" y="60"/>
                  </a:cubicBezTo>
                  <a:cubicBezTo>
                    <a:pt x="28" y="61"/>
                    <a:pt x="27" y="61"/>
                    <a:pt x="26" y="61"/>
                  </a:cubicBezTo>
                  <a:cubicBezTo>
                    <a:pt x="26" y="60"/>
                    <a:pt x="24" y="58"/>
                    <a:pt x="22" y="58"/>
                  </a:cubicBezTo>
                  <a:cubicBezTo>
                    <a:pt x="20" y="58"/>
                    <a:pt x="18" y="60"/>
                    <a:pt x="18" y="61"/>
                  </a:cubicBezTo>
                  <a:cubicBezTo>
                    <a:pt x="17" y="61"/>
                    <a:pt x="16" y="61"/>
                    <a:pt x="15" y="60"/>
                  </a:cubicBezTo>
                  <a:cubicBezTo>
                    <a:pt x="15" y="59"/>
                    <a:pt x="15" y="57"/>
                    <a:pt x="13" y="55"/>
                  </a:cubicBezTo>
                  <a:cubicBezTo>
                    <a:pt x="11" y="54"/>
                    <a:pt x="9" y="54"/>
                    <a:pt x="8" y="55"/>
                  </a:cubicBezTo>
                  <a:cubicBezTo>
                    <a:pt x="7" y="54"/>
                    <a:pt x="6" y="54"/>
                    <a:pt x="6" y="53"/>
                  </a:cubicBezTo>
                  <a:cubicBezTo>
                    <a:pt x="7" y="52"/>
                    <a:pt x="8" y="50"/>
                    <a:pt x="7" y="48"/>
                  </a:cubicBezTo>
                  <a:cubicBezTo>
                    <a:pt x="7" y="46"/>
                    <a:pt x="5" y="44"/>
                    <a:pt x="3" y="44"/>
                  </a:cubicBezTo>
                  <a:cubicBezTo>
                    <a:pt x="3" y="44"/>
                    <a:pt x="3" y="43"/>
                    <a:pt x="3" y="43"/>
                  </a:cubicBezTo>
                  <a:cubicBezTo>
                    <a:pt x="3" y="42"/>
                    <a:pt x="3" y="42"/>
                    <a:pt x="3" y="41"/>
                  </a:cubicBezTo>
                  <a:cubicBezTo>
                    <a:pt x="5" y="41"/>
                    <a:pt x="7" y="40"/>
                    <a:pt x="7" y="38"/>
                  </a:cubicBezTo>
                  <a:cubicBezTo>
                    <a:pt x="8" y="36"/>
                    <a:pt x="7" y="34"/>
                    <a:pt x="6" y="33"/>
                  </a:cubicBezTo>
                  <a:cubicBezTo>
                    <a:pt x="6" y="32"/>
                    <a:pt x="7" y="31"/>
                    <a:pt x="8" y="30"/>
                  </a:cubicBezTo>
                  <a:cubicBezTo>
                    <a:pt x="9" y="32"/>
                    <a:pt x="11" y="32"/>
                    <a:pt x="13" y="30"/>
                  </a:cubicBezTo>
                  <a:cubicBezTo>
                    <a:pt x="15" y="29"/>
                    <a:pt x="15" y="27"/>
                    <a:pt x="15" y="25"/>
                  </a:cubicBezTo>
                  <a:cubicBezTo>
                    <a:pt x="16" y="25"/>
                    <a:pt x="17" y="25"/>
                    <a:pt x="18" y="24"/>
                  </a:cubicBezTo>
                  <a:cubicBezTo>
                    <a:pt x="18" y="26"/>
                    <a:pt x="20" y="27"/>
                    <a:pt x="22" y="27"/>
                  </a:cubicBezTo>
                  <a:cubicBezTo>
                    <a:pt x="24" y="27"/>
                    <a:pt x="26" y="26"/>
                    <a:pt x="26" y="24"/>
                  </a:cubicBezTo>
                  <a:cubicBezTo>
                    <a:pt x="27" y="25"/>
                    <a:pt x="28" y="25"/>
                    <a:pt x="29" y="25"/>
                  </a:cubicBezTo>
                  <a:cubicBezTo>
                    <a:pt x="29" y="27"/>
                    <a:pt x="29" y="29"/>
                    <a:pt x="31" y="30"/>
                  </a:cubicBezTo>
                  <a:cubicBezTo>
                    <a:pt x="33" y="32"/>
                    <a:pt x="35" y="32"/>
                    <a:pt x="36" y="30"/>
                  </a:cubicBezTo>
                  <a:cubicBezTo>
                    <a:pt x="37" y="31"/>
                    <a:pt x="38" y="32"/>
                    <a:pt x="38" y="33"/>
                  </a:cubicBezTo>
                  <a:cubicBezTo>
                    <a:pt x="37" y="34"/>
                    <a:pt x="36" y="36"/>
                    <a:pt x="37" y="38"/>
                  </a:cubicBezTo>
                  <a:cubicBezTo>
                    <a:pt x="37" y="40"/>
                    <a:pt x="39" y="41"/>
                    <a:pt x="41" y="41"/>
                  </a:cubicBezTo>
                  <a:cubicBezTo>
                    <a:pt x="41" y="42"/>
                    <a:pt x="41" y="42"/>
                    <a:pt x="41" y="43"/>
                  </a:cubicBezTo>
                  <a:cubicBezTo>
                    <a:pt x="41" y="43"/>
                    <a:pt x="41" y="44"/>
                    <a:pt x="41" y="44"/>
                  </a:cubicBezTo>
                  <a:cubicBezTo>
                    <a:pt x="39" y="44"/>
                    <a:pt x="37" y="46"/>
                    <a:pt x="37" y="48"/>
                  </a:cubicBezTo>
                  <a:close/>
                  <a:moveTo>
                    <a:pt x="61" y="12"/>
                  </a:moveTo>
                  <a:cubicBezTo>
                    <a:pt x="61" y="12"/>
                    <a:pt x="61" y="11"/>
                    <a:pt x="61" y="11"/>
                  </a:cubicBezTo>
                  <a:cubicBezTo>
                    <a:pt x="60" y="11"/>
                    <a:pt x="60" y="11"/>
                    <a:pt x="59" y="11"/>
                  </a:cubicBezTo>
                  <a:cubicBezTo>
                    <a:pt x="59" y="11"/>
                    <a:pt x="59" y="11"/>
                    <a:pt x="59" y="11"/>
                  </a:cubicBezTo>
                  <a:cubicBezTo>
                    <a:pt x="59" y="11"/>
                    <a:pt x="59" y="11"/>
                    <a:pt x="59" y="11"/>
                  </a:cubicBezTo>
                  <a:cubicBezTo>
                    <a:pt x="59" y="11"/>
                    <a:pt x="59" y="11"/>
                    <a:pt x="59" y="11"/>
                  </a:cubicBezTo>
                  <a:cubicBezTo>
                    <a:pt x="59" y="10"/>
                    <a:pt x="59" y="10"/>
                    <a:pt x="59" y="10"/>
                  </a:cubicBezTo>
                  <a:cubicBezTo>
                    <a:pt x="59" y="10"/>
                    <a:pt x="60" y="10"/>
                    <a:pt x="60" y="9"/>
                  </a:cubicBezTo>
                  <a:cubicBezTo>
                    <a:pt x="60" y="9"/>
                    <a:pt x="60" y="8"/>
                    <a:pt x="60" y="7"/>
                  </a:cubicBezTo>
                  <a:cubicBezTo>
                    <a:pt x="59" y="6"/>
                    <a:pt x="58" y="5"/>
                    <a:pt x="57" y="4"/>
                  </a:cubicBezTo>
                  <a:cubicBezTo>
                    <a:pt x="57" y="4"/>
                    <a:pt x="57" y="4"/>
                    <a:pt x="56" y="4"/>
                  </a:cubicBezTo>
                  <a:cubicBezTo>
                    <a:pt x="56" y="4"/>
                    <a:pt x="56" y="4"/>
                    <a:pt x="56" y="4"/>
                  </a:cubicBezTo>
                  <a:cubicBezTo>
                    <a:pt x="55" y="4"/>
                    <a:pt x="55" y="4"/>
                    <a:pt x="55" y="4"/>
                  </a:cubicBezTo>
                  <a:cubicBezTo>
                    <a:pt x="54" y="4"/>
                    <a:pt x="54" y="4"/>
                    <a:pt x="54" y="4"/>
                  </a:cubicBezTo>
                  <a:cubicBezTo>
                    <a:pt x="54" y="4"/>
                    <a:pt x="54" y="4"/>
                    <a:pt x="54" y="4"/>
                  </a:cubicBezTo>
                  <a:cubicBezTo>
                    <a:pt x="54" y="4"/>
                    <a:pt x="55" y="3"/>
                    <a:pt x="54" y="2"/>
                  </a:cubicBezTo>
                  <a:cubicBezTo>
                    <a:pt x="54" y="2"/>
                    <a:pt x="54" y="1"/>
                    <a:pt x="53" y="1"/>
                  </a:cubicBezTo>
                  <a:cubicBezTo>
                    <a:pt x="52" y="1"/>
                    <a:pt x="51" y="0"/>
                    <a:pt x="50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9" y="0"/>
                    <a:pt x="48" y="0"/>
                    <a:pt x="48" y="0"/>
                  </a:cubicBezTo>
                  <a:cubicBezTo>
                    <a:pt x="48" y="1"/>
                    <a:pt x="47" y="1"/>
                    <a:pt x="47" y="2"/>
                  </a:cubicBezTo>
                  <a:cubicBezTo>
                    <a:pt x="47" y="2"/>
                    <a:pt x="47" y="2"/>
                    <a:pt x="47" y="2"/>
                  </a:cubicBezTo>
                  <a:cubicBezTo>
                    <a:pt x="47" y="2"/>
                    <a:pt x="47" y="2"/>
                    <a:pt x="47" y="2"/>
                  </a:cubicBezTo>
                  <a:cubicBezTo>
                    <a:pt x="47" y="1"/>
                    <a:pt x="46" y="1"/>
                    <a:pt x="46" y="0"/>
                  </a:cubicBezTo>
                  <a:cubicBezTo>
                    <a:pt x="46" y="0"/>
                    <a:pt x="45" y="0"/>
                    <a:pt x="45" y="0"/>
                  </a:cubicBezTo>
                  <a:cubicBezTo>
                    <a:pt x="45" y="0"/>
                    <a:pt x="45" y="0"/>
                    <a:pt x="44" y="0"/>
                  </a:cubicBezTo>
                  <a:cubicBezTo>
                    <a:pt x="43" y="0"/>
                    <a:pt x="42" y="1"/>
                    <a:pt x="41" y="1"/>
                  </a:cubicBezTo>
                  <a:cubicBezTo>
                    <a:pt x="40" y="1"/>
                    <a:pt x="40" y="2"/>
                    <a:pt x="40" y="2"/>
                  </a:cubicBezTo>
                  <a:cubicBezTo>
                    <a:pt x="40" y="3"/>
                    <a:pt x="40" y="4"/>
                    <a:pt x="40" y="4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0" y="4"/>
                    <a:pt x="40" y="4"/>
                    <a:pt x="39" y="4"/>
                  </a:cubicBezTo>
                  <a:cubicBezTo>
                    <a:pt x="39" y="4"/>
                    <a:pt x="39" y="4"/>
                    <a:pt x="38" y="4"/>
                  </a:cubicBezTo>
                  <a:cubicBezTo>
                    <a:pt x="38" y="4"/>
                    <a:pt x="38" y="4"/>
                    <a:pt x="38" y="4"/>
                  </a:cubicBezTo>
                  <a:cubicBezTo>
                    <a:pt x="37" y="4"/>
                    <a:pt x="37" y="4"/>
                    <a:pt x="37" y="4"/>
                  </a:cubicBezTo>
                  <a:cubicBezTo>
                    <a:pt x="36" y="5"/>
                    <a:pt x="35" y="6"/>
                    <a:pt x="34" y="7"/>
                  </a:cubicBezTo>
                  <a:cubicBezTo>
                    <a:pt x="34" y="8"/>
                    <a:pt x="34" y="9"/>
                    <a:pt x="34" y="9"/>
                  </a:cubicBezTo>
                  <a:cubicBezTo>
                    <a:pt x="34" y="10"/>
                    <a:pt x="35" y="10"/>
                    <a:pt x="35" y="10"/>
                  </a:cubicBezTo>
                  <a:cubicBezTo>
                    <a:pt x="35" y="10"/>
                    <a:pt x="35" y="10"/>
                    <a:pt x="35" y="11"/>
                  </a:cubicBezTo>
                  <a:cubicBezTo>
                    <a:pt x="35" y="11"/>
                    <a:pt x="35" y="11"/>
                    <a:pt x="35" y="11"/>
                  </a:cubicBezTo>
                  <a:cubicBezTo>
                    <a:pt x="35" y="11"/>
                    <a:pt x="35" y="11"/>
                    <a:pt x="35" y="11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33" y="11"/>
                    <a:pt x="33" y="12"/>
                    <a:pt x="33" y="12"/>
                  </a:cubicBezTo>
                  <a:cubicBezTo>
                    <a:pt x="33" y="13"/>
                    <a:pt x="33" y="14"/>
                    <a:pt x="33" y="14"/>
                  </a:cubicBezTo>
                  <a:cubicBezTo>
                    <a:pt x="33" y="15"/>
                    <a:pt x="33" y="16"/>
                    <a:pt x="33" y="16"/>
                  </a:cubicBezTo>
                  <a:cubicBezTo>
                    <a:pt x="33" y="17"/>
                    <a:pt x="33" y="17"/>
                    <a:pt x="33" y="18"/>
                  </a:cubicBezTo>
                  <a:cubicBezTo>
                    <a:pt x="34" y="18"/>
                    <a:pt x="34" y="18"/>
                    <a:pt x="35" y="18"/>
                  </a:cubicBezTo>
                  <a:cubicBezTo>
                    <a:pt x="35" y="18"/>
                    <a:pt x="35" y="18"/>
                    <a:pt x="35" y="18"/>
                  </a:cubicBezTo>
                  <a:cubicBezTo>
                    <a:pt x="35" y="18"/>
                    <a:pt x="35" y="18"/>
                    <a:pt x="35" y="18"/>
                  </a:cubicBezTo>
                  <a:cubicBezTo>
                    <a:pt x="35" y="18"/>
                    <a:pt x="35" y="18"/>
                    <a:pt x="35" y="18"/>
                  </a:cubicBezTo>
                  <a:cubicBezTo>
                    <a:pt x="35" y="18"/>
                    <a:pt x="35" y="18"/>
                    <a:pt x="35" y="18"/>
                  </a:cubicBezTo>
                  <a:cubicBezTo>
                    <a:pt x="35" y="19"/>
                    <a:pt x="34" y="19"/>
                    <a:pt x="34" y="20"/>
                  </a:cubicBezTo>
                  <a:cubicBezTo>
                    <a:pt x="34" y="20"/>
                    <a:pt x="34" y="21"/>
                    <a:pt x="34" y="21"/>
                  </a:cubicBezTo>
                  <a:cubicBezTo>
                    <a:pt x="35" y="22"/>
                    <a:pt x="36" y="23"/>
                    <a:pt x="37" y="24"/>
                  </a:cubicBezTo>
                  <a:cubicBezTo>
                    <a:pt x="37" y="25"/>
                    <a:pt x="37" y="25"/>
                    <a:pt x="38" y="25"/>
                  </a:cubicBezTo>
                  <a:cubicBezTo>
                    <a:pt x="38" y="25"/>
                    <a:pt x="38" y="25"/>
                    <a:pt x="38" y="25"/>
                  </a:cubicBezTo>
                  <a:cubicBezTo>
                    <a:pt x="39" y="25"/>
                    <a:pt x="39" y="25"/>
                    <a:pt x="39" y="24"/>
                  </a:cubicBezTo>
                  <a:cubicBezTo>
                    <a:pt x="40" y="24"/>
                    <a:pt x="40" y="24"/>
                    <a:pt x="40" y="24"/>
                  </a:cubicBezTo>
                  <a:cubicBezTo>
                    <a:pt x="40" y="24"/>
                    <a:pt x="40" y="24"/>
                    <a:pt x="40" y="25"/>
                  </a:cubicBezTo>
                  <a:cubicBezTo>
                    <a:pt x="40" y="25"/>
                    <a:pt x="40" y="26"/>
                    <a:pt x="40" y="26"/>
                  </a:cubicBezTo>
                  <a:cubicBezTo>
                    <a:pt x="40" y="27"/>
                    <a:pt x="40" y="27"/>
                    <a:pt x="41" y="27"/>
                  </a:cubicBezTo>
                  <a:cubicBezTo>
                    <a:pt x="42" y="28"/>
                    <a:pt x="43" y="28"/>
                    <a:pt x="44" y="29"/>
                  </a:cubicBezTo>
                  <a:cubicBezTo>
                    <a:pt x="45" y="29"/>
                    <a:pt x="45" y="29"/>
                    <a:pt x="45" y="29"/>
                  </a:cubicBezTo>
                  <a:cubicBezTo>
                    <a:pt x="45" y="29"/>
                    <a:pt x="46" y="28"/>
                    <a:pt x="46" y="28"/>
                  </a:cubicBezTo>
                  <a:cubicBezTo>
                    <a:pt x="46" y="28"/>
                    <a:pt x="47" y="27"/>
                    <a:pt x="47" y="27"/>
                  </a:cubicBezTo>
                  <a:cubicBezTo>
                    <a:pt x="47" y="27"/>
                    <a:pt x="47" y="27"/>
                    <a:pt x="47" y="27"/>
                  </a:cubicBezTo>
                  <a:cubicBezTo>
                    <a:pt x="47" y="27"/>
                    <a:pt x="47" y="27"/>
                    <a:pt x="47" y="27"/>
                  </a:cubicBezTo>
                  <a:cubicBezTo>
                    <a:pt x="47" y="27"/>
                    <a:pt x="48" y="28"/>
                    <a:pt x="48" y="28"/>
                  </a:cubicBezTo>
                  <a:cubicBezTo>
                    <a:pt x="48" y="28"/>
                    <a:pt x="49" y="29"/>
                    <a:pt x="49" y="29"/>
                  </a:cubicBezTo>
                  <a:cubicBezTo>
                    <a:pt x="49" y="29"/>
                    <a:pt x="49" y="29"/>
                    <a:pt x="50" y="29"/>
                  </a:cubicBezTo>
                  <a:cubicBezTo>
                    <a:pt x="51" y="28"/>
                    <a:pt x="52" y="28"/>
                    <a:pt x="53" y="27"/>
                  </a:cubicBezTo>
                  <a:cubicBezTo>
                    <a:pt x="54" y="27"/>
                    <a:pt x="54" y="27"/>
                    <a:pt x="54" y="26"/>
                  </a:cubicBezTo>
                  <a:cubicBezTo>
                    <a:pt x="55" y="26"/>
                    <a:pt x="54" y="25"/>
                    <a:pt x="54" y="25"/>
                  </a:cubicBezTo>
                  <a:cubicBezTo>
                    <a:pt x="54" y="24"/>
                    <a:pt x="54" y="24"/>
                    <a:pt x="54" y="24"/>
                  </a:cubicBezTo>
                  <a:cubicBezTo>
                    <a:pt x="54" y="24"/>
                    <a:pt x="54" y="24"/>
                    <a:pt x="54" y="24"/>
                  </a:cubicBezTo>
                  <a:cubicBezTo>
                    <a:pt x="54" y="24"/>
                    <a:pt x="54" y="24"/>
                    <a:pt x="55" y="24"/>
                  </a:cubicBezTo>
                  <a:cubicBezTo>
                    <a:pt x="55" y="25"/>
                    <a:pt x="55" y="25"/>
                    <a:pt x="56" y="25"/>
                  </a:cubicBezTo>
                  <a:cubicBezTo>
                    <a:pt x="56" y="25"/>
                    <a:pt x="56" y="25"/>
                    <a:pt x="56" y="25"/>
                  </a:cubicBezTo>
                  <a:cubicBezTo>
                    <a:pt x="57" y="25"/>
                    <a:pt x="57" y="25"/>
                    <a:pt x="57" y="24"/>
                  </a:cubicBezTo>
                  <a:cubicBezTo>
                    <a:pt x="58" y="23"/>
                    <a:pt x="59" y="22"/>
                    <a:pt x="60" y="21"/>
                  </a:cubicBezTo>
                  <a:cubicBezTo>
                    <a:pt x="60" y="21"/>
                    <a:pt x="60" y="20"/>
                    <a:pt x="60" y="20"/>
                  </a:cubicBezTo>
                  <a:cubicBezTo>
                    <a:pt x="60" y="19"/>
                    <a:pt x="59" y="19"/>
                    <a:pt x="59" y="18"/>
                  </a:cubicBezTo>
                  <a:cubicBezTo>
                    <a:pt x="59" y="18"/>
                    <a:pt x="59" y="18"/>
                    <a:pt x="59" y="18"/>
                  </a:cubicBezTo>
                  <a:cubicBezTo>
                    <a:pt x="59" y="18"/>
                    <a:pt x="59" y="18"/>
                    <a:pt x="59" y="18"/>
                  </a:cubicBezTo>
                  <a:cubicBezTo>
                    <a:pt x="59" y="18"/>
                    <a:pt x="59" y="18"/>
                    <a:pt x="59" y="18"/>
                  </a:cubicBezTo>
                  <a:cubicBezTo>
                    <a:pt x="60" y="18"/>
                    <a:pt x="60" y="18"/>
                    <a:pt x="60" y="18"/>
                  </a:cubicBezTo>
                  <a:cubicBezTo>
                    <a:pt x="61" y="17"/>
                    <a:pt x="61" y="17"/>
                    <a:pt x="61" y="16"/>
                  </a:cubicBezTo>
                  <a:cubicBezTo>
                    <a:pt x="61" y="16"/>
                    <a:pt x="62" y="15"/>
                    <a:pt x="62" y="14"/>
                  </a:cubicBezTo>
                  <a:cubicBezTo>
                    <a:pt x="62" y="14"/>
                    <a:pt x="61" y="13"/>
                    <a:pt x="61" y="12"/>
                  </a:cubicBezTo>
                  <a:close/>
                  <a:moveTo>
                    <a:pt x="58" y="15"/>
                  </a:moveTo>
                  <a:cubicBezTo>
                    <a:pt x="57" y="15"/>
                    <a:pt x="56" y="16"/>
                    <a:pt x="56" y="17"/>
                  </a:cubicBezTo>
                  <a:cubicBezTo>
                    <a:pt x="55" y="18"/>
                    <a:pt x="56" y="20"/>
                    <a:pt x="57" y="21"/>
                  </a:cubicBezTo>
                  <a:cubicBezTo>
                    <a:pt x="56" y="21"/>
                    <a:pt x="56" y="21"/>
                    <a:pt x="56" y="22"/>
                  </a:cubicBezTo>
                  <a:cubicBezTo>
                    <a:pt x="55" y="21"/>
                    <a:pt x="53" y="21"/>
                    <a:pt x="52" y="22"/>
                  </a:cubicBezTo>
                  <a:cubicBezTo>
                    <a:pt x="51" y="23"/>
                    <a:pt x="51" y="24"/>
                    <a:pt x="51" y="25"/>
                  </a:cubicBezTo>
                  <a:cubicBezTo>
                    <a:pt x="51" y="25"/>
                    <a:pt x="50" y="25"/>
                    <a:pt x="50" y="25"/>
                  </a:cubicBezTo>
                  <a:cubicBezTo>
                    <a:pt x="49" y="24"/>
                    <a:pt x="48" y="24"/>
                    <a:pt x="47" y="24"/>
                  </a:cubicBezTo>
                  <a:cubicBezTo>
                    <a:pt x="46" y="24"/>
                    <a:pt x="45" y="24"/>
                    <a:pt x="44" y="25"/>
                  </a:cubicBezTo>
                  <a:cubicBezTo>
                    <a:pt x="44" y="25"/>
                    <a:pt x="43" y="25"/>
                    <a:pt x="43" y="25"/>
                  </a:cubicBezTo>
                  <a:cubicBezTo>
                    <a:pt x="43" y="24"/>
                    <a:pt x="43" y="23"/>
                    <a:pt x="42" y="22"/>
                  </a:cubicBezTo>
                  <a:cubicBezTo>
                    <a:pt x="41" y="21"/>
                    <a:pt x="39" y="21"/>
                    <a:pt x="38" y="22"/>
                  </a:cubicBezTo>
                  <a:cubicBezTo>
                    <a:pt x="38" y="21"/>
                    <a:pt x="38" y="21"/>
                    <a:pt x="37" y="21"/>
                  </a:cubicBezTo>
                  <a:cubicBezTo>
                    <a:pt x="38" y="20"/>
                    <a:pt x="39" y="18"/>
                    <a:pt x="38" y="17"/>
                  </a:cubicBezTo>
                  <a:cubicBezTo>
                    <a:pt x="38" y="16"/>
                    <a:pt x="37" y="15"/>
                    <a:pt x="36" y="15"/>
                  </a:cubicBezTo>
                  <a:cubicBezTo>
                    <a:pt x="36" y="15"/>
                    <a:pt x="36" y="15"/>
                    <a:pt x="36" y="14"/>
                  </a:cubicBezTo>
                  <a:cubicBezTo>
                    <a:pt x="36" y="14"/>
                    <a:pt x="36" y="14"/>
                    <a:pt x="36" y="14"/>
                  </a:cubicBezTo>
                  <a:cubicBezTo>
                    <a:pt x="37" y="14"/>
                    <a:pt x="38" y="13"/>
                    <a:pt x="38" y="11"/>
                  </a:cubicBezTo>
                  <a:cubicBezTo>
                    <a:pt x="39" y="10"/>
                    <a:pt x="38" y="9"/>
                    <a:pt x="37" y="8"/>
                  </a:cubicBezTo>
                  <a:cubicBezTo>
                    <a:pt x="38" y="8"/>
                    <a:pt x="38" y="7"/>
                    <a:pt x="38" y="7"/>
                  </a:cubicBezTo>
                  <a:cubicBezTo>
                    <a:pt x="39" y="8"/>
                    <a:pt x="41" y="8"/>
                    <a:pt x="42" y="7"/>
                  </a:cubicBezTo>
                  <a:cubicBezTo>
                    <a:pt x="43" y="6"/>
                    <a:pt x="43" y="5"/>
                    <a:pt x="43" y="4"/>
                  </a:cubicBezTo>
                  <a:cubicBezTo>
                    <a:pt x="43" y="3"/>
                    <a:pt x="44" y="3"/>
                    <a:pt x="44" y="3"/>
                  </a:cubicBezTo>
                  <a:cubicBezTo>
                    <a:pt x="45" y="4"/>
                    <a:pt x="46" y="5"/>
                    <a:pt x="47" y="5"/>
                  </a:cubicBezTo>
                  <a:cubicBezTo>
                    <a:pt x="48" y="5"/>
                    <a:pt x="49" y="4"/>
                    <a:pt x="50" y="3"/>
                  </a:cubicBezTo>
                  <a:cubicBezTo>
                    <a:pt x="50" y="3"/>
                    <a:pt x="51" y="3"/>
                    <a:pt x="51" y="4"/>
                  </a:cubicBezTo>
                  <a:cubicBezTo>
                    <a:pt x="51" y="5"/>
                    <a:pt x="51" y="6"/>
                    <a:pt x="52" y="7"/>
                  </a:cubicBezTo>
                  <a:cubicBezTo>
                    <a:pt x="53" y="8"/>
                    <a:pt x="55" y="8"/>
                    <a:pt x="56" y="7"/>
                  </a:cubicBezTo>
                  <a:cubicBezTo>
                    <a:pt x="56" y="7"/>
                    <a:pt x="56" y="8"/>
                    <a:pt x="57" y="8"/>
                  </a:cubicBezTo>
                  <a:cubicBezTo>
                    <a:pt x="56" y="9"/>
                    <a:pt x="55" y="10"/>
                    <a:pt x="56" y="11"/>
                  </a:cubicBezTo>
                  <a:cubicBezTo>
                    <a:pt x="56" y="13"/>
                    <a:pt x="57" y="14"/>
                    <a:pt x="58" y="14"/>
                  </a:cubicBezTo>
                  <a:cubicBezTo>
                    <a:pt x="58" y="14"/>
                    <a:pt x="59" y="14"/>
                    <a:pt x="59" y="14"/>
                  </a:cubicBezTo>
                  <a:cubicBezTo>
                    <a:pt x="59" y="15"/>
                    <a:pt x="58" y="15"/>
                    <a:pt x="58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1" rIns="91440" bIns="45721" numCol="1" anchor="t" anchorCtr="0" compatLnSpc="1"/>
            <a:lstStyle/>
            <a:p>
              <a:endParaRPr lang="en-US" sz="1800"/>
            </a:p>
          </p:txBody>
        </p:sp>
        <p:sp>
          <p:nvSpPr>
            <p:cNvPr id="29" name="ïšlíḓê"/>
            <p:cNvSpPr/>
            <p:nvPr/>
          </p:nvSpPr>
          <p:spPr bwMode="auto">
            <a:xfrm>
              <a:off x="7951851" y="2089846"/>
              <a:ext cx="385943" cy="385941"/>
            </a:xfrm>
            <a:custGeom>
              <a:avLst/>
              <a:gdLst>
                <a:gd name="T0" fmla="*/ 45 w 62"/>
                <a:gd name="T1" fmla="*/ 4 h 62"/>
                <a:gd name="T2" fmla="*/ 45 w 62"/>
                <a:gd name="T3" fmla="*/ 9 h 62"/>
                <a:gd name="T4" fmla="*/ 17 w 62"/>
                <a:gd name="T5" fmla="*/ 52 h 62"/>
                <a:gd name="T6" fmla="*/ 16 w 62"/>
                <a:gd name="T7" fmla="*/ 58 h 62"/>
                <a:gd name="T8" fmla="*/ 19 w 62"/>
                <a:gd name="T9" fmla="*/ 52 h 62"/>
                <a:gd name="T10" fmla="*/ 54 w 62"/>
                <a:gd name="T11" fmla="*/ 19 h 62"/>
                <a:gd name="T12" fmla="*/ 56 w 62"/>
                <a:gd name="T13" fmla="*/ 15 h 62"/>
                <a:gd name="T14" fmla="*/ 53 w 62"/>
                <a:gd name="T15" fmla="*/ 19 h 62"/>
                <a:gd name="T16" fmla="*/ 4 w 62"/>
                <a:gd name="T17" fmla="*/ 46 h 62"/>
                <a:gd name="T18" fmla="*/ 9 w 62"/>
                <a:gd name="T19" fmla="*/ 44 h 62"/>
                <a:gd name="T20" fmla="*/ 61 w 62"/>
                <a:gd name="T21" fmla="*/ 30 h 62"/>
                <a:gd name="T22" fmla="*/ 56 w 62"/>
                <a:gd name="T23" fmla="*/ 32 h 62"/>
                <a:gd name="T24" fmla="*/ 61 w 62"/>
                <a:gd name="T25" fmla="*/ 30 h 62"/>
                <a:gd name="T26" fmla="*/ 1 w 62"/>
                <a:gd name="T27" fmla="*/ 30 h 62"/>
                <a:gd name="T28" fmla="*/ 5 w 62"/>
                <a:gd name="T29" fmla="*/ 32 h 62"/>
                <a:gd name="T30" fmla="*/ 52 w 62"/>
                <a:gd name="T31" fmla="*/ 43 h 62"/>
                <a:gd name="T32" fmla="*/ 57 w 62"/>
                <a:gd name="T33" fmla="*/ 47 h 62"/>
                <a:gd name="T34" fmla="*/ 54 w 62"/>
                <a:gd name="T35" fmla="*/ 43 h 62"/>
                <a:gd name="T36" fmla="*/ 10 w 62"/>
                <a:gd name="T37" fmla="*/ 18 h 62"/>
                <a:gd name="T38" fmla="*/ 4 w 62"/>
                <a:gd name="T39" fmla="*/ 15 h 62"/>
                <a:gd name="T40" fmla="*/ 45 w 62"/>
                <a:gd name="T41" fmla="*/ 52 h 62"/>
                <a:gd name="T42" fmla="*/ 45 w 62"/>
                <a:gd name="T43" fmla="*/ 57 h 62"/>
                <a:gd name="T44" fmla="*/ 47 w 62"/>
                <a:gd name="T45" fmla="*/ 56 h 62"/>
                <a:gd name="T46" fmla="*/ 30 w 62"/>
                <a:gd name="T47" fmla="*/ 56 h 62"/>
                <a:gd name="T48" fmla="*/ 32 w 62"/>
                <a:gd name="T49" fmla="*/ 61 h 62"/>
                <a:gd name="T50" fmla="*/ 17 w 62"/>
                <a:gd name="T51" fmla="*/ 9 h 62"/>
                <a:gd name="T52" fmla="*/ 19 w 62"/>
                <a:gd name="T53" fmla="*/ 8 h 62"/>
                <a:gd name="T54" fmla="*/ 15 w 62"/>
                <a:gd name="T55" fmla="*/ 5 h 62"/>
                <a:gd name="T56" fmla="*/ 32 w 62"/>
                <a:gd name="T57" fmla="*/ 5 h 62"/>
                <a:gd name="T58" fmla="*/ 30 w 62"/>
                <a:gd name="T59" fmla="*/ 1 h 62"/>
                <a:gd name="T60" fmla="*/ 53 w 62"/>
                <a:gd name="T61" fmla="*/ 30 h 62"/>
                <a:gd name="T62" fmla="*/ 29 w 62"/>
                <a:gd name="T63" fmla="*/ 53 h 62"/>
                <a:gd name="T64" fmla="*/ 14 w 62"/>
                <a:gd name="T65" fmla="*/ 19 h 62"/>
                <a:gd name="T66" fmla="*/ 48 w 62"/>
                <a:gd name="T67" fmla="*/ 19 h 62"/>
                <a:gd name="T68" fmla="*/ 46 w 62"/>
                <a:gd name="T69" fmla="*/ 22 h 62"/>
                <a:gd name="T70" fmla="*/ 46 w 62"/>
                <a:gd name="T71" fmla="*/ 22 h 62"/>
                <a:gd name="T72" fmla="*/ 39 w 62"/>
                <a:gd name="T73" fmla="*/ 27 h 62"/>
                <a:gd name="T74" fmla="*/ 31 w 62"/>
                <a:gd name="T75" fmla="*/ 48 h 62"/>
                <a:gd name="T76" fmla="*/ 36 w 62"/>
                <a:gd name="T77" fmla="*/ 27 h 62"/>
                <a:gd name="T78" fmla="*/ 36 w 62"/>
                <a:gd name="T79" fmla="*/ 27 h 62"/>
                <a:gd name="T80" fmla="*/ 23 w 62"/>
                <a:gd name="T81" fmla="*/ 27 h 62"/>
                <a:gd name="T82" fmla="*/ 21 w 62"/>
                <a:gd name="T83" fmla="*/ 27 h 62"/>
                <a:gd name="T84" fmla="*/ 28 w 62"/>
                <a:gd name="T85" fmla="*/ 47 h 62"/>
                <a:gd name="T86" fmla="*/ 28 w 62"/>
                <a:gd name="T87" fmla="*/ 47 h 62"/>
                <a:gd name="T88" fmla="*/ 39 w 62"/>
                <a:gd name="T89" fmla="*/ 29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2" h="62">
                  <a:moveTo>
                    <a:pt x="43" y="9"/>
                  </a:moveTo>
                  <a:cubicBezTo>
                    <a:pt x="43" y="9"/>
                    <a:pt x="43" y="9"/>
                    <a:pt x="43" y="8"/>
                  </a:cubicBezTo>
                  <a:cubicBezTo>
                    <a:pt x="45" y="4"/>
                    <a:pt x="45" y="4"/>
                    <a:pt x="45" y="4"/>
                  </a:cubicBezTo>
                  <a:cubicBezTo>
                    <a:pt x="45" y="4"/>
                    <a:pt x="46" y="4"/>
                    <a:pt x="46" y="4"/>
                  </a:cubicBezTo>
                  <a:cubicBezTo>
                    <a:pt x="47" y="4"/>
                    <a:pt x="47" y="5"/>
                    <a:pt x="47" y="5"/>
                  </a:cubicBezTo>
                  <a:cubicBezTo>
                    <a:pt x="45" y="9"/>
                    <a:pt x="45" y="9"/>
                    <a:pt x="45" y="9"/>
                  </a:cubicBezTo>
                  <a:cubicBezTo>
                    <a:pt x="44" y="9"/>
                    <a:pt x="44" y="10"/>
                    <a:pt x="44" y="10"/>
                  </a:cubicBezTo>
                  <a:cubicBezTo>
                    <a:pt x="43" y="10"/>
                    <a:pt x="43" y="9"/>
                    <a:pt x="43" y="9"/>
                  </a:cubicBezTo>
                  <a:close/>
                  <a:moveTo>
                    <a:pt x="17" y="52"/>
                  </a:moveTo>
                  <a:cubicBezTo>
                    <a:pt x="15" y="56"/>
                    <a:pt x="15" y="56"/>
                    <a:pt x="15" y="56"/>
                  </a:cubicBezTo>
                  <a:cubicBezTo>
                    <a:pt x="15" y="57"/>
                    <a:pt x="15" y="57"/>
                    <a:pt x="15" y="58"/>
                  </a:cubicBezTo>
                  <a:cubicBezTo>
                    <a:pt x="16" y="58"/>
                    <a:pt x="16" y="58"/>
                    <a:pt x="16" y="58"/>
                  </a:cubicBezTo>
                  <a:cubicBezTo>
                    <a:pt x="16" y="58"/>
                    <a:pt x="17" y="57"/>
                    <a:pt x="17" y="57"/>
                  </a:cubicBezTo>
                  <a:cubicBezTo>
                    <a:pt x="19" y="53"/>
                    <a:pt x="19" y="53"/>
                    <a:pt x="19" y="53"/>
                  </a:cubicBezTo>
                  <a:cubicBezTo>
                    <a:pt x="19" y="53"/>
                    <a:pt x="19" y="52"/>
                    <a:pt x="19" y="52"/>
                  </a:cubicBezTo>
                  <a:cubicBezTo>
                    <a:pt x="18" y="52"/>
                    <a:pt x="18" y="52"/>
                    <a:pt x="17" y="52"/>
                  </a:cubicBezTo>
                  <a:close/>
                  <a:moveTo>
                    <a:pt x="53" y="19"/>
                  </a:moveTo>
                  <a:cubicBezTo>
                    <a:pt x="53" y="19"/>
                    <a:pt x="53" y="19"/>
                    <a:pt x="54" y="19"/>
                  </a:cubicBezTo>
                  <a:cubicBezTo>
                    <a:pt x="57" y="17"/>
                    <a:pt x="57" y="17"/>
                    <a:pt x="57" y="17"/>
                  </a:cubicBezTo>
                  <a:cubicBezTo>
                    <a:pt x="58" y="16"/>
                    <a:pt x="58" y="16"/>
                    <a:pt x="58" y="15"/>
                  </a:cubicBezTo>
                  <a:cubicBezTo>
                    <a:pt x="57" y="15"/>
                    <a:pt x="57" y="14"/>
                    <a:pt x="56" y="15"/>
                  </a:cubicBezTo>
                  <a:cubicBezTo>
                    <a:pt x="53" y="17"/>
                    <a:pt x="53" y="17"/>
                    <a:pt x="53" y="17"/>
                  </a:cubicBezTo>
                  <a:cubicBezTo>
                    <a:pt x="52" y="17"/>
                    <a:pt x="52" y="18"/>
                    <a:pt x="52" y="18"/>
                  </a:cubicBezTo>
                  <a:cubicBezTo>
                    <a:pt x="52" y="19"/>
                    <a:pt x="53" y="19"/>
                    <a:pt x="53" y="19"/>
                  </a:cubicBezTo>
                  <a:close/>
                  <a:moveTo>
                    <a:pt x="8" y="43"/>
                  </a:moveTo>
                  <a:cubicBezTo>
                    <a:pt x="4" y="45"/>
                    <a:pt x="4" y="45"/>
                    <a:pt x="4" y="45"/>
                  </a:cubicBezTo>
                  <a:cubicBezTo>
                    <a:pt x="4" y="45"/>
                    <a:pt x="4" y="46"/>
                    <a:pt x="4" y="46"/>
                  </a:cubicBezTo>
                  <a:cubicBezTo>
                    <a:pt x="4" y="46"/>
                    <a:pt x="5" y="47"/>
                    <a:pt x="5" y="47"/>
                  </a:cubicBezTo>
                  <a:cubicBezTo>
                    <a:pt x="5" y="47"/>
                    <a:pt x="5" y="47"/>
                    <a:pt x="5" y="47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10" y="44"/>
                    <a:pt x="10" y="43"/>
                    <a:pt x="10" y="43"/>
                  </a:cubicBezTo>
                  <a:cubicBezTo>
                    <a:pt x="9" y="42"/>
                    <a:pt x="9" y="42"/>
                    <a:pt x="8" y="43"/>
                  </a:cubicBezTo>
                  <a:close/>
                  <a:moveTo>
                    <a:pt x="61" y="30"/>
                  </a:moveTo>
                  <a:cubicBezTo>
                    <a:pt x="56" y="30"/>
                    <a:pt x="56" y="30"/>
                    <a:pt x="56" y="30"/>
                  </a:cubicBezTo>
                  <a:cubicBezTo>
                    <a:pt x="56" y="30"/>
                    <a:pt x="55" y="30"/>
                    <a:pt x="55" y="31"/>
                  </a:cubicBezTo>
                  <a:cubicBezTo>
                    <a:pt x="55" y="31"/>
                    <a:pt x="56" y="32"/>
                    <a:pt x="56" y="32"/>
                  </a:cubicBezTo>
                  <a:cubicBezTo>
                    <a:pt x="61" y="32"/>
                    <a:pt x="61" y="32"/>
                    <a:pt x="61" y="32"/>
                  </a:cubicBezTo>
                  <a:cubicBezTo>
                    <a:pt x="61" y="32"/>
                    <a:pt x="62" y="31"/>
                    <a:pt x="62" y="31"/>
                  </a:cubicBezTo>
                  <a:cubicBezTo>
                    <a:pt x="62" y="30"/>
                    <a:pt x="61" y="30"/>
                    <a:pt x="61" y="30"/>
                  </a:cubicBezTo>
                  <a:close/>
                  <a:moveTo>
                    <a:pt x="6" y="31"/>
                  </a:moveTo>
                  <a:cubicBezTo>
                    <a:pt x="6" y="30"/>
                    <a:pt x="6" y="30"/>
                    <a:pt x="5" y="3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0" y="30"/>
                    <a:pt x="0" y="30"/>
                    <a:pt x="0" y="31"/>
                  </a:cubicBezTo>
                  <a:cubicBezTo>
                    <a:pt x="0" y="31"/>
                    <a:pt x="0" y="32"/>
                    <a:pt x="1" y="32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6" y="32"/>
                    <a:pt x="6" y="31"/>
                    <a:pt x="6" y="31"/>
                  </a:cubicBezTo>
                  <a:close/>
                  <a:moveTo>
                    <a:pt x="54" y="43"/>
                  </a:moveTo>
                  <a:cubicBezTo>
                    <a:pt x="53" y="42"/>
                    <a:pt x="52" y="42"/>
                    <a:pt x="52" y="43"/>
                  </a:cubicBezTo>
                  <a:cubicBezTo>
                    <a:pt x="52" y="43"/>
                    <a:pt x="52" y="44"/>
                    <a:pt x="53" y="44"/>
                  </a:cubicBezTo>
                  <a:cubicBezTo>
                    <a:pt x="56" y="47"/>
                    <a:pt x="56" y="47"/>
                    <a:pt x="56" y="47"/>
                  </a:cubicBezTo>
                  <a:cubicBezTo>
                    <a:pt x="57" y="47"/>
                    <a:pt x="57" y="47"/>
                    <a:pt x="57" y="47"/>
                  </a:cubicBezTo>
                  <a:cubicBezTo>
                    <a:pt x="57" y="47"/>
                    <a:pt x="58" y="46"/>
                    <a:pt x="58" y="46"/>
                  </a:cubicBezTo>
                  <a:cubicBezTo>
                    <a:pt x="58" y="46"/>
                    <a:pt x="58" y="45"/>
                    <a:pt x="57" y="45"/>
                  </a:cubicBezTo>
                  <a:lnTo>
                    <a:pt x="54" y="43"/>
                  </a:lnTo>
                  <a:close/>
                  <a:moveTo>
                    <a:pt x="8" y="19"/>
                  </a:moveTo>
                  <a:cubicBezTo>
                    <a:pt x="8" y="19"/>
                    <a:pt x="9" y="19"/>
                    <a:pt x="9" y="19"/>
                  </a:cubicBezTo>
                  <a:cubicBezTo>
                    <a:pt x="9" y="19"/>
                    <a:pt x="9" y="19"/>
                    <a:pt x="10" y="18"/>
                  </a:cubicBezTo>
                  <a:cubicBezTo>
                    <a:pt x="10" y="18"/>
                    <a:pt x="10" y="17"/>
                    <a:pt x="9" y="17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14"/>
                    <a:pt x="4" y="15"/>
                    <a:pt x="4" y="15"/>
                  </a:cubicBezTo>
                  <a:cubicBezTo>
                    <a:pt x="4" y="16"/>
                    <a:pt x="4" y="16"/>
                    <a:pt x="4" y="17"/>
                  </a:cubicBezTo>
                  <a:lnTo>
                    <a:pt x="8" y="19"/>
                  </a:lnTo>
                  <a:close/>
                  <a:moveTo>
                    <a:pt x="45" y="52"/>
                  </a:moveTo>
                  <a:cubicBezTo>
                    <a:pt x="44" y="52"/>
                    <a:pt x="44" y="52"/>
                    <a:pt x="43" y="52"/>
                  </a:cubicBezTo>
                  <a:cubicBezTo>
                    <a:pt x="43" y="52"/>
                    <a:pt x="43" y="53"/>
                    <a:pt x="43" y="53"/>
                  </a:cubicBezTo>
                  <a:cubicBezTo>
                    <a:pt x="45" y="57"/>
                    <a:pt x="45" y="57"/>
                    <a:pt x="45" y="57"/>
                  </a:cubicBezTo>
                  <a:cubicBezTo>
                    <a:pt x="45" y="57"/>
                    <a:pt x="46" y="58"/>
                    <a:pt x="46" y="58"/>
                  </a:cubicBezTo>
                  <a:cubicBezTo>
                    <a:pt x="46" y="58"/>
                    <a:pt x="46" y="58"/>
                    <a:pt x="46" y="58"/>
                  </a:cubicBezTo>
                  <a:cubicBezTo>
                    <a:pt x="47" y="57"/>
                    <a:pt x="47" y="57"/>
                    <a:pt x="47" y="56"/>
                  </a:cubicBezTo>
                  <a:lnTo>
                    <a:pt x="45" y="52"/>
                  </a:lnTo>
                  <a:close/>
                  <a:moveTo>
                    <a:pt x="31" y="55"/>
                  </a:moveTo>
                  <a:cubicBezTo>
                    <a:pt x="30" y="55"/>
                    <a:pt x="30" y="56"/>
                    <a:pt x="30" y="5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1"/>
                    <a:pt x="30" y="62"/>
                    <a:pt x="31" y="62"/>
                  </a:cubicBezTo>
                  <a:cubicBezTo>
                    <a:pt x="31" y="62"/>
                    <a:pt x="32" y="61"/>
                    <a:pt x="32" y="61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2" y="56"/>
                    <a:pt x="31" y="55"/>
                    <a:pt x="31" y="55"/>
                  </a:cubicBezTo>
                  <a:close/>
                  <a:moveTo>
                    <a:pt x="17" y="9"/>
                  </a:moveTo>
                  <a:cubicBezTo>
                    <a:pt x="17" y="9"/>
                    <a:pt x="18" y="10"/>
                    <a:pt x="18" y="10"/>
                  </a:cubicBezTo>
                  <a:cubicBezTo>
                    <a:pt x="18" y="10"/>
                    <a:pt x="18" y="9"/>
                    <a:pt x="19" y="9"/>
                  </a:cubicBezTo>
                  <a:cubicBezTo>
                    <a:pt x="19" y="9"/>
                    <a:pt x="19" y="9"/>
                    <a:pt x="19" y="8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6" y="4"/>
                    <a:pt x="16" y="4"/>
                    <a:pt x="15" y="4"/>
                  </a:cubicBezTo>
                  <a:cubicBezTo>
                    <a:pt x="15" y="4"/>
                    <a:pt x="15" y="5"/>
                    <a:pt x="15" y="5"/>
                  </a:cubicBezTo>
                  <a:lnTo>
                    <a:pt x="17" y="9"/>
                  </a:lnTo>
                  <a:close/>
                  <a:moveTo>
                    <a:pt x="31" y="6"/>
                  </a:moveTo>
                  <a:cubicBezTo>
                    <a:pt x="31" y="6"/>
                    <a:pt x="32" y="6"/>
                    <a:pt x="32" y="5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2" y="0"/>
                    <a:pt x="31" y="0"/>
                    <a:pt x="31" y="0"/>
                  </a:cubicBezTo>
                  <a:cubicBezTo>
                    <a:pt x="30" y="0"/>
                    <a:pt x="30" y="0"/>
                    <a:pt x="30" y="1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30" y="6"/>
                    <a:pt x="30" y="6"/>
                    <a:pt x="31" y="6"/>
                  </a:cubicBezTo>
                  <a:close/>
                  <a:moveTo>
                    <a:pt x="53" y="30"/>
                  </a:moveTo>
                  <a:cubicBezTo>
                    <a:pt x="32" y="53"/>
                    <a:pt x="32" y="53"/>
                    <a:pt x="32" y="53"/>
                  </a:cubicBezTo>
                  <a:cubicBezTo>
                    <a:pt x="32" y="53"/>
                    <a:pt x="31" y="53"/>
                    <a:pt x="31" y="53"/>
                  </a:cubicBezTo>
                  <a:cubicBezTo>
                    <a:pt x="30" y="53"/>
                    <a:pt x="30" y="53"/>
                    <a:pt x="29" y="53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8" y="29"/>
                    <a:pt x="8" y="28"/>
                    <a:pt x="9" y="27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19"/>
                    <a:pt x="15" y="18"/>
                    <a:pt x="15" y="18"/>
                  </a:cubicBezTo>
                  <a:cubicBezTo>
                    <a:pt x="46" y="18"/>
                    <a:pt x="46" y="18"/>
                    <a:pt x="46" y="18"/>
                  </a:cubicBezTo>
                  <a:cubicBezTo>
                    <a:pt x="47" y="18"/>
                    <a:pt x="48" y="19"/>
                    <a:pt x="48" y="19"/>
                  </a:cubicBezTo>
                  <a:cubicBezTo>
                    <a:pt x="53" y="27"/>
                    <a:pt x="53" y="27"/>
                    <a:pt x="53" y="27"/>
                  </a:cubicBezTo>
                  <a:cubicBezTo>
                    <a:pt x="54" y="28"/>
                    <a:pt x="54" y="29"/>
                    <a:pt x="53" y="30"/>
                  </a:cubicBezTo>
                  <a:close/>
                  <a:moveTo>
                    <a:pt x="46" y="22"/>
                  </a:moveTo>
                  <a:cubicBezTo>
                    <a:pt x="41" y="27"/>
                    <a:pt x="41" y="27"/>
                    <a:pt x="41" y="27"/>
                  </a:cubicBezTo>
                  <a:cubicBezTo>
                    <a:pt x="50" y="27"/>
                    <a:pt x="50" y="27"/>
                    <a:pt x="50" y="27"/>
                  </a:cubicBezTo>
                  <a:lnTo>
                    <a:pt x="46" y="22"/>
                  </a:lnTo>
                  <a:close/>
                  <a:moveTo>
                    <a:pt x="44" y="21"/>
                  </a:moveTo>
                  <a:cubicBezTo>
                    <a:pt x="33" y="21"/>
                    <a:pt x="33" y="21"/>
                    <a:pt x="33" y="21"/>
                  </a:cubicBezTo>
                  <a:cubicBezTo>
                    <a:pt x="39" y="27"/>
                    <a:pt x="39" y="27"/>
                    <a:pt x="39" y="27"/>
                  </a:cubicBezTo>
                  <a:lnTo>
                    <a:pt x="44" y="21"/>
                  </a:lnTo>
                  <a:close/>
                  <a:moveTo>
                    <a:pt x="25" y="29"/>
                  </a:moveTo>
                  <a:cubicBezTo>
                    <a:pt x="31" y="48"/>
                    <a:pt x="31" y="48"/>
                    <a:pt x="31" y="48"/>
                  </a:cubicBezTo>
                  <a:cubicBezTo>
                    <a:pt x="37" y="29"/>
                    <a:pt x="37" y="29"/>
                    <a:pt x="37" y="29"/>
                  </a:cubicBezTo>
                  <a:lnTo>
                    <a:pt x="25" y="29"/>
                  </a:lnTo>
                  <a:close/>
                  <a:moveTo>
                    <a:pt x="36" y="27"/>
                  </a:moveTo>
                  <a:cubicBezTo>
                    <a:pt x="31" y="22"/>
                    <a:pt x="31" y="22"/>
                    <a:pt x="31" y="22"/>
                  </a:cubicBezTo>
                  <a:cubicBezTo>
                    <a:pt x="26" y="27"/>
                    <a:pt x="26" y="27"/>
                    <a:pt x="26" y="27"/>
                  </a:cubicBezTo>
                  <a:lnTo>
                    <a:pt x="36" y="27"/>
                  </a:lnTo>
                  <a:close/>
                  <a:moveTo>
                    <a:pt x="28" y="21"/>
                  </a:moveTo>
                  <a:cubicBezTo>
                    <a:pt x="18" y="21"/>
                    <a:pt x="18" y="21"/>
                    <a:pt x="18" y="21"/>
                  </a:cubicBezTo>
                  <a:cubicBezTo>
                    <a:pt x="23" y="27"/>
                    <a:pt x="23" y="27"/>
                    <a:pt x="23" y="27"/>
                  </a:cubicBezTo>
                  <a:lnTo>
                    <a:pt x="28" y="21"/>
                  </a:lnTo>
                  <a:close/>
                  <a:moveTo>
                    <a:pt x="12" y="27"/>
                  </a:moveTo>
                  <a:cubicBezTo>
                    <a:pt x="21" y="27"/>
                    <a:pt x="21" y="27"/>
                    <a:pt x="21" y="27"/>
                  </a:cubicBezTo>
                  <a:cubicBezTo>
                    <a:pt x="16" y="22"/>
                    <a:pt x="16" y="22"/>
                    <a:pt x="16" y="22"/>
                  </a:cubicBezTo>
                  <a:lnTo>
                    <a:pt x="12" y="27"/>
                  </a:lnTo>
                  <a:close/>
                  <a:moveTo>
                    <a:pt x="28" y="47"/>
                  </a:moveTo>
                  <a:cubicBezTo>
                    <a:pt x="22" y="29"/>
                    <a:pt x="22" y="29"/>
                    <a:pt x="22" y="29"/>
                  </a:cubicBezTo>
                  <a:cubicBezTo>
                    <a:pt x="12" y="29"/>
                    <a:pt x="12" y="29"/>
                    <a:pt x="12" y="29"/>
                  </a:cubicBezTo>
                  <a:lnTo>
                    <a:pt x="28" y="47"/>
                  </a:lnTo>
                  <a:close/>
                  <a:moveTo>
                    <a:pt x="33" y="47"/>
                  </a:moveTo>
                  <a:cubicBezTo>
                    <a:pt x="49" y="29"/>
                    <a:pt x="49" y="29"/>
                    <a:pt x="49" y="29"/>
                  </a:cubicBezTo>
                  <a:cubicBezTo>
                    <a:pt x="39" y="29"/>
                    <a:pt x="39" y="29"/>
                    <a:pt x="39" y="29"/>
                  </a:cubicBezTo>
                  <a:lnTo>
                    <a:pt x="33" y="4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1" rIns="91440" bIns="45721" numCol="1" anchor="t" anchorCtr="0" compatLnSpc="1"/>
            <a:lstStyle/>
            <a:p>
              <a:endParaRPr lang="en-US" sz="1800"/>
            </a:p>
          </p:txBody>
        </p:sp>
        <p:sp>
          <p:nvSpPr>
            <p:cNvPr id="30" name="iṩḻídé"/>
            <p:cNvSpPr/>
            <p:nvPr/>
          </p:nvSpPr>
          <p:spPr bwMode="auto">
            <a:xfrm>
              <a:off x="5908559" y="1717795"/>
              <a:ext cx="315706" cy="348087"/>
            </a:xfrm>
            <a:custGeom>
              <a:avLst/>
              <a:gdLst>
                <a:gd name="T0" fmla="*/ 33 w 66"/>
                <a:gd name="T1" fmla="*/ 0 h 73"/>
                <a:gd name="T2" fmla="*/ 26 w 66"/>
                <a:gd name="T3" fmla="*/ 6 h 73"/>
                <a:gd name="T4" fmla="*/ 39 w 66"/>
                <a:gd name="T5" fmla="*/ 7 h 73"/>
                <a:gd name="T6" fmla="*/ 28 w 66"/>
                <a:gd name="T7" fmla="*/ 5 h 73"/>
                <a:gd name="T8" fmla="*/ 33 w 66"/>
                <a:gd name="T9" fmla="*/ 1 h 73"/>
                <a:gd name="T10" fmla="*/ 28 w 66"/>
                <a:gd name="T11" fmla="*/ 5 h 73"/>
                <a:gd name="T12" fmla="*/ 50 w 66"/>
                <a:gd name="T13" fmla="*/ 13 h 73"/>
                <a:gd name="T14" fmla="*/ 55 w 66"/>
                <a:gd name="T15" fmla="*/ 15 h 73"/>
                <a:gd name="T16" fmla="*/ 54 w 66"/>
                <a:gd name="T17" fmla="*/ 8 h 73"/>
                <a:gd name="T18" fmla="*/ 45 w 66"/>
                <a:gd name="T19" fmla="*/ 8 h 73"/>
                <a:gd name="T20" fmla="*/ 49 w 66"/>
                <a:gd name="T21" fmla="*/ 11 h 73"/>
                <a:gd name="T22" fmla="*/ 33 w 66"/>
                <a:gd name="T23" fmla="*/ 7 h 73"/>
                <a:gd name="T24" fmla="*/ 17 w 66"/>
                <a:gd name="T25" fmla="*/ 12 h 73"/>
                <a:gd name="T26" fmla="*/ 21 w 66"/>
                <a:gd name="T27" fmla="*/ 8 h 73"/>
                <a:gd name="T28" fmla="*/ 14 w 66"/>
                <a:gd name="T29" fmla="*/ 6 h 73"/>
                <a:gd name="T30" fmla="*/ 10 w 66"/>
                <a:gd name="T31" fmla="*/ 15 h 73"/>
                <a:gd name="T32" fmla="*/ 15 w 66"/>
                <a:gd name="T33" fmla="*/ 12 h 73"/>
                <a:gd name="T34" fmla="*/ 15 w 66"/>
                <a:gd name="T35" fmla="*/ 13 h 73"/>
                <a:gd name="T36" fmla="*/ 0 w 66"/>
                <a:gd name="T37" fmla="*/ 35 h 73"/>
                <a:gd name="T38" fmla="*/ 4 w 66"/>
                <a:gd name="T39" fmla="*/ 43 h 73"/>
                <a:gd name="T40" fmla="*/ 14 w 66"/>
                <a:gd name="T41" fmla="*/ 60 h 73"/>
                <a:gd name="T42" fmla="*/ 11 w 66"/>
                <a:gd name="T43" fmla="*/ 68 h 73"/>
                <a:gd name="T44" fmla="*/ 12 w 66"/>
                <a:gd name="T45" fmla="*/ 73 h 73"/>
                <a:gd name="T46" fmla="*/ 15 w 66"/>
                <a:gd name="T47" fmla="*/ 70 h 73"/>
                <a:gd name="T48" fmla="*/ 20 w 66"/>
                <a:gd name="T49" fmla="*/ 63 h 73"/>
                <a:gd name="T50" fmla="*/ 46 w 66"/>
                <a:gd name="T51" fmla="*/ 63 h 73"/>
                <a:gd name="T52" fmla="*/ 52 w 66"/>
                <a:gd name="T53" fmla="*/ 70 h 73"/>
                <a:gd name="T54" fmla="*/ 57 w 66"/>
                <a:gd name="T55" fmla="*/ 71 h 73"/>
                <a:gd name="T56" fmla="*/ 56 w 66"/>
                <a:gd name="T57" fmla="*/ 67 h 73"/>
                <a:gd name="T58" fmla="*/ 62 w 66"/>
                <a:gd name="T59" fmla="*/ 43 h 73"/>
                <a:gd name="T60" fmla="*/ 66 w 66"/>
                <a:gd name="T61" fmla="*/ 35 h 73"/>
                <a:gd name="T62" fmla="*/ 2 w 66"/>
                <a:gd name="T63" fmla="*/ 38 h 73"/>
                <a:gd name="T64" fmla="*/ 3 w 66"/>
                <a:gd name="T65" fmla="*/ 32 h 73"/>
                <a:gd name="T66" fmla="*/ 3 w 66"/>
                <a:gd name="T67" fmla="*/ 41 h 73"/>
                <a:gd name="T68" fmla="*/ 47 w 66"/>
                <a:gd name="T69" fmla="*/ 8 h 73"/>
                <a:gd name="T70" fmla="*/ 53 w 66"/>
                <a:gd name="T71" fmla="*/ 10 h 73"/>
                <a:gd name="T72" fmla="*/ 47 w 66"/>
                <a:gd name="T73" fmla="*/ 8 h 73"/>
                <a:gd name="T74" fmla="*/ 12 w 66"/>
                <a:gd name="T75" fmla="*/ 10 h 73"/>
                <a:gd name="T76" fmla="*/ 17 w 66"/>
                <a:gd name="T77" fmla="*/ 7 h 73"/>
                <a:gd name="T78" fmla="*/ 11 w 66"/>
                <a:gd name="T79" fmla="*/ 13 h 73"/>
                <a:gd name="T80" fmla="*/ 12 w 66"/>
                <a:gd name="T81" fmla="*/ 66 h 73"/>
                <a:gd name="T82" fmla="*/ 17 w 66"/>
                <a:gd name="T83" fmla="*/ 64 h 73"/>
                <a:gd name="T84" fmla="*/ 53 w 66"/>
                <a:gd name="T85" fmla="*/ 66 h 73"/>
                <a:gd name="T86" fmla="*/ 48 w 66"/>
                <a:gd name="T87" fmla="*/ 64 h 73"/>
                <a:gd name="T88" fmla="*/ 53 w 66"/>
                <a:gd name="T89" fmla="*/ 66 h 73"/>
                <a:gd name="T90" fmla="*/ 6 w 66"/>
                <a:gd name="T91" fmla="*/ 37 h 73"/>
                <a:gd name="T92" fmla="*/ 60 w 66"/>
                <a:gd name="T93" fmla="*/ 37 h 73"/>
                <a:gd name="T94" fmla="*/ 64 w 66"/>
                <a:gd name="T95" fmla="*/ 38 h 73"/>
                <a:gd name="T96" fmla="*/ 62 w 66"/>
                <a:gd name="T97" fmla="*/ 37 h 73"/>
                <a:gd name="T98" fmla="*/ 64 w 66"/>
                <a:gd name="T99" fmla="*/ 35 h 73"/>
                <a:gd name="T100" fmla="*/ 33 w 66"/>
                <a:gd name="T101" fmla="*/ 12 h 73"/>
                <a:gd name="T102" fmla="*/ 33 w 66"/>
                <a:gd name="T103" fmla="*/ 61 h 73"/>
                <a:gd name="T104" fmla="*/ 33 w 66"/>
                <a:gd name="T105" fmla="*/ 12 h 73"/>
                <a:gd name="T106" fmla="*/ 10 w 66"/>
                <a:gd name="T107" fmla="*/ 37 h 73"/>
                <a:gd name="T108" fmla="*/ 56 w 66"/>
                <a:gd name="T109" fmla="*/ 37 h 73"/>
                <a:gd name="T110" fmla="*/ 36 w 66"/>
                <a:gd name="T111" fmla="*/ 35 h 73"/>
                <a:gd name="T112" fmla="*/ 49 w 66"/>
                <a:gd name="T113" fmla="*/ 38 h 73"/>
                <a:gd name="T114" fmla="*/ 32 w 66"/>
                <a:gd name="T115" fmla="*/ 40 h 73"/>
                <a:gd name="T116" fmla="*/ 31 w 66"/>
                <a:gd name="T117" fmla="*/ 32 h 73"/>
                <a:gd name="T118" fmla="*/ 34 w 66"/>
                <a:gd name="T119" fmla="*/ 16 h 73"/>
                <a:gd name="T120" fmla="*/ 36 w 66"/>
                <a:gd name="T121" fmla="*/ 3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6" h="73">
                  <a:moveTo>
                    <a:pt x="39" y="6"/>
                  </a:moveTo>
                  <a:cubicBezTo>
                    <a:pt x="39" y="2"/>
                    <a:pt x="37" y="0"/>
                    <a:pt x="33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9" y="0"/>
                    <a:pt x="26" y="2"/>
                    <a:pt x="26" y="6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39" y="7"/>
                    <a:pt x="39" y="7"/>
                    <a:pt x="39" y="7"/>
                  </a:cubicBezTo>
                  <a:lnTo>
                    <a:pt x="39" y="6"/>
                  </a:lnTo>
                  <a:close/>
                  <a:moveTo>
                    <a:pt x="28" y="5"/>
                  </a:moveTo>
                  <a:cubicBezTo>
                    <a:pt x="28" y="3"/>
                    <a:pt x="30" y="1"/>
                    <a:pt x="32" y="1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35" y="1"/>
                    <a:pt x="37" y="3"/>
                    <a:pt x="38" y="5"/>
                  </a:cubicBezTo>
                  <a:lnTo>
                    <a:pt x="28" y="5"/>
                  </a:lnTo>
                  <a:close/>
                  <a:moveTo>
                    <a:pt x="62" y="30"/>
                  </a:moveTo>
                  <a:cubicBezTo>
                    <a:pt x="60" y="23"/>
                    <a:pt x="56" y="17"/>
                    <a:pt x="50" y="13"/>
                  </a:cubicBezTo>
                  <a:cubicBezTo>
                    <a:pt x="50" y="12"/>
                    <a:pt x="50" y="12"/>
                    <a:pt x="50" y="12"/>
                  </a:cubicBezTo>
                  <a:cubicBezTo>
                    <a:pt x="55" y="15"/>
                    <a:pt x="55" y="15"/>
                    <a:pt x="55" y="15"/>
                  </a:cubicBezTo>
                  <a:cubicBezTo>
                    <a:pt x="55" y="15"/>
                    <a:pt x="55" y="15"/>
                    <a:pt x="55" y="15"/>
                  </a:cubicBezTo>
                  <a:cubicBezTo>
                    <a:pt x="57" y="13"/>
                    <a:pt x="56" y="10"/>
                    <a:pt x="54" y="8"/>
                  </a:cubicBezTo>
                  <a:cubicBezTo>
                    <a:pt x="51" y="6"/>
                    <a:pt x="51" y="6"/>
                    <a:pt x="51" y="6"/>
                  </a:cubicBezTo>
                  <a:cubicBezTo>
                    <a:pt x="49" y="5"/>
                    <a:pt x="46" y="6"/>
                    <a:pt x="45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49" y="12"/>
                    <a:pt x="49" y="12"/>
                    <a:pt x="49" y="12"/>
                  </a:cubicBezTo>
                  <a:cubicBezTo>
                    <a:pt x="44" y="9"/>
                    <a:pt x="39" y="7"/>
                    <a:pt x="33" y="7"/>
                  </a:cubicBezTo>
                  <a:cubicBezTo>
                    <a:pt x="27" y="7"/>
                    <a:pt x="21" y="9"/>
                    <a:pt x="17" y="12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0" y="6"/>
                    <a:pt x="17" y="5"/>
                    <a:pt x="14" y="6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9" y="10"/>
                    <a:pt x="9" y="13"/>
                    <a:pt x="10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0" y="17"/>
                    <a:pt x="5" y="23"/>
                    <a:pt x="4" y="30"/>
                  </a:cubicBezTo>
                  <a:cubicBezTo>
                    <a:pt x="2" y="31"/>
                    <a:pt x="0" y="33"/>
                    <a:pt x="0" y="35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41"/>
                    <a:pt x="2" y="43"/>
                    <a:pt x="4" y="43"/>
                  </a:cubicBezTo>
                  <a:cubicBezTo>
                    <a:pt x="5" y="50"/>
                    <a:pt x="9" y="56"/>
                    <a:pt x="14" y="60"/>
                  </a:cubicBezTo>
                  <a:cubicBezTo>
                    <a:pt x="14" y="60"/>
                    <a:pt x="14" y="60"/>
                    <a:pt x="14" y="60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9" y="71"/>
                    <a:pt x="9" y="71"/>
                    <a:pt x="9" y="71"/>
                  </a:cubicBezTo>
                  <a:cubicBezTo>
                    <a:pt x="12" y="73"/>
                    <a:pt x="12" y="73"/>
                    <a:pt x="12" y="73"/>
                  </a:cubicBezTo>
                  <a:cubicBezTo>
                    <a:pt x="14" y="70"/>
                    <a:pt x="14" y="70"/>
                    <a:pt x="14" y="70"/>
                  </a:cubicBezTo>
                  <a:cubicBezTo>
                    <a:pt x="15" y="70"/>
                    <a:pt x="15" y="70"/>
                    <a:pt x="15" y="70"/>
                  </a:cubicBezTo>
                  <a:cubicBezTo>
                    <a:pt x="20" y="63"/>
                    <a:pt x="20" y="63"/>
                    <a:pt x="20" y="63"/>
                  </a:cubicBezTo>
                  <a:cubicBezTo>
                    <a:pt x="20" y="63"/>
                    <a:pt x="20" y="63"/>
                    <a:pt x="20" y="63"/>
                  </a:cubicBezTo>
                  <a:cubicBezTo>
                    <a:pt x="24" y="65"/>
                    <a:pt x="28" y="66"/>
                    <a:pt x="33" y="66"/>
                  </a:cubicBezTo>
                  <a:cubicBezTo>
                    <a:pt x="37" y="66"/>
                    <a:pt x="42" y="65"/>
                    <a:pt x="46" y="63"/>
                  </a:cubicBezTo>
                  <a:cubicBezTo>
                    <a:pt x="50" y="70"/>
                    <a:pt x="50" y="70"/>
                    <a:pt x="50" y="70"/>
                  </a:cubicBezTo>
                  <a:cubicBezTo>
                    <a:pt x="52" y="70"/>
                    <a:pt x="52" y="70"/>
                    <a:pt x="52" y="70"/>
                  </a:cubicBezTo>
                  <a:cubicBezTo>
                    <a:pt x="54" y="73"/>
                    <a:pt x="54" y="73"/>
                    <a:pt x="54" y="73"/>
                  </a:cubicBezTo>
                  <a:cubicBezTo>
                    <a:pt x="57" y="71"/>
                    <a:pt x="57" y="71"/>
                    <a:pt x="57" y="71"/>
                  </a:cubicBezTo>
                  <a:cubicBezTo>
                    <a:pt x="55" y="68"/>
                    <a:pt x="55" y="68"/>
                    <a:pt x="55" y="68"/>
                  </a:cubicBezTo>
                  <a:cubicBezTo>
                    <a:pt x="56" y="67"/>
                    <a:pt x="56" y="67"/>
                    <a:pt x="56" y="67"/>
                  </a:cubicBezTo>
                  <a:cubicBezTo>
                    <a:pt x="51" y="60"/>
                    <a:pt x="51" y="60"/>
                    <a:pt x="51" y="60"/>
                  </a:cubicBezTo>
                  <a:cubicBezTo>
                    <a:pt x="57" y="56"/>
                    <a:pt x="60" y="50"/>
                    <a:pt x="62" y="43"/>
                  </a:cubicBezTo>
                  <a:cubicBezTo>
                    <a:pt x="64" y="43"/>
                    <a:pt x="66" y="41"/>
                    <a:pt x="66" y="38"/>
                  </a:cubicBezTo>
                  <a:cubicBezTo>
                    <a:pt x="66" y="35"/>
                    <a:pt x="66" y="35"/>
                    <a:pt x="66" y="35"/>
                  </a:cubicBezTo>
                  <a:cubicBezTo>
                    <a:pt x="66" y="33"/>
                    <a:pt x="64" y="31"/>
                    <a:pt x="62" y="30"/>
                  </a:cubicBezTo>
                  <a:close/>
                  <a:moveTo>
                    <a:pt x="2" y="38"/>
                  </a:moveTo>
                  <a:cubicBezTo>
                    <a:pt x="2" y="35"/>
                    <a:pt x="2" y="35"/>
                    <a:pt x="2" y="35"/>
                  </a:cubicBezTo>
                  <a:cubicBezTo>
                    <a:pt x="2" y="34"/>
                    <a:pt x="2" y="33"/>
                    <a:pt x="3" y="32"/>
                  </a:cubicBezTo>
                  <a:cubicBezTo>
                    <a:pt x="3" y="34"/>
                    <a:pt x="3" y="35"/>
                    <a:pt x="3" y="37"/>
                  </a:cubicBezTo>
                  <a:cubicBezTo>
                    <a:pt x="3" y="38"/>
                    <a:pt x="3" y="40"/>
                    <a:pt x="3" y="41"/>
                  </a:cubicBezTo>
                  <a:cubicBezTo>
                    <a:pt x="2" y="41"/>
                    <a:pt x="2" y="40"/>
                    <a:pt x="2" y="38"/>
                  </a:cubicBezTo>
                  <a:close/>
                  <a:moveTo>
                    <a:pt x="47" y="8"/>
                  </a:moveTo>
                  <a:cubicBezTo>
                    <a:pt x="48" y="7"/>
                    <a:pt x="49" y="7"/>
                    <a:pt x="50" y="8"/>
                  </a:cubicBezTo>
                  <a:cubicBezTo>
                    <a:pt x="53" y="10"/>
                    <a:pt x="53" y="10"/>
                    <a:pt x="53" y="10"/>
                  </a:cubicBezTo>
                  <a:cubicBezTo>
                    <a:pt x="54" y="10"/>
                    <a:pt x="55" y="12"/>
                    <a:pt x="54" y="13"/>
                  </a:cubicBezTo>
                  <a:lnTo>
                    <a:pt x="47" y="8"/>
                  </a:lnTo>
                  <a:close/>
                  <a:moveTo>
                    <a:pt x="11" y="13"/>
                  </a:moveTo>
                  <a:cubicBezTo>
                    <a:pt x="11" y="12"/>
                    <a:pt x="11" y="10"/>
                    <a:pt x="12" y="10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6" y="7"/>
                    <a:pt x="16" y="7"/>
                    <a:pt x="17" y="7"/>
                  </a:cubicBezTo>
                  <a:cubicBezTo>
                    <a:pt x="18" y="7"/>
                    <a:pt x="18" y="8"/>
                    <a:pt x="19" y="8"/>
                  </a:cubicBezTo>
                  <a:lnTo>
                    <a:pt x="11" y="13"/>
                  </a:lnTo>
                  <a:close/>
                  <a:moveTo>
                    <a:pt x="15" y="68"/>
                  </a:moveTo>
                  <a:cubicBezTo>
                    <a:pt x="12" y="66"/>
                    <a:pt x="12" y="66"/>
                    <a:pt x="12" y="66"/>
                  </a:cubicBezTo>
                  <a:cubicBezTo>
                    <a:pt x="15" y="62"/>
                    <a:pt x="15" y="62"/>
                    <a:pt x="15" y="62"/>
                  </a:cubicBezTo>
                  <a:cubicBezTo>
                    <a:pt x="17" y="64"/>
                    <a:pt x="17" y="64"/>
                    <a:pt x="17" y="64"/>
                  </a:cubicBezTo>
                  <a:lnTo>
                    <a:pt x="15" y="68"/>
                  </a:lnTo>
                  <a:close/>
                  <a:moveTo>
                    <a:pt x="53" y="66"/>
                  </a:moveTo>
                  <a:cubicBezTo>
                    <a:pt x="51" y="68"/>
                    <a:pt x="51" y="68"/>
                    <a:pt x="51" y="68"/>
                  </a:cubicBezTo>
                  <a:cubicBezTo>
                    <a:pt x="48" y="64"/>
                    <a:pt x="48" y="64"/>
                    <a:pt x="48" y="64"/>
                  </a:cubicBezTo>
                  <a:cubicBezTo>
                    <a:pt x="50" y="62"/>
                    <a:pt x="50" y="62"/>
                    <a:pt x="50" y="62"/>
                  </a:cubicBezTo>
                  <a:lnTo>
                    <a:pt x="53" y="66"/>
                  </a:lnTo>
                  <a:close/>
                  <a:moveTo>
                    <a:pt x="33" y="64"/>
                  </a:moveTo>
                  <a:cubicBezTo>
                    <a:pt x="18" y="64"/>
                    <a:pt x="6" y="52"/>
                    <a:pt x="6" y="37"/>
                  </a:cubicBezTo>
                  <a:cubicBezTo>
                    <a:pt x="6" y="22"/>
                    <a:pt x="18" y="10"/>
                    <a:pt x="33" y="10"/>
                  </a:cubicBezTo>
                  <a:cubicBezTo>
                    <a:pt x="48" y="10"/>
                    <a:pt x="60" y="22"/>
                    <a:pt x="60" y="37"/>
                  </a:cubicBezTo>
                  <a:cubicBezTo>
                    <a:pt x="60" y="52"/>
                    <a:pt x="48" y="64"/>
                    <a:pt x="33" y="64"/>
                  </a:cubicBezTo>
                  <a:close/>
                  <a:moveTo>
                    <a:pt x="64" y="38"/>
                  </a:moveTo>
                  <a:cubicBezTo>
                    <a:pt x="64" y="40"/>
                    <a:pt x="63" y="41"/>
                    <a:pt x="62" y="41"/>
                  </a:cubicBezTo>
                  <a:cubicBezTo>
                    <a:pt x="62" y="40"/>
                    <a:pt x="62" y="38"/>
                    <a:pt x="62" y="37"/>
                  </a:cubicBezTo>
                  <a:cubicBezTo>
                    <a:pt x="62" y="35"/>
                    <a:pt x="62" y="34"/>
                    <a:pt x="62" y="32"/>
                  </a:cubicBezTo>
                  <a:cubicBezTo>
                    <a:pt x="63" y="33"/>
                    <a:pt x="64" y="34"/>
                    <a:pt x="64" y="35"/>
                  </a:cubicBezTo>
                  <a:lnTo>
                    <a:pt x="64" y="38"/>
                  </a:lnTo>
                  <a:close/>
                  <a:moveTo>
                    <a:pt x="33" y="12"/>
                  </a:moveTo>
                  <a:cubicBezTo>
                    <a:pt x="19" y="12"/>
                    <a:pt x="8" y="23"/>
                    <a:pt x="8" y="37"/>
                  </a:cubicBezTo>
                  <a:cubicBezTo>
                    <a:pt x="8" y="50"/>
                    <a:pt x="19" y="61"/>
                    <a:pt x="33" y="61"/>
                  </a:cubicBezTo>
                  <a:cubicBezTo>
                    <a:pt x="46" y="61"/>
                    <a:pt x="57" y="50"/>
                    <a:pt x="57" y="37"/>
                  </a:cubicBezTo>
                  <a:cubicBezTo>
                    <a:pt x="57" y="23"/>
                    <a:pt x="46" y="12"/>
                    <a:pt x="33" y="12"/>
                  </a:cubicBezTo>
                  <a:close/>
                  <a:moveTo>
                    <a:pt x="33" y="60"/>
                  </a:moveTo>
                  <a:cubicBezTo>
                    <a:pt x="20" y="60"/>
                    <a:pt x="10" y="49"/>
                    <a:pt x="10" y="37"/>
                  </a:cubicBezTo>
                  <a:cubicBezTo>
                    <a:pt x="10" y="24"/>
                    <a:pt x="20" y="14"/>
                    <a:pt x="33" y="14"/>
                  </a:cubicBezTo>
                  <a:cubicBezTo>
                    <a:pt x="45" y="14"/>
                    <a:pt x="56" y="24"/>
                    <a:pt x="56" y="37"/>
                  </a:cubicBezTo>
                  <a:cubicBezTo>
                    <a:pt x="56" y="49"/>
                    <a:pt x="45" y="60"/>
                    <a:pt x="33" y="60"/>
                  </a:cubicBezTo>
                  <a:close/>
                  <a:moveTo>
                    <a:pt x="36" y="35"/>
                  </a:moveTo>
                  <a:cubicBezTo>
                    <a:pt x="49" y="35"/>
                    <a:pt x="49" y="35"/>
                    <a:pt x="49" y="35"/>
                  </a:cubicBezTo>
                  <a:cubicBezTo>
                    <a:pt x="49" y="38"/>
                    <a:pt x="49" y="38"/>
                    <a:pt x="49" y="38"/>
                  </a:cubicBezTo>
                  <a:cubicBezTo>
                    <a:pt x="36" y="38"/>
                    <a:pt x="36" y="38"/>
                    <a:pt x="36" y="38"/>
                  </a:cubicBezTo>
                  <a:cubicBezTo>
                    <a:pt x="35" y="40"/>
                    <a:pt x="34" y="40"/>
                    <a:pt x="32" y="40"/>
                  </a:cubicBezTo>
                  <a:cubicBezTo>
                    <a:pt x="30" y="40"/>
                    <a:pt x="28" y="39"/>
                    <a:pt x="28" y="36"/>
                  </a:cubicBezTo>
                  <a:cubicBezTo>
                    <a:pt x="28" y="34"/>
                    <a:pt x="29" y="33"/>
                    <a:pt x="31" y="32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35" y="33"/>
                    <a:pt x="36" y="34"/>
                    <a:pt x="36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1" rIns="91440" bIns="45721" numCol="1" anchor="t" anchorCtr="0" compatLnSpc="1"/>
            <a:lstStyle/>
            <a:p>
              <a:endParaRPr lang="en-US" sz="1800"/>
            </a:p>
          </p:txBody>
        </p:sp>
        <p:sp>
          <p:nvSpPr>
            <p:cNvPr id="31" name="ïṧ1iḋè"/>
            <p:cNvSpPr/>
            <p:nvPr/>
          </p:nvSpPr>
          <p:spPr bwMode="auto">
            <a:xfrm>
              <a:off x="5775182" y="3543823"/>
              <a:ext cx="292609" cy="338210"/>
            </a:xfrm>
            <a:custGeom>
              <a:avLst/>
              <a:gdLst>
                <a:gd name="T0" fmla="*/ 54 w 62"/>
                <a:gd name="T1" fmla="*/ 0 h 72"/>
                <a:gd name="T2" fmla="*/ 8 w 62"/>
                <a:gd name="T3" fmla="*/ 0 h 72"/>
                <a:gd name="T4" fmla="*/ 0 w 62"/>
                <a:gd name="T5" fmla="*/ 8 h 72"/>
                <a:gd name="T6" fmla="*/ 0 w 62"/>
                <a:gd name="T7" fmla="*/ 64 h 72"/>
                <a:gd name="T8" fmla="*/ 8 w 62"/>
                <a:gd name="T9" fmla="*/ 72 h 72"/>
                <a:gd name="T10" fmla="*/ 54 w 62"/>
                <a:gd name="T11" fmla="*/ 72 h 72"/>
                <a:gd name="T12" fmla="*/ 62 w 62"/>
                <a:gd name="T13" fmla="*/ 64 h 72"/>
                <a:gd name="T14" fmla="*/ 62 w 62"/>
                <a:gd name="T15" fmla="*/ 8 h 72"/>
                <a:gd name="T16" fmla="*/ 54 w 62"/>
                <a:gd name="T17" fmla="*/ 0 h 72"/>
                <a:gd name="T18" fmla="*/ 8 w 62"/>
                <a:gd name="T19" fmla="*/ 3 h 72"/>
                <a:gd name="T20" fmla="*/ 54 w 62"/>
                <a:gd name="T21" fmla="*/ 3 h 72"/>
                <a:gd name="T22" fmla="*/ 59 w 62"/>
                <a:gd name="T23" fmla="*/ 8 h 72"/>
                <a:gd name="T24" fmla="*/ 59 w 62"/>
                <a:gd name="T25" fmla="*/ 64 h 72"/>
                <a:gd name="T26" fmla="*/ 54 w 62"/>
                <a:gd name="T27" fmla="*/ 69 h 72"/>
                <a:gd name="T28" fmla="*/ 8 w 62"/>
                <a:gd name="T29" fmla="*/ 69 h 72"/>
                <a:gd name="T30" fmla="*/ 3 w 62"/>
                <a:gd name="T31" fmla="*/ 64 h 72"/>
                <a:gd name="T32" fmla="*/ 3 w 62"/>
                <a:gd name="T33" fmla="*/ 8 h 72"/>
                <a:gd name="T34" fmla="*/ 8 w 62"/>
                <a:gd name="T35" fmla="*/ 3 h 72"/>
                <a:gd name="T36" fmla="*/ 7 w 62"/>
                <a:gd name="T37" fmla="*/ 62 h 72"/>
                <a:gd name="T38" fmla="*/ 55 w 62"/>
                <a:gd name="T39" fmla="*/ 62 h 72"/>
                <a:gd name="T40" fmla="*/ 56 w 62"/>
                <a:gd name="T41" fmla="*/ 61 h 72"/>
                <a:gd name="T42" fmla="*/ 56 w 62"/>
                <a:gd name="T43" fmla="*/ 7 h 72"/>
                <a:gd name="T44" fmla="*/ 55 w 62"/>
                <a:gd name="T45" fmla="*/ 6 h 72"/>
                <a:gd name="T46" fmla="*/ 7 w 62"/>
                <a:gd name="T47" fmla="*/ 6 h 72"/>
                <a:gd name="T48" fmla="*/ 6 w 62"/>
                <a:gd name="T49" fmla="*/ 7 h 72"/>
                <a:gd name="T50" fmla="*/ 6 w 62"/>
                <a:gd name="T51" fmla="*/ 61 h 72"/>
                <a:gd name="T52" fmla="*/ 7 w 62"/>
                <a:gd name="T53" fmla="*/ 62 h 72"/>
                <a:gd name="T54" fmla="*/ 8 w 62"/>
                <a:gd name="T55" fmla="*/ 8 h 72"/>
                <a:gd name="T56" fmla="*/ 54 w 62"/>
                <a:gd name="T57" fmla="*/ 8 h 72"/>
                <a:gd name="T58" fmla="*/ 54 w 62"/>
                <a:gd name="T59" fmla="*/ 60 h 72"/>
                <a:gd name="T60" fmla="*/ 8 w 62"/>
                <a:gd name="T61" fmla="*/ 60 h 72"/>
                <a:gd name="T62" fmla="*/ 8 w 62"/>
                <a:gd name="T63" fmla="*/ 8 h 72"/>
                <a:gd name="T64" fmla="*/ 33 w 62"/>
                <a:gd name="T65" fmla="*/ 66 h 72"/>
                <a:gd name="T66" fmla="*/ 31 w 62"/>
                <a:gd name="T67" fmla="*/ 68 h 72"/>
                <a:gd name="T68" fmla="*/ 29 w 62"/>
                <a:gd name="T69" fmla="*/ 66 h 72"/>
                <a:gd name="T70" fmla="*/ 31 w 62"/>
                <a:gd name="T71" fmla="*/ 64 h 72"/>
                <a:gd name="T72" fmla="*/ 33 w 62"/>
                <a:gd name="T73" fmla="*/ 6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2" h="72">
                  <a:moveTo>
                    <a:pt x="54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68"/>
                    <a:pt x="4" y="72"/>
                    <a:pt x="8" y="72"/>
                  </a:cubicBezTo>
                  <a:cubicBezTo>
                    <a:pt x="54" y="72"/>
                    <a:pt x="54" y="72"/>
                    <a:pt x="54" y="72"/>
                  </a:cubicBezTo>
                  <a:cubicBezTo>
                    <a:pt x="58" y="72"/>
                    <a:pt x="62" y="68"/>
                    <a:pt x="62" y="64"/>
                  </a:cubicBezTo>
                  <a:cubicBezTo>
                    <a:pt x="62" y="8"/>
                    <a:pt x="62" y="8"/>
                    <a:pt x="62" y="8"/>
                  </a:cubicBezTo>
                  <a:cubicBezTo>
                    <a:pt x="62" y="3"/>
                    <a:pt x="58" y="0"/>
                    <a:pt x="54" y="0"/>
                  </a:cubicBezTo>
                  <a:close/>
                  <a:moveTo>
                    <a:pt x="8" y="3"/>
                  </a:moveTo>
                  <a:cubicBezTo>
                    <a:pt x="54" y="3"/>
                    <a:pt x="54" y="3"/>
                    <a:pt x="54" y="3"/>
                  </a:cubicBezTo>
                  <a:cubicBezTo>
                    <a:pt x="56" y="3"/>
                    <a:pt x="59" y="5"/>
                    <a:pt x="59" y="8"/>
                  </a:cubicBezTo>
                  <a:cubicBezTo>
                    <a:pt x="59" y="64"/>
                    <a:pt x="59" y="64"/>
                    <a:pt x="59" y="64"/>
                  </a:cubicBezTo>
                  <a:cubicBezTo>
                    <a:pt x="59" y="67"/>
                    <a:pt x="56" y="69"/>
                    <a:pt x="54" y="69"/>
                  </a:cubicBezTo>
                  <a:cubicBezTo>
                    <a:pt x="8" y="69"/>
                    <a:pt x="8" y="69"/>
                    <a:pt x="8" y="69"/>
                  </a:cubicBezTo>
                  <a:cubicBezTo>
                    <a:pt x="5" y="69"/>
                    <a:pt x="3" y="67"/>
                    <a:pt x="3" y="64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5"/>
                    <a:pt x="5" y="3"/>
                    <a:pt x="8" y="3"/>
                  </a:cubicBezTo>
                  <a:close/>
                  <a:moveTo>
                    <a:pt x="7" y="62"/>
                  </a:moveTo>
                  <a:cubicBezTo>
                    <a:pt x="55" y="62"/>
                    <a:pt x="55" y="62"/>
                    <a:pt x="55" y="62"/>
                  </a:cubicBezTo>
                  <a:cubicBezTo>
                    <a:pt x="55" y="62"/>
                    <a:pt x="56" y="61"/>
                    <a:pt x="56" y="61"/>
                  </a:cubicBezTo>
                  <a:cubicBezTo>
                    <a:pt x="56" y="7"/>
                    <a:pt x="56" y="7"/>
                    <a:pt x="56" y="7"/>
                  </a:cubicBezTo>
                  <a:cubicBezTo>
                    <a:pt x="56" y="6"/>
                    <a:pt x="55" y="6"/>
                    <a:pt x="55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6" y="6"/>
                    <a:pt x="6" y="7"/>
                  </a:cubicBezTo>
                  <a:cubicBezTo>
                    <a:pt x="6" y="61"/>
                    <a:pt x="6" y="61"/>
                    <a:pt x="6" y="61"/>
                  </a:cubicBezTo>
                  <a:cubicBezTo>
                    <a:pt x="6" y="61"/>
                    <a:pt x="7" y="62"/>
                    <a:pt x="7" y="62"/>
                  </a:cubicBezTo>
                  <a:close/>
                  <a:moveTo>
                    <a:pt x="8" y="8"/>
                  </a:moveTo>
                  <a:cubicBezTo>
                    <a:pt x="54" y="8"/>
                    <a:pt x="54" y="8"/>
                    <a:pt x="54" y="8"/>
                  </a:cubicBezTo>
                  <a:cubicBezTo>
                    <a:pt x="54" y="60"/>
                    <a:pt x="54" y="60"/>
                    <a:pt x="54" y="60"/>
                  </a:cubicBezTo>
                  <a:cubicBezTo>
                    <a:pt x="8" y="60"/>
                    <a:pt x="8" y="60"/>
                    <a:pt x="8" y="60"/>
                  </a:cubicBezTo>
                  <a:lnTo>
                    <a:pt x="8" y="8"/>
                  </a:lnTo>
                  <a:close/>
                  <a:moveTo>
                    <a:pt x="33" y="66"/>
                  </a:moveTo>
                  <a:cubicBezTo>
                    <a:pt x="33" y="67"/>
                    <a:pt x="32" y="68"/>
                    <a:pt x="31" y="68"/>
                  </a:cubicBezTo>
                  <a:cubicBezTo>
                    <a:pt x="30" y="68"/>
                    <a:pt x="29" y="67"/>
                    <a:pt x="29" y="66"/>
                  </a:cubicBezTo>
                  <a:cubicBezTo>
                    <a:pt x="29" y="65"/>
                    <a:pt x="30" y="64"/>
                    <a:pt x="31" y="64"/>
                  </a:cubicBezTo>
                  <a:cubicBezTo>
                    <a:pt x="32" y="64"/>
                    <a:pt x="33" y="65"/>
                    <a:pt x="33" y="6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1" rIns="91440" bIns="45721" numCol="1" anchor="t" anchorCtr="0" compatLnSpc="1"/>
            <a:lstStyle/>
            <a:p>
              <a:endParaRPr lang="en-US" sz="1800"/>
            </a:p>
          </p:txBody>
        </p:sp>
        <p:sp>
          <p:nvSpPr>
            <p:cNvPr id="32" name="îṡlíḑè"/>
            <p:cNvSpPr/>
            <p:nvPr/>
          </p:nvSpPr>
          <p:spPr bwMode="auto">
            <a:xfrm>
              <a:off x="4459828" y="2887534"/>
              <a:ext cx="428644" cy="305865"/>
            </a:xfrm>
            <a:custGeom>
              <a:avLst/>
              <a:gdLst>
                <a:gd name="T0" fmla="*/ 9 w 84"/>
                <a:gd name="T1" fmla="*/ 37 h 60"/>
                <a:gd name="T2" fmla="*/ 74 w 84"/>
                <a:gd name="T3" fmla="*/ 37 h 60"/>
                <a:gd name="T4" fmla="*/ 10 w 84"/>
                <a:gd name="T5" fmla="*/ 5 h 60"/>
                <a:gd name="T6" fmla="*/ 11 w 84"/>
                <a:gd name="T7" fmla="*/ 7 h 60"/>
                <a:gd name="T8" fmla="*/ 32 w 84"/>
                <a:gd name="T9" fmla="*/ 24 h 60"/>
                <a:gd name="T10" fmla="*/ 33 w 84"/>
                <a:gd name="T11" fmla="*/ 25 h 60"/>
                <a:gd name="T12" fmla="*/ 34 w 84"/>
                <a:gd name="T13" fmla="*/ 29 h 60"/>
                <a:gd name="T14" fmla="*/ 37 w 84"/>
                <a:gd name="T15" fmla="*/ 29 h 60"/>
                <a:gd name="T16" fmla="*/ 37 w 84"/>
                <a:gd name="T17" fmla="*/ 31 h 60"/>
                <a:gd name="T18" fmla="*/ 41 w 84"/>
                <a:gd name="T19" fmla="*/ 32 h 60"/>
                <a:gd name="T20" fmla="*/ 43 w 84"/>
                <a:gd name="T21" fmla="*/ 32 h 60"/>
                <a:gd name="T22" fmla="*/ 47 w 84"/>
                <a:gd name="T23" fmla="*/ 30 h 60"/>
                <a:gd name="T24" fmla="*/ 48 w 84"/>
                <a:gd name="T25" fmla="*/ 29 h 60"/>
                <a:gd name="T26" fmla="*/ 51 w 84"/>
                <a:gd name="T27" fmla="*/ 27 h 60"/>
                <a:gd name="T28" fmla="*/ 50 w 84"/>
                <a:gd name="T29" fmla="*/ 25 h 60"/>
                <a:gd name="T30" fmla="*/ 52 w 84"/>
                <a:gd name="T31" fmla="*/ 23 h 60"/>
                <a:gd name="T32" fmla="*/ 51 w 84"/>
                <a:gd name="T33" fmla="*/ 20 h 60"/>
                <a:gd name="T34" fmla="*/ 50 w 84"/>
                <a:gd name="T35" fmla="*/ 18 h 60"/>
                <a:gd name="T36" fmla="*/ 49 w 84"/>
                <a:gd name="T37" fmla="*/ 15 h 60"/>
                <a:gd name="T38" fmla="*/ 47 w 84"/>
                <a:gd name="T39" fmla="*/ 15 h 60"/>
                <a:gd name="T40" fmla="*/ 46 w 84"/>
                <a:gd name="T41" fmla="*/ 13 h 60"/>
                <a:gd name="T42" fmla="*/ 42 w 84"/>
                <a:gd name="T43" fmla="*/ 13 h 60"/>
                <a:gd name="T44" fmla="*/ 40 w 84"/>
                <a:gd name="T45" fmla="*/ 12 h 60"/>
                <a:gd name="T46" fmla="*/ 37 w 84"/>
                <a:gd name="T47" fmla="*/ 14 h 60"/>
                <a:gd name="T48" fmla="*/ 35 w 84"/>
                <a:gd name="T49" fmla="*/ 14 h 60"/>
                <a:gd name="T50" fmla="*/ 33 w 84"/>
                <a:gd name="T51" fmla="*/ 18 h 60"/>
                <a:gd name="T52" fmla="*/ 33 w 84"/>
                <a:gd name="T53" fmla="*/ 20 h 60"/>
                <a:gd name="T54" fmla="*/ 31 w 84"/>
                <a:gd name="T55" fmla="*/ 22 h 60"/>
                <a:gd name="T56" fmla="*/ 33 w 84"/>
                <a:gd name="T57" fmla="*/ 22 h 60"/>
                <a:gd name="T58" fmla="*/ 35 w 84"/>
                <a:gd name="T59" fmla="*/ 17 h 60"/>
                <a:gd name="T60" fmla="*/ 39 w 84"/>
                <a:gd name="T61" fmla="*/ 14 h 60"/>
                <a:gd name="T62" fmla="*/ 45 w 84"/>
                <a:gd name="T63" fmla="*/ 14 h 60"/>
                <a:gd name="T64" fmla="*/ 49 w 84"/>
                <a:gd name="T65" fmla="*/ 17 h 60"/>
                <a:gd name="T66" fmla="*/ 50 w 84"/>
                <a:gd name="T67" fmla="*/ 22 h 60"/>
                <a:gd name="T68" fmla="*/ 49 w 84"/>
                <a:gd name="T69" fmla="*/ 26 h 60"/>
                <a:gd name="T70" fmla="*/ 45 w 84"/>
                <a:gd name="T71" fmla="*/ 30 h 60"/>
                <a:gd name="T72" fmla="*/ 39 w 84"/>
                <a:gd name="T73" fmla="*/ 30 h 60"/>
                <a:gd name="T74" fmla="*/ 35 w 84"/>
                <a:gd name="T75" fmla="*/ 27 h 60"/>
                <a:gd name="T76" fmla="*/ 33 w 84"/>
                <a:gd name="T77" fmla="*/ 22 h 60"/>
                <a:gd name="T78" fmla="*/ 42 w 84"/>
                <a:gd name="T79" fmla="*/ 27 h 60"/>
                <a:gd name="T80" fmla="*/ 37 w 84"/>
                <a:gd name="T81" fmla="*/ 22 h 60"/>
                <a:gd name="T82" fmla="*/ 44 w 84"/>
                <a:gd name="T83" fmla="*/ 22 h 60"/>
                <a:gd name="T84" fmla="*/ 42 w 84"/>
                <a:gd name="T85" fmla="*/ 19 h 60"/>
                <a:gd name="T86" fmla="*/ 79 w 84"/>
                <a:gd name="T87" fmla="*/ 6 h 60"/>
                <a:gd name="T88" fmla="*/ 5 w 84"/>
                <a:gd name="T89" fmla="*/ 6 h 60"/>
                <a:gd name="T90" fmla="*/ 0 w 84"/>
                <a:gd name="T91" fmla="*/ 51 h 60"/>
                <a:gd name="T92" fmla="*/ 0 w 84"/>
                <a:gd name="T93" fmla="*/ 55 h 60"/>
                <a:gd name="T94" fmla="*/ 84 w 84"/>
                <a:gd name="T95" fmla="*/ 55 h 60"/>
                <a:gd name="T96" fmla="*/ 76 w 84"/>
                <a:gd name="T97" fmla="*/ 57 h 60"/>
                <a:gd name="T98" fmla="*/ 3 w 84"/>
                <a:gd name="T99" fmla="*/ 53 h 60"/>
                <a:gd name="T100" fmla="*/ 30 w 84"/>
                <a:gd name="T101" fmla="*/ 56 h 60"/>
                <a:gd name="T102" fmla="*/ 54 w 84"/>
                <a:gd name="T103" fmla="*/ 53 h 60"/>
                <a:gd name="T104" fmla="*/ 76 w 84"/>
                <a:gd name="T105" fmla="*/ 57 h 60"/>
                <a:gd name="T106" fmla="*/ 52 w 84"/>
                <a:gd name="T107" fmla="*/ 54 h 60"/>
                <a:gd name="T108" fmla="*/ 53 w 84"/>
                <a:gd name="T109" fmla="*/ 51 h 60"/>
                <a:gd name="T110" fmla="*/ 7 w 84"/>
                <a:gd name="T111" fmla="*/ 43 h 60"/>
                <a:gd name="T112" fmla="*/ 53 w 84"/>
                <a:gd name="T113" fmla="*/ 51 h 60"/>
                <a:gd name="T114" fmla="*/ 8 w 84"/>
                <a:gd name="T115" fmla="*/ 41 h 60"/>
                <a:gd name="T116" fmla="*/ 10 w 84"/>
                <a:gd name="T117" fmla="*/ 3 h 60"/>
                <a:gd name="T118" fmla="*/ 76 w 84"/>
                <a:gd name="T119" fmla="*/ 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84" h="60">
                  <a:moveTo>
                    <a:pt x="10" y="5"/>
                  </a:moveTo>
                  <a:cubicBezTo>
                    <a:pt x="10" y="5"/>
                    <a:pt x="9" y="5"/>
                    <a:pt x="9" y="6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9" y="37"/>
                    <a:pt x="10" y="38"/>
                    <a:pt x="10" y="38"/>
                  </a:cubicBezTo>
                  <a:cubicBezTo>
                    <a:pt x="73" y="38"/>
                    <a:pt x="73" y="38"/>
                    <a:pt x="73" y="38"/>
                  </a:cubicBezTo>
                  <a:cubicBezTo>
                    <a:pt x="74" y="38"/>
                    <a:pt x="74" y="37"/>
                    <a:pt x="74" y="37"/>
                  </a:cubicBezTo>
                  <a:cubicBezTo>
                    <a:pt x="74" y="6"/>
                    <a:pt x="74" y="6"/>
                    <a:pt x="74" y="6"/>
                  </a:cubicBezTo>
                  <a:cubicBezTo>
                    <a:pt x="74" y="5"/>
                    <a:pt x="74" y="5"/>
                    <a:pt x="73" y="5"/>
                  </a:cubicBezTo>
                  <a:lnTo>
                    <a:pt x="10" y="5"/>
                  </a:lnTo>
                  <a:close/>
                  <a:moveTo>
                    <a:pt x="72" y="36"/>
                  </a:moveTo>
                  <a:cubicBezTo>
                    <a:pt x="11" y="36"/>
                    <a:pt x="11" y="36"/>
                    <a:pt x="11" y="36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72" y="7"/>
                    <a:pt x="72" y="7"/>
                    <a:pt x="72" y="7"/>
                  </a:cubicBezTo>
                  <a:lnTo>
                    <a:pt x="72" y="36"/>
                  </a:lnTo>
                  <a:close/>
                  <a:moveTo>
                    <a:pt x="32" y="24"/>
                  </a:moveTo>
                  <a:cubicBezTo>
                    <a:pt x="32" y="24"/>
                    <a:pt x="33" y="24"/>
                    <a:pt x="33" y="24"/>
                  </a:cubicBezTo>
                  <a:cubicBezTo>
                    <a:pt x="33" y="24"/>
                    <a:pt x="33" y="24"/>
                    <a:pt x="34" y="25"/>
                  </a:cubicBezTo>
                  <a:cubicBezTo>
                    <a:pt x="34" y="25"/>
                    <a:pt x="34" y="25"/>
                    <a:pt x="33" y="25"/>
                  </a:cubicBezTo>
                  <a:cubicBezTo>
                    <a:pt x="33" y="25"/>
                    <a:pt x="33" y="26"/>
                    <a:pt x="33" y="26"/>
                  </a:cubicBezTo>
                  <a:cubicBezTo>
                    <a:pt x="33" y="26"/>
                    <a:pt x="33" y="26"/>
                    <a:pt x="33" y="27"/>
                  </a:cubicBezTo>
                  <a:cubicBezTo>
                    <a:pt x="33" y="28"/>
                    <a:pt x="34" y="28"/>
                    <a:pt x="34" y="29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5" y="29"/>
                    <a:pt x="36" y="29"/>
                    <a:pt x="36" y="29"/>
                  </a:cubicBezTo>
                  <a:cubicBezTo>
                    <a:pt x="36" y="29"/>
                    <a:pt x="36" y="28"/>
                    <a:pt x="37" y="29"/>
                  </a:cubicBezTo>
                  <a:cubicBezTo>
                    <a:pt x="37" y="29"/>
                    <a:pt x="37" y="29"/>
                    <a:pt x="37" y="30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7" y="31"/>
                    <a:pt x="37" y="31"/>
                    <a:pt x="37" y="31"/>
                  </a:cubicBezTo>
                  <a:cubicBezTo>
                    <a:pt x="38" y="31"/>
                    <a:pt x="39" y="32"/>
                    <a:pt x="40" y="32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40" y="32"/>
                    <a:pt x="41" y="32"/>
                    <a:pt x="41" y="32"/>
                  </a:cubicBezTo>
                  <a:cubicBezTo>
                    <a:pt x="41" y="32"/>
                    <a:pt x="41" y="31"/>
                    <a:pt x="41" y="31"/>
                  </a:cubicBezTo>
                  <a:cubicBezTo>
                    <a:pt x="41" y="30"/>
                    <a:pt x="42" y="30"/>
                    <a:pt x="42" y="31"/>
                  </a:cubicBezTo>
                  <a:cubicBezTo>
                    <a:pt x="42" y="31"/>
                    <a:pt x="43" y="32"/>
                    <a:pt x="43" y="32"/>
                  </a:cubicBezTo>
                  <a:cubicBezTo>
                    <a:pt x="43" y="32"/>
                    <a:pt x="43" y="32"/>
                    <a:pt x="44" y="32"/>
                  </a:cubicBezTo>
                  <a:cubicBezTo>
                    <a:pt x="44" y="32"/>
                    <a:pt x="45" y="31"/>
                    <a:pt x="46" y="31"/>
                  </a:cubicBezTo>
                  <a:cubicBezTo>
                    <a:pt x="46" y="31"/>
                    <a:pt x="47" y="31"/>
                    <a:pt x="47" y="30"/>
                  </a:cubicBezTo>
                  <a:cubicBezTo>
                    <a:pt x="47" y="30"/>
                    <a:pt x="47" y="30"/>
                    <a:pt x="47" y="30"/>
                  </a:cubicBezTo>
                  <a:cubicBezTo>
                    <a:pt x="46" y="29"/>
                    <a:pt x="47" y="29"/>
                    <a:pt x="47" y="29"/>
                  </a:cubicBezTo>
                  <a:cubicBezTo>
                    <a:pt x="47" y="28"/>
                    <a:pt x="47" y="29"/>
                    <a:pt x="48" y="29"/>
                  </a:cubicBezTo>
                  <a:cubicBezTo>
                    <a:pt x="48" y="29"/>
                    <a:pt x="48" y="29"/>
                    <a:pt x="48" y="29"/>
                  </a:cubicBezTo>
                  <a:cubicBezTo>
                    <a:pt x="49" y="29"/>
                    <a:pt x="49" y="29"/>
                    <a:pt x="49" y="29"/>
                  </a:cubicBezTo>
                  <a:cubicBezTo>
                    <a:pt x="50" y="28"/>
                    <a:pt x="50" y="28"/>
                    <a:pt x="51" y="27"/>
                  </a:cubicBezTo>
                  <a:cubicBezTo>
                    <a:pt x="51" y="26"/>
                    <a:pt x="51" y="26"/>
                    <a:pt x="51" y="26"/>
                  </a:cubicBezTo>
                  <a:cubicBezTo>
                    <a:pt x="51" y="26"/>
                    <a:pt x="51" y="25"/>
                    <a:pt x="50" y="25"/>
                  </a:cubicBezTo>
                  <a:cubicBezTo>
                    <a:pt x="50" y="25"/>
                    <a:pt x="50" y="25"/>
                    <a:pt x="50" y="25"/>
                  </a:cubicBezTo>
                  <a:cubicBezTo>
                    <a:pt x="50" y="24"/>
                    <a:pt x="50" y="24"/>
                    <a:pt x="51" y="24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52" y="24"/>
                    <a:pt x="52" y="24"/>
                    <a:pt x="52" y="23"/>
                  </a:cubicBezTo>
                  <a:cubicBezTo>
                    <a:pt x="52" y="23"/>
                    <a:pt x="52" y="22"/>
                    <a:pt x="52" y="22"/>
                  </a:cubicBezTo>
                  <a:cubicBezTo>
                    <a:pt x="52" y="21"/>
                    <a:pt x="52" y="21"/>
                    <a:pt x="52" y="20"/>
                  </a:cubicBezTo>
                  <a:cubicBezTo>
                    <a:pt x="52" y="20"/>
                    <a:pt x="52" y="20"/>
                    <a:pt x="51" y="20"/>
                  </a:cubicBezTo>
                  <a:cubicBezTo>
                    <a:pt x="51" y="20"/>
                    <a:pt x="51" y="20"/>
                    <a:pt x="51" y="20"/>
                  </a:cubicBezTo>
                  <a:cubicBezTo>
                    <a:pt x="50" y="20"/>
                    <a:pt x="50" y="19"/>
                    <a:pt x="50" y="19"/>
                  </a:cubicBezTo>
                  <a:cubicBezTo>
                    <a:pt x="50" y="19"/>
                    <a:pt x="50" y="19"/>
                    <a:pt x="50" y="18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18"/>
                    <a:pt x="51" y="17"/>
                    <a:pt x="51" y="17"/>
                  </a:cubicBezTo>
                  <a:cubicBezTo>
                    <a:pt x="50" y="16"/>
                    <a:pt x="50" y="15"/>
                    <a:pt x="49" y="15"/>
                  </a:cubicBezTo>
                  <a:cubicBezTo>
                    <a:pt x="49" y="15"/>
                    <a:pt x="49" y="14"/>
                    <a:pt x="48" y="14"/>
                  </a:cubicBezTo>
                  <a:cubicBezTo>
                    <a:pt x="48" y="14"/>
                    <a:pt x="48" y="15"/>
                    <a:pt x="48" y="15"/>
                  </a:cubicBezTo>
                  <a:cubicBezTo>
                    <a:pt x="47" y="15"/>
                    <a:pt x="47" y="15"/>
                    <a:pt x="47" y="15"/>
                  </a:cubicBezTo>
                  <a:cubicBezTo>
                    <a:pt x="47" y="15"/>
                    <a:pt x="46" y="14"/>
                    <a:pt x="47" y="14"/>
                  </a:cubicBezTo>
                  <a:cubicBezTo>
                    <a:pt x="47" y="14"/>
                    <a:pt x="47" y="13"/>
                    <a:pt x="47" y="13"/>
                  </a:cubicBezTo>
                  <a:cubicBezTo>
                    <a:pt x="47" y="13"/>
                    <a:pt x="46" y="13"/>
                    <a:pt x="46" y="13"/>
                  </a:cubicBezTo>
                  <a:cubicBezTo>
                    <a:pt x="45" y="12"/>
                    <a:pt x="44" y="12"/>
                    <a:pt x="44" y="12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43" y="12"/>
                    <a:pt x="42" y="12"/>
                    <a:pt x="42" y="13"/>
                  </a:cubicBezTo>
                  <a:cubicBezTo>
                    <a:pt x="42" y="13"/>
                    <a:pt x="41" y="13"/>
                    <a:pt x="41" y="13"/>
                  </a:cubicBezTo>
                  <a:cubicBezTo>
                    <a:pt x="41" y="12"/>
                    <a:pt x="41" y="12"/>
                    <a:pt x="41" y="12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39" y="12"/>
                    <a:pt x="38" y="12"/>
                    <a:pt x="37" y="13"/>
                  </a:cubicBezTo>
                  <a:cubicBezTo>
                    <a:pt x="37" y="13"/>
                    <a:pt x="37" y="13"/>
                    <a:pt x="37" y="13"/>
                  </a:cubicBezTo>
                  <a:cubicBezTo>
                    <a:pt x="37" y="13"/>
                    <a:pt x="37" y="14"/>
                    <a:pt x="37" y="14"/>
                  </a:cubicBezTo>
                  <a:cubicBezTo>
                    <a:pt x="37" y="14"/>
                    <a:pt x="37" y="15"/>
                    <a:pt x="37" y="15"/>
                  </a:cubicBezTo>
                  <a:cubicBezTo>
                    <a:pt x="36" y="15"/>
                    <a:pt x="36" y="15"/>
                    <a:pt x="36" y="15"/>
                  </a:cubicBezTo>
                  <a:cubicBezTo>
                    <a:pt x="36" y="15"/>
                    <a:pt x="35" y="14"/>
                    <a:pt x="35" y="14"/>
                  </a:cubicBezTo>
                  <a:cubicBezTo>
                    <a:pt x="35" y="14"/>
                    <a:pt x="35" y="15"/>
                    <a:pt x="34" y="15"/>
                  </a:cubicBezTo>
                  <a:cubicBezTo>
                    <a:pt x="34" y="15"/>
                    <a:pt x="33" y="16"/>
                    <a:pt x="33" y="17"/>
                  </a:cubicBezTo>
                  <a:cubicBezTo>
                    <a:pt x="33" y="17"/>
                    <a:pt x="33" y="18"/>
                    <a:pt x="33" y="18"/>
                  </a:cubicBezTo>
                  <a:cubicBezTo>
                    <a:pt x="33" y="18"/>
                    <a:pt x="33" y="18"/>
                    <a:pt x="33" y="18"/>
                  </a:cubicBezTo>
                  <a:cubicBezTo>
                    <a:pt x="34" y="19"/>
                    <a:pt x="34" y="19"/>
                    <a:pt x="34" y="19"/>
                  </a:cubicBezTo>
                  <a:cubicBezTo>
                    <a:pt x="33" y="19"/>
                    <a:pt x="33" y="20"/>
                    <a:pt x="33" y="20"/>
                  </a:cubicBezTo>
                  <a:cubicBezTo>
                    <a:pt x="32" y="20"/>
                    <a:pt x="32" y="20"/>
                    <a:pt x="32" y="20"/>
                  </a:cubicBezTo>
                  <a:cubicBezTo>
                    <a:pt x="32" y="20"/>
                    <a:pt x="32" y="20"/>
                    <a:pt x="32" y="20"/>
                  </a:cubicBezTo>
                  <a:cubicBezTo>
                    <a:pt x="32" y="21"/>
                    <a:pt x="31" y="21"/>
                    <a:pt x="31" y="22"/>
                  </a:cubicBezTo>
                  <a:cubicBezTo>
                    <a:pt x="31" y="22"/>
                    <a:pt x="32" y="23"/>
                    <a:pt x="32" y="23"/>
                  </a:cubicBezTo>
                  <a:cubicBezTo>
                    <a:pt x="32" y="24"/>
                    <a:pt x="32" y="24"/>
                    <a:pt x="32" y="24"/>
                  </a:cubicBezTo>
                  <a:close/>
                  <a:moveTo>
                    <a:pt x="33" y="22"/>
                  </a:moveTo>
                  <a:cubicBezTo>
                    <a:pt x="34" y="21"/>
                    <a:pt x="35" y="21"/>
                    <a:pt x="35" y="20"/>
                  </a:cubicBezTo>
                  <a:cubicBezTo>
                    <a:pt x="36" y="19"/>
                    <a:pt x="36" y="18"/>
                    <a:pt x="35" y="17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6" y="17"/>
                    <a:pt x="37" y="17"/>
                    <a:pt x="38" y="17"/>
                  </a:cubicBezTo>
                  <a:cubicBezTo>
                    <a:pt x="39" y="16"/>
                    <a:pt x="39" y="15"/>
                    <a:pt x="39" y="14"/>
                  </a:cubicBezTo>
                  <a:cubicBezTo>
                    <a:pt x="39" y="14"/>
                    <a:pt x="39" y="14"/>
                    <a:pt x="39" y="14"/>
                  </a:cubicBezTo>
                  <a:cubicBezTo>
                    <a:pt x="40" y="15"/>
                    <a:pt x="41" y="15"/>
                    <a:pt x="42" y="15"/>
                  </a:cubicBezTo>
                  <a:cubicBezTo>
                    <a:pt x="43" y="15"/>
                    <a:pt x="44" y="15"/>
                    <a:pt x="44" y="14"/>
                  </a:cubicBezTo>
                  <a:cubicBezTo>
                    <a:pt x="44" y="14"/>
                    <a:pt x="44" y="14"/>
                    <a:pt x="45" y="14"/>
                  </a:cubicBezTo>
                  <a:cubicBezTo>
                    <a:pt x="44" y="15"/>
                    <a:pt x="45" y="16"/>
                    <a:pt x="46" y="17"/>
                  </a:cubicBezTo>
                  <a:cubicBezTo>
                    <a:pt x="46" y="17"/>
                    <a:pt x="47" y="17"/>
                    <a:pt x="48" y="17"/>
                  </a:cubicBezTo>
                  <a:cubicBezTo>
                    <a:pt x="48" y="17"/>
                    <a:pt x="48" y="17"/>
                    <a:pt x="49" y="17"/>
                  </a:cubicBezTo>
                  <a:cubicBezTo>
                    <a:pt x="48" y="18"/>
                    <a:pt x="48" y="19"/>
                    <a:pt x="48" y="20"/>
                  </a:cubicBezTo>
                  <a:cubicBezTo>
                    <a:pt x="48" y="21"/>
                    <a:pt x="49" y="21"/>
                    <a:pt x="50" y="22"/>
                  </a:cubicBezTo>
                  <a:cubicBezTo>
                    <a:pt x="50" y="22"/>
                    <a:pt x="50" y="22"/>
                    <a:pt x="50" y="22"/>
                  </a:cubicBezTo>
                  <a:cubicBezTo>
                    <a:pt x="50" y="22"/>
                    <a:pt x="50" y="22"/>
                    <a:pt x="50" y="22"/>
                  </a:cubicBezTo>
                  <a:cubicBezTo>
                    <a:pt x="49" y="22"/>
                    <a:pt x="48" y="23"/>
                    <a:pt x="48" y="24"/>
                  </a:cubicBezTo>
                  <a:cubicBezTo>
                    <a:pt x="48" y="25"/>
                    <a:pt x="48" y="26"/>
                    <a:pt x="49" y="26"/>
                  </a:cubicBezTo>
                  <a:cubicBezTo>
                    <a:pt x="48" y="27"/>
                    <a:pt x="48" y="27"/>
                    <a:pt x="48" y="27"/>
                  </a:cubicBezTo>
                  <a:cubicBezTo>
                    <a:pt x="47" y="27"/>
                    <a:pt x="46" y="27"/>
                    <a:pt x="46" y="27"/>
                  </a:cubicBezTo>
                  <a:cubicBezTo>
                    <a:pt x="45" y="28"/>
                    <a:pt x="44" y="29"/>
                    <a:pt x="45" y="30"/>
                  </a:cubicBezTo>
                  <a:cubicBezTo>
                    <a:pt x="44" y="30"/>
                    <a:pt x="44" y="30"/>
                    <a:pt x="44" y="30"/>
                  </a:cubicBezTo>
                  <a:cubicBezTo>
                    <a:pt x="44" y="29"/>
                    <a:pt x="43" y="28"/>
                    <a:pt x="42" y="28"/>
                  </a:cubicBezTo>
                  <a:cubicBezTo>
                    <a:pt x="41" y="28"/>
                    <a:pt x="40" y="29"/>
                    <a:pt x="39" y="30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29"/>
                    <a:pt x="39" y="28"/>
                    <a:pt x="38" y="27"/>
                  </a:cubicBezTo>
                  <a:cubicBezTo>
                    <a:pt x="37" y="27"/>
                    <a:pt x="36" y="27"/>
                    <a:pt x="35" y="27"/>
                  </a:cubicBezTo>
                  <a:cubicBezTo>
                    <a:pt x="35" y="27"/>
                    <a:pt x="35" y="27"/>
                    <a:pt x="35" y="26"/>
                  </a:cubicBezTo>
                  <a:cubicBezTo>
                    <a:pt x="36" y="26"/>
                    <a:pt x="36" y="25"/>
                    <a:pt x="35" y="24"/>
                  </a:cubicBezTo>
                  <a:cubicBezTo>
                    <a:pt x="35" y="23"/>
                    <a:pt x="34" y="22"/>
                    <a:pt x="33" y="22"/>
                  </a:cubicBezTo>
                  <a:cubicBezTo>
                    <a:pt x="33" y="22"/>
                    <a:pt x="33" y="22"/>
                    <a:pt x="33" y="22"/>
                  </a:cubicBezTo>
                  <a:cubicBezTo>
                    <a:pt x="33" y="22"/>
                    <a:pt x="33" y="22"/>
                    <a:pt x="33" y="22"/>
                  </a:cubicBezTo>
                  <a:close/>
                  <a:moveTo>
                    <a:pt x="42" y="27"/>
                  </a:moveTo>
                  <a:cubicBezTo>
                    <a:pt x="44" y="27"/>
                    <a:pt x="46" y="24"/>
                    <a:pt x="46" y="22"/>
                  </a:cubicBezTo>
                  <a:cubicBezTo>
                    <a:pt x="46" y="19"/>
                    <a:pt x="44" y="17"/>
                    <a:pt x="42" y="17"/>
                  </a:cubicBezTo>
                  <a:cubicBezTo>
                    <a:pt x="39" y="17"/>
                    <a:pt x="37" y="19"/>
                    <a:pt x="37" y="22"/>
                  </a:cubicBezTo>
                  <a:cubicBezTo>
                    <a:pt x="37" y="24"/>
                    <a:pt x="39" y="27"/>
                    <a:pt x="42" y="27"/>
                  </a:cubicBezTo>
                  <a:close/>
                  <a:moveTo>
                    <a:pt x="42" y="19"/>
                  </a:moveTo>
                  <a:cubicBezTo>
                    <a:pt x="43" y="19"/>
                    <a:pt x="44" y="20"/>
                    <a:pt x="44" y="22"/>
                  </a:cubicBezTo>
                  <a:cubicBezTo>
                    <a:pt x="44" y="23"/>
                    <a:pt x="43" y="25"/>
                    <a:pt x="42" y="25"/>
                  </a:cubicBezTo>
                  <a:cubicBezTo>
                    <a:pt x="40" y="25"/>
                    <a:pt x="39" y="23"/>
                    <a:pt x="39" y="22"/>
                  </a:cubicBezTo>
                  <a:cubicBezTo>
                    <a:pt x="39" y="20"/>
                    <a:pt x="40" y="19"/>
                    <a:pt x="42" y="19"/>
                  </a:cubicBezTo>
                  <a:close/>
                  <a:moveTo>
                    <a:pt x="84" y="51"/>
                  </a:moveTo>
                  <a:cubicBezTo>
                    <a:pt x="79" y="42"/>
                    <a:pt x="79" y="42"/>
                    <a:pt x="79" y="42"/>
                  </a:cubicBezTo>
                  <a:cubicBezTo>
                    <a:pt x="79" y="6"/>
                    <a:pt x="79" y="6"/>
                    <a:pt x="79" y="6"/>
                  </a:cubicBezTo>
                  <a:cubicBezTo>
                    <a:pt x="79" y="1"/>
                    <a:pt x="78" y="0"/>
                    <a:pt x="74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6" y="0"/>
                    <a:pt x="5" y="1"/>
                    <a:pt x="5" y="6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52"/>
                    <a:pt x="0" y="53"/>
                    <a:pt x="0" y="55"/>
                  </a:cubicBezTo>
                  <a:cubicBezTo>
                    <a:pt x="0" y="58"/>
                    <a:pt x="3" y="60"/>
                    <a:pt x="7" y="60"/>
                  </a:cubicBezTo>
                  <a:cubicBezTo>
                    <a:pt x="76" y="60"/>
                    <a:pt x="76" y="60"/>
                    <a:pt x="76" y="60"/>
                  </a:cubicBezTo>
                  <a:cubicBezTo>
                    <a:pt x="80" y="60"/>
                    <a:pt x="84" y="58"/>
                    <a:pt x="84" y="55"/>
                  </a:cubicBezTo>
                  <a:cubicBezTo>
                    <a:pt x="84" y="52"/>
                    <a:pt x="84" y="52"/>
                    <a:pt x="84" y="52"/>
                  </a:cubicBezTo>
                  <a:cubicBezTo>
                    <a:pt x="84" y="52"/>
                    <a:pt x="84" y="52"/>
                    <a:pt x="84" y="51"/>
                  </a:cubicBezTo>
                  <a:close/>
                  <a:moveTo>
                    <a:pt x="76" y="57"/>
                  </a:moveTo>
                  <a:cubicBezTo>
                    <a:pt x="7" y="57"/>
                    <a:pt x="7" y="57"/>
                    <a:pt x="7" y="57"/>
                  </a:cubicBezTo>
                  <a:cubicBezTo>
                    <a:pt x="5" y="57"/>
                    <a:pt x="3" y="56"/>
                    <a:pt x="3" y="55"/>
                  </a:cubicBezTo>
                  <a:cubicBezTo>
                    <a:pt x="3" y="53"/>
                    <a:pt x="3" y="53"/>
                    <a:pt x="3" y="53"/>
                  </a:cubicBezTo>
                  <a:cubicBezTo>
                    <a:pt x="29" y="53"/>
                    <a:pt x="29" y="53"/>
                    <a:pt x="29" y="53"/>
                  </a:cubicBezTo>
                  <a:cubicBezTo>
                    <a:pt x="29" y="55"/>
                    <a:pt x="29" y="55"/>
                    <a:pt x="29" y="55"/>
                  </a:cubicBezTo>
                  <a:cubicBezTo>
                    <a:pt x="29" y="56"/>
                    <a:pt x="30" y="56"/>
                    <a:pt x="30" y="56"/>
                  </a:cubicBezTo>
                  <a:cubicBezTo>
                    <a:pt x="53" y="56"/>
                    <a:pt x="53" y="56"/>
                    <a:pt x="53" y="56"/>
                  </a:cubicBezTo>
                  <a:cubicBezTo>
                    <a:pt x="54" y="56"/>
                    <a:pt x="54" y="56"/>
                    <a:pt x="54" y="55"/>
                  </a:cubicBezTo>
                  <a:cubicBezTo>
                    <a:pt x="54" y="53"/>
                    <a:pt x="54" y="53"/>
                    <a:pt x="54" y="53"/>
                  </a:cubicBezTo>
                  <a:cubicBezTo>
                    <a:pt x="81" y="53"/>
                    <a:pt x="81" y="53"/>
                    <a:pt x="81" y="53"/>
                  </a:cubicBezTo>
                  <a:cubicBezTo>
                    <a:pt x="81" y="55"/>
                    <a:pt x="81" y="55"/>
                    <a:pt x="81" y="55"/>
                  </a:cubicBezTo>
                  <a:cubicBezTo>
                    <a:pt x="81" y="56"/>
                    <a:pt x="79" y="57"/>
                    <a:pt x="76" y="57"/>
                  </a:cubicBezTo>
                  <a:close/>
                  <a:moveTo>
                    <a:pt x="31" y="53"/>
                  </a:moveTo>
                  <a:cubicBezTo>
                    <a:pt x="52" y="53"/>
                    <a:pt x="52" y="53"/>
                    <a:pt x="52" y="53"/>
                  </a:cubicBezTo>
                  <a:cubicBezTo>
                    <a:pt x="52" y="54"/>
                    <a:pt x="52" y="54"/>
                    <a:pt x="52" y="54"/>
                  </a:cubicBezTo>
                  <a:cubicBezTo>
                    <a:pt x="31" y="54"/>
                    <a:pt x="31" y="54"/>
                    <a:pt x="31" y="54"/>
                  </a:cubicBezTo>
                  <a:lnTo>
                    <a:pt x="31" y="53"/>
                  </a:lnTo>
                  <a:close/>
                  <a:moveTo>
                    <a:pt x="53" y="51"/>
                  </a:moveTo>
                  <a:cubicBezTo>
                    <a:pt x="30" y="51"/>
                    <a:pt x="30" y="51"/>
                    <a:pt x="30" y="51"/>
                  </a:cubicBezTo>
                  <a:cubicBezTo>
                    <a:pt x="3" y="51"/>
                    <a:pt x="3" y="51"/>
                    <a:pt x="3" y="51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76" y="43"/>
                    <a:pt x="76" y="43"/>
                    <a:pt x="76" y="43"/>
                  </a:cubicBezTo>
                  <a:cubicBezTo>
                    <a:pt x="80" y="51"/>
                    <a:pt x="80" y="51"/>
                    <a:pt x="80" y="51"/>
                  </a:cubicBezTo>
                  <a:lnTo>
                    <a:pt x="53" y="51"/>
                  </a:lnTo>
                  <a:close/>
                  <a:moveTo>
                    <a:pt x="76" y="6"/>
                  </a:moveTo>
                  <a:cubicBezTo>
                    <a:pt x="76" y="41"/>
                    <a:pt x="76" y="41"/>
                    <a:pt x="76" y="41"/>
                  </a:cubicBezTo>
                  <a:cubicBezTo>
                    <a:pt x="8" y="41"/>
                    <a:pt x="8" y="41"/>
                    <a:pt x="8" y="41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5"/>
                    <a:pt x="8" y="4"/>
                    <a:pt x="8" y="3"/>
                  </a:cubicBezTo>
                  <a:cubicBezTo>
                    <a:pt x="8" y="3"/>
                    <a:pt x="9" y="3"/>
                    <a:pt x="10" y="3"/>
                  </a:cubicBezTo>
                  <a:cubicBezTo>
                    <a:pt x="74" y="3"/>
                    <a:pt x="74" y="3"/>
                    <a:pt x="74" y="3"/>
                  </a:cubicBezTo>
                  <a:cubicBezTo>
                    <a:pt x="74" y="3"/>
                    <a:pt x="75" y="3"/>
                    <a:pt x="76" y="3"/>
                  </a:cubicBezTo>
                  <a:cubicBezTo>
                    <a:pt x="76" y="4"/>
                    <a:pt x="76" y="5"/>
                    <a:pt x="76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1" rIns="91440" bIns="45721" numCol="1" anchor="t" anchorCtr="0" compatLnSpc="1"/>
            <a:lstStyle/>
            <a:p>
              <a:endParaRPr lang="en-US" sz="1800"/>
            </a:p>
          </p:txBody>
        </p:sp>
        <p:sp>
          <p:nvSpPr>
            <p:cNvPr id="33" name="ïṡļíďè"/>
            <p:cNvSpPr/>
            <p:nvPr/>
          </p:nvSpPr>
          <p:spPr bwMode="auto">
            <a:xfrm>
              <a:off x="5801839" y="2896569"/>
              <a:ext cx="331940" cy="387265"/>
            </a:xfrm>
            <a:custGeom>
              <a:avLst/>
              <a:gdLst>
                <a:gd name="T0" fmla="*/ 36 w 56"/>
                <a:gd name="T1" fmla="*/ 14 h 65"/>
                <a:gd name="T2" fmla="*/ 43 w 56"/>
                <a:gd name="T3" fmla="*/ 2 h 65"/>
                <a:gd name="T4" fmla="*/ 41 w 56"/>
                <a:gd name="T5" fmla="*/ 0 h 65"/>
                <a:gd name="T6" fmla="*/ 13 w 56"/>
                <a:gd name="T7" fmla="*/ 1 h 65"/>
                <a:gd name="T8" fmla="*/ 20 w 56"/>
                <a:gd name="T9" fmla="*/ 14 h 65"/>
                <a:gd name="T10" fmla="*/ 0 w 56"/>
                <a:gd name="T11" fmla="*/ 37 h 65"/>
                <a:gd name="T12" fmla="*/ 7 w 56"/>
                <a:gd name="T13" fmla="*/ 65 h 65"/>
                <a:gd name="T14" fmla="*/ 56 w 56"/>
                <a:gd name="T15" fmla="*/ 58 h 65"/>
                <a:gd name="T16" fmla="*/ 36 w 56"/>
                <a:gd name="T17" fmla="*/ 15 h 65"/>
                <a:gd name="T18" fmla="*/ 23 w 56"/>
                <a:gd name="T19" fmla="*/ 4 h 65"/>
                <a:gd name="T20" fmla="*/ 21 w 56"/>
                <a:gd name="T21" fmla="*/ 5 h 65"/>
                <a:gd name="T22" fmla="*/ 22 w 56"/>
                <a:gd name="T23" fmla="*/ 13 h 65"/>
                <a:gd name="T24" fmla="*/ 39 w 56"/>
                <a:gd name="T25" fmla="*/ 3 h 65"/>
                <a:gd name="T26" fmla="*/ 26 w 56"/>
                <a:gd name="T27" fmla="*/ 13 h 65"/>
                <a:gd name="T28" fmla="*/ 33 w 56"/>
                <a:gd name="T29" fmla="*/ 15 h 65"/>
                <a:gd name="T30" fmla="*/ 23 w 56"/>
                <a:gd name="T31" fmla="*/ 16 h 65"/>
                <a:gd name="T32" fmla="*/ 53 w 56"/>
                <a:gd name="T33" fmla="*/ 58 h 65"/>
                <a:gd name="T34" fmla="*/ 7 w 56"/>
                <a:gd name="T35" fmla="*/ 62 h 65"/>
                <a:gd name="T36" fmla="*/ 3 w 56"/>
                <a:gd name="T37" fmla="*/ 37 h 65"/>
                <a:gd name="T38" fmla="*/ 34 w 56"/>
                <a:gd name="T39" fmla="*/ 18 h 65"/>
                <a:gd name="T40" fmla="*/ 53 w 56"/>
                <a:gd name="T41" fmla="*/ 58 h 65"/>
                <a:gd name="T42" fmla="*/ 8 w 56"/>
                <a:gd name="T43" fmla="*/ 54 h 65"/>
                <a:gd name="T44" fmla="*/ 12 w 56"/>
                <a:gd name="T45" fmla="*/ 58 h 65"/>
                <a:gd name="T46" fmla="*/ 6 w 56"/>
                <a:gd name="T47" fmla="*/ 54 h 65"/>
                <a:gd name="T48" fmla="*/ 23 w 56"/>
                <a:gd name="T49" fmla="*/ 21 h 65"/>
                <a:gd name="T50" fmla="*/ 23 w 56"/>
                <a:gd name="T51" fmla="*/ 23 h 65"/>
                <a:gd name="T52" fmla="*/ 28 w 56"/>
                <a:gd name="T53" fmla="*/ 28 h 65"/>
                <a:gd name="T54" fmla="*/ 28 w 56"/>
                <a:gd name="T55" fmla="*/ 53 h 65"/>
                <a:gd name="T56" fmla="*/ 28 w 56"/>
                <a:gd name="T57" fmla="*/ 28 h 65"/>
                <a:gd name="T58" fmla="*/ 17 w 56"/>
                <a:gd name="T59" fmla="*/ 41 h 65"/>
                <a:gd name="T60" fmla="*/ 38 w 56"/>
                <a:gd name="T61" fmla="*/ 41 h 65"/>
                <a:gd name="T62" fmla="*/ 26 w 56"/>
                <a:gd name="T63" fmla="*/ 37 h 65"/>
                <a:gd name="T64" fmla="*/ 32 w 56"/>
                <a:gd name="T65" fmla="*/ 44 h 65"/>
                <a:gd name="T66" fmla="*/ 29 w 56"/>
                <a:gd name="T67" fmla="*/ 49 h 65"/>
                <a:gd name="T68" fmla="*/ 27 w 56"/>
                <a:gd name="T69" fmla="*/ 49 h 65"/>
                <a:gd name="T70" fmla="*/ 24 w 56"/>
                <a:gd name="T71" fmla="*/ 44 h 65"/>
                <a:gd name="T72" fmla="*/ 26 w 56"/>
                <a:gd name="T73" fmla="*/ 44 h 65"/>
                <a:gd name="T74" fmla="*/ 30 w 56"/>
                <a:gd name="T75" fmla="*/ 44 h 65"/>
                <a:gd name="T76" fmla="*/ 24 w 56"/>
                <a:gd name="T77" fmla="*/ 37 h 65"/>
                <a:gd name="T78" fmla="*/ 27 w 56"/>
                <a:gd name="T79" fmla="*/ 32 h 65"/>
                <a:gd name="T80" fmla="*/ 29 w 56"/>
                <a:gd name="T81" fmla="*/ 32 h 65"/>
                <a:gd name="T82" fmla="*/ 32 w 56"/>
                <a:gd name="T83" fmla="*/ 37 h 65"/>
                <a:gd name="T84" fmla="*/ 30 w 56"/>
                <a:gd name="T85" fmla="*/ 37 h 65"/>
                <a:gd name="T86" fmla="*/ 26 w 56"/>
                <a:gd name="T87" fmla="*/ 37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6" h="65">
                  <a:moveTo>
                    <a:pt x="36" y="15"/>
                  </a:moveTo>
                  <a:cubicBezTo>
                    <a:pt x="36" y="14"/>
                    <a:pt x="36" y="14"/>
                    <a:pt x="36" y="14"/>
                  </a:cubicBezTo>
                  <a:cubicBezTo>
                    <a:pt x="43" y="3"/>
                    <a:pt x="43" y="3"/>
                    <a:pt x="43" y="3"/>
                  </a:cubicBezTo>
                  <a:cubicBezTo>
                    <a:pt x="43" y="3"/>
                    <a:pt x="43" y="3"/>
                    <a:pt x="43" y="2"/>
                  </a:cubicBezTo>
                  <a:cubicBezTo>
                    <a:pt x="43" y="1"/>
                    <a:pt x="42" y="0"/>
                    <a:pt x="41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3" y="0"/>
                    <a:pt x="13" y="1"/>
                  </a:cubicBezTo>
                  <a:cubicBezTo>
                    <a:pt x="12" y="2"/>
                    <a:pt x="12" y="3"/>
                    <a:pt x="13" y="3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9" y="16"/>
                    <a:pt x="0" y="26"/>
                    <a:pt x="0" y="37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61"/>
                    <a:pt x="3" y="65"/>
                    <a:pt x="7" y="65"/>
                  </a:cubicBezTo>
                  <a:cubicBezTo>
                    <a:pt x="49" y="65"/>
                    <a:pt x="49" y="65"/>
                    <a:pt x="49" y="65"/>
                  </a:cubicBezTo>
                  <a:cubicBezTo>
                    <a:pt x="53" y="65"/>
                    <a:pt x="56" y="61"/>
                    <a:pt x="56" y="58"/>
                  </a:cubicBezTo>
                  <a:cubicBezTo>
                    <a:pt x="56" y="37"/>
                    <a:pt x="56" y="37"/>
                    <a:pt x="56" y="37"/>
                  </a:cubicBezTo>
                  <a:cubicBezTo>
                    <a:pt x="56" y="26"/>
                    <a:pt x="47" y="16"/>
                    <a:pt x="36" y="15"/>
                  </a:cubicBezTo>
                  <a:close/>
                  <a:moveTo>
                    <a:pt x="26" y="13"/>
                  </a:moveTo>
                  <a:cubicBezTo>
                    <a:pt x="23" y="4"/>
                    <a:pt x="23" y="4"/>
                    <a:pt x="23" y="4"/>
                  </a:cubicBezTo>
                  <a:cubicBezTo>
                    <a:pt x="22" y="3"/>
                    <a:pt x="22" y="3"/>
                    <a:pt x="21" y="3"/>
                  </a:cubicBezTo>
                  <a:cubicBezTo>
                    <a:pt x="21" y="4"/>
                    <a:pt x="21" y="4"/>
                    <a:pt x="21" y="5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39" y="3"/>
                    <a:pt x="39" y="3"/>
                    <a:pt x="39" y="3"/>
                  </a:cubicBezTo>
                  <a:cubicBezTo>
                    <a:pt x="33" y="13"/>
                    <a:pt x="33" y="13"/>
                    <a:pt x="33" y="13"/>
                  </a:cubicBezTo>
                  <a:lnTo>
                    <a:pt x="26" y="13"/>
                  </a:lnTo>
                  <a:close/>
                  <a:moveTo>
                    <a:pt x="23" y="15"/>
                  </a:moveTo>
                  <a:cubicBezTo>
                    <a:pt x="33" y="15"/>
                    <a:pt x="33" y="15"/>
                    <a:pt x="33" y="15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23" y="16"/>
                    <a:pt x="23" y="16"/>
                    <a:pt x="23" y="16"/>
                  </a:cubicBezTo>
                  <a:lnTo>
                    <a:pt x="23" y="15"/>
                  </a:lnTo>
                  <a:close/>
                  <a:moveTo>
                    <a:pt x="53" y="58"/>
                  </a:moveTo>
                  <a:cubicBezTo>
                    <a:pt x="53" y="60"/>
                    <a:pt x="51" y="62"/>
                    <a:pt x="49" y="62"/>
                  </a:cubicBezTo>
                  <a:cubicBezTo>
                    <a:pt x="7" y="62"/>
                    <a:pt x="7" y="62"/>
                    <a:pt x="7" y="62"/>
                  </a:cubicBezTo>
                  <a:cubicBezTo>
                    <a:pt x="5" y="62"/>
                    <a:pt x="3" y="60"/>
                    <a:pt x="3" y="58"/>
                  </a:cubicBezTo>
                  <a:cubicBezTo>
                    <a:pt x="3" y="37"/>
                    <a:pt x="3" y="37"/>
                    <a:pt x="3" y="37"/>
                  </a:cubicBezTo>
                  <a:cubicBezTo>
                    <a:pt x="3" y="26"/>
                    <a:pt x="11" y="18"/>
                    <a:pt x="22" y="18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44" y="18"/>
                    <a:pt x="53" y="26"/>
                    <a:pt x="53" y="37"/>
                  </a:cubicBezTo>
                  <a:lnTo>
                    <a:pt x="53" y="58"/>
                  </a:lnTo>
                  <a:close/>
                  <a:moveTo>
                    <a:pt x="8" y="38"/>
                  </a:moveTo>
                  <a:cubicBezTo>
                    <a:pt x="8" y="54"/>
                    <a:pt x="8" y="54"/>
                    <a:pt x="8" y="54"/>
                  </a:cubicBezTo>
                  <a:cubicBezTo>
                    <a:pt x="8" y="55"/>
                    <a:pt x="9" y="57"/>
                    <a:pt x="11" y="57"/>
                  </a:cubicBezTo>
                  <a:cubicBezTo>
                    <a:pt x="11" y="57"/>
                    <a:pt x="12" y="57"/>
                    <a:pt x="12" y="58"/>
                  </a:cubicBezTo>
                  <a:cubicBezTo>
                    <a:pt x="12" y="58"/>
                    <a:pt x="11" y="59"/>
                    <a:pt x="11" y="59"/>
                  </a:cubicBezTo>
                  <a:cubicBezTo>
                    <a:pt x="8" y="59"/>
                    <a:pt x="6" y="56"/>
                    <a:pt x="6" y="54"/>
                  </a:cubicBezTo>
                  <a:cubicBezTo>
                    <a:pt x="6" y="38"/>
                    <a:pt x="6" y="38"/>
                    <a:pt x="6" y="38"/>
                  </a:cubicBezTo>
                  <a:cubicBezTo>
                    <a:pt x="6" y="28"/>
                    <a:pt x="14" y="21"/>
                    <a:pt x="23" y="21"/>
                  </a:cubicBezTo>
                  <a:cubicBezTo>
                    <a:pt x="24" y="21"/>
                    <a:pt x="24" y="21"/>
                    <a:pt x="24" y="22"/>
                  </a:cubicBezTo>
                  <a:cubicBezTo>
                    <a:pt x="24" y="22"/>
                    <a:pt x="24" y="23"/>
                    <a:pt x="23" y="23"/>
                  </a:cubicBezTo>
                  <a:cubicBezTo>
                    <a:pt x="15" y="23"/>
                    <a:pt x="8" y="29"/>
                    <a:pt x="8" y="38"/>
                  </a:cubicBezTo>
                  <a:close/>
                  <a:moveTo>
                    <a:pt x="28" y="28"/>
                  </a:moveTo>
                  <a:cubicBezTo>
                    <a:pt x="21" y="28"/>
                    <a:pt x="15" y="34"/>
                    <a:pt x="15" y="41"/>
                  </a:cubicBezTo>
                  <a:cubicBezTo>
                    <a:pt x="15" y="47"/>
                    <a:pt x="21" y="53"/>
                    <a:pt x="28" y="53"/>
                  </a:cubicBezTo>
                  <a:cubicBezTo>
                    <a:pt x="35" y="53"/>
                    <a:pt x="40" y="47"/>
                    <a:pt x="40" y="41"/>
                  </a:cubicBezTo>
                  <a:cubicBezTo>
                    <a:pt x="40" y="34"/>
                    <a:pt x="35" y="28"/>
                    <a:pt x="28" y="28"/>
                  </a:cubicBezTo>
                  <a:close/>
                  <a:moveTo>
                    <a:pt x="28" y="51"/>
                  </a:moveTo>
                  <a:cubicBezTo>
                    <a:pt x="22" y="51"/>
                    <a:pt x="17" y="46"/>
                    <a:pt x="17" y="41"/>
                  </a:cubicBezTo>
                  <a:cubicBezTo>
                    <a:pt x="17" y="35"/>
                    <a:pt x="22" y="30"/>
                    <a:pt x="28" y="30"/>
                  </a:cubicBezTo>
                  <a:cubicBezTo>
                    <a:pt x="33" y="30"/>
                    <a:pt x="38" y="35"/>
                    <a:pt x="38" y="41"/>
                  </a:cubicBezTo>
                  <a:cubicBezTo>
                    <a:pt x="38" y="46"/>
                    <a:pt x="33" y="51"/>
                    <a:pt x="28" y="51"/>
                  </a:cubicBezTo>
                  <a:close/>
                  <a:moveTo>
                    <a:pt x="26" y="37"/>
                  </a:moveTo>
                  <a:cubicBezTo>
                    <a:pt x="26" y="39"/>
                    <a:pt x="27" y="40"/>
                    <a:pt x="28" y="40"/>
                  </a:cubicBezTo>
                  <a:cubicBezTo>
                    <a:pt x="30" y="40"/>
                    <a:pt x="32" y="41"/>
                    <a:pt x="32" y="44"/>
                  </a:cubicBezTo>
                  <a:cubicBezTo>
                    <a:pt x="32" y="46"/>
                    <a:pt x="31" y="47"/>
                    <a:pt x="29" y="48"/>
                  </a:cubicBezTo>
                  <a:cubicBezTo>
                    <a:pt x="29" y="49"/>
                    <a:pt x="29" y="49"/>
                    <a:pt x="29" y="49"/>
                  </a:cubicBezTo>
                  <a:cubicBezTo>
                    <a:pt x="29" y="49"/>
                    <a:pt x="28" y="50"/>
                    <a:pt x="28" y="50"/>
                  </a:cubicBezTo>
                  <a:cubicBezTo>
                    <a:pt x="27" y="50"/>
                    <a:pt x="27" y="49"/>
                    <a:pt x="27" y="49"/>
                  </a:cubicBezTo>
                  <a:cubicBezTo>
                    <a:pt x="27" y="48"/>
                    <a:pt x="27" y="48"/>
                    <a:pt x="27" y="48"/>
                  </a:cubicBezTo>
                  <a:cubicBezTo>
                    <a:pt x="25" y="47"/>
                    <a:pt x="24" y="46"/>
                    <a:pt x="24" y="44"/>
                  </a:cubicBezTo>
                  <a:cubicBezTo>
                    <a:pt x="24" y="43"/>
                    <a:pt x="24" y="43"/>
                    <a:pt x="25" y="43"/>
                  </a:cubicBezTo>
                  <a:cubicBezTo>
                    <a:pt x="25" y="43"/>
                    <a:pt x="26" y="43"/>
                    <a:pt x="26" y="44"/>
                  </a:cubicBezTo>
                  <a:cubicBezTo>
                    <a:pt x="26" y="45"/>
                    <a:pt x="27" y="46"/>
                    <a:pt x="28" y="46"/>
                  </a:cubicBezTo>
                  <a:cubicBezTo>
                    <a:pt x="29" y="46"/>
                    <a:pt x="30" y="45"/>
                    <a:pt x="30" y="44"/>
                  </a:cubicBezTo>
                  <a:cubicBezTo>
                    <a:pt x="30" y="42"/>
                    <a:pt x="29" y="42"/>
                    <a:pt x="28" y="42"/>
                  </a:cubicBezTo>
                  <a:cubicBezTo>
                    <a:pt x="25" y="42"/>
                    <a:pt x="24" y="40"/>
                    <a:pt x="24" y="37"/>
                  </a:cubicBezTo>
                  <a:cubicBezTo>
                    <a:pt x="24" y="36"/>
                    <a:pt x="25" y="34"/>
                    <a:pt x="27" y="34"/>
                  </a:cubicBezTo>
                  <a:cubicBezTo>
                    <a:pt x="27" y="32"/>
                    <a:pt x="27" y="32"/>
                    <a:pt x="27" y="32"/>
                  </a:cubicBezTo>
                  <a:cubicBezTo>
                    <a:pt x="27" y="32"/>
                    <a:pt x="27" y="31"/>
                    <a:pt x="28" y="31"/>
                  </a:cubicBezTo>
                  <a:cubicBezTo>
                    <a:pt x="28" y="31"/>
                    <a:pt x="29" y="32"/>
                    <a:pt x="29" y="32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30" y="34"/>
                    <a:pt x="32" y="35"/>
                    <a:pt x="32" y="37"/>
                  </a:cubicBezTo>
                  <a:cubicBezTo>
                    <a:pt x="32" y="38"/>
                    <a:pt x="31" y="38"/>
                    <a:pt x="31" y="38"/>
                  </a:cubicBezTo>
                  <a:cubicBezTo>
                    <a:pt x="30" y="38"/>
                    <a:pt x="30" y="38"/>
                    <a:pt x="30" y="37"/>
                  </a:cubicBezTo>
                  <a:cubicBezTo>
                    <a:pt x="30" y="36"/>
                    <a:pt x="29" y="35"/>
                    <a:pt x="28" y="35"/>
                  </a:cubicBezTo>
                  <a:cubicBezTo>
                    <a:pt x="27" y="35"/>
                    <a:pt x="26" y="36"/>
                    <a:pt x="26" y="3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1" rIns="91440" bIns="45721" numCol="1" anchor="t" anchorCtr="0" compatLnSpc="1"/>
            <a:lstStyle/>
            <a:p>
              <a:endParaRPr lang="en-US" sz="1800"/>
            </a:p>
          </p:txBody>
        </p:sp>
        <p:sp>
          <p:nvSpPr>
            <p:cNvPr id="34" name="isļiḑe"/>
            <p:cNvSpPr/>
            <p:nvPr/>
          </p:nvSpPr>
          <p:spPr bwMode="auto">
            <a:xfrm>
              <a:off x="3501010" y="4288055"/>
              <a:ext cx="385943" cy="385941"/>
            </a:xfrm>
            <a:custGeom>
              <a:avLst/>
              <a:gdLst>
                <a:gd name="T0" fmla="*/ 45 w 62"/>
                <a:gd name="T1" fmla="*/ 4 h 62"/>
                <a:gd name="T2" fmla="*/ 45 w 62"/>
                <a:gd name="T3" fmla="*/ 9 h 62"/>
                <a:gd name="T4" fmla="*/ 17 w 62"/>
                <a:gd name="T5" fmla="*/ 52 h 62"/>
                <a:gd name="T6" fmla="*/ 16 w 62"/>
                <a:gd name="T7" fmla="*/ 58 h 62"/>
                <a:gd name="T8" fmla="*/ 19 w 62"/>
                <a:gd name="T9" fmla="*/ 52 h 62"/>
                <a:gd name="T10" fmla="*/ 54 w 62"/>
                <a:gd name="T11" fmla="*/ 19 h 62"/>
                <a:gd name="T12" fmla="*/ 56 w 62"/>
                <a:gd name="T13" fmla="*/ 15 h 62"/>
                <a:gd name="T14" fmla="*/ 53 w 62"/>
                <a:gd name="T15" fmla="*/ 19 h 62"/>
                <a:gd name="T16" fmla="*/ 4 w 62"/>
                <a:gd name="T17" fmla="*/ 46 h 62"/>
                <a:gd name="T18" fmla="*/ 9 w 62"/>
                <a:gd name="T19" fmla="*/ 44 h 62"/>
                <a:gd name="T20" fmla="*/ 61 w 62"/>
                <a:gd name="T21" fmla="*/ 30 h 62"/>
                <a:gd name="T22" fmla="*/ 56 w 62"/>
                <a:gd name="T23" fmla="*/ 32 h 62"/>
                <a:gd name="T24" fmla="*/ 61 w 62"/>
                <a:gd name="T25" fmla="*/ 30 h 62"/>
                <a:gd name="T26" fmla="*/ 1 w 62"/>
                <a:gd name="T27" fmla="*/ 30 h 62"/>
                <a:gd name="T28" fmla="*/ 5 w 62"/>
                <a:gd name="T29" fmla="*/ 32 h 62"/>
                <a:gd name="T30" fmla="*/ 52 w 62"/>
                <a:gd name="T31" fmla="*/ 43 h 62"/>
                <a:gd name="T32" fmla="*/ 57 w 62"/>
                <a:gd name="T33" fmla="*/ 47 h 62"/>
                <a:gd name="T34" fmla="*/ 54 w 62"/>
                <a:gd name="T35" fmla="*/ 43 h 62"/>
                <a:gd name="T36" fmla="*/ 10 w 62"/>
                <a:gd name="T37" fmla="*/ 18 h 62"/>
                <a:gd name="T38" fmla="*/ 4 w 62"/>
                <a:gd name="T39" fmla="*/ 15 h 62"/>
                <a:gd name="T40" fmla="*/ 45 w 62"/>
                <a:gd name="T41" fmla="*/ 52 h 62"/>
                <a:gd name="T42" fmla="*/ 45 w 62"/>
                <a:gd name="T43" fmla="*/ 57 h 62"/>
                <a:gd name="T44" fmla="*/ 47 w 62"/>
                <a:gd name="T45" fmla="*/ 56 h 62"/>
                <a:gd name="T46" fmla="*/ 30 w 62"/>
                <a:gd name="T47" fmla="*/ 56 h 62"/>
                <a:gd name="T48" fmla="*/ 32 w 62"/>
                <a:gd name="T49" fmla="*/ 61 h 62"/>
                <a:gd name="T50" fmla="*/ 17 w 62"/>
                <a:gd name="T51" fmla="*/ 9 h 62"/>
                <a:gd name="T52" fmla="*/ 19 w 62"/>
                <a:gd name="T53" fmla="*/ 8 h 62"/>
                <a:gd name="T54" fmla="*/ 15 w 62"/>
                <a:gd name="T55" fmla="*/ 5 h 62"/>
                <a:gd name="T56" fmla="*/ 32 w 62"/>
                <a:gd name="T57" fmla="*/ 5 h 62"/>
                <a:gd name="T58" fmla="*/ 30 w 62"/>
                <a:gd name="T59" fmla="*/ 1 h 62"/>
                <a:gd name="T60" fmla="*/ 53 w 62"/>
                <a:gd name="T61" fmla="*/ 30 h 62"/>
                <a:gd name="T62" fmla="*/ 29 w 62"/>
                <a:gd name="T63" fmla="*/ 53 h 62"/>
                <a:gd name="T64" fmla="*/ 14 w 62"/>
                <a:gd name="T65" fmla="*/ 19 h 62"/>
                <a:gd name="T66" fmla="*/ 48 w 62"/>
                <a:gd name="T67" fmla="*/ 19 h 62"/>
                <a:gd name="T68" fmla="*/ 46 w 62"/>
                <a:gd name="T69" fmla="*/ 22 h 62"/>
                <a:gd name="T70" fmla="*/ 46 w 62"/>
                <a:gd name="T71" fmla="*/ 22 h 62"/>
                <a:gd name="T72" fmla="*/ 39 w 62"/>
                <a:gd name="T73" fmla="*/ 27 h 62"/>
                <a:gd name="T74" fmla="*/ 31 w 62"/>
                <a:gd name="T75" fmla="*/ 48 h 62"/>
                <a:gd name="T76" fmla="*/ 36 w 62"/>
                <a:gd name="T77" fmla="*/ 27 h 62"/>
                <a:gd name="T78" fmla="*/ 36 w 62"/>
                <a:gd name="T79" fmla="*/ 27 h 62"/>
                <a:gd name="T80" fmla="*/ 23 w 62"/>
                <a:gd name="T81" fmla="*/ 27 h 62"/>
                <a:gd name="T82" fmla="*/ 21 w 62"/>
                <a:gd name="T83" fmla="*/ 27 h 62"/>
                <a:gd name="T84" fmla="*/ 28 w 62"/>
                <a:gd name="T85" fmla="*/ 47 h 62"/>
                <a:gd name="T86" fmla="*/ 28 w 62"/>
                <a:gd name="T87" fmla="*/ 47 h 62"/>
                <a:gd name="T88" fmla="*/ 39 w 62"/>
                <a:gd name="T89" fmla="*/ 29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2" h="62">
                  <a:moveTo>
                    <a:pt x="43" y="9"/>
                  </a:moveTo>
                  <a:cubicBezTo>
                    <a:pt x="43" y="9"/>
                    <a:pt x="43" y="9"/>
                    <a:pt x="43" y="8"/>
                  </a:cubicBezTo>
                  <a:cubicBezTo>
                    <a:pt x="45" y="4"/>
                    <a:pt x="45" y="4"/>
                    <a:pt x="45" y="4"/>
                  </a:cubicBezTo>
                  <a:cubicBezTo>
                    <a:pt x="45" y="4"/>
                    <a:pt x="46" y="4"/>
                    <a:pt x="46" y="4"/>
                  </a:cubicBezTo>
                  <a:cubicBezTo>
                    <a:pt x="47" y="4"/>
                    <a:pt x="47" y="5"/>
                    <a:pt x="47" y="5"/>
                  </a:cubicBezTo>
                  <a:cubicBezTo>
                    <a:pt x="45" y="9"/>
                    <a:pt x="45" y="9"/>
                    <a:pt x="45" y="9"/>
                  </a:cubicBezTo>
                  <a:cubicBezTo>
                    <a:pt x="44" y="9"/>
                    <a:pt x="44" y="10"/>
                    <a:pt x="44" y="10"/>
                  </a:cubicBezTo>
                  <a:cubicBezTo>
                    <a:pt x="43" y="10"/>
                    <a:pt x="43" y="9"/>
                    <a:pt x="43" y="9"/>
                  </a:cubicBezTo>
                  <a:close/>
                  <a:moveTo>
                    <a:pt x="17" y="52"/>
                  </a:moveTo>
                  <a:cubicBezTo>
                    <a:pt x="15" y="56"/>
                    <a:pt x="15" y="56"/>
                    <a:pt x="15" y="56"/>
                  </a:cubicBezTo>
                  <a:cubicBezTo>
                    <a:pt x="15" y="57"/>
                    <a:pt x="15" y="57"/>
                    <a:pt x="15" y="58"/>
                  </a:cubicBezTo>
                  <a:cubicBezTo>
                    <a:pt x="16" y="58"/>
                    <a:pt x="16" y="58"/>
                    <a:pt x="16" y="58"/>
                  </a:cubicBezTo>
                  <a:cubicBezTo>
                    <a:pt x="16" y="58"/>
                    <a:pt x="17" y="57"/>
                    <a:pt x="17" y="57"/>
                  </a:cubicBezTo>
                  <a:cubicBezTo>
                    <a:pt x="19" y="53"/>
                    <a:pt x="19" y="53"/>
                    <a:pt x="19" y="53"/>
                  </a:cubicBezTo>
                  <a:cubicBezTo>
                    <a:pt x="19" y="53"/>
                    <a:pt x="19" y="52"/>
                    <a:pt x="19" y="52"/>
                  </a:cubicBezTo>
                  <a:cubicBezTo>
                    <a:pt x="18" y="52"/>
                    <a:pt x="18" y="52"/>
                    <a:pt x="17" y="52"/>
                  </a:cubicBezTo>
                  <a:close/>
                  <a:moveTo>
                    <a:pt x="53" y="19"/>
                  </a:moveTo>
                  <a:cubicBezTo>
                    <a:pt x="53" y="19"/>
                    <a:pt x="53" y="19"/>
                    <a:pt x="54" y="19"/>
                  </a:cubicBezTo>
                  <a:cubicBezTo>
                    <a:pt x="57" y="17"/>
                    <a:pt x="57" y="17"/>
                    <a:pt x="57" y="17"/>
                  </a:cubicBezTo>
                  <a:cubicBezTo>
                    <a:pt x="58" y="16"/>
                    <a:pt x="58" y="16"/>
                    <a:pt x="58" y="15"/>
                  </a:cubicBezTo>
                  <a:cubicBezTo>
                    <a:pt x="57" y="15"/>
                    <a:pt x="57" y="14"/>
                    <a:pt x="56" y="15"/>
                  </a:cubicBezTo>
                  <a:cubicBezTo>
                    <a:pt x="53" y="17"/>
                    <a:pt x="53" y="17"/>
                    <a:pt x="53" y="17"/>
                  </a:cubicBezTo>
                  <a:cubicBezTo>
                    <a:pt x="52" y="17"/>
                    <a:pt x="52" y="18"/>
                    <a:pt x="52" y="18"/>
                  </a:cubicBezTo>
                  <a:cubicBezTo>
                    <a:pt x="52" y="19"/>
                    <a:pt x="53" y="19"/>
                    <a:pt x="53" y="19"/>
                  </a:cubicBezTo>
                  <a:close/>
                  <a:moveTo>
                    <a:pt x="8" y="43"/>
                  </a:moveTo>
                  <a:cubicBezTo>
                    <a:pt x="4" y="45"/>
                    <a:pt x="4" y="45"/>
                    <a:pt x="4" y="45"/>
                  </a:cubicBezTo>
                  <a:cubicBezTo>
                    <a:pt x="4" y="45"/>
                    <a:pt x="4" y="46"/>
                    <a:pt x="4" y="46"/>
                  </a:cubicBezTo>
                  <a:cubicBezTo>
                    <a:pt x="4" y="46"/>
                    <a:pt x="5" y="47"/>
                    <a:pt x="5" y="47"/>
                  </a:cubicBezTo>
                  <a:cubicBezTo>
                    <a:pt x="5" y="47"/>
                    <a:pt x="5" y="47"/>
                    <a:pt x="5" y="47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10" y="44"/>
                    <a:pt x="10" y="43"/>
                    <a:pt x="10" y="43"/>
                  </a:cubicBezTo>
                  <a:cubicBezTo>
                    <a:pt x="9" y="42"/>
                    <a:pt x="9" y="42"/>
                    <a:pt x="8" y="43"/>
                  </a:cubicBezTo>
                  <a:close/>
                  <a:moveTo>
                    <a:pt x="61" y="30"/>
                  </a:moveTo>
                  <a:cubicBezTo>
                    <a:pt x="56" y="30"/>
                    <a:pt x="56" y="30"/>
                    <a:pt x="56" y="30"/>
                  </a:cubicBezTo>
                  <a:cubicBezTo>
                    <a:pt x="56" y="30"/>
                    <a:pt x="55" y="30"/>
                    <a:pt x="55" y="31"/>
                  </a:cubicBezTo>
                  <a:cubicBezTo>
                    <a:pt x="55" y="31"/>
                    <a:pt x="56" y="32"/>
                    <a:pt x="56" y="32"/>
                  </a:cubicBezTo>
                  <a:cubicBezTo>
                    <a:pt x="61" y="32"/>
                    <a:pt x="61" y="32"/>
                    <a:pt x="61" y="32"/>
                  </a:cubicBezTo>
                  <a:cubicBezTo>
                    <a:pt x="61" y="32"/>
                    <a:pt x="62" y="31"/>
                    <a:pt x="62" y="31"/>
                  </a:cubicBezTo>
                  <a:cubicBezTo>
                    <a:pt x="62" y="30"/>
                    <a:pt x="61" y="30"/>
                    <a:pt x="61" y="30"/>
                  </a:cubicBezTo>
                  <a:close/>
                  <a:moveTo>
                    <a:pt x="6" y="31"/>
                  </a:moveTo>
                  <a:cubicBezTo>
                    <a:pt x="6" y="30"/>
                    <a:pt x="6" y="30"/>
                    <a:pt x="5" y="3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0" y="30"/>
                    <a:pt x="0" y="30"/>
                    <a:pt x="0" y="31"/>
                  </a:cubicBezTo>
                  <a:cubicBezTo>
                    <a:pt x="0" y="31"/>
                    <a:pt x="0" y="32"/>
                    <a:pt x="1" y="32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6" y="32"/>
                    <a:pt x="6" y="31"/>
                    <a:pt x="6" y="31"/>
                  </a:cubicBezTo>
                  <a:close/>
                  <a:moveTo>
                    <a:pt x="54" y="43"/>
                  </a:moveTo>
                  <a:cubicBezTo>
                    <a:pt x="53" y="42"/>
                    <a:pt x="52" y="42"/>
                    <a:pt x="52" y="43"/>
                  </a:cubicBezTo>
                  <a:cubicBezTo>
                    <a:pt x="52" y="43"/>
                    <a:pt x="52" y="44"/>
                    <a:pt x="53" y="44"/>
                  </a:cubicBezTo>
                  <a:cubicBezTo>
                    <a:pt x="56" y="47"/>
                    <a:pt x="56" y="47"/>
                    <a:pt x="56" y="47"/>
                  </a:cubicBezTo>
                  <a:cubicBezTo>
                    <a:pt x="57" y="47"/>
                    <a:pt x="57" y="47"/>
                    <a:pt x="57" y="47"/>
                  </a:cubicBezTo>
                  <a:cubicBezTo>
                    <a:pt x="57" y="47"/>
                    <a:pt x="58" y="46"/>
                    <a:pt x="58" y="46"/>
                  </a:cubicBezTo>
                  <a:cubicBezTo>
                    <a:pt x="58" y="46"/>
                    <a:pt x="58" y="45"/>
                    <a:pt x="57" y="45"/>
                  </a:cubicBezTo>
                  <a:lnTo>
                    <a:pt x="54" y="43"/>
                  </a:lnTo>
                  <a:close/>
                  <a:moveTo>
                    <a:pt x="8" y="19"/>
                  </a:moveTo>
                  <a:cubicBezTo>
                    <a:pt x="8" y="19"/>
                    <a:pt x="9" y="19"/>
                    <a:pt x="9" y="19"/>
                  </a:cubicBezTo>
                  <a:cubicBezTo>
                    <a:pt x="9" y="19"/>
                    <a:pt x="9" y="19"/>
                    <a:pt x="10" y="18"/>
                  </a:cubicBezTo>
                  <a:cubicBezTo>
                    <a:pt x="10" y="18"/>
                    <a:pt x="10" y="17"/>
                    <a:pt x="9" y="17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14"/>
                    <a:pt x="4" y="15"/>
                    <a:pt x="4" y="15"/>
                  </a:cubicBezTo>
                  <a:cubicBezTo>
                    <a:pt x="4" y="16"/>
                    <a:pt x="4" y="16"/>
                    <a:pt x="4" y="17"/>
                  </a:cubicBezTo>
                  <a:lnTo>
                    <a:pt x="8" y="19"/>
                  </a:lnTo>
                  <a:close/>
                  <a:moveTo>
                    <a:pt x="45" y="52"/>
                  </a:moveTo>
                  <a:cubicBezTo>
                    <a:pt x="44" y="52"/>
                    <a:pt x="44" y="52"/>
                    <a:pt x="43" y="52"/>
                  </a:cubicBezTo>
                  <a:cubicBezTo>
                    <a:pt x="43" y="52"/>
                    <a:pt x="43" y="53"/>
                    <a:pt x="43" y="53"/>
                  </a:cubicBezTo>
                  <a:cubicBezTo>
                    <a:pt x="45" y="57"/>
                    <a:pt x="45" y="57"/>
                    <a:pt x="45" y="57"/>
                  </a:cubicBezTo>
                  <a:cubicBezTo>
                    <a:pt x="45" y="57"/>
                    <a:pt x="46" y="58"/>
                    <a:pt x="46" y="58"/>
                  </a:cubicBezTo>
                  <a:cubicBezTo>
                    <a:pt x="46" y="58"/>
                    <a:pt x="46" y="58"/>
                    <a:pt x="46" y="58"/>
                  </a:cubicBezTo>
                  <a:cubicBezTo>
                    <a:pt x="47" y="57"/>
                    <a:pt x="47" y="57"/>
                    <a:pt x="47" y="56"/>
                  </a:cubicBezTo>
                  <a:lnTo>
                    <a:pt x="45" y="52"/>
                  </a:lnTo>
                  <a:close/>
                  <a:moveTo>
                    <a:pt x="31" y="55"/>
                  </a:moveTo>
                  <a:cubicBezTo>
                    <a:pt x="30" y="55"/>
                    <a:pt x="30" y="56"/>
                    <a:pt x="30" y="5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1"/>
                    <a:pt x="30" y="62"/>
                    <a:pt x="31" y="62"/>
                  </a:cubicBezTo>
                  <a:cubicBezTo>
                    <a:pt x="31" y="62"/>
                    <a:pt x="32" y="61"/>
                    <a:pt x="32" y="61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2" y="56"/>
                    <a:pt x="31" y="55"/>
                    <a:pt x="31" y="55"/>
                  </a:cubicBezTo>
                  <a:close/>
                  <a:moveTo>
                    <a:pt x="17" y="9"/>
                  </a:moveTo>
                  <a:cubicBezTo>
                    <a:pt x="17" y="9"/>
                    <a:pt x="18" y="10"/>
                    <a:pt x="18" y="10"/>
                  </a:cubicBezTo>
                  <a:cubicBezTo>
                    <a:pt x="18" y="10"/>
                    <a:pt x="18" y="9"/>
                    <a:pt x="19" y="9"/>
                  </a:cubicBezTo>
                  <a:cubicBezTo>
                    <a:pt x="19" y="9"/>
                    <a:pt x="19" y="9"/>
                    <a:pt x="19" y="8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6" y="4"/>
                    <a:pt x="16" y="4"/>
                    <a:pt x="15" y="4"/>
                  </a:cubicBezTo>
                  <a:cubicBezTo>
                    <a:pt x="15" y="4"/>
                    <a:pt x="15" y="5"/>
                    <a:pt x="15" y="5"/>
                  </a:cubicBezTo>
                  <a:lnTo>
                    <a:pt x="17" y="9"/>
                  </a:lnTo>
                  <a:close/>
                  <a:moveTo>
                    <a:pt x="31" y="6"/>
                  </a:moveTo>
                  <a:cubicBezTo>
                    <a:pt x="31" y="6"/>
                    <a:pt x="32" y="6"/>
                    <a:pt x="32" y="5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2" y="0"/>
                    <a:pt x="31" y="0"/>
                    <a:pt x="31" y="0"/>
                  </a:cubicBezTo>
                  <a:cubicBezTo>
                    <a:pt x="30" y="0"/>
                    <a:pt x="30" y="0"/>
                    <a:pt x="30" y="1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30" y="6"/>
                    <a:pt x="30" y="6"/>
                    <a:pt x="31" y="6"/>
                  </a:cubicBezTo>
                  <a:close/>
                  <a:moveTo>
                    <a:pt x="53" y="30"/>
                  </a:moveTo>
                  <a:cubicBezTo>
                    <a:pt x="32" y="53"/>
                    <a:pt x="32" y="53"/>
                    <a:pt x="32" y="53"/>
                  </a:cubicBezTo>
                  <a:cubicBezTo>
                    <a:pt x="32" y="53"/>
                    <a:pt x="31" y="53"/>
                    <a:pt x="31" y="53"/>
                  </a:cubicBezTo>
                  <a:cubicBezTo>
                    <a:pt x="30" y="53"/>
                    <a:pt x="30" y="53"/>
                    <a:pt x="29" y="53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8" y="29"/>
                    <a:pt x="8" y="28"/>
                    <a:pt x="9" y="27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19"/>
                    <a:pt x="15" y="18"/>
                    <a:pt x="15" y="18"/>
                  </a:cubicBezTo>
                  <a:cubicBezTo>
                    <a:pt x="46" y="18"/>
                    <a:pt x="46" y="18"/>
                    <a:pt x="46" y="18"/>
                  </a:cubicBezTo>
                  <a:cubicBezTo>
                    <a:pt x="47" y="18"/>
                    <a:pt x="48" y="19"/>
                    <a:pt x="48" y="19"/>
                  </a:cubicBezTo>
                  <a:cubicBezTo>
                    <a:pt x="53" y="27"/>
                    <a:pt x="53" y="27"/>
                    <a:pt x="53" y="27"/>
                  </a:cubicBezTo>
                  <a:cubicBezTo>
                    <a:pt x="54" y="28"/>
                    <a:pt x="54" y="29"/>
                    <a:pt x="53" y="30"/>
                  </a:cubicBezTo>
                  <a:close/>
                  <a:moveTo>
                    <a:pt x="46" y="22"/>
                  </a:moveTo>
                  <a:cubicBezTo>
                    <a:pt x="41" y="27"/>
                    <a:pt x="41" y="27"/>
                    <a:pt x="41" y="27"/>
                  </a:cubicBezTo>
                  <a:cubicBezTo>
                    <a:pt x="50" y="27"/>
                    <a:pt x="50" y="27"/>
                    <a:pt x="50" y="27"/>
                  </a:cubicBezTo>
                  <a:lnTo>
                    <a:pt x="46" y="22"/>
                  </a:lnTo>
                  <a:close/>
                  <a:moveTo>
                    <a:pt x="44" y="21"/>
                  </a:moveTo>
                  <a:cubicBezTo>
                    <a:pt x="33" y="21"/>
                    <a:pt x="33" y="21"/>
                    <a:pt x="33" y="21"/>
                  </a:cubicBezTo>
                  <a:cubicBezTo>
                    <a:pt x="39" y="27"/>
                    <a:pt x="39" y="27"/>
                    <a:pt x="39" y="27"/>
                  </a:cubicBezTo>
                  <a:lnTo>
                    <a:pt x="44" y="21"/>
                  </a:lnTo>
                  <a:close/>
                  <a:moveTo>
                    <a:pt x="25" y="29"/>
                  </a:moveTo>
                  <a:cubicBezTo>
                    <a:pt x="31" y="48"/>
                    <a:pt x="31" y="48"/>
                    <a:pt x="31" y="48"/>
                  </a:cubicBezTo>
                  <a:cubicBezTo>
                    <a:pt x="37" y="29"/>
                    <a:pt x="37" y="29"/>
                    <a:pt x="37" y="29"/>
                  </a:cubicBezTo>
                  <a:lnTo>
                    <a:pt x="25" y="29"/>
                  </a:lnTo>
                  <a:close/>
                  <a:moveTo>
                    <a:pt x="36" y="27"/>
                  </a:moveTo>
                  <a:cubicBezTo>
                    <a:pt x="31" y="22"/>
                    <a:pt x="31" y="22"/>
                    <a:pt x="31" y="22"/>
                  </a:cubicBezTo>
                  <a:cubicBezTo>
                    <a:pt x="26" y="27"/>
                    <a:pt x="26" y="27"/>
                    <a:pt x="26" y="27"/>
                  </a:cubicBezTo>
                  <a:lnTo>
                    <a:pt x="36" y="27"/>
                  </a:lnTo>
                  <a:close/>
                  <a:moveTo>
                    <a:pt x="28" y="21"/>
                  </a:moveTo>
                  <a:cubicBezTo>
                    <a:pt x="18" y="21"/>
                    <a:pt x="18" y="21"/>
                    <a:pt x="18" y="21"/>
                  </a:cubicBezTo>
                  <a:cubicBezTo>
                    <a:pt x="23" y="27"/>
                    <a:pt x="23" y="27"/>
                    <a:pt x="23" y="27"/>
                  </a:cubicBezTo>
                  <a:lnTo>
                    <a:pt x="28" y="21"/>
                  </a:lnTo>
                  <a:close/>
                  <a:moveTo>
                    <a:pt x="12" y="27"/>
                  </a:moveTo>
                  <a:cubicBezTo>
                    <a:pt x="21" y="27"/>
                    <a:pt x="21" y="27"/>
                    <a:pt x="21" y="27"/>
                  </a:cubicBezTo>
                  <a:cubicBezTo>
                    <a:pt x="16" y="22"/>
                    <a:pt x="16" y="22"/>
                    <a:pt x="16" y="22"/>
                  </a:cubicBezTo>
                  <a:lnTo>
                    <a:pt x="12" y="27"/>
                  </a:lnTo>
                  <a:close/>
                  <a:moveTo>
                    <a:pt x="28" y="47"/>
                  </a:moveTo>
                  <a:cubicBezTo>
                    <a:pt x="22" y="29"/>
                    <a:pt x="22" y="29"/>
                    <a:pt x="22" y="29"/>
                  </a:cubicBezTo>
                  <a:cubicBezTo>
                    <a:pt x="12" y="29"/>
                    <a:pt x="12" y="29"/>
                    <a:pt x="12" y="29"/>
                  </a:cubicBezTo>
                  <a:lnTo>
                    <a:pt x="28" y="47"/>
                  </a:lnTo>
                  <a:close/>
                  <a:moveTo>
                    <a:pt x="33" y="47"/>
                  </a:moveTo>
                  <a:cubicBezTo>
                    <a:pt x="49" y="29"/>
                    <a:pt x="49" y="29"/>
                    <a:pt x="49" y="29"/>
                  </a:cubicBezTo>
                  <a:cubicBezTo>
                    <a:pt x="39" y="29"/>
                    <a:pt x="39" y="29"/>
                    <a:pt x="39" y="29"/>
                  </a:cubicBezTo>
                  <a:lnTo>
                    <a:pt x="33" y="4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1" rIns="91440" bIns="45721" numCol="1" anchor="t" anchorCtr="0" compatLnSpc="1"/>
            <a:lstStyle/>
            <a:p>
              <a:endParaRPr lang="en-US" sz="1800"/>
            </a:p>
          </p:txBody>
        </p:sp>
        <p:sp>
          <p:nvSpPr>
            <p:cNvPr id="35" name="išḷïḋè"/>
            <p:cNvSpPr/>
            <p:nvPr/>
          </p:nvSpPr>
          <p:spPr bwMode="auto">
            <a:xfrm>
              <a:off x="4972332" y="2034995"/>
              <a:ext cx="397043" cy="383809"/>
            </a:xfrm>
            <a:custGeom>
              <a:avLst/>
              <a:gdLst>
                <a:gd name="T0" fmla="*/ 12 w 63"/>
                <a:gd name="T1" fmla="*/ 10 h 61"/>
                <a:gd name="T2" fmla="*/ 13 w 63"/>
                <a:gd name="T3" fmla="*/ 10 h 61"/>
                <a:gd name="T4" fmla="*/ 13 w 63"/>
                <a:gd name="T5" fmla="*/ 12 h 61"/>
                <a:gd name="T6" fmla="*/ 13 w 63"/>
                <a:gd name="T7" fmla="*/ 29 h 61"/>
                <a:gd name="T8" fmla="*/ 13 w 63"/>
                <a:gd name="T9" fmla="*/ 31 h 61"/>
                <a:gd name="T10" fmla="*/ 13 w 63"/>
                <a:gd name="T11" fmla="*/ 31 h 61"/>
                <a:gd name="T12" fmla="*/ 12 w 63"/>
                <a:gd name="T13" fmla="*/ 31 h 61"/>
                <a:gd name="T14" fmla="*/ 12 w 63"/>
                <a:gd name="T15" fmla="*/ 10 h 61"/>
                <a:gd name="T16" fmla="*/ 61 w 63"/>
                <a:gd name="T17" fmla="*/ 59 h 61"/>
                <a:gd name="T18" fmla="*/ 56 w 63"/>
                <a:gd name="T19" fmla="*/ 61 h 61"/>
                <a:gd name="T20" fmla="*/ 51 w 63"/>
                <a:gd name="T21" fmla="*/ 59 h 61"/>
                <a:gd name="T22" fmla="*/ 38 w 63"/>
                <a:gd name="T23" fmla="*/ 47 h 61"/>
                <a:gd name="T24" fmla="*/ 36 w 63"/>
                <a:gd name="T25" fmla="*/ 42 h 61"/>
                <a:gd name="T26" fmla="*/ 32 w 63"/>
                <a:gd name="T27" fmla="*/ 38 h 61"/>
                <a:gd name="T28" fmla="*/ 22 w 63"/>
                <a:gd name="T29" fmla="*/ 41 h 61"/>
                <a:gd name="T30" fmla="*/ 8 w 63"/>
                <a:gd name="T31" fmla="*/ 35 h 61"/>
                <a:gd name="T32" fmla="*/ 8 w 63"/>
                <a:gd name="T33" fmla="*/ 6 h 61"/>
                <a:gd name="T34" fmla="*/ 22 w 63"/>
                <a:gd name="T35" fmla="*/ 0 h 61"/>
                <a:gd name="T36" fmla="*/ 36 w 63"/>
                <a:gd name="T37" fmla="*/ 6 h 61"/>
                <a:gd name="T38" fmla="*/ 39 w 63"/>
                <a:gd name="T39" fmla="*/ 31 h 61"/>
                <a:gd name="T40" fmla="*/ 43 w 63"/>
                <a:gd name="T41" fmla="*/ 35 h 61"/>
                <a:gd name="T42" fmla="*/ 48 w 63"/>
                <a:gd name="T43" fmla="*/ 37 h 61"/>
                <a:gd name="T44" fmla="*/ 60 w 63"/>
                <a:gd name="T45" fmla="*/ 49 h 61"/>
                <a:gd name="T46" fmla="*/ 61 w 63"/>
                <a:gd name="T47" fmla="*/ 59 h 61"/>
                <a:gd name="T48" fmla="*/ 10 w 63"/>
                <a:gd name="T49" fmla="*/ 8 h 61"/>
                <a:gd name="T50" fmla="*/ 5 w 63"/>
                <a:gd name="T51" fmla="*/ 21 h 61"/>
                <a:gd name="T52" fmla="*/ 10 w 63"/>
                <a:gd name="T53" fmla="*/ 33 h 61"/>
                <a:gd name="T54" fmla="*/ 22 w 63"/>
                <a:gd name="T55" fmla="*/ 38 h 61"/>
                <a:gd name="T56" fmla="*/ 34 w 63"/>
                <a:gd name="T57" fmla="*/ 33 h 61"/>
                <a:gd name="T58" fmla="*/ 39 w 63"/>
                <a:gd name="T59" fmla="*/ 21 h 61"/>
                <a:gd name="T60" fmla="*/ 34 w 63"/>
                <a:gd name="T61" fmla="*/ 8 h 61"/>
                <a:gd name="T62" fmla="*/ 22 w 63"/>
                <a:gd name="T63" fmla="*/ 3 h 61"/>
                <a:gd name="T64" fmla="*/ 10 w 63"/>
                <a:gd name="T65" fmla="*/ 8 h 61"/>
                <a:gd name="T66" fmla="*/ 36 w 63"/>
                <a:gd name="T67" fmla="*/ 34 h 61"/>
                <a:gd name="T68" fmla="*/ 34 w 63"/>
                <a:gd name="T69" fmla="*/ 35 h 61"/>
                <a:gd name="T70" fmla="*/ 38 w 63"/>
                <a:gd name="T71" fmla="*/ 39 h 61"/>
                <a:gd name="T72" fmla="*/ 39 w 63"/>
                <a:gd name="T73" fmla="*/ 37 h 61"/>
                <a:gd name="T74" fmla="*/ 40 w 63"/>
                <a:gd name="T75" fmla="*/ 36 h 61"/>
                <a:gd name="T76" fmla="*/ 37 w 63"/>
                <a:gd name="T77" fmla="*/ 33 h 61"/>
                <a:gd name="T78" fmla="*/ 36 w 63"/>
                <a:gd name="T79" fmla="*/ 34 h 61"/>
                <a:gd name="T80" fmla="*/ 41 w 63"/>
                <a:gd name="T81" fmla="*/ 44 h 61"/>
                <a:gd name="T82" fmla="*/ 53 w 63"/>
                <a:gd name="T83" fmla="*/ 57 h 61"/>
                <a:gd name="T84" fmla="*/ 58 w 63"/>
                <a:gd name="T85" fmla="*/ 57 h 61"/>
                <a:gd name="T86" fmla="*/ 60 w 63"/>
                <a:gd name="T87" fmla="*/ 54 h 61"/>
                <a:gd name="T88" fmla="*/ 58 w 63"/>
                <a:gd name="T89" fmla="*/ 51 h 61"/>
                <a:gd name="T90" fmla="*/ 46 w 63"/>
                <a:gd name="T91" fmla="*/ 39 h 61"/>
                <a:gd name="T92" fmla="*/ 43 w 63"/>
                <a:gd name="T93" fmla="*/ 38 h 61"/>
                <a:gd name="T94" fmla="*/ 42 w 63"/>
                <a:gd name="T95" fmla="*/ 38 h 61"/>
                <a:gd name="T96" fmla="*/ 41 w 63"/>
                <a:gd name="T97" fmla="*/ 38 h 61"/>
                <a:gd name="T98" fmla="*/ 40 w 63"/>
                <a:gd name="T99" fmla="*/ 39 h 61"/>
                <a:gd name="T100" fmla="*/ 40 w 63"/>
                <a:gd name="T101" fmla="*/ 40 h 61"/>
                <a:gd name="T102" fmla="*/ 39 w 63"/>
                <a:gd name="T103" fmla="*/ 40 h 61"/>
                <a:gd name="T104" fmla="*/ 41 w 63"/>
                <a:gd name="T105" fmla="*/ 44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3" h="61">
                  <a:moveTo>
                    <a:pt x="12" y="10"/>
                  </a:moveTo>
                  <a:cubicBezTo>
                    <a:pt x="12" y="10"/>
                    <a:pt x="13" y="10"/>
                    <a:pt x="13" y="10"/>
                  </a:cubicBezTo>
                  <a:cubicBezTo>
                    <a:pt x="14" y="11"/>
                    <a:pt x="14" y="11"/>
                    <a:pt x="13" y="12"/>
                  </a:cubicBezTo>
                  <a:cubicBezTo>
                    <a:pt x="8" y="17"/>
                    <a:pt x="8" y="24"/>
                    <a:pt x="13" y="29"/>
                  </a:cubicBezTo>
                  <a:cubicBezTo>
                    <a:pt x="14" y="30"/>
                    <a:pt x="14" y="30"/>
                    <a:pt x="13" y="31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6" y="25"/>
                    <a:pt x="6" y="16"/>
                    <a:pt x="12" y="10"/>
                  </a:cubicBezTo>
                  <a:close/>
                  <a:moveTo>
                    <a:pt x="61" y="59"/>
                  </a:moveTo>
                  <a:cubicBezTo>
                    <a:pt x="59" y="60"/>
                    <a:pt x="58" y="61"/>
                    <a:pt x="56" y="61"/>
                  </a:cubicBezTo>
                  <a:cubicBezTo>
                    <a:pt x="54" y="61"/>
                    <a:pt x="52" y="60"/>
                    <a:pt x="51" y="59"/>
                  </a:cubicBezTo>
                  <a:cubicBezTo>
                    <a:pt x="38" y="47"/>
                    <a:pt x="38" y="47"/>
                    <a:pt x="38" y="47"/>
                  </a:cubicBezTo>
                  <a:cubicBezTo>
                    <a:pt x="37" y="45"/>
                    <a:pt x="36" y="43"/>
                    <a:pt x="36" y="42"/>
                  </a:cubicBezTo>
                  <a:cubicBezTo>
                    <a:pt x="32" y="38"/>
                    <a:pt x="32" y="38"/>
                    <a:pt x="32" y="38"/>
                  </a:cubicBezTo>
                  <a:cubicBezTo>
                    <a:pt x="29" y="40"/>
                    <a:pt x="26" y="41"/>
                    <a:pt x="22" y="41"/>
                  </a:cubicBezTo>
                  <a:cubicBezTo>
                    <a:pt x="17" y="41"/>
                    <a:pt x="12" y="38"/>
                    <a:pt x="8" y="35"/>
                  </a:cubicBezTo>
                  <a:cubicBezTo>
                    <a:pt x="0" y="27"/>
                    <a:pt x="0" y="14"/>
                    <a:pt x="8" y="6"/>
                  </a:cubicBezTo>
                  <a:cubicBezTo>
                    <a:pt x="12" y="3"/>
                    <a:pt x="17" y="0"/>
                    <a:pt x="22" y="0"/>
                  </a:cubicBezTo>
                  <a:cubicBezTo>
                    <a:pt x="28" y="0"/>
                    <a:pt x="33" y="3"/>
                    <a:pt x="36" y="6"/>
                  </a:cubicBezTo>
                  <a:cubicBezTo>
                    <a:pt x="43" y="13"/>
                    <a:pt x="44" y="23"/>
                    <a:pt x="39" y="31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5" y="35"/>
                    <a:pt x="47" y="35"/>
                    <a:pt x="48" y="37"/>
                  </a:cubicBezTo>
                  <a:cubicBezTo>
                    <a:pt x="60" y="49"/>
                    <a:pt x="60" y="49"/>
                    <a:pt x="60" y="49"/>
                  </a:cubicBezTo>
                  <a:cubicBezTo>
                    <a:pt x="63" y="52"/>
                    <a:pt x="63" y="56"/>
                    <a:pt x="61" y="59"/>
                  </a:cubicBezTo>
                  <a:close/>
                  <a:moveTo>
                    <a:pt x="10" y="8"/>
                  </a:moveTo>
                  <a:cubicBezTo>
                    <a:pt x="7" y="12"/>
                    <a:pt x="5" y="16"/>
                    <a:pt x="5" y="21"/>
                  </a:cubicBezTo>
                  <a:cubicBezTo>
                    <a:pt x="5" y="25"/>
                    <a:pt x="7" y="29"/>
                    <a:pt x="10" y="33"/>
                  </a:cubicBezTo>
                  <a:cubicBezTo>
                    <a:pt x="13" y="36"/>
                    <a:pt x="18" y="38"/>
                    <a:pt x="22" y="38"/>
                  </a:cubicBezTo>
                  <a:cubicBezTo>
                    <a:pt x="27" y="38"/>
                    <a:pt x="31" y="36"/>
                    <a:pt x="34" y="33"/>
                  </a:cubicBezTo>
                  <a:cubicBezTo>
                    <a:pt x="37" y="29"/>
                    <a:pt x="39" y="25"/>
                    <a:pt x="39" y="21"/>
                  </a:cubicBezTo>
                  <a:cubicBezTo>
                    <a:pt x="39" y="16"/>
                    <a:pt x="37" y="12"/>
                    <a:pt x="34" y="8"/>
                  </a:cubicBezTo>
                  <a:cubicBezTo>
                    <a:pt x="31" y="5"/>
                    <a:pt x="27" y="3"/>
                    <a:pt x="22" y="3"/>
                  </a:cubicBezTo>
                  <a:cubicBezTo>
                    <a:pt x="18" y="3"/>
                    <a:pt x="13" y="5"/>
                    <a:pt x="10" y="8"/>
                  </a:cubicBezTo>
                  <a:close/>
                  <a:moveTo>
                    <a:pt x="36" y="34"/>
                  </a:moveTo>
                  <a:cubicBezTo>
                    <a:pt x="35" y="34"/>
                    <a:pt x="35" y="35"/>
                    <a:pt x="34" y="35"/>
                  </a:cubicBezTo>
                  <a:cubicBezTo>
                    <a:pt x="38" y="39"/>
                    <a:pt x="38" y="39"/>
                    <a:pt x="38" y="39"/>
                  </a:cubicBezTo>
                  <a:cubicBezTo>
                    <a:pt x="38" y="38"/>
                    <a:pt x="38" y="38"/>
                    <a:pt x="39" y="37"/>
                  </a:cubicBezTo>
                  <a:cubicBezTo>
                    <a:pt x="39" y="37"/>
                    <a:pt x="40" y="36"/>
                    <a:pt x="40" y="36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6" y="33"/>
                    <a:pt x="36" y="34"/>
                    <a:pt x="36" y="34"/>
                  </a:cubicBezTo>
                  <a:close/>
                  <a:moveTo>
                    <a:pt x="41" y="44"/>
                  </a:moveTo>
                  <a:cubicBezTo>
                    <a:pt x="53" y="57"/>
                    <a:pt x="53" y="57"/>
                    <a:pt x="53" y="57"/>
                  </a:cubicBezTo>
                  <a:cubicBezTo>
                    <a:pt x="54" y="58"/>
                    <a:pt x="57" y="58"/>
                    <a:pt x="58" y="57"/>
                  </a:cubicBezTo>
                  <a:cubicBezTo>
                    <a:pt x="59" y="56"/>
                    <a:pt x="60" y="55"/>
                    <a:pt x="60" y="54"/>
                  </a:cubicBezTo>
                  <a:cubicBezTo>
                    <a:pt x="60" y="53"/>
                    <a:pt x="59" y="52"/>
                    <a:pt x="58" y="51"/>
                  </a:cubicBezTo>
                  <a:cubicBezTo>
                    <a:pt x="46" y="39"/>
                    <a:pt x="46" y="39"/>
                    <a:pt x="46" y="39"/>
                  </a:cubicBezTo>
                  <a:cubicBezTo>
                    <a:pt x="45" y="38"/>
                    <a:pt x="44" y="38"/>
                    <a:pt x="43" y="38"/>
                  </a:cubicBezTo>
                  <a:cubicBezTo>
                    <a:pt x="43" y="38"/>
                    <a:pt x="42" y="38"/>
                    <a:pt x="42" y="38"/>
                  </a:cubicBezTo>
                  <a:cubicBezTo>
                    <a:pt x="42" y="38"/>
                    <a:pt x="42" y="38"/>
                    <a:pt x="41" y="38"/>
                  </a:cubicBezTo>
                  <a:cubicBezTo>
                    <a:pt x="41" y="38"/>
                    <a:pt x="41" y="38"/>
                    <a:pt x="40" y="39"/>
                  </a:cubicBezTo>
                  <a:cubicBezTo>
                    <a:pt x="40" y="39"/>
                    <a:pt x="40" y="39"/>
                    <a:pt x="40" y="40"/>
                  </a:cubicBezTo>
                  <a:cubicBezTo>
                    <a:pt x="39" y="40"/>
                    <a:pt x="39" y="40"/>
                    <a:pt x="39" y="40"/>
                  </a:cubicBezTo>
                  <a:cubicBezTo>
                    <a:pt x="39" y="42"/>
                    <a:pt x="39" y="43"/>
                    <a:pt x="41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1" rIns="91440" bIns="45721" numCol="1" anchor="t" anchorCtr="0" compatLnSpc="1"/>
            <a:lstStyle/>
            <a:p>
              <a:endParaRPr lang="en-US" sz="1800"/>
            </a:p>
          </p:txBody>
        </p:sp>
        <p:sp>
          <p:nvSpPr>
            <p:cNvPr id="36" name="ïs1iḓé"/>
            <p:cNvSpPr/>
            <p:nvPr/>
          </p:nvSpPr>
          <p:spPr bwMode="auto">
            <a:xfrm>
              <a:off x="7319804" y="5173856"/>
              <a:ext cx="397043" cy="383809"/>
            </a:xfrm>
            <a:custGeom>
              <a:avLst/>
              <a:gdLst>
                <a:gd name="T0" fmla="*/ 12 w 63"/>
                <a:gd name="T1" fmla="*/ 10 h 61"/>
                <a:gd name="T2" fmla="*/ 13 w 63"/>
                <a:gd name="T3" fmla="*/ 10 h 61"/>
                <a:gd name="T4" fmla="*/ 13 w 63"/>
                <a:gd name="T5" fmla="*/ 12 h 61"/>
                <a:gd name="T6" fmla="*/ 13 w 63"/>
                <a:gd name="T7" fmla="*/ 29 h 61"/>
                <a:gd name="T8" fmla="*/ 13 w 63"/>
                <a:gd name="T9" fmla="*/ 31 h 61"/>
                <a:gd name="T10" fmla="*/ 13 w 63"/>
                <a:gd name="T11" fmla="*/ 31 h 61"/>
                <a:gd name="T12" fmla="*/ 12 w 63"/>
                <a:gd name="T13" fmla="*/ 31 h 61"/>
                <a:gd name="T14" fmla="*/ 12 w 63"/>
                <a:gd name="T15" fmla="*/ 10 h 61"/>
                <a:gd name="T16" fmla="*/ 61 w 63"/>
                <a:gd name="T17" fmla="*/ 59 h 61"/>
                <a:gd name="T18" fmla="*/ 56 w 63"/>
                <a:gd name="T19" fmla="*/ 61 h 61"/>
                <a:gd name="T20" fmla="*/ 51 w 63"/>
                <a:gd name="T21" fmla="*/ 59 h 61"/>
                <a:gd name="T22" fmla="*/ 38 w 63"/>
                <a:gd name="T23" fmla="*/ 47 h 61"/>
                <a:gd name="T24" fmla="*/ 36 w 63"/>
                <a:gd name="T25" fmla="*/ 42 h 61"/>
                <a:gd name="T26" fmla="*/ 32 w 63"/>
                <a:gd name="T27" fmla="*/ 38 h 61"/>
                <a:gd name="T28" fmla="*/ 22 w 63"/>
                <a:gd name="T29" fmla="*/ 41 h 61"/>
                <a:gd name="T30" fmla="*/ 8 w 63"/>
                <a:gd name="T31" fmla="*/ 35 h 61"/>
                <a:gd name="T32" fmla="*/ 8 w 63"/>
                <a:gd name="T33" fmla="*/ 6 h 61"/>
                <a:gd name="T34" fmla="*/ 22 w 63"/>
                <a:gd name="T35" fmla="*/ 0 h 61"/>
                <a:gd name="T36" fmla="*/ 36 w 63"/>
                <a:gd name="T37" fmla="*/ 6 h 61"/>
                <a:gd name="T38" fmla="*/ 39 w 63"/>
                <a:gd name="T39" fmla="*/ 31 h 61"/>
                <a:gd name="T40" fmla="*/ 43 w 63"/>
                <a:gd name="T41" fmla="*/ 35 h 61"/>
                <a:gd name="T42" fmla="*/ 48 w 63"/>
                <a:gd name="T43" fmla="*/ 37 h 61"/>
                <a:gd name="T44" fmla="*/ 60 w 63"/>
                <a:gd name="T45" fmla="*/ 49 h 61"/>
                <a:gd name="T46" fmla="*/ 61 w 63"/>
                <a:gd name="T47" fmla="*/ 59 h 61"/>
                <a:gd name="T48" fmla="*/ 10 w 63"/>
                <a:gd name="T49" fmla="*/ 8 h 61"/>
                <a:gd name="T50" fmla="*/ 5 w 63"/>
                <a:gd name="T51" fmla="*/ 21 h 61"/>
                <a:gd name="T52" fmla="*/ 10 w 63"/>
                <a:gd name="T53" fmla="*/ 33 h 61"/>
                <a:gd name="T54" fmla="*/ 22 w 63"/>
                <a:gd name="T55" fmla="*/ 38 h 61"/>
                <a:gd name="T56" fmla="*/ 34 w 63"/>
                <a:gd name="T57" fmla="*/ 33 h 61"/>
                <a:gd name="T58" fmla="*/ 39 w 63"/>
                <a:gd name="T59" fmla="*/ 21 h 61"/>
                <a:gd name="T60" fmla="*/ 34 w 63"/>
                <a:gd name="T61" fmla="*/ 8 h 61"/>
                <a:gd name="T62" fmla="*/ 22 w 63"/>
                <a:gd name="T63" fmla="*/ 3 h 61"/>
                <a:gd name="T64" fmla="*/ 10 w 63"/>
                <a:gd name="T65" fmla="*/ 8 h 61"/>
                <a:gd name="T66" fmla="*/ 36 w 63"/>
                <a:gd name="T67" fmla="*/ 34 h 61"/>
                <a:gd name="T68" fmla="*/ 34 w 63"/>
                <a:gd name="T69" fmla="*/ 35 h 61"/>
                <a:gd name="T70" fmla="*/ 38 w 63"/>
                <a:gd name="T71" fmla="*/ 39 h 61"/>
                <a:gd name="T72" fmla="*/ 39 w 63"/>
                <a:gd name="T73" fmla="*/ 37 h 61"/>
                <a:gd name="T74" fmla="*/ 40 w 63"/>
                <a:gd name="T75" fmla="*/ 36 h 61"/>
                <a:gd name="T76" fmla="*/ 37 w 63"/>
                <a:gd name="T77" fmla="*/ 33 h 61"/>
                <a:gd name="T78" fmla="*/ 36 w 63"/>
                <a:gd name="T79" fmla="*/ 34 h 61"/>
                <a:gd name="T80" fmla="*/ 41 w 63"/>
                <a:gd name="T81" fmla="*/ 44 h 61"/>
                <a:gd name="T82" fmla="*/ 53 w 63"/>
                <a:gd name="T83" fmla="*/ 57 h 61"/>
                <a:gd name="T84" fmla="*/ 58 w 63"/>
                <a:gd name="T85" fmla="*/ 57 h 61"/>
                <a:gd name="T86" fmla="*/ 60 w 63"/>
                <a:gd name="T87" fmla="*/ 54 h 61"/>
                <a:gd name="T88" fmla="*/ 58 w 63"/>
                <a:gd name="T89" fmla="*/ 51 h 61"/>
                <a:gd name="T90" fmla="*/ 46 w 63"/>
                <a:gd name="T91" fmla="*/ 39 h 61"/>
                <a:gd name="T92" fmla="*/ 43 w 63"/>
                <a:gd name="T93" fmla="*/ 38 h 61"/>
                <a:gd name="T94" fmla="*/ 42 w 63"/>
                <a:gd name="T95" fmla="*/ 38 h 61"/>
                <a:gd name="T96" fmla="*/ 41 w 63"/>
                <a:gd name="T97" fmla="*/ 38 h 61"/>
                <a:gd name="T98" fmla="*/ 40 w 63"/>
                <a:gd name="T99" fmla="*/ 39 h 61"/>
                <a:gd name="T100" fmla="*/ 40 w 63"/>
                <a:gd name="T101" fmla="*/ 40 h 61"/>
                <a:gd name="T102" fmla="*/ 39 w 63"/>
                <a:gd name="T103" fmla="*/ 40 h 61"/>
                <a:gd name="T104" fmla="*/ 41 w 63"/>
                <a:gd name="T105" fmla="*/ 44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3" h="61">
                  <a:moveTo>
                    <a:pt x="12" y="10"/>
                  </a:moveTo>
                  <a:cubicBezTo>
                    <a:pt x="12" y="10"/>
                    <a:pt x="13" y="10"/>
                    <a:pt x="13" y="10"/>
                  </a:cubicBezTo>
                  <a:cubicBezTo>
                    <a:pt x="14" y="11"/>
                    <a:pt x="14" y="11"/>
                    <a:pt x="13" y="12"/>
                  </a:cubicBezTo>
                  <a:cubicBezTo>
                    <a:pt x="8" y="17"/>
                    <a:pt x="8" y="24"/>
                    <a:pt x="13" y="29"/>
                  </a:cubicBezTo>
                  <a:cubicBezTo>
                    <a:pt x="14" y="30"/>
                    <a:pt x="14" y="30"/>
                    <a:pt x="13" y="31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6" y="25"/>
                    <a:pt x="6" y="16"/>
                    <a:pt x="12" y="10"/>
                  </a:cubicBezTo>
                  <a:close/>
                  <a:moveTo>
                    <a:pt x="61" y="59"/>
                  </a:moveTo>
                  <a:cubicBezTo>
                    <a:pt x="59" y="60"/>
                    <a:pt x="58" y="61"/>
                    <a:pt x="56" y="61"/>
                  </a:cubicBezTo>
                  <a:cubicBezTo>
                    <a:pt x="54" y="61"/>
                    <a:pt x="52" y="60"/>
                    <a:pt x="51" y="59"/>
                  </a:cubicBezTo>
                  <a:cubicBezTo>
                    <a:pt x="38" y="47"/>
                    <a:pt x="38" y="47"/>
                    <a:pt x="38" y="47"/>
                  </a:cubicBezTo>
                  <a:cubicBezTo>
                    <a:pt x="37" y="45"/>
                    <a:pt x="36" y="43"/>
                    <a:pt x="36" y="42"/>
                  </a:cubicBezTo>
                  <a:cubicBezTo>
                    <a:pt x="32" y="38"/>
                    <a:pt x="32" y="38"/>
                    <a:pt x="32" y="38"/>
                  </a:cubicBezTo>
                  <a:cubicBezTo>
                    <a:pt x="29" y="40"/>
                    <a:pt x="26" y="41"/>
                    <a:pt x="22" y="41"/>
                  </a:cubicBezTo>
                  <a:cubicBezTo>
                    <a:pt x="17" y="41"/>
                    <a:pt x="12" y="38"/>
                    <a:pt x="8" y="35"/>
                  </a:cubicBezTo>
                  <a:cubicBezTo>
                    <a:pt x="0" y="27"/>
                    <a:pt x="0" y="14"/>
                    <a:pt x="8" y="6"/>
                  </a:cubicBezTo>
                  <a:cubicBezTo>
                    <a:pt x="12" y="3"/>
                    <a:pt x="17" y="0"/>
                    <a:pt x="22" y="0"/>
                  </a:cubicBezTo>
                  <a:cubicBezTo>
                    <a:pt x="28" y="0"/>
                    <a:pt x="33" y="3"/>
                    <a:pt x="36" y="6"/>
                  </a:cubicBezTo>
                  <a:cubicBezTo>
                    <a:pt x="43" y="13"/>
                    <a:pt x="44" y="23"/>
                    <a:pt x="39" y="31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5" y="35"/>
                    <a:pt x="47" y="35"/>
                    <a:pt x="48" y="37"/>
                  </a:cubicBezTo>
                  <a:cubicBezTo>
                    <a:pt x="60" y="49"/>
                    <a:pt x="60" y="49"/>
                    <a:pt x="60" y="49"/>
                  </a:cubicBezTo>
                  <a:cubicBezTo>
                    <a:pt x="63" y="52"/>
                    <a:pt x="63" y="56"/>
                    <a:pt x="61" y="59"/>
                  </a:cubicBezTo>
                  <a:close/>
                  <a:moveTo>
                    <a:pt x="10" y="8"/>
                  </a:moveTo>
                  <a:cubicBezTo>
                    <a:pt x="7" y="12"/>
                    <a:pt x="5" y="16"/>
                    <a:pt x="5" y="21"/>
                  </a:cubicBezTo>
                  <a:cubicBezTo>
                    <a:pt x="5" y="25"/>
                    <a:pt x="7" y="29"/>
                    <a:pt x="10" y="33"/>
                  </a:cubicBezTo>
                  <a:cubicBezTo>
                    <a:pt x="13" y="36"/>
                    <a:pt x="18" y="38"/>
                    <a:pt x="22" y="38"/>
                  </a:cubicBezTo>
                  <a:cubicBezTo>
                    <a:pt x="27" y="38"/>
                    <a:pt x="31" y="36"/>
                    <a:pt x="34" y="33"/>
                  </a:cubicBezTo>
                  <a:cubicBezTo>
                    <a:pt x="37" y="29"/>
                    <a:pt x="39" y="25"/>
                    <a:pt x="39" y="21"/>
                  </a:cubicBezTo>
                  <a:cubicBezTo>
                    <a:pt x="39" y="16"/>
                    <a:pt x="37" y="12"/>
                    <a:pt x="34" y="8"/>
                  </a:cubicBezTo>
                  <a:cubicBezTo>
                    <a:pt x="31" y="5"/>
                    <a:pt x="27" y="3"/>
                    <a:pt x="22" y="3"/>
                  </a:cubicBezTo>
                  <a:cubicBezTo>
                    <a:pt x="18" y="3"/>
                    <a:pt x="13" y="5"/>
                    <a:pt x="10" y="8"/>
                  </a:cubicBezTo>
                  <a:close/>
                  <a:moveTo>
                    <a:pt x="36" y="34"/>
                  </a:moveTo>
                  <a:cubicBezTo>
                    <a:pt x="35" y="34"/>
                    <a:pt x="35" y="35"/>
                    <a:pt x="34" y="35"/>
                  </a:cubicBezTo>
                  <a:cubicBezTo>
                    <a:pt x="38" y="39"/>
                    <a:pt x="38" y="39"/>
                    <a:pt x="38" y="39"/>
                  </a:cubicBezTo>
                  <a:cubicBezTo>
                    <a:pt x="38" y="38"/>
                    <a:pt x="38" y="38"/>
                    <a:pt x="39" y="37"/>
                  </a:cubicBezTo>
                  <a:cubicBezTo>
                    <a:pt x="39" y="37"/>
                    <a:pt x="40" y="36"/>
                    <a:pt x="40" y="36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6" y="33"/>
                    <a:pt x="36" y="34"/>
                    <a:pt x="36" y="34"/>
                  </a:cubicBezTo>
                  <a:close/>
                  <a:moveTo>
                    <a:pt x="41" y="44"/>
                  </a:moveTo>
                  <a:cubicBezTo>
                    <a:pt x="53" y="57"/>
                    <a:pt x="53" y="57"/>
                    <a:pt x="53" y="57"/>
                  </a:cubicBezTo>
                  <a:cubicBezTo>
                    <a:pt x="54" y="58"/>
                    <a:pt x="57" y="58"/>
                    <a:pt x="58" y="57"/>
                  </a:cubicBezTo>
                  <a:cubicBezTo>
                    <a:pt x="59" y="56"/>
                    <a:pt x="60" y="55"/>
                    <a:pt x="60" y="54"/>
                  </a:cubicBezTo>
                  <a:cubicBezTo>
                    <a:pt x="60" y="53"/>
                    <a:pt x="59" y="52"/>
                    <a:pt x="58" y="51"/>
                  </a:cubicBezTo>
                  <a:cubicBezTo>
                    <a:pt x="46" y="39"/>
                    <a:pt x="46" y="39"/>
                    <a:pt x="46" y="39"/>
                  </a:cubicBezTo>
                  <a:cubicBezTo>
                    <a:pt x="45" y="38"/>
                    <a:pt x="44" y="38"/>
                    <a:pt x="43" y="38"/>
                  </a:cubicBezTo>
                  <a:cubicBezTo>
                    <a:pt x="43" y="38"/>
                    <a:pt x="42" y="38"/>
                    <a:pt x="42" y="38"/>
                  </a:cubicBezTo>
                  <a:cubicBezTo>
                    <a:pt x="42" y="38"/>
                    <a:pt x="42" y="38"/>
                    <a:pt x="41" y="38"/>
                  </a:cubicBezTo>
                  <a:cubicBezTo>
                    <a:pt x="41" y="38"/>
                    <a:pt x="41" y="38"/>
                    <a:pt x="40" y="39"/>
                  </a:cubicBezTo>
                  <a:cubicBezTo>
                    <a:pt x="40" y="39"/>
                    <a:pt x="40" y="39"/>
                    <a:pt x="40" y="40"/>
                  </a:cubicBezTo>
                  <a:cubicBezTo>
                    <a:pt x="39" y="40"/>
                    <a:pt x="39" y="40"/>
                    <a:pt x="39" y="40"/>
                  </a:cubicBezTo>
                  <a:cubicBezTo>
                    <a:pt x="39" y="42"/>
                    <a:pt x="39" y="43"/>
                    <a:pt x="41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1" rIns="91440" bIns="45721" numCol="1" anchor="t" anchorCtr="0" compatLnSpc="1"/>
            <a:lstStyle/>
            <a:p>
              <a:endParaRPr lang="en-US" sz="1800"/>
            </a:p>
          </p:txBody>
        </p:sp>
        <p:sp>
          <p:nvSpPr>
            <p:cNvPr id="37" name="íṥliḓé"/>
            <p:cNvSpPr/>
            <p:nvPr/>
          </p:nvSpPr>
          <p:spPr bwMode="auto">
            <a:xfrm>
              <a:off x="7866024" y="4675976"/>
              <a:ext cx="315253" cy="315255"/>
            </a:xfrm>
            <a:custGeom>
              <a:avLst/>
              <a:gdLst>
                <a:gd name="T0" fmla="*/ 18 w 35"/>
                <a:gd name="T1" fmla="*/ 0 h 35"/>
                <a:gd name="T2" fmla="*/ 0 w 35"/>
                <a:gd name="T3" fmla="*/ 18 h 35"/>
                <a:gd name="T4" fmla="*/ 18 w 35"/>
                <a:gd name="T5" fmla="*/ 35 h 35"/>
                <a:gd name="T6" fmla="*/ 35 w 35"/>
                <a:gd name="T7" fmla="*/ 18 h 35"/>
                <a:gd name="T8" fmla="*/ 18 w 35"/>
                <a:gd name="T9" fmla="*/ 0 h 35"/>
                <a:gd name="T10" fmla="*/ 18 w 35"/>
                <a:gd name="T11" fmla="*/ 32 h 35"/>
                <a:gd name="T12" fmla="*/ 3 w 35"/>
                <a:gd name="T13" fmla="*/ 18 h 35"/>
                <a:gd name="T14" fmla="*/ 18 w 35"/>
                <a:gd name="T15" fmla="*/ 3 h 35"/>
                <a:gd name="T16" fmla="*/ 32 w 35"/>
                <a:gd name="T17" fmla="*/ 18 h 35"/>
                <a:gd name="T18" fmla="*/ 18 w 35"/>
                <a:gd name="T19" fmla="*/ 32 h 35"/>
                <a:gd name="T20" fmla="*/ 24 w 35"/>
                <a:gd name="T21" fmla="*/ 12 h 35"/>
                <a:gd name="T22" fmla="*/ 19 w 35"/>
                <a:gd name="T23" fmla="*/ 18 h 35"/>
                <a:gd name="T24" fmla="*/ 24 w 35"/>
                <a:gd name="T25" fmla="*/ 23 h 35"/>
                <a:gd name="T26" fmla="*/ 24 w 35"/>
                <a:gd name="T27" fmla="*/ 24 h 35"/>
                <a:gd name="T28" fmla="*/ 24 w 35"/>
                <a:gd name="T29" fmla="*/ 25 h 35"/>
                <a:gd name="T30" fmla="*/ 23 w 35"/>
                <a:gd name="T31" fmla="*/ 24 h 35"/>
                <a:gd name="T32" fmla="*/ 18 w 35"/>
                <a:gd name="T33" fmla="*/ 19 h 35"/>
                <a:gd name="T34" fmla="*/ 12 w 35"/>
                <a:gd name="T35" fmla="*/ 24 h 35"/>
                <a:gd name="T36" fmla="*/ 12 w 35"/>
                <a:gd name="T37" fmla="*/ 25 h 35"/>
                <a:gd name="T38" fmla="*/ 11 w 35"/>
                <a:gd name="T39" fmla="*/ 24 h 35"/>
                <a:gd name="T40" fmla="*/ 11 w 35"/>
                <a:gd name="T41" fmla="*/ 23 h 35"/>
                <a:gd name="T42" fmla="*/ 16 w 35"/>
                <a:gd name="T43" fmla="*/ 18 h 35"/>
                <a:gd name="T44" fmla="*/ 11 w 35"/>
                <a:gd name="T45" fmla="*/ 12 h 35"/>
                <a:gd name="T46" fmla="*/ 11 w 35"/>
                <a:gd name="T47" fmla="*/ 11 h 35"/>
                <a:gd name="T48" fmla="*/ 12 w 35"/>
                <a:gd name="T49" fmla="*/ 11 h 35"/>
                <a:gd name="T50" fmla="*/ 18 w 35"/>
                <a:gd name="T51" fmla="*/ 16 h 35"/>
                <a:gd name="T52" fmla="*/ 23 w 35"/>
                <a:gd name="T53" fmla="*/ 11 h 35"/>
                <a:gd name="T54" fmla="*/ 24 w 35"/>
                <a:gd name="T55" fmla="*/ 11 h 35"/>
                <a:gd name="T56" fmla="*/ 24 w 35"/>
                <a:gd name="T57" fmla="*/ 1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5" h="35">
                  <a:moveTo>
                    <a:pt x="18" y="0"/>
                  </a:moveTo>
                  <a:cubicBezTo>
                    <a:pt x="8" y="0"/>
                    <a:pt x="0" y="8"/>
                    <a:pt x="0" y="18"/>
                  </a:cubicBezTo>
                  <a:cubicBezTo>
                    <a:pt x="0" y="27"/>
                    <a:pt x="8" y="35"/>
                    <a:pt x="18" y="35"/>
                  </a:cubicBezTo>
                  <a:cubicBezTo>
                    <a:pt x="27" y="35"/>
                    <a:pt x="35" y="27"/>
                    <a:pt x="35" y="18"/>
                  </a:cubicBezTo>
                  <a:cubicBezTo>
                    <a:pt x="35" y="8"/>
                    <a:pt x="27" y="0"/>
                    <a:pt x="18" y="0"/>
                  </a:cubicBezTo>
                  <a:close/>
                  <a:moveTo>
                    <a:pt x="18" y="32"/>
                  </a:moveTo>
                  <a:cubicBezTo>
                    <a:pt x="10" y="32"/>
                    <a:pt x="3" y="26"/>
                    <a:pt x="3" y="18"/>
                  </a:cubicBezTo>
                  <a:cubicBezTo>
                    <a:pt x="3" y="10"/>
                    <a:pt x="10" y="3"/>
                    <a:pt x="18" y="3"/>
                  </a:cubicBezTo>
                  <a:cubicBezTo>
                    <a:pt x="26" y="3"/>
                    <a:pt x="32" y="10"/>
                    <a:pt x="32" y="18"/>
                  </a:cubicBezTo>
                  <a:cubicBezTo>
                    <a:pt x="32" y="26"/>
                    <a:pt x="26" y="32"/>
                    <a:pt x="18" y="32"/>
                  </a:cubicBezTo>
                  <a:close/>
                  <a:moveTo>
                    <a:pt x="24" y="12"/>
                  </a:moveTo>
                  <a:cubicBezTo>
                    <a:pt x="19" y="18"/>
                    <a:pt x="19" y="18"/>
                    <a:pt x="19" y="18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25" y="23"/>
                    <a:pt x="25" y="24"/>
                    <a:pt x="24" y="24"/>
                  </a:cubicBezTo>
                  <a:cubicBezTo>
                    <a:pt x="24" y="24"/>
                    <a:pt x="24" y="25"/>
                    <a:pt x="24" y="25"/>
                  </a:cubicBezTo>
                  <a:cubicBezTo>
                    <a:pt x="23" y="25"/>
                    <a:pt x="23" y="24"/>
                    <a:pt x="23" y="24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2" y="24"/>
                    <a:pt x="12" y="25"/>
                    <a:pt x="12" y="25"/>
                  </a:cubicBezTo>
                  <a:cubicBezTo>
                    <a:pt x="11" y="25"/>
                    <a:pt x="11" y="24"/>
                    <a:pt x="11" y="24"/>
                  </a:cubicBezTo>
                  <a:cubicBezTo>
                    <a:pt x="11" y="24"/>
                    <a:pt x="11" y="23"/>
                    <a:pt x="11" y="23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1" y="11"/>
                    <a:pt x="11" y="11"/>
                  </a:cubicBezTo>
                  <a:cubicBezTo>
                    <a:pt x="11" y="10"/>
                    <a:pt x="12" y="10"/>
                    <a:pt x="12" y="11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3" y="10"/>
                    <a:pt x="24" y="10"/>
                    <a:pt x="24" y="11"/>
                  </a:cubicBezTo>
                  <a:cubicBezTo>
                    <a:pt x="25" y="11"/>
                    <a:pt x="25" y="12"/>
                    <a:pt x="24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1" rIns="91440" bIns="45721" numCol="1" anchor="t" anchorCtr="0" compatLnSpc="1"/>
            <a:lstStyle/>
            <a:p>
              <a:endParaRPr lang="en-US" sz="1800"/>
            </a:p>
          </p:txBody>
        </p:sp>
        <p:sp>
          <p:nvSpPr>
            <p:cNvPr id="38" name="ïṣľïḋè"/>
            <p:cNvSpPr/>
            <p:nvPr/>
          </p:nvSpPr>
          <p:spPr bwMode="auto">
            <a:xfrm>
              <a:off x="3324968" y="3698332"/>
              <a:ext cx="280525" cy="327280"/>
            </a:xfrm>
            <a:custGeom>
              <a:avLst/>
              <a:gdLst>
                <a:gd name="T0" fmla="*/ 36 w 56"/>
                <a:gd name="T1" fmla="*/ 14 h 65"/>
                <a:gd name="T2" fmla="*/ 43 w 56"/>
                <a:gd name="T3" fmla="*/ 2 h 65"/>
                <a:gd name="T4" fmla="*/ 41 w 56"/>
                <a:gd name="T5" fmla="*/ 0 h 65"/>
                <a:gd name="T6" fmla="*/ 13 w 56"/>
                <a:gd name="T7" fmla="*/ 1 h 65"/>
                <a:gd name="T8" fmla="*/ 20 w 56"/>
                <a:gd name="T9" fmla="*/ 14 h 65"/>
                <a:gd name="T10" fmla="*/ 0 w 56"/>
                <a:gd name="T11" fmla="*/ 37 h 65"/>
                <a:gd name="T12" fmla="*/ 7 w 56"/>
                <a:gd name="T13" fmla="*/ 65 h 65"/>
                <a:gd name="T14" fmla="*/ 56 w 56"/>
                <a:gd name="T15" fmla="*/ 58 h 65"/>
                <a:gd name="T16" fmla="*/ 36 w 56"/>
                <a:gd name="T17" fmla="*/ 15 h 65"/>
                <a:gd name="T18" fmla="*/ 23 w 56"/>
                <a:gd name="T19" fmla="*/ 4 h 65"/>
                <a:gd name="T20" fmla="*/ 21 w 56"/>
                <a:gd name="T21" fmla="*/ 5 h 65"/>
                <a:gd name="T22" fmla="*/ 22 w 56"/>
                <a:gd name="T23" fmla="*/ 13 h 65"/>
                <a:gd name="T24" fmla="*/ 39 w 56"/>
                <a:gd name="T25" fmla="*/ 3 h 65"/>
                <a:gd name="T26" fmla="*/ 26 w 56"/>
                <a:gd name="T27" fmla="*/ 13 h 65"/>
                <a:gd name="T28" fmla="*/ 33 w 56"/>
                <a:gd name="T29" fmla="*/ 15 h 65"/>
                <a:gd name="T30" fmla="*/ 23 w 56"/>
                <a:gd name="T31" fmla="*/ 16 h 65"/>
                <a:gd name="T32" fmla="*/ 53 w 56"/>
                <a:gd name="T33" fmla="*/ 58 h 65"/>
                <a:gd name="T34" fmla="*/ 7 w 56"/>
                <a:gd name="T35" fmla="*/ 62 h 65"/>
                <a:gd name="T36" fmla="*/ 3 w 56"/>
                <a:gd name="T37" fmla="*/ 37 h 65"/>
                <a:gd name="T38" fmla="*/ 34 w 56"/>
                <a:gd name="T39" fmla="*/ 18 h 65"/>
                <a:gd name="T40" fmla="*/ 53 w 56"/>
                <a:gd name="T41" fmla="*/ 58 h 65"/>
                <a:gd name="T42" fmla="*/ 8 w 56"/>
                <a:gd name="T43" fmla="*/ 54 h 65"/>
                <a:gd name="T44" fmla="*/ 12 w 56"/>
                <a:gd name="T45" fmla="*/ 58 h 65"/>
                <a:gd name="T46" fmla="*/ 6 w 56"/>
                <a:gd name="T47" fmla="*/ 54 h 65"/>
                <a:gd name="T48" fmla="*/ 23 w 56"/>
                <a:gd name="T49" fmla="*/ 21 h 65"/>
                <a:gd name="T50" fmla="*/ 23 w 56"/>
                <a:gd name="T51" fmla="*/ 23 h 65"/>
                <a:gd name="T52" fmla="*/ 28 w 56"/>
                <a:gd name="T53" fmla="*/ 28 h 65"/>
                <a:gd name="T54" fmla="*/ 28 w 56"/>
                <a:gd name="T55" fmla="*/ 53 h 65"/>
                <a:gd name="T56" fmla="*/ 28 w 56"/>
                <a:gd name="T57" fmla="*/ 28 h 65"/>
                <a:gd name="T58" fmla="*/ 17 w 56"/>
                <a:gd name="T59" fmla="*/ 41 h 65"/>
                <a:gd name="T60" fmla="*/ 38 w 56"/>
                <a:gd name="T61" fmla="*/ 41 h 65"/>
                <a:gd name="T62" fmla="*/ 26 w 56"/>
                <a:gd name="T63" fmla="*/ 37 h 65"/>
                <a:gd name="T64" fmla="*/ 32 w 56"/>
                <a:gd name="T65" fmla="*/ 44 h 65"/>
                <a:gd name="T66" fmla="*/ 29 w 56"/>
                <a:gd name="T67" fmla="*/ 49 h 65"/>
                <a:gd name="T68" fmla="*/ 27 w 56"/>
                <a:gd name="T69" fmla="*/ 49 h 65"/>
                <a:gd name="T70" fmla="*/ 24 w 56"/>
                <a:gd name="T71" fmla="*/ 44 h 65"/>
                <a:gd name="T72" fmla="*/ 26 w 56"/>
                <a:gd name="T73" fmla="*/ 44 h 65"/>
                <a:gd name="T74" fmla="*/ 30 w 56"/>
                <a:gd name="T75" fmla="*/ 44 h 65"/>
                <a:gd name="T76" fmla="*/ 24 w 56"/>
                <a:gd name="T77" fmla="*/ 37 h 65"/>
                <a:gd name="T78" fmla="*/ 27 w 56"/>
                <a:gd name="T79" fmla="*/ 32 h 65"/>
                <a:gd name="T80" fmla="*/ 29 w 56"/>
                <a:gd name="T81" fmla="*/ 32 h 65"/>
                <a:gd name="T82" fmla="*/ 32 w 56"/>
                <a:gd name="T83" fmla="*/ 37 h 65"/>
                <a:gd name="T84" fmla="*/ 30 w 56"/>
                <a:gd name="T85" fmla="*/ 37 h 65"/>
                <a:gd name="T86" fmla="*/ 26 w 56"/>
                <a:gd name="T87" fmla="*/ 37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6" h="65">
                  <a:moveTo>
                    <a:pt x="36" y="15"/>
                  </a:moveTo>
                  <a:cubicBezTo>
                    <a:pt x="36" y="14"/>
                    <a:pt x="36" y="14"/>
                    <a:pt x="36" y="14"/>
                  </a:cubicBezTo>
                  <a:cubicBezTo>
                    <a:pt x="43" y="3"/>
                    <a:pt x="43" y="3"/>
                    <a:pt x="43" y="3"/>
                  </a:cubicBezTo>
                  <a:cubicBezTo>
                    <a:pt x="43" y="3"/>
                    <a:pt x="43" y="3"/>
                    <a:pt x="43" y="2"/>
                  </a:cubicBezTo>
                  <a:cubicBezTo>
                    <a:pt x="43" y="1"/>
                    <a:pt x="42" y="0"/>
                    <a:pt x="41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3" y="0"/>
                    <a:pt x="13" y="1"/>
                  </a:cubicBezTo>
                  <a:cubicBezTo>
                    <a:pt x="12" y="2"/>
                    <a:pt x="12" y="3"/>
                    <a:pt x="13" y="3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9" y="16"/>
                    <a:pt x="0" y="26"/>
                    <a:pt x="0" y="37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61"/>
                    <a:pt x="3" y="65"/>
                    <a:pt x="7" y="65"/>
                  </a:cubicBezTo>
                  <a:cubicBezTo>
                    <a:pt x="49" y="65"/>
                    <a:pt x="49" y="65"/>
                    <a:pt x="49" y="65"/>
                  </a:cubicBezTo>
                  <a:cubicBezTo>
                    <a:pt x="53" y="65"/>
                    <a:pt x="56" y="61"/>
                    <a:pt x="56" y="58"/>
                  </a:cubicBezTo>
                  <a:cubicBezTo>
                    <a:pt x="56" y="37"/>
                    <a:pt x="56" y="37"/>
                    <a:pt x="56" y="37"/>
                  </a:cubicBezTo>
                  <a:cubicBezTo>
                    <a:pt x="56" y="26"/>
                    <a:pt x="47" y="16"/>
                    <a:pt x="36" y="15"/>
                  </a:cubicBezTo>
                  <a:close/>
                  <a:moveTo>
                    <a:pt x="26" y="13"/>
                  </a:moveTo>
                  <a:cubicBezTo>
                    <a:pt x="23" y="4"/>
                    <a:pt x="23" y="4"/>
                    <a:pt x="23" y="4"/>
                  </a:cubicBezTo>
                  <a:cubicBezTo>
                    <a:pt x="22" y="3"/>
                    <a:pt x="22" y="3"/>
                    <a:pt x="21" y="3"/>
                  </a:cubicBezTo>
                  <a:cubicBezTo>
                    <a:pt x="21" y="4"/>
                    <a:pt x="21" y="4"/>
                    <a:pt x="21" y="5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39" y="3"/>
                    <a:pt x="39" y="3"/>
                    <a:pt x="39" y="3"/>
                  </a:cubicBezTo>
                  <a:cubicBezTo>
                    <a:pt x="33" y="13"/>
                    <a:pt x="33" y="13"/>
                    <a:pt x="33" y="13"/>
                  </a:cubicBezTo>
                  <a:lnTo>
                    <a:pt x="26" y="13"/>
                  </a:lnTo>
                  <a:close/>
                  <a:moveTo>
                    <a:pt x="23" y="15"/>
                  </a:moveTo>
                  <a:cubicBezTo>
                    <a:pt x="33" y="15"/>
                    <a:pt x="33" y="15"/>
                    <a:pt x="33" y="15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23" y="16"/>
                    <a:pt x="23" y="16"/>
                    <a:pt x="23" y="16"/>
                  </a:cubicBezTo>
                  <a:lnTo>
                    <a:pt x="23" y="15"/>
                  </a:lnTo>
                  <a:close/>
                  <a:moveTo>
                    <a:pt x="53" y="58"/>
                  </a:moveTo>
                  <a:cubicBezTo>
                    <a:pt x="53" y="60"/>
                    <a:pt x="51" y="62"/>
                    <a:pt x="49" y="62"/>
                  </a:cubicBezTo>
                  <a:cubicBezTo>
                    <a:pt x="7" y="62"/>
                    <a:pt x="7" y="62"/>
                    <a:pt x="7" y="62"/>
                  </a:cubicBezTo>
                  <a:cubicBezTo>
                    <a:pt x="5" y="62"/>
                    <a:pt x="3" y="60"/>
                    <a:pt x="3" y="58"/>
                  </a:cubicBezTo>
                  <a:cubicBezTo>
                    <a:pt x="3" y="37"/>
                    <a:pt x="3" y="37"/>
                    <a:pt x="3" y="37"/>
                  </a:cubicBezTo>
                  <a:cubicBezTo>
                    <a:pt x="3" y="26"/>
                    <a:pt x="11" y="18"/>
                    <a:pt x="22" y="18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44" y="18"/>
                    <a:pt x="53" y="26"/>
                    <a:pt x="53" y="37"/>
                  </a:cubicBezTo>
                  <a:lnTo>
                    <a:pt x="53" y="58"/>
                  </a:lnTo>
                  <a:close/>
                  <a:moveTo>
                    <a:pt x="8" y="38"/>
                  </a:moveTo>
                  <a:cubicBezTo>
                    <a:pt x="8" y="54"/>
                    <a:pt x="8" y="54"/>
                    <a:pt x="8" y="54"/>
                  </a:cubicBezTo>
                  <a:cubicBezTo>
                    <a:pt x="8" y="55"/>
                    <a:pt x="9" y="57"/>
                    <a:pt x="11" y="57"/>
                  </a:cubicBezTo>
                  <a:cubicBezTo>
                    <a:pt x="11" y="57"/>
                    <a:pt x="12" y="57"/>
                    <a:pt x="12" y="58"/>
                  </a:cubicBezTo>
                  <a:cubicBezTo>
                    <a:pt x="12" y="58"/>
                    <a:pt x="11" y="59"/>
                    <a:pt x="11" y="59"/>
                  </a:cubicBezTo>
                  <a:cubicBezTo>
                    <a:pt x="8" y="59"/>
                    <a:pt x="6" y="56"/>
                    <a:pt x="6" y="54"/>
                  </a:cubicBezTo>
                  <a:cubicBezTo>
                    <a:pt x="6" y="38"/>
                    <a:pt x="6" y="38"/>
                    <a:pt x="6" y="38"/>
                  </a:cubicBezTo>
                  <a:cubicBezTo>
                    <a:pt x="6" y="28"/>
                    <a:pt x="14" y="21"/>
                    <a:pt x="23" y="21"/>
                  </a:cubicBezTo>
                  <a:cubicBezTo>
                    <a:pt x="24" y="21"/>
                    <a:pt x="24" y="21"/>
                    <a:pt x="24" y="22"/>
                  </a:cubicBezTo>
                  <a:cubicBezTo>
                    <a:pt x="24" y="22"/>
                    <a:pt x="24" y="23"/>
                    <a:pt x="23" y="23"/>
                  </a:cubicBezTo>
                  <a:cubicBezTo>
                    <a:pt x="15" y="23"/>
                    <a:pt x="8" y="29"/>
                    <a:pt x="8" y="38"/>
                  </a:cubicBezTo>
                  <a:close/>
                  <a:moveTo>
                    <a:pt x="28" y="28"/>
                  </a:moveTo>
                  <a:cubicBezTo>
                    <a:pt x="21" y="28"/>
                    <a:pt x="15" y="34"/>
                    <a:pt x="15" y="41"/>
                  </a:cubicBezTo>
                  <a:cubicBezTo>
                    <a:pt x="15" y="47"/>
                    <a:pt x="21" y="53"/>
                    <a:pt x="28" y="53"/>
                  </a:cubicBezTo>
                  <a:cubicBezTo>
                    <a:pt x="35" y="53"/>
                    <a:pt x="40" y="47"/>
                    <a:pt x="40" y="41"/>
                  </a:cubicBezTo>
                  <a:cubicBezTo>
                    <a:pt x="40" y="34"/>
                    <a:pt x="35" y="28"/>
                    <a:pt x="28" y="28"/>
                  </a:cubicBezTo>
                  <a:close/>
                  <a:moveTo>
                    <a:pt x="28" y="51"/>
                  </a:moveTo>
                  <a:cubicBezTo>
                    <a:pt x="22" y="51"/>
                    <a:pt x="17" y="46"/>
                    <a:pt x="17" y="41"/>
                  </a:cubicBezTo>
                  <a:cubicBezTo>
                    <a:pt x="17" y="35"/>
                    <a:pt x="22" y="30"/>
                    <a:pt x="28" y="30"/>
                  </a:cubicBezTo>
                  <a:cubicBezTo>
                    <a:pt x="33" y="30"/>
                    <a:pt x="38" y="35"/>
                    <a:pt x="38" y="41"/>
                  </a:cubicBezTo>
                  <a:cubicBezTo>
                    <a:pt x="38" y="46"/>
                    <a:pt x="33" y="51"/>
                    <a:pt x="28" y="51"/>
                  </a:cubicBezTo>
                  <a:close/>
                  <a:moveTo>
                    <a:pt x="26" y="37"/>
                  </a:moveTo>
                  <a:cubicBezTo>
                    <a:pt x="26" y="39"/>
                    <a:pt x="27" y="40"/>
                    <a:pt x="28" y="40"/>
                  </a:cubicBezTo>
                  <a:cubicBezTo>
                    <a:pt x="30" y="40"/>
                    <a:pt x="32" y="41"/>
                    <a:pt x="32" y="44"/>
                  </a:cubicBezTo>
                  <a:cubicBezTo>
                    <a:pt x="32" y="46"/>
                    <a:pt x="31" y="47"/>
                    <a:pt x="29" y="48"/>
                  </a:cubicBezTo>
                  <a:cubicBezTo>
                    <a:pt x="29" y="49"/>
                    <a:pt x="29" y="49"/>
                    <a:pt x="29" y="49"/>
                  </a:cubicBezTo>
                  <a:cubicBezTo>
                    <a:pt x="29" y="49"/>
                    <a:pt x="28" y="50"/>
                    <a:pt x="28" y="50"/>
                  </a:cubicBezTo>
                  <a:cubicBezTo>
                    <a:pt x="27" y="50"/>
                    <a:pt x="27" y="49"/>
                    <a:pt x="27" y="49"/>
                  </a:cubicBezTo>
                  <a:cubicBezTo>
                    <a:pt x="27" y="48"/>
                    <a:pt x="27" y="48"/>
                    <a:pt x="27" y="48"/>
                  </a:cubicBezTo>
                  <a:cubicBezTo>
                    <a:pt x="25" y="47"/>
                    <a:pt x="24" y="46"/>
                    <a:pt x="24" y="44"/>
                  </a:cubicBezTo>
                  <a:cubicBezTo>
                    <a:pt x="24" y="43"/>
                    <a:pt x="24" y="43"/>
                    <a:pt x="25" y="43"/>
                  </a:cubicBezTo>
                  <a:cubicBezTo>
                    <a:pt x="25" y="43"/>
                    <a:pt x="26" y="43"/>
                    <a:pt x="26" y="44"/>
                  </a:cubicBezTo>
                  <a:cubicBezTo>
                    <a:pt x="26" y="45"/>
                    <a:pt x="27" y="46"/>
                    <a:pt x="28" y="46"/>
                  </a:cubicBezTo>
                  <a:cubicBezTo>
                    <a:pt x="29" y="46"/>
                    <a:pt x="30" y="45"/>
                    <a:pt x="30" y="44"/>
                  </a:cubicBezTo>
                  <a:cubicBezTo>
                    <a:pt x="30" y="42"/>
                    <a:pt x="29" y="42"/>
                    <a:pt x="28" y="42"/>
                  </a:cubicBezTo>
                  <a:cubicBezTo>
                    <a:pt x="25" y="42"/>
                    <a:pt x="24" y="40"/>
                    <a:pt x="24" y="37"/>
                  </a:cubicBezTo>
                  <a:cubicBezTo>
                    <a:pt x="24" y="36"/>
                    <a:pt x="25" y="34"/>
                    <a:pt x="27" y="34"/>
                  </a:cubicBezTo>
                  <a:cubicBezTo>
                    <a:pt x="27" y="32"/>
                    <a:pt x="27" y="32"/>
                    <a:pt x="27" y="32"/>
                  </a:cubicBezTo>
                  <a:cubicBezTo>
                    <a:pt x="27" y="32"/>
                    <a:pt x="27" y="31"/>
                    <a:pt x="28" y="31"/>
                  </a:cubicBezTo>
                  <a:cubicBezTo>
                    <a:pt x="28" y="31"/>
                    <a:pt x="29" y="32"/>
                    <a:pt x="29" y="32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30" y="34"/>
                    <a:pt x="32" y="35"/>
                    <a:pt x="32" y="37"/>
                  </a:cubicBezTo>
                  <a:cubicBezTo>
                    <a:pt x="32" y="38"/>
                    <a:pt x="31" y="38"/>
                    <a:pt x="31" y="38"/>
                  </a:cubicBezTo>
                  <a:cubicBezTo>
                    <a:pt x="30" y="38"/>
                    <a:pt x="30" y="38"/>
                    <a:pt x="30" y="37"/>
                  </a:cubicBezTo>
                  <a:cubicBezTo>
                    <a:pt x="30" y="36"/>
                    <a:pt x="29" y="35"/>
                    <a:pt x="28" y="35"/>
                  </a:cubicBezTo>
                  <a:cubicBezTo>
                    <a:pt x="27" y="35"/>
                    <a:pt x="26" y="36"/>
                    <a:pt x="26" y="3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1" rIns="91440" bIns="45721" numCol="1" anchor="t" anchorCtr="0" compatLnSpc="1"/>
            <a:lstStyle/>
            <a:p>
              <a:endParaRPr lang="en-US" sz="1800"/>
            </a:p>
          </p:txBody>
        </p:sp>
        <p:sp>
          <p:nvSpPr>
            <p:cNvPr id="39" name="íṧļîḋe"/>
            <p:cNvSpPr/>
            <p:nvPr/>
          </p:nvSpPr>
          <p:spPr bwMode="auto">
            <a:xfrm>
              <a:off x="3306314" y="4096824"/>
              <a:ext cx="218436" cy="214390"/>
            </a:xfrm>
            <a:custGeom>
              <a:avLst/>
              <a:gdLst>
                <a:gd name="T0" fmla="*/ 12 w 68"/>
                <a:gd name="T1" fmla="*/ 0 h 67"/>
                <a:gd name="T2" fmla="*/ 0 w 68"/>
                <a:gd name="T3" fmla="*/ 56 h 67"/>
                <a:gd name="T4" fmla="*/ 57 w 68"/>
                <a:gd name="T5" fmla="*/ 67 h 67"/>
                <a:gd name="T6" fmla="*/ 68 w 68"/>
                <a:gd name="T7" fmla="*/ 11 h 67"/>
                <a:gd name="T8" fmla="*/ 65 w 68"/>
                <a:gd name="T9" fmla="*/ 11 h 67"/>
                <a:gd name="T10" fmla="*/ 57 w 68"/>
                <a:gd name="T11" fmla="*/ 64 h 67"/>
                <a:gd name="T12" fmla="*/ 3 w 68"/>
                <a:gd name="T13" fmla="*/ 56 h 67"/>
                <a:gd name="T14" fmla="*/ 12 w 68"/>
                <a:gd name="T15" fmla="*/ 3 h 67"/>
                <a:gd name="T16" fmla="*/ 65 w 68"/>
                <a:gd name="T17" fmla="*/ 11 h 67"/>
                <a:gd name="T18" fmla="*/ 12 w 68"/>
                <a:gd name="T19" fmla="*/ 5 h 67"/>
                <a:gd name="T20" fmla="*/ 6 w 68"/>
                <a:gd name="T21" fmla="*/ 56 h 67"/>
                <a:gd name="T22" fmla="*/ 56 w 68"/>
                <a:gd name="T23" fmla="*/ 62 h 67"/>
                <a:gd name="T24" fmla="*/ 63 w 68"/>
                <a:gd name="T25" fmla="*/ 12 h 67"/>
                <a:gd name="T26" fmla="*/ 61 w 68"/>
                <a:gd name="T27" fmla="*/ 12 h 67"/>
                <a:gd name="T28" fmla="*/ 35 w 68"/>
                <a:gd name="T29" fmla="*/ 33 h 67"/>
                <a:gd name="T30" fmla="*/ 56 w 68"/>
                <a:gd name="T31" fmla="*/ 7 h 67"/>
                <a:gd name="T32" fmla="*/ 12 w 68"/>
                <a:gd name="T33" fmla="*/ 7 h 67"/>
                <a:gd name="T34" fmla="*/ 33 w 68"/>
                <a:gd name="T35" fmla="*/ 33 h 67"/>
                <a:gd name="T36" fmla="*/ 8 w 68"/>
                <a:gd name="T37" fmla="*/ 12 h 67"/>
                <a:gd name="T38" fmla="*/ 8 w 68"/>
                <a:gd name="T39" fmla="*/ 56 h 67"/>
                <a:gd name="T40" fmla="*/ 33 w 68"/>
                <a:gd name="T41" fmla="*/ 35 h 67"/>
                <a:gd name="T42" fmla="*/ 12 w 68"/>
                <a:gd name="T43" fmla="*/ 60 h 67"/>
                <a:gd name="T44" fmla="*/ 56 w 68"/>
                <a:gd name="T45" fmla="*/ 60 h 67"/>
                <a:gd name="T46" fmla="*/ 35 w 68"/>
                <a:gd name="T47" fmla="*/ 35 h 67"/>
                <a:gd name="T48" fmla="*/ 61 w 68"/>
                <a:gd name="T49" fmla="*/ 56 h 67"/>
                <a:gd name="T50" fmla="*/ 12 w 68"/>
                <a:gd name="T51" fmla="*/ 20 h 67"/>
                <a:gd name="T52" fmla="*/ 19 w 68"/>
                <a:gd name="T53" fmla="*/ 19 h 67"/>
                <a:gd name="T54" fmla="*/ 20 w 68"/>
                <a:gd name="T55" fmla="*/ 12 h 67"/>
                <a:gd name="T56" fmla="*/ 21 w 68"/>
                <a:gd name="T57" fmla="*/ 19 h 67"/>
                <a:gd name="T58" fmla="*/ 29 w 68"/>
                <a:gd name="T59" fmla="*/ 20 h 67"/>
                <a:gd name="T60" fmla="*/ 21 w 68"/>
                <a:gd name="T61" fmla="*/ 21 h 67"/>
                <a:gd name="T62" fmla="*/ 20 w 68"/>
                <a:gd name="T63" fmla="*/ 28 h 67"/>
                <a:gd name="T64" fmla="*/ 19 w 68"/>
                <a:gd name="T65" fmla="*/ 21 h 67"/>
                <a:gd name="T66" fmla="*/ 12 w 68"/>
                <a:gd name="T67" fmla="*/ 20 h 67"/>
                <a:gd name="T68" fmla="*/ 26 w 68"/>
                <a:gd name="T69" fmla="*/ 53 h 67"/>
                <a:gd name="T70" fmla="*/ 25 w 68"/>
                <a:gd name="T71" fmla="*/ 53 h 67"/>
                <a:gd name="T72" fmla="*/ 16 w 68"/>
                <a:gd name="T73" fmla="*/ 53 h 67"/>
                <a:gd name="T74" fmla="*/ 15 w 68"/>
                <a:gd name="T75" fmla="*/ 53 h 67"/>
                <a:gd name="T76" fmla="*/ 19 w 68"/>
                <a:gd name="T77" fmla="*/ 47 h 67"/>
                <a:gd name="T78" fmla="*/ 15 w 68"/>
                <a:gd name="T79" fmla="*/ 42 h 67"/>
                <a:gd name="T80" fmla="*/ 20 w 68"/>
                <a:gd name="T81" fmla="*/ 46 h 67"/>
                <a:gd name="T82" fmla="*/ 26 w 68"/>
                <a:gd name="T83" fmla="*/ 42 h 67"/>
                <a:gd name="T84" fmla="*/ 22 w 68"/>
                <a:gd name="T85" fmla="*/ 47 h 67"/>
                <a:gd name="T86" fmla="*/ 40 w 68"/>
                <a:gd name="T87" fmla="*/ 19 h 67"/>
                <a:gd name="T88" fmla="*/ 56 w 68"/>
                <a:gd name="T89" fmla="*/ 18 h 67"/>
                <a:gd name="T90" fmla="*/ 56 w 68"/>
                <a:gd name="T91" fmla="*/ 20 h 67"/>
                <a:gd name="T92" fmla="*/ 40 w 68"/>
                <a:gd name="T93" fmla="*/ 19 h 67"/>
                <a:gd name="T94" fmla="*/ 55 w 68"/>
                <a:gd name="T95" fmla="*/ 45 h 67"/>
                <a:gd name="T96" fmla="*/ 40 w 68"/>
                <a:gd name="T97" fmla="*/ 44 h 67"/>
                <a:gd name="T98" fmla="*/ 55 w 68"/>
                <a:gd name="T99" fmla="*/ 43 h 67"/>
                <a:gd name="T100" fmla="*/ 56 w 68"/>
                <a:gd name="T101" fmla="*/ 50 h 67"/>
                <a:gd name="T102" fmla="*/ 41 w 68"/>
                <a:gd name="T103" fmla="*/ 51 h 67"/>
                <a:gd name="T104" fmla="*/ 41 w 68"/>
                <a:gd name="T105" fmla="*/ 49 h 67"/>
                <a:gd name="T106" fmla="*/ 56 w 68"/>
                <a:gd name="T107" fmla="*/ 5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8" h="67">
                  <a:moveTo>
                    <a:pt x="57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2"/>
                    <a:pt x="5" y="67"/>
                    <a:pt x="12" y="67"/>
                  </a:cubicBezTo>
                  <a:cubicBezTo>
                    <a:pt x="57" y="67"/>
                    <a:pt x="57" y="67"/>
                    <a:pt x="57" y="67"/>
                  </a:cubicBezTo>
                  <a:cubicBezTo>
                    <a:pt x="63" y="67"/>
                    <a:pt x="68" y="62"/>
                    <a:pt x="68" y="56"/>
                  </a:cubicBezTo>
                  <a:cubicBezTo>
                    <a:pt x="68" y="11"/>
                    <a:pt x="68" y="11"/>
                    <a:pt x="68" y="11"/>
                  </a:cubicBezTo>
                  <a:cubicBezTo>
                    <a:pt x="68" y="5"/>
                    <a:pt x="63" y="0"/>
                    <a:pt x="57" y="0"/>
                  </a:cubicBezTo>
                  <a:close/>
                  <a:moveTo>
                    <a:pt x="65" y="11"/>
                  </a:moveTo>
                  <a:cubicBezTo>
                    <a:pt x="65" y="56"/>
                    <a:pt x="65" y="56"/>
                    <a:pt x="65" y="56"/>
                  </a:cubicBezTo>
                  <a:cubicBezTo>
                    <a:pt x="65" y="61"/>
                    <a:pt x="61" y="64"/>
                    <a:pt x="57" y="64"/>
                  </a:cubicBezTo>
                  <a:cubicBezTo>
                    <a:pt x="12" y="64"/>
                    <a:pt x="12" y="64"/>
                    <a:pt x="12" y="64"/>
                  </a:cubicBezTo>
                  <a:cubicBezTo>
                    <a:pt x="7" y="64"/>
                    <a:pt x="3" y="61"/>
                    <a:pt x="3" y="56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7"/>
                    <a:pt x="7" y="3"/>
                    <a:pt x="12" y="3"/>
                  </a:cubicBezTo>
                  <a:cubicBezTo>
                    <a:pt x="57" y="3"/>
                    <a:pt x="57" y="3"/>
                    <a:pt x="57" y="3"/>
                  </a:cubicBezTo>
                  <a:cubicBezTo>
                    <a:pt x="61" y="3"/>
                    <a:pt x="65" y="7"/>
                    <a:pt x="65" y="11"/>
                  </a:cubicBezTo>
                  <a:close/>
                  <a:moveTo>
                    <a:pt x="56" y="5"/>
                  </a:moveTo>
                  <a:cubicBezTo>
                    <a:pt x="12" y="5"/>
                    <a:pt x="12" y="5"/>
                    <a:pt x="12" y="5"/>
                  </a:cubicBezTo>
                  <a:cubicBezTo>
                    <a:pt x="9" y="5"/>
                    <a:pt x="6" y="8"/>
                    <a:pt x="6" y="12"/>
                  </a:cubicBezTo>
                  <a:cubicBezTo>
                    <a:pt x="6" y="56"/>
                    <a:pt x="6" y="56"/>
                    <a:pt x="6" y="56"/>
                  </a:cubicBezTo>
                  <a:cubicBezTo>
                    <a:pt x="6" y="59"/>
                    <a:pt x="9" y="62"/>
                    <a:pt x="12" y="62"/>
                  </a:cubicBezTo>
                  <a:cubicBezTo>
                    <a:pt x="56" y="62"/>
                    <a:pt x="56" y="62"/>
                    <a:pt x="56" y="62"/>
                  </a:cubicBezTo>
                  <a:cubicBezTo>
                    <a:pt x="60" y="62"/>
                    <a:pt x="63" y="59"/>
                    <a:pt x="63" y="56"/>
                  </a:cubicBezTo>
                  <a:cubicBezTo>
                    <a:pt x="63" y="12"/>
                    <a:pt x="63" y="12"/>
                    <a:pt x="63" y="12"/>
                  </a:cubicBezTo>
                  <a:cubicBezTo>
                    <a:pt x="63" y="8"/>
                    <a:pt x="60" y="5"/>
                    <a:pt x="56" y="5"/>
                  </a:cubicBezTo>
                  <a:close/>
                  <a:moveTo>
                    <a:pt x="61" y="12"/>
                  </a:moveTo>
                  <a:cubicBezTo>
                    <a:pt x="61" y="33"/>
                    <a:pt x="61" y="33"/>
                    <a:pt x="61" y="33"/>
                  </a:cubicBezTo>
                  <a:cubicBezTo>
                    <a:pt x="35" y="33"/>
                    <a:pt x="35" y="33"/>
                    <a:pt x="35" y="33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56" y="7"/>
                    <a:pt x="56" y="7"/>
                    <a:pt x="56" y="7"/>
                  </a:cubicBezTo>
                  <a:cubicBezTo>
                    <a:pt x="59" y="7"/>
                    <a:pt x="61" y="9"/>
                    <a:pt x="61" y="12"/>
                  </a:cubicBezTo>
                  <a:close/>
                  <a:moveTo>
                    <a:pt x="12" y="7"/>
                  </a:moveTo>
                  <a:cubicBezTo>
                    <a:pt x="33" y="7"/>
                    <a:pt x="33" y="7"/>
                    <a:pt x="33" y="7"/>
                  </a:cubicBezTo>
                  <a:cubicBezTo>
                    <a:pt x="33" y="33"/>
                    <a:pt x="33" y="33"/>
                    <a:pt x="33" y="33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9"/>
                    <a:pt x="10" y="7"/>
                    <a:pt x="12" y="7"/>
                  </a:cubicBezTo>
                  <a:close/>
                  <a:moveTo>
                    <a:pt x="8" y="56"/>
                  </a:moveTo>
                  <a:cubicBezTo>
                    <a:pt x="8" y="35"/>
                    <a:pt x="8" y="35"/>
                    <a:pt x="8" y="35"/>
                  </a:cubicBezTo>
                  <a:cubicBezTo>
                    <a:pt x="33" y="35"/>
                    <a:pt x="33" y="35"/>
                    <a:pt x="33" y="35"/>
                  </a:cubicBezTo>
                  <a:cubicBezTo>
                    <a:pt x="33" y="60"/>
                    <a:pt x="33" y="60"/>
                    <a:pt x="33" y="60"/>
                  </a:cubicBezTo>
                  <a:cubicBezTo>
                    <a:pt x="12" y="60"/>
                    <a:pt x="12" y="60"/>
                    <a:pt x="12" y="60"/>
                  </a:cubicBezTo>
                  <a:cubicBezTo>
                    <a:pt x="10" y="60"/>
                    <a:pt x="8" y="58"/>
                    <a:pt x="8" y="56"/>
                  </a:cubicBezTo>
                  <a:close/>
                  <a:moveTo>
                    <a:pt x="56" y="60"/>
                  </a:moveTo>
                  <a:cubicBezTo>
                    <a:pt x="35" y="60"/>
                    <a:pt x="35" y="60"/>
                    <a:pt x="35" y="60"/>
                  </a:cubicBezTo>
                  <a:cubicBezTo>
                    <a:pt x="35" y="35"/>
                    <a:pt x="35" y="35"/>
                    <a:pt x="35" y="35"/>
                  </a:cubicBezTo>
                  <a:cubicBezTo>
                    <a:pt x="61" y="35"/>
                    <a:pt x="61" y="35"/>
                    <a:pt x="61" y="35"/>
                  </a:cubicBezTo>
                  <a:cubicBezTo>
                    <a:pt x="61" y="56"/>
                    <a:pt x="61" y="56"/>
                    <a:pt x="61" y="56"/>
                  </a:cubicBezTo>
                  <a:cubicBezTo>
                    <a:pt x="61" y="58"/>
                    <a:pt x="59" y="60"/>
                    <a:pt x="56" y="60"/>
                  </a:cubicBezTo>
                  <a:close/>
                  <a:moveTo>
                    <a:pt x="12" y="20"/>
                  </a:moveTo>
                  <a:cubicBezTo>
                    <a:pt x="12" y="19"/>
                    <a:pt x="13" y="19"/>
                    <a:pt x="13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9" y="12"/>
                    <a:pt x="20" y="12"/>
                    <a:pt x="20" y="12"/>
                  </a:cubicBezTo>
                  <a:cubicBezTo>
                    <a:pt x="21" y="12"/>
                    <a:pt x="21" y="12"/>
                    <a:pt x="21" y="13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9"/>
                    <a:pt x="29" y="19"/>
                    <a:pt x="29" y="20"/>
                  </a:cubicBezTo>
                  <a:cubicBezTo>
                    <a:pt x="29" y="20"/>
                    <a:pt x="28" y="21"/>
                    <a:pt x="28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7"/>
                    <a:pt x="21" y="28"/>
                    <a:pt x="20" y="28"/>
                  </a:cubicBezTo>
                  <a:cubicBezTo>
                    <a:pt x="20" y="28"/>
                    <a:pt x="19" y="27"/>
                    <a:pt x="19" y="27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3" y="21"/>
                    <a:pt x="12" y="20"/>
                    <a:pt x="12" y="20"/>
                  </a:cubicBezTo>
                  <a:close/>
                  <a:moveTo>
                    <a:pt x="26" y="52"/>
                  </a:moveTo>
                  <a:cubicBezTo>
                    <a:pt x="27" y="52"/>
                    <a:pt x="27" y="53"/>
                    <a:pt x="26" y="53"/>
                  </a:cubicBezTo>
                  <a:cubicBezTo>
                    <a:pt x="26" y="53"/>
                    <a:pt x="26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0" y="49"/>
                    <a:pt x="20" y="49"/>
                    <a:pt x="20" y="49"/>
                  </a:cubicBezTo>
                  <a:cubicBezTo>
                    <a:pt x="16" y="53"/>
                    <a:pt x="16" y="53"/>
                    <a:pt x="16" y="53"/>
                  </a:cubicBezTo>
                  <a:cubicBezTo>
                    <a:pt x="16" y="53"/>
                    <a:pt x="16" y="53"/>
                    <a:pt x="1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14" y="53"/>
                    <a:pt x="14" y="52"/>
                    <a:pt x="15" y="52"/>
                  </a:cubicBezTo>
                  <a:cubicBezTo>
                    <a:pt x="19" y="47"/>
                    <a:pt x="19" y="47"/>
                    <a:pt x="19" y="47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4" y="43"/>
                    <a:pt x="14" y="42"/>
                    <a:pt x="15" y="42"/>
                  </a:cubicBezTo>
                  <a:cubicBezTo>
                    <a:pt x="15" y="41"/>
                    <a:pt x="16" y="41"/>
                    <a:pt x="16" y="42"/>
                  </a:cubicBezTo>
                  <a:cubicBezTo>
                    <a:pt x="20" y="46"/>
                    <a:pt x="20" y="46"/>
                    <a:pt x="20" y="46"/>
                  </a:cubicBezTo>
                  <a:cubicBezTo>
                    <a:pt x="25" y="42"/>
                    <a:pt x="25" y="42"/>
                    <a:pt x="25" y="42"/>
                  </a:cubicBezTo>
                  <a:cubicBezTo>
                    <a:pt x="25" y="41"/>
                    <a:pt x="26" y="41"/>
                    <a:pt x="26" y="42"/>
                  </a:cubicBezTo>
                  <a:cubicBezTo>
                    <a:pt x="27" y="42"/>
                    <a:pt x="27" y="43"/>
                    <a:pt x="26" y="43"/>
                  </a:cubicBezTo>
                  <a:cubicBezTo>
                    <a:pt x="22" y="47"/>
                    <a:pt x="22" y="47"/>
                    <a:pt x="22" y="47"/>
                  </a:cubicBezTo>
                  <a:lnTo>
                    <a:pt x="26" y="52"/>
                  </a:lnTo>
                  <a:close/>
                  <a:moveTo>
                    <a:pt x="40" y="19"/>
                  </a:moveTo>
                  <a:cubicBezTo>
                    <a:pt x="40" y="19"/>
                    <a:pt x="41" y="18"/>
                    <a:pt x="41" y="18"/>
                  </a:cubicBezTo>
                  <a:cubicBezTo>
                    <a:pt x="56" y="18"/>
                    <a:pt x="56" y="18"/>
                    <a:pt x="56" y="18"/>
                  </a:cubicBezTo>
                  <a:cubicBezTo>
                    <a:pt x="56" y="18"/>
                    <a:pt x="57" y="19"/>
                    <a:pt x="57" y="19"/>
                  </a:cubicBezTo>
                  <a:cubicBezTo>
                    <a:pt x="57" y="20"/>
                    <a:pt x="56" y="20"/>
                    <a:pt x="56" y="20"/>
                  </a:cubicBezTo>
                  <a:cubicBezTo>
                    <a:pt x="41" y="20"/>
                    <a:pt x="41" y="20"/>
                    <a:pt x="41" y="20"/>
                  </a:cubicBezTo>
                  <a:cubicBezTo>
                    <a:pt x="41" y="20"/>
                    <a:pt x="40" y="20"/>
                    <a:pt x="40" y="19"/>
                  </a:cubicBezTo>
                  <a:close/>
                  <a:moveTo>
                    <a:pt x="56" y="44"/>
                  </a:moveTo>
                  <a:cubicBezTo>
                    <a:pt x="56" y="45"/>
                    <a:pt x="56" y="45"/>
                    <a:pt x="55" y="45"/>
                  </a:cubicBezTo>
                  <a:cubicBezTo>
                    <a:pt x="41" y="45"/>
                    <a:pt x="41" y="45"/>
                    <a:pt x="41" y="45"/>
                  </a:cubicBezTo>
                  <a:cubicBezTo>
                    <a:pt x="41" y="45"/>
                    <a:pt x="40" y="45"/>
                    <a:pt x="40" y="44"/>
                  </a:cubicBezTo>
                  <a:cubicBezTo>
                    <a:pt x="40" y="44"/>
                    <a:pt x="41" y="43"/>
                    <a:pt x="41" y="43"/>
                  </a:cubicBezTo>
                  <a:cubicBezTo>
                    <a:pt x="55" y="43"/>
                    <a:pt x="55" y="43"/>
                    <a:pt x="55" y="43"/>
                  </a:cubicBezTo>
                  <a:cubicBezTo>
                    <a:pt x="56" y="43"/>
                    <a:pt x="56" y="44"/>
                    <a:pt x="56" y="44"/>
                  </a:cubicBezTo>
                  <a:close/>
                  <a:moveTo>
                    <a:pt x="56" y="50"/>
                  </a:moveTo>
                  <a:cubicBezTo>
                    <a:pt x="56" y="51"/>
                    <a:pt x="56" y="51"/>
                    <a:pt x="55" y="51"/>
                  </a:cubicBezTo>
                  <a:cubicBezTo>
                    <a:pt x="41" y="51"/>
                    <a:pt x="41" y="51"/>
                    <a:pt x="41" y="51"/>
                  </a:cubicBezTo>
                  <a:cubicBezTo>
                    <a:pt x="41" y="51"/>
                    <a:pt x="40" y="51"/>
                    <a:pt x="40" y="50"/>
                  </a:cubicBezTo>
                  <a:cubicBezTo>
                    <a:pt x="40" y="50"/>
                    <a:pt x="41" y="49"/>
                    <a:pt x="41" y="49"/>
                  </a:cubicBezTo>
                  <a:cubicBezTo>
                    <a:pt x="55" y="49"/>
                    <a:pt x="55" y="49"/>
                    <a:pt x="55" y="49"/>
                  </a:cubicBezTo>
                  <a:cubicBezTo>
                    <a:pt x="56" y="49"/>
                    <a:pt x="56" y="50"/>
                    <a:pt x="56" y="5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1" rIns="91440" bIns="45721" numCol="1" anchor="t" anchorCtr="0" compatLnSpc="1"/>
            <a:lstStyle/>
            <a:p>
              <a:endParaRPr lang="en-US" sz="1800"/>
            </a:p>
          </p:txBody>
        </p:sp>
        <p:sp>
          <p:nvSpPr>
            <p:cNvPr id="40" name="iṧlïdè"/>
            <p:cNvSpPr/>
            <p:nvPr/>
          </p:nvSpPr>
          <p:spPr bwMode="auto">
            <a:xfrm>
              <a:off x="8173878" y="1667655"/>
              <a:ext cx="301451" cy="291404"/>
            </a:xfrm>
            <a:custGeom>
              <a:avLst/>
              <a:gdLst>
                <a:gd name="T0" fmla="*/ 12 w 63"/>
                <a:gd name="T1" fmla="*/ 10 h 61"/>
                <a:gd name="T2" fmla="*/ 13 w 63"/>
                <a:gd name="T3" fmla="*/ 10 h 61"/>
                <a:gd name="T4" fmla="*/ 13 w 63"/>
                <a:gd name="T5" fmla="*/ 12 h 61"/>
                <a:gd name="T6" fmla="*/ 13 w 63"/>
                <a:gd name="T7" fmla="*/ 29 h 61"/>
                <a:gd name="T8" fmla="*/ 13 w 63"/>
                <a:gd name="T9" fmla="*/ 31 h 61"/>
                <a:gd name="T10" fmla="*/ 13 w 63"/>
                <a:gd name="T11" fmla="*/ 31 h 61"/>
                <a:gd name="T12" fmla="*/ 12 w 63"/>
                <a:gd name="T13" fmla="*/ 31 h 61"/>
                <a:gd name="T14" fmla="*/ 12 w 63"/>
                <a:gd name="T15" fmla="*/ 10 h 61"/>
                <a:gd name="T16" fmla="*/ 61 w 63"/>
                <a:gd name="T17" fmla="*/ 59 h 61"/>
                <a:gd name="T18" fmla="*/ 56 w 63"/>
                <a:gd name="T19" fmla="*/ 61 h 61"/>
                <a:gd name="T20" fmla="*/ 51 w 63"/>
                <a:gd name="T21" fmla="*/ 59 h 61"/>
                <a:gd name="T22" fmla="*/ 38 w 63"/>
                <a:gd name="T23" fmla="*/ 47 h 61"/>
                <a:gd name="T24" fmla="*/ 36 w 63"/>
                <a:gd name="T25" fmla="*/ 42 h 61"/>
                <a:gd name="T26" fmla="*/ 32 w 63"/>
                <a:gd name="T27" fmla="*/ 38 h 61"/>
                <a:gd name="T28" fmla="*/ 22 w 63"/>
                <a:gd name="T29" fmla="*/ 41 h 61"/>
                <a:gd name="T30" fmla="*/ 8 w 63"/>
                <a:gd name="T31" fmla="*/ 35 h 61"/>
                <a:gd name="T32" fmla="*/ 8 w 63"/>
                <a:gd name="T33" fmla="*/ 6 h 61"/>
                <a:gd name="T34" fmla="*/ 22 w 63"/>
                <a:gd name="T35" fmla="*/ 0 h 61"/>
                <a:gd name="T36" fmla="*/ 36 w 63"/>
                <a:gd name="T37" fmla="*/ 6 h 61"/>
                <a:gd name="T38" fmla="*/ 39 w 63"/>
                <a:gd name="T39" fmla="*/ 31 h 61"/>
                <a:gd name="T40" fmla="*/ 43 w 63"/>
                <a:gd name="T41" fmla="*/ 35 h 61"/>
                <a:gd name="T42" fmla="*/ 48 w 63"/>
                <a:gd name="T43" fmla="*/ 37 h 61"/>
                <a:gd name="T44" fmla="*/ 60 w 63"/>
                <a:gd name="T45" fmla="*/ 49 h 61"/>
                <a:gd name="T46" fmla="*/ 61 w 63"/>
                <a:gd name="T47" fmla="*/ 59 h 61"/>
                <a:gd name="T48" fmla="*/ 10 w 63"/>
                <a:gd name="T49" fmla="*/ 8 h 61"/>
                <a:gd name="T50" fmla="*/ 5 w 63"/>
                <a:gd name="T51" fmla="*/ 21 h 61"/>
                <a:gd name="T52" fmla="*/ 10 w 63"/>
                <a:gd name="T53" fmla="*/ 33 h 61"/>
                <a:gd name="T54" fmla="*/ 22 w 63"/>
                <a:gd name="T55" fmla="*/ 38 h 61"/>
                <a:gd name="T56" fmla="*/ 34 w 63"/>
                <a:gd name="T57" fmla="*/ 33 h 61"/>
                <a:gd name="T58" fmla="*/ 39 w 63"/>
                <a:gd name="T59" fmla="*/ 21 h 61"/>
                <a:gd name="T60" fmla="*/ 34 w 63"/>
                <a:gd name="T61" fmla="*/ 8 h 61"/>
                <a:gd name="T62" fmla="*/ 22 w 63"/>
                <a:gd name="T63" fmla="*/ 3 h 61"/>
                <a:gd name="T64" fmla="*/ 10 w 63"/>
                <a:gd name="T65" fmla="*/ 8 h 61"/>
                <a:gd name="T66" fmla="*/ 36 w 63"/>
                <a:gd name="T67" fmla="*/ 34 h 61"/>
                <a:gd name="T68" fmla="*/ 34 w 63"/>
                <a:gd name="T69" fmla="*/ 35 h 61"/>
                <a:gd name="T70" fmla="*/ 38 w 63"/>
                <a:gd name="T71" fmla="*/ 39 h 61"/>
                <a:gd name="T72" fmla="*/ 39 w 63"/>
                <a:gd name="T73" fmla="*/ 37 h 61"/>
                <a:gd name="T74" fmla="*/ 40 w 63"/>
                <a:gd name="T75" fmla="*/ 36 h 61"/>
                <a:gd name="T76" fmla="*/ 37 w 63"/>
                <a:gd name="T77" fmla="*/ 33 h 61"/>
                <a:gd name="T78" fmla="*/ 36 w 63"/>
                <a:gd name="T79" fmla="*/ 34 h 61"/>
                <a:gd name="T80" fmla="*/ 41 w 63"/>
                <a:gd name="T81" fmla="*/ 44 h 61"/>
                <a:gd name="T82" fmla="*/ 53 w 63"/>
                <a:gd name="T83" fmla="*/ 57 h 61"/>
                <a:gd name="T84" fmla="*/ 58 w 63"/>
                <a:gd name="T85" fmla="*/ 57 h 61"/>
                <a:gd name="T86" fmla="*/ 60 w 63"/>
                <a:gd name="T87" fmla="*/ 54 h 61"/>
                <a:gd name="T88" fmla="*/ 58 w 63"/>
                <a:gd name="T89" fmla="*/ 51 h 61"/>
                <a:gd name="T90" fmla="*/ 46 w 63"/>
                <a:gd name="T91" fmla="*/ 39 h 61"/>
                <a:gd name="T92" fmla="*/ 43 w 63"/>
                <a:gd name="T93" fmla="*/ 38 h 61"/>
                <a:gd name="T94" fmla="*/ 42 w 63"/>
                <a:gd name="T95" fmla="*/ 38 h 61"/>
                <a:gd name="T96" fmla="*/ 41 w 63"/>
                <a:gd name="T97" fmla="*/ 38 h 61"/>
                <a:gd name="T98" fmla="*/ 40 w 63"/>
                <a:gd name="T99" fmla="*/ 39 h 61"/>
                <a:gd name="T100" fmla="*/ 40 w 63"/>
                <a:gd name="T101" fmla="*/ 40 h 61"/>
                <a:gd name="T102" fmla="*/ 39 w 63"/>
                <a:gd name="T103" fmla="*/ 40 h 61"/>
                <a:gd name="T104" fmla="*/ 41 w 63"/>
                <a:gd name="T105" fmla="*/ 44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3" h="61">
                  <a:moveTo>
                    <a:pt x="12" y="10"/>
                  </a:moveTo>
                  <a:cubicBezTo>
                    <a:pt x="12" y="10"/>
                    <a:pt x="13" y="10"/>
                    <a:pt x="13" y="10"/>
                  </a:cubicBezTo>
                  <a:cubicBezTo>
                    <a:pt x="14" y="11"/>
                    <a:pt x="14" y="11"/>
                    <a:pt x="13" y="12"/>
                  </a:cubicBezTo>
                  <a:cubicBezTo>
                    <a:pt x="8" y="17"/>
                    <a:pt x="8" y="24"/>
                    <a:pt x="13" y="29"/>
                  </a:cubicBezTo>
                  <a:cubicBezTo>
                    <a:pt x="14" y="30"/>
                    <a:pt x="14" y="30"/>
                    <a:pt x="13" y="31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6" y="25"/>
                    <a:pt x="6" y="16"/>
                    <a:pt x="12" y="10"/>
                  </a:cubicBezTo>
                  <a:close/>
                  <a:moveTo>
                    <a:pt x="61" y="59"/>
                  </a:moveTo>
                  <a:cubicBezTo>
                    <a:pt x="59" y="60"/>
                    <a:pt x="58" y="61"/>
                    <a:pt x="56" y="61"/>
                  </a:cubicBezTo>
                  <a:cubicBezTo>
                    <a:pt x="54" y="61"/>
                    <a:pt x="52" y="60"/>
                    <a:pt x="51" y="59"/>
                  </a:cubicBezTo>
                  <a:cubicBezTo>
                    <a:pt x="38" y="47"/>
                    <a:pt x="38" y="47"/>
                    <a:pt x="38" y="47"/>
                  </a:cubicBezTo>
                  <a:cubicBezTo>
                    <a:pt x="37" y="45"/>
                    <a:pt x="36" y="43"/>
                    <a:pt x="36" y="42"/>
                  </a:cubicBezTo>
                  <a:cubicBezTo>
                    <a:pt x="32" y="38"/>
                    <a:pt x="32" y="38"/>
                    <a:pt x="32" y="38"/>
                  </a:cubicBezTo>
                  <a:cubicBezTo>
                    <a:pt x="29" y="40"/>
                    <a:pt x="26" y="41"/>
                    <a:pt x="22" y="41"/>
                  </a:cubicBezTo>
                  <a:cubicBezTo>
                    <a:pt x="17" y="41"/>
                    <a:pt x="12" y="38"/>
                    <a:pt x="8" y="35"/>
                  </a:cubicBezTo>
                  <a:cubicBezTo>
                    <a:pt x="0" y="27"/>
                    <a:pt x="0" y="14"/>
                    <a:pt x="8" y="6"/>
                  </a:cubicBezTo>
                  <a:cubicBezTo>
                    <a:pt x="12" y="3"/>
                    <a:pt x="17" y="0"/>
                    <a:pt x="22" y="0"/>
                  </a:cubicBezTo>
                  <a:cubicBezTo>
                    <a:pt x="28" y="0"/>
                    <a:pt x="33" y="3"/>
                    <a:pt x="36" y="6"/>
                  </a:cubicBezTo>
                  <a:cubicBezTo>
                    <a:pt x="43" y="13"/>
                    <a:pt x="44" y="23"/>
                    <a:pt x="39" y="31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5" y="35"/>
                    <a:pt x="47" y="35"/>
                    <a:pt x="48" y="37"/>
                  </a:cubicBezTo>
                  <a:cubicBezTo>
                    <a:pt x="60" y="49"/>
                    <a:pt x="60" y="49"/>
                    <a:pt x="60" y="49"/>
                  </a:cubicBezTo>
                  <a:cubicBezTo>
                    <a:pt x="63" y="52"/>
                    <a:pt x="63" y="56"/>
                    <a:pt x="61" y="59"/>
                  </a:cubicBezTo>
                  <a:close/>
                  <a:moveTo>
                    <a:pt x="10" y="8"/>
                  </a:moveTo>
                  <a:cubicBezTo>
                    <a:pt x="7" y="12"/>
                    <a:pt x="5" y="16"/>
                    <a:pt x="5" y="21"/>
                  </a:cubicBezTo>
                  <a:cubicBezTo>
                    <a:pt x="5" y="25"/>
                    <a:pt x="7" y="29"/>
                    <a:pt x="10" y="33"/>
                  </a:cubicBezTo>
                  <a:cubicBezTo>
                    <a:pt x="13" y="36"/>
                    <a:pt x="18" y="38"/>
                    <a:pt x="22" y="38"/>
                  </a:cubicBezTo>
                  <a:cubicBezTo>
                    <a:pt x="27" y="38"/>
                    <a:pt x="31" y="36"/>
                    <a:pt x="34" y="33"/>
                  </a:cubicBezTo>
                  <a:cubicBezTo>
                    <a:pt x="37" y="29"/>
                    <a:pt x="39" y="25"/>
                    <a:pt x="39" y="21"/>
                  </a:cubicBezTo>
                  <a:cubicBezTo>
                    <a:pt x="39" y="16"/>
                    <a:pt x="37" y="12"/>
                    <a:pt x="34" y="8"/>
                  </a:cubicBezTo>
                  <a:cubicBezTo>
                    <a:pt x="31" y="5"/>
                    <a:pt x="27" y="3"/>
                    <a:pt x="22" y="3"/>
                  </a:cubicBezTo>
                  <a:cubicBezTo>
                    <a:pt x="18" y="3"/>
                    <a:pt x="13" y="5"/>
                    <a:pt x="10" y="8"/>
                  </a:cubicBezTo>
                  <a:close/>
                  <a:moveTo>
                    <a:pt x="36" y="34"/>
                  </a:moveTo>
                  <a:cubicBezTo>
                    <a:pt x="35" y="34"/>
                    <a:pt x="35" y="35"/>
                    <a:pt x="34" y="35"/>
                  </a:cubicBezTo>
                  <a:cubicBezTo>
                    <a:pt x="38" y="39"/>
                    <a:pt x="38" y="39"/>
                    <a:pt x="38" y="39"/>
                  </a:cubicBezTo>
                  <a:cubicBezTo>
                    <a:pt x="38" y="38"/>
                    <a:pt x="38" y="38"/>
                    <a:pt x="39" y="37"/>
                  </a:cubicBezTo>
                  <a:cubicBezTo>
                    <a:pt x="39" y="37"/>
                    <a:pt x="40" y="36"/>
                    <a:pt x="40" y="36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6" y="33"/>
                    <a:pt x="36" y="34"/>
                    <a:pt x="36" y="34"/>
                  </a:cubicBezTo>
                  <a:close/>
                  <a:moveTo>
                    <a:pt x="41" y="44"/>
                  </a:moveTo>
                  <a:cubicBezTo>
                    <a:pt x="53" y="57"/>
                    <a:pt x="53" y="57"/>
                    <a:pt x="53" y="57"/>
                  </a:cubicBezTo>
                  <a:cubicBezTo>
                    <a:pt x="54" y="58"/>
                    <a:pt x="57" y="58"/>
                    <a:pt x="58" y="57"/>
                  </a:cubicBezTo>
                  <a:cubicBezTo>
                    <a:pt x="59" y="56"/>
                    <a:pt x="60" y="55"/>
                    <a:pt x="60" y="54"/>
                  </a:cubicBezTo>
                  <a:cubicBezTo>
                    <a:pt x="60" y="53"/>
                    <a:pt x="59" y="52"/>
                    <a:pt x="58" y="51"/>
                  </a:cubicBezTo>
                  <a:cubicBezTo>
                    <a:pt x="46" y="39"/>
                    <a:pt x="46" y="39"/>
                    <a:pt x="46" y="39"/>
                  </a:cubicBezTo>
                  <a:cubicBezTo>
                    <a:pt x="45" y="38"/>
                    <a:pt x="44" y="38"/>
                    <a:pt x="43" y="38"/>
                  </a:cubicBezTo>
                  <a:cubicBezTo>
                    <a:pt x="43" y="38"/>
                    <a:pt x="42" y="38"/>
                    <a:pt x="42" y="38"/>
                  </a:cubicBezTo>
                  <a:cubicBezTo>
                    <a:pt x="42" y="38"/>
                    <a:pt x="42" y="38"/>
                    <a:pt x="41" y="38"/>
                  </a:cubicBezTo>
                  <a:cubicBezTo>
                    <a:pt x="41" y="38"/>
                    <a:pt x="41" y="38"/>
                    <a:pt x="40" y="39"/>
                  </a:cubicBezTo>
                  <a:cubicBezTo>
                    <a:pt x="40" y="39"/>
                    <a:pt x="40" y="39"/>
                    <a:pt x="40" y="40"/>
                  </a:cubicBezTo>
                  <a:cubicBezTo>
                    <a:pt x="39" y="40"/>
                    <a:pt x="39" y="40"/>
                    <a:pt x="39" y="40"/>
                  </a:cubicBezTo>
                  <a:cubicBezTo>
                    <a:pt x="39" y="42"/>
                    <a:pt x="39" y="43"/>
                    <a:pt x="41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1" rIns="91440" bIns="45721" numCol="1" anchor="t" anchorCtr="0" compatLnSpc="1"/>
            <a:lstStyle/>
            <a:p>
              <a:endParaRPr lang="en-US" sz="1800"/>
            </a:p>
          </p:txBody>
        </p:sp>
        <p:sp>
          <p:nvSpPr>
            <p:cNvPr id="41" name="îṧ1ïḑè"/>
            <p:cNvSpPr/>
            <p:nvPr/>
          </p:nvSpPr>
          <p:spPr bwMode="auto">
            <a:xfrm>
              <a:off x="4420392" y="3824677"/>
              <a:ext cx="329120" cy="329123"/>
            </a:xfrm>
            <a:custGeom>
              <a:avLst/>
              <a:gdLst>
                <a:gd name="T0" fmla="*/ 18 w 35"/>
                <a:gd name="T1" fmla="*/ 0 h 35"/>
                <a:gd name="T2" fmla="*/ 0 w 35"/>
                <a:gd name="T3" fmla="*/ 18 h 35"/>
                <a:gd name="T4" fmla="*/ 18 w 35"/>
                <a:gd name="T5" fmla="*/ 35 h 35"/>
                <a:gd name="T6" fmla="*/ 35 w 35"/>
                <a:gd name="T7" fmla="*/ 18 h 35"/>
                <a:gd name="T8" fmla="*/ 18 w 35"/>
                <a:gd name="T9" fmla="*/ 0 h 35"/>
                <a:gd name="T10" fmla="*/ 18 w 35"/>
                <a:gd name="T11" fmla="*/ 32 h 35"/>
                <a:gd name="T12" fmla="*/ 3 w 35"/>
                <a:gd name="T13" fmla="*/ 18 h 35"/>
                <a:gd name="T14" fmla="*/ 18 w 35"/>
                <a:gd name="T15" fmla="*/ 3 h 35"/>
                <a:gd name="T16" fmla="*/ 32 w 35"/>
                <a:gd name="T17" fmla="*/ 18 h 35"/>
                <a:gd name="T18" fmla="*/ 18 w 35"/>
                <a:gd name="T19" fmla="*/ 32 h 35"/>
                <a:gd name="T20" fmla="*/ 27 w 35"/>
                <a:gd name="T21" fmla="*/ 12 h 35"/>
                <a:gd name="T22" fmla="*/ 27 w 35"/>
                <a:gd name="T23" fmla="*/ 14 h 35"/>
                <a:gd name="T24" fmla="*/ 16 w 35"/>
                <a:gd name="T25" fmla="*/ 23 h 35"/>
                <a:gd name="T26" fmla="*/ 16 w 35"/>
                <a:gd name="T27" fmla="*/ 23 h 35"/>
                <a:gd name="T28" fmla="*/ 15 w 35"/>
                <a:gd name="T29" fmla="*/ 23 h 35"/>
                <a:gd name="T30" fmla="*/ 9 w 35"/>
                <a:gd name="T31" fmla="*/ 18 h 35"/>
                <a:gd name="T32" fmla="*/ 9 w 35"/>
                <a:gd name="T33" fmla="*/ 16 h 35"/>
                <a:gd name="T34" fmla="*/ 10 w 35"/>
                <a:gd name="T35" fmla="*/ 16 h 35"/>
                <a:gd name="T36" fmla="*/ 16 w 35"/>
                <a:gd name="T37" fmla="*/ 21 h 35"/>
                <a:gd name="T38" fmla="*/ 26 w 35"/>
                <a:gd name="T39" fmla="*/ 12 h 35"/>
                <a:gd name="T40" fmla="*/ 27 w 35"/>
                <a:gd name="T41" fmla="*/ 1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5" h="35">
                  <a:moveTo>
                    <a:pt x="18" y="0"/>
                  </a:moveTo>
                  <a:cubicBezTo>
                    <a:pt x="8" y="0"/>
                    <a:pt x="0" y="8"/>
                    <a:pt x="0" y="18"/>
                  </a:cubicBezTo>
                  <a:cubicBezTo>
                    <a:pt x="0" y="27"/>
                    <a:pt x="8" y="35"/>
                    <a:pt x="18" y="35"/>
                  </a:cubicBezTo>
                  <a:cubicBezTo>
                    <a:pt x="28" y="35"/>
                    <a:pt x="35" y="27"/>
                    <a:pt x="35" y="18"/>
                  </a:cubicBezTo>
                  <a:cubicBezTo>
                    <a:pt x="35" y="8"/>
                    <a:pt x="28" y="0"/>
                    <a:pt x="18" y="0"/>
                  </a:cubicBezTo>
                  <a:close/>
                  <a:moveTo>
                    <a:pt x="18" y="32"/>
                  </a:moveTo>
                  <a:cubicBezTo>
                    <a:pt x="10" y="32"/>
                    <a:pt x="3" y="26"/>
                    <a:pt x="3" y="18"/>
                  </a:cubicBezTo>
                  <a:cubicBezTo>
                    <a:pt x="3" y="10"/>
                    <a:pt x="10" y="3"/>
                    <a:pt x="18" y="3"/>
                  </a:cubicBezTo>
                  <a:cubicBezTo>
                    <a:pt x="26" y="3"/>
                    <a:pt x="32" y="10"/>
                    <a:pt x="32" y="18"/>
                  </a:cubicBezTo>
                  <a:cubicBezTo>
                    <a:pt x="32" y="26"/>
                    <a:pt x="26" y="32"/>
                    <a:pt x="18" y="32"/>
                  </a:cubicBezTo>
                  <a:close/>
                  <a:moveTo>
                    <a:pt x="27" y="12"/>
                  </a:moveTo>
                  <a:cubicBezTo>
                    <a:pt x="28" y="13"/>
                    <a:pt x="28" y="13"/>
                    <a:pt x="27" y="14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8" y="18"/>
                    <a:pt x="8" y="17"/>
                    <a:pt x="9" y="16"/>
                  </a:cubicBezTo>
                  <a:cubicBezTo>
                    <a:pt x="9" y="16"/>
                    <a:pt x="10" y="16"/>
                    <a:pt x="10" y="16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6" y="12"/>
                    <a:pt x="27" y="12"/>
                    <a:pt x="27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1" rIns="91440" bIns="45721" numCol="1" anchor="t" anchorCtr="0" compatLnSpc="1"/>
            <a:lstStyle/>
            <a:p>
              <a:endParaRPr lang="en-US" sz="1800"/>
            </a:p>
          </p:txBody>
        </p:sp>
        <p:sp>
          <p:nvSpPr>
            <p:cNvPr id="42" name="išḷïďè"/>
            <p:cNvSpPr/>
            <p:nvPr/>
          </p:nvSpPr>
          <p:spPr bwMode="auto">
            <a:xfrm>
              <a:off x="6730273" y="2777288"/>
              <a:ext cx="265777" cy="265779"/>
            </a:xfrm>
            <a:custGeom>
              <a:avLst/>
              <a:gdLst>
                <a:gd name="T0" fmla="*/ 18 w 35"/>
                <a:gd name="T1" fmla="*/ 0 h 35"/>
                <a:gd name="T2" fmla="*/ 0 w 35"/>
                <a:gd name="T3" fmla="*/ 18 h 35"/>
                <a:gd name="T4" fmla="*/ 18 w 35"/>
                <a:gd name="T5" fmla="*/ 35 h 35"/>
                <a:gd name="T6" fmla="*/ 35 w 35"/>
                <a:gd name="T7" fmla="*/ 18 h 35"/>
                <a:gd name="T8" fmla="*/ 18 w 35"/>
                <a:gd name="T9" fmla="*/ 0 h 35"/>
                <a:gd name="T10" fmla="*/ 18 w 35"/>
                <a:gd name="T11" fmla="*/ 32 h 35"/>
                <a:gd name="T12" fmla="*/ 3 w 35"/>
                <a:gd name="T13" fmla="*/ 18 h 35"/>
                <a:gd name="T14" fmla="*/ 18 w 35"/>
                <a:gd name="T15" fmla="*/ 3 h 35"/>
                <a:gd name="T16" fmla="*/ 32 w 35"/>
                <a:gd name="T17" fmla="*/ 18 h 35"/>
                <a:gd name="T18" fmla="*/ 18 w 35"/>
                <a:gd name="T19" fmla="*/ 32 h 35"/>
                <a:gd name="T20" fmla="*/ 27 w 35"/>
                <a:gd name="T21" fmla="*/ 12 h 35"/>
                <a:gd name="T22" fmla="*/ 27 w 35"/>
                <a:gd name="T23" fmla="*/ 14 h 35"/>
                <a:gd name="T24" fmla="*/ 16 w 35"/>
                <a:gd name="T25" fmla="*/ 23 h 35"/>
                <a:gd name="T26" fmla="*/ 16 w 35"/>
                <a:gd name="T27" fmla="*/ 23 h 35"/>
                <a:gd name="T28" fmla="*/ 15 w 35"/>
                <a:gd name="T29" fmla="*/ 23 h 35"/>
                <a:gd name="T30" fmla="*/ 9 w 35"/>
                <a:gd name="T31" fmla="*/ 18 h 35"/>
                <a:gd name="T32" fmla="*/ 9 w 35"/>
                <a:gd name="T33" fmla="*/ 16 h 35"/>
                <a:gd name="T34" fmla="*/ 10 w 35"/>
                <a:gd name="T35" fmla="*/ 16 h 35"/>
                <a:gd name="T36" fmla="*/ 16 w 35"/>
                <a:gd name="T37" fmla="*/ 21 h 35"/>
                <a:gd name="T38" fmla="*/ 26 w 35"/>
                <a:gd name="T39" fmla="*/ 12 h 35"/>
                <a:gd name="T40" fmla="*/ 27 w 35"/>
                <a:gd name="T41" fmla="*/ 1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5" h="35">
                  <a:moveTo>
                    <a:pt x="18" y="0"/>
                  </a:moveTo>
                  <a:cubicBezTo>
                    <a:pt x="8" y="0"/>
                    <a:pt x="0" y="8"/>
                    <a:pt x="0" y="18"/>
                  </a:cubicBezTo>
                  <a:cubicBezTo>
                    <a:pt x="0" y="27"/>
                    <a:pt x="8" y="35"/>
                    <a:pt x="18" y="35"/>
                  </a:cubicBezTo>
                  <a:cubicBezTo>
                    <a:pt x="28" y="35"/>
                    <a:pt x="35" y="27"/>
                    <a:pt x="35" y="18"/>
                  </a:cubicBezTo>
                  <a:cubicBezTo>
                    <a:pt x="35" y="8"/>
                    <a:pt x="28" y="0"/>
                    <a:pt x="18" y="0"/>
                  </a:cubicBezTo>
                  <a:close/>
                  <a:moveTo>
                    <a:pt x="18" y="32"/>
                  </a:moveTo>
                  <a:cubicBezTo>
                    <a:pt x="10" y="32"/>
                    <a:pt x="3" y="26"/>
                    <a:pt x="3" y="18"/>
                  </a:cubicBezTo>
                  <a:cubicBezTo>
                    <a:pt x="3" y="10"/>
                    <a:pt x="10" y="3"/>
                    <a:pt x="18" y="3"/>
                  </a:cubicBezTo>
                  <a:cubicBezTo>
                    <a:pt x="26" y="3"/>
                    <a:pt x="32" y="10"/>
                    <a:pt x="32" y="18"/>
                  </a:cubicBezTo>
                  <a:cubicBezTo>
                    <a:pt x="32" y="26"/>
                    <a:pt x="26" y="32"/>
                    <a:pt x="18" y="32"/>
                  </a:cubicBezTo>
                  <a:close/>
                  <a:moveTo>
                    <a:pt x="27" y="12"/>
                  </a:moveTo>
                  <a:cubicBezTo>
                    <a:pt x="28" y="13"/>
                    <a:pt x="28" y="13"/>
                    <a:pt x="27" y="14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8" y="18"/>
                    <a:pt x="8" y="17"/>
                    <a:pt x="9" y="16"/>
                  </a:cubicBezTo>
                  <a:cubicBezTo>
                    <a:pt x="9" y="16"/>
                    <a:pt x="10" y="16"/>
                    <a:pt x="10" y="16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6" y="12"/>
                    <a:pt x="27" y="12"/>
                    <a:pt x="27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1" rIns="91440" bIns="45721" numCol="1" anchor="t" anchorCtr="0" compatLnSpc="1"/>
            <a:lstStyle/>
            <a:p>
              <a:endParaRPr lang="en-US" sz="1800"/>
            </a:p>
          </p:txBody>
        </p:sp>
        <p:sp>
          <p:nvSpPr>
            <p:cNvPr id="43" name="iSľïḋê"/>
            <p:cNvSpPr/>
            <p:nvPr/>
          </p:nvSpPr>
          <p:spPr bwMode="auto">
            <a:xfrm>
              <a:off x="5418709" y="4208219"/>
              <a:ext cx="424442" cy="461620"/>
            </a:xfrm>
            <a:custGeom>
              <a:avLst/>
              <a:gdLst>
                <a:gd name="T0" fmla="*/ 42 w 58"/>
                <a:gd name="T1" fmla="*/ 4 h 63"/>
                <a:gd name="T2" fmla="*/ 41 w 58"/>
                <a:gd name="T3" fmla="*/ 10 h 63"/>
                <a:gd name="T4" fmla="*/ 17 w 58"/>
                <a:gd name="T5" fmla="*/ 47 h 63"/>
                <a:gd name="T6" fmla="*/ 15 w 58"/>
                <a:gd name="T7" fmla="*/ 54 h 63"/>
                <a:gd name="T8" fmla="*/ 19 w 58"/>
                <a:gd name="T9" fmla="*/ 47 h 63"/>
                <a:gd name="T10" fmla="*/ 49 w 58"/>
                <a:gd name="T11" fmla="*/ 19 h 63"/>
                <a:gd name="T12" fmla="*/ 53 w 58"/>
                <a:gd name="T13" fmla="*/ 14 h 63"/>
                <a:gd name="T14" fmla="*/ 48 w 58"/>
                <a:gd name="T15" fmla="*/ 19 h 63"/>
                <a:gd name="T16" fmla="*/ 4 w 58"/>
                <a:gd name="T17" fmla="*/ 43 h 63"/>
                <a:gd name="T18" fmla="*/ 11 w 58"/>
                <a:gd name="T19" fmla="*/ 41 h 63"/>
                <a:gd name="T20" fmla="*/ 57 w 58"/>
                <a:gd name="T21" fmla="*/ 28 h 63"/>
                <a:gd name="T22" fmla="*/ 51 w 58"/>
                <a:gd name="T23" fmla="*/ 30 h 63"/>
                <a:gd name="T24" fmla="*/ 57 w 58"/>
                <a:gd name="T25" fmla="*/ 28 h 63"/>
                <a:gd name="T26" fmla="*/ 1 w 58"/>
                <a:gd name="T27" fmla="*/ 28 h 63"/>
                <a:gd name="T28" fmla="*/ 7 w 58"/>
                <a:gd name="T29" fmla="*/ 30 h 63"/>
                <a:gd name="T30" fmla="*/ 48 w 58"/>
                <a:gd name="T31" fmla="*/ 39 h 63"/>
                <a:gd name="T32" fmla="*/ 54 w 58"/>
                <a:gd name="T33" fmla="*/ 44 h 63"/>
                <a:gd name="T34" fmla="*/ 49 w 58"/>
                <a:gd name="T35" fmla="*/ 39 h 63"/>
                <a:gd name="T36" fmla="*/ 5 w 58"/>
                <a:gd name="T37" fmla="*/ 16 h 63"/>
                <a:gd name="T38" fmla="*/ 11 w 58"/>
                <a:gd name="T39" fmla="*/ 18 h 63"/>
                <a:gd name="T40" fmla="*/ 41 w 58"/>
                <a:gd name="T41" fmla="*/ 47 h 63"/>
                <a:gd name="T42" fmla="*/ 42 w 58"/>
                <a:gd name="T43" fmla="*/ 54 h 63"/>
                <a:gd name="T44" fmla="*/ 44 w 58"/>
                <a:gd name="T45" fmla="*/ 53 h 63"/>
                <a:gd name="T46" fmla="*/ 18 w 58"/>
                <a:gd name="T47" fmla="*/ 11 h 63"/>
                <a:gd name="T48" fmla="*/ 16 w 58"/>
                <a:gd name="T49" fmla="*/ 4 h 63"/>
                <a:gd name="T50" fmla="*/ 17 w 58"/>
                <a:gd name="T51" fmla="*/ 10 h 63"/>
                <a:gd name="T52" fmla="*/ 30 w 58"/>
                <a:gd name="T53" fmla="*/ 1 h 63"/>
                <a:gd name="T54" fmla="*/ 28 w 58"/>
                <a:gd name="T55" fmla="*/ 7 h 63"/>
                <a:gd name="T56" fmla="*/ 40 w 58"/>
                <a:gd name="T57" fmla="*/ 41 h 63"/>
                <a:gd name="T58" fmla="*/ 37 w 58"/>
                <a:gd name="T59" fmla="*/ 51 h 63"/>
                <a:gd name="T60" fmla="*/ 38 w 58"/>
                <a:gd name="T61" fmla="*/ 55 h 63"/>
                <a:gd name="T62" fmla="*/ 35 w 58"/>
                <a:gd name="T63" fmla="*/ 60 h 63"/>
                <a:gd name="T64" fmla="*/ 28 w 58"/>
                <a:gd name="T65" fmla="*/ 63 h 63"/>
                <a:gd name="T66" fmla="*/ 21 w 58"/>
                <a:gd name="T67" fmla="*/ 58 h 63"/>
                <a:gd name="T68" fmla="*/ 22 w 58"/>
                <a:gd name="T69" fmla="*/ 53 h 63"/>
                <a:gd name="T70" fmla="*/ 21 w 58"/>
                <a:gd name="T71" fmla="*/ 49 h 63"/>
                <a:gd name="T72" fmla="*/ 13 w 58"/>
                <a:gd name="T73" fmla="*/ 29 h 63"/>
                <a:gd name="T74" fmla="*/ 33 w 58"/>
                <a:gd name="T75" fmla="*/ 61 h 63"/>
                <a:gd name="T76" fmla="*/ 25 w 58"/>
                <a:gd name="T77" fmla="*/ 61 h 63"/>
                <a:gd name="T78" fmla="*/ 33 w 58"/>
                <a:gd name="T79" fmla="*/ 61 h 63"/>
                <a:gd name="T80" fmla="*/ 23 w 58"/>
                <a:gd name="T81" fmla="*/ 58 h 63"/>
                <a:gd name="T82" fmla="*/ 31 w 58"/>
                <a:gd name="T83" fmla="*/ 58 h 63"/>
                <a:gd name="T84" fmla="*/ 34 w 58"/>
                <a:gd name="T85" fmla="*/ 57 h 63"/>
                <a:gd name="T86" fmla="*/ 23 w 58"/>
                <a:gd name="T87" fmla="*/ 55 h 63"/>
                <a:gd name="T88" fmla="*/ 36 w 58"/>
                <a:gd name="T89" fmla="*/ 55 h 63"/>
                <a:gd name="T90" fmla="*/ 25 w 58"/>
                <a:gd name="T91" fmla="*/ 52 h 63"/>
                <a:gd name="T92" fmla="*/ 34 w 58"/>
                <a:gd name="T93" fmla="*/ 52 h 63"/>
                <a:gd name="T94" fmla="*/ 34 w 58"/>
                <a:gd name="T95" fmla="*/ 50 h 63"/>
                <a:gd name="T96" fmla="*/ 25 w 58"/>
                <a:gd name="T97" fmla="*/ 49 h 63"/>
                <a:gd name="T98" fmla="*/ 34 w 58"/>
                <a:gd name="T99" fmla="*/ 50 h 63"/>
                <a:gd name="T100" fmla="*/ 15 w 58"/>
                <a:gd name="T101" fmla="*/ 29 h 63"/>
                <a:gd name="T102" fmla="*/ 25 w 58"/>
                <a:gd name="T103" fmla="*/ 47 h 63"/>
                <a:gd name="T104" fmla="*/ 24 w 58"/>
                <a:gd name="T105" fmla="*/ 31 h 63"/>
                <a:gd name="T106" fmla="*/ 31 w 58"/>
                <a:gd name="T107" fmla="*/ 47 h 63"/>
                <a:gd name="T108" fmla="*/ 35 w 58"/>
                <a:gd name="T109" fmla="*/ 32 h 63"/>
                <a:gd name="T110" fmla="*/ 35 w 58"/>
                <a:gd name="T111" fmla="*/ 47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8" h="63">
                  <a:moveTo>
                    <a:pt x="40" y="11"/>
                  </a:moveTo>
                  <a:cubicBezTo>
                    <a:pt x="39" y="10"/>
                    <a:pt x="39" y="10"/>
                    <a:pt x="39" y="9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3" y="4"/>
                    <a:pt x="43" y="3"/>
                    <a:pt x="44" y="4"/>
                  </a:cubicBezTo>
                  <a:cubicBezTo>
                    <a:pt x="44" y="4"/>
                    <a:pt x="44" y="5"/>
                    <a:pt x="44" y="5"/>
                  </a:cubicBezTo>
                  <a:cubicBezTo>
                    <a:pt x="41" y="10"/>
                    <a:pt x="41" y="10"/>
                    <a:pt x="41" y="10"/>
                  </a:cubicBezTo>
                  <a:cubicBezTo>
                    <a:pt x="41" y="10"/>
                    <a:pt x="41" y="11"/>
                    <a:pt x="40" y="11"/>
                  </a:cubicBezTo>
                  <a:cubicBezTo>
                    <a:pt x="40" y="11"/>
                    <a:pt x="40" y="11"/>
                    <a:pt x="40" y="11"/>
                  </a:cubicBezTo>
                  <a:close/>
                  <a:moveTo>
                    <a:pt x="17" y="47"/>
                  </a:moveTo>
                  <a:cubicBezTo>
                    <a:pt x="14" y="53"/>
                    <a:pt x="14" y="53"/>
                    <a:pt x="14" y="53"/>
                  </a:cubicBezTo>
                  <a:cubicBezTo>
                    <a:pt x="14" y="53"/>
                    <a:pt x="14" y="54"/>
                    <a:pt x="15" y="54"/>
                  </a:cubicBezTo>
                  <a:cubicBezTo>
                    <a:pt x="15" y="54"/>
                    <a:pt x="15" y="54"/>
                    <a:pt x="15" y="54"/>
                  </a:cubicBezTo>
                  <a:cubicBezTo>
                    <a:pt x="16" y="54"/>
                    <a:pt x="16" y="54"/>
                    <a:pt x="16" y="54"/>
                  </a:cubicBezTo>
                  <a:cubicBezTo>
                    <a:pt x="19" y="48"/>
                    <a:pt x="19" y="48"/>
                    <a:pt x="19" y="48"/>
                  </a:cubicBezTo>
                  <a:cubicBezTo>
                    <a:pt x="19" y="48"/>
                    <a:pt x="19" y="47"/>
                    <a:pt x="19" y="47"/>
                  </a:cubicBezTo>
                  <a:cubicBezTo>
                    <a:pt x="18" y="47"/>
                    <a:pt x="18" y="47"/>
                    <a:pt x="17" y="47"/>
                  </a:cubicBezTo>
                  <a:close/>
                  <a:moveTo>
                    <a:pt x="48" y="19"/>
                  </a:moveTo>
                  <a:cubicBezTo>
                    <a:pt x="49" y="19"/>
                    <a:pt x="49" y="19"/>
                    <a:pt x="49" y="19"/>
                  </a:cubicBezTo>
                  <a:cubicBezTo>
                    <a:pt x="54" y="16"/>
                    <a:pt x="54" y="16"/>
                    <a:pt x="54" y="16"/>
                  </a:cubicBezTo>
                  <a:cubicBezTo>
                    <a:pt x="55" y="15"/>
                    <a:pt x="55" y="15"/>
                    <a:pt x="54" y="14"/>
                  </a:cubicBezTo>
                  <a:cubicBezTo>
                    <a:pt x="54" y="14"/>
                    <a:pt x="54" y="14"/>
                    <a:pt x="53" y="14"/>
                  </a:cubicBezTo>
                  <a:cubicBezTo>
                    <a:pt x="48" y="17"/>
                    <a:pt x="48" y="17"/>
                    <a:pt x="48" y="17"/>
                  </a:cubicBezTo>
                  <a:cubicBezTo>
                    <a:pt x="47" y="17"/>
                    <a:pt x="47" y="18"/>
                    <a:pt x="48" y="18"/>
                  </a:cubicBezTo>
                  <a:cubicBezTo>
                    <a:pt x="48" y="19"/>
                    <a:pt x="48" y="19"/>
                    <a:pt x="48" y="19"/>
                  </a:cubicBezTo>
                  <a:close/>
                  <a:moveTo>
                    <a:pt x="10" y="39"/>
                  </a:moveTo>
                  <a:cubicBezTo>
                    <a:pt x="5" y="42"/>
                    <a:pt x="5" y="42"/>
                    <a:pt x="5" y="42"/>
                  </a:cubicBezTo>
                  <a:cubicBezTo>
                    <a:pt x="4" y="42"/>
                    <a:pt x="4" y="43"/>
                    <a:pt x="4" y="43"/>
                  </a:cubicBezTo>
                  <a:cubicBezTo>
                    <a:pt x="4" y="44"/>
                    <a:pt x="5" y="44"/>
                    <a:pt x="5" y="44"/>
                  </a:cubicBezTo>
                  <a:cubicBezTo>
                    <a:pt x="5" y="44"/>
                    <a:pt x="5" y="44"/>
                    <a:pt x="6" y="44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1" y="40"/>
                    <a:pt x="11" y="40"/>
                    <a:pt x="11" y="39"/>
                  </a:cubicBezTo>
                  <a:cubicBezTo>
                    <a:pt x="11" y="39"/>
                    <a:pt x="10" y="39"/>
                    <a:pt x="10" y="39"/>
                  </a:cubicBezTo>
                  <a:close/>
                  <a:moveTo>
                    <a:pt x="57" y="28"/>
                  </a:move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0" y="28"/>
                    <a:pt x="50" y="29"/>
                  </a:cubicBezTo>
                  <a:cubicBezTo>
                    <a:pt x="50" y="29"/>
                    <a:pt x="51" y="30"/>
                    <a:pt x="51" y="30"/>
                  </a:cubicBezTo>
                  <a:cubicBezTo>
                    <a:pt x="57" y="30"/>
                    <a:pt x="57" y="30"/>
                    <a:pt x="57" y="30"/>
                  </a:cubicBezTo>
                  <a:cubicBezTo>
                    <a:pt x="58" y="30"/>
                    <a:pt x="58" y="29"/>
                    <a:pt x="58" y="29"/>
                  </a:cubicBezTo>
                  <a:cubicBezTo>
                    <a:pt x="58" y="28"/>
                    <a:pt x="58" y="28"/>
                    <a:pt x="57" y="28"/>
                  </a:cubicBezTo>
                  <a:close/>
                  <a:moveTo>
                    <a:pt x="8" y="29"/>
                  </a:moveTo>
                  <a:cubicBezTo>
                    <a:pt x="8" y="28"/>
                    <a:pt x="8" y="28"/>
                    <a:pt x="7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1" y="28"/>
                    <a:pt x="0" y="28"/>
                    <a:pt x="0" y="29"/>
                  </a:cubicBezTo>
                  <a:cubicBezTo>
                    <a:pt x="0" y="29"/>
                    <a:pt x="1" y="30"/>
                    <a:pt x="1" y="30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8" y="30"/>
                    <a:pt x="8" y="29"/>
                    <a:pt x="8" y="29"/>
                  </a:cubicBezTo>
                  <a:close/>
                  <a:moveTo>
                    <a:pt x="49" y="39"/>
                  </a:moveTo>
                  <a:cubicBezTo>
                    <a:pt x="48" y="39"/>
                    <a:pt x="48" y="39"/>
                    <a:pt x="48" y="39"/>
                  </a:cubicBezTo>
                  <a:cubicBezTo>
                    <a:pt x="47" y="40"/>
                    <a:pt x="47" y="40"/>
                    <a:pt x="48" y="41"/>
                  </a:cubicBezTo>
                  <a:cubicBezTo>
                    <a:pt x="53" y="44"/>
                    <a:pt x="53" y="44"/>
                    <a:pt x="53" y="44"/>
                  </a:cubicBezTo>
                  <a:cubicBezTo>
                    <a:pt x="53" y="44"/>
                    <a:pt x="53" y="44"/>
                    <a:pt x="54" y="44"/>
                  </a:cubicBezTo>
                  <a:cubicBezTo>
                    <a:pt x="54" y="44"/>
                    <a:pt x="54" y="44"/>
                    <a:pt x="54" y="43"/>
                  </a:cubicBezTo>
                  <a:cubicBezTo>
                    <a:pt x="55" y="43"/>
                    <a:pt x="55" y="42"/>
                    <a:pt x="54" y="42"/>
                  </a:cubicBezTo>
                  <a:lnTo>
                    <a:pt x="49" y="39"/>
                  </a:lnTo>
                  <a:close/>
                  <a:moveTo>
                    <a:pt x="6" y="14"/>
                  </a:moveTo>
                  <a:cubicBezTo>
                    <a:pt x="5" y="14"/>
                    <a:pt x="4" y="14"/>
                    <a:pt x="4" y="14"/>
                  </a:cubicBezTo>
                  <a:cubicBezTo>
                    <a:pt x="4" y="15"/>
                    <a:pt x="4" y="15"/>
                    <a:pt x="5" y="16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1" y="19"/>
                    <a:pt x="11" y="19"/>
                    <a:pt x="11" y="18"/>
                  </a:cubicBezTo>
                  <a:cubicBezTo>
                    <a:pt x="11" y="18"/>
                    <a:pt x="11" y="17"/>
                    <a:pt x="11" y="17"/>
                  </a:cubicBezTo>
                  <a:lnTo>
                    <a:pt x="6" y="14"/>
                  </a:lnTo>
                  <a:close/>
                  <a:moveTo>
                    <a:pt x="41" y="47"/>
                  </a:moveTo>
                  <a:cubicBezTo>
                    <a:pt x="41" y="47"/>
                    <a:pt x="40" y="47"/>
                    <a:pt x="40" y="47"/>
                  </a:cubicBezTo>
                  <a:cubicBezTo>
                    <a:pt x="39" y="47"/>
                    <a:pt x="39" y="48"/>
                    <a:pt x="39" y="48"/>
                  </a:cubicBezTo>
                  <a:cubicBezTo>
                    <a:pt x="42" y="54"/>
                    <a:pt x="42" y="54"/>
                    <a:pt x="42" y="54"/>
                  </a:cubicBezTo>
                  <a:cubicBezTo>
                    <a:pt x="43" y="54"/>
                    <a:pt x="43" y="54"/>
                    <a:pt x="43" y="54"/>
                  </a:cubicBezTo>
                  <a:cubicBezTo>
                    <a:pt x="43" y="54"/>
                    <a:pt x="44" y="54"/>
                    <a:pt x="44" y="54"/>
                  </a:cubicBezTo>
                  <a:cubicBezTo>
                    <a:pt x="44" y="54"/>
                    <a:pt x="44" y="53"/>
                    <a:pt x="44" y="53"/>
                  </a:cubicBezTo>
                  <a:lnTo>
                    <a:pt x="41" y="47"/>
                  </a:lnTo>
                  <a:close/>
                  <a:moveTo>
                    <a:pt x="17" y="10"/>
                  </a:moveTo>
                  <a:cubicBezTo>
                    <a:pt x="18" y="10"/>
                    <a:pt x="18" y="11"/>
                    <a:pt x="18" y="11"/>
                  </a:cubicBezTo>
                  <a:cubicBezTo>
                    <a:pt x="18" y="11"/>
                    <a:pt x="19" y="11"/>
                    <a:pt x="19" y="11"/>
                  </a:cubicBezTo>
                  <a:cubicBezTo>
                    <a:pt x="19" y="10"/>
                    <a:pt x="19" y="10"/>
                    <a:pt x="19" y="9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5" y="3"/>
                    <a:pt x="15" y="4"/>
                  </a:cubicBezTo>
                  <a:cubicBezTo>
                    <a:pt x="14" y="4"/>
                    <a:pt x="14" y="5"/>
                    <a:pt x="14" y="5"/>
                  </a:cubicBezTo>
                  <a:lnTo>
                    <a:pt x="17" y="10"/>
                  </a:lnTo>
                  <a:close/>
                  <a:moveTo>
                    <a:pt x="29" y="8"/>
                  </a:moveTo>
                  <a:cubicBezTo>
                    <a:pt x="30" y="8"/>
                    <a:pt x="30" y="7"/>
                    <a:pt x="30" y="7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0" y="0"/>
                    <a:pt x="30" y="0"/>
                    <a:pt x="29" y="0"/>
                  </a:cubicBezTo>
                  <a:cubicBezTo>
                    <a:pt x="29" y="0"/>
                    <a:pt x="28" y="0"/>
                    <a:pt x="28" y="1"/>
                  </a:cubicBezTo>
                  <a:cubicBezTo>
                    <a:pt x="28" y="7"/>
                    <a:pt x="28" y="7"/>
                    <a:pt x="28" y="7"/>
                  </a:cubicBezTo>
                  <a:cubicBezTo>
                    <a:pt x="28" y="7"/>
                    <a:pt x="29" y="8"/>
                    <a:pt x="29" y="8"/>
                  </a:cubicBezTo>
                  <a:close/>
                  <a:moveTo>
                    <a:pt x="45" y="29"/>
                  </a:moveTo>
                  <a:cubicBezTo>
                    <a:pt x="45" y="33"/>
                    <a:pt x="44" y="38"/>
                    <a:pt x="40" y="41"/>
                  </a:cubicBezTo>
                  <a:cubicBezTo>
                    <a:pt x="38" y="43"/>
                    <a:pt x="37" y="46"/>
                    <a:pt x="37" y="47"/>
                  </a:cubicBezTo>
                  <a:cubicBezTo>
                    <a:pt x="38" y="48"/>
                    <a:pt x="38" y="48"/>
                    <a:pt x="38" y="49"/>
                  </a:cubicBezTo>
                  <a:cubicBezTo>
                    <a:pt x="38" y="50"/>
                    <a:pt x="38" y="50"/>
                    <a:pt x="37" y="51"/>
                  </a:cubicBezTo>
                  <a:cubicBezTo>
                    <a:pt x="38" y="51"/>
                    <a:pt x="38" y="51"/>
                    <a:pt x="38" y="52"/>
                  </a:cubicBezTo>
                  <a:cubicBezTo>
                    <a:pt x="38" y="53"/>
                    <a:pt x="38" y="53"/>
                    <a:pt x="37" y="53"/>
                  </a:cubicBezTo>
                  <a:cubicBezTo>
                    <a:pt x="38" y="54"/>
                    <a:pt x="38" y="54"/>
                    <a:pt x="38" y="55"/>
                  </a:cubicBezTo>
                  <a:cubicBezTo>
                    <a:pt x="38" y="56"/>
                    <a:pt x="38" y="56"/>
                    <a:pt x="37" y="56"/>
                  </a:cubicBezTo>
                  <a:cubicBezTo>
                    <a:pt x="38" y="57"/>
                    <a:pt x="38" y="57"/>
                    <a:pt x="38" y="58"/>
                  </a:cubicBezTo>
                  <a:cubicBezTo>
                    <a:pt x="38" y="59"/>
                    <a:pt x="37" y="60"/>
                    <a:pt x="35" y="60"/>
                  </a:cubicBezTo>
                  <a:cubicBezTo>
                    <a:pt x="35" y="60"/>
                    <a:pt x="35" y="61"/>
                    <a:pt x="35" y="61"/>
                  </a:cubicBezTo>
                  <a:cubicBezTo>
                    <a:pt x="35" y="63"/>
                    <a:pt x="33" y="63"/>
                    <a:pt x="31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6" y="63"/>
                    <a:pt x="23" y="63"/>
                    <a:pt x="23" y="61"/>
                  </a:cubicBezTo>
                  <a:cubicBezTo>
                    <a:pt x="23" y="61"/>
                    <a:pt x="23" y="60"/>
                    <a:pt x="23" y="60"/>
                  </a:cubicBezTo>
                  <a:cubicBezTo>
                    <a:pt x="22" y="60"/>
                    <a:pt x="21" y="59"/>
                    <a:pt x="21" y="58"/>
                  </a:cubicBezTo>
                  <a:cubicBezTo>
                    <a:pt x="21" y="57"/>
                    <a:pt x="21" y="57"/>
                    <a:pt x="22" y="56"/>
                  </a:cubicBezTo>
                  <a:cubicBezTo>
                    <a:pt x="21" y="56"/>
                    <a:pt x="21" y="56"/>
                    <a:pt x="21" y="55"/>
                  </a:cubicBezTo>
                  <a:cubicBezTo>
                    <a:pt x="21" y="54"/>
                    <a:pt x="21" y="54"/>
                    <a:pt x="22" y="53"/>
                  </a:cubicBezTo>
                  <a:cubicBezTo>
                    <a:pt x="21" y="53"/>
                    <a:pt x="21" y="53"/>
                    <a:pt x="21" y="52"/>
                  </a:cubicBezTo>
                  <a:cubicBezTo>
                    <a:pt x="21" y="51"/>
                    <a:pt x="21" y="51"/>
                    <a:pt x="22" y="51"/>
                  </a:cubicBezTo>
                  <a:cubicBezTo>
                    <a:pt x="21" y="50"/>
                    <a:pt x="21" y="50"/>
                    <a:pt x="21" y="49"/>
                  </a:cubicBezTo>
                  <a:cubicBezTo>
                    <a:pt x="21" y="48"/>
                    <a:pt x="21" y="48"/>
                    <a:pt x="22" y="47"/>
                  </a:cubicBezTo>
                  <a:cubicBezTo>
                    <a:pt x="22" y="46"/>
                    <a:pt x="21" y="43"/>
                    <a:pt x="18" y="41"/>
                  </a:cubicBezTo>
                  <a:cubicBezTo>
                    <a:pt x="15" y="38"/>
                    <a:pt x="13" y="33"/>
                    <a:pt x="13" y="29"/>
                  </a:cubicBezTo>
                  <a:cubicBezTo>
                    <a:pt x="13" y="20"/>
                    <a:pt x="20" y="13"/>
                    <a:pt x="29" y="13"/>
                  </a:cubicBezTo>
                  <a:cubicBezTo>
                    <a:pt x="38" y="13"/>
                    <a:pt x="45" y="20"/>
                    <a:pt x="45" y="29"/>
                  </a:cubicBezTo>
                  <a:close/>
                  <a:moveTo>
                    <a:pt x="33" y="61"/>
                  </a:moveTo>
                  <a:cubicBezTo>
                    <a:pt x="33" y="61"/>
                    <a:pt x="32" y="60"/>
                    <a:pt x="31" y="60"/>
                  </a:cubicBezTo>
                  <a:cubicBezTo>
                    <a:pt x="28" y="60"/>
                    <a:pt x="28" y="60"/>
                    <a:pt x="28" y="60"/>
                  </a:cubicBezTo>
                  <a:cubicBezTo>
                    <a:pt x="26" y="60"/>
                    <a:pt x="26" y="61"/>
                    <a:pt x="25" y="61"/>
                  </a:cubicBezTo>
                  <a:cubicBezTo>
                    <a:pt x="26" y="61"/>
                    <a:pt x="26" y="61"/>
                    <a:pt x="28" y="61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2" y="61"/>
                    <a:pt x="33" y="61"/>
                    <a:pt x="33" y="61"/>
                  </a:cubicBezTo>
                  <a:close/>
                  <a:moveTo>
                    <a:pt x="34" y="57"/>
                  </a:moveTo>
                  <a:cubicBezTo>
                    <a:pt x="25" y="57"/>
                    <a:pt x="25" y="57"/>
                    <a:pt x="25" y="57"/>
                  </a:cubicBezTo>
                  <a:cubicBezTo>
                    <a:pt x="24" y="57"/>
                    <a:pt x="23" y="58"/>
                    <a:pt x="23" y="58"/>
                  </a:cubicBezTo>
                  <a:cubicBezTo>
                    <a:pt x="23" y="58"/>
                    <a:pt x="24" y="58"/>
                    <a:pt x="25" y="58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31" y="58"/>
                    <a:pt x="31" y="58"/>
                    <a:pt x="31" y="58"/>
                  </a:cubicBezTo>
                  <a:cubicBezTo>
                    <a:pt x="34" y="58"/>
                    <a:pt x="34" y="58"/>
                    <a:pt x="34" y="58"/>
                  </a:cubicBezTo>
                  <a:cubicBezTo>
                    <a:pt x="35" y="58"/>
                    <a:pt x="35" y="58"/>
                    <a:pt x="36" y="58"/>
                  </a:cubicBezTo>
                  <a:cubicBezTo>
                    <a:pt x="35" y="58"/>
                    <a:pt x="35" y="57"/>
                    <a:pt x="34" y="57"/>
                  </a:cubicBezTo>
                  <a:close/>
                  <a:moveTo>
                    <a:pt x="34" y="54"/>
                  </a:moveTo>
                  <a:cubicBezTo>
                    <a:pt x="25" y="54"/>
                    <a:pt x="25" y="54"/>
                    <a:pt x="25" y="54"/>
                  </a:cubicBezTo>
                  <a:cubicBezTo>
                    <a:pt x="24" y="54"/>
                    <a:pt x="23" y="55"/>
                    <a:pt x="23" y="55"/>
                  </a:cubicBezTo>
                  <a:cubicBezTo>
                    <a:pt x="23" y="55"/>
                    <a:pt x="24" y="55"/>
                    <a:pt x="25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5" y="55"/>
                    <a:pt x="35" y="55"/>
                    <a:pt x="36" y="55"/>
                  </a:cubicBezTo>
                  <a:cubicBezTo>
                    <a:pt x="35" y="55"/>
                    <a:pt x="35" y="54"/>
                    <a:pt x="34" y="54"/>
                  </a:cubicBezTo>
                  <a:close/>
                  <a:moveTo>
                    <a:pt x="34" y="52"/>
                  </a:moveTo>
                  <a:cubicBezTo>
                    <a:pt x="25" y="52"/>
                    <a:pt x="25" y="52"/>
                    <a:pt x="25" y="52"/>
                  </a:cubicBezTo>
                  <a:cubicBezTo>
                    <a:pt x="24" y="52"/>
                    <a:pt x="23" y="52"/>
                    <a:pt x="23" y="52"/>
                  </a:cubicBezTo>
                  <a:cubicBezTo>
                    <a:pt x="23" y="52"/>
                    <a:pt x="24" y="52"/>
                    <a:pt x="2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5" y="52"/>
                    <a:pt x="35" y="52"/>
                    <a:pt x="36" y="52"/>
                  </a:cubicBezTo>
                  <a:cubicBezTo>
                    <a:pt x="35" y="52"/>
                    <a:pt x="35" y="52"/>
                    <a:pt x="34" y="52"/>
                  </a:cubicBezTo>
                  <a:close/>
                  <a:moveTo>
                    <a:pt x="34" y="50"/>
                  </a:moveTo>
                  <a:cubicBezTo>
                    <a:pt x="35" y="50"/>
                    <a:pt x="35" y="49"/>
                    <a:pt x="36" y="49"/>
                  </a:cubicBezTo>
                  <a:cubicBezTo>
                    <a:pt x="35" y="49"/>
                    <a:pt x="35" y="49"/>
                    <a:pt x="34" y="49"/>
                  </a:cubicBezTo>
                  <a:cubicBezTo>
                    <a:pt x="25" y="49"/>
                    <a:pt x="25" y="49"/>
                    <a:pt x="25" y="49"/>
                  </a:cubicBezTo>
                  <a:cubicBezTo>
                    <a:pt x="24" y="49"/>
                    <a:pt x="23" y="49"/>
                    <a:pt x="23" y="49"/>
                  </a:cubicBezTo>
                  <a:cubicBezTo>
                    <a:pt x="23" y="49"/>
                    <a:pt x="24" y="50"/>
                    <a:pt x="25" y="50"/>
                  </a:cubicBezTo>
                  <a:lnTo>
                    <a:pt x="34" y="50"/>
                  </a:lnTo>
                  <a:close/>
                  <a:moveTo>
                    <a:pt x="43" y="29"/>
                  </a:moveTo>
                  <a:cubicBezTo>
                    <a:pt x="43" y="21"/>
                    <a:pt x="37" y="15"/>
                    <a:pt x="29" y="15"/>
                  </a:cubicBezTo>
                  <a:cubicBezTo>
                    <a:pt x="22" y="15"/>
                    <a:pt x="15" y="21"/>
                    <a:pt x="15" y="29"/>
                  </a:cubicBezTo>
                  <a:cubicBezTo>
                    <a:pt x="15" y="33"/>
                    <a:pt x="17" y="36"/>
                    <a:pt x="20" y="39"/>
                  </a:cubicBezTo>
                  <a:cubicBezTo>
                    <a:pt x="22" y="42"/>
                    <a:pt x="23" y="44"/>
                    <a:pt x="24" y="47"/>
                  </a:cubicBezTo>
                  <a:cubicBezTo>
                    <a:pt x="25" y="47"/>
                    <a:pt x="25" y="47"/>
                    <a:pt x="25" y="47"/>
                  </a:cubicBezTo>
                  <a:cubicBezTo>
                    <a:pt x="26" y="47"/>
                    <a:pt x="26" y="47"/>
                    <a:pt x="26" y="47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4" y="31"/>
                    <a:pt x="24" y="31"/>
                  </a:cubicBezTo>
                  <a:cubicBezTo>
                    <a:pt x="25" y="31"/>
                    <a:pt x="25" y="31"/>
                    <a:pt x="25" y="32"/>
                  </a:cubicBezTo>
                  <a:cubicBezTo>
                    <a:pt x="28" y="47"/>
                    <a:pt x="28" y="47"/>
                    <a:pt x="28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33" y="31"/>
                    <a:pt x="34" y="31"/>
                    <a:pt x="35" y="31"/>
                  </a:cubicBezTo>
                  <a:cubicBezTo>
                    <a:pt x="35" y="31"/>
                    <a:pt x="35" y="32"/>
                    <a:pt x="35" y="32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34" y="47"/>
                    <a:pt x="34" y="47"/>
                    <a:pt x="34" y="47"/>
                  </a:cubicBezTo>
                  <a:cubicBezTo>
                    <a:pt x="35" y="47"/>
                    <a:pt x="35" y="47"/>
                    <a:pt x="35" y="47"/>
                  </a:cubicBezTo>
                  <a:cubicBezTo>
                    <a:pt x="35" y="44"/>
                    <a:pt x="37" y="42"/>
                    <a:pt x="39" y="39"/>
                  </a:cubicBezTo>
                  <a:cubicBezTo>
                    <a:pt x="42" y="36"/>
                    <a:pt x="43" y="33"/>
                    <a:pt x="43" y="2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1" rIns="91440" bIns="45721" numCol="1" anchor="t" anchorCtr="0" compatLnSpc="1"/>
            <a:lstStyle/>
            <a:p>
              <a:endParaRPr lang="en-US" sz="1800"/>
            </a:p>
          </p:txBody>
        </p:sp>
        <p:sp>
          <p:nvSpPr>
            <p:cNvPr id="44" name="ï$ļíḑè"/>
            <p:cNvSpPr/>
            <p:nvPr/>
          </p:nvSpPr>
          <p:spPr bwMode="auto">
            <a:xfrm>
              <a:off x="4905404" y="3395343"/>
              <a:ext cx="397375" cy="443694"/>
            </a:xfrm>
            <a:custGeom>
              <a:avLst/>
              <a:gdLst>
                <a:gd name="T0" fmla="*/ 55 w 69"/>
                <a:gd name="T1" fmla="*/ 0 h 77"/>
                <a:gd name="T2" fmla="*/ 45 w 69"/>
                <a:gd name="T3" fmla="*/ 5 h 77"/>
                <a:gd name="T4" fmla="*/ 31 w 69"/>
                <a:gd name="T5" fmla="*/ 7 h 77"/>
                <a:gd name="T6" fmla="*/ 24 w 69"/>
                <a:gd name="T7" fmla="*/ 7 h 77"/>
                <a:gd name="T8" fmla="*/ 10 w 69"/>
                <a:gd name="T9" fmla="*/ 5 h 77"/>
                <a:gd name="T10" fmla="*/ 0 w 69"/>
                <a:gd name="T11" fmla="*/ 69 h 77"/>
                <a:gd name="T12" fmla="*/ 69 w 69"/>
                <a:gd name="T13" fmla="*/ 14 h 77"/>
                <a:gd name="T14" fmla="*/ 10 w 69"/>
                <a:gd name="T15" fmla="*/ 13 h 77"/>
                <a:gd name="T16" fmla="*/ 24 w 69"/>
                <a:gd name="T17" fmla="*/ 10 h 77"/>
                <a:gd name="T18" fmla="*/ 31 w 69"/>
                <a:gd name="T19" fmla="*/ 10 h 77"/>
                <a:gd name="T20" fmla="*/ 45 w 69"/>
                <a:gd name="T21" fmla="*/ 13 h 77"/>
                <a:gd name="T22" fmla="*/ 55 w 69"/>
                <a:gd name="T23" fmla="*/ 17 h 77"/>
                <a:gd name="T24" fmla="*/ 66 w 69"/>
                <a:gd name="T25" fmla="*/ 14 h 77"/>
                <a:gd name="T26" fmla="*/ 7 w 69"/>
                <a:gd name="T27" fmla="*/ 10 h 77"/>
                <a:gd name="T28" fmla="*/ 61 w 69"/>
                <a:gd name="T29" fmla="*/ 74 h 77"/>
                <a:gd name="T30" fmla="*/ 34 w 69"/>
                <a:gd name="T31" fmla="*/ 39 h 77"/>
                <a:gd name="T32" fmla="*/ 34 w 69"/>
                <a:gd name="T33" fmla="*/ 39 h 77"/>
                <a:gd name="T34" fmla="*/ 33 w 69"/>
                <a:gd name="T35" fmla="*/ 36 h 77"/>
                <a:gd name="T36" fmla="*/ 44 w 69"/>
                <a:gd name="T37" fmla="*/ 33 h 77"/>
                <a:gd name="T38" fmla="*/ 45 w 69"/>
                <a:gd name="T39" fmla="*/ 36 h 77"/>
                <a:gd name="T40" fmla="*/ 54 w 69"/>
                <a:gd name="T41" fmla="*/ 39 h 77"/>
                <a:gd name="T42" fmla="*/ 54 w 69"/>
                <a:gd name="T43" fmla="*/ 39 h 77"/>
                <a:gd name="T44" fmla="*/ 53 w 69"/>
                <a:gd name="T45" fmla="*/ 36 h 77"/>
                <a:gd name="T46" fmla="*/ 14 w 69"/>
                <a:gd name="T47" fmla="*/ 43 h 77"/>
                <a:gd name="T48" fmla="*/ 15 w 69"/>
                <a:gd name="T49" fmla="*/ 46 h 77"/>
                <a:gd name="T50" fmla="*/ 24 w 69"/>
                <a:gd name="T51" fmla="*/ 49 h 77"/>
                <a:gd name="T52" fmla="*/ 24 w 69"/>
                <a:gd name="T53" fmla="*/ 49 h 77"/>
                <a:gd name="T54" fmla="*/ 23 w 69"/>
                <a:gd name="T55" fmla="*/ 46 h 77"/>
                <a:gd name="T56" fmla="*/ 34 w 69"/>
                <a:gd name="T57" fmla="*/ 43 h 77"/>
                <a:gd name="T58" fmla="*/ 35 w 69"/>
                <a:gd name="T59" fmla="*/ 46 h 77"/>
                <a:gd name="T60" fmla="*/ 44 w 69"/>
                <a:gd name="T61" fmla="*/ 49 h 77"/>
                <a:gd name="T62" fmla="*/ 44 w 69"/>
                <a:gd name="T63" fmla="*/ 49 h 77"/>
                <a:gd name="T64" fmla="*/ 43 w 69"/>
                <a:gd name="T65" fmla="*/ 46 h 77"/>
                <a:gd name="T66" fmla="*/ 54 w 69"/>
                <a:gd name="T67" fmla="*/ 43 h 77"/>
                <a:gd name="T68" fmla="*/ 55 w 69"/>
                <a:gd name="T69" fmla="*/ 46 h 77"/>
                <a:gd name="T70" fmla="*/ 14 w 69"/>
                <a:gd name="T71" fmla="*/ 59 h 77"/>
                <a:gd name="T72" fmla="*/ 14 w 69"/>
                <a:gd name="T73" fmla="*/ 59 h 77"/>
                <a:gd name="T74" fmla="*/ 13 w 69"/>
                <a:gd name="T75" fmla="*/ 56 h 77"/>
                <a:gd name="T76" fmla="*/ 24 w 69"/>
                <a:gd name="T77" fmla="*/ 53 h 77"/>
                <a:gd name="T78" fmla="*/ 25 w 69"/>
                <a:gd name="T79" fmla="*/ 56 h 77"/>
                <a:gd name="T80" fmla="*/ 34 w 69"/>
                <a:gd name="T81" fmla="*/ 59 h 77"/>
                <a:gd name="T82" fmla="*/ 34 w 69"/>
                <a:gd name="T83" fmla="*/ 59 h 77"/>
                <a:gd name="T84" fmla="*/ 33 w 69"/>
                <a:gd name="T85" fmla="*/ 56 h 77"/>
                <a:gd name="T86" fmla="*/ 44 w 69"/>
                <a:gd name="T87" fmla="*/ 53 h 77"/>
                <a:gd name="T88" fmla="*/ 45 w 69"/>
                <a:gd name="T89" fmla="*/ 56 h 77"/>
                <a:gd name="T90" fmla="*/ 54 w 69"/>
                <a:gd name="T91" fmla="*/ 59 h 77"/>
                <a:gd name="T92" fmla="*/ 54 w 69"/>
                <a:gd name="T93" fmla="*/ 59 h 77"/>
                <a:gd name="T94" fmla="*/ 53 w 69"/>
                <a:gd name="T95" fmla="*/ 56 h 77"/>
                <a:gd name="T96" fmla="*/ 14 w 69"/>
                <a:gd name="T97" fmla="*/ 63 h 77"/>
                <a:gd name="T98" fmla="*/ 15 w 69"/>
                <a:gd name="T99" fmla="*/ 65 h 77"/>
                <a:gd name="T100" fmla="*/ 24 w 69"/>
                <a:gd name="T101" fmla="*/ 68 h 77"/>
                <a:gd name="T102" fmla="*/ 24 w 69"/>
                <a:gd name="T103" fmla="*/ 68 h 77"/>
                <a:gd name="T104" fmla="*/ 23 w 69"/>
                <a:gd name="T105" fmla="*/ 6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9" h="77">
                  <a:moveTo>
                    <a:pt x="61" y="7"/>
                  </a:moveTo>
                  <a:cubicBezTo>
                    <a:pt x="59" y="7"/>
                    <a:pt x="59" y="7"/>
                    <a:pt x="59" y="7"/>
                  </a:cubicBezTo>
                  <a:cubicBezTo>
                    <a:pt x="59" y="5"/>
                    <a:pt x="59" y="5"/>
                    <a:pt x="59" y="5"/>
                  </a:cubicBezTo>
                  <a:cubicBezTo>
                    <a:pt x="59" y="2"/>
                    <a:pt x="57" y="0"/>
                    <a:pt x="55" y="0"/>
                  </a:cubicBezTo>
                  <a:cubicBezTo>
                    <a:pt x="53" y="0"/>
                    <a:pt x="51" y="2"/>
                    <a:pt x="51" y="5"/>
                  </a:cubicBezTo>
                  <a:cubicBezTo>
                    <a:pt x="51" y="7"/>
                    <a:pt x="51" y="7"/>
                    <a:pt x="51" y="7"/>
                  </a:cubicBezTo>
                  <a:cubicBezTo>
                    <a:pt x="45" y="7"/>
                    <a:pt x="45" y="7"/>
                    <a:pt x="45" y="7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5" y="2"/>
                    <a:pt x="43" y="0"/>
                    <a:pt x="41" y="0"/>
                  </a:cubicBezTo>
                  <a:cubicBezTo>
                    <a:pt x="39" y="0"/>
                    <a:pt x="37" y="2"/>
                    <a:pt x="37" y="5"/>
                  </a:cubicBezTo>
                  <a:cubicBezTo>
                    <a:pt x="37" y="7"/>
                    <a:pt x="37" y="7"/>
                    <a:pt x="37" y="7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1" y="2"/>
                    <a:pt x="29" y="0"/>
                    <a:pt x="27" y="0"/>
                  </a:cubicBezTo>
                  <a:cubicBezTo>
                    <a:pt x="25" y="0"/>
                    <a:pt x="24" y="2"/>
                    <a:pt x="24" y="5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2"/>
                    <a:pt x="16" y="0"/>
                    <a:pt x="14" y="0"/>
                  </a:cubicBezTo>
                  <a:cubicBezTo>
                    <a:pt x="11" y="0"/>
                    <a:pt x="10" y="2"/>
                    <a:pt x="10" y="5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3" y="7"/>
                    <a:pt x="0" y="10"/>
                    <a:pt x="0" y="14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74"/>
                    <a:pt x="3" y="77"/>
                    <a:pt x="7" y="77"/>
                  </a:cubicBezTo>
                  <a:cubicBezTo>
                    <a:pt x="61" y="77"/>
                    <a:pt x="61" y="77"/>
                    <a:pt x="61" y="77"/>
                  </a:cubicBezTo>
                  <a:cubicBezTo>
                    <a:pt x="65" y="77"/>
                    <a:pt x="69" y="74"/>
                    <a:pt x="69" y="69"/>
                  </a:cubicBezTo>
                  <a:cubicBezTo>
                    <a:pt x="69" y="14"/>
                    <a:pt x="69" y="14"/>
                    <a:pt x="69" y="14"/>
                  </a:cubicBezTo>
                  <a:cubicBezTo>
                    <a:pt x="69" y="10"/>
                    <a:pt x="65" y="7"/>
                    <a:pt x="61" y="7"/>
                  </a:cubicBezTo>
                  <a:close/>
                  <a:moveTo>
                    <a:pt x="7" y="10"/>
                  </a:moveTo>
                  <a:cubicBezTo>
                    <a:pt x="10" y="10"/>
                    <a:pt x="10" y="10"/>
                    <a:pt x="10" y="10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5"/>
                    <a:pt x="11" y="17"/>
                    <a:pt x="14" y="17"/>
                  </a:cubicBezTo>
                  <a:cubicBezTo>
                    <a:pt x="16" y="17"/>
                    <a:pt x="17" y="15"/>
                    <a:pt x="17" y="13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4" y="15"/>
                    <a:pt x="25" y="17"/>
                    <a:pt x="27" y="17"/>
                  </a:cubicBezTo>
                  <a:cubicBezTo>
                    <a:pt x="29" y="17"/>
                    <a:pt x="31" y="15"/>
                    <a:pt x="31" y="13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7" y="10"/>
                    <a:pt x="37" y="10"/>
                    <a:pt x="37" y="10"/>
                  </a:cubicBezTo>
                  <a:cubicBezTo>
                    <a:pt x="37" y="13"/>
                    <a:pt x="37" y="13"/>
                    <a:pt x="37" y="13"/>
                  </a:cubicBezTo>
                  <a:cubicBezTo>
                    <a:pt x="37" y="15"/>
                    <a:pt x="39" y="17"/>
                    <a:pt x="41" y="17"/>
                  </a:cubicBezTo>
                  <a:cubicBezTo>
                    <a:pt x="43" y="17"/>
                    <a:pt x="45" y="15"/>
                    <a:pt x="45" y="13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51" y="10"/>
                    <a:pt x="51" y="10"/>
                    <a:pt x="51" y="10"/>
                  </a:cubicBezTo>
                  <a:cubicBezTo>
                    <a:pt x="51" y="13"/>
                    <a:pt x="51" y="13"/>
                    <a:pt x="51" y="13"/>
                  </a:cubicBezTo>
                  <a:cubicBezTo>
                    <a:pt x="51" y="15"/>
                    <a:pt x="53" y="17"/>
                    <a:pt x="55" y="17"/>
                  </a:cubicBezTo>
                  <a:cubicBezTo>
                    <a:pt x="57" y="17"/>
                    <a:pt x="59" y="15"/>
                    <a:pt x="59" y="13"/>
                  </a:cubicBezTo>
                  <a:cubicBezTo>
                    <a:pt x="59" y="10"/>
                    <a:pt x="59" y="10"/>
                    <a:pt x="59" y="10"/>
                  </a:cubicBezTo>
                  <a:cubicBezTo>
                    <a:pt x="61" y="10"/>
                    <a:pt x="61" y="10"/>
                    <a:pt x="61" y="10"/>
                  </a:cubicBezTo>
                  <a:cubicBezTo>
                    <a:pt x="64" y="10"/>
                    <a:pt x="66" y="12"/>
                    <a:pt x="66" y="14"/>
                  </a:cubicBezTo>
                  <a:cubicBezTo>
                    <a:pt x="66" y="26"/>
                    <a:pt x="66" y="26"/>
                    <a:pt x="66" y="26"/>
                  </a:cubicBezTo>
                  <a:cubicBezTo>
                    <a:pt x="3" y="26"/>
                    <a:pt x="3" y="26"/>
                    <a:pt x="3" y="26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2"/>
                    <a:pt x="5" y="10"/>
                    <a:pt x="7" y="10"/>
                  </a:cubicBezTo>
                  <a:close/>
                  <a:moveTo>
                    <a:pt x="3" y="28"/>
                  </a:moveTo>
                  <a:cubicBezTo>
                    <a:pt x="66" y="28"/>
                    <a:pt x="66" y="28"/>
                    <a:pt x="66" y="28"/>
                  </a:cubicBezTo>
                  <a:cubicBezTo>
                    <a:pt x="66" y="69"/>
                    <a:pt x="66" y="69"/>
                    <a:pt x="66" y="69"/>
                  </a:cubicBezTo>
                  <a:cubicBezTo>
                    <a:pt x="66" y="72"/>
                    <a:pt x="64" y="74"/>
                    <a:pt x="61" y="74"/>
                  </a:cubicBezTo>
                  <a:cubicBezTo>
                    <a:pt x="7" y="74"/>
                    <a:pt x="7" y="74"/>
                    <a:pt x="7" y="74"/>
                  </a:cubicBezTo>
                  <a:cubicBezTo>
                    <a:pt x="5" y="74"/>
                    <a:pt x="3" y="72"/>
                    <a:pt x="3" y="69"/>
                  </a:cubicBezTo>
                  <a:lnTo>
                    <a:pt x="3" y="28"/>
                  </a:lnTo>
                  <a:close/>
                  <a:moveTo>
                    <a:pt x="34" y="39"/>
                  </a:moveTo>
                  <a:cubicBezTo>
                    <a:pt x="36" y="39"/>
                    <a:pt x="37" y="38"/>
                    <a:pt x="37" y="36"/>
                  </a:cubicBezTo>
                  <a:cubicBezTo>
                    <a:pt x="37" y="34"/>
                    <a:pt x="36" y="33"/>
                    <a:pt x="34" y="33"/>
                  </a:cubicBezTo>
                  <a:cubicBezTo>
                    <a:pt x="33" y="33"/>
                    <a:pt x="31" y="34"/>
                    <a:pt x="31" y="36"/>
                  </a:cubicBezTo>
                  <a:cubicBezTo>
                    <a:pt x="31" y="38"/>
                    <a:pt x="33" y="39"/>
                    <a:pt x="34" y="39"/>
                  </a:cubicBezTo>
                  <a:close/>
                  <a:moveTo>
                    <a:pt x="34" y="35"/>
                  </a:moveTo>
                  <a:cubicBezTo>
                    <a:pt x="35" y="35"/>
                    <a:pt x="35" y="36"/>
                    <a:pt x="35" y="36"/>
                  </a:cubicBezTo>
                  <a:cubicBezTo>
                    <a:pt x="35" y="36"/>
                    <a:pt x="35" y="37"/>
                    <a:pt x="34" y="37"/>
                  </a:cubicBezTo>
                  <a:cubicBezTo>
                    <a:pt x="34" y="37"/>
                    <a:pt x="33" y="36"/>
                    <a:pt x="33" y="36"/>
                  </a:cubicBezTo>
                  <a:cubicBezTo>
                    <a:pt x="33" y="36"/>
                    <a:pt x="34" y="35"/>
                    <a:pt x="34" y="35"/>
                  </a:cubicBezTo>
                  <a:close/>
                  <a:moveTo>
                    <a:pt x="44" y="39"/>
                  </a:moveTo>
                  <a:cubicBezTo>
                    <a:pt x="46" y="39"/>
                    <a:pt x="47" y="38"/>
                    <a:pt x="47" y="36"/>
                  </a:cubicBezTo>
                  <a:cubicBezTo>
                    <a:pt x="47" y="34"/>
                    <a:pt x="46" y="33"/>
                    <a:pt x="44" y="33"/>
                  </a:cubicBezTo>
                  <a:cubicBezTo>
                    <a:pt x="43" y="33"/>
                    <a:pt x="41" y="34"/>
                    <a:pt x="41" y="36"/>
                  </a:cubicBezTo>
                  <a:cubicBezTo>
                    <a:pt x="41" y="38"/>
                    <a:pt x="43" y="39"/>
                    <a:pt x="44" y="39"/>
                  </a:cubicBezTo>
                  <a:close/>
                  <a:moveTo>
                    <a:pt x="44" y="35"/>
                  </a:moveTo>
                  <a:cubicBezTo>
                    <a:pt x="45" y="35"/>
                    <a:pt x="45" y="36"/>
                    <a:pt x="45" y="36"/>
                  </a:cubicBezTo>
                  <a:cubicBezTo>
                    <a:pt x="45" y="36"/>
                    <a:pt x="45" y="37"/>
                    <a:pt x="44" y="37"/>
                  </a:cubicBezTo>
                  <a:cubicBezTo>
                    <a:pt x="44" y="37"/>
                    <a:pt x="43" y="36"/>
                    <a:pt x="43" y="36"/>
                  </a:cubicBezTo>
                  <a:cubicBezTo>
                    <a:pt x="43" y="36"/>
                    <a:pt x="44" y="35"/>
                    <a:pt x="44" y="35"/>
                  </a:cubicBezTo>
                  <a:close/>
                  <a:moveTo>
                    <a:pt x="54" y="39"/>
                  </a:moveTo>
                  <a:cubicBezTo>
                    <a:pt x="56" y="39"/>
                    <a:pt x="57" y="38"/>
                    <a:pt x="57" y="36"/>
                  </a:cubicBezTo>
                  <a:cubicBezTo>
                    <a:pt x="57" y="34"/>
                    <a:pt x="56" y="33"/>
                    <a:pt x="54" y="33"/>
                  </a:cubicBezTo>
                  <a:cubicBezTo>
                    <a:pt x="52" y="33"/>
                    <a:pt x="51" y="34"/>
                    <a:pt x="51" y="36"/>
                  </a:cubicBezTo>
                  <a:cubicBezTo>
                    <a:pt x="51" y="38"/>
                    <a:pt x="52" y="39"/>
                    <a:pt x="54" y="39"/>
                  </a:cubicBezTo>
                  <a:close/>
                  <a:moveTo>
                    <a:pt x="54" y="35"/>
                  </a:moveTo>
                  <a:cubicBezTo>
                    <a:pt x="55" y="35"/>
                    <a:pt x="55" y="36"/>
                    <a:pt x="55" y="36"/>
                  </a:cubicBezTo>
                  <a:cubicBezTo>
                    <a:pt x="55" y="36"/>
                    <a:pt x="55" y="37"/>
                    <a:pt x="54" y="37"/>
                  </a:cubicBezTo>
                  <a:cubicBezTo>
                    <a:pt x="54" y="37"/>
                    <a:pt x="53" y="36"/>
                    <a:pt x="53" y="36"/>
                  </a:cubicBezTo>
                  <a:cubicBezTo>
                    <a:pt x="53" y="36"/>
                    <a:pt x="54" y="35"/>
                    <a:pt x="54" y="35"/>
                  </a:cubicBezTo>
                  <a:close/>
                  <a:moveTo>
                    <a:pt x="14" y="49"/>
                  </a:moveTo>
                  <a:cubicBezTo>
                    <a:pt x="16" y="49"/>
                    <a:pt x="17" y="47"/>
                    <a:pt x="17" y="46"/>
                  </a:cubicBezTo>
                  <a:cubicBezTo>
                    <a:pt x="17" y="44"/>
                    <a:pt x="16" y="43"/>
                    <a:pt x="14" y="43"/>
                  </a:cubicBezTo>
                  <a:cubicBezTo>
                    <a:pt x="13" y="43"/>
                    <a:pt x="11" y="44"/>
                    <a:pt x="11" y="46"/>
                  </a:cubicBezTo>
                  <a:cubicBezTo>
                    <a:pt x="11" y="47"/>
                    <a:pt x="13" y="49"/>
                    <a:pt x="14" y="49"/>
                  </a:cubicBezTo>
                  <a:close/>
                  <a:moveTo>
                    <a:pt x="14" y="45"/>
                  </a:moveTo>
                  <a:cubicBezTo>
                    <a:pt x="15" y="45"/>
                    <a:pt x="15" y="45"/>
                    <a:pt x="15" y="46"/>
                  </a:cubicBezTo>
                  <a:cubicBezTo>
                    <a:pt x="15" y="46"/>
                    <a:pt x="15" y="47"/>
                    <a:pt x="14" y="47"/>
                  </a:cubicBezTo>
                  <a:cubicBezTo>
                    <a:pt x="14" y="47"/>
                    <a:pt x="13" y="46"/>
                    <a:pt x="13" y="46"/>
                  </a:cubicBezTo>
                  <a:cubicBezTo>
                    <a:pt x="13" y="45"/>
                    <a:pt x="14" y="45"/>
                    <a:pt x="14" y="45"/>
                  </a:cubicBezTo>
                  <a:close/>
                  <a:moveTo>
                    <a:pt x="24" y="49"/>
                  </a:moveTo>
                  <a:cubicBezTo>
                    <a:pt x="26" y="49"/>
                    <a:pt x="27" y="47"/>
                    <a:pt x="27" y="46"/>
                  </a:cubicBezTo>
                  <a:cubicBezTo>
                    <a:pt x="27" y="44"/>
                    <a:pt x="26" y="43"/>
                    <a:pt x="24" y="43"/>
                  </a:cubicBezTo>
                  <a:cubicBezTo>
                    <a:pt x="23" y="43"/>
                    <a:pt x="21" y="44"/>
                    <a:pt x="21" y="46"/>
                  </a:cubicBezTo>
                  <a:cubicBezTo>
                    <a:pt x="21" y="47"/>
                    <a:pt x="23" y="49"/>
                    <a:pt x="24" y="49"/>
                  </a:cubicBezTo>
                  <a:close/>
                  <a:moveTo>
                    <a:pt x="24" y="45"/>
                  </a:moveTo>
                  <a:cubicBezTo>
                    <a:pt x="25" y="45"/>
                    <a:pt x="25" y="45"/>
                    <a:pt x="25" y="46"/>
                  </a:cubicBezTo>
                  <a:cubicBezTo>
                    <a:pt x="25" y="46"/>
                    <a:pt x="25" y="47"/>
                    <a:pt x="24" y="47"/>
                  </a:cubicBezTo>
                  <a:cubicBezTo>
                    <a:pt x="24" y="47"/>
                    <a:pt x="23" y="46"/>
                    <a:pt x="23" y="46"/>
                  </a:cubicBezTo>
                  <a:cubicBezTo>
                    <a:pt x="23" y="45"/>
                    <a:pt x="24" y="45"/>
                    <a:pt x="24" y="45"/>
                  </a:cubicBezTo>
                  <a:close/>
                  <a:moveTo>
                    <a:pt x="34" y="49"/>
                  </a:moveTo>
                  <a:cubicBezTo>
                    <a:pt x="36" y="49"/>
                    <a:pt x="37" y="47"/>
                    <a:pt x="37" y="46"/>
                  </a:cubicBezTo>
                  <a:cubicBezTo>
                    <a:pt x="37" y="44"/>
                    <a:pt x="36" y="43"/>
                    <a:pt x="34" y="43"/>
                  </a:cubicBezTo>
                  <a:cubicBezTo>
                    <a:pt x="33" y="43"/>
                    <a:pt x="31" y="44"/>
                    <a:pt x="31" y="46"/>
                  </a:cubicBezTo>
                  <a:cubicBezTo>
                    <a:pt x="31" y="47"/>
                    <a:pt x="33" y="49"/>
                    <a:pt x="34" y="49"/>
                  </a:cubicBezTo>
                  <a:close/>
                  <a:moveTo>
                    <a:pt x="34" y="45"/>
                  </a:moveTo>
                  <a:cubicBezTo>
                    <a:pt x="35" y="45"/>
                    <a:pt x="35" y="45"/>
                    <a:pt x="35" y="46"/>
                  </a:cubicBezTo>
                  <a:cubicBezTo>
                    <a:pt x="35" y="46"/>
                    <a:pt x="35" y="47"/>
                    <a:pt x="34" y="47"/>
                  </a:cubicBezTo>
                  <a:cubicBezTo>
                    <a:pt x="34" y="47"/>
                    <a:pt x="33" y="46"/>
                    <a:pt x="33" y="46"/>
                  </a:cubicBezTo>
                  <a:cubicBezTo>
                    <a:pt x="33" y="45"/>
                    <a:pt x="34" y="45"/>
                    <a:pt x="34" y="45"/>
                  </a:cubicBezTo>
                  <a:close/>
                  <a:moveTo>
                    <a:pt x="44" y="49"/>
                  </a:moveTo>
                  <a:cubicBezTo>
                    <a:pt x="46" y="49"/>
                    <a:pt x="47" y="47"/>
                    <a:pt x="47" y="46"/>
                  </a:cubicBezTo>
                  <a:cubicBezTo>
                    <a:pt x="47" y="44"/>
                    <a:pt x="46" y="43"/>
                    <a:pt x="44" y="43"/>
                  </a:cubicBezTo>
                  <a:cubicBezTo>
                    <a:pt x="43" y="43"/>
                    <a:pt x="41" y="44"/>
                    <a:pt x="41" y="46"/>
                  </a:cubicBezTo>
                  <a:cubicBezTo>
                    <a:pt x="41" y="47"/>
                    <a:pt x="43" y="49"/>
                    <a:pt x="44" y="49"/>
                  </a:cubicBezTo>
                  <a:close/>
                  <a:moveTo>
                    <a:pt x="44" y="45"/>
                  </a:moveTo>
                  <a:cubicBezTo>
                    <a:pt x="45" y="45"/>
                    <a:pt x="45" y="45"/>
                    <a:pt x="45" y="46"/>
                  </a:cubicBezTo>
                  <a:cubicBezTo>
                    <a:pt x="45" y="46"/>
                    <a:pt x="45" y="47"/>
                    <a:pt x="44" y="47"/>
                  </a:cubicBezTo>
                  <a:cubicBezTo>
                    <a:pt x="44" y="47"/>
                    <a:pt x="43" y="46"/>
                    <a:pt x="43" y="46"/>
                  </a:cubicBezTo>
                  <a:cubicBezTo>
                    <a:pt x="43" y="45"/>
                    <a:pt x="44" y="45"/>
                    <a:pt x="44" y="45"/>
                  </a:cubicBezTo>
                  <a:close/>
                  <a:moveTo>
                    <a:pt x="54" y="49"/>
                  </a:moveTo>
                  <a:cubicBezTo>
                    <a:pt x="56" y="49"/>
                    <a:pt x="57" y="47"/>
                    <a:pt x="57" y="46"/>
                  </a:cubicBezTo>
                  <a:cubicBezTo>
                    <a:pt x="57" y="44"/>
                    <a:pt x="56" y="43"/>
                    <a:pt x="54" y="43"/>
                  </a:cubicBezTo>
                  <a:cubicBezTo>
                    <a:pt x="52" y="43"/>
                    <a:pt x="51" y="44"/>
                    <a:pt x="51" y="46"/>
                  </a:cubicBezTo>
                  <a:cubicBezTo>
                    <a:pt x="51" y="47"/>
                    <a:pt x="52" y="49"/>
                    <a:pt x="54" y="49"/>
                  </a:cubicBezTo>
                  <a:close/>
                  <a:moveTo>
                    <a:pt x="54" y="45"/>
                  </a:moveTo>
                  <a:cubicBezTo>
                    <a:pt x="55" y="45"/>
                    <a:pt x="55" y="45"/>
                    <a:pt x="55" y="46"/>
                  </a:cubicBezTo>
                  <a:cubicBezTo>
                    <a:pt x="55" y="46"/>
                    <a:pt x="55" y="47"/>
                    <a:pt x="54" y="47"/>
                  </a:cubicBezTo>
                  <a:cubicBezTo>
                    <a:pt x="54" y="47"/>
                    <a:pt x="53" y="46"/>
                    <a:pt x="53" y="46"/>
                  </a:cubicBezTo>
                  <a:cubicBezTo>
                    <a:pt x="53" y="45"/>
                    <a:pt x="54" y="45"/>
                    <a:pt x="54" y="45"/>
                  </a:cubicBezTo>
                  <a:close/>
                  <a:moveTo>
                    <a:pt x="14" y="59"/>
                  </a:moveTo>
                  <a:cubicBezTo>
                    <a:pt x="16" y="59"/>
                    <a:pt x="17" y="57"/>
                    <a:pt x="17" y="56"/>
                  </a:cubicBezTo>
                  <a:cubicBezTo>
                    <a:pt x="17" y="54"/>
                    <a:pt x="16" y="53"/>
                    <a:pt x="14" y="53"/>
                  </a:cubicBezTo>
                  <a:cubicBezTo>
                    <a:pt x="13" y="53"/>
                    <a:pt x="11" y="54"/>
                    <a:pt x="11" y="56"/>
                  </a:cubicBezTo>
                  <a:cubicBezTo>
                    <a:pt x="11" y="57"/>
                    <a:pt x="13" y="59"/>
                    <a:pt x="14" y="59"/>
                  </a:cubicBezTo>
                  <a:close/>
                  <a:moveTo>
                    <a:pt x="14" y="55"/>
                  </a:moveTo>
                  <a:cubicBezTo>
                    <a:pt x="15" y="55"/>
                    <a:pt x="15" y="55"/>
                    <a:pt x="15" y="56"/>
                  </a:cubicBezTo>
                  <a:cubicBezTo>
                    <a:pt x="15" y="56"/>
                    <a:pt x="15" y="57"/>
                    <a:pt x="14" y="57"/>
                  </a:cubicBezTo>
                  <a:cubicBezTo>
                    <a:pt x="14" y="57"/>
                    <a:pt x="13" y="56"/>
                    <a:pt x="13" y="56"/>
                  </a:cubicBezTo>
                  <a:cubicBezTo>
                    <a:pt x="13" y="55"/>
                    <a:pt x="14" y="55"/>
                    <a:pt x="14" y="55"/>
                  </a:cubicBezTo>
                  <a:close/>
                  <a:moveTo>
                    <a:pt x="24" y="59"/>
                  </a:moveTo>
                  <a:cubicBezTo>
                    <a:pt x="26" y="59"/>
                    <a:pt x="27" y="57"/>
                    <a:pt x="27" y="56"/>
                  </a:cubicBezTo>
                  <a:cubicBezTo>
                    <a:pt x="27" y="54"/>
                    <a:pt x="26" y="53"/>
                    <a:pt x="24" y="53"/>
                  </a:cubicBezTo>
                  <a:cubicBezTo>
                    <a:pt x="23" y="53"/>
                    <a:pt x="21" y="54"/>
                    <a:pt x="21" y="56"/>
                  </a:cubicBezTo>
                  <a:cubicBezTo>
                    <a:pt x="21" y="57"/>
                    <a:pt x="23" y="59"/>
                    <a:pt x="24" y="59"/>
                  </a:cubicBezTo>
                  <a:close/>
                  <a:moveTo>
                    <a:pt x="24" y="55"/>
                  </a:moveTo>
                  <a:cubicBezTo>
                    <a:pt x="25" y="55"/>
                    <a:pt x="25" y="55"/>
                    <a:pt x="25" y="56"/>
                  </a:cubicBezTo>
                  <a:cubicBezTo>
                    <a:pt x="25" y="56"/>
                    <a:pt x="25" y="57"/>
                    <a:pt x="24" y="57"/>
                  </a:cubicBezTo>
                  <a:cubicBezTo>
                    <a:pt x="24" y="57"/>
                    <a:pt x="23" y="56"/>
                    <a:pt x="23" y="56"/>
                  </a:cubicBezTo>
                  <a:cubicBezTo>
                    <a:pt x="23" y="55"/>
                    <a:pt x="24" y="55"/>
                    <a:pt x="24" y="55"/>
                  </a:cubicBezTo>
                  <a:close/>
                  <a:moveTo>
                    <a:pt x="34" y="59"/>
                  </a:moveTo>
                  <a:cubicBezTo>
                    <a:pt x="36" y="59"/>
                    <a:pt x="37" y="57"/>
                    <a:pt x="37" y="56"/>
                  </a:cubicBezTo>
                  <a:cubicBezTo>
                    <a:pt x="37" y="54"/>
                    <a:pt x="36" y="53"/>
                    <a:pt x="34" y="53"/>
                  </a:cubicBezTo>
                  <a:cubicBezTo>
                    <a:pt x="33" y="53"/>
                    <a:pt x="31" y="54"/>
                    <a:pt x="31" y="56"/>
                  </a:cubicBezTo>
                  <a:cubicBezTo>
                    <a:pt x="31" y="57"/>
                    <a:pt x="33" y="59"/>
                    <a:pt x="34" y="59"/>
                  </a:cubicBezTo>
                  <a:close/>
                  <a:moveTo>
                    <a:pt x="34" y="55"/>
                  </a:moveTo>
                  <a:cubicBezTo>
                    <a:pt x="35" y="55"/>
                    <a:pt x="35" y="55"/>
                    <a:pt x="35" y="56"/>
                  </a:cubicBezTo>
                  <a:cubicBezTo>
                    <a:pt x="35" y="56"/>
                    <a:pt x="35" y="57"/>
                    <a:pt x="34" y="57"/>
                  </a:cubicBezTo>
                  <a:cubicBezTo>
                    <a:pt x="34" y="57"/>
                    <a:pt x="33" y="56"/>
                    <a:pt x="33" y="56"/>
                  </a:cubicBezTo>
                  <a:cubicBezTo>
                    <a:pt x="33" y="55"/>
                    <a:pt x="34" y="55"/>
                    <a:pt x="34" y="55"/>
                  </a:cubicBezTo>
                  <a:close/>
                  <a:moveTo>
                    <a:pt x="44" y="59"/>
                  </a:moveTo>
                  <a:cubicBezTo>
                    <a:pt x="46" y="59"/>
                    <a:pt x="47" y="57"/>
                    <a:pt x="47" y="56"/>
                  </a:cubicBezTo>
                  <a:cubicBezTo>
                    <a:pt x="47" y="54"/>
                    <a:pt x="46" y="53"/>
                    <a:pt x="44" y="53"/>
                  </a:cubicBezTo>
                  <a:cubicBezTo>
                    <a:pt x="43" y="53"/>
                    <a:pt x="41" y="54"/>
                    <a:pt x="41" y="56"/>
                  </a:cubicBezTo>
                  <a:cubicBezTo>
                    <a:pt x="41" y="57"/>
                    <a:pt x="43" y="59"/>
                    <a:pt x="44" y="59"/>
                  </a:cubicBezTo>
                  <a:close/>
                  <a:moveTo>
                    <a:pt x="44" y="55"/>
                  </a:moveTo>
                  <a:cubicBezTo>
                    <a:pt x="45" y="55"/>
                    <a:pt x="45" y="55"/>
                    <a:pt x="45" y="56"/>
                  </a:cubicBezTo>
                  <a:cubicBezTo>
                    <a:pt x="45" y="56"/>
                    <a:pt x="45" y="57"/>
                    <a:pt x="44" y="57"/>
                  </a:cubicBezTo>
                  <a:cubicBezTo>
                    <a:pt x="44" y="57"/>
                    <a:pt x="43" y="56"/>
                    <a:pt x="43" y="56"/>
                  </a:cubicBezTo>
                  <a:cubicBezTo>
                    <a:pt x="43" y="55"/>
                    <a:pt x="44" y="55"/>
                    <a:pt x="44" y="55"/>
                  </a:cubicBezTo>
                  <a:close/>
                  <a:moveTo>
                    <a:pt x="54" y="59"/>
                  </a:moveTo>
                  <a:cubicBezTo>
                    <a:pt x="56" y="59"/>
                    <a:pt x="57" y="57"/>
                    <a:pt x="57" y="56"/>
                  </a:cubicBezTo>
                  <a:cubicBezTo>
                    <a:pt x="57" y="54"/>
                    <a:pt x="56" y="53"/>
                    <a:pt x="54" y="53"/>
                  </a:cubicBezTo>
                  <a:cubicBezTo>
                    <a:pt x="52" y="53"/>
                    <a:pt x="51" y="54"/>
                    <a:pt x="51" y="56"/>
                  </a:cubicBezTo>
                  <a:cubicBezTo>
                    <a:pt x="51" y="57"/>
                    <a:pt x="52" y="59"/>
                    <a:pt x="54" y="59"/>
                  </a:cubicBezTo>
                  <a:close/>
                  <a:moveTo>
                    <a:pt x="54" y="55"/>
                  </a:moveTo>
                  <a:cubicBezTo>
                    <a:pt x="55" y="55"/>
                    <a:pt x="55" y="55"/>
                    <a:pt x="55" y="56"/>
                  </a:cubicBezTo>
                  <a:cubicBezTo>
                    <a:pt x="55" y="56"/>
                    <a:pt x="55" y="57"/>
                    <a:pt x="54" y="57"/>
                  </a:cubicBezTo>
                  <a:cubicBezTo>
                    <a:pt x="54" y="57"/>
                    <a:pt x="53" y="56"/>
                    <a:pt x="53" y="56"/>
                  </a:cubicBezTo>
                  <a:cubicBezTo>
                    <a:pt x="53" y="55"/>
                    <a:pt x="54" y="55"/>
                    <a:pt x="54" y="55"/>
                  </a:cubicBezTo>
                  <a:close/>
                  <a:moveTo>
                    <a:pt x="14" y="68"/>
                  </a:moveTo>
                  <a:cubicBezTo>
                    <a:pt x="16" y="68"/>
                    <a:pt x="17" y="67"/>
                    <a:pt x="17" y="65"/>
                  </a:cubicBezTo>
                  <a:cubicBezTo>
                    <a:pt x="17" y="64"/>
                    <a:pt x="16" y="63"/>
                    <a:pt x="14" y="63"/>
                  </a:cubicBezTo>
                  <a:cubicBezTo>
                    <a:pt x="13" y="63"/>
                    <a:pt x="11" y="64"/>
                    <a:pt x="11" y="65"/>
                  </a:cubicBezTo>
                  <a:cubicBezTo>
                    <a:pt x="11" y="67"/>
                    <a:pt x="13" y="68"/>
                    <a:pt x="14" y="68"/>
                  </a:cubicBezTo>
                  <a:close/>
                  <a:moveTo>
                    <a:pt x="14" y="65"/>
                  </a:moveTo>
                  <a:cubicBezTo>
                    <a:pt x="15" y="65"/>
                    <a:pt x="15" y="65"/>
                    <a:pt x="15" y="65"/>
                  </a:cubicBezTo>
                  <a:cubicBezTo>
                    <a:pt x="15" y="66"/>
                    <a:pt x="15" y="66"/>
                    <a:pt x="14" y="66"/>
                  </a:cubicBezTo>
                  <a:cubicBezTo>
                    <a:pt x="14" y="66"/>
                    <a:pt x="13" y="66"/>
                    <a:pt x="13" y="65"/>
                  </a:cubicBezTo>
                  <a:cubicBezTo>
                    <a:pt x="13" y="65"/>
                    <a:pt x="14" y="65"/>
                    <a:pt x="14" y="65"/>
                  </a:cubicBezTo>
                  <a:close/>
                  <a:moveTo>
                    <a:pt x="24" y="68"/>
                  </a:moveTo>
                  <a:cubicBezTo>
                    <a:pt x="26" y="68"/>
                    <a:pt x="27" y="67"/>
                    <a:pt x="27" y="65"/>
                  </a:cubicBezTo>
                  <a:cubicBezTo>
                    <a:pt x="27" y="64"/>
                    <a:pt x="26" y="63"/>
                    <a:pt x="24" y="63"/>
                  </a:cubicBezTo>
                  <a:cubicBezTo>
                    <a:pt x="23" y="63"/>
                    <a:pt x="21" y="64"/>
                    <a:pt x="21" y="65"/>
                  </a:cubicBezTo>
                  <a:cubicBezTo>
                    <a:pt x="21" y="67"/>
                    <a:pt x="23" y="68"/>
                    <a:pt x="24" y="68"/>
                  </a:cubicBezTo>
                  <a:close/>
                  <a:moveTo>
                    <a:pt x="24" y="65"/>
                  </a:moveTo>
                  <a:cubicBezTo>
                    <a:pt x="25" y="65"/>
                    <a:pt x="25" y="65"/>
                    <a:pt x="25" y="65"/>
                  </a:cubicBezTo>
                  <a:cubicBezTo>
                    <a:pt x="25" y="66"/>
                    <a:pt x="25" y="66"/>
                    <a:pt x="24" y="66"/>
                  </a:cubicBezTo>
                  <a:cubicBezTo>
                    <a:pt x="24" y="66"/>
                    <a:pt x="23" y="66"/>
                    <a:pt x="23" y="65"/>
                  </a:cubicBezTo>
                  <a:cubicBezTo>
                    <a:pt x="23" y="65"/>
                    <a:pt x="24" y="65"/>
                    <a:pt x="24" y="6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1" rIns="91440" bIns="45721" numCol="1" anchor="t" anchorCtr="0" compatLnSpc="1"/>
            <a:lstStyle/>
            <a:p>
              <a:endParaRPr lang="en-US" sz="1800"/>
            </a:p>
          </p:txBody>
        </p:sp>
        <p:sp>
          <p:nvSpPr>
            <p:cNvPr id="45" name="ïṡḻidê"/>
            <p:cNvSpPr/>
            <p:nvPr/>
          </p:nvSpPr>
          <p:spPr bwMode="auto">
            <a:xfrm>
              <a:off x="3045707" y="2808932"/>
              <a:ext cx="382175" cy="391496"/>
            </a:xfrm>
            <a:custGeom>
              <a:avLst/>
              <a:gdLst>
                <a:gd name="T0" fmla="*/ 8 w 52"/>
                <a:gd name="T1" fmla="*/ 19 h 53"/>
                <a:gd name="T2" fmla="*/ 8 w 52"/>
                <a:gd name="T3" fmla="*/ 19 h 53"/>
                <a:gd name="T4" fmla="*/ 8 w 52"/>
                <a:gd name="T5" fmla="*/ 18 h 53"/>
                <a:gd name="T6" fmla="*/ 8 w 52"/>
                <a:gd name="T7" fmla="*/ 17 h 53"/>
                <a:gd name="T8" fmla="*/ 8 w 52"/>
                <a:gd name="T9" fmla="*/ 17 h 53"/>
                <a:gd name="T10" fmla="*/ 15 w 52"/>
                <a:gd name="T11" fmla="*/ 10 h 53"/>
                <a:gd name="T12" fmla="*/ 17 w 52"/>
                <a:gd name="T13" fmla="*/ 10 h 53"/>
                <a:gd name="T14" fmla="*/ 17 w 52"/>
                <a:gd name="T15" fmla="*/ 12 h 53"/>
                <a:gd name="T16" fmla="*/ 13 w 52"/>
                <a:gd name="T17" fmla="*/ 17 h 53"/>
                <a:gd name="T18" fmla="*/ 39 w 52"/>
                <a:gd name="T19" fmla="*/ 17 h 53"/>
                <a:gd name="T20" fmla="*/ 40 w 52"/>
                <a:gd name="T21" fmla="*/ 18 h 53"/>
                <a:gd name="T22" fmla="*/ 39 w 52"/>
                <a:gd name="T23" fmla="*/ 20 h 53"/>
                <a:gd name="T24" fmla="*/ 13 w 52"/>
                <a:gd name="T25" fmla="*/ 20 h 53"/>
                <a:gd name="T26" fmla="*/ 17 w 52"/>
                <a:gd name="T27" fmla="*/ 24 h 53"/>
                <a:gd name="T28" fmla="*/ 17 w 52"/>
                <a:gd name="T29" fmla="*/ 26 h 53"/>
                <a:gd name="T30" fmla="*/ 16 w 52"/>
                <a:gd name="T31" fmla="*/ 26 h 53"/>
                <a:gd name="T32" fmla="*/ 15 w 52"/>
                <a:gd name="T33" fmla="*/ 26 h 53"/>
                <a:gd name="T34" fmla="*/ 8 w 52"/>
                <a:gd name="T35" fmla="*/ 19 h 53"/>
                <a:gd name="T36" fmla="*/ 43 w 52"/>
                <a:gd name="T37" fmla="*/ 34 h 53"/>
                <a:gd name="T38" fmla="*/ 43 w 52"/>
                <a:gd name="T39" fmla="*/ 34 h 53"/>
                <a:gd name="T40" fmla="*/ 36 w 52"/>
                <a:gd name="T41" fmla="*/ 27 h 53"/>
                <a:gd name="T42" fmla="*/ 34 w 52"/>
                <a:gd name="T43" fmla="*/ 27 h 53"/>
                <a:gd name="T44" fmla="*/ 34 w 52"/>
                <a:gd name="T45" fmla="*/ 29 h 53"/>
                <a:gd name="T46" fmla="*/ 39 w 52"/>
                <a:gd name="T47" fmla="*/ 33 h 53"/>
                <a:gd name="T48" fmla="*/ 13 w 52"/>
                <a:gd name="T49" fmla="*/ 33 h 53"/>
                <a:gd name="T50" fmla="*/ 11 w 52"/>
                <a:gd name="T51" fmla="*/ 35 h 53"/>
                <a:gd name="T52" fmla="*/ 13 w 52"/>
                <a:gd name="T53" fmla="*/ 36 h 53"/>
                <a:gd name="T54" fmla="*/ 39 w 52"/>
                <a:gd name="T55" fmla="*/ 36 h 53"/>
                <a:gd name="T56" fmla="*/ 34 w 52"/>
                <a:gd name="T57" fmla="*/ 41 h 53"/>
                <a:gd name="T58" fmla="*/ 34 w 52"/>
                <a:gd name="T59" fmla="*/ 43 h 53"/>
                <a:gd name="T60" fmla="*/ 35 w 52"/>
                <a:gd name="T61" fmla="*/ 43 h 53"/>
                <a:gd name="T62" fmla="*/ 36 w 52"/>
                <a:gd name="T63" fmla="*/ 43 h 53"/>
                <a:gd name="T64" fmla="*/ 43 w 52"/>
                <a:gd name="T65" fmla="*/ 36 h 53"/>
                <a:gd name="T66" fmla="*/ 43 w 52"/>
                <a:gd name="T67" fmla="*/ 36 h 53"/>
                <a:gd name="T68" fmla="*/ 44 w 52"/>
                <a:gd name="T69" fmla="*/ 35 h 53"/>
                <a:gd name="T70" fmla="*/ 43 w 52"/>
                <a:gd name="T71" fmla="*/ 34 h 53"/>
                <a:gd name="T72" fmla="*/ 52 w 52"/>
                <a:gd name="T73" fmla="*/ 7 h 53"/>
                <a:gd name="T74" fmla="*/ 52 w 52"/>
                <a:gd name="T75" fmla="*/ 45 h 53"/>
                <a:gd name="T76" fmla="*/ 45 w 52"/>
                <a:gd name="T77" fmla="*/ 53 h 53"/>
                <a:gd name="T78" fmla="*/ 7 w 52"/>
                <a:gd name="T79" fmla="*/ 53 h 53"/>
                <a:gd name="T80" fmla="*/ 0 w 52"/>
                <a:gd name="T81" fmla="*/ 45 h 53"/>
                <a:gd name="T82" fmla="*/ 0 w 52"/>
                <a:gd name="T83" fmla="*/ 7 h 53"/>
                <a:gd name="T84" fmla="*/ 7 w 52"/>
                <a:gd name="T85" fmla="*/ 0 h 53"/>
                <a:gd name="T86" fmla="*/ 45 w 52"/>
                <a:gd name="T87" fmla="*/ 0 h 53"/>
                <a:gd name="T88" fmla="*/ 52 w 52"/>
                <a:gd name="T89" fmla="*/ 7 h 53"/>
                <a:gd name="T90" fmla="*/ 49 w 52"/>
                <a:gd name="T91" fmla="*/ 7 h 53"/>
                <a:gd name="T92" fmla="*/ 45 w 52"/>
                <a:gd name="T93" fmla="*/ 3 h 53"/>
                <a:gd name="T94" fmla="*/ 7 w 52"/>
                <a:gd name="T95" fmla="*/ 3 h 53"/>
                <a:gd name="T96" fmla="*/ 3 w 52"/>
                <a:gd name="T97" fmla="*/ 7 h 53"/>
                <a:gd name="T98" fmla="*/ 3 w 52"/>
                <a:gd name="T99" fmla="*/ 45 h 53"/>
                <a:gd name="T100" fmla="*/ 7 w 52"/>
                <a:gd name="T101" fmla="*/ 50 h 53"/>
                <a:gd name="T102" fmla="*/ 45 w 52"/>
                <a:gd name="T103" fmla="*/ 50 h 53"/>
                <a:gd name="T104" fmla="*/ 49 w 52"/>
                <a:gd name="T105" fmla="*/ 45 h 53"/>
                <a:gd name="T106" fmla="*/ 49 w 52"/>
                <a:gd name="T107" fmla="*/ 7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2" h="53">
                  <a:moveTo>
                    <a:pt x="8" y="19"/>
                  </a:moveTo>
                  <a:cubicBezTo>
                    <a:pt x="8" y="19"/>
                    <a:pt x="8" y="19"/>
                    <a:pt x="8" y="19"/>
                  </a:cubicBezTo>
                  <a:cubicBezTo>
                    <a:pt x="8" y="19"/>
                    <a:pt x="8" y="18"/>
                    <a:pt x="8" y="18"/>
                  </a:cubicBezTo>
                  <a:cubicBezTo>
                    <a:pt x="8" y="18"/>
                    <a:pt x="8" y="17"/>
                    <a:pt x="8" y="17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5" y="9"/>
                    <a:pt x="16" y="9"/>
                    <a:pt x="17" y="10"/>
                  </a:cubicBezTo>
                  <a:cubicBezTo>
                    <a:pt x="18" y="11"/>
                    <a:pt x="18" y="12"/>
                    <a:pt x="17" y="12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39" y="17"/>
                    <a:pt x="39" y="17"/>
                    <a:pt x="39" y="17"/>
                  </a:cubicBezTo>
                  <a:cubicBezTo>
                    <a:pt x="40" y="17"/>
                    <a:pt x="40" y="17"/>
                    <a:pt x="40" y="18"/>
                  </a:cubicBezTo>
                  <a:cubicBezTo>
                    <a:pt x="40" y="19"/>
                    <a:pt x="40" y="20"/>
                    <a:pt x="39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18" y="24"/>
                    <a:pt x="18" y="25"/>
                    <a:pt x="17" y="26"/>
                  </a:cubicBezTo>
                  <a:cubicBezTo>
                    <a:pt x="17" y="26"/>
                    <a:pt x="16" y="26"/>
                    <a:pt x="16" y="26"/>
                  </a:cubicBezTo>
                  <a:cubicBezTo>
                    <a:pt x="16" y="26"/>
                    <a:pt x="15" y="26"/>
                    <a:pt x="15" y="26"/>
                  </a:cubicBezTo>
                  <a:lnTo>
                    <a:pt x="8" y="19"/>
                  </a:lnTo>
                  <a:close/>
                  <a:moveTo>
                    <a:pt x="43" y="34"/>
                  </a:moveTo>
                  <a:cubicBezTo>
                    <a:pt x="43" y="34"/>
                    <a:pt x="43" y="34"/>
                    <a:pt x="43" y="34"/>
                  </a:cubicBezTo>
                  <a:cubicBezTo>
                    <a:pt x="36" y="27"/>
                    <a:pt x="36" y="27"/>
                    <a:pt x="36" y="27"/>
                  </a:cubicBezTo>
                  <a:cubicBezTo>
                    <a:pt x="36" y="26"/>
                    <a:pt x="35" y="26"/>
                    <a:pt x="34" y="27"/>
                  </a:cubicBezTo>
                  <a:cubicBezTo>
                    <a:pt x="34" y="28"/>
                    <a:pt x="34" y="29"/>
                    <a:pt x="34" y="29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2" y="33"/>
                    <a:pt x="11" y="34"/>
                    <a:pt x="11" y="35"/>
                  </a:cubicBezTo>
                  <a:cubicBezTo>
                    <a:pt x="11" y="36"/>
                    <a:pt x="12" y="36"/>
                    <a:pt x="13" y="36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34" y="41"/>
                    <a:pt x="34" y="41"/>
                    <a:pt x="34" y="41"/>
                  </a:cubicBezTo>
                  <a:cubicBezTo>
                    <a:pt x="34" y="41"/>
                    <a:pt x="34" y="42"/>
                    <a:pt x="34" y="43"/>
                  </a:cubicBezTo>
                  <a:cubicBezTo>
                    <a:pt x="35" y="43"/>
                    <a:pt x="35" y="43"/>
                    <a:pt x="35" y="43"/>
                  </a:cubicBezTo>
                  <a:cubicBezTo>
                    <a:pt x="36" y="43"/>
                    <a:pt x="36" y="43"/>
                    <a:pt x="36" y="43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4" y="36"/>
                    <a:pt x="44" y="35"/>
                    <a:pt x="44" y="35"/>
                  </a:cubicBezTo>
                  <a:cubicBezTo>
                    <a:pt x="44" y="35"/>
                    <a:pt x="44" y="34"/>
                    <a:pt x="43" y="34"/>
                  </a:cubicBezTo>
                  <a:close/>
                  <a:moveTo>
                    <a:pt x="52" y="7"/>
                  </a:moveTo>
                  <a:cubicBezTo>
                    <a:pt x="52" y="45"/>
                    <a:pt x="52" y="45"/>
                    <a:pt x="52" y="45"/>
                  </a:cubicBezTo>
                  <a:cubicBezTo>
                    <a:pt x="52" y="49"/>
                    <a:pt x="49" y="53"/>
                    <a:pt x="45" y="53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3" y="53"/>
                    <a:pt x="0" y="49"/>
                    <a:pt x="0" y="45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4"/>
                    <a:pt x="3" y="0"/>
                    <a:pt x="7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9" y="0"/>
                    <a:pt x="52" y="4"/>
                    <a:pt x="52" y="7"/>
                  </a:cubicBezTo>
                  <a:close/>
                  <a:moveTo>
                    <a:pt x="49" y="7"/>
                  </a:moveTo>
                  <a:cubicBezTo>
                    <a:pt x="49" y="5"/>
                    <a:pt x="47" y="3"/>
                    <a:pt x="45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4" y="3"/>
                    <a:pt x="3" y="5"/>
                    <a:pt x="3" y="7"/>
                  </a:cubicBezTo>
                  <a:cubicBezTo>
                    <a:pt x="3" y="45"/>
                    <a:pt x="3" y="45"/>
                    <a:pt x="3" y="45"/>
                  </a:cubicBezTo>
                  <a:cubicBezTo>
                    <a:pt x="3" y="48"/>
                    <a:pt x="4" y="50"/>
                    <a:pt x="7" y="50"/>
                  </a:cubicBezTo>
                  <a:cubicBezTo>
                    <a:pt x="45" y="50"/>
                    <a:pt x="45" y="50"/>
                    <a:pt x="45" y="50"/>
                  </a:cubicBezTo>
                  <a:cubicBezTo>
                    <a:pt x="47" y="50"/>
                    <a:pt x="49" y="48"/>
                    <a:pt x="49" y="45"/>
                  </a:cubicBezTo>
                  <a:lnTo>
                    <a:pt x="49" y="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1" rIns="91440" bIns="45721" numCol="1" anchor="t" anchorCtr="0" compatLnSpc="1"/>
            <a:lstStyle/>
            <a:p>
              <a:endParaRPr lang="en-US" sz="1800"/>
            </a:p>
          </p:txBody>
        </p:sp>
        <p:sp>
          <p:nvSpPr>
            <p:cNvPr id="46" name="íṣļïḍê"/>
            <p:cNvSpPr/>
            <p:nvPr/>
          </p:nvSpPr>
          <p:spPr bwMode="auto">
            <a:xfrm>
              <a:off x="5473374" y="2511750"/>
              <a:ext cx="346735" cy="331374"/>
            </a:xfrm>
            <a:custGeom>
              <a:avLst/>
              <a:gdLst>
                <a:gd name="T0" fmla="*/ 44 w 67"/>
                <a:gd name="T1" fmla="*/ 21 h 64"/>
                <a:gd name="T2" fmla="*/ 25 w 67"/>
                <a:gd name="T3" fmla="*/ 19 h 64"/>
                <a:gd name="T4" fmla="*/ 24 w 67"/>
                <a:gd name="T5" fmla="*/ 21 h 64"/>
                <a:gd name="T6" fmla="*/ 16 w 67"/>
                <a:gd name="T7" fmla="*/ 30 h 64"/>
                <a:gd name="T8" fmla="*/ 26 w 67"/>
                <a:gd name="T9" fmla="*/ 36 h 64"/>
                <a:gd name="T10" fmla="*/ 32 w 67"/>
                <a:gd name="T11" fmla="*/ 42 h 64"/>
                <a:gd name="T12" fmla="*/ 26 w 67"/>
                <a:gd name="T13" fmla="*/ 48 h 64"/>
                <a:gd name="T14" fmla="*/ 42 w 67"/>
                <a:gd name="T15" fmla="*/ 48 h 64"/>
                <a:gd name="T16" fmla="*/ 36 w 67"/>
                <a:gd name="T17" fmla="*/ 42 h 64"/>
                <a:gd name="T18" fmla="*/ 42 w 67"/>
                <a:gd name="T19" fmla="*/ 36 h 64"/>
                <a:gd name="T20" fmla="*/ 51 w 67"/>
                <a:gd name="T21" fmla="*/ 30 h 64"/>
                <a:gd name="T22" fmla="*/ 19 w 67"/>
                <a:gd name="T23" fmla="*/ 30 h 64"/>
                <a:gd name="T24" fmla="*/ 24 w 67"/>
                <a:gd name="T25" fmla="*/ 31 h 64"/>
                <a:gd name="T26" fmla="*/ 48 w 67"/>
                <a:gd name="T27" fmla="*/ 30 h 64"/>
                <a:gd name="T28" fmla="*/ 44 w 67"/>
                <a:gd name="T29" fmla="*/ 31 h 64"/>
                <a:gd name="T30" fmla="*/ 48 w 67"/>
                <a:gd name="T31" fmla="*/ 30 h 64"/>
                <a:gd name="T32" fmla="*/ 61 w 67"/>
                <a:gd name="T33" fmla="*/ 20 h 64"/>
                <a:gd name="T34" fmla="*/ 51 w 67"/>
                <a:gd name="T35" fmla="*/ 9 h 64"/>
                <a:gd name="T36" fmla="*/ 43 w 67"/>
                <a:gd name="T37" fmla="*/ 0 h 64"/>
                <a:gd name="T38" fmla="*/ 30 w 67"/>
                <a:gd name="T39" fmla="*/ 2 h 64"/>
                <a:gd name="T40" fmla="*/ 19 w 67"/>
                <a:gd name="T41" fmla="*/ 6 h 64"/>
                <a:gd name="T42" fmla="*/ 7 w 67"/>
                <a:gd name="T43" fmla="*/ 13 h 64"/>
                <a:gd name="T44" fmla="*/ 4 w 67"/>
                <a:gd name="T45" fmla="*/ 26 h 64"/>
                <a:gd name="T46" fmla="*/ 7 w 67"/>
                <a:gd name="T47" fmla="*/ 41 h 64"/>
                <a:gd name="T48" fmla="*/ 13 w 67"/>
                <a:gd name="T49" fmla="*/ 55 h 64"/>
                <a:gd name="T50" fmla="*/ 24 w 67"/>
                <a:gd name="T51" fmla="*/ 64 h 64"/>
                <a:gd name="T52" fmla="*/ 34 w 67"/>
                <a:gd name="T53" fmla="*/ 61 h 64"/>
                <a:gd name="T54" fmla="*/ 44 w 67"/>
                <a:gd name="T55" fmla="*/ 64 h 64"/>
                <a:gd name="T56" fmla="*/ 54 w 67"/>
                <a:gd name="T57" fmla="*/ 55 h 64"/>
                <a:gd name="T58" fmla="*/ 61 w 67"/>
                <a:gd name="T59" fmla="*/ 41 h 64"/>
                <a:gd name="T60" fmla="*/ 63 w 67"/>
                <a:gd name="T61" fmla="*/ 26 h 64"/>
                <a:gd name="T62" fmla="*/ 58 w 67"/>
                <a:gd name="T63" fmla="*/ 19 h 64"/>
                <a:gd name="T64" fmla="*/ 54 w 67"/>
                <a:gd name="T65" fmla="*/ 13 h 64"/>
                <a:gd name="T66" fmla="*/ 46 w 67"/>
                <a:gd name="T67" fmla="*/ 7 h 64"/>
                <a:gd name="T68" fmla="*/ 39 w 67"/>
                <a:gd name="T69" fmla="*/ 5 h 64"/>
                <a:gd name="T70" fmla="*/ 29 w 67"/>
                <a:gd name="T71" fmla="*/ 5 h 64"/>
                <a:gd name="T72" fmla="*/ 22 w 67"/>
                <a:gd name="T73" fmla="*/ 7 h 64"/>
                <a:gd name="T74" fmla="*/ 18 w 67"/>
                <a:gd name="T75" fmla="*/ 12 h 64"/>
                <a:gd name="T76" fmla="*/ 9 w 67"/>
                <a:gd name="T77" fmla="*/ 14 h 64"/>
                <a:gd name="T78" fmla="*/ 6 w 67"/>
                <a:gd name="T79" fmla="*/ 28 h 64"/>
                <a:gd name="T80" fmla="*/ 9 w 67"/>
                <a:gd name="T81" fmla="*/ 40 h 64"/>
                <a:gd name="T82" fmla="*/ 9 w 67"/>
                <a:gd name="T83" fmla="*/ 50 h 64"/>
                <a:gd name="T84" fmla="*/ 18 w 67"/>
                <a:gd name="T85" fmla="*/ 53 h 64"/>
                <a:gd name="T86" fmla="*/ 24 w 67"/>
                <a:gd name="T87" fmla="*/ 61 h 64"/>
                <a:gd name="T88" fmla="*/ 33 w 67"/>
                <a:gd name="T89" fmla="*/ 58 h 64"/>
                <a:gd name="T90" fmla="*/ 43 w 67"/>
                <a:gd name="T91" fmla="*/ 61 h 64"/>
                <a:gd name="T92" fmla="*/ 48 w 67"/>
                <a:gd name="T93" fmla="*/ 53 h 64"/>
                <a:gd name="T94" fmla="*/ 10 w 67"/>
                <a:gd name="T95" fmla="*/ 32 h 64"/>
                <a:gd name="T96" fmla="*/ 34 w 67"/>
                <a:gd name="T97" fmla="*/ 56 h 64"/>
                <a:gd name="T98" fmla="*/ 49 w 67"/>
                <a:gd name="T99" fmla="*/ 53 h 64"/>
                <a:gd name="T100" fmla="*/ 58 w 67"/>
                <a:gd name="T101" fmla="*/ 50 h 64"/>
                <a:gd name="T102" fmla="*/ 60 w 67"/>
                <a:gd name="T103" fmla="*/ 32 h 64"/>
                <a:gd name="T104" fmla="*/ 64 w 67"/>
                <a:gd name="T105" fmla="*/ 3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7" h="64">
                  <a:moveTo>
                    <a:pt x="51" y="23"/>
                  </a:moveTo>
                  <a:cubicBezTo>
                    <a:pt x="51" y="22"/>
                    <a:pt x="51" y="21"/>
                    <a:pt x="50" y="21"/>
                  </a:cubicBezTo>
                  <a:cubicBezTo>
                    <a:pt x="44" y="21"/>
                    <a:pt x="44" y="21"/>
                    <a:pt x="44" y="21"/>
                  </a:cubicBezTo>
                  <a:cubicBezTo>
                    <a:pt x="44" y="20"/>
                    <a:pt x="44" y="20"/>
                    <a:pt x="44" y="20"/>
                  </a:cubicBezTo>
                  <a:cubicBezTo>
                    <a:pt x="44" y="20"/>
                    <a:pt x="44" y="19"/>
                    <a:pt x="43" y="19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6" y="22"/>
                    <a:pt x="16" y="23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33"/>
                    <a:pt x="20" y="35"/>
                    <a:pt x="22" y="37"/>
                  </a:cubicBezTo>
                  <a:cubicBezTo>
                    <a:pt x="23" y="37"/>
                    <a:pt x="23" y="37"/>
                    <a:pt x="23" y="37"/>
                  </a:cubicBezTo>
                  <a:cubicBezTo>
                    <a:pt x="24" y="37"/>
                    <a:pt x="25" y="37"/>
                    <a:pt x="26" y="36"/>
                  </a:cubicBezTo>
                  <a:cubicBezTo>
                    <a:pt x="27" y="37"/>
                    <a:pt x="28" y="38"/>
                    <a:pt x="30" y="39"/>
                  </a:cubicBezTo>
                  <a:cubicBezTo>
                    <a:pt x="30" y="39"/>
                    <a:pt x="31" y="39"/>
                    <a:pt x="31" y="40"/>
                  </a:cubicBezTo>
                  <a:cubicBezTo>
                    <a:pt x="31" y="40"/>
                    <a:pt x="32" y="41"/>
                    <a:pt x="32" y="42"/>
                  </a:cubicBezTo>
                  <a:cubicBezTo>
                    <a:pt x="32" y="45"/>
                    <a:pt x="30" y="46"/>
                    <a:pt x="30" y="46"/>
                  </a:cubicBezTo>
                  <a:cubicBezTo>
                    <a:pt x="30" y="46"/>
                    <a:pt x="28" y="47"/>
                    <a:pt x="26" y="47"/>
                  </a:cubicBezTo>
                  <a:cubicBezTo>
                    <a:pt x="26" y="47"/>
                    <a:pt x="26" y="48"/>
                    <a:pt x="26" y="48"/>
                  </a:cubicBezTo>
                  <a:cubicBezTo>
                    <a:pt x="26" y="49"/>
                    <a:pt x="26" y="49"/>
                    <a:pt x="27" y="49"/>
                  </a:cubicBezTo>
                  <a:cubicBezTo>
                    <a:pt x="41" y="49"/>
                    <a:pt x="41" y="49"/>
                    <a:pt x="41" y="49"/>
                  </a:cubicBezTo>
                  <a:cubicBezTo>
                    <a:pt x="42" y="49"/>
                    <a:pt x="42" y="49"/>
                    <a:pt x="42" y="48"/>
                  </a:cubicBezTo>
                  <a:cubicBezTo>
                    <a:pt x="42" y="48"/>
                    <a:pt x="42" y="47"/>
                    <a:pt x="42" y="47"/>
                  </a:cubicBezTo>
                  <a:cubicBezTo>
                    <a:pt x="40" y="47"/>
                    <a:pt x="38" y="46"/>
                    <a:pt x="38" y="46"/>
                  </a:cubicBezTo>
                  <a:cubicBezTo>
                    <a:pt x="37" y="46"/>
                    <a:pt x="36" y="45"/>
                    <a:pt x="36" y="42"/>
                  </a:cubicBezTo>
                  <a:cubicBezTo>
                    <a:pt x="36" y="41"/>
                    <a:pt x="37" y="40"/>
                    <a:pt x="37" y="39"/>
                  </a:cubicBezTo>
                  <a:cubicBezTo>
                    <a:pt x="37" y="39"/>
                    <a:pt x="38" y="39"/>
                    <a:pt x="38" y="39"/>
                  </a:cubicBezTo>
                  <a:cubicBezTo>
                    <a:pt x="40" y="38"/>
                    <a:pt x="41" y="37"/>
                    <a:pt x="42" y="36"/>
                  </a:cubicBezTo>
                  <a:cubicBezTo>
                    <a:pt x="43" y="37"/>
                    <a:pt x="44" y="37"/>
                    <a:pt x="44" y="37"/>
                  </a:cubicBezTo>
                  <a:cubicBezTo>
                    <a:pt x="45" y="37"/>
                    <a:pt x="45" y="37"/>
                    <a:pt x="46" y="37"/>
                  </a:cubicBezTo>
                  <a:cubicBezTo>
                    <a:pt x="48" y="35"/>
                    <a:pt x="51" y="33"/>
                    <a:pt x="51" y="30"/>
                  </a:cubicBezTo>
                  <a:lnTo>
                    <a:pt x="51" y="23"/>
                  </a:lnTo>
                  <a:close/>
                  <a:moveTo>
                    <a:pt x="23" y="34"/>
                  </a:moveTo>
                  <a:cubicBezTo>
                    <a:pt x="19" y="31"/>
                    <a:pt x="19" y="30"/>
                    <a:pt x="19" y="30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2"/>
                    <a:pt x="24" y="33"/>
                    <a:pt x="24" y="33"/>
                  </a:cubicBezTo>
                  <a:cubicBezTo>
                    <a:pt x="24" y="34"/>
                    <a:pt x="24" y="34"/>
                    <a:pt x="23" y="34"/>
                  </a:cubicBezTo>
                  <a:close/>
                  <a:moveTo>
                    <a:pt x="48" y="30"/>
                  </a:moveTo>
                  <a:cubicBezTo>
                    <a:pt x="48" y="30"/>
                    <a:pt x="48" y="31"/>
                    <a:pt x="44" y="34"/>
                  </a:cubicBezTo>
                  <a:cubicBezTo>
                    <a:pt x="44" y="34"/>
                    <a:pt x="44" y="34"/>
                    <a:pt x="44" y="33"/>
                  </a:cubicBezTo>
                  <a:cubicBezTo>
                    <a:pt x="44" y="33"/>
                    <a:pt x="44" y="32"/>
                    <a:pt x="44" y="31"/>
                  </a:cubicBezTo>
                  <a:cubicBezTo>
                    <a:pt x="44" y="24"/>
                    <a:pt x="44" y="24"/>
                    <a:pt x="44" y="24"/>
                  </a:cubicBezTo>
                  <a:cubicBezTo>
                    <a:pt x="48" y="24"/>
                    <a:pt x="48" y="24"/>
                    <a:pt x="48" y="24"/>
                  </a:cubicBezTo>
                  <a:lnTo>
                    <a:pt x="48" y="30"/>
                  </a:lnTo>
                  <a:close/>
                  <a:moveTo>
                    <a:pt x="63" y="26"/>
                  </a:moveTo>
                  <a:cubicBezTo>
                    <a:pt x="62" y="25"/>
                    <a:pt x="61" y="24"/>
                    <a:pt x="61" y="24"/>
                  </a:cubicBezTo>
                  <a:cubicBezTo>
                    <a:pt x="61" y="23"/>
                    <a:pt x="61" y="21"/>
                    <a:pt x="61" y="20"/>
                  </a:cubicBezTo>
                  <a:cubicBezTo>
                    <a:pt x="62" y="17"/>
                    <a:pt x="62" y="15"/>
                    <a:pt x="61" y="13"/>
                  </a:cubicBezTo>
                  <a:cubicBezTo>
                    <a:pt x="59" y="11"/>
                    <a:pt x="57" y="10"/>
                    <a:pt x="54" y="10"/>
                  </a:cubicBezTo>
                  <a:cubicBezTo>
                    <a:pt x="53" y="10"/>
                    <a:pt x="51" y="10"/>
                    <a:pt x="51" y="9"/>
                  </a:cubicBezTo>
                  <a:cubicBezTo>
                    <a:pt x="50" y="9"/>
                    <a:pt x="49" y="7"/>
                    <a:pt x="49" y="6"/>
                  </a:cubicBezTo>
                  <a:cubicBezTo>
                    <a:pt x="48" y="4"/>
                    <a:pt x="47" y="1"/>
                    <a:pt x="44" y="1"/>
                  </a:cubicBezTo>
                  <a:cubicBezTo>
                    <a:pt x="44" y="0"/>
                    <a:pt x="43" y="0"/>
                    <a:pt x="43" y="0"/>
                  </a:cubicBezTo>
                  <a:cubicBezTo>
                    <a:pt x="41" y="0"/>
                    <a:pt x="39" y="1"/>
                    <a:pt x="37" y="2"/>
                  </a:cubicBezTo>
                  <a:cubicBezTo>
                    <a:pt x="36" y="3"/>
                    <a:pt x="35" y="4"/>
                    <a:pt x="34" y="4"/>
                  </a:cubicBezTo>
                  <a:cubicBezTo>
                    <a:pt x="33" y="4"/>
                    <a:pt x="32" y="3"/>
                    <a:pt x="30" y="2"/>
                  </a:cubicBezTo>
                  <a:cubicBezTo>
                    <a:pt x="29" y="1"/>
                    <a:pt x="27" y="0"/>
                    <a:pt x="25" y="0"/>
                  </a:cubicBezTo>
                  <a:cubicBezTo>
                    <a:pt x="25" y="0"/>
                    <a:pt x="24" y="0"/>
                    <a:pt x="24" y="1"/>
                  </a:cubicBezTo>
                  <a:cubicBezTo>
                    <a:pt x="21" y="1"/>
                    <a:pt x="20" y="4"/>
                    <a:pt x="19" y="6"/>
                  </a:cubicBezTo>
                  <a:cubicBezTo>
                    <a:pt x="18" y="7"/>
                    <a:pt x="18" y="9"/>
                    <a:pt x="17" y="9"/>
                  </a:cubicBezTo>
                  <a:cubicBezTo>
                    <a:pt x="16" y="10"/>
                    <a:pt x="15" y="10"/>
                    <a:pt x="13" y="10"/>
                  </a:cubicBezTo>
                  <a:cubicBezTo>
                    <a:pt x="11" y="10"/>
                    <a:pt x="8" y="11"/>
                    <a:pt x="7" y="13"/>
                  </a:cubicBezTo>
                  <a:cubicBezTo>
                    <a:pt x="5" y="15"/>
                    <a:pt x="6" y="17"/>
                    <a:pt x="6" y="20"/>
                  </a:cubicBezTo>
                  <a:cubicBezTo>
                    <a:pt x="7" y="21"/>
                    <a:pt x="7" y="23"/>
                    <a:pt x="7" y="24"/>
                  </a:cubicBezTo>
                  <a:cubicBezTo>
                    <a:pt x="7" y="24"/>
                    <a:pt x="5" y="25"/>
                    <a:pt x="4" y="26"/>
                  </a:cubicBezTo>
                  <a:cubicBezTo>
                    <a:pt x="3" y="28"/>
                    <a:pt x="0" y="30"/>
                    <a:pt x="0" y="32"/>
                  </a:cubicBezTo>
                  <a:cubicBezTo>
                    <a:pt x="0" y="35"/>
                    <a:pt x="3" y="37"/>
                    <a:pt x="4" y="38"/>
                  </a:cubicBezTo>
                  <a:cubicBezTo>
                    <a:pt x="5" y="39"/>
                    <a:pt x="7" y="40"/>
                    <a:pt x="7" y="41"/>
                  </a:cubicBezTo>
                  <a:cubicBezTo>
                    <a:pt x="7" y="42"/>
                    <a:pt x="7" y="44"/>
                    <a:pt x="6" y="45"/>
                  </a:cubicBezTo>
                  <a:cubicBezTo>
                    <a:pt x="6" y="47"/>
                    <a:pt x="5" y="50"/>
                    <a:pt x="7" y="52"/>
                  </a:cubicBezTo>
                  <a:cubicBezTo>
                    <a:pt x="8" y="54"/>
                    <a:pt x="11" y="54"/>
                    <a:pt x="13" y="55"/>
                  </a:cubicBezTo>
                  <a:cubicBezTo>
                    <a:pt x="15" y="55"/>
                    <a:pt x="16" y="55"/>
                    <a:pt x="17" y="55"/>
                  </a:cubicBezTo>
                  <a:cubicBezTo>
                    <a:pt x="18" y="56"/>
                    <a:pt x="18" y="57"/>
                    <a:pt x="19" y="59"/>
                  </a:cubicBezTo>
                  <a:cubicBezTo>
                    <a:pt x="20" y="61"/>
                    <a:pt x="21" y="63"/>
                    <a:pt x="24" y="64"/>
                  </a:cubicBezTo>
                  <a:cubicBezTo>
                    <a:pt x="24" y="64"/>
                    <a:pt x="25" y="64"/>
                    <a:pt x="25" y="64"/>
                  </a:cubicBezTo>
                  <a:cubicBezTo>
                    <a:pt x="27" y="64"/>
                    <a:pt x="29" y="63"/>
                    <a:pt x="30" y="62"/>
                  </a:cubicBezTo>
                  <a:cubicBezTo>
                    <a:pt x="32" y="62"/>
                    <a:pt x="33" y="61"/>
                    <a:pt x="34" y="61"/>
                  </a:cubicBezTo>
                  <a:cubicBezTo>
                    <a:pt x="35" y="61"/>
                    <a:pt x="36" y="62"/>
                    <a:pt x="37" y="62"/>
                  </a:cubicBezTo>
                  <a:cubicBezTo>
                    <a:pt x="39" y="63"/>
                    <a:pt x="41" y="64"/>
                    <a:pt x="43" y="64"/>
                  </a:cubicBezTo>
                  <a:cubicBezTo>
                    <a:pt x="43" y="64"/>
                    <a:pt x="44" y="64"/>
                    <a:pt x="44" y="64"/>
                  </a:cubicBezTo>
                  <a:cubicBezTo>
                    <a:pt x="47" y="63"/>
                    <a:pt x="48" y="61"/>
                    <a:pt x="49" y="59"/>
                  </a:cubicBezTo>
                  <a:cubicBezTo>
                    <a:pt x="49" y="57"/>
                    <a:pt x="50" y="56"/>
                    <a:pt x="51" y="55"/>
                  </a:cubicBezTo>
                  <a:cubicBezTo>
                    <a:pt x="51" y="55"/>
                    <a:pt x="53" y="55"/>
                    <a:pt x="54" y="55"/>
                  </a:cubicBezTo>
                  <a:cubicBezTo>
                    <a:pt x="57" y="54"/>
                    <a:pt x="59" y="54"/>
                    <a:pt x="61" y="52"/>
                  </a:cubicBezTo>
                  <a:cubicBezTo>
                    <a:pt x="62" y="50"/>
                    <a:pt x="62" y="47"/>
                    <a:pt x="61" y="45"/>
                  </a:cubicBezTo>
                  <a:cubicBezTo>
                    <a:pt x="61" y="44"/>
                    <a:pt x="61" y="42"/>
                    <a:pt x="61" y="41"/>
                  </a:cubicBezTo>
                  <a:cubicBezTo>
                    <a:pt x="61" y="40"/>
                    <a:pt x="62" y="39"/>
                    <a:pt x="63" y="38"/>
                  </a:cubicBezTo>
                  <a:cubicBezTo>
                    <a:pt x="65" y="37"/>
                    <a:pt x="67" y="35"/>
                    <a:pt x="67" y="32"/>
                  </a:cubicBezTo>
                  <a:cubicBezTo>
                    <a:pt x="67" y="30"/>
                    <a:pt x="65" y="28"/>
                    <a:pt x="63" y="26"/>
                  </a:cubicBezTo>
                  <a:close/>
                  <a:moveTo>
                    <a:pt x="54" y="13"/>
                  </a:moveTo>
                  <a:cubicBezTo>
                    <a:pt x="56" y="13"/>
                    <a:pt x="58" y="13"/>
                    <a:pt x="58" y="14"/>
                  </a:cubicBezTo>
                  <a:cubicBezTo>
                    <a:pt x="59" y="15"/>
                    <a:pt x="59" y="17"/>
                    <a:pt x="58" y="19"/>
                  </a:cubicBezTo>
                  <a:cubicBezTo>
                    <a:pt x="58" y="21"/>
                    <a:pt x="58" y="22"/>
                    <a:pt x="58" y="24"/>
                  </a:cubicBezTo>
                  <a:cubicBezTo>
                    <a:pt x="56" y="19"/>
                    <a:pt x="53" y="15"/>
                    <a:pt x="49" y="12"/>
                  </a:cubicBezTo>
                  <a:cubicBezTo>
                    <a:pt x="51" y="13"/>
                    <a:pt x="52" y="13"/>
                    <a:pt x="54" y="13"/>
                  </a:cubicBezTo>
                  <a:close/>
                  <a:moveTo>
                    <a:pt x="39" y="5"/>
                  </a:moveTo>
                  <a:cubicBezTo>
                    <a:pt x="41" y="4"/>
                    <a:pt x="42" y="3"/>
                    <a:pt x="43" y="3"/>
                  </a:cubicBezTo>
                  <a:cubicBezTo>
                    <a:pt x="44" y="4"/>
                    <a:pt x="45" y="6"/>
                    <a:pt x="46" y="7"/>
                  </a:cubicBezTo>
                  <a:cubicBezTo>
                    <a:pt x="47" y="9"/>
                    <a:pt x="47" y="10"/>
                    <a:pt x="48" y="11"/>
                  </a:cubicBezTo>
                  <a:cubicBezTo>
                    <a:pt x="44" y="8"/>
                    <a:pt x="40" y="7"/>
                    <a:pt x="35" y="7"/>
                  </a:cubicBezTo>
                  <a:cubicBezTo>
                    <a:pt x="36" y="6"/>
                    <a:pt x="38" y="6"/>
                    <a:pt x="39" y="5"/>
                  </a:cubicBezTo>
                  <a:close/>
                  <a:moveTo>
                    <a:pt x="22" y="7"/>
                  </a:moveTo>
                  <a:cubicBezTo>
                    <a:pt x="22" y="6"/>
                    <a:pt x="23" y="4"/>
                    <a:pt x="24" y="3"/>
                  </a:cubicBezTo>
                  <a:cubicBezTo>
                    <a:pt x="26" y="3"/>
                    <a:pt x="27" y="4"/>
                    <a:pt x="29" y="5"/>
                  </a:cubicBezTo>
                  <a:cubicBezTo>
                    <a:pt x="30" y="6"/>
                    <a:pt x="32" y="6"/>
                    <a:pt x="33" y="7"/>
                  </a:cubicBezTo>
                  <a:cubicBezTo>
                    <a:pt x="28" y="7"/>
                    <a:pt x="23" y="8"/>
                    <a:pt x="19" y="11"/>
                  </a:cubicBezTo>
                  <a:cubicBezTo>
                    <a:pt x="20" y="10"/>
                    <a:pt x="21" y="9"/>
                    <a:pt x="22" y="7"/>
                  </a:cubicBezTo>
                  <a:close/>
                  <a:moveTo>
                    <a:pt x="9" y="14"/>
                  </a:moveTo>
                  <a:cubicBezTo>
                    <a:pt x="10" y="13"/>
                    <a:pt x="12" y="13"/>
                    <a:pt x="14" y="13"/>
                  </a:cubicBezTo>
                  <a:cubicBezTo>
                    <a:pt x="15" y="13"/>
                    <a:pt x="17" y="13"/>
                    <a:pt x="18" y="12"/>
                  </a:cubicBezTo>
                  <a:cubicBezTo>
                    <a:pt x="14" y="15"/>
                    <a:pt x="11" y="19"/>
                    <a:pt x="10" y="24"/>
                  </a:cubicBezTo>
                  <a:cubicBezTo>
                    <a:pt x="10" y="22"/>
                    <a:pt x="10" y="21"/>
                    <a:pt x="9" y="19"/>
                  </a:cubicBezTo>
                  <a:cubicBezTo>
                    <a:pt x="9" y="17"/>
                    <a:pt x="9" y="15"/>
                    <a:pt x="9" y="14"/>
                  </a:cubicBezTo>
                  <a:close/>
                  <a:moveTo>
                    <a:pt x="6" y="36"/>
                  </a:moveTo>
                  <a:cubicBezTo>
                    <a:pt x="5" y="35"/>
                    <a:pt x="3" y="34"/>
                    <a:pt x="3" y="32"/>
                  </a:cubicBezTo>
                  <a:cubicBezTo>
                    <a:pt x="3" y="31"/>
                    <a:pt x="5" y="30"/>
                    <a:pt x="6" y="28"/>
                  </a:cubicBezTo>
                  <a:cubicBezTo>
                    <a:pt x="8" y="27"/>
                    <a:pt x="9" y="26"/>
                    <a:pt x="9" y="25"/>
                  </a:cubicBezTo>
                  <a:cubicBezTo>
                    <a:pt x="9" y="27"/>
                    <a:pt x="8" y="30"/>
                    <a:pt x="8" y="32"/>
                  </a:cubicBezTo>
                  <a:cubicBezTo>
                    <a:pt x="8" y="35"/>
                    <a:pt x="9" y="37"/>
                    <a:pt x="9" y="40"/>
                  </a:cubicBezTo>
                  <a:cubicBezTo>
                    <a:pt x="9" y="38"/>
                    <a:pt x="8" y="37"/>
                    <a:pt x="6" y="36"/>
                  </a:cubicBezTo>
                  <a:close/>
                  <a:moveTo>
                    <a:pt x="14" y="52"/>
                  </a:moveTo>
                  <a:cubicBezTo>
                    <a:pt x="12" y="51"/>
                    <a:pt x="10" y="51"/>
                    <a:pt x="9" y="50"/>
                  </a:cubicBezTo>
                  <a:cubicBezTo>
                    <a:pt x="9" y="49"/>
                    <a:pt x="9" y="47"/>
                    <a:pt x="9" y="46"/>
                  </a:cubicBezTo>
                  <a:cubicBezTo>
                    <a:pt x="10" y="44"/>
                    <a:pt x="10" y="42"/>
                    <a:pt x="10" y="41"/>
                  </a:cubicBezTo>
                  <a:cubicBezTo>
                    <a:pt x="11" y="46"/>
                    <a:pt x="14" y="50"/>
                    <a:pt x="18" y="53"/>
                  </a:cubicBezTo>
                  <a:cubicBezTo>
                    <a:pt x="17" y="52"/>
                    <a:pt x="15" y="52"/>
                    <a:pt x="14" y="52"/>
                  </a:cubicBezTo>
                  <a:close/>
                  <a:moveTo>
                    <a:pt x="29" y="60"/>
                  </a:moveTo>
                  <a:cubicBezTo>
                    <a:pt x="27" y="61"/>
                    <a:pt x="26" y="62"/>
                    <a:pt x="24" y="61"/>
                  </a:cubicBezTo>
                  <a:cubicBezTo>
                    <a:pt x="23" y="61"/>
                    <a:pt x="22" y="59"/>
                    <a:pt x="22" y="57"/>
                  </a:cubicBezTo>
                  <a:cubicBezTo>
                    <a:pt x="21" y="56"/>
                    <a:pt x="20" y="54"/>
                    <a:pt x="19" y="53"/>
                  </a:cubicBezTo>
                  <a:cubicBezTo>
                    <a:pt x="23" y="56"/>
                    <a:pt x="28" y="58"/>
                    <a:pt x="33" y="58"/>
                  </a:cubicBezTo>
                  <a:cubicBezTo>
                    <a:pt x="32" y="58"/>
                    <a:pt x="30" y="59"/>
                    <a:pt x="29" y="60"/>
                  </a:cubicBezTo>
                  <a:close/>
                  <a:moveTo>
                    <a:pt x="46" y="57"/>
                  </a:moveTo>
                  <a:cubicBezTo>
                    <a:pt x="45" y="59"/>
                    <a:pt x="44" y="61"/>
                    <a:pt x="43" y="61"/>
                  </a:cubicBezTo>
                  <a:cubicBezTo>
                    <a:pt x="42" y="62"/>
                    <a:pt x="41" y="61"/>
                    <a:pt x="39" y="60"/>
                  </a:cubicBezTo>
                  <a:cubicBezTo>
                    <a:pt x="37" y="59"/>
                    <a:pt x="36" y="58"/>
                    <a:pt x="35" y="58"/>
                  </a:cubicBezTo>
                  <a:cubicBezTo>
                    <a:pt x="40" y="58"/>
                    <a:pt x="44" y="56"/>
                    <a:pt x="48" y="53"/>
                  </a:cubicBezTo>
                  <a:cubicBezTo>
                    <a:pt x="47" y="54"/>
                    <a:pt x="47" y="56"/>
                    <a:pt x="46" y="57"/>
                  </a:cubicBezTo>
                  <a:close/>
                  <a:moveTo>
                    <a:pt x="34" y="56"/>
                  </a:moveTo>
                  <a:cubicBezTo>
                    <a:pt x="21" y="56"/>
                    <a:pt x="10" y="45"/>
                    <a:pt x="10" y="32"/>
                  </a:cubicBezTo>
                  <a:cubicBezTo>
                    <a:pt x="10" y="19"/>
                    <a:pt x="21" y="9"/>
                    <a:pt x="34" y="9"/>
                  </a:cubicBezTo>
                  <a:cubicBezTo>
                    <a:pt x="47" y="9"/>
                    <a:pt x="58" y="19"/>
                    <a:pt x="58" y="32"/>
                  </a:cubicBezTo>
                  <a:cubicBezTo>
                    <a:pt x="58" y="45"/>
                    <a:pt x="47" y="56"/>
                    <a:pt x="34" y="56"/>
                  </a:cubicBezTo>
                  <a:close/>
                  <a:moveTo>
                    <a:pt x="58" y="50"/>
                  </a:moveTo>
                  <a:cubicBezTo>
                    <a:pt x="58" y="51"/>
                    <a:pt x="56" y="51"/>
                    <a:pt x="54" y="52"/>
                  </a:cubicBezTo>
                  <a:cubicBezTo>
                    <a:pt x="52" y="52"/>
                    <a:pt x="51" y="52"/>
                    <a:pt x="49" y="53"/>
                  </a:cubicBezTo>
                  <a:cubicBezTo>
                    <a:pt x="53" y="50"/>
                    <a:pt x="56" y="46"/>
                    <a:pt x="58" y="41"/>
                  </a:cubicBezTo>
                  <a:cubicBezTo>
                    <a:pt x="58" y="42"/>
                    <a:pt x="58" y="44"/>
                    <a:pt x="58" y="46"/>
                  </a:cubicBezTo>
                  <a:cubicBezTo>
                    <a:pt x="59" y="47"/>
                    <a:pt x="59" y="49"/>
                    <a:pt x="58" y="50"/>
                  </a:cubicBezTo>
                  <a:close/>
                  <a:moveTo>
                    <a:pt x="61" y="36"/>
                  </a:moveTo>
                  <a:cubicBezTo>
                    <a:pt x="60" y="37"/>
                    <a:pt x="59" y="38"/>
                    <a:pt x="58" y="40"/>
                  </a:cubicBezTo>
                  <a:cubicBezTo>
                    <a:pt x="59" y="37"/>
                    <a:pt x="60" y="35"/>
                    <a:pt x="60" y="32"/>
                  </a:cubicBezTo>
                  <a:cubicBezTo>
                    <a:pt x="60" y="30"/>
                    <a:pt x="59" y="27"/>
                    <a:pt x="58" y="25"/>
                  </a:cubicBezTo>
                  <a:cubicBezTo>
                    <a:pt x="59" y="26"/>
                    <a:pt x="60" y="27"/>
                    <a:pt x="61" y="28"/>
                  </a:cubicBezTo>
                  <a:cubicBezTo>
                    <a:pt x="63" y="30"/>
                    <a:pt x="64" y="31"/>
                    <a:pt x="64" y="32"/>
                  </a:cubicBezTo>
                  <a:cubicBezTo>
                    <a:pt x="64" y="34"/>
                    <a:pt x="63" y="35"/>
                    <a:pt x="61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1" rIns="91440" bIns="45721" numCol="1" anchor="t" anchorCtr="0" compatLnSpc="1"/>
            <a:lstStyle/>
            <a:p>
              <a:endParaRPr lang="en-US" sz="1800"/>
            </a:p>
          </p:txBody>
        </p:sp>
        <p:sp>
          <p:nvSpPr>
            <p:cNvPr id="47" name="îš1ïḑè"/>
            <p:cNvSpPr/>
            <p:nvPr/>
          </p:nvSpPr>
          <p:spPr bwMode="auto">
            <a:xfrm>
              <a:off x="4417564" y="5064957"/>
              <a:ext cx="421885" cy="352397"/>
            </a:xfrm>
            <a:custGeom>
              <a:avLst/>
              <a:gdLst>
                <a:gd name="T0" fmla="*/ 71 w 72"/>
                <a:gd name="T1" fmla="*/ 15 h 60"/>
                <a:gd name="T2" fmla="*/ 57 w 72"/>
                <a:gd name="T3" fmla="*/ 17 h 60"/>
                <a:gd name="T4" fmla="*/ 44 w 72"/>
                <a:gd name="T5" fmla="*/ 45 h 60"/>
                <a:gd name="T6" fmla="*/ 12 w 72"/>
                <a:gd name="T7" fmla="*/ 45 h 60"/>
                <a:gd name="T8" fmla="*/ 14 w 72"/>
                <a:gd name="T9" fmla="*/ 48 h 60"/>
                <a:gd name="T10" fmla="*/ 48 w 72"/>
                <a:gd name="T11" fmla="*/ 50 h 60"/>
                <a:gd name="T12" fmla="*/ 14 w 72"/>
                <a:gd name="T13" fmla="*/ 51 h 60"/>
                <a:gd name="T14" fmla="*/ 9 w 72"/>
                <a:gd name="T15" fmla="*/ 44 h 60"/>
                <a:gd name="T16" fmla="*/ 8 w 72"/>
                <a:gd name="T17" fmla="*/ 41 h 60"/>
                <a:gd name="T18" fmla="*/ 1 w 72"/>
                <a:gd name="T19" fmla="*/ 22 h 60"/>
                <a:gd name="T20" fmla="*/ 11 w 72"/>
                <a:gd name="T21" fmla="*/ 40 h 60"/>
                <a:gd name="T22" fmla="*/ 44 w 72"/>
                <a:gd name="T23" fmla="*/ 42 h 60"/>
                <a:gd name="T24" fmla="*/ 54 w 72"/>
                <a:gd name="T25" fmla="*/ 16 h 60"/>
                <a:gd name="T26" fmla="*/ 71 w 72"/>
                <a:gd name="T27" fmla="*/ 12 h 60"/>
                <a:gd name="T28" fmla="*/ 18 w 72"/>
                <a:gd name="T29" fmla="*/ 56 h 60"/>
                <a:gd name="T30" fmla="*/ 11 w 72"/>
                <a:gd name="T31" fmla="*/ 56 h 60"/>
                <a:gd name="T32" fmla="*/ 18 w 72"/>
                <a:gd name="T33" fmla="*/ 56 h 60"/>
                <a:gd name="T34" fmla="*/ 15 w 72"/>
                <a:gd name="T35" fmla="*/ 54 h 60"/>
                <a:gd name="T36" fmla="*/ 15 w 72"/>
                <a:gd name="T37" fmla="*/ 58 h 60"/>
                <a:gd name="T38" fmla="*/ 45 w 72"/>
                <a:gd name="T39" fmla="*/ 56 h 60"/>
                <a:gd name="T40" fmla="*/ 38 w 72"/>
                <a:gd name="T41" fmla="*/ 56 h 60"/>
                <a:gd name="T42" fmla="*/ 45 w 72"/>
                <a:gd name="T43" fmla="*/ 56 h 60"/>
                <a:gd name="T44" fmla="*/ 42 w 72"/>
                <a:gd name="T45" fmla="*/ 54 h 60"/>
                <a:gd name="T46" fmla="*/ 42 w 72"/>
                <a:gd name="T47" fmla="*/ 58 h 60"/>
                <a:gd name="T48" fmla="*/ 46 w 72"/>
                <a:gd name="T49" fmla="*/ 35 h 60"/>
                <a:gd name="T50" fmla="*/ 12 w 72"/>
                <a:gd name="T51" fmla="*/ 34 h 60"/>
                <a:gd name="T52" fmla="*/ 12 w 72"/>
                <a:gd name="T53" fmla="*/ 36 h 60"/>
                <a:gd name="T54" fmla="*/ 46 w 72"/>
                <a:gd name="T55" fmla="*/ 35 h 60"/>
                <a:gd name="T56" fmla="*/ 12 w 72"/>
                <a:gd name="T57" fmla="*/ 39 h 60"/>
                <a:gd name="T58" fmla="*/ 43 w 72"/>
                <a:gd name="T59" fmla="*/ 40 h 60"/>
                <a:gd name="T60" fmla="*/ 43 w 72"/>
                <a:gd name="T61" fmla="*/ 38 h 60"/>
                <a:gd name="T62" fmla="*/ 13 w 72"/>
                <a:gd name="T63" fmla="*/ 28 h 60"/>
                <a:gd name="T64" fmla="*/ 16 w 72"/>
                <a:gd name="T65" fmla="*/ 23 h 60"/>
                <a:gd name="T66" fmla="*/ 28 w 72"/>
                <a:gd name="T67" fmla="*/ 14 h 60"/>
                <a:gd name="T68" fmla="*/ 33 w 72"/>
                <a:gd name="T69" fmla="*/ 17 h 60"/>
                <a:gd name="T70" fmla="*/ 36 w 72"/>
                <a:gd name="T71" fmla="*/ 22 h 60"/>
                <a:gd name="T72" fmla="*/ 39 w 72"/>
                <a:gd name="T73" fmla="*/ 17 h 60"/>
                <a:gd name="T74" fmla="*/ 51 w 72"/>
                <a:gd name="T75" fmla="*/ 7 h 60"/>
                <a:gd name="T76" fmla="*/ 51 w 72"/>
                <a:gd name="T77" fmla="*/ 0 h 60"/>
                <a:gd name="T78" fmla="*/ 49 w 72"/>
                <a:gd name="T79" fmla="*/ 5 h 60"/>
                <a:gd name="T80" fmla="*/ 36 w 72"/>
                <a:gd name="T81" fmla="*/ 15 h 60"/>
                <a:gd name="T82" fmla="*/ 31 w 72"/>
                <a:gd name="T83" fmla="*/ 12 h 60"/>
                <a:gd name="T84" fmla="*/ 28 w 72"/>
                <a:gd name="T85" fmla="*/ 7 h 60"/>
                <a:gd name="T86" fmla="*/ 25 w 72"/>
                <a:gd name="T87" fmla="*/ 11 h 60"/>
                <a:gd name="T88" fmla="*/ 13 w 72"/>
                <a:gd name="T89" fmla="*/ 22 h 60"/>
                <a:gd name="T90" fmla="*/ 13 w 72"/>
                <a:gd name="T91" fmla="*/ 28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72" h="60">
                  <a:moveTo>
                    <a:pt x="72" y="13"/>
                  </a:moveTo>
                  <a:cubicBezTo>
                    <a:pt x="72" y="14"/>
                    <a:pt x="71" y="15"/>
                    <a:pt x="71" y="15"/>
                  </a:cubicBezTo>
                  <a:cubicBezTo>
                    <a:pt x="60" y="15"/>
                    <a:pt x="60" y="15"/>
                    <a:pt x="60" y="15"/>
                  </a:cubicBezTo>
                  <a:cubicBezTo>
                    <a:pt x="59" y="15"/>
                    <a:pt x="57" y="16"/>
                    <a:pt x="57" y="17"/>
                  </a:cubicBezTo>
                  <a:cubicBezTo>
                    <a:pt x="49" y="41"/>
                    <a:pt x="49" y="41"/>
                    <a:pt x="49" y="41"/>
                  </a:cubicBezTo>
                  <a:cubicBezTo>
                    <a:pt x="49" y="43"/>
                    <a:pt x="46" y="45"/>
                    <a:pt x="44" y="45"/>
                  </a:cubicBezTo>
                  <a:cubicBezTo>
                    <a:pt x="14" y="45"/>
                    <a:pt x="14" y="45"/>
                    <a:pt x="14" y="45"/>
                  </a:cubicBezTo>
                  <a:cubicBezTo>
                    <a:pt x="13" y="45"/>
                    <a:pt x="13" y="45"/>
                    <a:pt x="12" y="45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12" y="47"/>
                    <a:pt x="13" y="48"/>
                    <a:pt x="14" y="48"/>
                  </a:cubicBezTo>
                  <a:cubicBezTo>
                    <a:pt x="47" y="48"/>
                    <a:pt x="47" y="48"/>
                    <a:pt x="47" y="48"/>
                  </a:cubicBezTo>
                  <a:cubicBezTo>
                    <a:pt x="48" y="48"/>
                    <a:pt x="48" y="49"/>
                    <a:pt x="48" y="50"/>
                  </a:cubicBezTo>
                  <a:cubicBezTo>
                    <a:pt x="48" y="50"/>
                    <a:pt x="48" y="51"/>
                    <a:pt x="47" y="51"/>
                  </a:cubicBezTo>
                  <a:cubicBezTo>
                    <a:pt x="14" y="51"/>
                    <a:pt x="14" y="51"/>
                    <a:pt x="14" y="51"/>
                  </a:cubicBezTo>
                  <a:cubicBezTo>
                    <a:pt x="11" y="51"/>
                    <a:pt x="9" y="49"/>
                    <a:pt x="9" y="47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9" y="42"/>
                    <a:pt x="8" y="42"/>
                    <a:pt x="8" y="41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3"/>
                    <a:pt x="0" y="22"/>
                    <a:pt x="1" y="22"/>
                  </a:cubicBezTo>
                  <a:cubicBezTo>
                    <a:pt x="2" y="21"/>
                    <a:pt x="3" y="22"/>
                    <a:pt x="3" y="22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1" y="41"/>
                    <a:pt x="13" y="42"/>
                    <a:pt x="14" y="42"/>
                  </a:cubicBezTo>
                  <a:cubicBezTo>
                    <a:pt x="44" y="42"/>
                    <a:pt x="44" y="42"/>
                    <a:pt x="44" y="42"/>
                  </a:cubicBezTo>
                  <a:cubicBezTo>
                    <a:pt x="45" y="42"/>
                    <a:pt x="46" y="41"/>
                    <a:pt x="47" y="40"/>
                  </a:cubicBezTo>
                  <a:cubicBezTo>
                    <a:pt x="54" y="16"/>
                    <a:pt x="54" y="16"/>
                    <a:pt x="54" y="16"/>
                  </a:cubicBezTo>
                  <a:cubicBezTo>
                    <a:pt x="55" y="13"/>
                    <a:pt x="57" y="12"/>
                    <a:pt x="60" y="12"/>
                  </a:cubicBezTo>
                  <a:cubicBezTo>
                    <a:pt x="71" y="12"/>
                    <a:pt x="71" y="12"/>
                    <a:pt x="71" y="12"/>
                  </a:cubicBezTo>
                  <a:cubicBezTo>
                    <a:pt x="71" y="12"/>
                    <a:pt x="72" y="12"/>
                    <a:pt x="72" y="13"/>
                  </a:cubicBezTo>
                  <a:close/>
                  <a:moveTo>
                    <a:pt x="18" y="56"/>
                  </a:moveTo>
                  <a:cubicBezTo>
                    <a:pt x="18" y="58"/>
                    <a:pt x="17" y="60"/>
                    <a:pt x="15" y="60"/>
                  </a:cubicBezTo>
                  <a:cubicBezTo>
                    <a:pt x="13" y="60"/>
                    <a:pt x="11" y="58"/>
                    <a:pt x="11" y="56"/>
                  </a:cubicBezTo>
                  <a:cubicBezTo>
                    <a:pt x="11" y="54"/>
                    <a:pt x="13" y="52"/>
                    <a:pt x="15" y="52"/>
                  </a:cubicBezTo>
                  <a:cubicBezTo>
                    <a:pt x="17" y="52"/>
                    <a:pt x="18" y="54"/>
                    <a:pt x="18" y="56"/>
                  </a:cubicBezTo>
                  <a:close/>
                  <a:moveTo>
                    <a:pt x="16" y="56"/>
                  </a:moveTo>
                  <a:cubicBezTo>
                    <a:pt x="16" y="55"/>
                    <a:pt x="16" y="54"/>
                    <a:pt x="15" y="54"/>
                  </a:cubicBezTo>
                  <a:cubicBezTo>
                    <a:pt x="14" y="54"/>
                    <a:pt x="13" y="55"/>
                    <a:pt x="13" y="56"/>
                  </a:cubicBezTo>
                  <a:cubicBezTo>
                    <a:pt x="13" y="57"/>
                    <a:pt x="14" y="58"/>
                    <a:pt x="15" y="58"/>
                  </a:cubicBezTo>
                  <a:cubicBezTo>
                    <a:pt x="16" y="58"/>
                    <a:pt x="16" y="57"/>
                    <a:pt x="16" y="56"/>
                  </a:cubicBezTo>
                  <a:close/>
                  <a:moveTo>
                    <a:pt x="45" y="56"/>
                  </a:moveTo>
                  <a:cubicBezTo>
                    <a:pt x="45" y="58"/>
                    <a:pt x="44" y="60"/>
                    <a:pt x="42" y="60"/>
                  </a:cubicBezTo>
                  <a:cubicBezTo>
                    <a:pt x="40" y="60"/>
                    <a:pt x="38" y="58"/>
                    <a:pt x="38" y="56"/>
                  </a:cubicBezTo>
                  <a:cubicBezTo>
                    <a:pt x="38" y="54"/>
                    <a:pt x="40" y="52"/>
                    <a:pt x="42" y="52"/>
                  </a:cubicBezTo>
                  <a:cubicBezTo>
                    <a:pt x="44" y="52"/>
                    <a:pt x="45" y="54"/>
                    <a:pt x="45" y="56"/>
                  </a:cubicBezTo>
                  <a:close/>
                  <a:moveTo>
                    <a:pt x="43" y="56"/>
                  </a:moveTo>
                  <a:cubicBezTo>
                    <a:pt x="43" y="55"/>
                    <a:pt x="43" y="54"/>
                    <a:pt x="42" y="54"/>
                  </a:cubicBezTo>
                  <a:cubicBezTo>
                    <a:pt x="41" y="54"/>
                    <a:pt x="40" y="55"/>
                    <a:pt x="40" y="56"/>
                  </a:cubicBezTo>
                  <a:cubicBezTo>
                    <a:pt x="40" y="57"/>
                    <a:pt x="41" y="58"/>
                    <a:pt x="42" y="58"/>
                  </a:cubicBezTo>
                  <a:cubicBezTo>
                    <a:pt x="43" y="58"/>
                    <a:pt x="43" y="57"/>
                    <a:pt x="43" y="56"/>
                  </a:cubicBezTo>
                  <a:close/>
                  <a:moveTo>
                    <a:pt x="46" y="35"/>
                  </a:moveTo>
                  <a:cubicBezTo>
                    <a:pt x="46" y="34"/>
                    <a:pt x="45" y="34"/>
                    <a:pt x="45" y="34"/>
                  </a:cubicBezTo>
                  <a:cubicBezTo>
                    <a:pt x="12" y="34"/>
                    <a:pt x="12" y="34"/>
                    <a:pt x="12" y="34"/>
                  </a:cubicBezTo>
                  <a:cubicBezTo>
                    <a:pt x="11" y="34"/>
                    <a:pt x="11" y="34"/>
                    <a:pt x="11" y="35"/>
                  </a:cubicBezTo>
                  <a:cubicBezTo>
                    <a:pt x="11" y="35"/>
                    <a:pt x="11" y="36"/>
                    <a:pt x="12" y="36"/>
                  </a:cubicBezTo>
                  <a:cubicBezTo>
                    <a:pt x="45" y="36"/>
                    <a:pt x="45" y="36"/>
                    <a:pt x="45" y="36"/>
                  </a:cubicBezTo>
                  <a:cubicBezTo>
                    <a:pt x="45" y="36"/>
                    <a:pt x="46" y="35"/>
                    <a:pt x="46" y="35"/>
                  </a:cubicBezTo>
                  <a:close/>
                  <a:moveTo>
                    <a:pt x="13" y="38"/>
                  </a:moveTo>
                  <a:cubicBezTo>
                    <a:pt x="13" y="38"/>
                    <a:pt x="12" y="39"/>
                    <a:pt x="12" y="39"/>
                  </a:cubicBezTo>
                  <a:cubicBezTo>
                    <a:pt x="12" y="40"/>
                    <a:pt x="13" y="40"/>
                    <a:pt x="13" y="40"/>
                  </a:cubicBezTo>
                  <a:cubicBezTo>
                    <a:pt x="43" y="40"/>
                    <a:pt x="43" y="40"/>
                    <a:pt x="43" y="40"/>
                  </a:cubicBezTo>
                  <a:cubicBezTo>
                    <a:pt x="44" y="40"/>
                    <a:pt x="44" y="40"/>
                    <a:pt x="44" y="39"/>
                  </a:cubicBezTo>
                  <a:cubicBezTo>
                    <a:pt x="44" y="39"/>
                    <a:pt x="44" y="38"/>
                    <a:pt x="43" y="38"/>
                  </a:cubicBezTo>
                  <a:lnTo>
                    <a:pt x="13" y="38"/>
                  </a:lnTo>
                  <a:close/>
                  <a:moveTo>
                    <a:pt x="13" y="28"/>
                  </a:moveTo>
                  <a:cubicBezTo>
                    <a:pt x="14" y="28"/>
                    <a:pt x="16" y="27"/>
                    <a:pt x="16" y="25"/>
                  </a:cubicBezTo>
                  <a:cubicBezTo>
                    <a:pt x="16" y="24"/>
                    <a:pt x="16" y="24"/>
                    <a:pt x="16" y="2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7" y="13"/>
                    <a:pt x="27" y="14"/>
                    <a:pt x="28" y="14"/>
                  </a:cubicBezTo>
                  <a:cubicBezTo>
                    <a:pt x="28" y="14"/>
                    <a:pt x="29" y="13"/>
                    <a:pt x="29" y="13"/>
                  </a:cubicBezTo>
                  <a:cubicBezTo>
                    <a:pt x="33" y="17"/>
                    <a:pt x="33" y="17"/>
                    <a:pt x="33" y="17"/>
                  </a:cubicBezTo>
                  <a:cubicBezTo>
                    <a:pt x="33" y="18"/>
                    <a:pt x="33" y="18"/>
                    <a:pt x="33" y="19"/>
                  </a:cubicBezTo>
                  <a:cubicBezTo>
                    <a:pt x="33" y="20"/>
                    <a:pt x="34" y="22"/>
                    <a:pt x="36" y="22"/>
                  </a:cubicBezTo>
                  <a:cubicBezTo>
                    <a:pt x="38" y="22"/>
                    <a:pt x="39" y="20"/>
                    <a:pt x="39" y="19"/>
                  </a:cubicBezTo>
                  <a:cubicBezTo>
                    <a:pt x="39" y="18"/>
                    <a:pt x="39" y="18"/>
                    <a:pt x="39" y="17"/>
                  </a:cubicBezTo>
                  <a:cubicBezTo>
                    <a:pt x="50" y="6"/>
                    <a:pt x="50" y="6"/>
                    <a:pt x="50" y="6"/>
                  </a:cubicBezTo>
                  <a:cubicBezTo>
                    <a:pt x="50" y="7"/>
                    <a:pt x="51" y="7"/>
                    <a:pt x="51" y="7"/>
                  </a:cubicBezTo>
                  <a:cubicBezTo>
                    <a:pt x="53" y="7"/>
                    <a:pt x="54" y="5"/>
                    <a:pt x="54" y="4"/>
                  </a:cubicBezTo>
                  <a:cubicBezTo>
                    <a:pt x="54" y="2"/>
                    <a:pt x="53" y="0"/>
                    <a:pt x="51" y="0"/>
                  </a:cubicBezTo>
                  <a:cubicBezTo>
                    <a:pt x="50" y="0"/>
                    <a:pt x="48" y="2"/>
                    <a:pt x="48" y="4"/>
                  </a:cubicBezTo>
                  <a:cubicBezTo>
                    <a:pt x="48" y="4"/>
                    <a:pt x="48" y="5"/>
                    <a:pt x="49" y="5"/>
                  </a:cubicBezTo>
                  <a:cubicBezTo>
                    <a:pt x="38" y="16"/>
                    <a:pt x="38" y="16"/>
                    <a:pt x="38" y="16"/>
                  </a:cubicBezTo>
                  <a:cubicBezTo>
                    <a:pt x="37" y="16"/>
                    <a:pt x="37" y="15"/>
                    <a:pt x="36" y="15"/>
                  </a:cubicBezTo>
                  <a:cubicBezTo>
                    <a:pt x="36" y="15"/>
                    <a:pt x="35" y="16"/>
                    <a:pt x="35" y="16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11"/>
                    <a:pt x="31" y="11"/>
                    <a:pt x="31" y="10"/>
                  </a:cubicBezTo>
                  <a:cubicBezTo>
                    <a:pt x="31" y="9"/>
                    <a:pt x="30" y="7"/>
                    <a:pt x="28" y="7"/>
                  </a:cubicBezTo>
                  <a:cubicBezTo>
                    <a:pt x="26" y="7"/>
                    <a:pt x="25" y="9"/>
                    <a:pt x="25" y="10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4" y="22"/>
                    <a:pt x="13" y="22"/>
                    <a:pt x="13" y="22"/>
                  </a:cubicBezTo>
                  <a:cubicBezTo>
                    <a:pt x="11" y="22"/>
                    <a:pt x="10" y="23"/>
                    <a:pt x="10" y="25"/>
                  </a:cubicBezTo>
                  <a:cubicBezTo>
                    <a:pt x="10" y="27"/>
                    <a:pt x="11" y="28"/>
                    <a:pt x="13" y="2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1" rIns="91440" bIns="45721" numCol="1" anchor="t" anchorCtr="0" compatLnSpc="1"/>
            <a:lstStyle/>
            <a:p>
              <a:endParaRPr lang="en-US" sz="1800"/>
            </a:p>
          </p:txBody>
        </p:sp>
        <p:sp>
          <p:nvSpPr>
            <p:cNvPr id="48" name="îṡḷiḍe"/>
            <p:cNvSpPr/>
            <p:nvPr/>
          </p:nvSpPr>
          <p:spPr bwMode="auto">
            <a:xfrm>
              <a:off x="6996050" y="2402795"/>
              <a:ext cx="375466" cy="361207"/>
            </a:xfrm>
            <a:custGeom>
              <a:avLst/>
              <a:gdLst>
                <a:gd name="T0" fmla="*/ 65 w 67"/>
                <a:gd name="T1" fmla="*/ 41 h 64"/>
                <a:gd name="T2" fmla="*/ 46 w 67"/>
                <a:gd name="T3" fmla="*/ 41 h 64"/>
                <a:gd name="T4" fmla="*/ 46 w 67"/>
                <a:gd name="T5" fmla="*/ 34 h 64"/>
                <a:gd name="T6" fmla="*/ 44 w 67"/>
                <a:gd name="T7" fmla="*/ 32 h 64"/>
                <a:gd name="T8" fmla="*/ 23 w 67"/>
                <a:gd name="T9" fmla="*/ 32 h 64"/>
                <a:gd name="T10" fmla="*/ 21 w 67"/>
                <a:gd name="T11" fmla="*/ 34 h 64"/>
                <a:gd name="T12" fmla="*/ 21 w 67"/>
                <a:gd name="T13" fmla="*/ 47 h 64"/>
                <a:gd name="T14" fmla="*/ 2 w 67"/>
                <a:gd name="T15" fmla="*/ 47 h 64"/>
                <a:gd name="T16" fmla="*/ 0 w 67"/>
                <a:gd name="T17" fmla="*/ 49 h 64"/>
                <a:gd name="T18" fmla="*/ 0 w 67"/>
                <a:gd name="T19" fmla="*/ 62 h 64"/>
                <a:gd name="T20" fmla="*/ 2 w 67"/>
                <a:gd name="T21" fmla="*/ 64 h 64"/>
                <a:gd name="T22" fmla="*/ 23 w 67"/>
                <a:gd name="T23" fmla="*/ 64 h 64"/>
                <a:gd name="T24" fmla="*/ 44 w 67"/>
                <a:gd name="T25" fmla="*/ 64 h 64"/>
                <a:gd name="T26" fmla="*/ 65 w 67"/>
                <a:gd name="T27" fmla="*/ 64 h 64"/>
                <a:gd name="T28" fmla="*/ 67 w 67"/>
                <a:gd name="T29" fmla="*/ 62 h 64"/>
                <a:gd name="T30" fmla="*/ 67 w 67"/>
                <a:gd name="T31" fmla="*/ 43 h 64"/>
                <a:gd name="T32" fmla="*/ 65 w 67"/>
                <a:gd name="T33" fmla="*/ 41 h 64"/>
                <a:gd name="T34" fmla="*/ 45 w 67"/>
                <a:gd name="T35" fmla="*/ 61 h 64"/>
                <a:gd name="T36" fmla="*/ 45 w 67"/>
                <a:gd name="T37" fmla="*/ 44 h 64"/>
                <a:gd name="T38" fmla="*/ 64 w 67"/>
                <a:gd name="T39" fmla="*/ 44 h 64"/>
                <a:gd name="T40" fmla="*/ 64 w 67"/>
                <a:gd name="T41" fmla="*/ 61 h 64"/>
                <a:gd name="T42" fmla="*/ 45 w 67"/>
                <a:gd name="T43" fmla="*/ 61 h 64"/>
                <a:gd name="T44" fmla="*/ 24 w 67"/>
                <a:gd name="T45" fmla="*/ 49 h 64"/>
                <a:gd name="T46" fmla="*/ 24 w 67"/>
                <a:gd name="T47" fmla="*/ 35 h 64"/>
                <a:gd name="T48" fmla="*/ 43 w 67"/>
                <a:gd name="T49" fmla="*/ 35 h 64"/>
                <a:gd name="T50" fmla="*/ 43 w 67"/>
                <a:gd name="T51" fmla="*/ 43 h 64"/>
                <a:gd name="T52" fmla="*/ 43 w 67"/>
                <a:gd name="T53" fmla="*/ 61 h 64"/>
                <a:gd name="T54" fmla="*/ 24 w 67"/>
                <a:gd name="T55" fmla="*/ 61 h 64"/>
                <a:gd name="T56" fmla="*/ 24 w 67"/>
                <a:gd name="T57" fmla="*/ 49 h 64"/>
                <a:gd name="T58" fmla="*/ 22 w 67"/>
                <a:gd name="T59" fmla="*/ 61 h 64"/>
                <a:gd name="T60" fmla="*/ 3 w 67"/>
                <a:gd name="T61" fmla="*/ 61 h 64"/>
                <a:gd name="T62" fmla="*/ 3 w 67"/>
                <a:gd name="T63" fmla="*/ 50 h 64"/>
                <a:gd name="T64" fmla="*/ 22 w 67"/>
                <a:gd name="T65" fmla="*/ 50 h 64"/>
                <a:gd name="T66" fmla="*/ 22 w 67"/>
                <a:gd name="T67" fmla="*/ 61 h 64"/>
                <a:gd name="T68" fmla="*/ 32 w 67"/>
                <a:gd name="T69" fmla="*/ 20 h 64"/>
                <a:gd name="T70" fmla="*/ 32 w 67"/>
                <a:gd name="T71" fmla="*/ 9 h 64"/>
                <a:gd name="T72" fmla="*/ 30 w 67"/>
                <a:gd name="T73" fmla="*/ 10 h 64"/>
                <a:gd name="T74" fmla="*/ 29 w 67"/>
                <a:gd name="T75" fmla="*/ 10 h 64"/>
                <a:gd name="T76" fmla="*/ 29 w 67"/>
                <a:gd name="T77" fmla="*/ 9 h 64"/>
                <a:gd name="T78" fmla="*/ 33 w 67"/>
                <a:gd name="T79" fmla="*/ 6 h 64"/>
                <a:gd name="T80" fmla="*/ 34 w 67"/>
                <a:gd name="T81" fmla="*/ 6 h 64"/>
                <a:gd name="T82" fmla="*/ 34 w 67"/>
                <a:gd name="T83" fmla="*/ 7 h 64"/>
                <a:gd name="T84" fmla="*/ 34 w 67"/>
                <a:gd name="T85" fmla="*/ 20 h 64"/>
                <a:gd name="T86" fmla="*/ 37 w 67"/>
                <a:gd name="T87" fmla="*/ 20 h 64"/>
                <a:gd name="T88" fmla="*/ 38 w 67"/>
                <a:gd name="T89" fmla="*/ 21 h 64"/>
                <a:gd name="T90" fmla="*/ 37 w 67"/>
                <a:gd name="T91" fmla="*/ 22 h 64"/>
                <a:gd name="T92" fmla="*/ 30 w 67"/>
                <a:gd name="T93" fmla="*/ 22 h 64"/>
                <a:gd name="T94" fmla="*/ 29 w 67"/>
                <a:gd name="T95" fmla="*/ 21 h 64"/>
                <a:gd name="T96" fmla="*/ 30 w 67"/>
                <a:gd name="T97" fmla="*/ 20 h 64"/>
                <a:gd name="T98" fmla="*/ 32 w 67"/>
                <a:gd name="T99" fmla="*/ 20 h 64"/>
                <a:gd name="T100" fmla="*/ 33 w 67"/>
                <a:gd name="T101" fmla="*/ 28 h 64"/>
                <a:gd name="T102" fmla="*/ 47 w 67"/>
                <a:gd name="T103" fmla="*/ 14 h 64"/>
                <a:gd name="T104" fmla="*/ 33 w 67"/>
                <a:gd name="T105" fmla="*/ 0 h 64"/>
                <a:gd name="T106" fmla="*/ 20 w 67"/>
                <a:gd name="T107" fmla="*/ 14 h 64"/>
                <a:gd name="T108" fmla="*/ 33 w 67"/>
                <a:gd name="T109" fmla="*/ 28 h 64"/>
                <a:gd name="T110" fmla="*/ 33 w 67"/>
                <a:gd name="T111" fmla="*/ 3 h 64"/>
                <a:gd name="T112" fmla="*/ 44 w 67"/>
                <a:gd name="T113" fmla="*/ 14 h 64"/>
                <a:gd name="T114" fmla="*/ 33 w 67"/>
                <a:gd name="T115" fmla="*/ 25 h 64"/>
                <a:gd name="T116" fmla="*/ 23 w 67"/>
                <a:gd name="T117" fmla="*/ 14 h 64"/>
                <a:gd name="T118" fmla="*/ 33 w 67"/>
                <a:gd name="T119" fmla="*/ 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7" h="64">
                  <a:moveTo>
                    <a:pt x="65" y="41"/>
                  </a:moveTo>
                  <a:cubicBezTo>
                    <a:pt x="46" y="41"/>
                    <a:pt x="46" y="41"/>
                    <a:pt x="46" y="41"/>
                  </a:cubicBezTo>
                  <a:cubicBezTo>
                    <a:pt x="46" y="34"/>
                    <a:pt x="46" y="34"/>
                    <a:pt x="46" y="34"/>
                  </a:cubicBezTo>
                  <a:cubicBezTo>
                    <a:pt x="46" y="32"/>
                    <a:pt x="45" y="32"/>
                    <a:pt x="44" y="32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2" y="32"/>
                    <a:pt x="21" y="32"/>
                    <a:pt x="21" y="34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" y="47"/>
                    <a:pt x="2" y="47"/>
                    <a:pt x="2" y="47"/>
                  </a:cubicBezTo>
                  <a:cubicBezTo>
                    <a:pt x="1" y="47"/>
                    <a:pt x="0" y="48"/>
                    <a:pt x="0" y="49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0" y="63"/>
                    <a:pt x="1" y="64"/>
                    <a:pt x="2" y="64"/>
                  </a:cubicBezTo>
                  <a:cubicBezTo>
                    <a:pt x="23" y="64"/>
                    <a:pt x="23" y="64"/>
                    <a:pt x="23" y="64"/>
                  </a:cubicBezTo>
                  <a:cubicBezTo>
                    <a:pt x="44" y="64"/>
                    <a:pt x="44" y="64"/>
                    <a:pt x="44" y="64"/>
                  </a:cubicBezTo>
                  <a:cubicBezTo>
                    <a:pt x="65" y="64"/>
                    <a:pt x="65" y="64"/>
                    <a:pt x="65" y="64"/>
                  </a:cubicBezTo>
                  <a:cubicBezTo>
                    <a:pt x="66" y="64"/>
                    <a:pt x="67" y="63"/>
                    <a:pt x="67" y="62"/>
                  </a:cubicBezTo>
                  <a:cubicBezTo>
                    <a:pt x="67" y="43"/>
                    <a:pt x="67" y="43"/>
                    <a:pt x="67" y="43"/>
                  </a:cubicBezTo>
                  <a:cubicBezTo>
                    <a:pt x="67" y="42"/>
                    <a:pt x="66" y="41"/>
                    <a:pt x="65" y="41"/>
                  </a:cubicBezTo>
                  <a:close/>
                  <a:moveTo>
                    <a:pt x="45" y="61"/>
                  </a:moveTo>
                  <a:cubicBezTo>
                    <a:pt x="45" y="44"/>
                    <a:pt x="45" y="44"/>
                    <a:pt x="45" y="44"/>
                  </a:cubicBezTo>
                  <a:cubicBezTo>
                    <a:pt x="64" y="44"/>
                    <a:pt x="64" y="44"/>
                    <a:pt x="64" y="44"/>
                  </a:cubicBezTo>
                  <a:cubicBezTo>
                    <a:pt x="64" y="61"/>
                    <a:pt x="64" y="61"/>
                    <a:pt x="64" y="61"/>
                  </a:cubicBezTo>
                  <a:lnTo>
                    <a:pt x="45" y="61"/>
                  </a:lnTo>
                  <a:close/>
                  <a:moveTo>
                    <a:pt x="24" y="49"/>
                  </a:moveTo>
                  <a:cubicBezTo>
                    <a:pt x="24" y="35"/>
                    <a:pt x="24" y="35"/>
                    <a:pt x="24" y="35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3" y="43"/>
                    <a:pt x="43" y="43"/>
                    <a:pt x="43" y="43"/>
                  </a:cubicBezTo>
                  <a:cubicBezTo>
                    <a:pt x="43" y="61"/>
                    <a:pt x="43" y="61"/>
                    <a:pt x="43" y="61"/>
                  </a:cubicBezTo>
                  <a:cubicBezTo>
                    <a:pt x="24" y="61"/>
                    <a:pt x="24" y="61"/>
                    <a:pt x="24" y="61"/>
                  </a:cubicBezTo>
                  <a:lnTo>
                    <a:pt x="24" y="49"/>
                  </a:lnTo>
                  <a:close/>
                  <a:moveTo>
                    <a:pt x="22" y="61"/>
                  </a:moveTo>
                  <a:cubicBezTo>
                    <a:pt x="3" y="61"/>
                    <a:pt x="3" y="61"/>
                    <a:pt x="3" y="61"/>
                  </a:cubicBezTo>
                  <a:cubicBezTo>
                    <a:pt x="3" y="50"/>
                    <a:pt x="3" y="50"/>
                    <a:pt x="3" y="50"/>
                  </a:cubicBezTo>
                  <a:cubicBezTo>
                    <a:pt x="22" y="50"/>
                    <a:pt x="22" y="50"/>
                    <a:pt x="22" y="50"/>
                  </a:cubicBezTo>
                  <a:lnTo>
                    <a:pt x="22" y="61"/>
                  </a:lnTo>
                  <a:close/>
                  <a:moveTo>
                    <a:pt x="32" y="20"/>
                  </a:moveTo>
                  <a:cubicBezTo>
                    <a:pt x="32" y="9"/>
                    <a:pt x="32" y="9"/>
                    <a:pt x="32" y="9"/>
                  </a:cubicBezTo>
                  <a:cubicBezTo>
                    <a:pt x="30" y="10"/>
                    <a:pt x="30" y="10"/>
                    <a:pt x="30" y="10"/>
                  </a:cubicBezTo>
                  <a:cubicBezTo>
                    <a:pt x="30" y="11"/>
                    <a:pt x="29" y="11"/>
                    <a:pt x="29" y="10"/>
                  </a:cubicBezTo>
                  <a:cubicBezTo>
                    <a:pt x="29" y="10"/>
                    <a:pt x="29" y="9"/>
                    <a:pt x="29" y="9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33" y="6"/>
                    <a:pt x="33" y="6"/>
                    <a:pt x="34" y="6"/>
                  </a:cubicBezTo>
                  <a:cubicBezTo>
                    <a:pt x="34" y="6"/>
                    <a:pt x="34" y="7"/>
                    <a:pt x="34" y="7"/>
                  </a:cubicBezTo>
                  <a:cubicBezTo>
                    <a:pt x="34" y="20"/>
                    <a:pt x="34" y="20"/>
                    <a:pt x="34" y="20"/>
                  </a:cubicBezTo>
                  <a:cubicBezTo>
                    <a:pt x="37" y="20"/>
                    <a:pt x="37" y="20"/>
                    <a:pt x="37" y="20"/>
                  </a:cubicBezTo>
                  <a:cubicBezTo>
                    <a:pt x="37" y="20"/>
                    <a:pt x="38" y="21"/>
                    <a:pt x="38" y="21"/>
                  </a:cubicBezTo>
                  <a:cubicBezTo>
                    <a:pt x="38" y="22"/>
                    <a:pt x="37" y="22"/>
                    <a:pt x="37" y="22"/>
                  </a:cubicBezTo>
                  <a:cubicBezTo>
                    <a:pt x="30" y="22"/>
                    <a:pt x="30" y="22"/>
                    <a:pt x="30" y="22"/>
                  </a:cubicBezTo>
                  <a:cubicBezTo>
                    <a:pt x="29" y="22"/>
                    <a:pt x="29" y="22"/>
                    <a:pt x="29" y="21"/>
                  </a:cubicBezTo>
                  <a:cubicBezTo>
                    <a:pt x="29" y="21"/>
                    <a:pt x="29" y="20"/>
                    <a:pt x="30" y="20"/>
                  </a:cubicBezTo>
                  <a:lnTo>
                    <a:pt x="32" y="20"/>
                  </a:lnTo>
                  <a:close/>
                  <a:moveTo>
                    <a:pt x="33" y="28"/>
                  </a:moveTo>
                  <a:cubicBezTo>
                    <a:pt x="41" y="28"/>
                    <a:pt x="47" y="22"/>
                    <a:pt x="47" y="14"/>
                  </a:cubicBezTo>
                  <a:cubicBezTo>
                    <a:pt x="47" y="7"/>
                    <a:pt x="41" y="0"/>
                    <a:pt x="33" y="0"/>
                  </a:cubicBezTo>
                  <a:cubicBezTo>
                    <a:pt x="26" y="0"/>
                    <a:pt x="20" y="7"/>
                    <a:pt x="20" y="14"/>
                  </a:cubicBezTo>
                  <a:cubicBezTo>
                    <a:pt x="20" y="22"/>
                    <a:pt x="26" y="28"/>
                    <a:pt x="33" y="28"/>
                  </a:cubicBezTo>
                  <a:close/>
                  <a:moveTo>
                    <a:pt x="33" y="3"/>
                  </a:moveTo>
                  <a:cubicBezTo>
                    <a:pt x="39" y="3"/>
                    <a:pt x="44" y="8"/>
                    <a:pt x="44" y="14"/>
                  </a:cubicBezTo>
                  <a:cubicBezTo>
                    <a:pt x="44" y="20"/>
                    <a:pt x="39" y="25"/>
                    <a:pt x="33" y="25"/>
                  </a:cubicBezTo>
                  <a:cubicBezTo>
                    <a:pt x="27" y="25"/>
                    <a:pt x="23" y="20"/>
                    <a:pt x="23" y="14"/>
                  </a:cubicBezTo>
                  <a:cubicBezTo>
                    <a:pt x="23" y="8"/>
                    <a:pt x="27" y="3"/>
                    <a:pt x="33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1" rIns="91440" bIns="45721" numCol="1" anchor="t" anchorCtr="0" compatLnSpc="1"/>
            <a:lstStyle/>
            <a:p>
              <a:endParaRPr lang="en-US" sz="1800"/>
            </a:p>
          </p:txBody>
        </p:sp>
        <p:sp>
          <p:nvSpPr>
            <p:cNvPr id="49" name="îSļídê"/>
            <p:cNvSpPr/>
            <p:nvPr/>
          </p:nvSpPr>
          <p:spPr bwMode="auto">
            <a:xfrm>
              <a:off x="4997763" y="2460443"/>
              <a:ext cx="424442" cy="461620"/>
            </a:xfrm>
            <a:custGeom>
              <a:avLst/>
              <a:gdLst>
                <a:gd name="T0" fmla="*/ 42 w 58"/>
                <a:gd name="T1" fmla="*/ 4 h 63"/>
                <a:gd name="T2" fmla="*/ 41 w 58"/>
                <a:gd name="T3" fmla="*/ 10 h 63"/>
                <a:gd name="T4" fmla="*/ 17 w 58"/>
                <a:gd name="T5" fmla="*/ 47 h 63"/>
                <a:gd name="T6" fmla="*/ 15 w 58"/>
                <a:gd name="T7" fmla="*/ 54 h 63"/>
                <a:gd name="T8" fmla="*/ 19 w 58"/>
                <a:gd name="T9" fmla="*/ 47 h 63"/>
                <a:gd name="T10" fmla="*/ 49 w 58"/>
                <a:gd name="T11" fmla="*/ 19 h 63"/>
                <a:gd name="T12" fmla="*/ 53 w 58"/>
                <a:gd name="T13" fmla="*/ 14 h 63"/>
                <a:gd name="T14" fmla="*/ 48 w 58"/>
                <a:gd name="T15" fmla="*/ 19 h 63"/>
                <a:gd name="T16" fmla="*/ 4 w 58"/>
                <a:gd name="T17" fmla="*/ 43 h 63"/>
                <a:gd name="T18" fmla="*/ 11 w 58"/>
                <a:gd name="T19" fmla="*/ 41 h 63"/>
                <a:gd name="T20" fmla="*/ 57 w 58"/>
                <a:gd name="T21" fmla="*/ 28 h 63"/>
                <a:gd name="T22" fmla="*/ 51 w 58"/>
                <a:gd name="T23" fmla="*/ 30 h 63"/>
                <a:gd name="T24" fmla="*/ 57 w 58"/>
                <a:gd name="T25" fmla="*/ 28 h 63"/>
                <a:gd name="T26" fmla="*/ 1 w 58"/>
                <a:gd name="T27" fmla="*/ 28 h 63"/>
                <a:gd name="T28" fmla="*/ 7 w 58"/>
                <a:gd name="T29" fmla="*/ 30 h 63"/>
                <a:gd name="T30" fmla="*/ 48 w 58"/>
                <a:gd name="T31" fmla="*/ 39 h 63"/>
                <a:gd name="T32" fmla="*/ 54 w 58"/>
                <a:gd name="T33" fmla="*/ 44 h 63"/>
                <a:gd name="T34" fmla="*/ 49 w 58"/>
                <a:gd name="T35" fmla="*/ 39 h 63"/>
                <a:gd name="T36" fmla="*/ 5 w 58"/>
                <a:gd name="T37" fmla="*/ 16 h 63"/>
                <a:gd name="T38" fmla="*/ 11 w 58"/>
                <a:gd name="T39" fmla="*/ 18 h 63"/>
                <a:gd name="T40" fmla="*/ 41 w 58"/>
                <a:gd name="T41" fmla="*/ 47 h 63"/>
                <a:gd name="T42" fmla="*/ 42 w 58"/>
                <a:gd name="T43" fmla="*/ 54 h 63"/>
                <a:gd name="T44" fmla="*/ 44 w 58"/>
                <a:gd name="T45" fmla="*/ 53 h 63"/>
                <a:gd name="T46" fmla="*/ 18 w 58"/>
                <a:gd name="T47" fmla="*/ 11 h 63"/>
                <a:gd name="T48" fmla="*/ 16 w 58"/>
                <a:gd name="T49" fmla="*/ 4 h 63"/>
                <a:gd name="T50" fmla="*/ 17 w 58"/>
                <a:gd name="T51" fmla="*/ 10 h 63"/>
                <a:gd name="T52" fmla="*/ 30 w 58"/>
                <a:gd name="T53" fmla="*/ 1 h 63"/>
                <a:gd name="T54" fmla="*/ 28 w 58"/>
                <a:gd name="T55" fmla="*/ 7 h 63"/>
                <a:gd name="T56" fmla="*/ 40 w 58"/>
                <a:gd name="T57" fmla="*/ 41 h 63"/>
                <a:gd name="T58" fmla="*/ 37 w 58"/>
                <a:gd name="T59" fmla="*/ 51 h 63"/>
                <a:gd name="T60" fmla="*/ 38 w 58"/>
                <a:gd name="T61" fmla="*/ 55 h 63"/>
                <a:gd name="T62" fmla="*/ 35 w 58"/>
                <a:gd name="T63" fmla="*/ 60 h 63"/>
                <a:gd name="T64" fmla="*/ 28 w 58"/>
                <a:gd name="T65" fmla="*/ 63 h 63"/>
                <a:gd name="T66" fmla="*/ 21 w 58"/>
                <a:gd name="T67" fmla="*/ 58 h 63"/>
                <a:gd name="T68" fmla="*/ 22 w 58"/>
                <a:gd name="T69" fmla="*/ 53 h 63"/>
                <a:gd name="T70" fmla="*/ 21 w 58"/>
                <a:gd name="T71" fmla="*/ 49 h 63"/>
                <a:gd name="T72" fmla="*/ 13 w 58"/>
                <a:gd name="T73" fmla="*/ 29 h 63"/>
                <a:gd name="T74" fmla="*/ 33 w 58"/>
                <a:gd name="T75" fmla="*/ 61 h 63"/>
                <a:gd name="T76" fmla="*/ 25 w 58"/>
                <a:gd name="T77" fmla="*/ 61 h 63"/>
                <a:gd name="T78" fmla="*/ 33 w 58"/>
                <a:gd name="T79" fmla="*/ 61 h 63"/>
                <a:gd name="T80" fmla="*/ 23 w 58"/>
                <a:gd name="T81" fmla="*/ 58 h 63"/>
                <a:gd name="T82" fmla="*/ 31 w 58"/>
                <a:gd name="T83" fmla="*/ 58 h 63"/>
                <a:gd name="T84" fmla="*/ 34 w 58"/>
                <a:gd name="T85" fmla="*/ 57 h 63"/>
                <a:gd name="T86" fmla="*/ 23 w 58"/>
                <a:gd name="T87" fmla="*/ 55 h 63"/>
                <a:gd name="T88" fmla="*/ 36 w 58"/>
                <a:gd name="T89" fmla="*/ 55 h 63"/>
                <a:gd name="T90" fmla="*/ 25 w 58"/>
                <a:gd name="T91" fmla="*/ 52 h 63"/>
                <a:gd name="T92" fmla="*/ 34 w 58"/>
                <a:gd name="T93" fmla="*/ 52 h 63"/>
                <a:gd name="T94" fmla="*/ 34 w 58"/>
                <a:gd name="T95" fmla="*/ 50 h 63"/>
                <a:gd name="T96" fmla="*/ 25 w 58"/>
                <a:gd name="T97" fmla="*/ 49 h 63"/>
                <a:gd name="T98" fmla="*/ 34 w 58"/>
                <a:gd name="T99" fmla="*/ 50 h 63"/>
                <a:gd name="T100" fmla="*/ 15 w 58"/>
                <a:gd name="T101" fmla="*/ 29 h 63"/>
                <a:gd name="T102" fmla="*/ 25 w 58"/>
                <a:gd name="T103" fmla="*/ 47 h 63"/>
                <a:gd name="T104" fmla="*/ 24 w 58"/>
                <a:gd name="T105" fmla="*/ 31 h 63"/>
                <a:gd name="T106" fmla="*/ 31 w 58"/>
                <a:gd name="T107" fmla="*/ 47 h 63"/>
                <a:gd name="T108" fmla="*/ 35 w 58"/>
                <a:gd name="T109" fmla="*/ 32 h 63"/>
                <a:gd name="T110" fmla="*/ 35 w 58"/>
                <a:gd name="T111" fmla="*/ 47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8" h="63">
                  <a:moveTo>
                    <a:pt x="40" y="11"/>
                  </a:moveTo>
                  <a:cubicBezTo>
                    <a:pt x="39" y="10"/>
                    <a:pt x="39" y="10"/>
                    <a:pt x="39" y="9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3" y="4"/>
                    <a:pt x="43" y="3"/>
                    <a:pt x="44" y="4"/>
                  </a:cubicBezTo>
                  <a:cubicBezTo>
                    <a:pt x="44" y="4"/>
                    <a:pt x="44" y="5"/>
                    <a:pt x="44" y="5"/>
                  </a:cubicBezTo>
                  <a:cubicBezTo>
                    <a:pt x="41" y="10"/>
                    <a:pt x="41" y="10"/>
                    <a:pt x="41" y="10"/>
                  </a:cubicBezTo>
                  <a:cubicBezTo>
                    <a:pt x="41" y="10"/>
                    <a:pt x="41" y="11"/>
                    <a:pt x="40" y="11"/>
                  </a:cubicBezTo>
                  <a:cubicBezTo>
                    <a:pt x="40" y="11"/>
                    <a:pt x="40" y="11"/>
                    <a:pt x="40" y="11"/>
                  </a:cubicBezTo>
                  <a:close/>
                  <a:moveTo>
                    <a:pt x="17" y="47"/>
                  </a:moveTo>
                  <a:cubicBezTo>
                    <a:pt x="14" y="53"/>
                    <a:pt x="14" y="53"/>
                    <a:pt x="14" y="53"/>
                  </a:cubicBezTo>
                  <a:cubicBezTo>
                    <a:pt x="14" y="53"/>
                    <a:pt x="14" y="54"/>
                    <a:pt x="15" y="54"/>
                  </a:cubicBezTo>
                  <a:cubicBezTo>
                    <a:pt x="15" y="54"/>
                    <a:pt x="15" y="54"/>
                    <a:pt x="15" y="54"/>
                  </a:cubicBezTo>
                  <a:cubicBezTo>
                    <a:pt x="16" y="54"/>
                    <a:pt x="16" y="54"/>
                    <a:pt x="16" y="54"/>
                  </a:cubicBezTo>
                  <a:cubicBezTo>
                    <a:pt x="19" y="48"/>
                    <a:pt x="19" y="48"/>
                    <a:pt x="19" y="48"/>
                  </a:cubicBezTo>
                  <a:cubicBezTo>
                    <a:pt x="19" y="48"/>
                    <a:pt x="19" y="47"/>
                    <a:pt x="19" y="47"/>
                  </a:cubicBezTo>
                  <a:cubicBezTo>
                    <a:pt x="18" y="47"/>
                    <a:pt x="18" y="47"/>
                    <a:pt x="17" y="47"/>
                  </a:cubicBezTo>
                  <a:close/>
                  <a:moveTo>
                    <a:pt x="48" y="19"/>
                  </a:moveTo>
                  <a:cubicBezTo>
                    <a:pt x="49" y="19"/>
                    <a:pt x="49" y="19"/>
                    <a:pt x="49" y="19"/>
                  </a:cubicBezTo>
                  <a:cubicBezTo>
                    <a:pt x="54" y="16"/>
                    <a:pt x="54" y="16"/>
                    <a:pt x="54" y="16"/>
                  </a:cubicBezTo>
                  <a:cubicBezTo>
                    <a:pt x="55" y="15"/>
                    <a:pt x="55" y="15"/>
                    <a:pt x="54" y="14"/>
                  </a:cubicBezTo>
                  <a:cubicBezTo>
                    <a:pt x="54" y="14"/>
                    <a:pt x="54" y="14"/>
                    <a:pt x="53" y="14"/>
                  </a:cubicBezTo>
                  <a:cubicBezTo>
                    <a:pt x="48" y="17"/>
                    <a:pt x="48" y="17"/>
                    <a:pt x="48" y="17"/>
                  </a:cubicBezTo>
                  <a:cubicBezTo>
                    <a:pt x="47" y="17"/>
                    <a:pt x="47" y="18"/>
                    <a:pt x="48" y="18"/>
                  </a:cubicBezTo>
                  <a:cubicBezTo>
                    <a:pt x="48" y="19"/>
                    <a:pt x="48" y="19"/>
                    <a:pt x="48" y="19"/>
                  </a:cubicBezTo>
                  <a:close/>
                  <a:moveTo>
                    <a:pt x="10" y="39"/>
                  </a:moveTo>
                  <a:cubicBezTo>
                    <a:pt x="5" y="42"/>
                    <a:pt x="5" y="42"/>
                    <a:pt x="5" y="42"/>
                  </a:cubicBezTo>
                  <a:cubicBezTo>
                    <a:pt x="4" y="42"/>
                    <a:pt x="4" y="43"/>
                    <a:pt x="4" y="43"/>
                  </a:cubicBezTo>
                  <a:cubicBezTo>
                    <a:pt x="4" y="44"/>
                    <a:pt x="5" y="44"/>
                    <a:pt x="5" y="44"/>
                  </a:cubicBezTo>
                  <a:cubicBezTo>
                    <a:pt x="5" y="44"/>
                    <a:pt x="5" y="44"/>
                    <a:pt x="6" y="44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1" y="40"/>
                    <a:pt x="11" y="40"/>
                    <a:pt x="11" y="39"/>
                  </a:cubicBezTo>
                  <a:cubicBezTo>
                    <a:pt x="11" y="39"/>
                    <a:pt x="10" y="39"/>
                    <a:pt x="10" y="39"/>
                  </a:cubicBezTo>
                  <a:close/>
                  <a:moveTo>
                    <a:pt x="57" y="28"/>
                  </a:move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0" y="28"/>
                    <a:pt x="50" y="29"/>
                  </a:cubicBezTo>
                  <a:cubicBezTo>
                    <a:pt x="50" y="29"/>
                    <a:pt x="51" y="30"/>
                    <a:pt x="51" y="30"/>
                  </a:cubicBezTo>
                  <a:cubicBezTo>
                    <a:pt x="57" y="30"/>
                    <a:pt x="57" y="30"/>
                    <a:pt x="57" y="30"/>
                  </a:cubicBezTo>
                  <a:cubicBezTo>
                    <a:pt x="58" y="30"/>
                    <a:pt x="58" y="29"/>
                    <a:pt x="58" y="29"/>
                  </a:cubicBezTo>
                  <a:cubicBezTo>
                    <a:pt x="58" y="28"/>
                    <a:pt x="58" y="28"/>
                    <a:pt x="57" y="28"/>
                  </a:cubicBezTo>
                  <a:close/>
                  <a:moveTo>
                    <a:pt x="8" y="29"/>
                  </a:moveTo>
                  <a:cubicBezTo>
                    <a:pt x="8" y="28"/>
                    <a:pt x="8" y="28"/>
                    <a:pt x="7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1" y="28"/>
                    <a:pt x="0" y="28"/>
                    <a:pt x="0" y="29"/>
                  </a:cubicBezTo>
                  <a:cubicBezTo>
                    <a:pt x="0" y="29"/>
                    <a:pt x="1" y="30"/>
                    <a:pt x="1" y="30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8" y="30"/>
                    <a:pt x="8" y="29"/>
                    <a:pt x="8" y="29"/>
                  </a:cubicBezTo>
                  <a:close/>
                  <a:moveTo>
                    <a:pt x="49" y="39"/>
                  </a:moveTo>
                  <a:cubicBezTo>
                    <a:pt x="48" y="39"/>
                    <a:pt x="48" y="39"/>
                    <a:pt x="48" y="39"/>
                  </a:cubicBezTo>
                  <a:cubicBezTo>
                    <a:pt x="47" y="40"/>
                    <a:pt x="47" y="40"/>
                    <a:pt x="48" y="41"/>
                  </a:cubicBezTo>
                  <a:cubicBezTo>
                    <a:pt x="53" y="44"/>
                    <a:pt x="53" y="44"/>
                    <a:pt x="53" y="44"/>
                  </a:cubicBezTo>
                  <a:cubicBezTo>
                    <a:pt x="53" y="44"/>
                    <a:pt x="53" y="44"/>
                    <a:pt x="54" y="44"/>
                  </a:cubicBezTo>
                  <a:cubicBezTo>
                    <a:pt x="54" y="44"/>
                    <a:pt x="54" y="44"/>
                    <a:pt x="54" y="43"/>
                  </a:cubicBezTo>
                  <a:cubicBezTo>
                    <a:pt x="55" y="43"/>
                    <a:pt x="55" y="42"/>
                    <a:pt x="54" y="42"/>
                  </a:cubicBezTo>
                  <a:lnTo>
                    <a:pt x="49" y="39"/>
                  </a:lnTo>
                  <a:close/>
                  <a:moveTo>
                    <a:pt x="6" y="14"/>
                  </a:moveTo>
                  <a:cubicBezTo>
                    <a:pt x="5" y="14"/>
                    <a:pt x="4" y="14"/>
                    <a:pt x="4" y="14"/>
                  </a:cubicBezTo>
                  <a:cubicBezTo>
                    <a:pt x="4" y="15"/>
                    <a:pt x="4" y="15"/>
                    <a:pt x="5" y="16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1" y="19"/>
                    <a:pt x="11" y="19"/>
                    <a:pt x="11" y="18"/>
                  </a:cubicBezTo>
                  <a:cubicBezTo>
                    <a:pt x="11" y="18"/>
                    <a:pt x="11" y="17"/>
                    <a:pt x="11" y="17"/>
                  </a:cubicBezTo>
                  <a:lnTo>
                    <a:pt x="6" y="14"/>
                  </a:lnTo>
                  <a:close/>
                  <a:moveTo>
                    <a:pt x="41" y="47"/>
                  </a:moveTo>
                  <a:cubicBezTo>
                    <a:pt x="41" y="47"/>
                    <a:pt x="40" y="47"/>
                    <a:pt x="40" y="47"/>
                  </a:cubicBezTo>
                  <a:cubicBezTo>
                    <a:pt x="39" y="47"/>
                    <a:pt x="39" y="48"/>
                    <a:pt x="39" y="48"/>
                  </a:cubicBezTo>
                  <a:cubicBezTo>
                    <a:pt x="42" y="54"/>
                    <a:pt x="42" y="54"/>
                    <a:pt x="42" y="54"/>
                  </a:cubicBezTo>
                  <a:cubicBezTo>
                    <a:pt x="43" y="54"/>
                    <a:pt x="43" y="54"/>
                    <a:pt x="43" y="54"/>
                  </a:cubicBezTo>
                  <a:cubicBezTo>
                    <a:pt x="43" y="54"/>
                    <a:pt x="44" y="54"/>
                    <a:pt x="44" y="54"/>
                  </a:cubicBezTo>
                  <a:cubicBezTo>
                    <a:pt x="44" y="54"/>
                    <a:pt x="44" y="53"/>
                    <a:pt x="44" y="53"/>
                  </a:cubicBezTo>
                  <a:lnTo>
                    <a:pt x="41" y="47"/>
                  </a:lnTo>
                  <a:close/>
                  <a:moveTo>
                    <a:pt x="17" y="10"/>
                  </a:moveTo>
                  <a:cubicBezTo>
                    <a:pt x="18" y="10"/>
                    <a:pt x="18" y="11"/>
                    <a:pt x="18" y="11"/>
                  </a:cubicBezTo>
                  <a:cubicBezTo>
                    <a:pt x="18" y="11"/>
                    <a:pt x="19" y="11"/>
                    <a:pt x="19" y="11"/>
                  </a:cubicBezTo>
                  <a:cubicBezTo>
                    <a:pt x="19" y="10"/>
                    <a:pt x="19" y="10"/>
                    <a:pt x="19" y="9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5" y="3"/>
                    <a:pt x="15" y="4"/>
                  </a:cubicBezTo>
                  <a:cubicBezTo>
                    <a:pt x="14" y="4"/>
                    <a:pt x="14" y="5"/>
                    <a:pt x="14" y="5"/>
                  </a:cubicBezTo>
                  <a:lnTo>
                    <a:pt x="17" y="10"/>
                  </a:lnTo>
                  <a:close/>
                  <a:moveTo>
                    <a:pt x="29" y="8"/>
                  </a:moveTo>
                  <a:cubicBezTo>
                    <a:pt x="30" y="8"/>
                    <a:pt x="30" y="7"/>
                    <a:pt x="30" y="7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0" y="0"/>
                    <a:pt x="30" y="0"/>
                    <a:pt x="29" y="0"/>
                  </a:cubicBezTo>
                  <a:cubicBezTo>
                    <a:pt x="29" y="0"/>
                    <a:pt x="28" y="0"/>
                    <a:pt x="28" y="1"/>
                  </a:cubicBezTo>
                  <a:cubicBezTo>
                    <a:pt x="28" y="7"/>
                    <a:pt x="28" y="7"/>
                    <a:pt x="28" y="7"/>
                  </a:cubicBezTo>
                  <a:cubicBezTo>
                    <a:pt x="28" y="7"/>
                    <a:pt x="29" y="8"/>
                    <a:pt x="29" y="8"/>
                  </a:cubicBezTo>
                  <a:close/>
                  <a:moveTo>
                    <a:pt x="45" y="29"/>
                  </a:moveTo>
                  <a:cubicBezTo>
                    <a:pt x="45" y="33"/>
                    <a:pt x="44" y="38"/>
                    <a:pt x="40" y="41"/>
                  </a:cubicBezTo>
                  <a:cubicBezTo>
                    <a:pt x="38" y="43"/>
                    <a:pt x="37" y="46"/>
                    <a:pt x="37" y="47"/>
                  </a:cubicBezTo>
                  <a:cubicBezTo>
                    <a:pt x="38" y="48"/>
                    <a:pt x="38" y="48"/>
                    <a:pt x="38" y="49"/>
                  </a:cubicBezTo>
                  <a:cubicBezTo>
                    <a:pt x="38" y="50"/>
                    <a:pt x="38" y="50"/>
                    <a:pt x="37" y="51"/>
                  </a:cubicBezTo>
                  <a:cubicBezTo>
                    <a:pt x="38" y="51"/>
                    <a:pt x="38" y="51"/>
                    <a:pt x="38" y="52"/>
                  </a:cubicBezTo>
                  <a:cubicBezTo>
                    <a:pt x="38" y="53"/>
                    <a:pt x="38" y="53"/>
                    <a:pt x="37" y="53"/>
                  </a:cubicBezTo>
                  <a:cubicBezTo>
                    <a:pt x="38" y="54"/>
                    <a:pt x="38" y="54"/>
                    <a:pt x="38" y="55"/>
                  </a:cubicBezTo>
                  <a:cubicBezTo>
                    <a:pt x="38" y="56"/>
                    <a:pt x="38" y="56"/>
                    <a:pt x="37" y="56"/>
                  </a:cubicBezTo>
                  <a:cubicBezTo>
                    <a:pt x="38" y="57"/>
                    <a:pt x="38" y="57"/>
                    <a:pt x="38" y="58"/>
                  </a:cubicBezTo>
                  <a:cubicBezTo>
                    <a:pt x="38" y="59"/>
                    <a:pt x="37" y="60"/>
                    <a:pt x="35" y="60"/>
                  </a:cubicBezTo>
                  <a:cubicBezTo>
                    <a:pt x="35" y="60"/>
                    <a:pt x="35" y="61"/>
                    <a:pt x="35" y="61"/>
                  </a:cubicBezTo>
                  <a:cubicBezTo>
                    <a:pt x="35" y="63"/>
                    <a:pt x="33" y="63"/>
                    <a:pt x="31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6" y="63"/>
                    <a:pt x="23" y="63"/>
                    <a:pt x="23" y="61"/>
                  </a:cubicBezTo>
                  <a:cubicBezTo>
                    <a:pt x="23" y="61"/>
                    <a:pt x="23" y="60"/>
                    <a:pt x="23" y="60"/>
                  </a:cubicBezTo>
                  <a:cubicBezTo>
                    <a:pt x="22" y="60"/>
                    <a:pt x="21" y="59"/>
                    <a:pt x="21" y="58"/>
                  </a:cubicBezTo>
                  <a:cubicBezTo>
                    <a:pt x="21" y="57"/>
                    <a:pt x="21" y="57"/>
                    <a:pt x="22" y="56"/>
                  </a:cubicBezTo>
                  <a:cubicBezTo>
                    <a:pt x="21" y="56"/>
                    <a:pt x="21" y="56"/>
                    <a:pt x="21" y="55"/>
                  </a:cubicBezTo>
                  <a:cubicBezTo>
                    <a:pt x="21" y="54"/>
                    <a:pt x="21" y="54"/>
                    <a:pt x="22" y="53"/>
                  </a:cubicBezTo>
                  <a:cubicBezTo>
                    <a:pt x="21" y="53"/>
                    <a:pt x="21" y="53"/>
                    <a:pt x="21" y="52"/>
                  </a:cubicBezTo>
                  <a:cubicBezTo>
                    <a:pt x="21" y="51"/>
                    <a:pt x="21" y="51"/>
                    <a:pt x="22" y="51"/>
                  </a:cubicBezTo>
                  <a:cubicBezTo>
                    <a:pt x="21" y="50"/>
                    <a:pt x="21" y="50"/>
                    <a:pt x="21" y="49"/>
                  </a:cubicBezTo>
                  <a:cubicBezTo>
                    <a:pt x="21" y="48"/>
                    <a:pt x="21" y="48"/>
                    <a:pt x="22" y="47"/>
                  </a:cubicBezTo>
                  <a:cubicBezTo>
                    <a:pt x="22" y="46"/>
                    <a:pt x="21" y="43"/>
                    <a:pt x="18" y="41"/>
                  </a:cubicBezTo>
                  <a:cubicBezTo>
                    <a:pt x="15" y="38"/>
                    <a:pt x="13" y="33"/>
                    <a:pt x="13" y="29"/>
                  </a:cubicBezTo>
                  <a:cubicBezTo>
                    <a:pt x="13" y="20"/>
                    <a:pt x="20" y="13"/>
                    <a:pt x="29" y="13"/>
                  </a:cubicBezTo>
                  <a:cubicBezTo>
                    <a:pt x="38" y="13"/>
                    <a:pt x="45" y="20"/>
                    <a:pt x="45" y="29"/>
                  </a:cubicBezTo>
                  <a:close/>
                  <a:moveTo>
                    <a:pt x="33" y="61"/>
                  </a:moveTo>
                  <a:cubicBezTo>
                    <a:pt x="33" y="61"/>
                    <a:pt x="32" y="60"/>
                    <a:pt x="31" y="60"/>
                  </a:cubicBezTo>
                  <a:cubicBezTo>
                    <a:pt x="28" y="60"/>
                    <a:pt x="28" y="60"/>
                    <a:pt x="28" y="60"/>
                  </a:cubicBezTo>
                  <a:cubicBezTo>
                    <a:pt x="26" y="60"/>
                    <a:pt x="26" y="61"/>
                    <a:pt x="25" y="61"/>
                  </a:cubicBezTo>
                  <a:cubicBezTo>
                    <a:pt x="26" y="61"/>
                    <a:pt x="26" y="61"/>
                    <a:pt x="28" y="61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2" y="61"/>
                    <a:pt x="33" y="61"/>
                    <a:pt x="33" y="61"/>
                  </a:cubicBezTo>
                  <a:close/>
                  <a:moveTo>
                    <a:pt x="34" y="57"/>
                  </a:moveTo>
                  <a:cubicBezTo>
                    <a:pt x="25" y="57"/>
                    <a:pt x="25" y="57"/>
                    <a:pt x="25" y="57"/>
                  </a:cubicBezTo>
                  <a:cubicBezTo>
                    <a:pt x="24" y="57"/>
                    <a:pt x="23" y="58"/>
                    <a:pt x="23" y="58"/>
                  </a:cubicBezTo>
                  <a:cubicBezTo>
                    <a:pt x="23" y="58"/>
                    <a:pt x="24" y="58"/>
                    <a:pt x="25" y="58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31" y="58"/>
                    <a:pt x="31" y="58"/>
                    <a:pt x="31" y="58"/>
                  </a:cubicBezTo>
                  <a:cubicBezTo>
                    <a:pt x="34" y="58"/>
                    <a:pt x="34" y="58"/>
                    <a:pt x="34" y="58"/>
                  </a:cubicBezTo>
                  <a:cubicBezTo>
                    <a:pt x="35" y="58"/>
                    <a:pt x="35" y="58"/>
                    <a:pt x="36" y="58"/>
                  </a:cubicBezTo>
                  <a:cubicBezTo>
                    <a:pt x="35" y="58"/>
                    <a:pt x="35" y="57"/>
                    <a:pt x="34" y="57"/>
                  </a:cubicBezTo>
                  <a:close/>
                  <a:moveTo>
                    <a:pt x="34" y="54"/>
                  </a:moveTo>
                  <a:cubicBezTo>
                    <a:pt x="25" y="54"/>
                    <a:pt x="25" y="54"/>
                    <a:pt x="25" y="54"/>
                  </a:cubicBezTo>
                  <a:cubicBezTo>
                    <a:pt x="24" y="54"/>
                    <a:pt x="23" y="55"/>
                    <a:pt x="23" y="55"/>
                  </a:cubicBezTo>
                  <a:cubicBezTo>
                    <a:pt x="23" y="55"/>
                    <a:pt x="24" y="55"/>
                    <a:pt x="25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5" y="55"/>
                    <a:pt x="35" y="55"/>
                    <a:pt x="36" y="55"/>
                  </a:cubicBezTo>
                  <a:cubicBezTo>
                    <a:pt x="35" y="55"/>
                    <a:pt x="35" y="54"/>
                    <a:pt x="34" y="54"/>
                  </a:cubicBezTo>
                  <a:close/>
                  <a:moveTo>
                    <a:pt x="34" y="52"/>
                  </a:moveTo>
                  <a:cubicBezTo>
                    <a:pt x="25" y="52"/>
                    <a:pt x="25" y="52"/>
                    <a:pt x="25" y="52"/>
                  </a:cubicBezTo>
                  <a:cubicBezTo>
                    <a:pt x="24" y="52"/>
                    <a:pt x="23" y="52"/>
                    <a:pt x="23" y="52"/>
                  </a:cubicBezTo>
                  <a:cubicBezTo>
                    <a:pt x="23" y="52"/>
                    <a:pt x="24" y="52"/>
                    <a:pt x="2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5" y="52"/>
                    <a:pt x="35" y="52"/>
                    <a:pt x="36" y="52"/>
                  </a:cubicBezTo>
                  <a:cubicBezTo>
                    <a:pt x="35" y="52"/>
                    <a:pt x="35" y="52"/>
                    <a:pt x="34" y="52"/>
                  </a:cubicBezTo>
                  <a:close/>
                  <a:moveTo>
                    <a:pt x="34" y="50"/>
                  </a:moveTo>
                  <a:cubicBezTo>
                    <a:pt x="35" y="50"/>
                    <a:pt x="35" y="49"/>
                    <a:pt x="36" y="49"/>
                  </a:cubicBezTo>
                  <a:cubicBezTo>
                    <a:pt x="35" y="49"/>
                    <a:pt x="35" y="49"/>
                    <a:pt x="34" y="49"/>
                  </a:cubicBezTo>
                  <a:cubicBezTo>
                    <a:pt x="25" y="49"/>
                    <a:pt x="25" y="49"/>
                    <a:pt x="25" y="49"/>
                  </a:cubicBezTo>
                  <a:cubicBezTo>
                    <a:pt x="24" y="49"/>
                    <a:pt x="23" y="49"/>
                    <a:pt x="23" y="49"/>
                  </a:cubicBezTo>
                  <a:cubicBezTo>
                    <a:pt x="23" y="49"/>
                    <a:pt x="24" y="50"/>
                    <a:pt x="25" y="50"/>
                  </a:cubicBezTo>
                  <a:lnTo>
                    <a:pt x="34" y="50"/>
                  </a:lnTo>
                  <a:close/>
                  <a:moveTo>
                    <a:pt x="43" y="29"/>
                  </a:moveTo>
                  <a:cubicBezTo>
                    <a:pt x="43" y="21"/>
                    <a:pt x="37" y="15"/>
                    <a:pt x="29" y="15"/>
                  </a:cubicBezTo>
                  <a:cubicBezTo>
                    <a:pt x="22" y="15"/>
                    <a:pt x="15" y="21"/>
                    <a:pt x="15" y="29"/>
                  </a:cubicBezTo>
                  <a:cubicBezTo>
                    <a:pt x="15" y="33"/>
                    <a:pt x="17" y="36"/>
                    <a:pt x="20" y="39"/>
                  </a:cubicBezTo>
                  <a:cubicBezTo>
                    <a:pt x="22" y="42"/>
                    <a:pt x="23" y="44"/>
                    <a:pt x="24" y="47"/>
                  </a:cubicBezTo>
                  <a:cubicBezTo>
                    <a:pt x="25" y="47"/>
                    <a:pt x="25" y="47"/>
                    <a:pt x="25" y="47"/>
                  </a:cubicBezTo>
                  <a:cubicBezTo>
                    <a:pt x="26" y="47"/>
                    <a:pt x="26" y="47"/>
                    <a:pt x="26" y="47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4" y="31"/>
                    <a:pt x="24" y="31"/>
                  </a:cubicBezTo>
                  <a:cubicBezTo>
                    <a:pt x="25" y="31"/>
                    <a:pt x="25" y="31"/>
                    <a:pt x="25" y="32"/>
                  </a:cubicBezTo>
                  <a:cubicBezTo>
                    <a:pt x="28" y="47"/>
                    <a:pt x="28" y="47"/>
                    <a:pt x="28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33" y="31"/>
                    <a:pt x="34" y="31"/>
                    <a:pt x="35" y="31"/>
                  </a:cubicBezTo>
                  <a:cubicBezTo>
                    <a:pt x="35" y="31"/>
                    <a:pt x="35" y="32"/>
                    <a:pt x="35" y="32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34" y="47"/>
                    <a:pt x="34" y="47"/>
                    <a:pt x="34" y="47"/>
                  </a:cubicBezTo>
                  <a:cubicBezTo>
                    <a:pt x="35" y="47"/>
                    <a:pt x="35" y="47"/>
                    <a:pt x="35" y="47"/>
                  </a:cubicBezTo>
                  <a:cubicBezTo>
                    <a:pt x="35" y="44"/>
                    <a:pt x="37" y="42"/>
                    <a:pt x="39" y="39"/>
                  </a:cubicBezTo>
                  <a:cubicBezTo>
                    <a:pt x="42" y="36"/>
                    <a:pt x="43" y="33"/>
                    <a:pt x="43" y="2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1" rIns="91440" bIns="45721" numCol="1" anchor="t" anchorCtr="0" compatLnSpc="1"/>
            <a:lstStyle/>
            <a:p>
              <a:endParaRPr lang="en-US" sz="1800"/>
            </a:p>
          </p:txBody>
        </p:sp>
        <p:sp>
          <p:nvSpPr>
            <p:cNvPr id="50" name="î$lîde"/>
            <p:cNvSpPr/>
            <p:nvPr/>
          </p:nvSpPr>
          <p:spPr bwMode="auto">
            <a:xfrm>
              <a:off x="6663686" y="3178272"/>
              <a:ext cx="274883" cy="320698"/>
            </a:xfrm>
            <a:custGeom>
              <a:avLst/>
              <a:gdLst>
                <a:gd name="T0" fmla="*/ 36 w 56"/>
                <a:gd name="T1" fmla="*/ 14 h 65"/>
                <a:gd name="T2" fmla="*/ 43 w 56"/>
                <a:gd name="T3" fmla="*/ 2 h 65"/>
                <a:gd name="T4" fmla="*/ 41 w 56"/>
                <a:gd name="T5" fmla="*/ 0 h 65"/>
                <a:gd name="T6" fmla="*/ 13 w 56"/>
                <a:gd name="T7" fmla="*/ 1 h 65"/>
                <a:gd name="T8" fmla="*/ 20 w 56"/>
                <a:gd name="T9" fmla="*/ 14 h 65"/>
                <a:gd name="T10" fmla="*/ 0 w 56"/>
                <a:gd name="T11" fmla="*/ 37 h 65"/>
                <a:gd name="T12" fmla="*/ 7 w 56"/>
                <a:gd name="T13" fmla="*/ 65 h 65"/>
                <a:gd name="T14" fmla="*/ 56 w 56"/>
                <a:gd name="T15" fmla="*/ 58 h 65"/>
                <a:gd name="T16" fmla="*/ 36 w 56"/>
                <a:gd name="T17" fmla="*/ 15 h 65"/>
                <a:gd name="T18" fmla="*/ 23 w 56"/>
                <a:gd name="T19" fmla="*/ 4 h 65"/>
                <a:gd name="T20" fmla="*/ 21 w 56"/>
                <a:gd name="T21" fmla="*/ 5 h 65"/>
                <a:gd name="T22" fmla="*/ 22 w 56"/>
                <a:gd name="T23" fmla="*/ 13 h 65"/>
                <a:gd name="T24" fmla="*/ 39 w 56"/>
                <a:gd name="T25" fmla="*/ 3 h 65"/>
                <a:gd name="T26" fmla="*/ 26 w 56"/>
                <a:gd name="T27" fmla="*/ 13 h 65"/>
                <a:gd name="T28" fmla="*/ 33 w 56"/>
                <a:gd name="T29" fmla="*/ 15 h 65"/>
                <a:gd name="T30" fmla="*/ 23 w 56"/>
                <a:gd name="T31" fmla="*/ 16 h 65"/>
                <a:gd name="T32" fmla="*/ 53 w 56"/>
                <a:gd name="T33" fmla="*/ 58 h 65"/>
                <a:gd name="T34" fmla="*/ 7 w 56"/>
                <a:gd name="T35" fmla="*/ 62 h 65"/>
                <a:gd name="T36" fmla="*/ 3 w 56"/>
                <a:gd name="T37" fmla="*/ 37 h 65"/>
                <a:gd name="T38" fmla="*/ 34 w 56"/>
                <a:gd name="T39" fmla="*/ 18 h 65"/>
                <a:gd name="T40" fmla="*/ 53 w 56"/>
                <a:gd name="T41" fmla="*/ 58 h 65"/>
                <a:gd name="T42" fmla="*/ 8 w 56"/>
                <a:gd name="T43" fmla="*/ 54 h 65"/>
                <a:gd name="T44" fmla="*/ 12 w 56"/>
                <a:gd name="T45" fmla="*/ 58 h 65"/>
                <a:gd name="T46" fmla="*/ 6 w 56"/>
                <a:gd name="T47" fmla="*/ 54 h 65"/>
                <a:gd name="T48" fmla="*/ 23 w 56"/>
                <a:gd name="T49" fmla="*/ 21 h 65"/>
                <a:gd name="T50" fmla="*/ 23 w 56"/>
                <a:gd name="T51" fmla="*/ 23 h 65"/>
                <a:gd name="T52" fmla="*/ 28 w 56"/>
                <a:gd name="T53" fmla="*/ 28 h 65"/>
                <a:gd name="T54" fmla="*/ 28 w 56"/>
                <a:gd name="T55" fmla="*/ 53 h 65"/>
                <a:gd name="T56" fmla="*/ 28 w 56"/>
                <a:gd name="T57" fmla="*/ 28 h 65"/>
                <a:gd name="T58" fmla="*/ 17 w 56"/>
                <a:gd name="T59" fmla="*/ 41 h 65"/>
                <a:gd name="T60" fmla="*/ 38 w 56"/>
                <a:gd name="T61" fmla="*/ 41 h 65"/>
                <a:gd name="T62" fmla="*/ 26 w 56"/>
                <a:gd name="T63" fmla="*/ 37 h 65"/>
                <a:gd name="T64" fmla="*/ 32 w 56"/>
                <a:gd name="T65" fmla="*/ 44 h 65"/>
                <a:gd name="T66" fmla="*/ 29 w 56"/>
                <a:gd name="T67" fmla="*/ 49 h 65"/>
                <a:gd name="T68" fmla="*/ 27 w 56"/>
                <a:gd name="T69" fmla="*/ 49 h 65"/>
                <a:gd name="T70" fmla="*/ 24 w 56"/>
                <a:gd name="T71" fmla="*/ 44 h 65"/>
                <a:gd name="T72" fmla="*/ 26 w 56"/>
                <a:gd name="T73" fmla="*/ 44 h 65"/>
                <a:gd name="T74" fmla="*/ 30 w 56"/>
                <a:gd name="T75" fmla="*/ 44 h 65"/>
                <a:gd name="T76" fmla="*/ 24 w 56"/>
                <a:gd name="T77" fmla="*/ 37 h 65"/>
                <a:gd name="T78" fmla="*/ 27 w 56"/>
                <a:gd name="T79" fmla="*/ 32 h 65"/>
                <a:gd name="T80" fmla="*/ 29 w 56"/>
                <a:gd name="T81" fmla="*/ 32 h 65"/>
                <a:gd name="T82" fmla="*/ 32 w 56"/>
                <a:gd name="T83" fmla="*/ 37 h 65"/>
                <a:gd name="T84" fmla="*/ 30 w 56"/>
                <a:gd name="T85" fmla="*/ 37 h 65"/>
                <a:gd name="T86" fmla="*/ 26 w 56"/>
                <a:gd name="T87" fmla="*/ 37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6" h="65">
                  <a:moveTo>
                    <a:pt x="36" y="15"/>
                  </a:moveTo>
                  <a:cubicBezTo>
                    <a:pt x="36" y="14"/>
                    <a:pt x="36" y="14"/>
                    <a:pt x="36" y="14"/>
                  </a:cubicBezTo>
                  <a:cubicBezTo>
                    <a:pt x="43" y="3"/>
                    <a:pt x="43" y="3"/>
                    <a:pt x="43" y="3"/>
                  </a:cubicBezTo>
                  <a:cubicBezTo>
                    <a:pt x="43" y="3"/>
                    <a:pt x="43" y="3"/>
                    <a:pt x="43" y="2"/>
                  </a:cubicBezTo>
                  <a:cubicBezTo>
                    <a:pt x="43" y="1"/>
                    <a:pt x="42" y="0"/>
                    <a:pt x="41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3" y="0"/>
                    <a:pt x="13" y="1"/>
                  </a:cubicBezTo>
                  <a:cubicBezTo>
                    <a:pt x="12" y="2"/>
                    <a:pt x="12" y="3"/>
                    <a:pt x="13" y="3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9" y="16"/>
                    <a:pt x="0" y="26"/>
                    <a:pt x="0" y="37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61"/>
                    <a:pt x="3" y="65"/>
                    <a:pt x="7" y="65"/>
                  </a:cubicBezTo>
                  <a:cubicBezTo>
                    <a:pt x="49" y="65"/>
                    <a:pt x="49" y="65"/>
                    <a:pt x="49" y="65"/>
                  </a:cubicBezTo>
                  <a:cubicBezTo>
                    <a:pt x="53" y="65"/>
                    <a:pt x="56" y="61"/>
                    <a:pt x="56" y="58"/>
                  </a:cubicBezTo>
                  <a:cubicBezTo>
                    <a:pt x="56" y="37"/>
                    <a:pt x="56" y="37"/>
                    <a:pt x="56" y="37"/>
                  </a:cubicBezTo>
                  <a:cubicBezTo>
                    <a:pt x="56" y="26"/>
                    <a:pt x="47" y="16"/>
                    <a:pt x="36" y="15"/>
                  </a:cubicBezTo>
                  <a:close/>
                  <a:moveTo>
                    <a:pt x="26" y="13"/>
                  </a:moveTo>
                  <a:cubicBezTo>
                    <a:pt x="23" y="4"/>
                    <a:pt x="23" y="4"/>
                    <a:pt x="23" y="4"/>
                  </a:cubicBezTo>
                  <a:cubicBezTo>
                    <a:pt x="22" y="3"/>
                    <a:pt x="22" y="3"/>
                    <a:pt x="21" y="3"/>
                  </a:cubicBezTo>
                  <a:cubicBezTo>
                    <a:pt x="21" y="4"/>
                    <a:pt x="21" y="4"/>
                    <a:pt x="21" y="5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39" y="3"/>
                    <a:pt x="39" y="3"/>
                    <a:pt x="39" y="3"/>
                  </a:cubicBezTo>
                  <a:cubicBezTo>
                    <a:pt x="33" y="13"/>
                    <a:pt x="33" y="13"/>
                    <a:pt x="33" y="13"/>
                  </a:cubicBezTo>
                  <a:lnTo>
                    <a:pt x="26" y="13"/>
                  </a:lnTo>
                  <a:close/>
                  <a:moveTo>
                    <a:pt x="23" y="15"/>
                  </a:moveTo>
                  <a:cubicBezTo>
                    <a:pt x="33" y="15"/>
                    <a:pt x="33" y="15"/>
                    <a:pt x="33" y="15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23" y="16"/>
                    <a:pt x="23" y="16"/>
                    <a:pt x="23" y="16"/>
                  </a:cubicBezTo>
                  <a:lnTo>
                    <a:pt x="23" y="15"/>
                  </a:lnTo>
                  <a:close/>
                  <a:moveTo>
                    <a:pt x="53" y="58"/>
                  </a:moveTo>
                  <a:cubicBezTo>
                    <a:pt x="53" y="60"/>
                    <a:pt x="51" y="62"/>
                    <a:pt x="49" y="62"/>
                  </a:cubicBezTo>
                  <a:cubicBezTo>
                    <a:pt x="7" y="62"/>
                    <a:pt x="7" y="62"/>
                    <a:pt x="7" y="62"/>
                  </a:cubicBezTo>
                  <a:cubicBezTo>
                    <a:pt x="5" y="62"/>
                    <a:pt x="3" y="60"/>
                    <a:pt x="3" y="58"/>
                  </a:cubicBezTo>
                  <a:cubicBezTo>
                    <a:pt x="3" y="37"/>
                    <a:pt x="3" y="37"/>
                    <a:pt x="3" y="37"/>
                  </a:cubicBezTo>
                  <a:cubicBezTo>
                    <a:pt x="3" y="26"/>
                    <a:pt x="11" y="18"/>
                    <a:pt x="22" y="18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44" y="18"/>
                    <a:pt x="53" y="26"/>
                    <a:pt x="53" y="37"/>
                  </a:cubicBezTo>
                  <a:lnTo>
                    <a:pt x="53" y="58"/>
                  </a:lnTo>
                  <a:close/>
                  <a:moveTo>
                    <a:pt x="8" y="38"/>
                  </a:moveTo>
                  <a:cubicBezTo>
                    <a:pt x="8" y="54"/>
                    <a:pt x="8" y="54"/>
                    <a:pt x="8" y="54"/>
                  </a:cubicBezTo>
                  <a:cubicBezTo>
                    <a:pt x="8" y="55"/>
                    <a:pt x="9" y="57"/>
                    <a:pt x="11" y="57"/>
                  </a:cubicBezTo>
                  <a:cubicBezTo>
                    <a:pt x="11" y="57"/>
                    <a:pt x="12" y="57"/>
                    <a:pt x="12" y="58"/>
                  </a:cubicBezTo>
                  <a:cubicBezTo>
                    <a:pt x="12" y="58"/>
                    <a:pt x="11" y="59"/>
                    <a:pt x="11" y="59"/>
                  </a:cubicBezTo>
                  <a:cubicBezTo>
                    <a:pt x="8" y="59"/>
                    <a:pt x="6" y="56"/>
                    <a:pt x="6" y="54"/>
                  </a:cubicBezTo>
                  <a:cubicBezTo>
                    <a:pt x="6" y="38"/>
                    <a:pt x="6" y="38"/>
                    <a:pt x="6" y="38"/>
                  </a:cubicBezTo>
                  <a:cubicBezTo>
                    <a:pt x="6" y="28"/>
                    <a:pt x="14" y="21"/>
                    <a:pt x="23" y="21"/>
                  </a:cubicBezTo>
                  <a:cubicBezTo>
                    <a:pt x="24" y="21"/>
                    <a:pt x="24" y="21"/>
                    <a:pt x="24" y="22"/>
                  </a:cubicBezTo>
                  <a:cubicBezTo>
                    <a:pt x="24" y="22"/>
                    <a:pt x="24" y="23"/>
                    <a:pt x="23" y="23"/>
                  </a:cubicBezTo>
                  <a:cubicBezTo>
                    <a:pt x="15" y="23"/>
                    <a:pt x="8" y="29"/>
                    <a:pt x="8" y="38"/>
                  </a:cubicBezTo>
                  <a:close/>
                  <a:moveTo>
                    <a:pt x="28" y="28"/>
                  </a:moveTo>
                  <a:cubicBezTo>
                    <a:pt x="21" y="28"/>
                    <a:pt x="15" y="34"/>
                    <a:pt x="15" y="41"/>
                  </a:cubicBezTo>
                  <a:cubicBezTo>
                    <a:pt x="15" y="47"/>
                    <a:pt x="21" y="53"/>
                    <a:pt x="28" y="53"/>
                  </a:cubicBezTo>
                  <a:cubicBezTo>
                    <a:pt x="35" y="53"/>
                    <a:pt x="40" y="47"/>
                    <a:pt x="40" y="41"/>
                  </a:cubicBezTo>
                  <a:cubicBezTo>
                    <a:pt x="40" y="34"/>
                    <a:pt x="35" y="28"/>
                    <a:pt x="28" y="28"/>
                  </a:cubicBezTo>
                  <a:close/>
                  <a:moveTo>
                    <a:pt x="28" y="51"/>
                  </a:moveTo>
                  <a:cubicBezTo>
                    <a:pt x="22" y="51"/>
                    <a:pt x="17" y="46"/>
                    <a:pt x="17" y="41"/>
                  </a:cubicBezTo>
                  <a:cubicBezTo>
                    <a:pt x="17" y="35"/>
                    <a:pt x="22" y="30"/>
                    <a:pt x="28" y="30"/>
                  </a:cubicBezTo>
                  <a:cubicBezTo>
                    <a:pt x="33" y="30"/>
                    <a:pt x="38" y="35"/>
                    <a:pt x="38" y="41"/>
                  </a:cubicBezTo>
                  <a:cubicBezTo>
                    <a:pt x="38" y="46"/>
                    <a:pt x="33" y="51"/>
                    <a:pt x="28" y="51"/>
                  </a:cubicBezTo>
                  <a:close/>
                  <a:moveTo>
                    <a:pt x="26" y="37"/>
                  </a:moveTo>
                  <a:cubicBezTo>
                    <a:pt x="26" y="39"/>
                    <a:pt x="27" y="40"/>
                    <a:pt x="28" y="40"/>
                  </a:cubicBezTo>
                  <a:cubicBezTo>
                    <a:pt x="30" y="40"/>
                    <a:pt x="32" y="41"/>
                    <a:pt x="32" y="44"/>
                  </a:cubicBezTo>
                  <a:cubicBezTo>
                    <a:pt x="32" y="46"/>
                    <a:pt x="31" y="47"/>
                    <a:pt x="29" y="48"/>
                  </a:cubicBezTo>
                  <a:cubicBezTo>
                    <a:pt x="29" y="49"/>
                    <a:pt x="29" y="49"/>
                    <a:pt x="29" y="49"/>
                  </a:cubicBezTo>
                  <a:cubicBezTo>
                    <a:pt x="29" y="49"/>
                    <a:pt x="28" y="50"/>
                    <a:pt x="28" y="50"/>
                  </a:cubicBezTo>
                  <a:cubicBezTo>
                    <a:pt x="27" y="50"/>
                    <a:pt x="27" y="49"/>
                    <a:pt x="27" y="49"/>
                  </a:cubicBezTo>
                  <a:cubicBezTo>
                    <a:pt x="27" y="48"/>
                    <a:pt x="27" y="48"/>
                    <a:pt x="27" y="48"/>
                  </a:cubicBezTo>
                  <a:cubicBezTo>
                    <a:pt x="25" y="47"/>
                    <a:pt x="24" y="46"/>
                    <a:pt x="24" y="44"/>
                  </a:cubicBezTo>
                  <a:cubicBezTo>
                    <a:pt x="24" y="43"/>
                    <a:pt x="24" y="43"/>
                    <a:pt x="25" y="43"/>
                  </a:cubicBezTo>
                  <a:cubicBezTo>
                    <a:pt x="25" y="43"/>
                    <a:pt x="26" y="43"/>
                    <a:pt x="26" y="44"/>
                  </a:cubicBezTo>
                  <a:cubicBezTo>
                    <a:pt x="26" y="45"/>
                    <a:pt x="27" y="46"/>
                    <a:pt x="28" y="46"/>
                  </a:cubicBezTo>
                  <a:cubicBezTo>
                    <a:pt x="29" y="46"/>
                    <a:pt x="30" y="45"/>
                    <a:pt x="30" y="44"/>
                  </a:cubicBezTo>
                  <a:cubicBezTo>
                    <a:pt x="30" y="42"/>
                    <a:pt x="29" y="42"/>
                    <a:pt x="28" y="42"/>
                  </a:cubicBezTo>
                  <a:cubicBezTo>
                    <a:pt x="25" y="42"/>
                    <a:pt x="24" y="40"/>
                    <a:pt x="24" y="37"/>
                  </a:cubicBezTo>
                  <a:cubicBezTo>
                    <a:pt x="24" y="36"/>
                    <a:pt x="25" y="34"/>
                    <a:pt x="27" y="34"/>
                  </a:cubicBezTo>
                  <a:cubicBezTo>
                    <a:pt x="27" y="32"/>
                    <a:pt x="27" y="32"/>
                    <a:pt x="27" y="32"/>
                  </a:cubicBezTo>
                  <a:cubicBezTo>
                    <a:pt x="27" y="32"/>
                    <a:pt x="27" y="31"/>
                    <a:pt x="28" y="31"/>
                  </a:cubicBezTo>
                  <a:cubicBezTo>
                    <a:pt x="28" y="31"/>
                    <a:pt x="29" y="32"/>
                    <a:pt x="29" y="32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30" y="34"/>
                    <a:pt x="32" y="35"/>
                    <a:pt x="32" y="37"/>
                  </a:cubicBezTo>
                  <a:cubicBezTo>
                    <a:pt x="32" y="38"/>
                    <a:pt x="31" y="38"/>
                    <a:pt x="31" y="38"/>
                  </a:cubicBezTo>
                  <a:cubicBezTo>
                    <a:pt x="30" y="38"/>
                    <a:pt x="30" y="38"/>
                    <a:pt x="30" y="37"/>
                  </a:cubicBezTo>
                  <a:cubicBezTo>
                    <a:pt x="30" y="36"/>
                    <a:pt x="29" y="35"/>
                    <a:pt x="28" y="35"/>
                  </a:cubicBezTo>
                  <a:cubicBezTo>
                    <a:pt x="27" y="35"/>
                    <a:pt x="26" y="36"/>
                    <a:pt x="26" y="3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1" rIns="91440" bIns="45721" numCol="1" anchor="t" anchorCtr="0" compatLnSpc="1"/>
            <a:lstStyle/>
            <a:p>
              <a:endParaRPr lang="en-US" sz="1800"/>
            </a:p>
          </p:txBody>
        </p:sp>
        <p:sp>
          <p:nvSpPr>
            <p:cNvPr id="51" name="í$ḻïḑè"/>
            <p:cNvSpPr/>
            <p:nvPr/>
          </p:nvSpPr>
          <p:spPr bwMode="auto">
            <a:xfrm>
              <a:off x="5514022" y="3600012"/>
              <a:ext cx="191882" cy="191884"/>
            </a:xfrm>
            <a:custGeom>
              <a:avLst/>
              <a:gdLst>
                <a:gd name="T0" fmla="*/ 18 w 35"/>
                <a:gd name="T1" fmla="*/ 0 h 35"/>
                <a:gd name="T2" fmla="*/ 0 w 35"/>
                <a:gd name="T3" fmla="*/ 18 h 35"/>
                <a:gd name="T4" fmla="*/ 18 w 35"/>
                <a:gd name="T5" fmla="*/ 35 h 35"/>
                <a:gd name="T6" fmla="*/ 35 w 35"/>
                <a:gd name="T7" fmla="*/ 18 h 35"/>
                <a:gd name="T8" fmla="*/ 18 w 35"/>
                <a:gd name="T9" fmla="*/ 0 h 35"/>
                <a:gd name="T10" fmla="*/ 18 w 35"/>
                <a:gd name="T11" fmla="*/ 32 h 35"/>
                <a:gd name="T12" fmla="*/ 3 w 35"/>
                <a:gd name="T13" fmla="*/ 18 h 35"/>
                <a:gd name="T14" fmla="*/ 18 w 35"/>
                <a:gd name="T15" fmla="*/ 3 h 35"/>
                <a:gd name="T16" fmla="*/ 32 w 35"/>
                <a:gd name="T17" fmla="*/ 18 h 35"/>
                <a:gd name="T18" fmla="*/ 18 w 35"/>
                <a:gd name="T19" fmla="*/ 32 h 35"/>
                <a:gd name="T20" fmla="*/ 24 w 35"/>
                <a:gd name="T21" fmla="*/ 12 h 35"/>
                <a:gd name="T22" fmla="*/ 19 w 35"/>
                <a:gd name="T23" fmla="*/ 18 h 35"/>
                <a:gd name="T24" fmla="*/ 24 w 35"/>
                <a:gd name="T25" fmla="*/ 23 h 35"/>
                <a:gd name="T26" fmla="*/ 24 w 35"/>
                <a:gd name="T27" fmla="*/ 24 h 35"/>
                <a:gd name="T28" fmla="*/ 24 w 35"/>
                <a:gd name="T29" fmla="*/ 25 h 35"/>
                <a:gd name="T30" fmla="*/ 23 w 35"/>
                <a:gd name="T31" fmla="*/ 24 h 35"/>
                <a:gd name="T32" fmla="*/ 18 w 35"/>
                <a:gd name="T33" fmla="*/ 19 h 35"/>
                <a:gd name="T34" fmla="*/ 12 w 35"/>
                <a:gd name="T35" fmla="*/ 24 h 35"/>
                <a:gd name="T36" fmla="*/ 12 w 35"/>
                <a:gd name="T37" fmla="*/ 25 h 35"/>
                <a:gd name="T38" fmla="*/ 11 w 35"/>
                <a:gd name="T39" fmla="*/ 24 h 35"/>
                <a:gd name="T40" fmla="*/ 11 w 35"/>
                <a:gd name="T41" fmla="*/ 23 h 35"/>
                <a:gd name="T42" fmla="*/ 16 w 35"/>
                <a:gd name="T43" fmla="*/ 18 h 35"/>
                <a:gd name="T44" fmla="*/ 11 w 35"/>
                <a:gd name="T45" fmla="*/ 12 h 35"/>
                <a:gd name="T46" fmla="*/ 11 w 35"/>
                <a:gd name="T47" fmla="*/ 11 h 35"/>
                <a:gd name="T48" fmla="*/ 12 w 35"/>
                <a:gd name="T49" fmla="*/ 11 h 35"/>
                <a:gd name="T50" fmla="*/ 18 w 35"/>
                <a:gd name="T51" fmla="*/ 16 h 35"/>
                <a:gd name="T52" fmla="*/ 23 w 35"/>
                <a:gd name="T53" fmla="*/ 11 h 35"/>
                <a:gd name="T54" fmla="*/ 24 w 35"/>
                <a:gd name="T55" fmla="*/ 11 h 35"/>
                <a:gd name="T56" fmla="*/ 24 w 35"/>
                <a:gd name="T57" fmla="*/ 1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5" h="35">
                  <a:moveTo>
                    <a:pt x="18" y="0"/>
                  </a:moveTo>
                  <a:cubicBezTo>
                    <a:pt x="8" y="0"/>
                    <a:pt x="0" y="8"/>
                    <a:pt x="0" y="18"/>
                  </a:cubicBezTo>
                  <a:cubicBezTo>
                    <a:pt x="0" y="27"/>
                    <a:pt x="8" y="35"/>
                    <a:pt x="18" y="35"/>
                  </a:cubicBezTo>
                  <a:cubicBezTo>
                    <a:pt x="27" y="35"/>
                    <a:pt x="35" y="27"/>
                    <a:pt x="35" y="18"/>
                  </a:cubicBezTo>
                  <a:cubicBezTo>
                    <a:pt x="35" y="8"/>
                    <a:pt x="27" y="0"/>
                    <a:pt x="18" y="0"/>
                  </a:cubicBezTo>
                  <a:close/>
                  <a:moveTo>
                    <a:pt x="18" y="32"/>
                  </a:moveTo>
                  <a:cubicBezTo>
                    <a:pt x="10" y="32"/>
                    <a:pt x="3" y="26"/>
                    <a:pt x="3" y="18"/>
                  </a:cubicBezTo>
                  <a:cubicBezTo>
                    <a:pt x="3" y="10"/>
                    <a:pt x="10" y="3"/>
                    <a:pt x="18" y="3"/>
                  </a:cubicBezTo>
                  <a:cubicBezTo>
                    <a:pt x="26" y="3"/>
                    <a:pt x="32" y="10"/>
                    <a:pt x="32" y="18"/>
                  </a:cubicBezTo>
                  <a:cubicBezTo>
                    <a:pt x="32" y="26"/>
                    <a:pt x="26" y="32"/>
                    <a:pt x="18" y="32"/>
                  </a:cubicBezTo>
                  <a:close/>
                  <a:moveTo>
                    <a:pt x="24" y="12"/>
                  </a:moveTo>
                  <a:cubicBezTo>
                    <a:pt x="19" y="18"/>
                    <a:pt x="19" y="18"/>
                    <a:pt x="19" y="18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25" y="23"/>
                    <a:pt x="25" y="24"/>
                    <a:pt x="24" y="24"/>
                  </a:cubicBezTo>
                  <a:cubicBezTo>
                    <a:pt x="24" y="24"/>
                    <a:pt x="24" y="25"/>
                    <a:pt x="24" y="25"/>
                  </a:cubicBezTo>
                  <a:cubicBezTo>
                    <a:pt x="23" y="25"/>
                    <a:pt x="23" y="24"/>
                    <a:pt x="23" y="24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2" y="24"/>
                    <a:pt x="12" y="25"/>
                    <a:pt x="12" y="25"/>
                  </a:cubicBezTo>
                  <a:cubicBezTo>
                    <a:pt x="11" y="25"/>
                    <a:pt x="11" y="24"/>
                    <a:pt x="11" y="24"/>
                  </a:cubicBezTo>
                  <a:cubicBezTo>
                    <a:pt x="11" y="24"/>
                    <a:pt x="11" y="23"/>
                    <a:pt x="11" y="23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1" y="11"/>
                    <a:pt x="11" y="11"/>
                  </a:cubicBezTo>
                  <a:cubicBezTo>
                    <a:pt x="11" y="10"/>
                    <a:pt x="12" y="10"/>
                    <a:pt x="12" y="11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3" y="10"/>
                    <a:pt x="24" y="10"/>
                    <a:pt x="24" y="11"/>
                  </a:cubicBezTo>
                  <a:cubicBezTo>
                    <a:pt x="25" y="11"/>
                    <a:pt x="25" y="12"/>
                    <a:pt x="24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1" rIns="91440" bIns="45721" numCol="1" anchor="t" anchorCtr="0" compatLnSpc="1"/>
            <a:lstStyle/>
            <a:p>
              <a:endParaRPr lang="en-US" sz="1800"/>
            </a:p>
          </p:txBody>
        </p:sp>
        <p:sp>
          <p:nvSpPr>
            <p:cNvPr id="52" name="ïśļîḍè"/>
            <p:cNvSpPr/>
            <p:nvPr/>
          </p:nvSpPr>
          <p:spPr bwMode="auto">
            <a:xfrm>
              <a:off x="6318623" y="3816332"/>
              <a:ext cx="329120" cy="329123"/>
            </a:xfrm>
            <a:custGeom>
              <a:avLst/>
              <a:gdLst>
                <a:gd name="T0" fmla="*/ 18 w 35"/>
                <a:gd name="T1" fmla="*/ 0 h 35"/>
                <a:gd name="T2" fmla="*/ 0 w 35"/>
                <a:gd name="T3" fmla="*/ 18 h 35"/>
                <a:gd name="T4" fmla="*/ 18 w 35"/>
                <a:gd name="T5" fmla="*/ 35 h 35"/>
                <a:gd name="T6" fmla="*/ 35 w 35"/>
                <a:gd name="T7" fmla="*/ 18 h 35"/>
                <a:gd name="T8" fmla="*/ 18 w 35"/>
                <a:gd name="T9" fmla="*/ 0 h 35"/>
                <a:gd name="T10" fmla="*/ 18 w 35"/>
                <a:gd name="T11" fmla="*/ 32 h 35"/>
                <a:gd name="T12" fmla="*/ 3 w 35"/>
                <a:gd name="T13" fmla="*/ 18 h 35"/>
                <a:gd name="T14" fmla="*/ 18 w 35"/>
                <a:gd name="T15" fmla="*/ 3 h 35"/>
                <a:gd name="T16" fmla="*/ 32 w 35"/>
                <a:gd name="T17" fmla="*/ 18 h 35"/>
                <a:gd name="T18" fmla="*/ 18 w 35"/>
                <a:gd name="T19" fmla="*/ 32 h 35"/>
                <a:gd name="T20" fmla="*/ 27 w 35"/>
                <a:gd name="T21" fmla="*/ 12 h 35"/>
                <a:gd name="T22" fmla="*/ 27 w 35"/>
                <a:gd name="T23" fmla="*/ 14 h 35"/>
                <a:gd name="T24" fmla="*/ 16 w 35"/>
                <a:gd name="T25" fmla="*/ 23 h 35"/>
                <a:gd name="T26" fmla="*/ 16 w 35"/>
                <a:gd name="T27" fmla="*/ 23 h 35"/>
                <a:gd name="T28" fmla="*/ 15 w 35"/>
                <a:gd name="T29" fmla="*/ 23 h 35"/>
                <a:gd name="T30" fmla="*/ 9 w 35"/>
                <a:gd name="T31" fmla="*/ 18 h 35"/>
                <a:gd name="T32" fmla="*/ 9 w 35"/>
                <a:gd name="T33" fmla="*/ 16 h 35"/>
                <a:gd name="T34" fmla="*/ 10 w 35"/>
                <a:gd name="T35" fmla="*/ 16 h 35"/>
                <a:gd name="T36" fmla="*/ 16 w 35"/>
                <a:gd name="T37" fmla="*/ 21 h 35"/>
                <a:gd name="T38" fmla="*/ 26 w 35"/>
                <a:gd name="T39" fmla="*/ 12 h 35"/>
                <a:gd name="T40" fmla="*/ 27 w 35"/>
                <a:gd name="T41" fmla="*/ 1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5" h="35">
                  <a:moveTo>
                    <a:pt x="18" y="0"/>
                  </a:moveTo>
                  <a:cubicBezTo>
                    <a:pt x="8" y="0"/>
                    <a:pt x="0" y="8"/>
                    <a:pt x="0" y="18"/>
                  </a:cubicBezTo>
                  <a:cubicBezTo>
                    <a:pt x="0" y="27"/>
                    <a:pt x="8" y="35"/>
                    <a:pt x="18" y="35"/>
                  </a:cubicBezTo>
                  <a:cubicBezTo>
                    <a:pt x="28" y="35"/>
                    <a:pt x="35" y="27"/>
                    <a:pt x="35" y="18"/>
                  </a:cubicBezTo>
                  <a:cubicBezTo>
                    <a:pt x="35" y="8"/>
                    <a:pt x="28" y="0"/>
                    <a:pt x="18" y="0"/>
                  </a:cubicBezTo>
                  <a:close/>
                  <a:moveTo>
                    <a:pt x="18" y="32"/>
                  </a:moveTo>
                  <a:cubicBezTo>
                    <a:pt x="10" y="32"/>
                    <a:pt x="3" y="26"/>
                    <a:pt x="3" y="18"/>
                  </a:cubicBezTo>
                  <a:cubicBezTo>
                    <a:pt x="3" y="10"/>
                    <a:pt x="10" y="3"/>
                    <a:pt x="18" y="3"/>
                  </a:cubicBezTo>
                  <a:cubicBezTo>
                    <a:pt x="26" y="3"/>
                    <a:pt x="32" y="10"/>
                    <a:pt x="32" y="18"/>
                  </a:cubicBezTo>
                  <a:cubicBezTo>
                    <a:pt x="32" y="26"/>
                    <a:pt x="26" y="32"/>
                    <a:pt x="18" y="32"/>
                  </a:cubicBezTo>
                  <a:close/>
                  <a:moveTo>
                    <a:pt x="27" y="12"/>
                  </a:moveTo>
                  <a:cubicBezTo>
                    <a:pt x="28" y="13"/>
                    <a:pt x="28" y="13"/>
                    <a:pt x="27" y="14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8" y="18"/>
                    <a:pt x="8" y="17"/>
                    <a:pt x="9" y="16"/>
                  </a:cubicBezTo>
                  <a:cubicBezTo>
                    <a:pt x="9" y="16"/>
                    <a:pt x="10" y="16"/>
                    <a:pt x="10" y="16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6" y="12"/>
                    <a:pt x="27" y="12"/>
                    <a:pt x="27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1" rIns="91440" bIns="45721" numCol="1" anchor="t" anchorCtr="0" compatLnSpc="1"/>
            <a:lstStyle/>
            <a:p>
              <a:endParaRPr lang="en-US" sz="1800"/>
            </a:p>
          </p:txBody>
        </p:sp>
        <p:sp>
          <p:nvSpPr>
            <p:cNvPr id="53" name="ïšļiďe"/>
            <p:cNvSpPr/>
            <p:nvPr/>
          </p:nvSpPr>
          <p:spPr bwMode="auto">
            <a:xfrm>
              <a:off x="7931962" y="2574897"/>
              <a:ext cx="232130" cy="232131"/>
            </a:xfrm>
            <a:custGeom>
              <a:avLst/>
              <a:gdLst>
                <a:gd name="T0" fmla="*/ 18 w 35"/>
                <a:gd name="T1" fmla="*/ 0 h 35"/>
                <a:gd name="T2" fmla="*/ 0 w 35"/>
                <a:gd name="T3" fmla="*/ 18 h 35"/>
                <a:gd name="T4" fmla="*/ 18 w 35"/>
                <a:gd name="T5" fmla="*/ 35 h 35"/>
                <a:gd name="T6" fmla="*/ 35 w 35"/>
                <a:gd name="T7" fmla="*/ 18 h 35"/>
                <a:gd name="T8" fmla="*/ 18 w 35"/>
                <a:gd name="T9" fmla="*/ 0 h 35"/>
                <a:gd name="T10" fmla="*/ 18 w 35"/>
                <a:gd name="T11" fmla="*/ 32 h 35"/>
                <a:gd name="T12" fmla="*/ 3 w 35"/>
                <a:gd name="T13" fmla="*/ 18 h 35"/>
                <a:gd name="T14" fmla="*/ 18 w 35"/>
                <a:gd name="T15" fmla="*/ 3 h 35"/>
                <a:gd name="T16" fmla="*/ 32 w 35"/>
                <a:gd name="T17" fmla="*/ 18 h 35"/>
                <a:gd name="T18" fmla="*/ 18 w 35"/>
                <a:gd name="T19" fmla="*/ 32 h 35"/>
                <a:gd name="T20" fmla="*/ 27 w 35"/>
                <a:gd name="T21" fmla="*/ 12 h 35"/>
                <a:gd name="T22" fmla="*/ 27 w 35"/>
                <a:gd name="T23" fmla="*/ 14 h 35"/>
                <a:gd name="T24" fmla="*/ 16 w 35"/>
                <a:gd name="T25" fmla="*/ 23 h 35"/>
                <a:gd name="T26" fmla="*/ 16 w 35"/>
                <a:gd name="T27" fmla="*/ 23 h 35"/>
                <a:gd name="T28" fmla="*/ 15 w 35"/>
                <a:gd name="T29" fmla="*/ 23 h 35"/>
                <a:gd name="T30" fmla="*/ 9 w 35"/>
                <a:gd name="T31" fmla="*/ 18 h 35"/>
                <a:gd name="T32" fmla="*/ 9 w 35"/>
                <a:gd name="T33" fmla="*/ 16 h 35"/>
                <a:gd name="T34" fmla="*/ 10 w 35"/>
                <a:gd name="T35" fmla="*/ 16 h 35"/>
                <a:gd name="T36" fmla="*/ 16 w 35"/>
                <a:gd name="T37" fmla="*/ 21 h 35"/>
                <a:gd name="T38" fmla="*/ 26 w 35"/>
                <a:gd name="T39" fmla="*/ 12 h 35"/>
                <a:gd name="T40" fmla="*/ 27 w 35"/>
                <a:gd name="T41" fmla="*/ 1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5" h="35">
                  <a:moveTo>
                    <a:pt x="18" y="0"/>
                  </a:moveTo>
                  <a:cubicBezTo>
                    <a:pt x="8" y="0"/>
                    <a:pt x="0" y="8"/>
                    <a:pt x="0" y="18"/>
                  </a:cubicBezTo>
                  <a:cubicBezTo>
                    <a:pt x="0" y="27"/>
                    <a:pt x="8" y="35"/>
                    <a:pt x="18" y="35"/>
                  </a:cubicBezTo>
                  <a:cubicBezTo>
                    <a:pt x="28" y="35"/>
                    <a:pt x="35" y="27"/>
                    <a:pt x="35" y="18"/>
                  </a:cubicBezTo>
                  <a:cubicBezTo>
                    <a:pt x="35" y="8"/>
                    <a:pt x="28" y="0"/>
                    <a:pt x="18" y="0"/>
                  </a:cubicBezTo>
                  <a:close/>
                  <a:moveTo>
                    <a:pt x="18" y="32"/>
                  </a:moveTo>
                  <a:cubicBezTo>
                    <a:pt x="10" y="32"/>
                    <a:pt x="3" y="26"/>
                    <a:pt x="3" y="18"/>
                  </a:cubicBezTo>
                  <a:cubicBezTo>
                    <a:pt x="3" y="10"/>
                    <a:pt x="10" y="3"/>
                    <a:pt x="18" y="3"/>
                  </a:cubicBezTo>
                  <a:cubicBezTo>
                    <a:pt x="26" y="3"/>
                    <a:pt x="32" y="10"/>
                    <a:pt x="32" y="18"/>
                  </a:cubicBezTo>
                  <a:cubicBezTo>
                    <a:pt x="32" y="26"/>
                    <a:pt x="26" y="32"/>
                    <a:pt x="18" y="32"/>
                  </a:cubicBezTo>
                  <a:close/>
                  <a:moveTo>
                    <a:pt x="27" y="12"/>
                  </a:moveTo>
                  <a:cubicBezTo>
                    <a:pt x="28" y="13"/>
                    <a:pt x="28" y="13"/>
                    <a:pt x="27" y="14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8" y="18"/>
                    <a:pt x="8" y="17"/>
                    <a:pt x="9" y="16"/>
                  </a:cubicBezTo>
                  <a:cubicBezTo>
                    <a:pt x="9" y="16"/>
                    <a:pt x="10" y="16"/>
                    <a:pt x="10" y="16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6" y="12"/>
                    <a:pt x="27" y="12"/>
                    <a:pt x="27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1" rIns="91440" bIns="45721" numCol="1" anchor="t" anchorCtr="0" compatLnSpc="1"/>
            <a:lstStyle/>
            <a:p>
              <a:endParaRPr lang="en-US" sz="1800"/>
            </a:p>
          </p:txBody>
        </p:sp>
        <p:sp>
          <p:nvSpPr>
            <p:cNvPr id="54" name="îṥḻïḍê"/>
            <p:cNvSpPr/>
            <p:nvPr/>
          </p:nvSpPr>
          <p:spPr bwMode="auto">
            <a:xfrm>
              <a:off x="3996266" y="2020116"/>
              <a:ext cx="421885" cy="352397"/>
            </a:xfrm>
            <a:custGeom>
              <a:avLst/>
              <a:gdLst>
                <a:gd name="T0" fmla="*/ 71 w 72"/>
                <a:gd name="T1" fmla="*/ 15 h 60"/>
                <a:gd name="T2" fmla="*/ 57 w 72"/>
                <a:gd name="T3" fmla="*/ 17 h 60"/>
                <a:gd name="T4" fmla="*/ 44 w 72"/>
                <a:gd name="T5" fmla="*/ 45 h 60"/>
                <a:gd name="T6" fmla="*/ 12 w 72"/>
                <a:gd name="T7" fmla="*/ 45 h 60"/>
                <a:gd name="T8" fmla="*/ 14 w 72"/>
                <a:gd name="T9" fmla="*/ 48 h 60"/>
                <a:gd name="T10" fmla="*/ 48 w 72"/>
                <a:gd name="T11" fmla="*/ 50 h 60"/>
                <a:gd name="T12" fmla="*/ 14 w 72"/>
                <a:gd name="T13" fmla="*/ 51 h 60"/>
                <a:gd name="T14" fmla="*/ 9 w 72"/>
                <a:gd name="T15" fmla="*/ 44 h 60"/>
                <a:gd name="T16" fmla="*/ 8 w 72"/>
                <a:gd name="T17" fmla="*/ 41 h 60"/>
                <a:gd name="T18" fmla="*/ 1 w 72"/>
                <a:gd name="T19" fmla="*/ 22 h 60"/>
                <a:gd name="T20" fmla="*/ 11 w 72"/>
                <a:gd name="T21" fmla="*/ 40 h 60"/>
                <a:gd name="T22" fmla="*/ 44 w 72"/>
                <a:gd name="T23" fmla="*/ 42 h 60"/>
                <a:gd name="T24" fmla="*/ 54 w 72"/>
                <a:gd name="T25" fmla="*/ 16 h 60"/>
                <a:gd name="T26" fmla="*/ 71 w 72"/>
                <a:gd name="T27" fmla="*/ 12 h 60"/>
                <a:gd name="T28" fmla="*/ 18 w 72"/>
                <a:gd name="T29" fmla="*/ 56 h 60"/>
                <a:gd name="T30" fmla="*/ 11 w 72"/>
                <a:gd name="T31" fmla="*/ 56 h 60"/>
                <a:gd name="T32" fmla="*/ 18 w 72"/>
                <a:gd name="T33" fmla="*/ 56 h 60"/>
                <a:gd name="T34" fmla="*/ 15 w 72"/>
                <a:gd name="T35" fmla="*/ 54 h 60"/>
                <a:gd name="T36" fmla="*/ 15 w 72"/>
                <a:gd name="T37" fmla="*/ 58 h 60"/>
                <a:gd name="T38" fmla="*/ 45 w 72"/>
                <a:gd name="T39" fmla="*/ 56 h 60"/>
                <a:gd name="T40" fmla="*/ 38 w 72"/>
                <a:gd name="T41" fmla="*/ 56 h 60"/>
                <a:gd name="T42" fmla="*/ 45 w 72"/>
                <a:gd name="T43" fmla="*/ 56 h 60"/>
                <a:gd name="T44" fmla="*/ 42 w 72"/>
                <a:gd name="T45" fmla="*/ 54 h 60"/>
                <a:gd name="T46" fmla="*/ 42 w 72"/>
                <a:gd name="T47" fmla="*/ 58 h 60"/>
                <a:gd name="T48" fmla="*/ 46 w 72"/>
                <a:gd name="T49" fmla="*/ 35 h 60"/>
                <a:gd name="T50" fmla="*/ 12 w 72"/>
                <a:gd name="T51" fmla="*/ 34 h 60"/>
                <a:gd name="T52" fmla="*/ 12 w 72"/>
                <a:gd name="T53" fmla="*/ 36 h 60"/>
                <a:gd name="T54" fmla="*/ 46 w 72"/>
                <a:gd name="T55" fmla="*/ 35 h 60"/>
                <a:gd name="T56" fmla="*/ 12 w 72"/>
                <a:gd name="T57" fmla="*/ 39 h 60"/>
                <a:gd name="T58" fmla="*/ 43 w 72"/>
                <a:gd name="T59" fmla="*/ 40 h 60"/>
                <a:gd name="T60" fmla="*/ 43 w 72"/>
                <a:gd name="T61" fmla="*/ 38 h 60"/>
                <a:gd name="T62" fmla="*/ 13 w 72"/>
                <a:gd name="T63" fmla="*/ 28 h 60"/>
                <a:gd name="T64" fmla="*/ 16 w 72"/>
                <a:gd name="T65" fmla="*/ 23 h 60"/>
                <a:gd name="T66" fmla="*/ 28 w 72"/>
                <a:gd name="T67" fmla="*/ 14 h 60"/>
                <a:gd name="T68" fmla="*/ 33 w 72"/>
                <a:gd name="T69" fmla="*/ 17 h 60"/>
                <a:gd name="T70" fmla="*/ 36 w 72"/>
                <a:gd name="T71" fmla="*/ 22 h 60"/>
                <a:gd name="T72" fmla="*/ 39 w 72"/>
                <a:gd name="T73" fmla="*/ 17 h 60"/>
                <a:gd name="T74" fmla="*/ 51 w 72"/>
                <a:gd name="T75" fmla="*/ 7 h 60"/>
                <a:gd name="T76" fmla="*/ 51 w 72"/>
                <a:gd name="T77" fmla="*/ 0 h 60"/>
                <a:gd name="T78" fmla="*/ 49 w 72"/>
                <a:gd name="T79" fmla="*/ 5 h 60"/>
                <a:gd name="T80" fmla="*/ 36 w 72"/>
                <a:gd name="T81" fmla="*/ 15 h 60"/>
                <a:gd name="T82" fmla="*/ 31 w 72"/>
                <a:gd name="T83" fmla="*/ 12 h 60"/>
                <a:gd name="T84" fmla="*/ 28 w 72"/>
                <a:gd name="T85" fmla="*/ 7 h 60"/>
                <a:gd name="T86" fmla="*/ 25 w 72"/>
                <a:gd name="T87" fmla="*/ 11 h 60"/>
                <a:gd name="T88" fmla="*/ 13 w 72"/>
                <a:gd name="T89" fmla="*/ 22 h 60"/>
                <a:gd name="T90" fmla="*/ 13 w 72"/>
                <a:gd name="T91" fmla="*/ 28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72" h="60">
                  <a:moveTo>
                    <a:pt x="72" y="13"/>
                  </a:moveTo>
                  <a:cubicBezTo>
                    <a:pt x="72" y="14"/>
                    <a:pt x="71" y="15"/>
                    <a:pt x="71" y="15"/>
                  </a:cubicBezTo>
                  <a:cubicBezTo>
                    <a:pt x="60" y="15"/>
                    <a:pt x="60" y="15"/>
                    <a:pt x="60" y="15"/>
                  </a:cubicBezTo>
                  <a:cubicBezTo>
                    <a:pt x="59" y="15"/>
                    <a:pt x="57" y="16"/>
                    <a:pt x="57" y="17"/>
                  </a:cubicBezTo>
                  <a:cubicBezTo>
                    <a:pt x="49" y="41"/>
                    <a:pt x="49" y="41"/>
                    <a:pt x="49" y="41"/>
                  </a:cubicBezTo>
                  <a:cubicBezTo>
                    <a:pt x="49" y="43"/>
                    <a:pt x="46" y="45"/>
                    <a:pt x="44" y="45"/>
                  </a:cubicBezTo>
                  <a:cubicBezTo>
                    <a:pt x="14" y="45"/>
                    <a:pt x="14" y="45"/>
                    <a:pt x="14" y="45"/>
                  </a:cubicBezTo>
                  <a:cubicBezTo>
                    <a:pt x="13" y="45"/>
                    <a:pt x="13" y="45"/>
                    <a:pt x="12" y="45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12" y="47"/>
                    <a:pt x="13" y="48"/>
                    <a:pt x="14" y="48"/>
                  </a:cubicBezTo>
                  <a:cubicBezTo>
                    <a:pt x="47" y="48"/>
                    <a:pt x="47" y="48"/>
                    <a:pt x="47" y="48"/>
                  </a:cubicBezTo>
                  <a:cubicBezTo>
                    <a:pt x="48" y="48"/>
                    <a:pt x="48" y="49"/>
                    <a:pt x="48" y="50"/>
                  </a:cubicBezTo>
                  <a:cubicBezTo>
                    <a:pt x="48" y="50"/>
                    <a:pt x="48" y="51"/>
                    <a:pt x="47" y="51"/>
                  </a:cubicBezTo>
                  <a:cubicBezTo>
                    <a:pt x="14" y="51"/>
                    <a:pt x="14" y="51"/>
                    <a:pt x="14" y="51"/>
                  </a:cubicBezTo>
                  <a:cubicBezTo>
                    <a:pt x="11" y="51"/>
                    <a:pt x="9" y="49"/>
                    <a:pt x="9" y="47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9" y="42"/>
                    <a:pt x="8" y="42"/>
                    <a:pt x="8" y="41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3"/>
                    <a:pt x="0" y="22"/>
                    <a:pt x="1" y="22"/>
                  </a:cubicBezTo>
                  <a:cubicBezTo>
                    <a:pt x="2" y="21"/>
                    <a:pt x="3" y="22"/>
                    <a:pt x="3" y="22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1" y="41"/>
                    <a:pt x="13" y="42"/>
                    <a:pt x="14" y="42"/>
                  </a:cubicBezTo>
                  <a:cubicBezTo>
                    <a:pt x="44" y="42"/>
                    <a:pt x="44" y="42"/>
                    <a:pt x="44" y="42"/>
                  </a:cubicBezTo>
                  <a:cubicBezTo>
                    <a:pt x="45" y="42"/>
                    <a:pt x="46" y="41"/>
                    <a:pt x="47" y="40"/>
                  </a:cubicBezTo>
                  <a:cubicBezTo>
                    <a:pt x="54" y="16"/>
                    <a:pt x="54" y="16"/>
                    <a:pt x="54" y="16"/>
                  </a:cubicBezTo>
                  <a:cubicBezTo>
                    <a:pt x="55" y="13"/>
                    <a:pt x="57" y="12"/>
                    <a:pt x="60" y="12"/>
                  </a:cubicBezTo>
                  <a:cubicBezTo>
                    <a:pt x="71" y="12"/>
                    <a:pt x="71" y="12"/>
                    <a:pt x="71" y="12"/>
                  </a:cubicBezTo>
                  <a:cubicBezTo>
                    <a:pt x="71" y="12"/>
                    <a:pt x="72" y="12"/>
                    <a:pt x="72" y="13"/>
                  </a:cubicBezTo>
                  <a:close/>
                  <a:moveTo>
                    <a:pt x="18" y="56"/>
                  </a:moveTo>
                  <a:cubicBezTo>
                    <a:pt x="18" y="58"/>
                    <a:pt x="17" y="60"/>
                    <a:pt x="15" y="60"/>
                  </a:cubicBezTo>
                  <a:cubicBezTo>
                    <a:pt x="13" y="60"/>
                    <a:pt x="11" y="58"/>
                    <a:pt x="11" y="56"/>
                  </a:cubicBezTo>
                  <a:cubicBezTo>
                    <a:pt x="11" y="54"/>
                    <a:pt x="13" y="52"/>
                    <a:pt x="15" y="52"/>
                  </a:cubicBezTo>
                  <a:cubicBezTo>
                    <a:pt x="17" y="52"/>
                    <a:pt x="18" y="54"/>
                    <a:pt x="18" y="56"/>
                  </a:cubicBezTo>
                  <a:close/>
                  <a:moveTo>
                    <a:pt x="16" y="56"/>
                  </a:moveTo>
                  <a:cubicBezTo>
                    <a:pt x="16" y="55"/>
                    <a:pt x="16" y="54"/>
                    <a:pt x="15" y="54"/>
                  </a:cubicBezTo>
                  <a:cubicBezTo>
                    <a:pt x="14" y="54"/>
                    <a:pt x="13" y="55"/>
                    <a:pt x="13" y="56"/>
                  </a:cubicBezTo>
                  <a:cubicBezTo>
                    <a:pt x="13" y="57"/>
                    <a:pt x="14" y="58"/>
                    <a:pt x="15" y="58"/>
                  </a:cubicBezTo>
                  <a:cubicBezTo>
                    <a:pt x="16" y="58"/>
                    <a:pt x="16" y="57"/>
                    <a:pt x="16" y="56"/>
                  </a:cubicBezTo>
                  <a:close/>
                  <a:moveTo>
                    <a:pt x="45" y="56"/>
                  </a:moveTo>
                  <a:cubicBezTo>
                    <a:pt x="45" y="58"/>
                    <a:pt x="44" y="60"/>
                    <a:pt x="42" y="60"/>
                  </a:cubicBezTo>
                  <a:cubicBezTo>
                    <a:pt x="40" y="60"/>
                    <a:pt x="38" y="58"/>
                    <a:pt x="38" y="56"/>
                  </a:cubicBezTo>
                  <a:cubicBezTo>
                    <a:pt x="38" y="54"/>
                    <a:pt x="40" y="52"/>
                    <a:pt x="42" y="52"/>
                  </a:cubicBezTo>
                  <a:cubicBezTo>
                    <a:pt x="44" y="52"/>
                    <a:pt x="45" y="54"/>
                    <a:pt x="45" y="56"/>
                  </a:cubicBezTo>
                  <a:close/>
                  <a:moveTo>
                    <a:pt x="43" y="56"/>
                  </a:moveTo>
                  <a:cubicBezTo>
                    <a:pt x="43" y="55"/>
                    <a:pt x="43" y="54"/>
                    <a:pt x="42" y="54"/>
                  </a:cubicBezTo>
                  <a:cubicBezTo>
                    <a:pt x="41" y="54"/>
                    <a:pt x="40" y="55"/>
                    <a:pt x="40" y="56"/>
                  </a:cubicBezTo>
                  <a:cubicBezTo>
                    <a:pt x="40" y="57"/>
                    <a:pt x="41" y="58"/>
                    <a:pt x="42" y="58"/>
                  </a:cubicBezTo>
                  <a:cubicBezTo>
                    <a:pt x="43" y="58"/>
                    <a:pt x="43" y="57"/>
                    <a:pt x="43" y="56"/>
                  </a:cubicBezTo>
                  <a:close/>
                  <a:moveTo>
                    <a:pt x="46" y="35"/>
                  </a:moveTo>
                  <a:cubicBezTo>
                    <a:pt x="46" y="34"/>
                    <a:pt x="45" y="34"/>
                    <a:pt x="45" y="34"/>
                  </a:cubicBezTo>
                  <a:cubicBezTo>
                    <a:pt x="12" y="34"/>
                    <a:pt x="12" y="34"/>
                    <a:pt x="12" y="34"/>
                  </a:cubicBezTo>
                  <a:cubicBezTo>
                    <a:pt x="11" y="34"/>
                    <a:pt x="11" y="34"/>
                    <a:pt x="11" y="35"/>
                  </a:cubicBezTo>
                  <a:cubicBezTo>
                    <a:pt x="11" y="35"/>
                    <a:pt x="11" y="36"/>
                    <a:pt x="12" y="36"/>
                  </a:cubicBezTo>
                  <a:cubicBezTo>
                    <a:pt x="45" y="36"/>
                    <a:pt x="45" y="36"/>
                    <a:pt x="45" y="36"/>
                  </a:cubicBezTo>
                  <a:cubicBezTo>
                    <a:pt x="45" y="36"/>
                    <a:pt x="46" y="35"/>
                    <a:pt x="46" y="35"/>
                  </a:cubicBezTo>
                  <a:close/>
                  <a:moveTo>
                    <a:pt x="13" y="38"/>
                  </a:moveTo>
                  <a:cubicBezTo>
                    <a:pt x="13" y="38"/>
                    <a:pt x="12" y="39"/>
                    <a:pt x="12" y="39"/>
                  </a:cubicBezTo>
                  <a:cubicBezTo>
                    <a:pt x="12" y="40"/>
                    <a:pt x="13" y="40"/>
                    <a:pt x="13" y="40"/>
                  </a:cubicBezTo>
                  <a:cubicBezTo>
                    <a:pt x="43" y="40"/>
                    <a:pt x="43" y="40"/>
                    <a:pt x="43" y="40"/>
                  </a:cubicBezTo>
                  <a:cubicBezTo>
                    <a:pt x="44" y="40"/>
                    <a:pt x="44" y="40"/>
                    <a:pt x="44" y="39"/>
                  </a:cubicBezTo>
                  <a:cubicBezTo>
                    <a:pt x="44" y="39"/>
                    <a:pt x="44" y="38"/>
                    <a:pt x="43" y="38"/>
                  </a:cubicBezTo>
                  <a:lnTo>
                    <a:pt x="13" y="38"/>
                  </a:lnTo>
                  <a:close/>
                  <a:moveTo>
                    <a:pt x="13" y="28"/>
                  </a:moveTo>
                  <a:cubicBezTo>
                    <a:pt x="14" y="28"/>
                    <a:pt x="16" y="27"/>
                    <a:pt x="16" y="25"/>
                  </a:cubicBezTo>
                  <a:cubicBezTo>
                    <a:pt x="16" y="24"/>
                    <a:pt x="16" y="24"/>
                    <a:pt x="16" y="2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7" y="13"/>
                    <a:pt x="27" y="14"/>
                    <a:pt x="28" y="14"/>
                  </a:cubicBezTo>
                  <a:cubicBezTo>
                    <a:pt x="28" y="14"/>
                    <a:pt x="29" y="13"/>
                    <a:pt x="29" y="13"/>
                  </a:cubicBezTo>
                  <a:cubicBezTo>
                    <a:pt x="33" y="17"/>
                    <a:pt x="33" y="17"/>
                    <a:pt x="33" y="17"/>
                  </a:cubicBezTo>
                  <a:cubicBezTo>
                    <a:pt x="33" y="18"/>
                    <a:pt x="33" y="18"/>
                    <a:pt x="33" y="19"/>
                  </a:cubicBezTo>
                  <a:cubicBezTo>
                    <a:pt x="33" y="20"/>
                    <a:pt x="34" y="22"/>
                    <a:pt x="36" y="22"/>
                  </a:cubicBezTo>
                  <a:cubicBezTo>
                    <a:pt x="38" y="22"/>
                    <a:pt x="39" y="20"/>
                    <a:pt x="39" y="19"/>
                  </a:cubicBezTo>
                  <a:cubicBezTo>
                    <a:pt x="39" y="18"/>
                    <a:pt x="39" y="18"/>
                    <a:pt x="39" y="17"/>
                  </a:cubicBezTo>
                  <a:cubicBezTo>
                    <a:pt x="50" y="6"/>
                    <a:pt x="50" y="6"/>
                    <a:pt x="50" y="6"/>
                  </a:cubicBezTo>
                  <a:cubicBezTo>
                    <a:pt x="50" y="7"/>
                    <a:pt x="51" y="7"/>
                    <a:pt x="51" y="7"/>
                  </a:cubicBezTo>
                  <a:cubicBezTo>
                    <a:pt x="53" y="7"/>
                    <a:pt x="54" y="5"/>
                    <a:pt x="54" y="4"/>
                  </a:cubicBezTo>
                  <a:cubicBezTo>
                    <a:pt x="54" y="2"/>
                    <a:pt x="53" y="0"/>
                    <a:pt x="51" y="0"/>
                  </a:cubicBezTo>
                  <a:cubicBezTo>
                    <a:pt x="50" y="0"/>
                    <a:pt x="48" y="2"/>
                    <a:pt x="48" y="4"/>
                  </a:cubicBezTo>
                  <a:cubicBezTo>
                    <a:pt x="48" y="4"/>
                    <a:pt x="48" y="5"/>
                    <a:pt x="49" y="5"/>
                  </a:cubicBezTo>
                  <a:cubicBezTo>
                    <a:pt x="38" y="16"/>
                    <a:pt x="38" y="16"/>
                    <a:pt x="38" y="16"/>
                  </a:cubicBezTo>
                  <a:cubicBezTo>
                    <a:pt x="37" y="16"/>
                    <a:pt x="37" y="15"/>
                    <a:pt x="36" y="15"/>
                  </a:cubicBezTo>
                  <a:cubicBezTo>
                    <a:pt x="36" y="15"/>
                    <a:pt x="35" y="16"/>
                    <a:pt x="35" y="16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11"/>
                    <a:pt x="31" y="11"/>
                    <a:pt x="31" y="10"/>
                  </a:cubicBezTo>
                  <a:cubicBezTo>
                    <a:pt x="31" y="9"/>
                    <a:pt x="30" y="7"/>
                    <a:pt x="28" y="7"/>
                  </a:cubicBezTo>
                  <a:cubicBezTo>
                    <a:pt x="26" y="7"/>
                    <a:pt x="25" y="9"/>
                    <a:pt x="25" y="10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4" y="22"/>
                    <a:pt x="13" y="22"/>
                    <a:pt x="13" y="22"/>
                  </a:cubicBezTo>
                  <a:cubicBezTo>
                    <a:pt x="11" y="22"/>
                    <a:pt x="10" y="23"/>
                    <a:pt x="10" y="25"/>
                  </a:cubicBezTo>
                  <a:cubicBezTo>
                    <a:pt x="10" y="27"/>
                    <a:pt x="11" y="28"/>
                    <a:pt x="13" y="2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1" rIns="91440" bIns="45721" numCol="1" anchor="t" anchorCtr="0" compatLnSpc="1"/>
            <a:lstStyle/>
            <a:p>
              <a:endParaRPr lang="en-US" sz="1800"/>
            </a:p>
          </p:txBody>
        </p:sp>
        <p:sp>
          <p:nvSpPr>
            <p:cNvPr id="55" name="í$ļîḋe"/>
            <p:cNvSpPr/>
            <p:nvPr/>
          </p:nvSpPr>
          <p:spPr bwMode="auto">
            <a:xfrm>
              <a:off x="7815448" y="5058781"/>
              <a:ext cx="357647" cy="377244"/>
            </a:xfrm>
            <a:custGeom>
              <a:avLst/>
              <a:gdLst>
                <a:gd name="T0" fmla="*/ 22 w 62"/>
                <a:gd name="T1" fmla="*/ 32 h 65"/>
                <a:gd name="T2" fmla="*/ 22 w 62"/>
                <a:gd name="T3" fmla="*/ 52 h 65"/>
                <a:gd name="T4" fmla="*/ 26 w 62"/>
                <a:gd name="T5" fmla="*/ 43 h 65"/>
                <a:gd name="T6" fmla="*/ 47 w 62"/>
                <a:gd name="T7" fmla="*/ 7 h 65"/>
                <a:gd name="T8" fmla="*/ 47 w 62"/>
                <a:gd name="T9" fmla="*/ 19 h 65"/>
                <a:gd name="T10" fmla="*/ 40 w 62"/>
                <a:gd name="T11" fmla="*/ 37 h 65"/>
                <a:gd name="T12" fmla="*/ 36 w 62"/>
                <a:gd name="T13" fmla="*/ 27 h 65"/>
                <a:gd name="T14" fmla="*/ 32 w 62"/>
                <a:gd name="T15" fmla="*/ 26 h 65"/>
                <a:gd name="T16" fmla="*/ 24 w 62"/>
                <a:gd name="T17" fmla="*/ 22 h 65"/>
                <a:gd name="T18" fmla="*/ 18 w 62"/>
                <a:gd name="T19" fmla="*/ 21 h 65"/>
                <a:gd name="T20" fmla="*/ 11 w 62"/>
                <a:gd name="T21" fmla="*/ 28 h 65"/>
                <a:gd name="T22" fmla="*/ 6 w 62"/>
                <a:gd name="T23" fmla="*/ 28 h 65"/>
                <a:gd name="T24" fmla="*/ 3 w 62"/>
                <a:gd name="T25" fmla="*/ 38 h 65"/>
                <a:gd name="T26" fmla="*/ 0 w 62"/>
                <a:gd name="T27" fmla="*/ 43 h 65"/>
                <a:gd name="T28" fmla="*/ 3 w 62"/>
                <a:gd name="T29" fmla="*/ 47 h 65"/>
                <a:gd name="T30" fmla="*/ 6 w 62"/>
                <a:gd name="T31" fmla="*/ 58 h 65"/>
                <a:gd name="T32" fmla="*/ 11 w 62"/>
                <a:gd name="T33" fmla="*/ 58 h 65"/>
                <a:gd name="T34" fmla="*/ 18 w 62"/>
                <a:gd name="T35" fmla="*/ 65 h 65"/>
                <a:gd name="T36" fmla="*/ 24 w 62"/>
                <a:gd name="T37" fmla="*/ 64 h 65"/>
                <a:gd name="T38" fmla="*/ 32 w 62"/>
                <a:gd name="T39" fmla="*/ 60 h 65"/>
                <a:gd name="T40" fmla="*/ 36 w 62"/>
                <a:gd name="T41" fmla="*/ 59 h 65"/>
                <a:gd name="T42" fmla="*/ 40 w 62"/>
                <a:gd name="T43" fmla="*/ 49 h 65"/>
                <a:gd name="T44" fmla="*/ 44 w 62"/>
                <a:gd name="T45" fmla="*/ 46 h 65"/>
                <a:gd name="T46" fmla="*/ 38 w 62"/>
                <a:gd name="T47" fmla="*/ 53 h 65"/>
                <a:gd name="T48" fmla="*/ 22 w 62"/>
                <a:gd name="T49" fmla="*/ 58 h 65"/>
                <a:gd name="T50" fmla="*/ 6 w 62"/>
                <a:gd name="T51" fmla="*/ 53 h 65"/>
                <a:gd name="T52" fmla="*/ 7 w 62"/>
                <a:gd name="T53" fmla="*/ 38 h 65"/>
                <a:gd name="T54" fmla="*/ 18 w 62"/>
                <a:gd name="T55" fmla="*/ 24 h 65"/>
                <a:gd name="T56" fmla="*/ 36 w 62"/>
                <a:gd name="T57" fmla="*/ 30 h 65"/>
                <a:gd name="T58" fmla="*/ 41 w 62"/>
                <a:gd name="T59" fmla="*/ 44 h 65"/>
                <a:gd name="T60" fmla="*/ 59 w 62"/>
                <a:gd name="T61" fmla="*/ 11 h 65"/>
                <a:gd name="T62" fmla="*/ 60 w 62"/>
                <a:gd name="T63" fmla="*/ 7 h 65"/>
                <a:gd name="T64" fmla="*/ 54 w 62"/>
                <a:gd name="T65" fmla="*/ 4 h 65"/>
                <a:gd name="T66" fmla="*/ 49 w 62"/>
                <a:gd name="T67" fmla="*/ 0 h 65"/>
                <a:gd name="T68" fmla="*/ 46 w 62"/>
                <a:gd name="T69" fmla="*/ 0 h 65"/>
                <a:gd name="T70" fmla="*/ 40 w 62"/>
                <a:gd name="T71" fmla="*/ 4 h 65"/>
                <a:gd name="T72" fmla="*/ 38 w 62"/>
                <a:gd name="T73" fmla="*/ 4 h 65"/>
                <a:gd name="T74" fmla="*/ 35 w 62"/>
                <a:gd name="T75" fmla="*/ 11 h 65"/>
                <a:gd name="T76" fmla="*/ 33 w 62"/>
                <a:gd name="T77" fmla="*/ 14 h 65"/>
                <a:gd name="T78" fmla="*/ 35 w 62"/>
                <a:gd name="T79" fmla="*/ 18 h 65"/>
                <a:gd name="T80" fmla="*/ 37 w 62"/>
                <a:gd name="T81" fmla="*/ 24 h 65"/>
                <a:gd name="T82" fmla="*/ 40 w 62"/>
                <a:gd name="T83" fmla="*/ 25 h 65"/>
                <a:gd name="T84" fmla="*/ 46 w 62"/>
                <a:gd name="T85" fmla="*/ 28 h 65"/>
                <a:gd name="T86" fmla="*/ 49 w 62"/>
                <a:gd name="T87" fmla="*/ 29 h 65"/>
                <a:gd name="T88" fmla="*/ 54 w 62"/>
                <a:gd name="T89" fmla="*/ 24 h 65"/>
                <a:gd name="T90" fmla="*/ 57 w 62"/>
                <a:gd name="T91" fmla="*/ 24 h 65"/>
                <a:gd name="T92" fmla="*/ 59 w 62"/>
                <a:gd name="T93" fmla="*/ 18 h 65"/>
                <a:gd name="T94" fmla="*/ 61 w 62"/>
                <a:gd name="T95" fmla="*/ 12 h 65"/>
                <a:gd name="T96" fmla="*/ 52 w 62"/>
                <a:gd name="T97" fmla="*/ 22 h 65"/>
                <a:gd name="T98" fmla="*/ 43 w 62"/>
                <a:gd name="T99" fmla="*/ 25 h 65"/>
                <a:gd name="T100" fmla="*/ 36 w 62"/>
                <a:gd name="T101" fmla="*/ 15 h 65"/>
                <a:gd name="T102" fmla="*/ 38 w 62"/>
                <a:gd name="T103" fmla="*/ 7 h 65"/>
                <a:gd name="T104" fmla="*/ 50 w 62"/>
                <a:gd name="T105" fmla="*/ 3 h 65"/>
                <a:gd name="T106" fmla="*/ 56 w 62"/>
                <a:gd name="T107" fmla="*/ 1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2" h="65">
                  <a:moveTo>
                    <a:pt x="22" y="32"/>
                  </a:moveTo>
                  <a:cubicBezTo>
                    <a:pt x="15" y="32"/>
                    <a:pt x="11" y="37"/>
                    <a:pt x="11" y="43"/>
                  </a:cubicBezTo>
                  <a:cubicBezTo>
                    <a:pt x="11" y="49"/>
                    <a:pt x="15" y="54"/>
                    <a:pt x="22" y="54"/>
                  </a:cubicBezTo>
                  <a:cubicBezTo>
                    <a:pt x="28" y="54"/>
                    <a:pt x="33" y="49"/>
                    <a:pt x="33" y="43"/>
                  </a:cubicBezTo>
                  <a:cubicBezTo>
                    <a:pt x="33" y="37"/>
                    <a:pt x="28" y="32"/>
                    <a:pt x="22" y="32"/>
                  </a:cubicBezTo>
                  <a:close/>
                  <a:moveTo>
                    <a:pt x="22" y="52"/>
                  </a:moveTo>
                  <a:cubicBezTo>
                    <a:pt x="17" y="52"/>
                    <a:pt x="13" y="48"/>
                    <a:pt x="13" y="43"/>
                  </a:cubicBezTo>
                  <a:cubicBezTo>
                    <a:pt x="13" y="38"/>
                    <a:pt x="17" y="34"/>
                    <a:pt x="22" y="34"/>
                  </a:cubicBezTo>
                  <a:cubicBezTo>
                    <a:pt x="27" y="34"/>
                    <a:pt x="31" y="38"/>
                    <a:pt x="31" y="43"/>
                  </a:cubicBezTo>
                  <a:cubicBezTo>
                    <a:pt x="31" y="48"/>
                    <a:pt x="27" y="52"/>
                    <a:pt x="22" y="52"/>
                  </a:cubicBezTo>
                  <a:close/>
                  <a:moveTo>
                    <a:pt x="26" y="43"/>
                  </a:moveTo>
                  <a:cubicBezTo>
                    <a:pt x="26" y="45"/>
                    <a:pt x="24" y="47"/>
                    <a:pt x="22" y="47"/>
                  </a:cubicBezTo>
                  <a:cubicBezTo>
                    <a:pt x="19" y="47"/>
                    <a:pt x="17" y="45"/>
                    <a:pt x="17" y="43"/>
                  </a:cubicBezTo>
                  <a:cubicBezTo>
                    <a:pt x="17" y="40"/>
                    <a:pt x="19" y="38"/>
                    <a:pt x="22" y="38"/>
                  </a:cubicBezTo>
                  <a:cubicBezTo>
                    <a:pt x="24" y="38"/>
                    <a:pt x="26" y="40"/>
                    <a:pt x="26" y="43"/>
                  </a:cubicBezTo>
                  <a:close/>
                  <a:moveTo>
                    <a:pt x="47" y="7"/>
                  </a:moveTo>
                  <a:cubicBezTo>
                    <a:pt x="43" y="7"/>
                    <a:pt x="40" y="10"/>
                    <a:pt x="40" y="14"/>
                  </a:cubicBezTo>
                  <a:cubicBezTo>
                    <a:pt x="40" y="18"/>
                    <a:pt x="43" y="21"/>
                    <a:pt x="47" y="21"/>
                  </a:cubicBezTo>
                  <a:cubicBezTo>
                    <a:pt x="51" y="21"/>
                    <a:pt x="54" y="18"/>
                    <a:pt x="54" y="14"/>
                  </a:cubicBezTo>
                  <a:cubicBezTo>
                    <a:pt x="54" y="10"/>
                    <a:pt x="51" y="7"/>
                    <a:pt x="47" y="7"/>
                  </a:cubicBezTo>
                  <a:close/>
                  <a:moveTo>
                    <a:pt x="47" y="19"/>
                  </a:moveTo>
                  <a:cubicBezTo>
                    <a:pt x="44" y="19"/>
                    <a:pt x="42" y="17"/>
                    <a:pt x="42" y="14"/>
                  </a:cubicBezTo>
                  <a:cubicBezTo>
                    <a:pt x="42" y="12"/>
                    <a:pt x="44" y="9"/>
                    <a:pt x="47" y="9"/>
                  </a:cubicBezTo>
                  <a:cubicBezTo>
                    <a:pt x="49" y="9"/>
                    <a:pt x="52" y="12"/>
                    <a:pt x="52" y="14"/>
                  </a:cubicBezTo>
                  <a:cubicBezTo>
                    <a:pt x="52" y="17"/>
                    <a:pt x="49" y="19"/>
                    <a:pt x="47" y="19"/>
                  </a:cubicBezTo>
                  <a:close/>
                  <a:moveTo>
                    <a:pt x="43" y="39"/>
                  </a:moveTo>
                  <a:cubicBezTo>
                    <a:pt x="43" y="38"/>
                    <a:pt x="42" y="38"/>
                    <a:pt x="42" y="38"/>
                  </a:cubicBezTo>
                  <a:cubicBezTo>
                    <a:pt x="42" y="38"/>
                    <a:pt x="42" y="38"/>
                    <a:pt x="41" y="38"/>
                  </a:cubicBezTo>
                  <a:cubicBezTo>
                    <a:pt x="41" y="38"/>
                    <a:pt x="41" y="38"/>
                    <a:pt x="41" y="38"/>
                  </a:cubicBezTo>
                  <a:cubicBezTo>
                    <a:pt x="40" y="38"/>
                    <a:pt x="40" y="38"/>
                    <a:pt x="40" y="37"/>
                  </a:cubicBezTo>
                  <a:cubicBezTo>
                    <a:pt x="39" y="36"/>
                    <a:pt x="40" y="36"/>
                    <a:pt x="40" y="35"/>
                  </a:cubicBezTo>
                  <a:cubicBezTo>
                    <a:pt x="41" y="35"/>
                    <a:pt x="41" y="35"/>
                    <a:pt x="42" y="34"/>
                  </a:cubicBezTo>
                  <a:cubicBezTo>
                    <a:pt x="42" y="33"/>
                    <a:pt x="42" y="33"/>
                    <a:pt x="41" y="32"/>
                  </a:cubicBezTo>
                  <a:cubicBezTo>
                    <a:pt x="40" y="31"/>
                    <a:pt x="39" y="29"/>
                    <a:pt x="38" y="28"/>
                  </a:cubicBezTo>
                  <a:cubicBezTo>
                    <a:pt x="38" y="27"/>
                    <a:pt x="37" y="27"/>
                    <a:pt x="36" y="27"/>
                  </a:cubicBezTo>
                  <a:cubicBezTo>
                    <a:pt x="36" y="27"/>
                    <a:pt x="36" y="27"/>
                    <a:pt x="36" y="27"/>
                  </a:cubicBezTo>
                  <a:cubicBezTo>
                    <a:pt x="36" y="27"/>
                    <a:pt x="35" y="27"/>
                    <a:pt x="35" y="28"/>
                  </a:cubicBezTo>
                  <a:cubicBezTo>
                    <a:pt x="35" y="28"/>
                    <a:pt x="34" y="28"/>
                    <a:pt x="34" y="28"/>
                  </a:cubicBezTo>
                  <a:cubicBezTo>
                    <a:pt x="33" y="28"/>
                    <a:pt x="33" y="28"/>
                    <a:pt x="33" y="28"/>
                  </a:cubicBezTo>
                  <a:cubicBezTo>
                    <a:pt x="32" y="27"/>
                    <a:pt x="32" y="27"/>
                    <a:pt x="32" y="26"/>
                  </a:cubicBezTo>
                  <a:cubicBezTo>
                    <a:pt x="33" y="25"/>
                    <a:pt x="33" y="25"/>
                    <a:pt x="33" y="24"/>
                  </a:cubicBezTo>
                  <a:cubicBezTo>
                    <a:pt x="32" y="24"/>
                    <a:pt x="32" y="23"/>
                    <a:pt x="32" y="23"/>
                  </a:cubicBezTo>
                  <a:cubicBezTo>
                    <a:pt x="30" y="22"/>
                    <a:pt x="28" y="22"/>
                    <a:pt x="26" y="21"/>
                  </a:cubicBezTo>
                  <a:cubicBezTo>
                    <a:pt x="26" y="21"/>
                    <a:pt x="26" y="21"/>
                    <a:pt x="26" y="21"/>
                  </a:cubicBezTo>
                  <a:cubicBezTo>
                    <a:pt x="25" y="21"/>
                    <a:pt x="25" y="21"/>
                    <a:pt x="24" y="22"/>
                  </a:cubicBezTo>
                  <a:cubicBezTo>
                    <a:pt x="24" y="22"/>
                    <a:pt x="24" y="22"/>
                    <a:pt x="24" y="23"/>
                  </a:cubicBezTo>
                  <a:cubicBezTo>
                    <a:pt x="24" y="24"/>
                    <a:pt x="23" y="24"/>
                    <a:pt x="22" y="24"/>
                  </a:cubicBezTo>
                  <a:cubicBezTo>
                    <a:pt x="21" y="24"/>
                    <a:pt x="20" y="24"/>
                    <a:pt x="20" y="23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19" y="21"/>
                    <a:pt x="19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6" y="22"/>
                    <a:pt x="14" y="22"/>
                    <a:pt x="12" y="23"/>
                  </a:cubicBezTo>
                  <a:cubicBezTo>
                    <a:pt x="12" y="23"/>
                    <a:pt x="12" y="24"/>
                    <a:pt x="11" y="24"/>
                  </a:cubicBezTo>
                  <a:cubicBezTo>
                    <a:pt x="11" y="25"/>
                    <a:pt x="11" y="25"/>
                    <a:pt x="12" y="26"/>
                  </a:cubicBezTo>
                  <a:cubicBezTo>
                    <a:pt x="12" y="27"/>
                    <a:pt x="12" y="27"/>
                    <a:pt x="11" y="28"/>
                  </a:cubicBezTo>
                  <a:cubicBezTo>
                    <a:pt x="11" y="28"/>
                    <a:pt x="11" y="28"/>
                    <a:pt x="10" y="28"/>
                  </a:cubicBezTo>
                  <a:cubicBezTo>
                    <a:pt x="10" y="28"/>
                    <a:pt x="9" y="28"/>
                    <a:pt x="9" y="28"/>
                  </a:cubicBezTo>
                  <a:cubicBezTo>
                    <a:pt x="9" y="27"/>
                    <a:pt x="8" y="27"/>
                    <a:pt x="8" y="27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7" y="27"/>
                    <a:pt x="6" y="27"/>
                    <a:pt x="6" y="28"/>
                  </a:cubicBezTo>
                  <a:cubicBezTo>
                    <a:pt x="5" y="29"/>
                    <a:pt x="4" y="31"/>
                    <a:pt x="3" y="32"/>
                  </a:cubicBezTo>
                  <a:cubicBezTo>
                    <a:pt x="2" y="33"/>
                    <a:pt x="2" y="33"/>
                    <a:pt x="2" y="34"/>
                  </a:cubicBezTo>
                  <a:cubicBezTo>
                    <a:pt x="3" y="35"/>
                    <a:pt x="3" y="35"/>
                    <a:pt x="4" y="35"/>
                  </a:cubicBezTo>
                  <a:cubicBezTo>
                    <a:pt x="4" y="36"/>
                    <a:pt x="5" y="36"/>
                    <a:pt x="4" y="37"/>
                  </a:cubicBezTo>
                  <a:cubicBezTo>
                    <a:pt x="4" y="38"/>
                    <a:pt x="4" y="38"/>
                    <a:pt x="3" y="38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2" y="38"/>
                    <a:pt x="2" y="38"/>
                    <a:pt x="2" y="38"/>
                  </a:cubicBezTo>
                  <a:cubicBezTo>
                    <a:pt x="2" y="38"/>
                    <a:pt x="1" y="38"/>
                    <a:pt x="1" y="39"/>
                  </a:cubicBezTo>
                  <a:cubicBezTo>
                    <a:pt x="1" y="39"/>
                    <a:pt x="0" y="39"/>
                    <a:pt x="0" y="40"/>
                  </a:cubicBezTo>
                  <a:cubicBezTo>
                    <a:pt x="0" y="41"/>
                    <a:pt x="0" y="42"/>
                    <a:pt x="0" y="43"/>
                  </a:cubicBezTo>
                  <a:cubicBezTo>
                    <a:pt x="0" y="44"/>
                    <a:pt x="0" y="45"/>
                    <a:pt x="0" y="46"/>
                  </a:cubicBezTo>
                  <a:cubicBezTo>
                    <a:pt x="0" y="46"/>
                    <a:pt x="1" y="47"/>
                    <a:pt x="1" y="47"/>
                  </a:cubicBezTo>
                  <a:cubicBezTo>
                    <a:pt x="1" y="47"/>
                    <a:pt x="2" y="48"/>
                    <a:pt x="2" y="48"/>
                  </a:cubicBezTo>
                  <a:cubicBezTo>
                    <a:pt x="2" y="48"/>
                    <a:pt x="2" y="48"/>
                    <a:pt x="3" y="47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4" y="47"/>
                    <a:pt x="4" y="48"/>
                    <a:pt x="4" y="49"/>
                  </a:cubicBezTo>
                  <a:cubicBezTo>
                    <a:pt x="5" y="49"/>
                    <a:pt x="4" y="50"/>
                    <a:pt x="4" y="51"/>
                  </a:cubicBezTo>
                  <a:cubicBezTo>
                    <a:pt x="3" y="51"/>
                    <a:pt x="3" y="51"/>
                    <a:pt x="2" y="52"/>
                  </a:cubicBezTo>
                  <a:cubicBezTo>
                    <a:pt x="2" y="52"/>
                    <a:pt x="2" y="53"/>
                    <a:pt x="3" y="53"/>
                  </a:cubicBezTo>
                  <a:cubicBezTo>
                    <a:pt x="4" y="55"/>
                    <a:pt x="5" y="57"/>
                    <a:pt x="6" y="58"/>
                  </a:cubicBezTo>
                  <a:cubicBezTo>
                    <a:pt x="6" y="58"/>
                    <a:pt x="7" y="59"/>
                    <a:pt x="8" y="59"/>
                  </a:cubicBezTo>
                  <a:cubicBezTo>
                    <a:pt x="8" y="59"/>
                    <a:pt x="8" y="59"/>
                    <a:pt x="8" y="59"/>
                  </a:cubicBezTo>
                  <a:cubicBezTo>
                    <a:pt x="8" y="59"/>
                    <a:pt x="9" y="58"/>
                    <a:pt x="9" y="58"/>
                  </a:cubicBezTo>
                  <a:cubicBezTo>
                    <a:pt x="9" y="58"/>
                    <a:pt x="10" y="57"/>
                    <a:pt x="10" y="57"/>
                  </a:cubicBezTo>
                  <a:cubicBezTo>
                    <a:pt x="11" y="57"/>
                    <a:pt x="11" y="58"/>
                    <a:pt x="11" y="58"/>
                  </a:cubicBezTo>
                  <a:cubicBezTo>
                    <a:pt x="12" y="58"/>
                    <a:pt x="12" y="59"/>
                    <a:pt x="12" y="60"/>
                  </a:cubicBezTo>
                  <a:cubicBezTo>
                    <a:pt x="11" y="60"/>
                    <a:pt x="11" y="61"/>
                    <a:pt x="11" y="61"/>
                  </a:cubicBezTo>
                  <a:cubicBezTo>
                    <a:pt x="12" y="62"/>
                    <a:pt x="12" y="62"/>
                    <a:pt x="12" y="63"/>
                  </a:cubicBezTo>
                  <a:cubicBezTo>
                    <a:pt x="14" y="64"/>
                    <a:pt x="16" y="64"/>
                    <a:pt x="18" y="65"/>
                  </a:cubicBezTo>
                  <a:cubicBezTo>
                    <a:pt x="18" y="65"/>
                    <a:pt x="18" y="65"/>
                    <a:pt x="18" y="65"/>
                  </a:cubicBezTo>
                  <a:cubicBezTo>
                    <a:pt x="19" y="65"/>
                    <a:pt x="19" y="64"/>
                    <a:pt x="20" y="64"/>
                  </a:cubicBezTo>
                  <a:cubicBezTo>
                    <a:pt x="20" y="64"/>
                    <a:pt x="20" y="63"/>
                    <a:pt x="20" y="63"/>
                  </a:cubicBezTo>
                  <a:cubicBezTo>
                    <a:pt x="20" y="62"/>
                    <a:pt x="21" y="61"/>
                    <a:pt x="22" y="61"/>
                  </a:cubicBezTo>
                  <a:cubicBezTo>
                    <a:pt x="23" y="61"/>
                    <a:pt x="24" y="62"/>
                    <a:pt x="24" y="63"/>
                  </a:cubicBezTo>
                  <a:cubicBezTo>
                    <a:pt x="24" y="63"/>
                    <a:pt x="24" y="64"/>
                    <a:pt x="24" y="64"/>
                  </a:cubicBezTo>
                  <a:cubicBezTo>
                    <a:pt x="25" y="64"/>
                    <a:pt x="25" y="65"/>
                    <a:pt x="26" y="65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8" y="64"/>
                    <a:pt x="30" y="64"/>
                    <a:pt x="32" y="63"/>
                  </a:cubicBezTo>
                  <a:cubicBezTo>
                    <a:pt x="32" y="62"/>
                    <a:pt x="32" y="62"/>
                    <a:pt x="33" y="61"/>
                  </a:cubicBezTo>
                  <a:cubicBezTo>
                    <a:pt x="33" y="61"/>
                    <a:pt x="33" y="60"/>
                    <a:pt x="32" y="60"/>
                  </a:cubicBezTo>
                  <a:cubicBezTo>
                    <a:pt x="32" y="59"/>
                    <a:pt x="32" y="58"/>
                    <a:pt x="33" y="58"/>
                  </a:cubicBezTo>
                  <a:cubicBezTo>
                    <a:pt x="33" y="58"/>
                    <a:pt x="33" y="57"/>
                    <a:pt x="34" y="57"/>
                  </a:cubicBezTo>
                  <a:cubicBezTo>
                    <a:pt x="34" y="57"/>
                    <a:pt x="35" y="58"/>
                    <a:pt x="35" y="58"/>
                  </a:cubicBezTo>
                  <a:cubicBezTo>
                    <a:pt x="35" y="58"/>
                    <a:pt x="36" y="59"/>
                    <a:pt x="36" y="59"/>
                  </a:cubicBezTo>
                  <a:cubicBezTo>
                    <a:pt x="36" y="59"/>
                    <a:pt x="36" y="59"/>
                    <a:pt x="36" y="59"/>
                  </a:cubicBezTo>
                  <a:cubicBezTo>
                    <a:pt x="37" y="59"/>
                    <a:pt x="38" y="58"/>
                    <a:pt x="38" y="58"/>
                  </a:cubicBezTo>
                  <a:cubicBezTo>
                    <a:pt x="39" y="57"/>
                    <a:pt x="40" y="55"/>
                    <a:pt x="41" y="53"/>
                  </a:cubicBezTo>
                  <a:cubicBezTo>
                    <a:pt x="42" y="53"/>
                    <a:pt x="42" y="52"/>
                    <a:pt x="42" y="52"/>
                  </a:cubicBezTo>
                  <a:cubicBezTo>
                    <a:pt x="41" y="51"/>
                    <a:pt x="41" y="51"/>
                    <a:pt x="40" y="51"/>
                  </a:cubicBezTo>
                  <a:cubicBezTo>
                    <a:pt x="40" y="50"/>
                    <a:pt x="39" y="49"/>
                    <a:pt x="40" y="49"/>
                  </a:cubicBezTo>
                  <a:cubicBezTo>
                    <a:pt x="40" y="48"/>
                    <a:pt x="40" y="47"/>
                    <a:pt x="41" y="47"/>
                  </a:cubicBezTo>
                  <a:cubicBezTo>
                    <a:pt x="41" y="47"/>
                    <a:pt x="41" y="47"/>
                    <a:pt x="41" y="47"/>
                  </a:cubicBezTo>
                  <a:cubicBezTo>
                    <a:pt x="42" y="48"/>
                    <a:pt x="42" y="48"/>
                    <a:pt x="42" y="48"/>
                  </a:cubicBezTo>
                  <a:cubicBezTo>
                    <a:pt x="42" y="48"/>
                    <a:pt x="43" y="47"/>
                    <a:pt x="43" y="47"/>
                  </a:cubicBezTo>
                  <a:cubicBezTo>
                    <a:pt x="43" y="47"/>
                    <a:pt x="44" y="46"/>
                    <a:pt x="44" y="46"/>
                  </a:cubicBezTo>
                  <a:cubicBezTo>
                    <a:pt x="44" y="45"/>
                    <a:pt x="44" y="44"/>
                    <a:pt x="44" y="43"/>
                  </a:cubicBezTo>
                  <a:cubicBezTo>
                    <a:pt x="44" y="42"/>
                    <a:pt x="44" y="41"/>
                    <a:pt x="44" y="40"/>
                  </a:cubicBezTo>
                  <a:cubicBezTo>
                    <a:pt x="44" y="39"/>
                    <a:pt x="43" y="39"/>
                    <a:pt x="43" y="39"/>
                  </a:cubicBezTo>
                  <a:close/>
                  <a:moveTo>
                    <a:pt x="37" y="48"/>
                  </a:moveTo>
                  <a:cubicBezTo>
                    <a:pt x="36" y="50"/>
                    <a:pt x="37" y="52"/>
                    <a:pt x="38" y="53"/>
                  </a:cubicBezTo>
                  <a:cubicBezTo>
                    <a:pt x="38" y="54"/>
                    <a:pt x="37" y="54"/>
                    <a:pt x="36" y="55"/>
                  </a:cubicBezTo>
                  <a:cubicBezTo>
                    <a:pt x="35" y="54"/>
                    <a:pt x="33" y="54"/>
                    <a:pt x="31" y="55"/>
                  </a:cubicBezTo>
                  <a:cubicBezTo>
                    <a:pt x="29" y="57"/>
                    <a:pt x="29" y="59"/>
                    <a:pt x="29" y="60"/>
                  </a:cubicBezTo>
                  <a:cubicBezTo>
                    <a:pt x="28" y="61"/>
                    <a:pt x="27" y="61"/>
                    <a:pt x="26" y="61"/>
                  </a:cubicBezTo>
                  <a:cubicBezTo>
                    <a:pt x="26" y="60"/>
                    <a:pt x="24" y="58"/>
                    <a:pt x="22" y="58"/>
                  </a:cubicBezTo>
                  <a:cubicBezTo>
                    <a:pt x="20" y="58"/>
                    <a:pt x="18" y="60"/>
                    <a:pt x="18" y="61"/>
                  </a:cubicBezTo>
                  <a:cubicBezTo>
                    <a:pt x="17" y="61"/>
                    <a:pt x="16" y="61"/>
                    <a:pt x="15" y="60"/>
                  </a:cubicBezTo>
                  <a:cubicBezTo>
                    <a:pt x="15" y="59"/>
                    <a:pt x="15" y="57"/>
                    <a:pt x="13" y="55"/>
                  </a:cubicBezTo>
                  <a:cubicBezTo>
                    <a:pt x="11" y="54"/>
                    <a:pt x="9" y="54"/>
                    <a:pt x="8" y="55"/>
                  </a:cubicBezTo>
                  <a:cubicBezTo>
                    <a:pt x="7" y="54"/>
                    <a:pt x="6" y="54"/>
                    <a:pt x="6" y="53"/>
                  </a:cubicBezTo>
                  <a:cubicBezTo>
                    <a:pt x="7" y="52"/>
                    <a:pt x="8" y="50"/>
                    <a:pt x="7" y="48"/>
                  </a:cubicBezTo>
                  <a:cubicBezTo>
                    <a:pt x="7" y="46"/>
                    <a:pt x="5" y="44"/>
                    <a:pt x="3" y="44"/>
                  </a:cubicBezTo>
                  <a:cubicBezTo>
                    <a:pt x="3" y="44"/>
                    <a:pt x="3" y="43"/>
                    <a:pt x="3" y="43"/>
                  </a:cubicBezTo>
                  <a:cubicBezTo>
                    <a:pt x="3" y="42"/>
                    <a:pt x="3" y="42"/>
                    <a:pt x="3" y="41"/>
                  </a:cubicBezTo>
                  <a:cubicBezTo>
                    <a:pt x="5" y="41"/>
                    <a:pt x="7" y="40"/>
                    <a:pt x="7" y="38"/>
                  </a:cubicBezTo>
                  <a:cubicBezTo>
                    <a:pt x="8" y="36"/>
                    <a:pt x="7" y="34"/>
                    <a:pt x="6" y="33"/>
                  </a:cubicBezTo>
                  <a:cubicBezTo>
                    <a:pt x="6" y="32"/>
                    <a:pt x="7" y="31"/>
                    <a:pt x="8" y="30"/>
                  </a:cubicBezTo>
                  <a:cubicBezTo>
                    <a:pt x="9" y="32"/>
                    <a:pt x="11" y="32"/>
                    <a:pt x="13" y="30"/>
                  </a:cubicBezTo>
                  <a:cubicBezTo>
                    <a:pt x="15" y="29"/>
                    <a:pt x="15" y="27"/>
                    <a:pt x="15" y="25"/>
                  </a:cubicBezTo>
                  <a:cubicBezTo>
                    <a:pt x="16" y="25"/>
                    <a:pt x="17" y="25"/>
                    <a:pt x="18" y="24"/>
                  </a:cubicBezTo>
                  <a:cubicBezTo>
                    <a:pt x="18" y="26"/>
                    <a:pt x="20" y="27"/>
                    <a:pt x="22" y="27"/>
                  </a:cubicBezTo>
                  <a:cubicBezTo>
                    <a:pt x="24" y="27"/>
                    <a:pt x="26" y="26"/>
                    <a:pt x="26" y="24"/>
                  </a:cubicBezTo>
                  <a:cubicBezTo>
                    <a:pt x="27" y="25"/>
                    <a:pt x="28" y="25"/>
                    <a:pt x="29" y="25"/>
                  </a:cubicBezTo>
                  <a:cubicBezTo>
                    <a:pt x="29" y="27"/>
                    <a:pt x="29" y="29"/>
                    <a:pt x="31" y="30"/>
                  </a:cubicBezTo>
                  <a:cubicBezTo>
                    <a:pt x="33" y="32"/>
                    <a:pt x="35" y="32"/>
                    <a:pt x="36" y="30"/>
                  </a:cubicBezTo>
                  <a:cubicBezTo>
                    <a:pt x="37" y="31"/>
                    <a:pt x="38" y="32"/>
                    <a:pt x="38" y="33"/>
                  </a:cubicBezTo>
                  <a:cubicBezTo>
                    <a:pt x="37" y="34"/>
                    <a:pt x="36" y="36"/>
                    <a:pt x="37" y="38"/>
                  </a:cubicBezTo>
                  <a:cubicBezTo>
                    <a:pt x="37" y="40"/>
                    <a:pt x="39" y="41"/>
                    <a:pt x="41" y="41"/>
                  </a:cubicBezTo>
                  <a:cubicBezTo>
                    <a:pt x="41" y="42"/>
                    <a:pt x="41" y="42"/>
                    <a:pt x="41" y="43"/>
                  </a:cubicBezTo>
                  <a:cubicBezTo>
                    <a:pt x="41" y="43"/>
                    <a:pt x="41" y="44"/>
                    <a:pt x="41" y="44"/>
                  </a:cubicBezTo>
                  <a:cubicBezTo>
                    <a:pt x="39" y="44"/>
                    <a:pt x="37" y="46"/>
                    <a:pt x="37" y="48"/>
                  </a:cubicBezTo>
                  <a:close/>
                  <a:moveTo>
                    <a:pt x="61" y="12"/>
                  </a:moveTo>
                  <a:cubicBezTo>
                    <a:pt x="61" y="12"/>
                    <a:pt x="61" y="11"/>
                    <a:pt x="61" y="11"/>
                  </a:cubicBezTo>
                  <a:cubicBezTo>
                    <a:pt x="60" y="11"/>
                    <a:pt x="60" y="11"/>
                    <a:pt x="59" y="11"/>
                  </a:cubicBezTo>
                  <a:cubicBezTo>
                    <a:pt x="59" y="11"/>
                    <a:pt x="59" y="11"/>
                    <a:pt x="59" y="11"/>
                  </a:cubicBezTo>
                  <a:cubicBezTo>
                    <a:pt x="59" y="11"/>
                    <a:pt x="59" y="11"/>
                    <a:pt x="59" y="11"/>
                  </a:cubicBezTo>
                  <a:cubicBezTo>
                    <a:pt x="59" y="11"/>
                    <a:pt x="59" y="11"/>
                    <a:pt x="59" y="11"/>
                  </a:cubicBezTo>
                  <a:cubicBezTo>
                    <a:pt x="59" y="10"/>
                    <a:pt x="59" y="10"/>
                    <a:pt x="59" y="10"/>
                  </a:cubicBezTo>
                  <a:cubicBezTo>
                    <a:pt x="59" y="10"/>
                    <a:pt x="60" y="10"/>
                    <a:pt x="60" y="9"/>
                  </a:cubicBezTo>
                  <a:cubicBezTo>
                    <a:pt x="60" y="9"/>
                    <a:pt x="60" y="8"/>
                    <a:pt x="60" y="7"/>
                  </a:cubicBezTo>
                  <a:cubicBezTo>
                    <a:pt x="59" y="6"/>
                    <a:pt x="58" y="5"/>
                    <a:pt x="57" y="4"/>
                  </a:cubicBezTo>
                  <a:cubicBezTo>
                    <a:pt x="57" y="4"/>
                    <a:pt x="57" y="4"/>
                    <a:pt x="56" y="4"/>
                  </a:cubicBezTo>
                  <a:cubicBezTo>
                    <a:pt x="56" y="4"/>
                    <a:pt x="56" y="4"/>
                    <a:pt x="56" y="4"/>
                  </a:cubicBezTo>
                  <a:cubicBezTo>
                    <a:pt x="55" y="4"/>
                    <a:pt x="55" y="4"/>
                    <a:pt x="55" y="4"/>
                  </a:cubicBezTo>
                  <a:cubicBezTo>
                    <a:pt x="54" y="4"/>
                    <a:pt x="54" y="4"/>
                    <a:pt x="54" y="4"/>
                  </a:cubicBezTo>
                  <a:cubicBezTo>
                    <a:pt x="54" y="4"/>
                    <a:pt x="54" y="4"/>
                    <a:pt x="54" y="4"/>
                  </a:cubicBezTo>
                  <a:cubicBezTo>
                    <a:pt x="54" y="4"/>
                    <a:pt x="55" y="3"/>
                    <a:pt x="54" y="2"/>
                  </a:cubicBezTo>
                  <a:cubicBezTo>
                    <a:pt x="54" y="2"/>
                    <a:pt x="54" y="1"/>
                    <a:pt x="53" y="1"/>
                  </a:cubicBezTo>
                  <a:cubicBezTo>
                    <a:pt x="52" y="1"/>
                    <a:pt x="51" y="0"/>
                    <a:pt x="50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9" y="0"/>
                    <a:pt x="48" y="0"/>
                    <a:pt x="48" y="0"/>
                  </a:cubicBezTo>
                  <a:cubicBezTo>
                    <a:pt x="48" y="1"/>
                    <a:pt x="47" y="1"/>
                    <a:pt x="47" y="2"/>
                  </a:cubicBezTo>
                  <a:cubicBezTo>
                    <a:pt x="47" y="2"/>
                    <a:pt x="47" y="2"/>
                    <a:pt x="47" y="2"/>
                  </a:cubicBezTo>
                  <a:cubicBezTo>
                    <a:pt x="47" y="2"/>
                    <a:pt x="47" y="2"/>
                    <a:pt x="47" y="2"/>
                  </a:cubicBezTo>
                  <a:cubicBezTo>
                    <a:pt x="47" y="1"/>
                    <a:pt x="46" y="1"/>
                    <a:pt x="46" y="0"/>
                  </a:cubicBezTo>
                  <a:cubicBezTo>
                    <a:pt x="46" y="0"/>
                    <a:pt x="45" y="0"/>
                    <a:pt x="45" y="0"/>
                  </a:cubicBezTo>
                  <a:cubicBezTo>
                    <a:pt x="45" y="0"/>
                    <a:pt x="45" y="0"/>
                    <a:pt x="44" y="0"/>
                  </a:cubicBezTo>
                  <a:cubicBezTo>
                    <a:pt x="43" y="0"/>
                    <a:pt x="42" y="1"/>
                    <a:pt x="41" y="1"/>
                  </a:cubicBezTo>
                  <a:cubicBezTo>
                    <a:pt x="40" y="1"/>
                    <a:pt x="40" y="2"/>
                    <a:pt x="40" y="2"/>
                  </a:cubicBezTo>
                  <a:cubicBezTo>
                    <a:pt x="40" y="3"/>
                    <a:pt x="40" y="4"/>
                    <a:pt x="40" y="4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0" y="4"/>
                    <a:pt x="40" y="4"/>
                    <a:pt x="39" y="4"/>
                  </a:cubicBezTo>
                  <a:cubicBezTo>
                    <a:pt x="39" y="4"/>
                    <a:pt x="39" y="4"/>
                    <a:pt x="38" y="4"/>
                  </a:cubicBezTo>
                  <a:cubicBezTo>
                    <a:pt x="38" y="4"/>
                    <a:pt x="38" y="4"/>
                    <a:pt x="38" y="4"/>
                  </a:cubicBezTo>
                  <a:cubicBezTo>
                    <a:pt x="37" y="4"/>
                    <a:pt x="37" y="4"/>
                    <a:pt x="37" y="4"/>
                  </a:cubicBezTo>
                  <a:cubicBezTo>
                    <a:pt x="36" y="5"/>
                    <a:pt x="35" y="6"/>
                    <a:pt x="34" y="7"/>
                  </a:cubicBezTo>
                  <a:cubicBezTo>
                    <a:pt x="34" y="8"/>
                    <a:pt x="34" y="9"/>
                    <a:pt x="34" y="9"/>
                  </a:cubicBezTo>
                  <a:cubicBezTo>
                    <a:pt x="34" y="10"/>
                    <a:pt x="35" y="10"/>
                    <a:pt x="35" y="10"/>
                  </a:cubicBezTo>
                  <a:cubicBezTo>
                    <a:pt x="35" y="10"/>
                    <a:pt x="35" y="10"/>
                    <a:pt x="35" y="11"/>
                  </a:cubicBezTo>
                  <a:cubicBezTo>
                    <a:pt x="35" y="11"/>
                    <a:pt x="35" y="11"/>
                    <a:pt x="35" y="11"/>
                  </a:cubicBezTo>
                  <a:cubicBezTo>
                    <a:pt x="35" y="11"/>
                    <a:pt x="35" y="11"/>
                    <a:pt x="35" y="11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33" y="11"/>
                    <a:pt x="33" y="12"/>
                    <a:pt x="33" y="12"/>
                  </a:cubicBezTo>
                  <a:cubicBezTo>
                    <a:pt x="33" y="13"/>
                    <a:pt x="33" y="14"/>
                    <a:pt x="33" y="14"/>
                  </a:cubicBezTo>
                  <a:cubicBezTo>
                    <a:pt x="33" y="15"/>
                    <a:pt x="33" y="16"/>
                    <a:pt x="33" y="16"/>
                  </a:cubicBezTo>
                  <a:cubicBezTo>
                    <a:pt x="33" y="17"/>
                    <a:pt x="33" y="17"/>
                    <a:pt x="33" y="18"/>
                  </a:cubicBezTo>
                  <a:cubicBezTo>
                    <a:pt x="34" y="18"/>
                    <a:pt x="34" y="18"/>
                    <a:pt x="35" y="18"/>
                  </a:cubicBezTo>
                  <a:cubicBezTo>
                    <a:pt x="35" y="18"/>
                    <a:pt x="35" y="18"/>
                    <a:pt x="35" y="18"/>
                  </a:cubicBezTo>
                  <a:cubicBezTo>
                    <a:pt x="35" y="18"/>
                    <a:pt x="35" y="18"/>
                    <a:pt x="35" y="18"/>
                  </a:cubicBezTo>
                  <a:cubicBezTo>
                    <a:pt x="35" y="18"/>
                    <a:pt x="35" y="18"/>
                    <a:pt x="35" y="18"/>
                  </a:cubicBezTo>
                  <a:cubicBezTo>
                    <a:pt x="35" y="18"/>
                    <a:pt x="35" y="18"/>
                    <a:pt x="35" y="18"/>
                  </a:cubicBezTo>
                  <a:cubicBezTo>
                    <a:pt x="35" y="19"/>
                    <a:pt x="34" y="19"/>
                    <a:pt x="34" y="20"/>
                  </a:cubicBezTo>
                  <a:cubicBezTo>
                    <a:pt x="34" y="20"/>
                    <a:pt x="34" y="21"/>
                    <a:pt x="34" y="21"/>
                  </a:cubicBezTo>
                  <a:cubicBezTo>
                    <a:pt x="35" y="22"/>
                    <a:pt x="36" y="23"/>
                    <a:pt x="37" y="24"/>
                  </a:cubicBezTo>
                  <a:cubicBezTo>
                    <a:pt x="37" y="25"/>
                    <a:pt x="37" y="25"/>
                    <a:pt x="38" y="25"/>
                  </a:cubicBezTo>
                  <a:cubicBezTo>
                    <a:pt x="38" y="25"/>
                    <a:pt x="38" y="25"/>
                    <a:pt x="38" y="25"/>
                  </a:cubicBezTo>
                  <a:cubicBezTo>
                    <a:pt x="39" y="25"/>
                    <a:pt x="39" y="25"/>
                    <a:pt x="39" y="24"/>
                  </a:cubicBezTo>
                  <a:cubicBezTo>
                    <a:pt x="40" y="24"/>
                    <a:pt x="40" y="24"/>
                    <a:pt x="40" y="24"/>
                  </a:cubicBezTo>
                  <a:cubicBezTo>
                    <a:pt x="40" y="24"/>
                    <a:pt x="40" y="24"/>
                    <a:pt x="40" y="25"/>
                  </a:cubicBezTo>
                  <a:cubicBezTo>
                    <a:pt x="40" y="25"/>
                    <a:pt x="40" y="26"/>
                    <a:pt x="40" y="26"/>
                  </a:cubicBezTo>
                  <a:cubicBezTo>
                    <a:pt x="40" y="27"/>
                    <a:pt x="40" y="27"/>
                    <a:pt x="41" y="27"/>
                  </a:cubicBezTo>
                  <a:cubicBezTo>
                    <a:pt x="42" y="28"/>
                    <a:pt x="43" y="28"/>
                    <a:pt x="44" y="29"/>
                  </a:cubicBezTo>
                  <a:cubicBezTo>
                    <a:pt x="45" y="29"/>
                    <a:pt x="45" y="29"/>
                    <a:pt x="45" y="29"/>
                  </a:cubicBezTo>
                  <a:cubicBezTo>
                    <a:pt x="45" y="29"/>
                    <a:pt x="46" y="28"/>
                    <a:pt x="46" y="28"/>
                  </a:cubicBezTo>
                  <a:cubicBezTo>
                    <a:pt x="46" y="28"/>
                    <a:pt x="47" y="27"/>
                    <a:pt x="47" y="27"/>
                  </a:cubicBezTo>
                  <a:cubicBezTo>
                    <a:pt x="47" y="27"/>
                    <a:pt x="47" y="27"/>
                    <a:pt x="47" y="27"/>
                  </a:cubicBezTo>
                  <a:cubicBezTo>
                    <a:pt x="47" y="27"/>
                    <a:pt x="47" y="27"/>
                    <a:pt x="47" y="27"/>
                  </a:cubicBezTo>
                  <a:cubicBezTo>
                    <a:pt x="47" y="27"/>
                    <a:pt x="48" y="28"/>
                    <a:pt x="48" y="28"/>
                  </a:cubicBezTo>
                  <a:cubicBezTo>
                    <a:pt x="48" y="28"/>
                    <a:pt x="49" y="29"/>
                    <a:pt x="49" y="29"/>
                  </a:cubicBezTo>
                  <a:cubicBezTo>
                    <a:pt x="49" y="29"/>
                    <a:pt x="49" y="29"/>
                    <a:pt x="50" y="29"/>
                  </a:cubicBezTo>
                  <a:cubicBezTo>
                    <a:pt x="51" y="28"/>
                    <a:pt x="52" y="28"/>
                    <a:pt x="53" y="27"/>
                  </a:cubicBezTo>
                  <a:cubicBezTo>
                    <a:pt x="54" y="27"/>
                    <a:pt x="54" y="27"/>
                    <a:pt x="54" y="26"/>
                  </a:cubicBezTo>
                  <a:cubicBezTo>
                    <a:pt x="55" y="26"/>
                    <a:pt x="54" y="25"/>
                    <a:pt x="54" y="25"/>
                  </a:cubicBezTo>
                  <a:cubicBezTo>
                    <a:pt x="54" y="24"/>
                    <a:pt x="54" y="24"/>
                    <a:pt x="54" y="24"/>
                  </a:cubicBezTo>
                  <a:cubicBezTo>
                    <a:pt x="54" y="24"/>
                    <a:pt x="54" y="24"/>
                    <a:pt x="54" y="24"/>
                  </a:cubicBezTo>
                  <a:cubicBezTo>
                    <a:pt x="54" y="24"/>
                    <a:pt x="54" y="24"/>
                    <a:pt x="55" y="24"/>
                  </a:cubicBezTo>
                  <a:cubicBezTo>
                    <a:pt x="55" y="25"/>
                    <a:pt x="55" y="25"/>
                    <a:pt x="56" y="25"/>
                  </a:cubicBezTo>
                  <a:cubicBezTo>
                    <a:pt x="56" y="25"/>
                    <a:pt x="56" y="25"/>
                    <a:pt x="56" y="25"/>
                  </a:cubicBezTo>
                  <a:cubicBezTo>
                    <a:pt x="57" y="25"/>
                    <a:pt x="57" y="25"/>
                    <a:pt x="57" y="24"/>
                  </a:cubicBezTo>
                  <a:cubicBezTo>
                    <a:pt x="58" y="23"/>
                    <a:pt x="59" y="22"/>
                    <a:pt x="60" y="21"/>
                  </a:cubicBezTo>
                  <a:cubicBezTo>
                    <a:pt x="60" y="21"/>
                    <a:pt x="60" y="20"/>
                    <a:pt x="60" y="20"/>
                  </a:cubicBezTo>
                  <a:cubicBezTo>
                    <a:pt x="60" y="19"/>
                    <a:pt x="59" y="19"/>
                    <a:pt x="59" y="18"/>
                  </a:cubicBezTo>
                  <a:cubicBezTo>
                    <a:pt x="59" y="18"/>
                    <a:pt x="59" y="18"/>
                    <a:pt x="59" y="18"/>
                  </a:cubicBezTo>
                  <a:cubicBezTo>
                    <a:pt x="59" y="18"/>
                    <a:pt x="59" y="18"/>
                    <a:pt x="59" y="18"/>
                  </a:cubicBezTo>
                  <a:cubicBezTo>
                    <a:pt x="59" y="18"/>
                    <a:pt x="59" y="18"/>
                    <a:pt x="59" y="18"/>
                  </a:cubicBezTo>
                  <a:cubicBezTo>
                    <a:pt x="60" y="18"/>
                    <a:pt x="60" y="18"/>
                    <a:pt x="60" y="18"/>
                  </a:cubicBezTo>
                  <a:cubicBezTo>
                    <a:pt x="61" y="17"/>
                    <a:pt x="61" y="17"/>
                    <a:pt x="61" y="16"/>
                  </a:cubicBezTo>
                  <a:cubicBezTo>
                    <a:pt x="61" y="16"/>
                    <a:pt x="62" y="15"/>
                    <a:pt x="62" y="14"/>
                  </a:cubicBezTo>
                  <a:cubicBezTo>
                    <a:pt x="62" y="14"/>
                    <a:pt x="61" y="13"/>
                    <a:pt x="61" y="12"/>
                  </a:cubicBezTo>
                  <a:close/>
                  <a:moveTo>
                    <a:pt x="58" y="15"/>
                  </a:moveTo>
                  <a:cubicBezTo>
                    <a:pt x="57" y="15"/>
                    <a:pt x="56" y="16"/>
                    <a:pt x="56" y="17"/>
                  </a:cubicBezTo>
                  <a:cubicBezTo>
                    <a:pt x="55" y="18"/>
                    <a:pt x="56" y="20"/>
                    <a:pt x="57" y="21"/>
                  </a:cubicBezTo>
                  <a:cubicBezTo>
                    <a:pt x="56" y="21"/>
                    <a:pt x="56" y="21"/>
                    <a:pt x="56" y="22"/>
                  </a:cubicBezTo>
                  <a:cubicBezTo>
                    <a:pt x="55" y="21"/>
                    <a:pt x="53" y="21"/>
                    <a:pt x="52" y="22"/>
                  </a:cubicBezTo>
                  <a:cubicBezTo>
                    <a:pt x="51" y="23"/>
                    <a:pt x="51" y="24"/>
                    <a:pt x="51" y="25"/>
                  </a:cubicBezTo>
                  <a:cubicBezTo>
                    <a:pt x="51" y="25"/>
                    <a:pt x="50" y="25"/>
                    <a:pt x="50" y="25"/>
                  </a:cubicBezTo>
                  <a:cubicBezTo>
                    <a:pt x="49" y="24"/>
                    <a:pt x="48" y="24"/>
                    <a:pt x="47" y="24"/>
                  </a:cubicBezTo>
                  <a:cubicBezTo>
                    <a:pt x="46" y="24"/>
                    <a:pt x="45" y="24"/>
                    <a:pt x="44" y="25"/>
                  </a:cubicBezTo>
                  <a:cubicBezTo>
                    <a:pt x="44" y="25"/>
                    <a:pt x="43" y="25"/>
                    <a:pt x="43" y="25"/>
                  </a:cubicBezTo>
                  <a:cubicBezTo>
                    <a:pt x="43" y="24"/>
                    <a:pt x="43" y="23"/>
                    <a:pt x="42" y="22"/>
                  </a:cubicBezTo>
                  <a:cubicBezTo>
                    <a:pt x="41" y="21"/>
                    <a:pt x="39" y="21"/>
                    <a:pt x="38" y="22"/>
                  </a:cubicBezTo>
                  <a:cubicBezTo>
                    <a:pt x="38" y="21"/>
                    <a:pt x="38" y="21"/>
                    <a:pt x="37" y="21"/>
                  </a:cubicBezTo>
                  <a:cubicBezTo>
                    <a:pt x="38" y="20"/>
                    <a:pt x="39" y="18"/>
                    <a:pt x="38" y="17"/>
                  </a:cubicBezTo>
                  <a:cubicBezTo>
                    <a:pt x="38" y="16"/>
                    <a:pt x="37" y="15"/>
                    <a:pt x="36" y="15"/>
                  </a:cubicBezTo>
                  <a:cubicBezTo>
                    <a:pt x="36" y="15"/>
                    <a:pt x="36" y="15"/>
                    <a:pt x="36" y="14"/>
                  </a:cubicBezTo>
                  <a:cubicBezTo>
                    <a:pt x="36" y="14"/>
                    <a:pt x="36" y="14"/>
                    <a:pt x="36" y="14"/>
                  </a:cubicBezTo>
                  <a:cubicBezTo>
                    <a:pt x="37" y="14"/>
                    <a:pt x="38" y="13"/>
                    <a:pt x="38" y="11"/>
                  </a:cubicBezTo>
                  <a:cubicBezTo>
                    <a:pt x="39" y="10"/>
                    <a:pt x="38" y="9"/>
                    <a:pt x="37" y="8"/>
                  </a:cubicBezTo>
                  <a:cubicBezTo>
                    <a:pt x="38" y="8"/>
                    <a:pt x="38" y="7"/>
                    <a:pt x="38" y="7"/>
                  </a:cubicBezTo>
                  <a:cubicBezTo>
                    <a:pt x="39" y="8"/>
                    <a:pt x="41" y="8"/>
                    <a:pt x="42" y="7"/>
                  </a:cubicBezTo>
                  <a:cubicBezTo>
                    <a:pt x="43" y="6"/>
                    <a:pt x="43" y="5"/>
                    <a:pt x="43" y="4"/>
                  </a:cubicBezTo>
                  <a:cubicBezTo>
                    <a:pt x="43" y="3"/>
                    <a:pt x="44" y="3"/>
                    <a:pt x="44" y="3"/>
                  </a:cubicBezTo>
                  <a:cubicBezTo>
                    <a:pt x="45" y="4"/>
                    <a:pt x="46" y="5"/>
                    <a:pt x="47" y="5"/>
                  </a:cubicBezTo>
                  <a:cubicBezTo>
                    <a:pt x="48" y="5"/>
                    <a:pt x="49" y="4"/>
                    <a:pt x="50" y="3"/>
                  </a:cubicBezTo>
                  <a:cubicBezTo>
                    <a:pt x="50" y="3"/>
                    <a:pt x="51" y="3"/>
                    <a:pt x="51" y="4"/>
                  </a:cubicBezTo>
                  <a:cubicBezTo>
                    <a:pt x="51" y="5"/>
                    <a:pt x="51" y="6"/>
                    <a:pt x="52" y="7"/>
                  </a:cubicBezTo>
                  <a:cubicBezTo>
                    <a:pt x="53" y="8"/>
                    <a:pt x="55" y="8"/>
                    <a:pt x="56" y="7"/>
                  </a:cubicBezTo>
                  <a:cubicBezTo>
                    <a:pt x="56" y="7"/>
                    <a:pt x="56" y="8"/>
                    <a:pt x="57" y="8"/>
                  </a:cubicBezTo>
                  <a:cubicBezTo>
                    <a:pt x="56" y="9"/>
                    <a:pt x="55" y="10"/>
                    <a:pt x="56" y="11"/>
                  </a:cubicBezTo>
                  <a:cubicBezTo>
                    <a:pt x="56" y="13"/>
                    <a:pt x="57" y="14"/>
                    <a:pt x="58" y="14"/>
                  </a:cubicBezTo>
                  <a:cubicBezTo>
                    <a:pt x="58" y="14"/>
                    <a:pt x="59" y="14"/>
                    <a:pt x="59" y="14"/>
                  </a:cubicBezTo>
                  <a:cubicBezTo>
                    <a:pt x="59" y="15"/>
                    <a:pt x="58" y="15"/>
                    <a:pt x="58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1" rIns="91440" bIns="45721" numCol="1" anchor="t" anchorCtr="0" compatLnSpc="1"/>
            <a:lstStyle/>
            <a:p>
              <a:endParaRPr lang="en-US" sz="1800"/>
            </a:p>
          </p:txBody>
        </p:sp>
        <p:sp>
          <p:nvSpPr>
            <p:cNvPr id="56" name="îšḷïḑè"/>
            <p:cNvSpPr/>
            <p:nvPr/>
          </p:nvSpPr>
          <p:spPr bwMode="auto">
            <a:xfrm>
              <a:off x="7522185" y="2726666"/>
              <a:ext cx="270999" cy="363536"/>
            </a:xfrm>
            <a:custGeom>
              <a:avLst/>
              <a:gdLst>
                <a:gd name="T0" fmla="*/ 13 w 52"/>
                <a:gd name="T1" fmla="*/ 18 h 70"/>
                <a:gd name="T2" fmla="*/ 12 w 52"/>
                <a:gd name="T3" fmla="*/ 17 h 70"/>
                <a:gd name="T4" fmla="*/ 11 w 52"/>
                <a:gd name="T5" fmla="*/ 15 h 70"/>
                <a:gd name="T6" fmla="*/ 51 w 52"/>
                <a:gd name="T7" fmla="*/ 50 h 70"/>
                <a:gd name="T8" fmla="*/ 49 w 52"/>
                <a:gd name="T9" fmla="*/ 60 h 70"/>
                <a:gd name="T10" fmla="*/ 51 w 52"/>
                <a:gd name="T11" fmla="*/ 69 h 70"/>
                <a:gd name="T12" fmla="*/ 0 w 52"/>
                <a:gd name="T13" fmla="*/ 69 h 70"/>
                <a:gd name="T14" fmla="*/ 1 w 52"/>
                <a:gd name="T15" fmla="*/ 60 h 70"/>
                <a:gd name="T16" fmla="*/ 4 w 52"/>
                <a:gd name="T17" fmla="*/ 45 h 70"/>
                <a:gd name="T18" fmla="*/ 19 w 52"/>
                <a:gd name="T19" fmla="*/ 27 h 70"/>
                <a:gd name="T20" fmla="*/ 15 w 52"/>
                <a:gd name="T21" fmla="*/ 30 h 70"/>
                <a:gd name="T22" fmla="*/ 10 w 52"/>
                <a:gd name="T23" fmla="*/ 34 h 70"/>
                <a:gd name="T24" fmla="*/ 2 w 52"/>
                <a:gd name="T25" fmla="*/ 28 h 70"/>
                <a:gd name="T26" fmla="*/ 8 w 52"/>
                <a:gd name="T27" fmla="*/ 14 h 70"/>
                <a:gd name="T28" fmla="*/ 13 w 52"/>
                <a:gd name="T29" fmla="*/ 5 h 70"/>
                <a:gd name="T30" fmla="*/ 12 w 52"/>
                <a:gd name="T31" fmla="*/ 0 h 70"/>
                <a:gd name="T32" fmla="*/ 12 w 52"/>
                <a:gd name="T33" fmla="*/ 0 h 70"/>
                <a:gd name="T34" fmla="*/ 14 w 52"/>
                <a:gd name="T35" fmla="*/ 0 h 70"/>
                <a:gd name="T36" fmla="*/ 43 w 52"/>
                <a:gd name="T37" fmla="*/ 13 h 70"/>
                <a:gd name="T38" fmla="*/ 51 w 52"/>
                <a:gd name="T39" fmla="*/ 47 h 70"/>
                <a:gd name="T40" fmla="*/ 2 w 52"/>
                <a:gd name="T41" fmla="*/ 62 h 70"/>
                <a:gd name="T42" fmla="*/ 48 w 52"/>
                <a:gd name="T43" fmla="*/ 62 h 70"/>
                <a:gd name="T44" fmla="*/ 2 w 52"/>
                <a:gd name="T45" fmla="*/ 62 h 70"/>
                <a:gd name="T46" fmla="*/ 6 w 52"/>
                <a:gd name="T47" fmla="*/ 56 h 70"/>
                <a:gd name="T48" fmla="*/ 44 w 52"/>
                <a:gd name="T49" fmla="*/ 60 h 70"/>
                <a:gd name="T50" fmla="*/ 12 w 52"/>
                <a:gd name="T51" fmla="*/ 41 h 70"/>
                <a:gd name="T52" fmla="*/ 6 w 52"/>
                <a:gd name="T53" fmla="*/ 54 h 70"/>
                <a:gd name="T54" fmla="*/ 15 w 52"/>
                <a:gd name="T55" fmla="*/ 42 h 70"/>
                <a:gd name="T56" fmla="*/ 12 w 52"/>
                <a:gd name="T57" fmla="*/ 48 h 70"/>
                <a:gd name="T58" fmla="*/ 41 w 52"/>
                <a:gd name="T59" fmla="*/ 54 h 70"/>
                <a:gd name="T60" fmla="*/ 39 w 52"/>
                <a:gd name="T61" fmla="*/ 17 h 70"/>
                <a:gd name="T62" fmla="*/ 22 w 52"/>
                <a:gd name="T63" fmla="*/ 6 h 70"/>
                <a:gd name="T64" fmla="*/ 20 w 52"/>
                <a:gd name="T65" fmla="*/ 5 h 70"/>
                <a:gd name="T66" fmla="*/ 18 w 52"/>
                <a:gd name="T67" fmla="*/ 4 h 70"/>
                <a:gd name="T68" fmla="*/ 19 w 52"/>
                <a:gd name="T69" fmla="*/ 7 h 70"/>
                <a:gd name="T70" fmla="*/ 17 w 52"/>
                <a:gd name="T71" fmla="*/ 8 h 70"/>
                <a:gd name="T72" fmla="*/ 11 w 52"/>
                <a:gd name="T73" fmla="*/ 14 h 70"/>
                <a:gd name="T74" fmla="*/ 4 w 52"/>
                <a:gd name="T75" fmla="*/ 28 h 70"/>
                <a:gd name="T76" fmla="*/ 10 w 52"/>
                <a:gd name="T77" fmla="*/ 31 h 70"/>
                <a:gd name="T78" fmla="*/ 16 w 52"/>
                <a:gd name="T79" fmla="*/ 25 h 70"/>
                <a:gd name="T80" fmla="*/ 21 w 52"/>
                <a:gd name="T81" fmla="*/ 25 h 70"/>
                <a:gd name="T82" fmla="*/ 30 w 52"/>
                <a:gd name="T83" fmla="*/ 19 h 70"/>
                <a:gd name="T84" fmla="*/ 44 w 52"/>
                <a:gd name="T85" fmla="*/ 36 h 70"/>
                <a:gd name="T86" fmla="*/ 40 w 52"/>
                <a:gd name="T87" fmla="*/ 16 h 70"/>
                <a:gd name="T88" fmla="*/ 43 w 52"/>
                <a:gd name="T89" fmla="*/ 53 h 70"/>
                <a:gd name="T90" fmla="*/ 44 w 52"/>
                <a:gd name="T91" fmla="*/ 36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2" h="70">
                  <a:moveTo>
                    <a:pt x="16" y="14"/>
                  </a:moveTo>
                  <a:cubicBezTo>
                    <a:pt x="16" y="15"/>
                    <a:pt x="16" y="15"/>
                    <a:pt x="16" y="15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3" y="19"/>
                    <a:pt x="13" y="19"/>
                    <a:pt x="12" y="19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1" y="18"/>
                    <a:pt x="11" y="18"/>
                    <a:pt x="12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1" y="17"/>
                    <a:pt x="10" y="17"/>
                    <a:pt x="10" y="16"/>
                  </a:cubicBezTo>
                  <a:cubicBezTo>
                    <a:pt x="10" y="16"/>
                    <a:pt x="10" y="15"/>
                    <a:pt x="11" y="15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5" y="14"/>
                    <a:pt x="16" y="14"/>
                    <a:pt x="16" y="14"/>
                  </a:cubicBezTo>
                  <a:close/>
                  <a:moveTo>
                    <a:pt x="51" y="50"/>
                  </a:moveTo>
                  <a:cubicBezTo>
                    <a:pt x="46" y="54"/>
                    <a:pt x="46" y="54"/>
                    <a:pt x="46" y="54"/>
                  </a:cubicBezTo>
                  <a:cubicBezTo>
                    <a:pt x="48" y="55"/>
                    <a:pt x="49" y="56"/>
                    <a:pt x="49" y="58"/>
                  </a:cubicBezTo>
                  <a:cubicBezTo>
                    <a:pt x="49" y="59"/>
                    <a:pt x="49" y="59"/>
                    <a:pt x="49" y="60"/>
                  </a:cubicBezTo>
                  <a:cubicBezTo>
                    <a:pt x="49" y="60"/>
                    <a:pt x="49" y="60"/>
                    <a:pt x="49" y="60"/>
                  </a:cubicBezTo>
                  <a:cubicBezTo>
                    <a:pt x="50" y="60"/>
                    <a:pt x="51" y="60"/>
                    <a:pt x="51" y="61"/>
                  </a:cubicBezTo>
                  <a:cubicBezTo>
                    <a:pt x="51" y="69"/>
                    <a:pt x="51" y="69"/>
                    <a:pt x="51" y="69"/>
                  </a:cubicBezTo>
                  <a:cubicBezTo>
                    <a:pt x="51" y="69"/>
                    <a:pt x="50" y="70"/>
                    <a:pt x="49" y="70"/>
                  </a:cubicBezTo>
                  <a:cubicBezTo>
                    <a:pt x="1" y="70"/>
                    <a:pt x="1" y="70"/>
                    <a:pt x="1" y="70"/>
                  </a:cubicBezTo>
                  <a:cubicBezTo>
                    <a:pt x="0" y="70"/>
                    <a:pt x="0" y="69"/>
                    <a:pt x="0" y="69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0"/>
                    <a:pt x="0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cubicBezTo>
                    <a:pt x="1" y="59"/>
                    <a:pt x="1" y="59"/>
                    <a:pt x="1" y="58"/>
                  </a:cubicBezTo>
                  <a:cubicBezTo>
                    <a:pt x="1" y="57"/>
                    <a:pt x="2" y="55"/>
                    <a:pt x="3" y="54"/>
                  </a:cubicBezTo>
                  <a:cubicBezTo>
                    <a:pt x="3" y="53"/>
                    <a:pt x="2" y="49"/>
                    <a:pt x="4" y="45"/>
                  </a:cubicBezTo>
                  <a:cubicBezTo>
                    <a:pt x="5" y="43"/>
                    <a:pt x="8" y="41"/>
                    <a:pt x="11" y="39"/>
                  </a:cubicBezTo>
                  <a:cubicBezTo>
                    <a:pt x="13" y="37"/>
                    <a:pt x="16" y="35"/>
                    <a:pt x="18" y="33"/>
                  </a:cubicBezTo>
                  <a:cubicBezTo>
                    <a:pt x="19" y="31"/>
                    <a:pt x="19" y="29"/>
                    <a:pt x="19" y="27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18" y="27"/>
                    <a:pt x="17" y="27"/>
                    <a:pt x="16" y="27"/>
                  </a:cubicBezTo>
                  <a:cubicBezTo>
                    <a:pt x="16" y="27"/>
                    <a:pt x="15" y="28"/>
                    <a:pt x="15" y="30"/>
                  </a:cubicBezTo>
                  <a:cubicBezTo>
                    <a:pt x="14" y="31"/>
                    <a:pt x="14" y="32"/>
                    <a:pt x="13" y="32"/>
                  </a:cubicBezTo>
                  <a:cubicBezTo>
                    <a:pt x="13" y="33"/>
                    <a:pt x="12" y="34"/>
                    <a:pt x="10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9" y="34"/>
                    <a:pt x="8" y="33"/>
                    <a:pt x="7" y="32"/>
                  </a:cubicBezTo>
                  <a:cubicBezTo>
                    <a:pt x="6" y="32"/>
                    <a:pt x="6" y="32"/>
                    <a:pt x="5" y="31"/>
                  </a:cubicBezTo>
                  <a:cubicBezTo>
                    <a:pt x="4" y="31"/>
                    <a:pt x="2" y="30"/>
                    <a:pt x="2" y="28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2" y="25"/>
                    <a:pt x="2" y="23"/>
                    <a:pt x="4" y="20"/>
                  </a:cubicBezTo>
                  <a:cubicBezTo>
                    <a:pt x="7" y="17"/>
                    <a:pt x="8" y="15"/>
                    <a:pt x="8" y="14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13"/>
                    <a:pt x="9" y="12"/>
                    <a:pt x="14" y="6"/>
                  </a:cubicBezTo>
                  <a:cubicBezTo>
                    <a:pt x="14" y="6"/>
                    <a:pt x="14" y="5"/>
                    <a:pt x="13" y="5"/>
                  </a:cubicBezTo>
                  <a:cubicBezTo>
                    <a:pt x="13" y="4"/>
                    <a:pt x="12" y="2"/>
                    <a:pt x="12" y="2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5" y="0"/>
                    <a:pt x="18" y="1"/>
                    <a:pt x="20" y="2"/>
                  </a:cubicBezTo>
                  <a:cubicBezTo>
                    <a:pt x="21" y="2"/>
                    <a:pt x="23" y="2"/>
                    <a:pt x="24" y="2"/>
                  </a:cubicBezTo>
                  <a:cubicBezTo>
                    <a:pt x="30" y="2"/>
                    <a:pt x="37" y="4"/>
                    <a:pt x="43" y="13"/>
                  </a:cubicBezTo>
                  <a:cubicBezTo>
                    <a:pt x="48" y="22"/>
                    <a:pt x="47" y="30"/>
                    <a:pt x="47" y="36"/>
                  </a:cubicBezTo>
                  <a:cubicBezTo>
                    <a:pt x="47" y="39"/>
                    <a:pt x="46" y="41"/>
                    <a:pt x="47" y="42"/>
                  </a:cubicBezTo>
                  <a:cubicBezTo>
                    <a:pt x="48" y="45"/>
                    <a:pt x="51" y="47"/>
                    <a:pt x="51" y="47"/>
                  </a:cubicBezTo>
                  <a:cubicBezTo>
                    <a:pt x="52" y="48"/>
                    <a:pt x="52" y="48"/>
                    <a:pt x="52" y="48"/>
                  </a:cubicBezTo>
                  <a:cubicBezTo>
                    <a:pt x="52" y="49"/>
                    <a:pt x="52" y="49"/>
                    <a:pt x="51" y="50"/>
                  </a:cubicBezTo>
                  <a:close/>
                  <a:moveTo>
                    <a:pt x="2" y="62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48" y="68"/>
                    <a:pt x="48" y="68"/>
                    <a:pt x="48" y="68"/>
                  </a:cubicBezTo>
                  <a:cubicBezTo>
                    <a:pt x="48" y="62"/>
                    <a:pt x="48" y="62"/>
                    <a:pt x="48" y="62"/>
                  </a:cubicBezTo>
                  <a:cubicBezTo>
                    <a:pt x="44" y="62"/>
                    <a:pt x="44" y="62"/>
                    <a:pt x="44" y="62"/>
                  </a:cubicBezTo>
                  <a:cubicBezTo>
                    <a:pt x="6" y="62"/>
                    <a:pt x="6" y="62"/>
                    <a:pt x="6" y="62"/>
                  </a:cubicBezTo>
                  <a:lnTo>
                    <a:pt x="2" y="62"/>
                  </a:lnTo>
                  <a:close/>
                  <a:moveTo>
                    <a:pt x="47" y="58"/>
                  </a:moveTo>
                  <a:cubicBezTo>
                    <a:pt x="47" y="57"/>
                    <a:pt x="46" y="56"/>
                    <a:pt x="44" y="56"/>
                  </a:cubicBezTo>
                  <a:cubicBezTo>
                    <a:pt x="6" y="56"/>
                    <a:pt x="6" y="56"/>
                    <a:pt x="6" y="56"/>
                  </a:cubicBezTo>
                  <a:cubicBezTo>
                    <a:pt x="4" y="56"/>
                    <a:pt x="3" y="57"/>
                    <a:pt x="3" y="58"/>
                  </a:cubicBezTo>
                  <a:cubicBezTo>
                    <a:pt x="3" y="59"/>
                    <a:pt x="4" y="60"/>
                    <a:pt x="6" y="60"/>
                  </a:cubicBezTo>
                  <a:cubicBezTo>
                    <a:pt x="44" y="60"/>
                    <a:pt x="44" y="60"/>
                    <a:pt x="44" y="60"/>
                  </a:cubicBezTo>
                  <a:cubicBezTo>
                    <a:pt x="46" y="60"/>
                    <a:pt x="47" y="59"/>
                    <a:pt x="47" y="58"/>
                  </a:cubicBezTo>
                  <a:close/>
                  <a:moveTo>
                    <a:pt x="20" y="34"/>
                  </a:moveTo>
                  <a:cubicBezTo>
                    <a:pt x="18" y="36"/>
                    <a:pt x="15" y="39"/>
                    <a:pt x="12" y="41"/>
                  </a:cubicBezTo>
                  <a:cubicBezTo>
                    <a:pt x="10" y="43"/>
                    <a:pt x="7" y="45"/>
                    <a:pt x="7" y="46"/>
                  </a:cubicBezTo>
                  <a:cubicBezTo>
                    <a:pt x="4" y="50"/>
                    <a:pt x="6" y="54"/>
                    <a:pt x="6" y="54"/>
                  </a:cubicBezTo>
                  <a:cubicBezTo>
                    <a:pt x="6" y="54"/>
                    <a:pt x="6" y="54"/>
                    <a:pt x="6" y="54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8" y="53"/>
                    <a:pt x="8" y="49"/>
                    <a:pt x="10" y="46"/>
                  </a:cubicBezTo>
                  <a:cubicBezTo>
                    <a:pt x="13" y="44"/>
                    <a:pt x="15" y="42"/>
                    <a:pt x="15" y="42"/>
                  </a:cubicBezTo>
                  <a:cubicBezTo>
                    <a:pt x="16" y="42"/>
                    <a:pt x="16" y="42"/>
                    <a:pt x="17" y="43"/>
                  </a:cubicBezTo>
                  <a:cubicBezTo>
                    <a:pt x="17" y="43"/>
                    <a:pt x="17" y="44"/>
                    <a:pt x="16" y="44"/>
                  </a:cubicBezTo>
                  <a:cubicBezTo>
                    <a:pt x="16" y="44"/>
                    <a:pt x="14" y="46"/>
                    <a:pt x="12" y="48"/>
                  </a:cubicBezTo>
                  <a:cubicBezTo>
                    <a:pt x="10" y="50"/>
                    <a:pt x="10" y="54"/>
                    <a:pt x="10" y="54"/>
                  </a:cubicBezTo>
                  <a:cubicBezTo>
                    <a:pt x="10" y="54"/>
                    <a:pt x="10" y="54"/>
                    <a:pt x="10" y="54"/>
                  </a:cubicBezTo>
                  <a:cubicBezTo>
                    <a:pt x="41" y="54"/>
                    <a:pt x="41" y="54"/>
                    <a:pt x="41" y="54"/>
                  </a:cubicBezTo>
                  <a:cubicBezTo>
                    <a:pt x="41" y="53"/>
                    <a:pt x="39" y="49"/>
                    <a:pt x="39" y="45"/>
                  </a:cubicBezTo>
                  <a:cubicBezTo>
                    <a:pt x="39" y="44"/>
                    <a:pt x="39" y="42"/>
                    <a:pt x="40" y="40"/>
                  </a:cubicBezTo>
                  <a:cubicBezTo>
                    <a:pt x="40" y="35"/>
                    <a:pt x="42" y="26"/>
                    <a:pt x="39" y="17"/>
                  </a:cubicBezTo>
                  <a:cubicBezTo>
                    <a:pt x="35" y="7"/>
                    <a:pt x="26" y="6"/>
                    <a:pt x="23" y="6"/>
                  </a:cubicBezTo>
                  <a:cubicBezTo>
                    <a:pt x="23" y="6"/>
                    <a:pt x="22" y="7"/>
                    <a:pt x="22" y="7"/>
                  </a:cubicBezTo>
                  <a:cubicBezTo>
                    <a:pt x="22" y="7"/>
                    <a:pt x="22" y="6"/>
                    <a:pt x="22" y="6"/>
                  </a:cubicBezTo>
                  <a:cubicBezTo>
                    <a:pt x="22" y="6"/>
                    <a:pt x="21" y="6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0" y="6"/>
                    <a:pt x="20" y="5"/>
                    <a:pt x="20" y="5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9" y="5"/>
                    <a:pt x="18" y="5"/>
                    <a:pt x="18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7" y="4"/>
                    <a:pt x="17" y="3"/>
                    <a:pt x="16" y="3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8"/>
                    <a:pt x="18" y="8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8"/>
                    <a:pt x="17" y="8"/>
                    <a:pt x="16" y="7"/>
                  </a:cubicBezTo>
                  <a:cubicBezTo>
                    <a:pt x="14" y="10"/>
                    <a:pt x="11" y="13"/>
                    <a:pt x="11" y="14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0" y="15"/>
                    <a:pt x="10" y="18"/>
                    <a:pt x="6" y="22"/>
                  </a:cubicBezTo>
                  <a:cubicBezTo>
                    <a:pt x="4" y="24"/>
                    <a:pt x="4" y="26"/>
                    <a:pt x="4" y="27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4" y="28"/>
                    <a:pt x="5" y="29"/>
                    <a:pt x="6" y="29"/>
                  </a:cubicBezTo>
                  <a:cubicBezTo>
                    <a:pt x="7" y="30"/>
                    <a:pt x="8" y="30"/>
                    <a:pt x="9" y="31"/>
                  </a:cubicBezTo>
                  <a:cubicBezTo>
                    <a:pt x="9" y="31"/>
                    <a:pt x="10" y="31"/>
                    <a:pt x="1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2" y="30"/>
                    <a:pt x="12" y="30"/>
                    <a:pt x="12" y="29"/>
                  </a:cubicBezTo>
                  <a:cubicBezTo>
                    <a:pt x="13" y="27"/>
                    <a:pt x="14" y="24"/>
                    <a:pt x="16" y="25"/>
                  </a:cubicBezTo>
                  <a:cubicBezTo>
                    <a:pt x="18" y="25"/>
                    <a:pt x="19" y="25"/>
                    <a:pt x="20" y="25"/>
                  </a:cubicBezTo>
                  <a:cubicBezTo>
                    <a:pt x="20" y="25"/>
                    <a:pt x="20" y="24"/>
                    <a:pt x="20" y="24"/>
                  </a:cubicBezTo>
                  <a:cubicBezTo>
                    <a:pt x="21" y="24"/>
                    <a:pt x="21" y="24"/>
                    <a:pt x="21" y="25"/>
                  </a:cubicBezTo>
                  <a:cubicBezTo>
                    <a:pt x="26" y="24"/>
                    <a:pt x="27" y="19"/>
                    <a:pt x="28" y="19"/>
                  </a:cubicBezTo>
                  <a:cubicBezTo>
                    <a:pt x="28" y="18"/>
                    <a:pt x="28" y="18"/>
                    <a:pt x="29" y="18"/>
                  </a:cubicBezTo>
                  <a:cubicBezTo>
                    <a:pt x="29" y="18"/>
                    <a:pt x="30" y="19"/>
                    <a:pt x="30" y="19"/>
                  </a:cubicBezTo>
                  <a:cubicBezTo>
                    <a:pt x="29" y="19"/>
                    <a:pt x="28" y="25"/>
                    <a:pt x="22" y="27"/>
                  </a:cubicBezTo>
                  <a:cubicBezTo>
                    <a:pt x="22" y="29"/>
                    <a:pt x="21" y="32"/>
                    <a:pt x="20" y="34"/>
                  </a:cubicBezTo>
                  <a:close/>
                  <a:moveTo>
                    <a:pt x="44" y="36"/>
                  </a:moveTo>
                  <a:cubicBezTo>
                    <a:pt x="45" y="30"/>
                    <a:pt x="45" y="22"/>
                    <a:pt x="40" y="14"/>
                  </a:cubicBezTo>
                  <a:cubicBezTo>
                    <a:pt x="37" y="8"/>
                    <a:pt x="32" y="6"/>
                    <a:pt x="28" y="5"/>
                  </a:cubicBezTo>
                  <a:cubicBezTo>
                    <a:pt x="33" y="6"/>
                    <a:pt x="38" y="9"/>
                    <a:pt x="40" y="16"/>
                  </a:cubicBezTo>
                  <a:cubicBezTo>
                    <a:pt x="44" y="26"/>
                    <a:pt x="42" y="35"/>
                    <a:pt x="42" y="41"/>
                  </a:cubicBezTo>
                  <a:cubicBezTo>
                    <a:pt x="41" y="42"/>
                    <a:pt x="41" y="44"/>
                    <a:pt x="41" y="45"/>
                  </a:cubicBezTo>
                  <a:cubicBezTo>
                    <a:pt x="41" y="48"/>
                    <a:pt x="42" y="51"/>
                    <a:pt x="43" y="53"/>
                  </a:cubicBezTo>
                  <a:cubicBezTo>
                    <a:pt x="49" y="48"/>
                    <a:pt x="49" y="48"/>
                    <a:pt x="49" y="48"/>
                  </a:cubicBezTo>
                  <a:cubicBezTo>
                    <a:pt x="48" y="47"/>
                    <a:pt x="46" y="45"/>
                    <a:pt x="45" y="43"/>
                  </a:cubicBezTo>
                  <a:cubicBezTo>
                    <a:pt x="44" y="41"/>
                    <a:pt x="44" y="39"/>
                    <a:pt x="44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1" rIns="91440" bIns="45721" numCol="1" anchor="t" anchorCtr="0" compatLnSpc="1"/>
            <a:lstStyle/>
            <a:p>
              <a:endParaRPr lang="en-US" sz="1800"/>
            </a:p>
          </p:txBody>
        </p:sp>
        <p:sp>
          <p:nvSpPr>
            <p:cNvPr id="57" name="îṧḷíḍe"/>
            <p:cNvSpPr/>
            <p:nvPr/>
          </p:nvSpPr>
          <p:spPr bwMode="auto">
            <a:xfrm>
              <a:off x="5177408" y="3040466"/>
              <a:ext cx="239605" cy="245450"/>
            </a:xfrm>
            <a:custGeom>
              <a:avLst/>
              <a:gdLst>
                <a:gd name="T0" fmla="*/ 8 w 52"/>
                <a:gd name="T1" fmla="*/ 19 h 53"/>
                <a:gd name="T2" fmla="*/ 8 w 52"/>
                <a:gd name="T3" fmla="*/ 19 h 53"/>
                <a:gd name="T4" fmla="*/ 8 w 52"/>
                <a:gd name="T5" fmla="*/ 18 h 53"/>
                <a:gd name="T6" fmla="*/ 8 w 52"/>
                <a:gd name="T7" fmla="*/ 17 h 53"/>
                <a:gd name="T8" fmla="*/ 8 w 52"/>
                <a:gd name="T9" fmla="*/ 17 h 53"/>
                <a:gd name="T10" fmla="*/ 15 w 52"/>
                <a:gd name="T11" fmla="*/ 10 h 53"/>
                <a:gd name="T12" fmla="*/ 17 w 52"/>
                <a:gd name="T13" fmla="*/ 10 h 53"/>
                <a:gd name="T14" fmla="*/ 17 w 52"/>
                <a:gd name="T15" fmla="*/ 12 h 53"/>
                <a:gd name="T16" fmla="*/ 13 w 52"/>
                <a:gd name="T17" fmla="*/ 17 h 53"/>
                <a:gd name="T18" fmla="*/ 39 w 52"/>
                <a:gd name="T19" fmla="*/ 17 h 53"/>
                <a:gd name="T20" fmla="*/ 40 w 52"/>
                <a:gd name="T21" fmla="*/ 18 h 53"/>
                <a:gd name="T22" fmla="*/ 39 w 52"/>
                <a:gd name="T23" fmla="*/ 20 h 53"/>
                <a:gd name="T24" fmla="*/ 13 w 52"/>
                <a:gd name="T25" fmla="*/ 20 h 53"/>
                <a:gd name="T26" fmla="*/ 17 w 52"/>
                <a:gd name="T27" fmla="*/ 24 h 53"/>
                <a:gd name="T28" fmla="*/ 17 w 52"/>
                <a:gd name="T29" fmla="*/ 26 h 53"/>
                <a:gd name="T30" fmla="*/ 16 w 52"/>
                <a:gd name="T31" fmla="*/ 26 h 53"/>
                <a:gd name="T32" fmla="*/ 15 w 52"/>
                <a:gd name="T33" fmla="*/ 26 h 53"/>
                <a:gd name="T34" fmla="*/ 8 w 52"/>
                <a:gd name="T35" fmla="*/ 19 h 53"/>
                <a:gd name="T36" fmla="*/ 43 w 52"/>
                <a:gd name="T37" fmla="*/ 34 h 53"/>
                <a:gd name="T38" fmla="*/ 43 w 52"/>
                <a:gd name="T39" fmla="*/ 34 h 53"/>
                <a:gd name="T40" fmla="*/ 36 w 52"/>
                <a:gd name="T41" fmla="*/ 27 h 53"/>
                <a:gd name="T42" fmla="*/ 34 w 52"/>
                <a:gd name="T43" fmla="*/ 27 h 53"/>
                <a:gd name="T44" fmla="*/ 34 w 52"/>
                <a:gd name="T45" fmla="*/ 29 h 53"/>
                <a:gd name="T46" fmla="*/ 39 w 52"/>
                <a:gd name="T47" fmla="*/ 33 h 53"/>
                <a:gd name="T48" fmla="*/ 13 w 52"/>
                <a:gd name="T49" fmla="*/ 33 h 53"/>
                <a:gd name="T50" fmla="*/ 11 w 52"/>
                <a:gd name="T51" fmla="*/ 35 h 53"/>
                <a:gd name="T52" fmla="*/ 13 w 52"/>
                <a:gd name="T53" fmla="*/ 36 h 53"/>
                <a:gd name="T54" fmla="*/ 39 w 52"/>
                <a:gd name="T55" fmla="*/ 36 h 53"/>
                <a:gd name="T56" fmla="*/ 34 w 52"/>
                <a:gd name="T57" fmla="*/ 41 h 53"/>
                <a:gd name="T58" fmla="*/ 34 w 52"/>
                <a:gd name="T59" fmla="*/ 43 h 53"/>
                <a:gd name="T60" fmla="*/ 35 w 52"/>
                <a:gd name="T61" fmla="*/ 43 h 53"/>
                <a:gd name="T62" fmla="*/ 36 w 52"/>
                <a:gd name="T63" fmla="*/ 43 h 53"/>
                <a:gd name="T64" fmla="*/ 43 w 52"/>
                <a:gd name="T65" fmla="*/ 36 h 53"/>
                <a:gd name="T66" fmla="*/ 43 w 52"/>
                <a:gd name="T67" fmla="*/ 36 h 53"/>
                <a:gd name="T68" fmla="*/ 44 w 52"/>
                <a:gd name="T69" fmla="*/ 35 h 53"/>
                <a:gd name="T70" fmla="*/ 43 w 52"/>
                <a:gd name="T71" fmla="*/ 34 h 53"/>
                <a:gd name="T72" fmla="*/ 52 w 52"/>
                <a:gd name="T73" fmla="*/ 7 h 53"/>
                <a:gd name="T74" fmla="*/ 52 w 52"/>
                <a:gd name="T75" fmla="*/ 45 h 53"/>
                <a:gd name="T76" fmla="*/ 45 w 52"/>
                <a:gd name="T77" fmla="*/ 53 h 53"/>
                <a:gd name="T78" fmla="*/ 7 w 52"/>
                <a:gd name="T79" fmla="*/ 53 h 53"/>
                <a:gd name="T80" fmla="*/ 0 w 52"/>
                <a:gd name="T81" fmla="*/ 45 h 53"/>
                <a:gd name="T82" fmla="*/ 0 w 52"/>
                <a:gd name="T83" fmla="*/ 7 h 53"/>
                <a:gd name="T84" fmla="*/ 7 w 52"/>
                <a:gd name="T85" fmla="*/ 0 h 53"/>
                <a:gd name="T86" fmla="*/ 45 w 52"/>
                <a:gd name="T87" fmla="*/ 0 h 53"/>
                <a:gd name="T88" fmla="*/ 52 w 52"/>
                <a:gd name="T89" fmla="*/ 7 h 53"/>
                <a:gd name="T90" fmla="*/ 49 w 52"/>
                <a:gd name="T91" fmla="*/ 7 h 53"/>
                <a:gd name="T92" fmla="*/ 45 w 52"/>
                <a:gd name="T93" fmla="*/ 3 h 53"/>
                <a:gd name="T94" fmla="*/ 7 w 52"/>
                <a:gd name="T95" fmla="*/ 3 h 53"/>
                <a:gd name="T96" fmla="*/ 3 w 52"/>
                <a:gd name="T97" fmla="*/ 7 h 53"/>
                <a:gd name="T98" fmla="*/ 3 w 52"/>
                <a:gd name="T99" fmla="*/ 45 h 53"/>
                <a:gd name="T100" fmla="*/ 7 w 52"/>
                <a:gd name="T101" fmla="*/ 50 h 53"/>
                <a:gd name="T102" fmla="*/ 45 w 52"/>
                <a:gd name="T103" fmla="*/ 50 h 53"/>
                <a:gd name="T104" fmla="*/ 49 w 52"/>
                <a:gd name="T105" fmla="*/ 45 h 53"/>
                <a:gd name="T106" fmla="*/ 49 w 52"/>
                <a:gd name="T107" fmla="*/ 7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2" h="53">
                  <a:moveTo>
                    <a:pt x="8" y="19"/>
                  </a:moveTo>
                  <a:cubicBezTo>
                    <a:pt x="8" y="19"/>
                    <a:pt x="8" y="19"/>
                    <a:pt x="8" y="19"/>
                  </a:cubicBezTo>
                  <a:cubicBezTo>
                    <a:pt x="8" y="19"/>
                    <a:pt x="8" y="18"/>
                    <a:pt x="8" y="18"/>
                  </a:cubicBezTo>
                  <a:cubicBezTo>
                    <a:pt x="8" y="18"/>
                    <a:pt x="8" y="17"/>
                    <a:pt x="8" y="17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5" y="9"/>
                    <a:pt x="16" y="9"/>
                    <a:pt x="17" y="10"/>
                  </a:cubicBezTo>
                  <a:cubicBezTo>
                    <a:pt x="18" y="11"/>
                    <a:pt x="18" y="12"/>
                    <a:pt x="17" y="12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39" y="17"/>
                    <a:pt x="39" y="17"/>
                    <a:pt x="39" y="17"/>
                  </a:cubicBezTo>
                  <a:cubicBezTo>
                    <a:pt x="40" y="17"/>
                    <a:pt x="40" y="17"/>
                    <a:pt x="40" y="18"/>
                  </a:cubicBezTo>
                  <a:cubicBezTo>
                    <a:pt x="40" y="19"/>
                    <a:pt x="40" y="20"/>
                    <a:pt x="39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18" y="24"/>
                    <a:pt x="18" y="25"/>
                    <a:pt x="17" y="26"/>
                  </a:cubicBezTo>
                  <a:cubicBezTo>
                    <a:pt x="17" y="26"/>
                    <a:pt x="16" y="26"/>
                    <a:pt x="16" y="26"/>
                  </a:cubicBezTo>
                  <a:cubicBezTo>
                    <a:pt x="16" y="26"/>
                    <a:pt x="15" y="26"/>
                    <a:pt x="15" y="26"/>
                  </a:cubicBezTo>
                  <a:lnTo>
                    <a:pt x="8" y="19"/>
                  </a:lnTo>
                  <a:close/>
                  <a:moveTo>
                    <a:pt x="43" y="34"/>
                  </a:moveTo>
                  <a:cubicBezTo>
                    <a:pt x="43" y="34"/>
                    <a:pt x="43" y="34"/>
                    <a:pt x="43" y="34"/>
                  </a:cubicBezTo>
                  <a:cubicBezTo>
                    <a:pt x="36" y="27"/>
                    <a:pt x="36" y="27"/>
                    <a:pt x="36" y="27"/>
                  </a:cubicBezTo>
                  <a:cubicBezTo>
                    <a:pt x="36" y="26"/>
                    <a:pt x="35" y="26"/>
                    <a:pt x="34" y="27"/>
                  </a:cubicBezTo>
                  <a:cubicBezTo>
                    <a:pt x="34" y="28"/>
                    <a:pt x="34" y="29"/>
                    <a:pt x="34" y="29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2" y="33"/>
                    <a:pt x="11" y="34"/>
                    <a:pt x="11" y="35"/>
                  </a:cubicBezTo>
                  <a:cubicBezTo>
                    <a:pt x="11" y="36"/>
                    <a:pt x="12" y="36"/>
                    <a:pt x="13" y="36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34" y="41"/>
                    <a:pt x="34" y="41"/>
                    <a:pt x="34" y="41"/>
                  </a:cubicBezTo>
                  <a:cubicBezTo>
                    <a:pt x="34" y="41"/>
                    <a:pt x="34" y="42"/>
                    <a:pt x="34" y="43"/>
                  </a:cubicBezTo>
                  <a:cubicBezTo>
                    <a:pt x="35" y="43"/>
                    <a:pt x="35" y="43"/>
                    <a:pt x="35" y="43"/>
                  </a:cubicBezTo>
                  <a:cubicBezTo>
                    <a:pt x="36" y="43"/>
                    <a:pt x="36" y="43"/>
                    <a:pt x="36" y="43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4" y="36"/>
                    <a:pt x="44" y="35"/>
                    <a:pt x="44" y="35"/>
                  </a:cubicBezTo>
                  <a:cubicBezTo>
                    <a:pt x="44" y="35"/>
                    <a:pt x="44" y="34"/>
                    <a:pt x="43" y="34"/>
                  </a:cubicBezTo>
                  <a:close/>
                  <a:moveTo>
                    <a:pt x="52" y="7"/>
                  </a:moveTo>
                  <a:cubicBezTo>
                    <a:pt x="52" y="45"/>
                    <a:pt x="52" y="45"/>
                    <a:pt x="52" y="45"/>
                  </a:cubicBezTo>
                  <a:cubicBezTo>
                    <a:pt x="52" y="49"/>
                    <a:pt x="49" y="53"/>
                    <a:pt x="45" y="53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3" y="53"/>
                    <a:pt x="0" y="49"/>
                    <a:pt x="0" y="45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4"/>
                    <a:pt x="3" y="0"/>
                    <a:pt x="7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9" y="0"/>
                    <a:pt x="52" y="4"/>
                    <a:pt x="52" y="7"/>
                  </a:cubicBezTo>
                  <a:close/>
                  <a:moveTo>
                    <a:pt x="49" y="7"/>
                  </a:moveTo>
                  <a:cubicBezTo>
                    <a:pt x="49" y="5"/>
                    <a:pt x="47" y="3"/>
                    <a:pt x="45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4" y="3"/>
                    <a:pt x="3" y="5"/>
                    <a:pt x="3" y="7"/>
                  </a:cubicBezTo>
                  <a:cubicBezTo>
                    <a:pt x="3" y="45"/>
                    <a:pt x="3" y="45"/>
                    <a:pt x="3" y="45"/>
                  </a:cubicBezTo>
                  <a:cubicBezTo>
                    <a:pt x="3" y="48"/>
                    <a:pt x="4" y="50"/>
                    <a:pt x="7" y="50"/>
                  </a:cubicBezTo>
                  <a:cubicBezTo>
                    <a:pt x="45" y="50"/>
                    <a:pt x="45" y="50"/>
                    <a:pt x="45" y="50"/>
                  </a:cubicBezTo>
                  <a:cubicBezTo>
                    <a:pt x="47" y="50"/>
                    <a:pt x="49" y="48"/>
                    <a:pt x="49" y="45"/>
                  </a:cubicBezTo>
                  <a:lnTo>
                    <a:pt x="49" y="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1" rIns="91440" bIns="45721" numCol="1" anchor="t" anchorCtr="0" compatLnSpc="1"/>
            <a:lstStyle/>
            <a:p>
              <a:endParaRPr lang="en-US" sz="1800"/>
            </a:p>
          </p:txBody>
        </p:sp>
        <p:sp>
          <p:nvSpPr>
            <p:cNvPr id="58" name="îSḷiḍe"/>
            <p:cNvSpPr/>
            <p:nvPr/>
          </p:nvSpPr>
          <p:spPr bwMode="auto">
            <a:xfrm>
              <a:off x="6247377" y="3109171"/>
              <a:ext cx="290845" cy="316321"/>
            </a:xfrm>
            <a:custGeom>
              <a:avLst/>
              <a:gdLst>
                <a:gd name="T0" fmla="*/ 42 w 58"/>
                <a:gd name="T1" fmla="*/ 4 h 63"/>
                <a:gd name="T2" fmla="*/ 41 w 58"/>
                <a:gd name="T3" fmla="*/ 10 h 63"/>
                <a:gd name="T4" fmla="*/ 17 w 58"/>
                <a:gd name="T5" fmla="*/ 47 h 63"/>
                <a:gd name="T6" fmla="*/ 15 w 58"/>
                <a:gd name="T7" fmla="*/ 54 h 63"/>
                <a:gd name="T8" fmla="*/ 19 w 58"/>
                <a:gd name="T9" fmla="*/ 47 h 63"/>
                <a:gd name="T10" fmla="*/ 49 w 58"/>
                <a:gd name="T11" fmla="*/ 19 h 63"/>
                <a:gd name="T12" fmla="*/ 53 w 58"/>
                <a:gd name="T13" fmla="*/ 14 h 63"/>
                <a:gd name="T14" fmla="*/ 48 w 58"/>
                <a:gd name="T15" fmla="*/ 19 h 63"/>
                <a:gd name="T16" fmla="*/ 4 w 58"/>
                <a:gd name="T17" fmla="*/ 43 h 63"/>
                <a:gd name="T18" fmla="*/ 11 w 58"/>
                <a:gd name="T19" fmla="*/ 41 h 63"/>
                <a:gd name="T20" fmla="*/ 57 w 58"/>
                <a:gd name="T21" fmla="*/ 28 h 63"/>
                <a:gd name="T22" fmla="*/ 51 w 58"/>
                <a:gd name="T23" fmla="*/ 30 h 63"/>
                <a:gd name="T24" fmla="*/ 57 w 58"/>
                <a:gd name="T25" fmla="*/ 28 h 63"/>
                <a:gd name="T26" fmla="*/ 1 w 58"/>
                <a:gd name="T27" fmla="*/ 28 h 63"/>
                <a:gd name="T28" fmla="*/ 7 w 58"/>
                <a:gd name="T29" fmla="*/ 30 h 63"/>
                <a:gd name="T30" fmla="*/ 48 w 58"/>
                <a:gd name="T31" fmla="*/ 39 h 63"/>
                <a:gd name="T32" fmla="*/ 54 w 58"/>
                <a:gd name="T33" fmla="*/ 44 h 63"/>
                <a:gd name="T34" fmla="*/ 49 w 58"/>
                <a:gd name="T35" fmla="*/ 39 h 63"/>
                <a:gd name="T36" fmla="*/ 5 w 58"/>
                <a:gd name="T37" fmla="*/ 16 h 63"/>
                <a:gd name="T38" fmla="*/ 11 w 58"/>
                <a:gd name="T39" fmla="*/ 18 h 63"/>
                <a:gd name="T40" fmla="*/ 41 w 58"/>
                <a:gd name="T41" fmla="*/ 47 h 63"/>
                <a:gd name="T42" fmla="*/ 42 w 58"/>
                <a:gd name="T43" fmla="*/ 54 h 63"/>
                <a:gd name="T44" fmla="*/ 44 w 58"/>
                <a:gd name="T45" fmla="*/ 53 h 63"/>
                <a:gd name="T46" fmla="*/ 18 w 58"/>
                <a:gd name="T47" fmla="*/ 11 h 63"/>
                <a:gd name="T48" fmla="*/ 16 w 58"/>
                <a:gd name="T49" fmla="*/ 4 h 63"/>
                <a:gd name="T50" fmla="*/ 17 w 58"/>
                <a:gd name="T51" fmla="*/ 10 h 63"/>
                <a:gd name="T52" fmla="*/ 30 w 58"/>
                <a:gd name="T53" fmla="*/ 1 h 63"/>
                <a:gd name="T54" fmla="*/ 28 w 58"/>
                <a:gd name="T55" fmla="*/ 7 h 63"/>
                <a:gd name="T56" fmla="*/ 40 w 58"/>
                <a:gd name="T57" fmla="*/ 41 h 63"/>
                <a:gd name="T58" fmla="*/ 37 w 58"/>
                <a:gd name="T59" fmla="*/ 51 h 63"/>
                <a:gd name="T60" fmla="*/ 38 w 58"/>
                <a:gd name="T61" fmla="*/ 55 h 63"/>
                <a:gd name="T62" fmla="*/ 35 w 58"/>
                <a:gd name="T63" fmla="*/ 60 h 63"/>
                <a:gd name="T64" fmla="*/ 28 w 58"/>
                <a:gd name="T65" fmla="*/ 63 h 63"/>
                <a:gd name="T66" fmla="*/ 21 w 58"/>
                <a:gd name="T67" fmla="*/ 58 h 63"/>
                <a:gd name="T68" fmla="*/ 22 w 58"/>
                <a:gd name="T69" fmla="*/ 53 h 63"/>
                <a:gd name="T70" fmla="*/ 21 w 58"/>
                <a:gd name="T71" fmla="*/ 49 h 63"/>
                <a:gd name="T72" fmla="*/ 13 w 58"/>
                <a:gd name="T73" fmla="*/ 29 h 63"/>
                <a:gd name="T74" fmla="*/ 33 w 58"/>
                <a:gd name="T75" fmla="*/ 61 h 63"/>
                <a:gd name="T76" fmla="*/ 25 w 58"/>
                <a:gd name="T77" fmla="*/ 61 h 63"/>
                <a:gd name="T78" fmla="*/ 33 w 58"/>
                <a:gd name="T79" fmla="*/ 61 h 63"/>
                <a:gd name="T80" fmla="*/ 23 w 58"/>
                <a:gd name="T81" fmla="*/ 58 h 63"/>
                <a:gd name="T82" fmla="*/ 31 w 58"/>
                <a:gd name="T83" fmla="*/ 58 h 63"/>
                <a:gd name="T84" fmla="*/ 34 w 58"/>
                <a:gd name="T85" fmla="*/ 57 h 63"/>
                <a:gd name="T86" fmla="*/ 23 w 58"/>
                <a:gd name="T87" fmla="*/ 55 h 63"/>
                <a:gd name="T88" fmla="*/ 36 w 58"/>
                <a:gd name="T89" fmla="*/ 55 h 63"/>
                <a:gd name="T90" fmla="*/ 25 w 58"/>
                <a:gd name="T91" fmla="*/ 52 h 63"/>
                <a:gd name="T92" fmla="*/ 34 w 58"/>
                <a:gd name="T93" fmla="*/ 52 h 63"/>
                <a:gd name="T94" fmla="*/ 34 w 58"/>
                <a:gd name="T95" fmla="*/ 50 h 63"/>
                <a:gd name="T96" fmla="*/ 25 w 58"/>
                <a:gd name="T97" fmla="*/ 49 h 63"/>
                <a:gd name="T98" fmla="*/ 34 w 58"/>
                <a:gd name="T99" fmla="*/ 50 h 63"/>
                <a:gd name="T100" fmla="*/ 15 w 58"/>
                <a:gd name="T101" fmla="*/ 29 h 63"/>
                <a:gd name="T102" fmla="*/ 25 w 58"/>
                <a:gd name="T103" fmla="*/ 47 h 63"/>
                <a:gd name="T104" fmla="*/ 24 w 58"/>
                <a:gd name="T105" fmla="*/ 31 h 63"/>
                <a:gd name="T106" fmla="*/ 31 w 58"/>
                <a:gd name="T107" fmla="*/ 47 h 63"/>
                <a:gd name="T108" fmla="*/ 35 w 58"/>
                <a:gd name="T109" fmla="*/ 32 h 63"/>
                <a:gd name="T110" fmla="*/ 35 w 58"/>
                <a:gd name="T111" fmla="*/ 47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8" h="63">
                  <a:moveTo>
                    <a:pt x="40" y="11"/>
                  </a:moveTo>
                  <a:cubicBezTo>
                    <a:pt x="39" y="10"/>
                    <a:pt x="39" y="10"/>
                    <a:pt x="39" y="9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3" y="4"/>
                    <a:pt x="43" y="3"/>
                    <a:pt x="44" y="4"/>
                  </a:cubicBezTo>
                  <a:cubicBezTo>
                    <a:pt x="44" y="4"/>
                    <a:pt x="44" y="5"/>
                    <a:pt x="44" y="5"/>
                  </a:cubicBezTo>
                  <a:cubicBezTo>
                    <a:pt x="41" y="10"/>
                    <a:pt x="41" y="10"/>
                    <a:pt x="41" y="10"/>
                  </a:cubicBezTo>
                  <a:cubicBezTo>
                    <a:pt x="41" y="10"/>
                    <a:pt x="41" y="11"/>
                    <a:pt x="40" y="11"/>
                  </a:cubicBezTo>
                  <a:cubicBezTo>
                    <a:pt x="40" y="11"/>
                    <a:pt x="40" y="11"/>
                    <a:pt x="40" y="11"/>
                  </a:cubicBezTo>
                  <a:close/>
                  <a:moveTo>
                    <a:pt x="17" y="47"/>
                  </a:moveTo>
                  <a:cubicBezTo>
                    <a:pt x="14" y="53"/>
                    <a:pt x="14" y="53"/>
                    <a:pt x="14" y="53"/>
                  </a:cubicBezTo>
                  <a:cubicBezTo>
                    <a:pt x="14" y="53"/>
                    <a:pt x="14" y="54"/>
                    <a:pt x="15" y="54"/>
                  </a:cubicBezTo>
                  <a:cubicBezTo>
                    <a:pt x="15" y="54"/>
                    <a:pt x="15" y="54"/>
                    <a:pt x="15" y="54"/>
                  </a:cubicBezTo>
                  <a:cubicBezTo>
                    <a:pt x="16" y="54"/>
                    <a:pt x="16" y="54"/>
                    <a:pt x="16" y="54"/>
                  </a:cubicBezTo>
                  <a:cubicBezTo>
                    <a:pt x="19" y="48"/>
                    <a:pt x="19" y="48"/>
                    <a:pt x="19" y="48"/>
                  </a:cubicBezTo>
                  <a:cubicBezTo>
                    <a:pt x="19" y="48"/>
                    <a:pt x="19" y="47"/>
                    <a:pt x="19" y="47"/>
                  </a:cubicBezTo>
                  <a:cubicBezTo>
                    <a:pt x="18" y="47"/>
                    <a:pt x="18" y="47"/>
                    <a:pt x="17" y="47"/>
                  </a:cubicBezTo>
                  <a:close/>
                  <a:moveTo>
                    <a:pt x="48" y="19"/>
                  </a:moveTo>
                  <a:cubicBezTo>
                    <a:pt x="49" y="19"/>
                    <a:pt x="49" y="19"/>
                    <a:pt x="49" y="19"/>
                  </a:cubicBezTo>
                  <a:cubicBezTo>
                    <a:pt x="54" y="16"/>
                    <a:pt x="54" y="16"/>
                    <a:pt x="54" y="16"/>
                  </a:cubicBezTo>
                  <a:cubicBezTo>
                    <a:pt x="55" y="15"/>
                    <a:pt x="55" y="15"/>
                    <a:pt x="54" y="14"/>
                  </a:cubicBezTo>
                  <a:cubicBezTo>
                    <a:pt x="54" y="14"/>
                    <a:pt x="54" y="14"/>
                    <a:pt x="53" y="14"/>
                  </a:cubicBezTo>
                  <a:cubicBezTo>
                    <a:pt x="48" y="17"/>
                    <a:pt x="48" y="17"/>
                    <a:pt x="48" y="17"/>
                  </a:cubicBezTo>
                  <a:cubicBezTo>
                    <a:pt x="47" y="17"/>
                    <a:pt x="47" y="18"/>
                    <a:pt x="48" y="18"/>
                  </a:cubicBezTo>
                  <a:cubicBezTo>
                    <a:pt x="48" y="19"/>
                    <a:pt x="48" y="19"/>
                    <a:pt x="48" y="19"/>
                  </a:cubicBezTo>
                  <a:close/>
                  <a:moveTo>
                    <a:pt x="10" y="39"/>
                  </a:moveTo>
                  <a:cubicBezTo>
                    <a:pt x="5" y="42"/>
                    <a:pt x="5" y="42"/>
                    <a:pt x="5" y="42"/>
                  </a:cubicBezTo>
                  <a:cubicBezTo>
                    <a:pt x="4" y="42"/>
                    <a:pt x="4" y="43"/>
                    <a:pt x="4" y="43"/>
                  </a:cubicBezTo>
                  <a:cubicBezTo>
                    <a:pt x="4" y="44"/>
                    <a:pt x="5" y="44"/>
                    <a:pt x="5" y="44"/>
                  </a:cubicBezTo>
                  <a:cubicBezTo>
                    <a:pt x="5" y="44"/>
                    <a:pt x="5" y="44"/>
                    <a:pt x="6" y="44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1" y="40"/>
                    <a:pt x="11" y="40"/>
                    <a:pt x="11" y="39"/>
                  </a:cubicBezTo>
                  <a:cubicBezTo>
                    <a:pt x="11" y="39"/>
                    <a:pt x="10" y="39"/>
                    <a:pt x="10" y="39"/>
                  </a:cubicBezTo>
                  <a:close/>
                  <a:moveTo>
                    <a:pt x="57" y="28"/>
                  </a:move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0" y="28"/>
                    <a:pt x="50" y="29"/>
                  </a:cubicBezTo>
                  <a:cubicBezTo>
                    <a:pt x="50" y="29"/>
                    <a:pt x="51" y="30"/>
                    <a:pt x="51" y="30"/>
                  </a:cubicBezTo>
                  <a:cubicBezTo>
                    <a:pt x="57" y="30"/>
                    <a:pt x="57" y="30"/>
                    <a:pt x="57" y="30"/>
                  </a:cubicBezTo>
                  <a:cubicBezTo>
                    <a:pt x="58" y="30"/>
                    <a:pt x="58" y="29"/>
                    <a:pt x="58" y="29"/>
                  </a:cubicBezTo>
                  <a:cubicBezTo>
                    <a:pt x="58" y="28"/>
                    <a:pt x="58" y="28"/>
                    <a:pt x="57" y="28"/>
                  </a:cubicBezTo>
                  <a:close/>
                  <a:moveTo>
                    <a:pt x="8" y="29"/>
                  </a:moveTo>
                  <a:cubicBezTo>
                    <a:pt x="8" y="28"/>
                    <a:pt x="8" y="28"/>
                    <a:pt x="7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1" y="28"/>
                    <a:pt x="0" y="28"/>
                    <a:pt x="0" y="29"/>
                  </a:cubicBezTo>
                  <a:cubicBezTo>
                    <a:pt x="0" y="29"/>
                    <a:pt x="1" y="30"/>
                    <a:pt x="1" y="30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8" y="30"/>
                    <a:pt x="8" y="29"/>
                    <a:pt x="8" y="29"/>
                  </a:cubicBezTo>
                  <a:close/>
                  <a:moveTo>
                    <a:pt x="49" y="39"/>
                  </a:moveTo>
                  <a:cubicBezTo>
                    <a:pt x="48" y="39"/>
                    <a:pt x="48" y="39"/>
                    <a:pt x="48" y="39"/>
                  </a:cubicBezTo>
                  <a:cubicBezTo>
                    <a:pt x="47" y="40"/>
                    <a:pt x="47" y="40"/>
                    <a:pt x="48" y="41"/>
                  </a:cubicBezTo>
                  <a:cubicBezTo>
                    <a:pt x="53" y="44"/>
                    <a:pt x="53" y="44"/>
                    <a:pt x="53" y="44"/>
                  </a:cubicBezTo>
                  <a:cubicBezTo>
                    <a:pt x="53" y="44"/>
                    <a:pt x="53" y="44"/>
                    <a:pt x="54" y="44"/>
                  </a:cubicBezTo>
                  <a:cubicBezTo>
                    <a:pt x="54" y="44"/>
                    <a:pt x="54" y="44"/>
                    <a:pt x="54" y="43"/>
                  </a:cubicBezTo>
                  <a:cubicBezTo>
                    <a:pt x="55" y="43"/>
                    <a:pt x="55" y="42"/>
                    <a:pt x="54" y="42"/>
                  </a:cubicBezTo>
                  <a:lnTo>
                    <a:pt x="49" y="39"/>
                  </a:lnTo>
                  <a:close/>
                  <a:moveTo>
                    <a:pt x="6" y="14"/>
                  </a:moveTo>
                  <a:cubicBezTo>
                    <a:pt x="5" y="14"/>
                    <a:pt x="4" y="14"/>
                    <a:pt x="4" y="14"/>
                  </a:cubicBezTo>
                  <a:cubicBezTo>
                    <a:pt x="4" y="15"/>
                    <a:pt x="4" y="15"/>
                    <a:pt x="5" y="16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1" y="19"/>
                    <a:pt x="11" y="19"/>
                    <a:pt x="11" y="18"/>
                  </a:cubicBezTo>
                  <a:cubicBezTo>
                    <a:pt x="11" y="18"/>
                    <a:pt x="11" y="17"/>
                    <a:pt x="11" y="17"/>
                  </a:cubicBezTo>
                  <a:lnTo>
                    <a:pt x="6" y="14"/>
                  </a:lnTo>
                  <a:close/>
                  <a:moveTo>
                    <a:pt x="41" y="47"/>
                  </a:moveTo>
                  <a:cubicBezTo>
                    <a:pt x="41" y="47"/>
                    <a:pt x="40" y="47"/>
                    <a:pt x="40" y="47"/>
                  </a:cubicBezTo>
                  <a:cubicBezTo>
                    <a:pt x="39" y="47"/>
                    <a:pt x="39" y="48"/>
                    <a:pt x="39" y="48"/>
                  </a:cubicBezTo>
                  <a:cubicBezTo>
                    <a:pt x="42" y="54"/>
                    <a:pt x="42" y="54"/>
                    <a:pt x="42" y="54"/>
                  </a:cubicBezTo>
                  <a:cubicBezTo>
                    <a:pt x="43" y="54"/>
                    <a:pt x="43" y="54"/>
                    <a:pt x="43" y="54"/>
                  </a:cubicBezTo>
                  <a:cubicBezTo>
                    <a:pt x="43" y="54"/>
                    <a:pt x="44" y="54"/>
                    <a:pt x="44" y="54"/>
                  </a:cubicBezTo>
                  <a:cubicBezTo>
                    <a:pt x="44" y="54"/>
                    <a:pt x="44" y="53"/>
                    <a:pt x="44" y="53"/>
                  </a:cubicBezTo>
                  <a:lnTo>
                    <a:pt x="41" y="47"/>
                  </a:lnTo>
                  <a:close/>
                  <a:moveTo>
                    <a:pt x="17" y="10"/>
                  </a:moveTo>
                  <a:cubicBezTo>
                    <a:pt x="18" y="10"/>
                    <a:pt x="18" y="11"/>
                    <a:pt x="18" y="11"/>
                  </a:cubicBezTo>
                  <a:cubicBezTo>
                    <a:pt x="18" y="11"/>
                    <a:pt x="19" y="11"/>
                    <a:pt x="19" y="11"/>
                  </a:cubicBezTo>
                  <a:cubicBezTo>
                    <a:pt x="19" y="10"/>
                    <a:pt x="19" y="10"/>
                    <a:pt x="19" y="9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5" y="3"/>
                    <a:pt x="15" y="4"/>
                  </a:cubicBezTo>
                  <a:cubicBezTo>
                    <a:pt x="14" y="4"/>
                    <a:pt x="14" y="5"/>
                    <a:pt x="14" y="5"/>
                  </a:cubicBezTo>
                  <a:lnTo>
                    <a:pt x="17" y="10"/>
                  </a:lnTo>
                  <a:close/>
                  <a:moveTo>
                    <a:pt x="29" y="8"/>
                  </a:moveTo>
                  <a:cubicBezTo>
                    <a:pt x="30" y="8"/>
                    <a:pt x="30" y="7"/>
                    <a:pt x="30" y="7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0" y="0"/>
                    <a:pt x="30" y="0"/>
                    <a:pt x="29" y="0"/>
                  </a:cubicBezTo>
                  <a:cubicBezTo>
                    <a:pt x="29" y="0"/>
                    <a:pt x="28" y="0"/>
                    <a:pt x="28" y="1"/>
                  </a:cubicBezTo>
                  <a:cubicBezTo>
                    <a:pt x="28" y="7"/>
                    <a:pt x="28" y="7"/>
                    <a:pt x="28" y="7"/>
                  </a:cubicBezTo>
                  <a:cubicBezTo>
                    <a:pt x="28" y="7"/>
                    <a:pt x="29" y="8"/>
                    <a:pt x="29" y="8"/>
                  </a:cubicBezTo>
                  <a:close/>
                  <a:moveTo>
                    <a:pt x="45" y="29"/>
                  </a:moveTo>
                  <a:cubicBezTo>
                    <a:pt x="45" y="33"/>
                    <a:pt x="44" y="38"/>
                    <a:pt x="40" y="41"/>
                  </a:cubicBezTo>
                  <a:cubicBezTo>
                    <a:pt x="38" y="43"/>
                    <a:pt x="37" y="46"/>
                    <a:pt x="37" y="47"/>
                  </a:cubicBezTo>
                  <a:cubicBezTo>
                    <a:pt x="38" y="48"/>
                    <a:pt x="38" y="48"/>
                    <a:pt x="38" y="49"/>
                  </a:cubicBezTo>
                  <a:cubicBezTo>
                    <a:pt x="38" y="50"/>
                    <a:pt x="38" y="50"/>
                    <a:pt x="37" y="51"/>
                  </a:cubicBezTo>
                  <a:cubicBezTo>
                    <a:pt x="38" y="51"/>
                    <a:pt x="38" y="51"/>
                    <a:pt x="38" y="52"/>
                  </a:cubicBezTo>
                  <a:cubicBezTo>
                    <a:pt x="38" y="53"/>
                    <a:pt x="38" y="53"/>
                    <a:pt x="37" y="53"/>
                  </a:cubicBezTo>
                  <a:cubicBezTo>
                    <a:pt x="38" y="54"/>
                    <a:pt x="38" y="54"/>
                    <a:pt x="38" y="55"/>
                  </a:cubicBezTo>
                  <a:cubicBezTo>
                    <a:pt x="38" y="56"/>
                    <a:pt x="38" y="56"/>
                    <a:pt x="37" y="56"/>
                  </a:cubicBezTo>
                  <a:cubicBezTo>
                    <a:pt x="38" y="57"/>
                    <a:pt x="38" y="57"/>
                    <a:pt x="38" y="58"/>
                  </a:cubicBezTo>
                  <a:cubicBezTo>
                    <a:pt x="38" y="59"/>
                    <a:pt x="37" y="60"/>
                    <a:pt x="35" y="60"/>
                  </a:cubicBezTo>
                  <a:cubicBezTo>
                    <a:pt x="35" y="60"/>
                    <a:pt x="35" y="61"/>
                    <a:pt x="35" y="61"/>
                  </a:cubicBezTo>
                  <a:cubicBezTo>
                    <a:pt x="35" y="63"/>
                    <a:pt x="33" y="63"/>
                    <a:pt x="31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6" y="63"/>
                    <a:pt x="23" y="63"/>
                    <a:pt x="23" y="61"/>
                  </a:cubicBezTo>
                  <a:cubicBezTo>
                    <a:pt x="23" y="61"/>
                    <a:pt x="23" y="60"/>
                    <a:pt x="23" y="60"/>
                  </a:cubicBezTo>
                  <a:cubicBezTo>
                    <a:pt x="22" y="60"/>
                    <a:pt x="21" y="59"/>
                    <a:pt x="21" y="58"/>
                  </a:cubicBezTo>
                  <a:cubicBezTo>
                    <a:pt x="21" y="57"/>
                    <a:pt x="21" y="57"/>
                    <a:pt x="22" y="56"/>
                  </a:cubicBezTo>
                  <a:cubicBezTo>
                    <a:pt x="21" y="56"/>
                    <a:pt x="21" y="56"/>
                    <a:pt x="21" y="55"/>
                  </a:cubicBezTo>
                  <a:cubicBezTo>
                    <a:pt x="21" y="54"/>
                    <a:pt x="21" y="54"/>
                    <a:pt x="22" y="53"/>
                  </a:cubicBezTo>
                  <a:cubicBezTo>
                    <a:pt x="21" y="53"/>
                    <a:pt x="21" y="53"/>
                    <a:pt x="21" y="52"/>
                  </a:cubicBezTo>
                  <a:cubicBezTo>
                    <a:pt x="21" y="51"/>
                    <a:pt x="21" y="51"/>
                    <a:pt x="22" y="51"/>
                  </a:cubicBezTo>
                  <a:cubicBezTo>
                    <a:pt x="21" y="50"/>
                    <a:pt x="21" y="50"/>
                    <a:pt x="21" y="49"/>
                  </a:cubicBezTo>
                  <a:cubicBezTo>
                    <a:pt x="21" y="48"/>
                    <a:pt x="21" y="48"/>
                    <a:pt x="22" y="47"/>
                  </a:cubicBezTo>
                  <a:cubicBezTo>
                    <a:pt x="22" y="46"/>
                    <a:pt x="21" y="43"/>
                    <a:pt x="18" y="41"/>
                  </a:cubicBezTo>
                  <a:cubicBezTo>
                    <a:pt x="15" y="38"/>
                    <a:pt x="13" y="33"/>
                    <a:pt x="13" y="29"/>
                  </a:cubicBezTo>
                  <a:cubicBezTo>
                    <a:pt x="13" y="20"/>
                    <a:pt x="20" y="13"/>
                    <a:pt x="29" y="13"/>
                  </a:cubicBezTo>
                  <a:cubicBezTo>
                    <a:pt x="38" y="13"/>
                    <a:pt x="45" y="20"/>
                    <a:pt x="45" y="29"/>
                  </a:cubicBezTo>
                  <a:close/>
                  <a:moveTo>
                    <a:pt x="33" y="61"/>
                  </a:moveTo>
                  <a:cubicBezTo>
                    <a:pt x="33" y="61"/>
                    <a:pt x="32" y="60"/>
                    <a:pt x="31" y="60"/>
                  </a:cubicBezTo>
                  <a:cubicBezTo>
                    <a:pt x="28" y="60"/>
                    <a:pt x="28" y="60"/>
                    <a:pt x="28" y="60"/>
                  </a:cubicBezTo>
                  <a:cubicBezTo>
                    <a:pt x="26" y="60"/>
                    <a:pt x="26" y="61"/>
                    <a:pt x="25" y="61"/>
                  </a:cubicBezTo>
                  <a:cubicBezTo>
                    <a:pt x="26" y="61"/>
                    <a:pt x="26" y="61"/>
                    <a:pt x="28" y="61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2" y="61"/>
                    <a:pt x="33" y="61"/>
                    <a:pt x="33" y="61"/>
                  </a:cubicBezTo>
                  <a:close/>
                  <a:moveTo>
                    <a:pt x="34" y="57"/>
                  </a:moveTo>
                  <a:cubicBezTo>
                    <a:pt x="25" y="57"/>
                    <a:pt x="25" y="57"/>
                    <a:pt x="25" y="57"/>
                  </a:cubicBezTo>
                  <a:cubicBezTo>
                    <a:pt x="24" y="57"/>
                    <a:pt x="23" y="58"/>
                    <a:pt x="23" y="58"/>
                  </a:cubicBezTo>
                  <a:cubicBezTo>
                    <a:pt x="23" y="58"/>
                    <a:pt x="24" y="58"/>
                    <a:pt x="25" y="58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31" y="58"/>
                    <a:pt x="31" y="58"/>
                    <a:pt x="31" y="58"/>
                  </a:cubicBezTo>
                  <a:cubicBezTo>
                    <a:pt x="34" y="58"/>
                    <a:pt x="34" y="58"/>
                    <a:pt x="34" y="58"/>
                  </a:cubicBezTo>
                  <a:cubicBezTo>
                    <a:pt x="35" y="58"/>
                    <a:pt x="35" y="58"/>
                    <a:pt x="36" y="58"/>
                  </a:cubicBezTo>
                  <a:cubicBezTo>
                    <a:pt x="35" y="58"/>
                    <a:pt x="35" y="57"/>
                    <a:pt x="34" y="57"/>
                  </a:cubicBezTo>
                  <a:close/>
                  <a:moveTo>
                    <a:pt x="34" y="54"/>
                  </a:moveTo>
                  <a:cubicBezTo>
                    <a:pt x="25" y="54"/>
                    <a:pt x="25" y="54"/>
                    <a:pt x="25" y="54"/>
                  </a:cubicBezTo>
                  <a:cubicBezTo>
                    <a:pt x="24" y="54"/>
                    <a:pt x="23" y="55"/>
                    <a:pt x="23" y="55"/>
                  </a:cubicBezTo>
                  <a:cubicBezTo>
                    <a:pt x="23" y="55"/>
                    <a:pt x="24" y="55"/>
                    <a:pt x="25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5" y="55"/>
                    <a:pt x="35" y="55"/>
                    <a:pt x="36" y="55"/>
                  </a:cubicBezTo>
                  <a:cubicBezTo>
                    <a:pt x="35" y="55"/>
                    <a:pt x="35" y="54"/>
                    <a:pt x="34" y="54"/>
                  </a:cubicBezTo>
                  <a:close/>
                  <a:moveTo>
                    <a:pt x="34" y="52"/>
                  </a:moveTo>
                  <a:cubicBezTo>
                    <a:pt x="25" y="52"/>
                    <a:pt x="25" y="52"/>
                    <a:pt x="25" y="52"/>
                  </a:cubicBezTo>
                  <a:cubicBezTo>
                    <a:pt x="24" y="52"/>
                    <a:pt x="23" y="52"/>
                    <a:pt x="23" y="52"/>
                  </a:cubicBezTo>
                  <a:cubicBezTo>
                    <a:pt x="23" y="52"/>
                    <a:pt x="24" y="52"/>
                    <a:pt x="2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5" y="52"/>
                    <a:pt x="35" y="52"/>
                    <a:pt x="36" y="52"/>
                  </a:cubicBezTo>
                  <a:cubicBezTo>
                    <a:pt x="35" y="52"/>
                    <a:pt x="35" y="52"/>
                    <a:pt x="34" y="52"/>
                  </a:cubicBezTo>
                  <a:close/>
                  <a:moveTo>
                    <a:pt x="34" y="50"/>
                  </a:moveTo>
                  <a:cubicBezTo>
                    <a:pt x="35" y="50"/>
                    <a:pt x="35" y="49"/>
                    <a:pt x="36" y="49"/>
                  </a:cubicBezTo>
                  <a:cubicBezTo>
                    <a:pt x="35" y="49"/>
                    <a:pt x="35" y="49"/>
                    <a:pt x="34" y="49"/>
                  </a:cubicBezTo>
                  <a:cubicBezTo>
                    <a:pt x="25" y="49"/>
                    <a:pt x="25" y="49"/>
                    <a:pt x="25" y="49"/>
                  </a:cubicBezTo>
                  <a:cubicBezTo>
                    <a:pt x="24" y="49"/>
                    <a:pt x="23" y="49"/>
                    <a:pt x="23" y="49"/>
                  </a:cubicBezTo>
                  <a:cubicBezTo>
                    <a:pt x="23" y="49"/>
                    <a:pt x="24" y="50"/>
                    <a:pt x="25" y="50"/>
                  </a:cubicBezTo>
                  <a:lnTo>
                    <a:pt x="34" y="50"/>
                  </a:lnTo>
                  <a:close/>
                  <a:moveTo>
                    <a:pt x="43" y="29"/>
                  </a:moveTo>
                  <a:cubicBezTo>
                    <a:pt x="43" y="21"/>
                    <a:pt x="37" y="15"/>
                    <a:pt x="29" y="15"/>
                  </a:cubicBezTo>
                  <a:cubicBezTo>
                    <a:pt x="22" y="15"/>
                    <a:pt x="15" y="21"/>
                    <a:pt x="15" y="29"/>
                  </a:cubicBezTo>
                  <a:cubicBezTo>
                    <a:pt x="15" y="33"/>
                    <a:pt x="17" y="36"/>
                    <a:pt x="20" y="39"/>
                  </a:cubicBezTo>
                  <a:cubicBezTo>
                    <a:pt x="22" y="42"/>
                    <a:pt x="23" y="44"/>
                    <a:pt x="24" y="47"/>
                  </a:cubicBezTo>
                  <a:cubicBezTo>
                    <a:pt x="25" y="47"/>
                    <a:pt x="25" y="47"/>
                    <a:pt x="25" y="47"/>
                  </a:cubicBezTo>
                  <a:cubicBezTo>
                    <a:pt x="26" y="47"/>
                    <a:pt x="26" y="47"/>
                    <a:pt x="26" y="47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4" y="31"/>
                    <a:pt x="24" y="31"/>
                  </a:cubicBezTo>
                  <a:cubicBezTo>
                    <a:pt x="25" y="31"/>
                    <a:pt x="25" y="31"/>
                    <a:pt x="25" y="32"/>
                  </a:cubicBezTo>
                  <a:cubicBezTo>
                    <a:pt x="28" y="47"/>
                    <a:pt x="28" y="47"/>
                    <a:pt x="28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33" y="31"/>
                    <a:pt x="34" y="31"/>
                    <a:pt x="35" y="31"/>
                  </a:cubicBezTo>
                  <a:cubicBezTo>
                    <a:pt x="35" y="31"/>
                    <a:pt x="35" y="32"/>
                    <a:pt x="35" y="32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34" y="47"/>
                    <a:pt x="34" y="47"/>
                    <a:pt x="34" y="47"/>
                  </a:cubicBezTo>
                  <a:cubicBezTo>
                    <a:pt x="35" y="47"/>
                    <a:pt x="35" y="47"/>
                    <a:pt x="35" y="47"/>
                  </a:cubicBezTo>
                  <a:cubicBezTo>
                    <a:pt x="35" y="44"/>
                    <a:pt x="37" y="42"/>
                    <a:pt x="39" y="39"/>
                  </a:cubicBezTo>
                  <a:cubicBezTo>
                    <a:pt x="42" y="36"/>
                    <a:pt x="43" y="33"/>
                    <a:pt x="43" y="2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1" rIns="91440" bIns="45721" numCol="1" anchor="t" anchorCtr="0" compatLnSpc="1"/>
            <a:lstStyle/>
            <a:p>
              <a:endParaRPr lang="en-US" sz="1800"/>
            </a:p>
          </p:txBody>
        </p:sp>
        <p:sp>
          <p:nvSpPr>
            <p:cNvPr id="59" name="iṥľiďé"/>
            <p:cNvSpPr/>
            <p:nvPr/>
          </p:nvSpPr>
          <p:spPr bwMode="auto">
            <a:xfrm>
              <a:off x="5960994" y="2348196"/>
              <a:ext cx="250919" cy="188560"/>
            </a:xfrm>
            <a:custGeom>
              <a:avLst/>
              <a:gdLst>
                <a:gd name="T0" fmla="*/ 53 w 71"/>
                <a:gd name="T1" fmla="*/ 5 h 51"/>
                <a:gd name="T2" fmla="*/ 0 w 71"/>
                <a:gd name="T3" fmla="*/ 12 h 51"/>
                <a:gd name="T4" fmla="*/ 8 w 71"/>
                <a:gd name="T5" fmla="*/ 33 h 51"/>
                <a:gd name="T6" fmla="*/ 12 w 71"/>
                <a:gd name="T7" fmla="*/ 43 h 51"/>
                <a:gd name="T8" fmla="*/ 46 w 71"/>
                <a:gd name="T9" fmla="*/ 40 h 51"/>
                <a:gd name="T10" fmla="*/ 11 w 71"/>
                <a:gd name="T11" fmla="*/ 35 h 51"/>
                <a:gd name="T12" fmla="*/ 48 w 71"/>
                <a:gd name="T13" fmla="*/ 31 h 51"/>
                <a:gd name="T14" fmla="*/ 56 w 71"/>
                <a:gd name="T15" fmla="*/ 6 h 51"/>
                <a:gd name="T16" fmla="*/ 71 w 71"/>
                <a:gd name="T17" fmla="*/ 2 h 51"/>
                <a:gd name="T18" fmla="*/ 45 w 71"/>
                <a:gd name="T19" fmla="*/ 18 h 51"/>
                <a:gd name="T20" fmla="*/ 49 w 71"/>
                <a:gd name="T21" fmla="*/ 18 h 51"/>
                <a:gd name="T22" fmla="*/ 45 w 71"/>
                <a:gd name="T23" fmla="*/ 20 h 51"/>
                <a:gd name="T24" fmla="*/ 9 w 71"/>
                <a:gd name="T25" fmla="*/ 30 h 51"/>
                <a:gd name="T26" fmla="*/ 12 w 71"/>
                <a:gd name="T27" fmla="*/ 32 h 51"/>
                <a:gd name="T28" fmla="*/ 28 w 71"/>
                <a:gd name="T29" fmla="*/ 18 h 51"/>
                <a:gd name="T30" fmla="*/ 35 w 71"/>
                <a:gd name="T31" fmla="*/ 18 h 51"/>
                <a:gd name="T32" fmla="*/ 43 w 71"/>
                <a:gd name="T33" fmla="*/ 18 h 51"/>
                <a:gd name="T34" fmla="*/ 28 w 71"/>
                <a:gd name="T35" fmla="*/ 20 h 51"/>
                <a:gd name="T36" fmla="*/ 28 w 71"/>
                <a:gd name="T37" fmla="*/ 25 h 51"/>
                <a:gd name="T38" fmla="*/ 21 w 71"/>
                <a:gd name="T39" fmla="*/ 25 h 51"/>
                <a:gd name="T40" fmla="*/ 26 w 71"/>
                <a:gd name="T41" fmla="*/ 25 h 51"/>
                <a:gd name="T42" fmla="*/ 20 w 71"/>
                <a:gd name="T43" fmla="*/ 13 h 51"/>
                <a:gd name="T44" fmla="*/ 18 w 71"/>
                <a:gd name="T45" fmla="*/ 18 h 51"/>
                <a:gd name="T46" fmla="*/ 18 w 71"/>
                <a:gd name="T47" fmla="*/ 13 h 51"/>
                <a:gd name="T48" fmla="*/ 19 w 71"/>
                <a:gd name="T49" fmla="*/ 25 h 51"/>
                <a:gd name="T50" fmla="*/ 18 w 71"/>
                <a:gd name="T51" fmla="*/ 20 h 51"/>
                <a:gd name="T52" fmla="*/ 5 w 71"/>
                <a:gd name="T53" fmla="*/ 20 h 51"/>
                <a:gd name="T54" fmla="*/ 13 w 71"/>
                <a:gd name="T55" fmla="*/ 27 h 51"/>
                <a:gd name="T56" fmla="*/ 14 w 71"/>
                <a:gd name="T57" fmla="*/ 32 h 51"/>
                <a:gd name="T58" fmla="*/ 26 w 71"/>
                <a:gd name="T59" fmla="*/ 27 h 51"/>
                <a:gd name="T60" fmla="*/ 21 w 71"/>
                <a:gd name="T61" fmla="*/ 27 h 51"/>
                <a:gd name="T62" fmla="*/ 33 w 71"/>
                <a:gd name="T63" fmla="*/ 32 h 51"/>
                <a:gd name="T64" fmla="*/ 36 w 71"/>
                <a:gd name="T65" fmla="*/ 27 h 51"/>
                <a:gd name="T66" fmla="*/ 35 w 71"/>
                <a:gd name="T67" fmla="*/ 32 h 51"/>
                <a:gd name="T68" fmla="*/ 37 w 71"/>
                <a:gd name="T69" fmla="*/ 20 h 51"/>
                <a:gd name="T70" fmla="*/ 36 w 71"/>
                <a:gd name="T71" fmla="*/ 25 h 51"/>
                <a:gd name="T72" fmla="*/ 9 w 71"/>
                <a:gd name="T73" fmla="*/ 13 h 51"/>
                <a:gd name="T74" fmla="*/ 3 w 71"/>
                <a:gd name="T75" fmla="*/ 14 h 51"/>
                <a:gd name="T76" fmla="*/ 42 w 71"/>
                <a:gd name="T77" fmla="*/ 32 h 51"/>
                <a:gd name="T78" fmla="*/ 46 w 71"/>
                <a:gd name="T79" fmla="*/ 27 h 51"/>
                <a:gd name="T80" fmla="*/ 13 w 71"/>
                <a:gd name="T81" fmla="*/ 44 h 51"/>
                <a:gd name="T82" fmla="*/ 17 w 71"/>
                <a:gd name="T83" fmla="*/ 48 h 51"/>
                <a:gd name="T84" fmla="*/ 12 w 71"/>
                <a:gd name="T85" fmla="*/ 48 h 51"/>
                <a:gd name="T86" fmla="*/ 13 w 71"/>
                <a:gd name="T87" fmla="*/ 49 h 51"/>
                <a:gd name="T88" fmla="*/ 40 w 71"/>
                <a:gd name="T89" fmla="*/ 51 h 51"/>
                <a:gd name="T90" fmla="*/ 40 w 71"/>
                <a:gd name="T91" fmla="*/ 49 h 51"/>
                <a:gd name="T92" fmla="*/ 42 w 71"/>
                <a:gd name="T93" fmla="*/ 4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1" h="51">
                  <a:moveTo>
                    <a:pt x="70" y="0"/>
                  </a:moveTo>
                  <a:cubicBezTo>
                    <a:pt x="59" y="0"/>
                    <a:pt x="59" y="0"/>
                    <a:pt x="59" y="0"/>
                  </a:cubicBezTo>
                  <a:cubicBezTo>
                    <a:pt x="56" y="0"/>
                    <a:pt x="54" y="2"/>
                    <a:pt x="53" y="5"/>
                  </a:cubicBezTo>
                  <a:cubicBezTo>
                    <a:pt x="51" y="10"/>
                    <a:pt x="51" y="10"/>
                    <a:pt x="51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2" y="10"/>
                    <a:pt x="1" y="11"/>
                    <a:pt x="0" y="12"/>
                  </a:cubicBezTo>
                  <a:cubicBezTo>
                    <a:pt x="0" y="13"/>
                    <a:pt x="0" y="14"/>
                    <a:pt x="0" y="16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7" y="32"/>
                    <a:pt x="7" y="32"/>
                    <a:pt x="8" y="33"/>
                  </a:cubicBezTo>
                  <a:cubicBezTo>
                    <a:pt x="8" y="33"/>
                    <a:pt x="8" y="33"/>
                    <a:pt x="8" y="34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8" y="41"/>
                    <a:pt x="10" y="43"/>
                    <a:pt x="12" y="43"/>
                  </a:cubicBezTo>
                  <a:cubicBezTo>
                    <a:pt x="46" y="43"/>
                    <a:pt x="46" y="43"/>
                    <a:pt x="46" y="43"/>
                  </a:cubicBezTo>
                  <a:cubicBezTo>
                    <a:pt x="46" y="43"/>
                    <a:pt x="47" y="42"/>
                    <a:pt x="47" y="41"/>
                  </a:cubicBezTo>
                  <a:cubicBezTo>
                    <a:pt x="47" y="41"/>
                    <a:pt x="46" y="40"/>
                    <a:pt x="46" y="40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1" y="40"/>
                    <a:pt x="11" y="39"/>
                    <a:pt x="11" y="38"/>
                  </a:cubicBezTo>
                  <a:cubicBezTo>
                    <a:pt x="11" y="35"/>
                    <a:pt x="11" y="35"/>
                    <a:pt x="11" y="35"/>
                  </a:cubicBezTo>
                  <a:cubicBezTo>
                    <a:pt x="11" y="35"/>
                    <a:pt x="12" y="35"/>
                    <a:pt x="12" y="35"/>
                  </a:cubicBezTo>
                  <a:cubicBezTo>
                    <a:pt x="42" y="35"/>
                    <a:pt x="42" y="35"/>
                    <a:pt x="42" y="35"/>
                  </a:cubicBezTo>
                  <a:cubicBezTo>
                    <a:pt x="45" y="35"/>
                    <a:pt x="47" y="33"/>
                    <a:pt x="48" y="31"/>
                  </a:cubicBezTo>
                  <a:cubicBezTo>
                    <a:pt x="54" y="13"/>
                    <a:pt x="54" y="13"/>
                    <a:pt x="54" y="13"/>
                  </a:cubicBezTo>
                  <a:cubicBezTo>
                    <a:pt x="54" y="13"/>
                    <a:pt x="54" y="12"/>
                    <a:pt x="54" y="12"/>
                  </a:cubicBezTo>
                  <a:cubicBezTo>
                    <a:pt x="56" y="6"/>
                    <a:pt x="56" y="6"/>
                    <a:pt x="56" y="6"/>
                  </a:cubicBezTo>
                  <a:cubicBezTo>
                    <a:pt x="56" y="4"/>
                    <a:pt x="58" y="3"/>
                    <a:pt x="59" y="3"/>
                  </a:cubicBezTo>
                  <a:cubicBezTo>
                    <a:pt x="70" y="3"/>
                    <a:pt x="70" y="3"/>
                    <a:pt x="70" y="3"/>
                  </a:cubicBezTo>
                  <a:cubicBezTo>
                    <a:pt x="70" y="3"/>
                    <a:pt x="71" y="3"/>
                    <a:pt x="71" y="2"/>
                  </a:cubicBezTo>
                  <a:cubicBezTo>
                    <a:pt x="71" y="1"/>
                    <a:pt x="70" y="0"/>
                    <a:pt x="70" y="0"/>
                  </a:cubicBezTo>
                  <a:close/>
                  <a:moveTo>
                    <a:pt x="49" y="18"/>
                  </a:moveTo>
                  <a:cubicBezTo>
                    <a:pt x="45" y="18"/>
                    <a:pt x="45" y="18"/>
                    <a:pt x="45" y="18"/>
                  </a:cubicBezTo>
                  <a:cubicBezTo>
                    <a:pt x="46" y="13"/>
                    <a:pt x="46" y="13"/>
                    <a:pt x="46" y="13"/>
                  </a:cubicBezTo>
                  <a:cubicBezTo>
                    <a:pt x="50" y="13"/>
                    <a:pt x="50" y="13"/>
                    <a:pt x="50" y="13"/>
                  </a:cubicBezTo>
                  <a:lnTo>
                    <a:pt x="49" y="18"/>
                  </a:lnTo>
                  <a:close/>
                  <a:moveTo>
                    <a:pt x="47" y="25"/>
                  </a:moveTo>
                  <a:cubicBezTo>
                    <a:pt x="44" y="25"/>
                    <a:pt x="44" y="25"/>
                    <a:pt x="44" y="25"/>
                  </a:cubicBezTo>
                  <a:cubicBezTo>
                    <a:pt x="45" y="20"/>
                    <a:pt x="45" y="20"/>
                    <a:pt x="45" y="20"/>
                  </a:cubicBezTo>
                  <a:cubicBezTo>
                    <a:pt x="48" y="20"/>
                    <a:pt x="48" y="20"/>
                    <a:pt x="48" y="20"/>
                  </a:cubicBezTo>
                  <a:lnTo>
                    <a:pt x="47" y="25"/>
                  </a:lnTo>
                  <a:close/>
                  <a:moveTo>
                    <a:pt x="9" y="30"/>
                  </a:moveTo>
                  <a:cubicBezTo>
                    <a:pt x="8" y="27"/>
                    <a:pt x="8" y="27"/>
                    <a:pt x="8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1" y="32"/>
                    <a:pt x="10" y="31"/>
                    <a:pt x="9" y="30"/>
                  </a:cubicBezTo>
                  <a:close/>
                  <a:moveTo>
                    <a:pt x="35" y="18"/>
                  </a:moveTo>
                  <a:cubicBezTo>
                    <a:pt x="28" y="18"/>
                    <a:pt x="28" y="18"/>
                    <a:pt x="28" y="18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35" y="13"/>
                    <a:pt x="35" y="13"/>
                    <a:pt x="35" y="13"/>
                  </a:cubicBezTo>
                  <a:lnTo>
                    <a:pt x="35" y="18"/>
                  </a:lnTo>
                  <a:close/>
                  <a:moveTo>
                    <a:pt x="37" y="13"/>
                  </a:moveTo>
                  <a:cubicBezTo>
                    <a:pt x="44" y="13"/>
                    <a:pt x="44" y="13"/>
                    <a:pt x="44" y="13"/>
                  </a:cubicBezTo>
                  <a:cubicBezTo>
                    <a:pt x="43" y="18"/>
                    <a:pt x="43" y="18"/>
                    <a:pt x="43" y="18"/>
                  </a:cubicBezTo>
                  <a:cubicBezTo>
                    <a:pt x="37" y="18"/>
                    <a:pt x="37" y="18"/>
                    <a:pt x="37" y="18"/>
                  </a:cubicBezTo>
                  <a:lnTo>
                    <a:pt x="37" y="13"/>
                  </a:lnTo>
                  <a:close/>
                  <a:moveTo>
                    <a:pt x="28" y="20"/>
                  </a:moveTo>
                  <a:cubicBezTo>
                    <a:pt x="35" y="20"/>
                    <a:pt x="35" y="20"/>
                    <a:pt x="35" y="20"/>
                  </a:cubicBezTo>
                  <a:cubicBezTo>
                    <a:pt x="34" y="25"/>
                    <a:pt x="34" y="25"/>
                    <a:pt x="34" y="25"/>
                  </a:cubicBezTo>
                  <a:cubicBezTo>
                    <a:pt x="28" y="25"/>
                    <a:pt x="28" y="25"/>
                    <a:pt x="28" y="25"/>
                  </a:cubicBezTo>
                  <a:lnTo>
                    <a:pt x="28" y="20"/>
                  </a:lnTo>
                  <a:close/>
                  <a:moveTo>
                    <a:pt x="26" y="25"/>
                  </a:moveTo>
                  <a:cubicBezTo>
                    <a:pt x="21" y="25"/>
                    <a:pt x="21" y="25"/>
                    <a:pt x="21" y="25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6" y="20"/>
                    <a:pt x="26" y="20"/>
                    <a:pt x="26" y="20"/>
                  </a:cubicBezTo>
                  <a:lnTo>
                    <a:pt x="26" y="25"/>
                  </a:lnTo>
                  <a:close/>
                  <a:moveTo>
                    <a:pt x="26" y="18"/>
                  </a:moveTo>
                  <a:cubicBezTo>
                    <a:pt x="20" y="18"/>
                    <a:pt x="20" y="18"/>
                    <a:pt x="20" y="18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7" y="13"/>
                    <a:pt x="27" y="13"/>
                    <a:pt x="27" y="13"/>
                  </a:cubicBezTo>
                  <a:lnTo>
                    <a:pt x="26" y="18"/>
                  </a:lnTo>
                  <a:close/>
                  <a:moveTo>
                    <a:pt x="18" y="18"/>
                  </a:moveTo>
                  <a:cubicBezTo>
                    <a:pt x="12" y="18"/>
                    <a:pt x="12" y="18"/>
                    <a:pt x="12" y="18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8" y="13"/>
                    <a:pt x="18" y="13"/>
                    <a:pt x="18" y="13"/>
                  </a:cubicBezTo>
                  <a:lnTo>
                    <a:pt x="18" y="18"/>
                  </a:lnTo>
                  <a:close/>
                  <a:moveTo>
                    <a:pt x="18" y="20"/>
                  </a:moveTo>
                  <a:cubicBezTo>
                    <a:pt x="19" y="25"/>
                    <a:pt x="19" y="25"/>
                    <a:pt x="19" y="25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2" y="20"/>
                    <a:pt x="12" y="20"/>
                    <a:pt x="12" y="20"/>
                  </a:cubicBezTo>
                  <a:lnTo>
                    <a:pt x="18" y="20"/>
                  </a:lnTo>
                  <a:close/>
                  <a:moveTo>
                    <a:pt x="11" y="25"/>
                  </a:moveTo>
                  <a:cubicBezTo>
                    <a:pt x="7" y="25"/>
                    <a:pt x="7" y="25"/>
                    <a:pt x="7" y="25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10" y="20"/>
                    <a:pt x="10" y="20"/>
                    <a:pt x="10" y="20"/>
                  </a:cubicBezTo>
                  <a:lnTo>
                    <a:pt x="11" y="25"/>
                  </a:lnTo>
                  <a:close/>
                  <a:moveTo>
                    <a:pt x="13" y="27"/>
                  </a:moveTo>
                  <a:cubicBezTo>
                    <a:pt x="19" y="27"/>
                    <a:pt x="19" y="27"/>
                    <a:pt x="19" y="27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14" y="32"/>
                    <a:pt x="14" y="32"/>
                    <a:pt x="14" y="32"/>
                  </a:cubicBezTo>
                  <a:lnTo>
                    <a:pt x="13" y="27"/>
                  </a:lnTo>
                  <a:close/>
                  <a:moveTo>
                    <a:pt x="21" y="27"/>
                  </a:moveTo>
                  <a:cubicBezTo>
                    <a:pt x="26" y="27"/>
                    <a:pt x="26" y="27"/>
                    <a:pt x="26" y="27"/>
                  </a:cubicBezTo>
                  <a:cubicBezTo>
                    <a:pt x="26" y="32"/>
                    <a:pt x="26" y="32"/>
                    <a:pt x="26" y="32"/>
                  </a:cubicBezTo>
                  <a:cubicBezTo>
                    <a:pt x="21" y="32"/>
                    <a:pt x="21" y="32"/>
                    <a:pt x="21" y="32"/>
                  </a:cubicBezTo>
                  <a:lnTo>
                    <a:pt x="21" y="27"/>
                  </a:lnTo>
                  <a:close/>
                  <a:moveTo>
                    <a:pt x="28" y="27"/>
                  </a:moveTo>
                  <a:cubicBezTo>
                    <a:pt x="34" y="27"/>
                    <a:pt x="34" y="27"/>
                    <a:pt x="34" y="27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28" y="32"/>
                    <a:pt x="28" y="32"/>
                    <a:pt x="28" y="32"/>
                  </a:cubicBezTo>
                  <a:lnTo>
                    <a:pt x="28" y="27"/>
                  </a:lnTo>
                  <a:close/>
                  <a:moveTo>
                    <a:pt x="36" y="27"/>
                  </a:moveTo>
                  <a:cubicBezTo>
                    <a:pt x="41" y="27"/>
                    <a:pt x="41" y="27"/>
                    <a:pt x="41" y="27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35" y="32"/>
                    <a:pt x="35" y="32"/>
                    <a:pt x="35" y="32"/>
                  </a:cubicBezTo>
                  <a:lnTo>
                    <a:pt x="36" y="27"/>
                  </a:lnTo>
                  <a:close/>
                  <a:moveTo>
                    <a:pt x="36" y="25"/>
                  </a:moveTo>
                  <a:cubicBezTo>
                    <a:pt x="37" y="20"/>
                    <a:pt x="37" y="20"/>
                    <a:pt x="37" y="20"/>
                  </a:cubicBezTo>
                  <a:cubicBezTo>
                    <a:pt x="43" y="20"/>
                    <a:pt x="43" y="20"/>
                    <a:pt x="43" y="20"/>
                  </a:cubicBezTo>
                  <a:cubicBezTo>
                    <a:pt x="42" y="25"/>
                    <a:pt x="42" y="25"/>
                    <a:pt x="42" y="25"/>
                  </a:cubicBezTo>
                  <a:lnTo>
                    <a:pt x="36" y="25"/>
                  </a:lnTo>
                  <a:close/>
                  <a:moveTo>
                    <a:pt x="4" y="13"/>
                  </a:moveTo>
                  <a:cubicBezTo>
                    <a:pt x="4" y="13"/>
                    <a:pt x="4" y="13"/>
                    <a:pt x="4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3"/>
                    <a:pt x="3" y="13"/>
                    <a:pt x="4" y="13"/>
                  </a:cubicBezTo>
                  <a:close/>
                  <a:moveTo>
                    <a:pt x="42" y="32"/>
                  </a:moveTo>
                  <a:cubicBezTo>
                    <a:pt x="42" y="32"/>
                    <a:pt x="42" y="32"/>
                    <a:pt x="42" y="32"/>
                  </a:cubicBezTo>
                  <a:cubicBezTo>
                    <a:pt x="43" y="27"/>
                    <a:pt x="43" y="27"/>
                    <a:pt x="43" y="27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5" y="30"/>
                    <a:pt x="45" y="30"/>
                    <a:pt x="45" y="30"/>
                  </a:cubicBezTo>
                  <a:cubicBezTo>
                    <a:pt x="45" y="31"/>
                    <a:pt x="43" y="32"/>
                    <a:pt x="42" y="32"/>
                  </a:cubicBezTo>
                  <a:close/>
                  <a:moveTo>
                    <a:pt x="13" y="44"/>
                  </a:moveTo>
                  <a:cubicBezTo>
                    <a:pt x="11" y="44"/>
                    <a:pt x="10" y="46"/>
                    <a:pt x="10" y="48"/>
                  </a:cubicBezTo>
                  <a:cubicBezTo>
                    <a:pt x="10" y="50"/>
                    <a:pt x="11" y="51"/>
                    <a:pt x="13" y="51"/>
                  </a:cubicBezTo>
                  <a:cubicBezTo>
                    <a:pt x="15" y="51"/>
                    <a:pt x="17" y="50"/>
                    <a:pt x="17" y="48"/>
                  </a:cubicBezTo>
                  <a:cubicBezTo>
                    <a:pt x="17" y="46"/>
                    <a:pt x="15" y="44"/>
                    <a:pt x="13" y="44"/>
                  </a:cubicBezTo>
                  <a:close/>
                  <a:moveTo>
                    <a:pt x="13" y="49"/>
                  </a:moveTo>
                  <a:cubicBezTo>
                    <a:pt x="13" y="49"/>
                    <a:pt x="12" y="48"/>
                    <a:pt x="12" y="48"/>
                  </a:cubicBezTo>
                  <a:cubicBezTo>
                    <a:pt x="12" y="47"/>
                    <a:pt x="13" y="46"/>
                    <a:pt x="13" y="46"/>
                  </a:cubicBezTo>
                  <a:cubicBezTo>
                    <a:pt x="14" y="46"/>
                    <a:pt x="15" y="47"/>
                    <a:pt x="15" y="48"/>
                  </a:cubicBezTo>
                  <a:cubicBezTo>
                    <a:pt x="15" y="48"/>
                    <a:pt x="14" y="49"/>
                    <a:pt x="13" y="49"/>
                  </a:cubicBezTo>
                  <a:close/>
                  <a:moveTo>
                    <a:pt x="40" y="44"/>
                  </a:moveTo>
                  <a:cubicBezTo>
                    <a:pt x="38" y="44"/>
                    <a:pt x="37" y="46"/>
                    <a:pt x="37" y="48"/>
                  </a:cubicBezTo>
                  <a:cubicBezTo>
                    <a:pt x="37" y="50"/>
                    <a:pt x="38" y="51"/>
                    <a:pt x="40" y="51"/>
                  </a:cubicBezTo>
                  <a:cubicBezTo>
                    <a:pt x="42" y="51"/>
                    <a:pt x="44" y="50"/>
                    <a:pt x="44" y="48"/>
                  </a:cubicBezTo>
                  <a:cubicBezTo>
                    <a:pt x="44" y="46"/>
                    <a:pt x="42" y="44"/>
                    <a:pt x="40" y="44"/>
                  </a:cubicBezTo>
                  <a:close/>
                  <a:moveTo>
                    <a:pt x="40" y="49"/>
                  </a:moveTo>
                  <a:cubicBezTo>
                    <a:pt x="39" y="49"/>
                    <a:pt x="39" y="48"/>
                    <a:pt x="39" y="48"/>
                  </a:cubicBezTo>
                  <a:cubicBezTo>
                    <a:pt x="39" y="47"/>
                    <a:pt x="39" y="46"/>
                    <a:pt x="40" y="46"/>
                  </a:cubicBezTo>
                  <a:cubicBezTo>
                    <a:pt x="41" y="46"/>
                    <a:pt x="42" y="47"/>
                    <a:pt x="42" y="48"/>
                  </a:cubicBezTo>
                  <a:cubicBezTo>
                    <a:pt x="42" y="48"/>
                    <a:pt x="41" y="49"/>
                    <a:pt x="40" y="4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1" rIns="91440" bIns="45721" numCol="1" anchor="t" anchorCtr="0" compatLnSpc="1"/>
            <a:lstStyle/>
            <a:p>
              <a:endParaRPr lang="en-US" sz="1800"/>
            </a:p>
          </p:txBody>
        </p:sp>
        <p:sp>
          <p:nvSpPr>
            <p:cNvPr id="60" name="iŝḷïḑè"/>
            <p:cNvSpPr/>
            <p:nvPr/>
          </p:nvSpPr>
          <p:spPr bwMode="auto">
            <a:xfrm>
              <a:off x="7048915" y="1566049"/>
              <a:ext cx="323243" cy="340955"/>
            </a:xfrm>
            <a:custGeom>
              <a:avLst/>
              <a:gdLst>
                <a:gd name="T0" fmla="*/ 22 w 62"/>
                <a:gd name="T1" fmla="*/ 32 h 65"/>
                <a:gd name="T2" fmla="*/ 22 w 62"/>
                <a:gd name="T3" fmla="*/ 52 h 65"/>
                <a:gd name="T4" fmla="*/ 26 w 62"/>
                <a:gd name="T5" fmla="*/ 43 h 65"/>
                <a:gd name="T6" fmla="*/ 47 w 62"/>
                <a:gd name="T7" fmla="*/ 7 h 65"/>
                <a:gd name="T8" fmla="*/ 47 w 62"/>
                <a:gd name="T9" fmla="*/ 19 h 65"/>
                <a:gd name="T10" fmla="*/ 40 w 62"/>
                <a:gd name="T11" fmla="*/ 37 h 65"/>
                <a:gd name="T12" fmla="*/ 36 w 62"/>
                <a:gd name="T13" fmla="*/ 27 h 65"/>
                <a:gd name="T14" fmla="*/ 32 w 62"/>
                <a:gd name="T15" fmla="*/ 26 h 65"/>
                <a:gd name="T16" fmla="*/ 24 w 62"/>
                <a:gd name="T17" fmla="*/ 22 h 65"/>
                <a:gd name="T18" fmla="*/ 18 w 62"/>
                <a:gd name="T19" fmla="*/ 21 h 65"/>
                <a:gd name="T20" fmla="*/ 11 w 62"/>
                <a:gd name="T21" fmla="*/ 28 h 65"/>
                <a:gd name="T22" fmla="*/ 6 w 62"/>
                <a:gd name="T23" fmla="*/ 28 h 65"/>
                <a:gd name="T24" fmla="*/ 3 w 62"/>
                <a:gd name="T25" fmla="*/ 38 h 65"/>
                <a:gd name="T26" fmla="*/ 0 w 62"/>
                <a:gd name="T27" fmla="*/ 43 h 65"/>
                <a:gd name="T28" fmla="*/ 3 w 62"/>
                <a:gd name="T29" fmla="*/ 47 h 65"/>
                <a:gd name="T30" fmla="*/ 6 w 62"/>
                <a:gd name="T31" fmla="*/ 58 h 65"/>
                <a:gd name="T32" fmla="*/ 11 w 62"/>
                <a:gd name="T33" fmla="*/ 58 h 65"/>
                <a:gd name="T34" fmla="*/ 18 w 62"/>
                <a:gd name="T35" fmla="*/ 65 h 65"/>
                <a:gd name="T36" fmla="*/ 24 w 62"/>
                <a:gd name="T37" fmla="*/ 64 h 65"/>
                <a:gd name="T38" fmla="*/ 32 w 62"/>
                <a:gd name="T39" fmla="*/ 60 h 65"/>
                <a:gd name="T40" fmla="*/ 36 w 62"/>
                <a:gd name="T41" fmla="*/ 59 h 65"/>
                <a:gd name="T42" fmla="*/ 40 w 62"/>
                <a:gd name="T43" fmla="*/ 49 h 65"/>
                <a:gd name="T44" fmla="*/ 44 w 62"/>
                <a:gd name="T45" fmla="*/ 46 h 65"/>
                <a:gd name="T46" fmla="*/ 38 w 62"/>
                <a:gd name="T47" fmla="*/ 53 h 65"/>
                <a:gd name="T48" fmla="*/ 22 w 62"/>
                <a:gd name="T49" fmla="*/ 58 h 65"/>
                <a:gd name="T50" fmla="*/ 6 w 62"/>
                <a:gd name="T51" fmla="*/ 53 h 65"/>
                <a:gd name="T52" fmla="*/ 7 w 62"/>
                <a:gd name="T53" fmla="*/ 38 h 65"/>
                <a:gd name="T54" fmla="*/ 18 w 62"/>
                <a:gd name="T55" fmla="*/ 24 h 65"/>
                <a:gd name="T56" fmla="*/ 36 w 62"/>
                <a:gd name="T57" fmla="*/ 30 h 65"/>
                <a:gd name="T58" fmla="*/ 41 w 62"/>
                <a:gd name="T59" fmla="*/ 44 h 65"/>
                <a:gd name="T60" fmla="*/ 59 w 62"/>
                <a:gd name="T61" fmla="*/ 11 h 65"/>
                <a:gd name="T62" fmla="*/ 60 w 62"/>
                <a:gd name="T63" fmla="*/ 7 h 65"/>
                <a:gd name="T64" fmla="*/ 54 w 62"/>
                <a:gd name="T65" fmla="*/ 4 h 65"/>
                <a:gd name="T66" fmla="*/ 49 w 62"/>
                <a:gd name="T67" fmla="*/ 0 h 65"/>
                <a:gd name="T68" fmla="*/ 46 w 62"/>
                <a:gd name="T69" fmla="*/ 0 h 65"/>
                <a:gd name="T70" fmla="*/ 40 w 62"/>
                <a:gd name="T71" fmla="*/ 4 h 65"/>
                <a:gd name="T72" fmla="*/ 38 w 62"/>
                <a:gd name="T73" fmla="*/ 4 h 65"/>
                <a:gd name="T74" fmla="*/ 35 w 62"/>
                <a:gd name="T75" fmla="*/ 11 h 65"/>
                <a:gd name="T76" fmla="*/ 33 w 62"/>
                <a:gd name="T77" fmla="*/ 14 h 65"/>
                <a:gd name="T78" fmla="*/ 35 w 62"/>
                <a:gd name="T79" fmla="*/ 18 h 65"/>
                <a:gd name="T80" fmla="*/ 37 w 62"/>
                <a:gd name="T81" fmla="*/ 24 h 65"/>
                <a:gd name="T82" fmla="*/ 40 w 62"/>
                <a:gd name="T83" fmla="*/ 25 h 65"/>
                <a:gd name="T84" fmla="*/ 46 w 62"/>
                <a:gd name="T85" fmla="*/ 28 h 65"/>
                <a:gd name="T86" fmla="*/ 49 w 62"/>
                <a:gd name="T87" fmla="*/ 29 h 65"/>
                <a:gd name="T88" fmla="*/ 54 w 62"/>
                <a:gd name="T89" fmla="*/ 24 h 65"/>
                <a:gd name="T90" fmla="*/ 57 w 62"/>
                <a:gd name="T91" fmla="*/ 24 h 65"/>
                <a:gd name="T92" fmla="*/ 59 w 62"/>
                <a:gd name="T93" fmla="*/ 18 h 65"/>
                <a:gd name="T94" fmla="*/ 61 w 62"/>
                <a:gd name="T95" fmla="*/ 12 h 65"/>
                <a:gd name="T96" fmla="*/ 52 w 62"/>
                <a:gd name="T97" fmla="*/ 22 h 65"/>
                <a:gd name="T98" fmla="*/ 43 w 62"/>
                <a:gd name="T99" fmla="*/ 25 h 65"/>
                <a:gd name="T100" fmla="*/ 36 w 62"/>
                <a:gd name="T101" fmla="*/ 15 h 65"/>
                <a:gd name="T102" fmla="*/ 38 w 62"/>
                <a:gd name="T103" fmla="*/ 7 h 65"/>
                <a:gd name="T104" fmla="*/ 50 w 62"/>
                <a:gd name="T105" fmla="*/ 3 h 65"/>
                <a:gd name="T106" fmla="*/ 56 w 62"/>
                <a:gd name="T107" fmla="*/ 1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2" h="65">
                  <a:moveTo>
                    <a:pt x="22" y="32"/>
                  </a:moveTo>
                  <a:cubicBezTo>
                    <a:pt x="15" y="32"/>
                    <a:pt x="11" y="37"/>
                    <a:pt x="11" y="43"/>
                  </a:cubicBezTo>
                  <a:cubicBezTo>
                    <a:pt x="11" y="49"/>
                    <a:pt x="15" y="54"/>
                    <a:pt x="22" y="54"/>
                  </a:cubicBezTo>
                  <a:cubicBezTo>
                    <a:pt x="28" y="54"/>
                    <a:pt x="33" y="49"/>
                    <a:pt x="33" y="43"/>
                  </a:cubicBezTo>
                  <a:cubicBezTo>
                    <a:pt x="33" y="37"/>
                    <a:pt x="28" y="32"/>
                    <a:pt x="22" y="32"/>
                  </a:cubicBezTo>
                  <a:close/>
                  <a:moveTo>
                    <a:pt x="22" y="52"/>
                  </a:moveTo>
                  <a:cubicBezTo>
                    <a:pt x="17" y="52"/>
                    <a:pt x="13" y="48"/>
                    <a:pt x="13" y="43"/>
                  </a:cubicBezTo>
                  <a:cubicBezTo>
                    <a:pt x="13" y="38"/>
                    <a:pt x="17" y="34"/>
                    <a:pt x="22" y="34"/>
                  </a:cubicBezTo>
                  <a:cubicBezTo>
                    <a:pt x="27" y="34"/>
                    <a:pt x="31" y="38"/>
                    <a:pt x="31" y="43"/>
                  </a:cubicBezTo>
                  <a:cubicBezTo>
                    <a:pt x="31" y="48"/>
                    <a:pt x="27" y="52"/>
                    <a:pt x="22" y="52"/>
                  </a:cubicBezTo>
                  <a:close/>
                  <a:moveTo>
                    <a:pt x="26" y="43"/>
                  </a:moveTo>
                  <a:cubicBezTo>
                    <a:pt x="26" y="45"/>
                    <a:pt x="24" y="47"/>
                    <a:pt x="22" y="47"/>
                  </a:cubicBezTo>
                  <a:cubicBezTo>
                    <a:pt x="19" y="47"/>
                    <a:pt x="17" y="45"/>
                    <a:pt x="17" y="43"/>
                  </a:cubicBezTo>
                  <a:cubicBezTo>
                    <a:pt x="17" y="40"/>
                    <a:pt x="19" y="38"/>
                    <a:pt x="22" y="38"/>
                  </a:cubicBezTo>
                  <a:cubicBezTo>
                    <a:pt x="24" y="38"/>
                    <a:pt x="26" y="40"/>
                    <a:pt x="26" y="43"/>
                  </a:cubicBezTo>
                  <a:close/>
                  <a:moveTo>
                    <a:pt x="47" y="7"/>
                  </a:moveTo>
                  <a:cubicBezTo>
                    <a:pt x="43" y="7"/>
                    <a:pt x="40" y="10"/>
                    <a:pt x="40" y="14"/>
                  </a:cubicBezTo>
                  <a:cubicBezTo>
                    <a:pt x="40" y="18"/>
                    <a:pt x="43" y="21"/>
                    <a:pt x="47" y="21"/>
                  </a:cubicBezTo>
                  <a:cubicBezTo>
                    <a:pt x="51" y="21"/>
                    <a:pt x="54" y="18"/>
                    <a:pt x="54" y="14"/>
                  </a:cubicBezTo>
                  <a:cubicBezTo>
                    <a:pt x="54" y="10"/>
                    <a:pt x="51" y="7"/>
                    <a:pt x="47" y="7"/>
                  </a:cubicBezTo>
                  <a:close/>
                  <a:moveTo>
                    <a:pt x="47" y="19"/>
                  </a:moveTo>
                  <a:cubicBezTo>
                    <a:pt x="44" y="19"/>
                    <a:pt x="42" y="17"/>
                    <a:pt x="42" y="14"/>
                  </a:cubicBezTo>
                  <a:cubicBezTo>
                    <a:pt x="42" y="12"/>
                    <a:pt x="44" y="9"/>
                    <a:pt x="47" y="9"/>
                  </a:cubicBezTo>
                  <a:cubicBezTo>
                    <a:pt x="49" y="9"/>
                    <a:pt x="52" y="12"/>
                    <a:pt x="52" y="14"/>
                  </a:cubicBezTo>
                  <a:cubicBezTo>
                    <a:pt x="52" y="17"/>
                    <a:pt x="49" y="19"/>
                    <a:pt x="47" y="19"/>
                  </a:cubicBezTo>
                  <a:close/>
                  <a:moveTo>
                    <a:pt x="43" y="39"/>
                  </a:moveTo>
                  <a:cubicBezTo>
                    <a:pt x="43" y="38"/>
                    <a:pt x="42" y="38"/>
                    <a:pt x="42" y="38"/>
                  </a:cubicBezTo>
                  <a:cubicBezTo>
                    <a:pt x="42" y="38"/>
                    <a:pt x="42" y="38"/>
                    <a:pt x="41" y="38"/>
                  </a:cubicBezTo>
                  <a:cubicBezTo>
                    <a:pt x="41" y="38"/>
                    <a:pt x="41" y="38"/>
                    <a:pt x="41" y="38"/>
                  </a:cubicBezTo>
                  <a:cubicBezTo>
                    <a:pt x="40" y="38"/>
                    <a:pt x="40" y="38"/>
                    <a:pt x="40" y="37"/>
                  </a:cubicBezTo>
                  <a:cubicBezTo>
                    <a:pt x="39" y="36"/>
                    <a:pt x="40" y="36"/>
                    <a:pt x="40" y="35"/>
                  </a:cubicBezTo>
                  <a:cubicBezTo>
                    <a:pt x="41" y="35"/>
                    <a:pt x="41" y="35"/>
                    <a:pt x="42" y="34"/>
                  </a:cubicBezTo>
                  <a:cubicBezTo>
                    <a:pt x="42" y="33"/>
                    <a:pt x="42" y="33"/>
                    <a:pt x="41" y="32"/>
                  </a:cubicBezTo>
                  <a:cubicBezTo>
                    <a:pt x="40" y="31"/>
                    <a:pt x="39" y="29"/>
                    <a:pt x="38" y="28"/>
                  </a:cubicBezTo>
                  <a:cubicBezTo>
                    <a:pt x="38" y="27"/>
                    <a:pt x="37" y="27"/>
                    <a:pt x="36" y="27"/>
                  </a:cubicBezTo>
                  <a:cubicBezTo>
                    <a:pt x="36" y="27"/>
                    <a:pt x="36" y="27"/>
                    <a:pt x="36" y="27"/>
                  </a:cubicBezTo>
                  <a:cubicBezTo>
                    <a:pt x="36" y="27"/>
                    <a:pt x="35" y="27"/>
                    <a:pt x="35" y="28"/>
                  </a:cubicBezTo>
                  <a:cubicBezTo>
                    <a:pt x="35" y="28"/>
                    <a:pt x="34" y="28"/>
                    <a:pt x="34" y="28"/>
                  </a:cubicBezTo>
                  <a:cubicBezTo>
                    <a:pt x="33" y="28"/>
                    <a:pt x="33" y="28"/>
                    <a:pt x="33" y="28"/>
                  </a:cubicBezTo>
                  <a:cubicBezTo>
                    <a:pt x="32" y="27"/>
                    <a:pt x="32" y="27"/>
                    <a:pt x="32" y="26"/>
                  </a:cubicBezTo>
                  <a:cubicBezTo>
                    <a:pt x="33" y="25"/>
                    <a:pt x="33" y="25"/>
                    <a:pt x="33" y="24"/>
                  </a:cubicBezTo>
                  <a:cubicBezTo>
                    <a:pt x="32" y="24"/>
                    <a:pt x="32" y="23"/>
                    <a:pt x="32" y="23"/>
                  </a:cubicBezTo>
                  <a:cubicBezTo>
                    <a:pt x="30" y="22"/>
                    <a:pt x="28" y="22"/>
                    <a:pt x="26" y="21"/>
                  </a:cubicBezTo>
                  <a:cubicBezTo>
                    <a:pt x="26" y="21"/>
                    <a:pt x="26" y="21"/>
                    <a:pt x="26" y="21"/>
                  </a:cubicBezTo>
                  <a:cubicBezTo>
                    <a:pt x="25" y="21"/>
                    <a:pt x="25" y="21"/>
                    <a:pt x="24" y="22"/>
                  </a:cubicBezTo>
                  <a:cubicBezTo>
                    <a:pt x="24" y="22"/>
                    <a:pt x="24" y="22"/>
                    <a:pt x="24" y="23"/>
                  </a:cubicBezTo>
                  <a:cubicBezTo>
                    <a:pt x="24" y="24"/>
                    <a:pt x="23" y="24"/>
                    <a:pt x="22" y="24"/>
                  </a:cubicBezTo>
                  <a:cubicBezTo>
                    <a:pt x="21" y="24"/>
                    <a:pt x="20" y="24"/>
                    <a:pt x="20" y="23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19" y="21"/>
                    <a:pt x="19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6" y="22"/>
                    <a:pt x="14" y="22"/>
                    <a:pt x="12" y="23"/>
                  </a:cubicBezTo>
                  <a:cubicBezTo>
                    <a:pt x="12" y="23"/>
                    <a:pt x="12" y="24"/>
                    <a:pt x="11" y="24"/>
                  </a:cubicBezTo>
                  <a:cubicBezTo>
                    <a:pt x="11" y="25"/>
                    <a:pt x="11" y="25"/>
                    <a:pt x="12" y="26"/>
                  </a:cubicBezTo>
                  <a:cubicBezTo>
                    <a:pt x="12" y="27"/>
                    <a:pt x="12" y="27"/>
                    <a:pt x="11" y="28"/>
                  </a:cubicBezTo>
                  <a:cubicBezTo>
                    <a:pt x="11" y="28"/>
                    <a:pt x="11" y="28"/>
                    <a:pt x="10" y="28"/>
                  </a:cubicBezTo>
                  <a:cubicBezTo>
                    <a:pt x="10" y="28"/>
                    <a:pt x="9" y="28"/>
                    <a:pt x="9" y="28"/>
                  </a:cubicBezTo>
                  <a:cubicBezTo>
                    <a:pt x="9" y="27"/>
                    <a:pt x="8" y="27"/>
                    <a:pt x="8" y="27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7" y="27"/>
                    <a:pt x="6" y="27"/>
                    <a:pt x="6" y="28"/>
                  </a:cubicBezTo>
                  <a:cubicBezTo>
                    <a:pt x="5" y="29"/>
                    <a:pt x="4" y="31"/>
                    <a:pt x="3" y="32"/>
                  </a:cubicBezTo>
                  <a:cubicBezTo>
                    <a:pt x="2" y="33"/>
                    <a:pt x="2" y="33"/>
                    <a:pt x="2" y="34"/>
                  </a:cubicBezTo>
                  <a:cubicBezTo>
                    <a:pt x="3" y="35"/>
                    <a:pt x="3" y="35"/>
                    <a:pt x="4" y="35"/>
                  </a:cubicBezTo>
                  <a:cubicBezTo>
                    <a:pt x="4" y="36"/>
                    <a:pt x="5" y="36"/>
                    <a:pt x="4" y="37"/>
                  </a:cubicBezTo>
                  <a:cubicBezTo>
                    <a:pt x="4" y="38"/>
                    <a:pt x="4" y="38"/>
                    <a:pt x="3" y="38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2" y="38"/>
                    <a:pt x="2" y="38"/>
                    <a:pt x="2" y="38"/>
                  </a:cubicBezTo>
                  <a:cubicBezTo>
                    <a:pt x="2" y="38"/>
                    <a:pt x="1" y="38"/>
                    <a:pt x="1" y="39"/>
                  </a:cubicBezTo>
                  <a:cubicBezTo>
                    <a:pt x="1" y="39"/>
                    <a:pt x="0" y="39"/>
                    <a:pt x="0" y="40"/>
                  </a:cubicBezTo>
                  <a:cubicBezTo>
                    <a:pt x="0" y="41"/>
                    <a:pt x="0" y="42"/>
                    <a:pt x="0" y="43"/>
                  </a:cubicBezTo>
                  <a:cubicBezTo>
                    <a:pt x="0" y="44"/>
                    <a:pt x="0" y="45"/>
                    <a:pt x="0" y="46"/>
                  </a:cubicBezTo>
                  <a:cubicBezTo>
                    <a:pt x="0" y="46"/>
                    <a:pt x="1" y="47"/>
                    <a:pt x="1" y="47"/>
                  </a:cubicBezTo>
                  <a:cubicBezTo>
                    <a:pt x="1" y="47"/>
                    <a:pt x="2" y="48"/>
                    <a:pt x="2" y="48"/>
                  </a:cubicBezTo>
                  <a:cubicBezTo>
                    <a:pt x="2" y="48"/>
                    <a:pt x="2" y="48"/>
                    <a:pt x="3" y="47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4" y="47"/>
                    <a:pt x="4" y="48"/>
                    <a:pt x="4" y="49"/>
                  </a:cubicBezTo>
                  <a:cubicBezTo>
                    <a:pt x="5" y="49"/>
                    <a:pt x="4" y="50"/>
                    <a:pt x="4" y="51"/>
                  </a:cubicBezTo>
                  <a:cubicBezTo>
                    <a:pt x="3" y="51"/>
                    <a:pt x="3" y="51"/>
                    <a:pt x="2" y="52"/>
                  </a:cubicBezTo>
                  <a:cubicBezTo>
                    <a:pt x="2" y="52"/>
                    <a:pt x="2" y="53"/>
                    <a:pt x="3" y="53"/>
                  </a:cubicBezTo>
                  <a:cubicBezTo>
                    <a:pt x="4" y="55"/>
                    <a:pt x="5" y="57"/>
                    <a:pt x="6" y="58"/>
                  </a:cubicBezTo>
                  <a:cubicBezTo>
                    <a:pt x="6" y="58"/>
                    <a:pt x="7" y="59"/>
                    <a:pt x="8" y="59"/>
                  </a:cubicBezTo>
                  <a:cubicBezTo>
                    <a:pt x="8" y="59"/>
                    <a:pt x="8" y="59"/>
                    <a:pt x="8" y="59"/>
                  </a:cubicBezTo>
                  <a:cubicBezTo>
                    <a:pt x="8" y="59"/>
                    <a:pt x="9" y="58"/>
                    <a:pt x="9" y="58"/>
                  </a:cubicBezTo>
                  <a:cubicBezTo>
                    <a:pt x="9" y="58"/>
                    <a:pt x="10" y="57"/>
                    <a:pt x="10" y="57"/>
                  </a:cubicBezTo>
                  <a:cubicBezTo>
                    <a:pt x="11" y="57"/>
                    <a:pt x="11" y="58"/>
                    <a:pt x="11" y="58"/>
                  </a:cubicBezTo>
                  <a:cubicBezTo>
                    <a:pt x="12" y="58"/>
                    <a:pt x="12" y="59"/>
                    <a:pt x="12" y="60"/>
                  </a:cubicBezTo>
                  <a:cubicBezTo>
                    <a:pt x="11" y="60"/>
                    <a:pt x="11" y="61"/>
                    <a:pt x="11" y="61"/>
                  </a:cubicBezTo>
                  <a:cubicBezTo>
                    <a:pt x="12" y="62"/>
                    <a:pt x="12" y="62"/>
                    <a:pt x="12" y="63"/>
                  </a:cubicBezTo>
                  <a:cubicBezTo>
                    <a:pt x="14" y="64"/>
                    <a:pt x="16" y="64"/>
                    <a:pt x="18" y="65"/>
                  </a:cubicBezTo>
                  <a:cubicBezTo>
                    <a:pt x="18" y="65"/>
                    <a:pt x="18" y="65"/>
                    <a:pt x="18" y="65"/>
                  </a:cubicBezTo>
                  <a:cubicBezTo>
                    <a:pt x="19" y="65"/>
                    <a:pt x="19" y="64"/>
                    <a:pt x="20" y="64"/>
                  </a:cubicBezTo>
                  <a:cubicBezTo>
                    <a:pt x="20" y="64"/>
                    <a:pt x="20" y="63"/>
                    <a:pt x="20" y="63"/>
                  </a:cubicBezTo>
                  <a:cubicBezTo>
                    <a:pt x="20" y="62"/>
                    <a:pt x="21" y="61"/>
                    <a:pt x="22" y="61"/>
                  </a:cubicBezTo>
                  <a:cubicBezTo>
                    <a:pt x="23" y="61"/>
                    <a:pt x="24" y="62"/>
                    <a:pt x="24" y="63"/>
                  </a:cubicBezTo>
                  <a:cubicBezTo>
                    <a:pt x="24" y="63"/>
                    <a:pt x="24" y="64"/>
                    <a:pt x="24" y="64"/>
                  </a:cubicBezTo>
                  <a:cubicBezTo>
                    <a:pt x="25" y="64"/>
                    <a:pt x="25" y="65"/>
                    <a:pt x="26" y="65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8" y="64"/>
                    <a:pt x="30" y="64"/>
                    <a:pt x="32" y="63"/>
                  </a:cubicBezTo>
                  <a:cubicBezTo>
                    <a:pt x="32" y="62"/>
                    <a:pt x="32" y="62"/>
                    <a:pt x="33" y="61"/>
                  </a:cubicBezTo>
                  <a:cubicBezTo>
                    <a:pt x="33" y="61"/>
                    <a:pt x="33" y="60"/>
                    <a:pt x="32" y="60"/>
                  </a:cubicBezTo>
                  <a:cubicBezTo>
                    <a:pt x="32" y="59"/>
                    <a:pt x="32" y="58"/>
                    <a:pt x="33" y="58"/>
                  </a:cubicBezTo>
                  <a:cubicBezTo>
                    <a:pt x="33" y="58"/>
                    <a:pt x="33" y="57"/>
                    <a:pt x="34" y="57"/>
                  </a:cubicBezTo>
                  <a:cubicBezTo>
                    <a:pt x="34" y="57"/>
                    <a:pt x="35" y="58"/>
                    <a:pt x="35" y="58"/>
                  </a:cubicBezTo>
                  <a:cubicBezTo>
                    <a:pt x="35" y="58"/>
                    <a:pt x="36" y="59"/>
                    <a:pt x="36" y="59"/>
                  </a:cubicBezTo>
                  <a:cubicBezTo>
                    <a:pt x="36" y="59"/>
                    <a:pt x="36" y="59"/>
                    <a:pt x="36" y="59"/>
                  </a:cubicBezTo>
                  <a:cubicBezTo>
                    <a:pt x="37" y="59"/>
                    <a:pt x="38" y="58"/>
                    <a:pt x="38" y="58"/>
                  </a:cubicBezTo>
                  <a:cubicBezTo>
                    <a:pt x="39" y="57"/>
                    <a:pt x="40" y="55"/>
                    <a:pt x="41" y="53"/>
                  </a:cubicBezTo>
                  <a:cubicBezTo>
                    <a:pt x="42" y="53"/>
                    <a:pt x="42" y="52"/>
                    <a:pt x="42" y="52"/>
                  </a:cubicBezTo>
                  <a:cubicBezTo>
                    <a:pt x="41" y="51"/>
                    <a:pt x="41" y="51"/>
                    <a:pt x="40" y="51"/>
                  </a:cubicBezTo>
                  <a:cubicBezTo>
                    <a:pt x="40" y="50"/>
                    <a:pt x="39" y="49"/>
                    <a:pt x="40" y="49"/>
                  </a:cubicBezTo>
                  <a:cubicBezTo>
                    <a:pt x="40" y="48"/>
                    <a:pt x="40" y="47"/>
                    <a:pt x="41" y="47"/>
                  </a:cubicBezTo>
                  <a:cubicBezTo>
                    <a:pt x="41" y="47"/>
                    <a:pt x="41" y="47"/>
                    <a:pt x="41" y="47"/>
                  </a:cubicBezTo>
                  <a:cubicBezTo>
                    <a:pt x="42" y="48"/>
                    <a:pt x="42" y="48"/>
                    <a:pt x="42" y="48"/>
                  </a:cubicBezTo>
                  <a:cubicBezTo>
                    <a:pt x="42" y="48"/>
                    <a:pt x="43" y="47"/>
                    <a:pt x="43" y="47"/>
                  </a:cubicBezTo>
                  <a:cubicBezTo>
                    <a:pt x="43" y="47"/>
                    <a:pt x="44" y="46"/>
                    <a:pt x="44" y="46"/>
                  </a:cubicBezTo>
                  <a:cubicBezTo>
                    <a:pt x="44" y="45"/>
                    <a:pt x="44" y="44"/>
                    <a:pt x="44" y="43"/>
                  </a:cubicBezTo>
                  <a:cubicBezTo>
                    <a:pt x="44" y="42"/>
                    <a:pt x="44" y="41"/>
                    <a:pt x="44" y="40"/>
                  </a:cubicBezTo>
                  <a:cubicBezTo>
                    <a:pt x="44" y="39"/>
                    <a:pt x="43" y="39"/>
                    <a:pt x="43" y="39"/>
                  </a:cubicBezTo>
                  <a:close/>
                  <a:moveTo>
                    <a:pt x="37" y="48"/>
                  </a:moveTo>
                  <a:cubicBezTo>
                    <a:pt x="36" y="50"/>
                    <a:pt x="37" y="52"/>
                    <a:pt x="38" y="53"/>
                  </a:cubicBezTo>
                  <a:cubicBezTo>
                    <a:pt x="38" y="54"/>
                    <a:pt x="37" y="54"/>
                    <a:pt x="36" y="55"/>
                  </a:cubicBezTo>
                  <a:cubicBezTo>
                    <a:pt x="35" y="54"/>
                    <a:pt x="33" y="54"/>
                    <a:pt x="31" y="55"/>
                  </a:cubicBezTo>
                  <a:cubicBezTo>
                    <a:pt x="29" y="57"/>
                    <a:pt x="29" y="59"/>
                    <a:pt x="29" y="60"/>
                  </a:cubicBezTo>
                  <a:cubicBezTo>
                    <a:pt x="28" y="61"/>
                    <a:pt x="27" y="61"/>
                    <a:pt x="26" y="61"/>
                  </a:cubicBezTo>
                  <a:cubicBezTo>
                    <a:pt x="26" y="60"/>
                    <a:pt x="24" y="58"/>
                    <a:pt x="22" y="58"/>
                  </a:cubicBezTo>
                  <a:cubicBezTo>
                    <a:pt x="20" y="58"/>
                    <a:pt x="18" y="60"/>
                    <a:pt x="18" y="61"/>
                  </a:cubicBezTo>
                  <a:cubicBezTo>
                    <a:pt x="17" y="61"/>
                    <a:pt x="16" y="61"/>
                    <a:pt x="15" y="60"/>
                  </a:cubicBezTo>
                  <a:cubicBezTo>
                    <a:pt x="15" y="59"/>
                    <a:pt x="15" y="57"/>
                    <a:pt x="13" y="55"/>
                  </a:cubicBezTo>
                  <a:cubicBezTo>
                    <a:pt x="11" y="54"/>
                    <a:pt x="9" y="54"/>
                    <a:pt x="8" y="55"/>
                  </a:cubicBezTo>
                  <a:cubicBezTo>
                    <a:pt x="7" y="54"/>
                    <a:pt x="6" y="54"/>
                    <a:pt x="6" y="53"/>
                  </a:cubicBezTo>
                  <a:cubicBezTo>
                    <a:pt x="7" y="52"/>
                    <a:pt x="8" y="50"/>
                    <a:pt x="7" y="48"/>
                  </a:cubicBezTo>
                  <a:cubicBezTo>
                    <a:pt x="7" y="46"/>
                    <a:pt x="5" y="44"/>
                    <a:pt x="3" y="44"/>
                  </a:cubicBezTo>
                  <a:cubicBezTo>
                    <a:pt x="3" y="44"/>
                    <a:pt x="3" y="43"/>
                    <a:pt x="3" y="43"/>
                  </a:cubicBezTo>
                  <a:cubicBezTo>
                    <a:pt x="3" y="42"/>
                    <a:pt x="3" y="42"/>
                    <a:pt x="3" y="41"/>
                  </a:cubicBezTo>
                  <a:cubicBezTo>
                    <a:pt x="5" y="41"/>
                    <a:pt x="7" y="40"/>
                    <a:pt x="7" y="38"/>
                  </a:cubicBezTo>
                  <a:cubicBezTo>
                    <a:pt x="8" y="36"/>
                    <a:pt x="7" y="34"/>
                    <a:pt x="6" y="33"/>
                  </a:cubicBezTo>
                  <a:cubicBezTo>
                    <a:pt x="6" y="32"/>
                    <a:pt x="7" y="31"/>
                    <a:pt x="8" y="30"/>
                  </a:cubicBezTo>
                  <a:cubicBezTo>
                    <a:pt x="9" y="32"/>
                    <a:pt x="11" y="32"/>
                    <a:pt x="13" y="30"/>
                  </a:cubicBezTo>
                  <a:cubicBezTo>
                    <a:pt x="15" y="29"/>
                    <a:pt x="15" y="27"/>
                    <a:pt x="15" y="25"/>
                  </a:cubicBezTo>
                  <a:cubicBezTo>
                    <a:pt x="16" y="25"/>
                    <a:pt x="17" y="25"/>
                    <a:pt x="18" y="24"/>
                  </a:cubicBezTo>
                  <a:cubicBezTo>
                    <a:pt x="18" y="26"/>
                    <a:pt x="20" y="27"/>
                    <a:pt x="22" y="27"/>
                  </a:cubicBezTo>
                  <a:cubicBezTo>
                    <a:pt x="24" y="27"/>
                    <a:pt x="26" y="26"/>
                    <a:pt x="26" y="24"/>
                  </a:cubicBezTo>
                  <a:cubicBezTo>
                    <a:pt x="27" y="25"/>
                    <a:pt x="28" y="25"/>
                    <a:pt x="29" y="25"/>
                  </a:cubicBezTo>
                  <a:cubicBezTo>
                    <a:pt x="29" y="27"/>
                    <a:pt x="29" y="29"/>
                    <a:pt x="31" y="30"/>
                  </a:cubicBezTo>
                  <a:cubicBezTo>
                    <a:pt x="33" y="32"/>
                    <a:pt x="35" y="32"/>
                    <a:pt x="36" y="30"/>
                  </a:cubicBezTo>
                  <a:cubicBezTo>
                    <a:pt x="37" y="31"/>
                    <a:pt x="38" y="32"/>
                    <a:pt x="38" y="33"/>
                  </a:cubicBezTo>
                  <a:cubicBezTo>
                    <a:pt x="37" y="34"/>
                    <a:pt x="36" y="36"/>
                    <a:pt x="37" y="38"/>
                  </a:cubicBezTo>
                  <a:cubicBezTo>
                    <a:pt x="37" y="40"/>
                    <a:pt x="39" y="41"/>
                    <a:pt x="41" y="41"/>
                  </a:cubicBezTo>
                  <a:cubicBezTo>
                    <a:pt x="41" y="42"/>
                    <a:pt x="41" y="42"/>
                    <a:pt x="41" y="43"/>
                  </a:cubicBezTo>
                  <a:cubicBezTo>
                    <a:pt x="41" y="43"/>
                    <a:pt x="41" y="44"/>
                    <a:pt x="41" y="44"/>
                  </a:cubicBezTo>
                  <a:cubicBezTo>
                    <a:pt x="39" y="44"/>
                    <a:pt x="37" y="46"/>
                    <a:pt x="37" y="48"/>
                  </a:cubicBezTo>
                  <a:close/>
                  <a:moveTo>
                    <a:pt x="61" y="12"/>
                  </a:moveTo>
                  <a:cubicBezTo>
                    <a:pt x="61" y="12"/>
                    <a:pt x="61" y="11"/>
                    <a:pt x="61" y="11"/>
                  </a:cubicBezTo>
                  <a:cubicBezTo>
                    <a:pt x="60" y="11"/>
                    <a:pt x="60" y="11"/>
                    <a:pt x="59" y="11"/>
                  </a:cubicBezTo>
                  <a:cubicBezTo>
                    <a:pt x="59" y="11"/>
                    <a:pt x="59" y="11"/>
                    <a:pt x="59" y="11"/>
                  </a:cubicBezTo>
                  <a:cubicBezTo>
                    <a:pt x="59" y="11"/>
                    <a:pt x="59" y="11"/>
                    <a:pt x="59" y="11"/>
                  </a:cubicBezTo>
                  <a:cubicBezTo>
                    <a:pt x="59" y="11"/>
                    <a:pt x="59" y="11"/>
                    <a:pt x="59" y="11"/>
                  </a:cubicBezTo>
                  <a:cubicBezTo>
                    <a:pt x="59" y="10"/>
                    <a:pt x="59" y="10"/>
                    <a:pt x="59" y="10"/>
                  </a:cubicBezTo>
                  <a:cubicBezTo>
                    <a:pt x="59" y="10"/>
                    <a:pt x="60" y="10"/>
                    <a:pt x="60" y="9"/>
                  </a:cubicBezTo>
                  <a:cubicBezTo>
                    <a:pt x="60" y="9"/>
                    <a:pt x="60" y="8"/>
                    <a:pt x="60" y="7"/>
                  </a:cubicBezTo>
                  <a:cubicBezTo>
                    <a:pt x="59" y="6"/>
                    <a:pt x="58" y="5"/>
                    <a:pt x="57" y="4"/>
                  </a:cubicBezTo>
                  <a:cubicBezTo>
                    <a:pt x="57" y="4"/>
                    <a:pt x="57" y="4"/>
                    <a:pt x="56" y="4"/>
                  </a:cubicBezTo>
                  <a:cubicBezTo>
                    <a:pt x="56" y="4"/>
                    <a:pt x="56" y="4"/>
                    <a:pt x="56" y="4"/>
                  </a:cubicBezTo>
                  <a:cubicBezTo>
                    <a:pt x="55" y="4"/>
                    <a:pt x="55" y="4"/>
                    <a:pt x="55" y="4"/>
                  </a:cubicBezTo>
                  <a:cubicBezTo>
                    <a:pt x="54" y="4"/>
                    <a:pt x="54" y="4"/>
                    <a:pt x="54" y="4"/>
                  </a:cubicBezTo>
                  <a:cubicBezTo>
                    <a:pt x="54" y="4"/>
                    <a:pt x="54" y="4"/>
                    <a:pt x="54" y="4"/>
                  </a:cubicBezTo>
                  <a:cubicBezTo>
                    <a:pt x="54" y="4"/>
                    <a:pt x="55" y="3"/>
                    <a:pt x="54" y="2"/>
                  </a:cubicBezTo>
                  <a:cubicBezTo>
                    <a:pt x="54" y="2"/>
                    <a:pt x="54" y="1"/>
                    <a:pt x="53" y="1"/>
                  </a:cubicBezTo>
                  <a:cubicBezTo>
                    <a:pt x="52" y="1"/>
                    <a:pt x="51" y="0"/>
                    <a:pt x="50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9" y="0"/>
                    <a:pt x="48" y="0"/>
                    <a:pt x="48" y="0"/>
                  </a:cubicBezTo>
                  <a:cubicBezTo>
                    <a:pt x="48" y="1"/>
                    <a:pt x="47" y="1"/>
                    <a:pt x="47" y="2"/>
                  </a:cubicBezTo>
                  <a:cubicBezTo>
                    <a:pt x="47" y="2"/>
                    <a:pt x="47" y="2"/>
                    <a:pt x="47" y="2"/>
                  </a:cubicBezTo>
                  <a:cubicBezTo>
                    <a:pt x="47" y="2"/>
                    <a:pt x="47" y="2"/>
                    <a:pt x="47" y="2"/>
                  </a:cubicBezTo>
                  <a:cubicBezTo>
                    <a:pt x="47" y="1"/>
                    <a:pt x="46" y="1"/>
                    <a:pt x="46" y="0"/>
                  </a:cubicBezTo>
                  <a:cubicBezTo>
                    <a:pt x="46" y="0"/>
                    <a:pt x="45" y="0"/>
                    <a:pt x="45" y="0"/>
                  </a:cubicBezTo>
                  <a:cubicBezTo>
                    <a:pt x="45" y="0"/>
                    <a:pt x="45" y="0"/>
                    <a:pt x="44" y="0"/>
                  </a:cubicBezTo>
                  <a:cubicBezTo>
                    <a:pt x="43" y="0"/>
                    <a:pt x="42" y="1"/>
                    <a:pt x="41" y="1"/>
                  </a:cubicBezTo>
                  <a:cubicBezTo>
                    <a:pt x="40" y="1"/>
                    <a:pt x="40" y="2"/>
                    <a:pt x="40" y="2"/>
                  </a:cubicBezTo>
                  <a:cubicBezTo>
                    <a:pt x="40" y="3"/>
                    <a:pt x="40" y="4"/>
                    <a:pt x="40" y="4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0" y="4"/>
                    <a:pt x="40" y="4"/>
                    <a:pt x="39" y="4"/>
                  </a:cubicBezTo>
                  <a:cubicBezTo>
                    <a:pt x="39" y="4"/>
                    <a:pt x="39" y="4"/>
                    <a:pt x="38" y="4"/>
                  </a:cubicBezTo>
                  <a:cubicBezTo>
                    <a:pt x="38" y="4"/>
                    <a:pt x="38" y="4"/>
                    <a:pt x="38" y="4"/>
                  </a:cubicBezTo>
                  <a:cubicBezTo>
                    <a:pt x="37" y="4"/>
                    <a:pt x="37" y="4"/>
                    <a:pt x="37" y="4"/>
                  </a:cubicBezTo>
                  <a:cubicBezTo>
                    <a:pt x="36" y="5"/>
                    <a:pt x="35" y="6"/>
                    <a:pt x="34" y="7"/>
                  </a:cubicBezTo>
                  <a:cubicBezTo>
                    <a:pt x="34" y="8"/>
                    <a:pt x="34" y="9"/>
                    <a:pt x="34" y="9"/>
                  </a:cubicBezTo>
                  <a:cubicBezTo>
                    <a:pt x="34" y="10"/>
                    <a:pt x="35" y="10"/>
                    <a:pt x="35" y="10"/>
                  </a:cubicBezTo>
                  <a:cubicBezTo>
                    <a:pt x="35" y="10"/>
                    <a:pt x="35" y="10"/>
                    <a:pt x="35" y="11"/>
                  </a:cubicBezTo>
                  <a:cubicBezTo>
                    <a:pt x="35" y="11"/>
                    <a:pt x="35" y="11"/>
                    <a:pt x="35" y="11"/>
                  </a:cubicBezTo>
                  <a:cubicBezTo>
                    <a:pt x="35" y="11"/>
                    <a:pt x="35" y="11"/>
                    <a:pt x="35" y="11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33" y="11"/>
                    <a:pt x="33" y="12"/>
                    <a:pt x="33" y="12"/>
                  </a:cubicBezTo>
                  <a:cubicBezTo>
                    <a:pt x="33" y="13"/>
                    <a:pt x="33" y="14"/>
                    <a:pt x="33" y="14"/>
                  </a:cubicBezTo>
                  <a:cubicBezTo>
                    <a:pt x="33" y="15"/>
                    <a:pt x="33" y="16"/>
                    <a:pt x="33" y="16"/>
                  </a:cubicBezTo>
                  <a:cubicBezTo>
                    <a:pt x="33" y="17"/>
                    <a:pt x="33" y="17"/>
                    <a:pt x="33" y="18"/>
                  </a:cubicBezTo>
                  <a:cubicBezTo>
                    <a:pt x="34" y="18"/>
                    <a:pt x="34" y="18"/>
                    <a:pt x="35" y="18"/>
                  </a:cubicBezTo>
                  <a:cubicBezTo>
                    <a:pt x="35" y="18"/>
                    <a:pt x="35" y="18"/>
                    <a:pt x="35" y="18"/>
                  </a:cubicBezTo>
                  <a:cubicBezTo>
                    <a:pt x="35" y="18"/>
                    <a:pt x="35" y="18"/>
                    <a:pt x="35" y="18"/>
                  </a:cubicBezTo>
                  <a:cubicBezTo>
                    <a:pt x="35" y="18"/>
                    <a:pt x="35" y="18"/>
                    <a:pt x="35" y="18"/>
                  </a:cubicBezTo>
                  <a:cubicBezTo>
                    <a:pt x="35" y="18"/>
                    <a:pt x="35" y="18"/>
                    <a:pt x="35" y="18"/>
                  </a:cubicBezTo>
                  <a:cubicBezTo>
                    <a:pt x="35" y="19"/>
                    <a:pt x="34" y="19"/>
                    <a:pt x="34" y="20"/>
                  </a:cubicBezTo>
                  <a:cubicBezTo>
                    <a:pt x="34" y="20"/>
                    <a:pt x="34" y="21"/>
                    <a:pt x="34" y="21"/>
                  </a:cubicBezTo>
                  <a:cubicBezTo>
                    <a:pt x="35" y="22"/>
                    <a:pt x="36" y="23"/>
                    <a:pt x="37" y="24"/>
                  </a:cubicBezTo>
                  <a:cubicBezTo>
                    <a:pt x="37" y="25"/>
                    <a:pt x="37" y="25"/>
                    <a:pt x="38" y="25"/>
                  </a:cubicBezTo>
                  <a:cubicBezTo>
                    <a:pt x="38" y="25"/>
                    <a:pt x="38" y="25"/>
                    <a:pt x="38" y="25"/>
                  </a:cubicBezTo>
                  <a:cubicBezTo>
                    <a:pt x="39" y="25"/>
                    <a:pt x="39" y="25"/>
                    <a:pt x="39" y="24"/>
                  </a:cubicBezTo>
                  <a:cubicBezTo>
                    <a:pt x="40" y="24"/>
                    <a:pt x="40" y="24"/>
                    <a:pt x="40" y="24"/>
                  </a:cubicBezTo>
                  <a:cubicBezTo>
                    <a:pt x="40" y="24"/>
                    <a:pt x="40" y="24"/>
                    <a:pt x="40" y="25"/>
                  </a:cubicBezTo>
                  <a:cubicBezTo>
                    <a:pt x="40" y="25"/>
                    <a:pt x="40" y="26"/>
                    <a:pt x="40" y="26"/>
                  </a:cubicBezTo>
                  <a:cubicBezTo>
                    <a:pt x="40" y="27"/>
                    <a:pt x="40" y="27"/>
                    <a:pt x="41" y="27"/>
                  </a:cubicBezTo>
                  <a:cubicBezTo>
                    <a:pt x="42" y="28"/>
                    <a:pt x="43" y="28"/>
                    <a:pt x="44" y="29"/>
                  </a:cubicBezTo>
                  <a:cubicBezTo>
                    <a:pt x="45" y="29"/>
                    <a:pt x="45" y="29"/>
                    <a:pt x="45" y="29"/>
                  </a:cubicBezTo>
                  <a:cubicBezTo>
                    <a:pt x="45" y="29"/>
                    <a:pt x="46" y="28"/>
                    <a:pt x="46" y="28"/>
                  </a:cubicBezTo>
                  <a:cubicBezTo>
                    <a:pt x="46" y="28"/>
                    <a:pt x="47" y="27"/>
                    <a:pt x="47" y="27"/>
                  </a:cubicBezTo>
                  <a:cubicBezTo>
                    <a:pt x="47" y="27"/>
                    <a:pt x="47" y="27"/>
                    <a:pt x="47" y="27"/>
                  </a:cubicBezTo>
                  <a:cubicBezTo>
                    <a:pt x="47" y="27"/>
                    <a:pt x="47" y="27"/>
                    <a:pt x="47" y="27"/>
                  </a:cubicBezTo>
                  <a:cubicBezTo>
                    <a:pt x="47" y="27"/>
                    <a:pt x="48" y="28"/>
                    <a:pt x="48" y="28"/>
                  </a:cubicBezTo>
                  <a:cubicBezTo>
                    <a:pt x="48" y="28"/>
                    <a:pt x="49" y="29"/>
                    <a:pt x="49" y="29"/>
                  </a:cubicBezTo>
                  <a:cubicBezTo>
                    <a:pt x="49" y="29"/>
                    <a:pt x="49" y="29"/>
                    <a:pt x="50" y="29"/>
                  </a:cubicBezTo>
                  <a:cubicBezTo>
                    <a:pt x="51" y="28"/>
                    <a:pt x="52" y="28"/>
                    <a:pt x="53" y="27"/>
                  </a:cubicBezTo>
                  <a:cubicBezTo>
                    <a:pt x="54" y="27"/>
                    <a:pt x="54" y="27"/>
                    <a:pt x="54" y="26"/>
                  </a:cubicBezTo>
                  <a:cubicBezTo>
                    <a:pt x="55" y="26"/>
                    <a:pt x="54" y="25"/>
                    <a:pt x="54" y="25"/>
                  </a:cubicBezTo>
                  <a:cubicBezTo>
                    <a:pt x="54" y="24"/>
                    <a:pt x="54" y="24"/>
                    <a:pt x="54" y="24"/>
                  </a:cubicBezTo>
                  <a:cubicBezTo>
                    <a:pt x="54" y="24"/>
                    <a:pt x="54" y="24"/>
                    <a:pt x="54" y="24"/>
                  </a:cubicBezTo>
                  <a:cubicBezTo>
                    <a:pt x="54" y="24"/>
                    <a:pt x="54" y="24"/>
                    <a:pt x="55" y="24"/>
                  </a:cubicBezTo>
                  <a:cubicBezTo>
                    <a:pt x="55" y="25"/>
                    <a:pt x="55" y="25"/>
                    <a:pt x="56" y="25"/>
                  </a:cubicBezTo>
                  <a:cubicBezTo>
                    <a:pt x="56" y="25"/>
                    <a:pt x="56" y="25"/>
                    <a:pt x="56" y="25"/>
                  </a:cubicBezTo>
                  <a:cubicBezTo>
                    <a:pt x="57" y="25"/>
                    <a:pt x="57" y="25"/>
                    <a:pt x="57" y="24"/>
                  </a:cubicBezTo>
                  <a:cubicBezTo>
                    <a:pt x="58" y="23"/>
                    <a:pt x="59" y="22"/>
                    <a:pt x="60" y="21"/>
                  </a:cubicBezTo>
                  <a:cubicBezTo>
                    <a:pt x="60" y="21"/>
                    <a:pt x="60" y="20"/>
                    <a:pt x="60" y="20"/>
                  </a:cubicBezTo>
                  <a:cubicBezTo>
                    <a:pt x="60" y="19"/>
                    <a:pt x="59" y="19"/>
                    <a:pt x="59" y="18"/>
                  </a:cubicBezTo>
                  <a:cubicBezTo>
                    <a:pt x="59" y="18"/>
                    <a:pt x="59" y="18"/>
                    <a:pt x="59" y="18"/>
                  </a:cubicBezTo>
                  <a:cubicBezTo>
                    <a:pt x="59" y="18"/>
                    <a:pt x="59" y="18"/>
                    <a:pt x="59" y="18"/>
                  </a:cubicBezTo>
                  <a:cubicBezTo>
                    <a:pt x="59" y="18"/>
                    <a:pt x="59" y="18"/>
                    <a:pt x="59" y="18"/>
                  </a:cubicBezTo>
                  <a:cubicBezTo>
                    <a:pt x="60" y="18"/>
                    <a:pt x="60" y="18"/>
                    <a:pt x="60" y="18"/>
                  </a:cubicBezTo>
                  <a:cubicBezTo>
                    <a:pt x="61" y="17"/>
                    <a:pt x="61" y="17"/>
                    <a:pt x="61" y="16"/>
                  </a:cubicBezTo>
                  <a:cubicBezTo>
                    <a:pt x="61" y="16"/>
                    <a:pt x="62" y="15"/>
                    <a:pt x="62" y="14"/>
                  </a:cubicBezTo>
                  <a:cubicBezTo>
                    <a:pt x="62" y="14"/>
                    <a:pt x="61" y="13"/>
                    <a:pt x="61" y="12"/>
                  </a:cubicBezTo>
                  <a:close/>
                  <a:moveTo>
                    <a:pt x="58" y="15"/>
                  </a:moveTo>
                  <a:cubicBezTo>
                    <a:pt x="57" y="15"/>
                    <a:pt x="56" y="16"/>
                    <a:pt x="56" y="17"/>
                  </a:cubicBezTo>
                  <a:cubicBezTo>
                    <a:pt x="55" y="18"/>
                    <a:pt x="56" y="20"/>
                    <a:pt x="57" y="21"/>
                  </a:cubicBezTo>
                  <a:cubicBezTo>
                    <a:pt x="56" y="21"/>
                    <a:pt x="56" y="21"/>
                    <a:pt x="56" y="22"/>
                  </a:cubicBezTo>
                  <a:cubicBezTo>
                    <a:pt x="55" y="21"/>
                    <a:pt x="53" y="21"/>
                    <a:pt x="52" y="22"/>
                  </a:cubicBezTo>
                  <a:cubicBezTo>
                    <a:pt x="51" y="23"/>
                    <a:pt x="51" y="24"/>
                    <a:pt x="51" y="25"/>
                  </a:cubicBezTo>
                  <a:cubicBezTo>
                    <a:pt x="51" y="25"/>
                    <a:pt x="50" y="25"/>
                    <a:pt x="50" y="25"/>
                  </a:cubicBezTo>
                  <a:cubicBezTo>
                    <a:pt x="49" y="24"/>
                    <a:pt x="48" y="24"/>
                    <a:pt x="47" y="24"/>
                  </a:cubicBezTo>
                  <a:cubicBezTo>
                    <a:pt x="46" y="24"/>
                    <a:pt x="45" y="24"/>
                    <a:pt x="44" y="25"/>
                  </a:cubicBezTo>
                  <a:cubicBezTo>
                    <a:pt x="44" y="25"/>
                    <a:pt x="43" y="25"/>
                    <a:pt x="43" y="25"/>
                  </a:cubicBezTo>
                  <a:cubicBezTo>
                    <a:pt x="43" y="24"/>
                    <a:pt x="43" y="23"/>
                    <a:pt x="42" y="22"/>
                  </a:cubicBezTo>
                  <a:cubicBezTo>
                    <a:pt x="41" y="21"/>
                    <a:pt x="39" y="21"/>
                    <a:pt x="38" y="22"/>
                  </a:cubicBezTo>
                  <a:cubicBezTo>
                    <a:pt x="38" y="21"/>
                    <a:pt x="38" y="21"/>
                    <a:pt x="37" y="21"/>
                  </a:cubicBezTo>
                  <a:cubicBezTo>
                    <a:pt x="38" y="20"/>
                    <a:pt x="39" y="18"/>
                    <a:pt x="38" y="17"/>
                  </a:cubicBezTo>
                  <a:cubicBezTo>
                    <a:pt x="38" y="16"/>
                    <a:pt x="37" y="15"/>
                    <a:pt x="36" y="15"/>
                  </a:cubicBezTo>
                  <a:cubicBezTo>
                    <a:pt x="36" y="15"/>
                    <a:pt x="36" y="15"/>
                    <a:pt x="36" y="14"/>
                  </a:cubicBezTo>
                  <a:cubicBezTo>
                    <a:pt x="36" y="14"/>
                    <a:pt x="36" y="14"/>
                    <a:pt x="36" y="14"/>
                  </a:cubicBezTo>
                  <a:cubicBezTo>
                    <a:pt x="37" y="14"/>
                    <a:pt x="38" y="13"/>
                    <a:pt x="38" y="11"/>
                  </a:cubicBezTo>
                  <a:cubicBezTo>
                    <a:pt x="39" y="10"/>
                    <a:pt x="38" y="9"/>
                    <a:pt x="37" y="8"/>
                  </a:cubicBezTo>
                  <a:cubicBezTo>
                    <a:pt x="38" y="8"/>
                    <a:pt x="38" y="7"/>
                    <a:pt x="38" y="7"/>
                  </a:cubicBezTo>
                  <a:cubicBezTo>
                    <a:pt x="39" y="8"/>
                    <a:pt x="41" y="8"/>
                    <a:pt x="42" y="7"/>
                  </a:cubicBezTo>
                  <a:cubicBezTo>
                    <a:pt x="43" y="6"/>
                    <a:pt x="43" y="5"/>
                    <a:pt x="43" y="4"/>
                  </a:cubicBezTo>
                  <a:cubicBezTo>
                    <a:pt x="43" y="3"/>
                    <a:pt x="44" y="3"/>
                    <a:pt x="44" y="3"/>
                  </a:cubicBezTo>
                  <a:cubicBezTo>
                    <a:pt x="45" y="4"/>
                    <a:pt x="46" y="5"/>
                    <a:pt x="47" y="5"/>
                  </a:cubicBezTo>
                  <a:cubicBezTo>
                    <a:pt x="48" y="5"/>
                    <a:pt x="49" y="4"/>
                    <a:pt x="50" y="3"/>
                  </a:cubicBezTo>
                  <a:cubicBezTo>
                    <a:pt x="50" y="3"/>
                    <a:pt x="51" y="3"/>
                    <a:pt x="51" y="4"/>
                  </a:cubicBezTo>
                  <a:cubicBezTo>
                    <a:pt x="51" y="5"/>
                    <a:pt x="51" y="6"/>
                    <a:pt x="52" y="7"/>
                  </a:cubicBezTo>
                  <a:cubicBezTo>
                    <a:pt x="53" y="8"/>
                    <a:pt x="55" y="8"/>
                    <a:pt x="56" y="7"/>
                  </a:cubicBezTo>
                  <a:cubicBezTo>
                    <a:pt x="56" y="7"/>
                    <a:pt x="56" y="8"/>
                    <a:pt x="57" y="8"/>
                  </a:cubicBezTo>
                  <a:cubicBezTo>
                    <a:pt x="56" y="9"/>
                    <a:pt x="55" y="10"/>
                    <a:pt x="56" y="11"/>
                  </a:cubicBezTo>
                  <a:cubicBezTo>
                    <a:pt x="56" y="13"/>
                    <a:pt x="57" y="14"/>
                    <a:pt x="58" y="14"/>
                  </a:cubicBezTo>
                  <a:cubicBezTo>
                    <a:pt x="58" y="14"/>
                    <a:pt x="59" y="14"/>
                    <a:pt x="59" y="14"/>
                  </a:cubicBezTo>
                  <a:cubicBezTo>
                    <a:pt x="59" y="15"/>
                    <a:pt x="58" y="15"/>
                    <a:pt x="58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1" rIns="91440" bIns="45721" numCol="1" anchor="t" anchorCtr="0" compatLnSpc="1"/>
            <a:lstStyle/>
            <a:p>
              <a:endParaRPr lang="en-US" sz="1800"/>
            </a:p>
          </p:txBody>
        </p:sp>
        <p:sp>
          <p:nvSpPr>
            <p:cNvPr id="61" name="ïS1íďé"/>
            <p:cNvSpPr/>
            <p:nvPr/>
          </p:nvSpPr>
          <p:spPr bwMode="auto">
            <a:xfrm>
              <a:off x="5147268" y="5467123"/>
              <a:ext cx="299883" cy="284634"/>
            </a:xfrm>
            <a:custGeom>
              <a:avLst/>
              <a:gdLst>
                <a:gd name="T0" fmla="*/ 75 w 75"/>
                <a:gd name="T1" fmla="*/ 27 h 71"/>
                <a:gd name="T2" fmla="*/ 69 w 75"/>
                <a:gd name="T3" fmla="*/ 14 h 71"/>
                <a:gd name="T4" fmla="*/ 64 w 75"/>
                <a:gd name="T5" fmla="*/ 0 h 71"/>
                <a:gd name="T6" fmla="*/ 5 w 75"/>
                <a:gd name="T7" fmla="*/ 11 h 71"/>
                <a:gd name="T8" fmla="*/ 1 w 75"/>
                <a:gd name="T9" fmla="*/ 26 h 71"/>
                <a:gd name="T10" fmla="*/ 0 w 75"/>
                <a:gd name="T11" fmla="*/ 31 h 71"/>
                <a:gd name="T12" fmla="*/ 1 w 75"/>
                <a:gd name="T13" fmla="*/ 65 h 71"/>
                <a:gd name="T14" fmla="*/ 70 w 75"/>
                <a:gd name="T15" fmla="*/ 71 h 71"/>
                <a:gd name="T16" fmla="*/ 70 w 75"/>
                <a:gd name="T17" fmla="*/ 61 h 71"/>
                <a:gd name="T18" fmla="*/ 4 w 75"/>
                <a:gd name="T19" fmla="*/ 26 h 71"/>
                <a:gd name="T20" fmla="*/ 71 w 75"/>
                <a:gd name="T21" fmla="*/ 26 h 71"/>
                <a:gd name="T22" fmla="*/ 58 w 75"/>
                <a:gd name="T23" fmla="*/ 33 h 71"/>
                <a:gd name="T24" fmla="*/ 54 w 75"/>
                <a:gd name="T25" fmla="*/ 28 h 71"/>
                <a:gd name="T26" fmla="*/ 52 w 75"/>
                <a:gd name="T27" fmla="*/ 31 h 71"/>
                <a:gd name="T28" fmla="*/ 44 w 75"/>
                <a:gd name="T29" fmla="*/ 31 h 71"/>
                <a:gd name="T30" fmla="*/ 52 w 75"/>
                <a:gd name="T31" fmla="*/ 31 h 71"/>
                <a:gd name="T32" fmla="*/ 37 w 75"/>
                <a:gd name="T33" fmla="*/ 33 h 71"/>
                <a:gd name="T34" fmla="*/ 42 w 75"/>
                <a:gd name="T35" fmla="*/ 28 h 71"/>
                <a:gd name="T36" fmla="*/ 28 w 75"/>
                <a:gd name="T37" fmla="*/ 33 h 71"/>
                <a:gd name="T38" fmla="*/ 23 w 75"/>
                <a:gd name="T39" fmla="*/ 28 h 71"/>
                <a:gd name="T40" fmla="*/ 21 w 75"/>
                <a:gd name="T41" fmla="*/ 28 h 71"/>
                <a:gd name="T42" fmla="*/ 17 w 75"/>
                <a:gd name="T43" fmla="*/ 33 h 71"/>
                <a:gd name="T44" fmla="*/ 21 w 75"/>
                <a:gd name="T45" fmla="*/ 28 h 71"/>
                <a:gd name="T46" fmla="*/ 18 w 75"/>
                <a:gd name="T47" fmla="*/ 35 h 71"/>
                <a:gd name="T48" fmla="*/ 28 w 75"/>
                <a:gd name="T49" fmla="*/ 35 h 71"/>
                <a:gd name="T50" fmla="*/ 38 w 75"/>
                <a:gd name="T51" fmla="*/ 35 h 71"/>
                <a:gd name="T52" fmla="*/ 48 w 75"/>
                <a:gd name="T53" fmla="*/ 35 h 71"/>
                <a:gd name="T54" fmla="*/ 58 w 75"/>
                <a:gd name="T55" fmla="*/ 35 h 71"/>
                <a:gd name="T56" fmla="*/ 67 w 75"/>
                <a:gd name="T57" fmla="*/ 62 h 71"/>
                <a:gd name="T58" fmla="*/ 29 w 75"/>
                <a:gd name="T59" fmla="*/ 40 h 71"/>
                <a:gd name="T60" fmla="*/ 13 w 75"/>
                <a:gd name="T61" fmla="*/ 62 h 71"/>
                <a:gd name="T62" fmla="*/ 12 w 75"/>
                <a:gd name="T63" fmla="*/ 33 h 71"/>
                <a:gd name="T64" fmla="*/ 28 w 75"/>
                <a:gd name="T65" fmla="*/ 42 h 71"/>
                <a:gd name="T66" fmla="*/ 68 w 75"/>
                <a:gd name="T67" fmla="*/ 33 h 71"/>
                <a:gd name="T68" fmla="*/ 64 w 75"/>
                <a:gd name="T69" fmla="*/ 28 h 71"/>
                <a:gd name="T70" fmla="*/ 68 w 75"/>
                <a:gd name="T71" fmla="*/ 33 h 71"/>
                <a:gd name="T72" fmla="*/ 11 w 75"/>
                <a:gd name="T73" fmla="*/ 14 h 71"/>
                <a:gd name="T74" fmla="*/ 11 w 75"/>
                <a:gd name="T75" fmla="*/ 3 h 71"/>
                <a:gd name="T76" fmla="*/ 67 w 75"/>
                <a:gd name="T77" fmla="*/ 11 h 71"/>
                <a:gd name="T78" fmla="*/ 11 w 75"/>
                <a:gd name="T79" fmla="*/ 31 h 71"/>
                <a:gd name="T80" fmla="*/ 3 w 75"/>
                <a:gd name="T81" fmla="*/ 31 h 71"/>
                <a:gd name="T82" fmla="*/ 4 w 75"/>
                <a:gd name="T83" fmla="*/ 65 h 71"/>
                <a:gd name="T84" fmla="*/ 29 w 75"/>
                <a:gd name="T85" fmla="*/ 64 h 71"/>
                <a:gd name="T86" fmla="*/ 71 w 75"/>
                <a:gd name="T87" fmla="*/ 67 h 71"/>
                <a:gd name="T88" fmla="*/ 4 w 75"/>
                <a:gd name="T89" fmla="*/ 67 h 71"/>
                <a:gd name="T90" fmla="*/ 62 w 75"/>
                <a:gd name="T91" fmla="*/ 56 h 71"/>
                <a:gd name="T92" fmla="*/ 39 w 75"/>
                <a:gd name="T93" fmla="*/ 40 h 71"/>
                <a:gd name="T94" fmla="*/ 39 w 75"/>
                <a:gd name="T95" fmla="*/ 57 h 71"/>
                <a:gd name="T96" fmla="*/ 60 w 75"/>
                <a:gd name="T97" fmla="*/ 55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5" h="71">
                  <a:moveTo>
                    <a:pt x="75" y="31"/>
                  </a:moveTo>
                  <a:cubicBezTo>
                    <a:pt x="75" y="28"/>
                    <a:pt x="75" y="28"/>
                    <a:pt x="75" y="28"/>
                  </a:cubicBezTo>
                  <a:cubicBezTo>
                    <a:pt x="75" y="27"/>
                    <a:pt x="75" y="27"/>
                    <a:pt x="75" y="27"/>
                  </a:cubicBezTo>
                  <a:cubicBezTo>
                    <a:pt x="75" y="27"/>
                    <a:pt x="75" y="26"/>
                    <a:pt x="75" y="26"/>
                  </a:cubicBezTo>
                  <a:cubicBezTo>
                    <a:pt x="70" y="14"/>
                    <a:pt x="70" y="14"/>
                    <a:pt x="70" y="14"/>
                  </a:cubicBezTo>
                  <a:cubicBezTo>
                    <a:pt x="70" y="14"/>
                    <a:pt x="69" y="14"/>
                    <a:pt x="69" y="14"/>
                  </a:cubicBezTo>
                  <a:cubicBezTo>
                    <a:pt x="70" y="13"/>
                    <a:pt x="70" y="12"/>
                    <a:pt x="70" y="11"/>
                  </a:cubicBezTo>
                  <a:cubicBezTo>
                    <a:pt x="70" y="5"/>
                    <a:pt x="70" y="5"/>
                    <a:pt x="70" y="5"/>
                  </a:cubicBezTo>
                  <a:cubicBezTo>
                    <a:pt x="70" y="2"/>
                    <a:pt x="67" y="0"/>
                    <a:pt x="64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8" y="0"/>
                    <a:pt x="5" y="2"/>
                    <a:pt x="5" y="5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2"/>
                    <a:pt x="5" y="13"/>
                    <a:pt x="6" y="14"/>
                  </a:cubicBezTo>
                  <a:cubicBezTo>
                    <a:pt x="6" y="14"/>
                    <a:pt x="6" y="14"/>
                    <a:pt x="5" y="14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0" y="26"/>
                    <a:pt x="0" y="27"/>
                    <a:pt x="0" y="27"/>
                  </a:cubicBezTo>
                  <a:cubicBezTo>
                    <a:pt x="0" y="27"/>
                    <a:pt x="0" y="27"/>
                    <a:pt x="0" y="28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3"/>
                    <a:pt x="2" y="36"/>
                    <a:pt x="5" y="36"/>
                  </a:cubicBezTo>
                  <a:cubicBezTo>
                    <a:pt x="5" y="61"/>
                    <a:pt x="5" y="61"/>
                    <a:pt x="5" y="61"/>
                  </a:cubicBezTo>
                  <a:cubicBezTo>
                    <a:pt x="3" y="61"/>
                    <a:pt x="1" y="63"/>
                    <a:pt x="1" y="65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9"/>
                    <a:pt x="3" y="71"/>
                    <a:pt x="6" y="71"/>
                  </a:cubicBezTo>
                  <a:cubicBezTo>
                    <a:pt x="70" y="71"/>
                    <a:pt x="70" y="71"/>
                    <a:pt x="70" y="71"/>
                  </a:cubicBezTo>
                  <a:cubicBezTo>
                    <a:pt x="72" y="71"/>
                    <a:pt x="74" y="69"/>
                    <a:pt x="74" y="67"/>
                  </a:cubicBezTo>
                  <a:cubicBezTo>
                    <a:pt x="74" y="65"/>
                    <a:pt x="74" y="65"/>
                    <a:pt x="74" y="65"/>
                  </a:cubicBezTo>
                  <a:cubicBezTo>
                    <a:pt x="74" y="63"/>
                    <a:pt x="72" y="61"/>
                    <a:pt x="70" y="61"/>
                  </a:cubicBezTo>
                  <a:cubicBezTo>
                    <a:pt x="70" y="36"/>
                    <a:pt x="70" y="36"/>
                    <a:pt x="70" y="36"/>
                  </a:cubicBezTo>
                  <a:cubicBezTo>
                    <a:pt x="73" y="36"/>
                    <a:pt x="75" y="33"/>
                    <a:pt x="75" y="31"/>
                  </a:cubicBezTo>
                  <a:close/>
                  <a:moveTo>
                    <a:pt x="4" y="26"/>
                  </a:moveTo>
                  <a:cubicBezTo>
                    <a:pt x="8" y="16"/>
                    <a:pt x="8" y="16"/>
                    <a:pt x="8" y="16"/>
                  </a:cubicBezTo>
                  <a:cubicBezTo>
                    <a:pt x="67" y="16"/>
                    <a:pt x="67" y="16"/>
                    <a:pt x="67" y="16"/>
                  </a:cubicBezTo>
                  <a:cubicBezTo>
                    <a:pt x="71" y="26"/>
                    <a:pt x="71" y="26"/>
                    <a:pt x="71" y="26"/>
                  </a:cubicBezTo>
                  <a:lnTo>
                    <a:pt x="4" y="26"/>
                  </a:lnTo>
                  <a:close/>
                  <a:moveTo>
                    <a:pt x="62" y="31"/>
                  </a:moveTo>
                  <a:cubicBezTo>
                    <a:pt x="62" y="32"/>
                    <a:pt x="60" y="33"/>
                    <a:pt x="58" y="33"/>
                  </a:cubicBezTo>
                  <a:cubicBezTo>
                    <a:pt x="57" y="33"/>
                    <a:pt x="57" y="33"/>
                    <a:pt x="57" y="33"/>
                  </a:cubicBezTo>
                  <a:cubicBezTo>
                    <a:pt x="55" y="33"/>
                    <a:pt x="54" y="32"/>
                    <a:pt x="54" y="31"/>
                  </a:cubicBezTo>
                  <a:cubicBezTo>
                    <a:pt x="54" y="28"/>
                    <a:pt x="54" y="28"/>
                    <a:pt x="54" y="28"/>
                  </a:cubicBezTo>
                  <a:cubicBezTo>
                    <a:pt x="62" y="28"/>
                    <a:pt x="62" y="28"/>
                    <a:pt x="62" y="28"/>
                  </a:cubicBezTo>
                  <a:lnTo>
                    <a:pt x="62" y="31"/>
                  </a:lnTo>
                  <a:close/>
                  <a:moveTo>
                    <a:pt x="52" y="31"/>
                  </a:moveTo>
                  <a:cubicBezTo>
                    <a:pt x="52" y="32"/>
                    <a:pt x="50" y="33"/>
                    <a:pt x="48" y="33"/>
                  </a:cubicBezTo>
                  <a:cubicBezTo>
                    <a:pt x="47" y="33"/>
                    <a:pt x="47" y="33"/>
                    <a:pt x="47" y="33"/>
                  </a:cubicBezTo>
                  <a:cubicBezTo>
                    <a:pt x="45" y="33"/>
                    <a:pt x="44" y="32"/>
                    <a:pt x="44" y="31"/>
                  </a:cubicBezTo>
                  <a:cubicBezTo>
                    <a:pt x="44" y="28"/>
                    <a:pt x="44" y="28"/>
                    <a:pt x="44" y="28"/>
                  </a:cubicBezTo>
                  <a:cubicBezTo>
                    <a:pt x="52" y="28"/>
                    <a:pt x="52" y="28"/>
                    <a:pt x="52" y="28"/>
                  </a:cubicBezTo>
                  <a:lnTo>
                    <a:pt x="52" y="31"/>
                  </a:lnTo>
                  <a:close/>
                  <a:moveTo>
                    <a:pt x="42" y="31"/>
                  </a:moveTo>
                  <a:cubicBezTo>
                    <a:pt x="42" y="32"/>
                    <a:pt x="40" y="33"/>
                    <a:pt x="38" y="33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5" y="33"/>
                    <a:pt x="34" y="32"/>
                    <a:pt x="34" y="31"/>
                  </a:cubicBezTo>
                  <a:cubicBezTo>
                    <a:pt x="34" y="28"/>
                    <a:pt x="34" y="28"/>
                    <a:pt x="34" y="28"/>
                  </a:cubicBezTo>
                  <a:cubicBezTo>
                    <a:pt x="42" y="28"/>
                    <a:pt x="42" y="28"/>
                    <a:pt x="42" y="28"/>
                  </a:cubicBezTo>
                  <a:lnTo>
                    <a:pt x="42" y="31"/>
                  </a:lnTo>
                  <a:close/>
                  <a:moveTo>
                    <a:pt x="32" y="31"/>
                  </a:moveTo>
                  <a:cubicBezTo>
                    <a:pt x="32" y="32"/>
                    <a:pt x="30" y="33"/>
                    <a:pt x="28" y="3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5" y="33"/>
                    <a:pt x="23" y="32"/>
                    <a:pt x="23" y="31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32" y="28"/>
                    <a:pt x="32" y="28"/>
                    <a:pt x="32" y="28"/>
                  </a:cubicBezTo>
                  <a:lnTo>
                    <a:pt x="32" y="31"/>
                  </a:lnTo>
                  <a:close/>
                  <a:moveTo>
                    <a:pt x="21" y="28"/>
                  </a:moveTo>
                  <a:cubicBezTo>
                    <a:pt x="21" y="31"/>
                    <a:pt x="21" y="31"/>
                    <a:pt x="21" y="31"/>
                  </a:cubicBezTo>
                  <a:cubicBezTo>
                    <a:pt x="21" y="32"/>
                    <a:pt x="20" y="33"/>
                    <a:pt x="18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5" y="33"/>
                    <a:pt x="13" y="32"/>
                    <a:pt x="13" y="31"/>
                  </a:cubicBezTo>
                  <a:cubicBezTo>
                    <a:pt x="13" y="28"/>
                    <a:pt x="13" y="28"/>
                    <a:pt x="13" y="28"/>
                  </a:cubicBezTo>
                  <a:lnTo>
                    <a:pt x="21" y="28"/>
                  </a:lnTo>
                  <a:close/>
                  <a:moveTo>
                    <a:pt x="12" y="33"/>
                  </a:moveTo>
                  <a:cubicBezTo>
                    <a:pt x="13" y="35"/>
                    <a:pt x="15" y="35"/>
                    <a:pt x="17" y="35"/>
                  </a:cubicBezTo>
                  <a:cubicBezTo>
                    <a:pt x="18" y="35"/>
                    <a:pt x="18" y="35"/>
                    <a:pt x="18" y="35"/>
                  </a:cubicBezTo>
                  <a:cubicBezTo>
                    <a:pt x="20" y="35"/>
                    <a:pt x="21" y="35"/>
                    <a:pt x="22" y="33"/>
                  </a:cubicBezTo>
                  <a:cubicBezTo>
                    <a:pt x="23" y="35"/>
                    <a:pt x="25" y="35"/>
                    <a:pt x="27" y="35"/>
                  </a:cubicBezTo>
                  <a:cubicBezTo>
                    <a:pt x="28" y="35"/>
                    <a:pt x="28" y="35"/>
                    <a:pt x="28" y="35"/>
                  </a:cubicBezTo>
                  <a:cubicBezTo>
                    <a:pt x="30" y="35"/>
                    <a:pt x="32" y="35"/>
                    <a:pt x="33" y="33"/>
                  </a:cubicBezTo>
                  <a:cubicBezTo>
                    <a:pt x="34" y="35"/>
                    <a:pt x="35" y="35"/>
                    <a:pt x="37" y="35"/>
                  </a:cubicBezTo>
                  <a:cubicBezTo>
                    <a:pt x="38" y="35"/>
                    <a:pt x="38" y="35"/>
                    <a:pt x="38" y="35"/>
                  </a:cubicBezTo>
                  <a:cubicBezTo>
                    <a:pt x="40" y="35"/>
                    <a:pt x="42" y="35"/>
                    <a:pt x="43" y="33"/>
                  </a:cubicBezTo>
                  <a:cubicBezTo>
                    <a:pt x="44" y="35"/>
                    <a:pt x="45" y="35"/>
                    <a:pt x="47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50" y="35"/>
                    <a:pt x="52" y="35"/>
                    <a:pt x="53" y="33"/>
                  </a:cubicBezTo>
                  <a:cubicBezTo>
                    <a:pt x="54" y="35"/>
                    <a:pt x="55" y="35"/>
                    <a:pt x="57" y="35"/>
                  </a:cubicBezTo>
                  <a:cubicBezTo>
                    <a:pt x="58" y="35"/>
                    <a:pt x="58" y="35"/>
                    <a:pt x="58" y="35"/>
                  </a:cubicBezTo>
                  <a:cubicBezTo>
                    <a:pt x="60" y="35"/>
                    <a:pt x="62" y="35"/>
                    <a:pt x="63" y="33"/>
                  </a:cubicBezTo>
                  <a:cubicBezTo>
                    <a:pt x="64" y="35"/>
                    <a:pt x="65" y="35"/>
                    <a:pt x="67" y="35"/>
                  </a:cubicBezTo>
                  <a:cubicBezTo>
                    <a:pt x="67" y="62"/>
                    <a:pt x="67" y="62"/>
                    <a:pt x="67" y="62"/>
                  </a:cubicBezTo>
                  <a:cubicBezTo>
                    <a:pt x="30" y="62"/>
                    <a:pt x="30" y="62"/>
                    <a:pt x="30" y="62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0"/>
                    <a:pt x="30" y="40"/>
                    <a:pt x="29" y="40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13" y="40"/>
                    <a:pt x="13" y="40"/>
                    <a:pt x="13" y="41"/>
                  </a:cubicBezTo>
                  <a:cubicBezTo>
                    <a:pt x="13" y="62"/>
                    <a:pt x="13" y="62"/>
                    <a:pt x="13" y="62"/>
                  </a:cubicBezTo>
                  <a:cubicBezTo>
                    <a:pt x="8" y="62"/>
                    <a:pt x="8" y="62"/>
                    <a:pt x="8" y="62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10" y="35"/>
                    <a:pt x="11" y="35"/>
                    <a:pt x="12" y="33"/>
                  </a:cubicBezTo>
                  <a:close/>
                  <a:moveTo>
                    <a:pt x="15" y="62"/>
                  </a:moveTo>
                  <a:cubicBezTo>
                    <a:pt x="15" y="42"/>
                    <a:pt x="15" y="42"/>
                    <a:pt x="15" y="42"/>
                  </a:cubicBezTo>
                  <a:cubicBezTo>
                    <a:pt x="28" y="42"/>
                    <a:pt x="28" y="42"/>
                    <a:pt x="28" y="42"/>
                  </a:cubicBezTo>
                  <a:cubicBezTo>
                    <a:pt x="28" y="62"/>
                    <a:pt x="28" y="62"/>
                    <a:pt x="28" y="62"/>
                  </a:cubicBezTo>
                  <a:lnTo>
                    <a:pt x="15" y="62"/>
                  </a:lnTo>
                  <a:close/>
                  <a:moveTo>
                    <a:pt x="68" y="33"/>
                  </a:moveTo>
                  <a:cubicBezTo>
                    <a:pt x="67" y="33"/>
                    <a:pt x="67" y="33"/>
                    <a:pt x="67" y="33"/>
                  </a:cubicBezTo>
                  <a:cubicBezTo>
                    <a:pt x="65" y="33"/>
                    <a:pt x="64" y="32"/>
                    <a:pt x="64" y="31"/>
                  </a:cubicBezTo>
                  <a:cubicBezTo>
                    <a:pt x="64" y="28"/>
                    <a:pt x="64" y="28"/>
                    <a:pt x="64" y="28"/>
                  </a:cubicBezTo>
                  <a:cubicBezTo>
                    <a:pt x="72" y="28"/>
                    <a:pt x="72" y="28"/>
                    <a:pt x="72" y="28"/>
                  </a:cubicBezTo>
                  <a:cubicBezTo>
                    <a:pt x="72" y="31"/>
                    <a:pt x="72" y="31"/>
                    <a:pt x="72" y="31"/>
                  </a:cubicBezTo>
                  <a:cubicBezTo>
                    <a:pt x="72" y="32"/>
                    <a:pt x="70" y="33"/>
                    <a:pt x="68" y="33"/>
                  </a:cubicBezTo>
                  <a:close/>
                  <a:moveTo>
                    <a:pt x="67" y="11"/>
                  </a:moveTo>
                  <a:cubicBezTo>
                    <a:pt x="67" y="13"/>
                    <a:pt x="66" y="14"/>
                    <a:pt x="64" y="14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9" y="14"/>
                    <a:pt x="8" y="13"/>
                    <a:pt x="8" y="11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9" y="3"/>
                    <a:pt x="11" y="3"/>
                  </a:cubicBezTo>
                  <a:cubicBezTo>
                    <a:pt x="64" y="3"/>
                    <a:pt x="64" y="3"/>
                    <a:pt x="64" y="3"/>
                  </a:cubicBezTo>
                  <a:cubicBezTo>
                    <a:pt x="66" y="3"/>
                    <a:pt x="67" y="4"/>
                    <a:pt x="67" y="5"/>
                  </a:cubicBezTo>
                  <a:lnTo>
                    <a:pt x="67" y="11"/>
                  </a:lnTo>
                  <a:close/>
                  <a:moveTo>
                    <a:pt x="3" y="28"/>
                  </a:moveTo>
                  <a:cubicBezTo>
                    <a:pt x="11" y="28"/>
                    <a:pt x="11" y="28"/>
                    <a:pt x="11" y="28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32"/>
                    <a:pt x="10" y="33"/>
                    <a:pt x="8" y="33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5" y="33"/>
                    <a:pt x="3" y="32"/>
                    <a:pt x="3" y="31"/>
                  </a:cubicBezTo>
                  <a:lnTo>
                    <a:pt x="3" y="28"/>
                  </a:lnTo>
                  <a:close/>
                  <a:moveTo>
                    <a:pt x="4" y="67"/>
                  </a:moveTo>
                  <a:cubicBezTo>
                    <a:pt x="4" y="65"/>
                    <a:pt x="4" y="65"/>
                    <a:pt x="4" y="65"/>
                  </a:cubicBezTo>
                  <a:cubicBezTo>
                    <a:pt x="4" y="65"/>
                    <a:pt x="5" y="64"/>
                    <a:pt x="6" y="64"/>
                  </a:cubicBezTo>
                  <a:cubicBezTo>
                    <a:pt x="14" y="64"/>
                    <a:pt x="14" y="64"/>
                    <a:pt x="14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70" y="64"/>
                    <a:pt x="71" y="65"/>
                    <a:pt x="71" y="65"/>
                  </a:cubicBezTo>
                  <a:cubicBezTo>
                    <a:pt x="71" y="67"/>
                    <a:pt x="71" y="67"/>
                    <a:pt x="71" y="67"/>
                  </a:cubicBezTo>
                  <a:cubicBezTo>
                    <a:pt x="71" y="68"/>
                    <a:pt x="70" y="68"/>
                    <a:pt x="70" y="68"/>
                  </a:cubicBezTo>
                  <a:cubicBezTo>
                    <a:pt x="6" y="68"/>
                    <a:pt x="6" y="68"/>
                    <a:pt x="6" y="68"/>
                  </a:cubicBezTo>
                  <a:cubicBezTo>
                    <a:pt x="5" y="68"/>
                    <a:pt x="4" y="68"/>
                    <a:pt x="4" y="67"/>
                  </a:cubicBezTo>
                  <a:close/>
                  <a:moveTo>
                    <a:pt x="39" y="57"/>
                  </a:moveTo>
                  <a:cubicBezTo>
                    <a:pt x="61" y="57"/>
                    <a:pt x="61" y="57"/>
                    <a:pt x="61" y="57"/>
                  </a:cubicBezTo>
                  <a:cubicBezTo>
                    <a:pt x="62" y="57"/>
                    <a:pt x="62" y="56"/>
                    <a:pt x="62" y="56"/>
                  </a:cubicBezTo>
                  <a:cubicBezTo>
                    <a:pt x="62" y="41"/>
                    <a:pt x="62" y="41"/>
                    <a:pt x="62" y="41"/>
                  </a:cubicBezTo>
                  <a:cubicBezTo>
                    <a:pt x="62" y="40"/>
                    <a:pt x="62" y="40"/>
                    <a:pt x="61" y="40"/>
                  </a:cubicBezTo>
                  <a:cubicBezTo>
                    <a:pt x="39" y="40"/>
                    <a:pt x="39" y="40"/>
                    <a:pt x="39" y="40"/>
                  </a:cubicBezTo>
                  <a:cubicBezTo>
                    <a:pt x="38" y="40"/>
                    <a:pt x="38" y="40"/>
                    <a:pt x="38" y="41"/>
                  </a:cubicBezTo>
                  <a:cubicBezTo>
                    <a:pt x="38" y="56"/>
                    <a:pt x="38" y="56"/>
                    <a:pt x="38" y="56"/>
                  </a:cubicBezTo>
                  <a:cubicBezTo>
                    <a:pt x="38" y="56"/>
                    <a:pt x="38" y="57"/>
                    <a:pt x="39" y="57"/>
                  </a:cubicBezTo>
                  <a:close/>
                  <a:moveTo>
                    <a:pt x="40" y="42"/>
                  </a:moveTo>
                  <a:cubicBezTo>
                    <a:pt x="60" y="42"/>
                    <a:pt x="60" y="42"/>
                    <a:pt x="60" y="42"/>
                  </a:cubicBezTo>
                  <a:cubicBezTo>
                    <a:pt x="60" y="55"/>
                    <a:pt x="60" y="55"/>
                    <a:pt x="60" y="55"/>
                  </a:cubicBezTo>
                  <a:cubicBezTo>
                    <a:pt x="40" y="55"/>
                    <a:pt x="40" y="55"/>
                    <a:pt x="40" y="55"/>
                  </a:cubicBezTo>
                  <a:lnTo>
                    <a:pt x="40" y="4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1" rIns="91440" bIns="45721" numCol="1" anchor="t" anchorCtr="0" compatLnSpc="1"/>
            <a:lstStyle/>
            <a:p>
              <a:endParaRPr lang="en-US" sz="1800"/>
            </a:p>
          </p:txBody>
        </p:sp>
        <p:sp>
          <p:nvSpPr>
            <p:cNvPr id="62" name="îşľiḑe"/>
            <p:cNvSpPr/>
            <p:nvPr/>
          </p:nvSpPr>
          <p:spPr bwMode="auto">
            <a:xfrm>
              <a:off x="6843052" y="5474730"/>
              <a:ext cx="311167" cy="347437"/>
            </a:xfrm>
            <a:custGeom>
              <a:avLst/>
              <a:gdLst>
                <a:gd name="T0" fmla="*/ 55 w 69"/>
                <a:gd name="T1" fmla="*/ 0 h 77"/>
                <a:gd name="T2" fmla="*/ 45 w 69"/>
                <a:gd name="T3" fmla="*/ 5 h 77"/>
                <a:gd name="T4" fmla="*/ 31 w 69"/>
                <a:gd name="T5" fmla="*/ 7 h 77"/>
                <a:gd name="T6" fmla="*/ 24 w 69"/>
                <a:gd name="T7" fmla="*/ 7 h 77"/>
                <a:gd name="T8" fmla="*/ 10 w 69"/>
                <a:gd name="T9" fmla="*/ 5 h 77"/>
                <a:gd name="T10" fmla="*/ 0 w 69"/>
                <a:gd name="T11" fmla="*/ 69 h 77"/>
                <a:gd name="T12" fmla="*/ 69 w 69"/>
                <a:gd name="T13" fmla="*/ 14 h 77"/>
                <a:gd name="T14" fmla="*/ 10 w 69"/>
                <a:gd name="T15" fmla="*/ 13 h 77"/>
                <a:gd name="T16" fmla="*/ 24 w 69"/>
                <a:gd name="T17" fmla="*/ 10 h 77"/>
                <a:gd name="T18" fmla="*/ 31 w 69"/>
                <a:gd name="T19" fmla="*/ 10 h 77"/>
                <a:gd name="T20" fmla="*/ 45 w 69"/>
                <a:gd name="T21" fmla="*/ 13 h 77"/>
                <a:gd name="T22" fmla="*/ 55 w 69"/>
                <a:gd name="T23" fmla="*/ 17 h 77"/>
                <a:gd name="T24" fmla="*/ 66 w 69"/>
                <a:gd name="T25" fmla="*/ 14 h 77"/>
                <a:gd name="T26" fmla="*/ 7 w 69"/>
                <a:gd name="T27" fmla="*/ 10 h 77"/>
                <a:gd name="T28" fmla="*/ 61 w 69"/>
                <a:gd name="T29" fmla="*/ 74 h 77"/>
                <a:gd name="T30" fmla="*/ 34 w 69"/>
                <a:gd name="T31" fmla="*/ 39 h 77"/>
                <a:gd name="T32" fmla="*/ 34 w 69"/>
                <a:gd name="T33" fmla="*/ 39 h 77"/>
                <a:gd name="T34" fmla="*/ 33 w 69"/>
                <a:gd name="T35" fmla="*/ 36 h 77"/>
                <a:gd name="T36" fmla="*/ 44 w 69"/>
                <a:gd name="T37" fmla="*/ 33 h 77"/>
                <a:gd name="T38" fmla="*/ 45 w 69"/>
                <a:gd name="T39" fmla="*/ 36 h 77"/>
                <a:gd name="T40" fmla="*/ 54 w 69"/>
                <a:gd name="T41" fmla="*/ 39 h 77"/>
                <a:gd name="T42" fmla="*/ 54 w 69"/>
                <a:gd name="T43" fmla="*/ 39 h 77"/>
                <a:gd name="T44" fmla="*/ 53 w 69"/>
                <a:gd name="T45" fmla="*/ 36 h 77"/>
                <a:gd name="T46" fmla="*/ 14 w 69"/>
                <a:gd name="T47" fmla="*/ 43 h 77"/>
                <a:gd name="T48" fmla="*/ 15 w 69"/>
                <a:gd name="T49" fmla="*/ 46 h 77"/>
                <a:gd name="T50" fmla="*/ 24 w 69"/>
                <a:gd name="T51" fmla="*/ 49 h 77"/>
                <a:gd name="T52" fmla="*/ 24 w 69"/>
                <a:gd name="T53" fmla="*/ 49 h 77"/>
                <a:gd name="T54" fmla="*/ 23 w 69"/>
                <a:gd name="T55" fmla="*/ 46 h 77"/>
                <a:gd name="T56" fmla="*/ 34 w 69"/>
                <a:gd name="T57" fmla="*/ 43 h 77"/>
                <a:gd name="T58" fmla="*/ 35 w 69"/>
                <a:gd name="T59" fmla="*/ 46 h 77"/>
                <a:gd name="T60" fmla="*/ 44 w 69"/>
                <a:gd name="T61" fmla="*/ 49 h 77"/>
                <a:gd name="T62" fmla="*/ 44 w 69"/>
                <a:gd name="T63" fmla="*/ 49 h 77"/>
                <a:gd name="T64" fmla="*/ 43 w 69"/>
                <a:gd name="T65" fmla="*/ 46 h 77"/>
                <a:gd name="T66" fmla="*/ 54 w 69"/>
                <a:gd name="T67" fmla="*/ 43 h 77"/>
                <a:gd name="T68" fmla="*/ 55 w 69"/>
                <a:gd name="T69" fmla="*/ 46 h 77"/>
                <a:gd name="T70" fmla="*/ 14 w 69"/>
                <a:gd name="T71" fmla="*/ 59 h 77"/>
                <a:gd name="T72" fmla="*/ 14 w 69"/>
                <a:gd name="T73" fmla="*/ 59 h 77"/>
                <a:gd name="T74" fmla="*/ 13 w 69"/>
                <a:gd name="T75" fmla="*/ 56 h 77"/>
                <a:gd name="T76" fmla="*/ 24 w 69"/>
                <a:gd name="T77" fmla="*/ 53 h 77"/>
                <a:gd name="T78" fmla="*/ 25 w 69"/>
                <a:gd name="T79" fmla="*/ 56 h 77"/>
                <a:gd name="T80" fmla="*/ 34 w 69"/>
                <a:gd name="T81" fmla="*/ 59 h 77"/>
                <a:gd name="T82" fmla="*/ 34 w 69"/>
                <a:gd name="T83" fmla="*/ 59 h 77"/>
                <a:gd name="T84" fmla="*/ 33 w 69"/>
                <a:gd name="T85" fmla="*/ 56 h 77"/>
                <a:gd name="T86" fmla="*/ 44 w 69"/>
                <a:gd name="T87" fmla="*/ 53 h 77"/>
                <a:gd name="T88" fmla="*/ 45 w 69"/>
                <a:gd name="T89" fmla="*/ 56 h 77"/>
                <a:gd name="T90" fmla="*/ 54 w 69"/>
                <a:gd name="T91" fmla="*/ 59 h 77"/>
                <a:gd name="T92" fmla="*/ 54 w 69"/>
                <a:gd name="T93" fmla="*/ 59 h 77"/>
                <a:gd name="T94" fmla="*/ 53 w 69"/>
                <a:gd name="T95" fmla="*/ 56 h 77"/>
                <a:gd name="T96" fmla="*/ 14 w 69"/>
                <a:gd name="T97" fmla="*/ 63 h 77"/>
                <a:gd name="T98" fmla="*/ 15 w 69"/>
                <a:gd name="T99" fmla="*/ 65 h 77"/>
                <a:gd name="T100" fmla="*/ 24 w 69"/>
                <a:gd name="T101" fmla="*/ 68 h 77"/>
                <a:gd name="T102" fmla="*/ 24 w 69"/>
                <a:gd name="T103" fmla="*/ 68 h 77"/>
                <a:gd name="T104" fmla="*/ 23 w 69"/>
                <a:gd name="T105" fmla="*/ 6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9" h="77">
                  <a:moveTo>
                    <a:pt x="61" y="7"/>
                  </a:moveTo>
                  <a:cubicBezTo>
                    <a:pt x="59" y="7"/>
                    <a:pt x="59" y="7"/>
                    <a:pt x="59" y="7"/>
                  </a:cubicBezTo>
                  <a:cubicBezTo>
                    <a:pt x="59" y="5"/>
                    <a:pt x="59" y="5"/>
                    <a:pt x="59" y="5"/>
                  </a:cubicBezTo>
                  <a:cubicBezTo>
                    <a:pt x="59" y="2"/>
                    <a:pt x="57" y="0"/>
                    <a:pt x="55" y="0"/>
                  </a:cubicBezTo>
                  <a:cubicBezTo>
                    <a:pt x="53" y="0"/>
                    <a:pt x="51" y="2"/>
                    <a:pt x="51" y="5"/>
                  </a:cubicBezTo>
                  <a:cubicBezTo>
                    <a:pt x="51" y="7"/>
                    <a:pt x="51" y="7"/>
                    <a:pt x="51" y="7"/>
                  </a:cubicBezTo>
                  <a:cubicBezTo>
                    <a:pt x="45" y="7"/>
                    <a:pt x="45" y="7"/>
                    <a:pt x="45" y="7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5" y="2"/>
                    <a:pt x="43" y="0"/>
                    <a:pt x="41" y="0"/>
                  </a:cubicBezTo>
                  <a:cubicBezTo>
                    <a:pt x="39" y="0"/>
                    <a:pt x="37" y="2"/>
                    <a:pt x="37" y="5"/>
                  </a:cubicBezTo>
                  <a:cubicBezTo>
                    <a:pt x="37" y="7"/>
                    <a:pt x="37" y="7"/>
                    <a:pt x="37" y="7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1" y="2"/>
                    <a:pt x="29" y="0"/>
                    <a:pt x="27" y="0"/>
                  </a:cubicBezTo>
                  <a:cubicBezTo>
                    <a:pt x="25" y="0"/>
                    <a:pt x="24" y="2"/>
                    <a:pt x="24" y="5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2"/>
                    <a:pt x="16" y="0"/>
                    <a:pt x="14" y="0"/>
                  </a:cubicBezTo>
                  <a:cubicBezTo>
                    <a:pt x="11" y="0"/>
                    <a:pt x="10" y="2"/>
                    <a:pt x="10" y="5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3" y="7"/>
                    <a:pt x="0" y="10"/>
                    <a:pt x="0" y="14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74"/>
                    <a:pt x="3" y="77"/>
                    <a:pt x="7" y="77"/>
                  </a:cubicBezTo>
                  <a:cubicBezTo>
                    <a:pt x="61" y="77"/>
                    <a:pt x="61" y="77"/>
                    <a:pt x="61" y="77"/>
                  </a:cubicBezTo>
                  <a:cubicBezTo>
                    <a:pt x="65" y="77"/>
                    <a:pt x="69" y="74"/>
                    <a:pt x="69" y="69"/>
                  </a:cubicBezTo>
                  <a:cubicBezTo>
                    <a:pt x="69" y="14"/>
                    <a:pt x="69" y="14"/>
                    <a:pt x="69" y="14"/>
                  </a:cubicBezTo>
                  <a:cubicBezTo>
                    <a:pt x="69" y="10"/>
                    <a:pt x="65" y="7"/>
                    <a:pt x="61" y="7"/>
                  </a:cubicBezTo>
                  <a:close/>
                  <a:moveTo>
                    <a:pt x="7" y="10"/>
                  </a:moveTo>
                  <a:cubicBezTo>
                    <a:pt x="10" y="10"/>
                    <a:pt x="10" y="10"/>
                    <a:pt x="10" y="10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5"/>
                    <a:pt x="11" y="17"/>
                    <a:pt x="14" y="17"/>
                  </a:cubicBezTo>
                  <a:cubicBezTo>
                    <a:pt x="16" y="17"/>
                    <a:pt x="17" y="15"/>
                    <a:pt x="17" y="13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4" y="15"/>
                    <a:pt x="25" y="17"/>
                    <a:pt x="27" y="17"/>
                  </a:cubicBezTo>
                  <a:cubicBezTo>
                    <a:pt x="29" y="17"/>
                    <a:pt x="31" y="15"/>
                    <a:pt x="31" y="13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7" y="10"/>
                    <a:pt x="37" y="10"/>
                    <a:pt x="37" y="10"/>
                  </a:cubicBezTo>
                  <a:cubicBezTo>
                    <a:pt x="37" y="13"/>
                    <a:pt x="37" y="13"/>
                    <a:pt x="37" y="13"/>
                  </a:cubicBezTo>
                  <a:cubicBezTo>
                    <a:pt x="37" y="15"/>
                    <a:pt x="39" y="17"/>
                    <a:pt x="41" y="17"/>
                  </a:cubicBezTo>
                  <a:cubicBezTo>
                    <a:pt x="43" y="17"/>
                    <a:pt x="45" y="15"/>
                    <a:pt x="45" y="13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51" y="10"/>
                    <a:pt x="51" y="10"/>
                    <a:pt x="51" y="10"/>
                  </a:cubicBezTo>
                  <a:cubicBezTo>
                    <a:pt x="51" y="13"/>
                    <a:pt x="51" y="13"/>
                    <a:pt x="51" y="13"/>
                  </a:cubicBezTo>
                  <a:cubicBezTo>
                    <a:pt x="51" y="15"/>
                    <a:pt x="53" y="17"/>
                    <a:pt x="55" y="17"/>
                  </a:cubicBezTo>
                  <a:cubicBezTo>
                    <a:pt x="57" y="17"/>
                    <a:pt x="59" y="15"/>
                    <a:pt x="59" y="13"/>
                  </a:cubicBezTo>
                  <a:cubicBezTo>
                    <a:pt x="59" y="10"/>
                    <a:pt x="59" y="10"/>
                    <a:pt x="59" y="10"/>
                  </a:cubicBezTo>
                  <a:cubicBezTo>
                    <a:pt x="61" y="10"/>
                    <a:pt x="61" y="10"/>
                    <a:pt x="61" y="10"/>
                  </a:cubicBezTo>
                  <a:cubicBezTo>
                    <a:pt x="64" y="10"/>
                    <a:pt x="66" y="12"/>
                    <a:pt x="66" y="14"/>
                  </a:cubicBezTo>
                  <a:cubicBezTo>
                    <a:pt x="66" y="26"/>
                    <a:pt x="66" y="26"/>
                    <a:pt x="66" y="26"/>
                  </a:cubicBezTo>
                  <a:cubicBezTo>
                    <a:pt x="3" y="26"/>
                    <a:pt x="3" y="26"/>
                    <a:pt x="3" y="26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2"/>
                    <a:pt x="5" y="10"/>
                    <a:pt x="7" y="10"/>
                  </a:cubicBezTo>
                  <a:close/>
                  <a:moveTo>
                    <a:pt x="3" y="28"/>
                  </a:moveTo>
                  <a:cubicBezTo>
                    <a:pt x="66" y="28"/>
                    <a:pt x="66" y="28"/>
                    <a:pt x="66" y="28"/>
                  </a:cubicBezTo>
                  <a:cubicBezTo>
                    <a:pt x="66" y="69"/>
                    <a:pt x="66" y="69"/>
                    <a:pt x="66" y="69"/>
                  </a:cubicBezTo>
                  <a:cubicBezTo>
                    <a:pt x="66" y="72"/>
                    <a:pt x="64" y="74"/>
                    <a:pt x="61" y="74"/>
                  </a:cubicBezTo>
                  <a:cubicBezTo>
                    <a:pt x="7" y="74"/>
                    <a:pt x="7" y="74"/>
                    <a:pt x="7" y="74"/>
                  </a:cubicBezTo>
                  <a:cubicBezTo>
                    <a:pt x="5" y="74"/>
                    <a:pt x="3" y="72"/>
                    <a:pt x="3" y="69"/>
                  </a:cubicBezTo>
                  <a:lnTo>
                    <a:pt x="3" y="28"/>
                  </a:lnTo>
                  <a:close/>
                  <a:moveTo>
                    <a:pt x="34" y="39"/>
                  </a:moveTo>
                  <a:cubicBezTo>
                    <a:pt x="36" y="39"/>
                    <a:pt x="37" y="38"/>
                    <a:pt x="37" y="36"/>
                  </a:cubicBezTo>
                  <a:cubicBezTo>
                    <a:pt x="37" y="34"/>
                    <a:pt x="36" y="33"/>
                    <a:pt x="34" y="33"/>
                  </a:cubicBezTo>
                  <a:cubicBezTo>
                    <a:pt x="33" y="33"/>
                    <a:pt x="31" y="34"/>
                    <a:pt x="31" y="36"/>
                  </a:cubicBezTo>
                  <a:cubicBezTo>
                    <a:pt x="31" y="38"/>
                    <a:pt x="33" y="39"/>
                    <a:pt x="34" y="39"/>
                  </a:cubicBezTo>
                  <a:close/>
                  <a:moveTo>
                    <a:pt x="34" y="35"/>
                  </a:moveTo>
                  <a:cubicBezTo>
                    <a:pt x="35" y="35"/>
                    <a:pt x="35" y="36"/>
                    <a:pt x="35" y="36"/>
                  </a:cubicBezTo>
                  <a:cubicBezTo>
                    <a:pt x="35" y="36"/>
                    <a:pt x="35" y="37"/>
                    <a:pt x="34" y="37"/>
                  </a:cubicBezTo>
                  <a:cubicBezTo>
                    <a:pt x="34" y="37"/>
                    <a:pt x="33" y="36"/>
                    <a:pt x="33" y="36"/>
                  </a:cubicBezTo>
                  <a:cubicBezTo>
                    <a:pt x="33" y="36"/>
                    <a:pt x="34" y="35"/>
                    <a:pt x="34" y="35"/>
                  </a:cubicBezTo>
                  <a:close/>
                  <a:moveTo>
                    <a:pt x="44" y="39"/>
                  </a:moveTo>
                  <a:cubicBezTo>
                    <a:pt x="46" y="39"/>
                    <a:pt x="47" y="38"/>
                    <a:pt x="47" y="36"/>
                  </a:cubicBezTo>
                  <a:cubicBezTo>
                    <a:pt x="47" y="34"/>
                    <a:pt x="46" y="33"/>
                    <a:pt x="44" y="33"/>
                  </a:cubicBezTo>
                  <a:cubicBezTo>
                    <a:pt x="43" y="33"/>
                    <a:pt x="41" y="34"/>
                    <a:pt x="41" y="36"/>
                  </a:cubicBezTo>
                  <a:cubicBezTo>
                    <a:pt x="41" y="38"/>
                    <a:pt x="43" y="39"/>
                    <a:pt x="44" y="39"/>
                  </a:cubicBezTo>
                  <a:close/>
                  <a:moveTo>
                    <a:pt x="44" y="35"/>
                  </a:moveTo>
                  <a:cubicBezTo>
                    <a:pt x="45" y="35"/>
                    <a:pt x="45" y="36"/>
                    <a:pt x="45" y="36"/>
                  </a:cubicBezTo>
                  <a:cubicBezTo>
                    <a:pt x="45" y="36"/>
                    <a:pt x="45" y="37"/>
                    <a:pt x="44" y="37"/>
                  </a:cubicBezTo>
                  <a:cubicBezTo>
                    <a:pt x="44" y="37"/>
                    <a:pt x="43" y="36"/>
                    <a:pt x="43" y="36"/>
                  </a:cubicBezTo>
                  <a:cubicBezTo>
                    <a:pt x="43" y="36"/>
                    <a:pt x="44" y="35"/>
                    <a:pt x="44" y="35"/>
                  </a:cubicBezTo>
                  <a:close/>
                  <a:moveTo>
                    <a:pt x="54" y="39"/>
                  </a:moveTo>
                  <a:cubicBezTo>
                    <a:pt x="56" y="39"/>
                    <a:pt x="57" y="38"/>
                    <a:pt x="57" y="36"/>
                  </a:cubicBezTo>
                  <a:cubicBezTo>
                    <a:pt x="57" y="34"/>
                    <a:pt x="56" y="33"/>
                    <a:pt x="54" y="33"/>
                  </a:cubicBezTo>
                  <a:cubicBezTo>
                    <a:pt x="52" y="33"/>
                    <a:pt x="51" y="34"/>
                    <a:pt x="51" y="36"/>
                  </a:cubicBezTo>
                  <a:cubicBezTo>
                    <a:pt x="51" y="38"/>
                    <a:pt x="52" y="39"/>
                    <a:pt x="54" y="39"/>
                  </a:cubicBezTo>
                  <a:close/>
                  <a:moveTo>
                    <a:pt x="54" y="35"/>
                  </a:moveTo>
                  <a:cubicBezTo>
                    <a:pt x="55" y="35"/>
                    <a:pt x="55" y="36"/>
                    <a:pt x="55" y="36"/>
                  </a:cubicBezTo>
                  <a:cubicBezTo>
                    <a:pt x="55" y="36"/>
                    <a:pt x="55" y="37"/>
                    <a:pt x="54" y="37"/>
                  </a:cubicBezTo>
                  <a:cubicBezTo>
                    <a:pt x="54" y="37"/>
                    <a:pt x="53" y="36"/>
                    <a:pt x="53" y="36"/>
                  </a:cubicBezTo>
                  <a:cubicBezTo>
                    <a:pt x="53" y="36"/>
                    <a:pt x="54" y="35"/>
                    <a:pt x="54" y="35"/>
                  </a:cubicBezTo>
                  <a:close/>
                  <a:moveTo>
                    <a:pt x="14" y="49"/>
                  </a:moveTo>
                  <a:cubicBezTo>
                    <a:pt x="16" y="49"/>
                    <a:pt x="17" y="47"/>
                    <a:pt x="17" y="46"/>
                  </a:cubicBezTo>
                  <a:cubicBezTo>
                    <a:pt x="17" y="44"/>
                    <a:pt x="16" y="43"/>
                    <a:pt x="14" y="43"/>
                  </a:cubicBezTo>
                  <a:cubicBezTo>
                    <a:pt x="13" y="43"/>
                    <a:pt x="11" y="44"/>
                    <a:pt x="11" y="46"/>
                  </a:cubicBezTo>
                  <a:cubicBezTo>
                    <a:pt x="11" y="47"/>
                    <a:pt x="13" y="49"/>
                    <a:pt x="14" y="49"/>
                  </a:cubicBezTo>
                  <a:close/>
                  <a:moveTo>
                    <a:pt x="14" y="45"/>
                  </a:moveTo>
                  <a:cubicBezTo>
                    <a:pt x="15" y="45"/>
                    <a:pt x="15" y="45"/>
                    <a:pt x="15" y="46"/>
                  </a:cubicBezTo>
                  <a:cubicBezTo>
                    <a:pt x="15" y="46"/>
                    <a:pt x="15" y="47"/>
                    <a:pt x="14" y="47"/>
                  </a:cubicBezTo>
                  <a:cubicBezTo>
                    <a:pt x="14" y="47"/>
                    <a:pt x="13" y="46"/>
                    <a:pt x="13" y="46"/>
                  </a:cubicBezTo>
                  <a:cubicBezTo>
                    <a:pt x="13" y="45"/>
                    <a:pt x="14" y="45"/>
                    <a:pt x="14" y="45"/>
                  </a:cubicBezTo>
                  <a:close/>
                  <a:moveTo>
                    <a:pt x="24" y="49"/>
                  </a:moveTo>
                  <a:cubicBezTo>
                    <a:pt x="26" y="49"/>
                    <a:pt x="27" y="47"/>
                    <a:pt x="27" y="46"/>
                  </a:cubicBezTo>
                  <a:cubicBezTo>
                    <a:pt x="27" y="44"/>
                    <a:pt x="26" y="43"/>
                    <a:pt x="24" y="43"/>
                  </a:cubicBezTo>
                  <a:cubicBezTo>
                    <a:pt x="23" y="43"/>
                    <a:pt x="21" y="44"/>
                    <a:pt x="21" y="46"/>
                  </a:cubicBezTo>
                  <a:cubicBezTo>
                    <a:pt x="21" y="47"/>
                    <a:pt x="23" y="49"/>
                    <a:pt x="24" y="49"/>
                  </a:cubicBezTo>
                  <a:close/>
                  <a:moveTo>
                    <a:pt x="24" y="45"/>
                  </a:moveTo>
                  <a:cubicBezTo>
                    <a:pt x="25" y="45"/>
                    <a:pt x="25" y="45"/>
                    <a:pt x="25" y="46"/>
                  </a:cubicBezTo>
                  <a:cubicBezTo>
                    <a:pt x="25" y="46"/>
                    <a:pt x="25" y="47"/>
                    <a:pt x="24" y="47"/>
                  </a:cubicBezTo>
                  <a:cubicBezTo>
                    <a:pt x="24" y="47"/>
                    <a:pt x="23" y="46"/>
                    <a:pt x="23" y="46"/>
                  </a:cubicBezTo>
                  <a:cubicBezTo>
                    <a:pt x="23" y="45"/>
                    <a:pt x="24" y="45"/>
                    <a:pt x="24" y="45"/>
                  </a:cubicBezTo>
                  <a:close/>
                  <a:moveTo>
                    <a:pt x="34" y="49"/>
                  </a:moveTo>
                  <a:cubicBezTo>
                    <a:pt x="36" y="49"/>
                    <a:pt x="37" y="47"/>
                    <a:pt x="37" y="46"/>
                  </a:cubicBezTo>
                  <a:cubicBezTo>
                    <a:pt x="37" y="44"/>
                    <a:pt x="36" y="43"/>
                    <a:pt x="34" y="43"/>
                  </a:cubicBezTo>
                  <a:cubicBezTo>
                    <a:pt x="33" y="43"/>
                    <a:pt x="31" y="44"/>
                    <a:pt x="31" y="46"/>
                  </a:cubicBezTo>
                  <a:cubicBezTo>
                    <a:pt x="31" y="47"/>
                    <a:pt x="33" y="49"/>
                    <a:pt x="34" y="49"/>
                  </a:cubicBezTo>
                  <a:close/>
                  <a:moveTo>
                    <a:pt x="34" y="45"/>
                  </a:moveTo>
                  <a:cubicBezTo>
                    <a:pt x="35" y="45"/>
                    <a:pt x="35" y="45"/>
                    <a:pt x="35" y="46"/>
                  </a:cubicBezTo>
                  <a:cubicBezTo>
                    <a:pt x="35" y="46"/>
                    <a:pt x="35" y="47"/>
                    <a:pt x="34" y="47"/>
                  </a:cubicBezTo>
                  <a:cubicBezTo>
                    <a:pt x="34" y="47"/>
                    <a:pt x="33" y="46"/>
                    <a:pt x="33" y="46"/>
                  </a:cubicBezTo>
                  <a:cubicBezTo>
                    <a:pt x="33" y="45"/>
                    <a:pt x="34" y="45"/>
                    <a:pt x="34" y="45"/>
                  </a:cubicBezTo>
                  <a:close/>
                  <a:moveTo>
                    <a:pt x="44" y="49"/>
                  </a:moveTo>
                  <a:cubicBezTo>
                    <a:pt x="46" y="49"/>
                    <a:pt x="47" y="47"/>
                    <a:pt x="47" y="46"/>
                  </a:cubicBezTo>
                  <a:cubicBezTo>
                    <a:pt x="47" y="44"/>
                    <a:pt x="46" y="43"/>
                    <a:pt x="44" y="43"/>
                  </a:cubicBezTo>
                  <a:cubicBezTo>
                    <a:pt x="43" y="43"/>
                    <a:pt x="41" y="44"/>
                    <a:pt x="41" y="46"/>
                  </a:cubicBezTo>
                  <a:cubicBezTo>
                    <a:pt x="41" y="47"/>
                    <a:pt x="43" y="49"/>
                    <a:pt x="44" y="49"/>
                  </a:cubicBezTo>
                  <a:close/>
                  <a:moveTo>
                    <a:pt x="44" y="45"/>
                  </a:moveTo>
                  <a:cubicBezTo>
                    <a:pt x="45" y="45"/>
                    <a:pt x="45" y="45"/>
                    <a:pt x="45" y="46"/>
                  </a:cubicBezTo>
                  <a:cubicBezTo>
                    <a:pt x="45" y="46"/>
                    <a:pt x="45" y="47"/>
                    <a:pt x="44" y="47"/>
                  </a:cubicBezTo>
                  <a:cubicBezTo>
                    <a:pt x="44" y="47"/>
                    <a:pt x="43" y="46"/>
                    <a:pt x="43" y="46"/>
                  </a:cubicBezTo>
                  <a:cubicBezTo>
                    <a:pt x="43" y="45"/>
                    <a:pt x="44" y="45"/>
                    <a:pt x="44" y="45"/>
                  </a:cubicBezTo>
                  <a:close/>
                  <a:moveTo>
                    <a:pt x="54" y="49"/>
                  </a:moveTo>
                  <a:cubicBezTo>
                    <a:pt x="56" y="49"/>
                    <a:pt x="57" y="47"/>
                    <a:pt x="57" y="46"/>
                  </a:cubicBezTo>
                  <a:cubicBezTo>
                    <a:pt x="57" y="44"/>
                    <a:pt x="56" y="43"/>
                    <a:pt x="54" y="43"/>
                  </a:cubicBezTo>
                  <a:cubicBezTo>
                    <a:pt x="52" y="43"/>
                    <a:pt x="51" y="44"/>
                    <a:pt x="51" y="46"/>
                  </a:cubicBezTo>
                  <a:cubicBezTo>
                    <a:pt x="51" y="47"/>
                    <a:pt x="52" y="49"/>
                    <a:pt x="54" y="49"/>
                  </a:cubicBezTo>
                  <a:close/>
                  <a:moveTo>
                    <a:pt x="54" y="45"/>
                  </a:moveTo>
                  <a:cubicBezTo>
                    <a:pt x="55" y="45"/>
                    <a:pt x="55" y="45"/>
                    <a:pt x="55" y="46"/>
                  </a:cubicBezTo>
                  <a:cubicBezTo>
                    <a:pt x="55" y="46"/>
                    <a:pt x="55" y="47"/>
                    <a:pt x="54" y="47"/>
                  </a:cubicBezTo>
                  <a:cubicBezTo>
                    <a:pt x="54" y="47"/>
                    <a:pt x="53" y="46"/>
                    <a:pt x="53" y="46"/>
                  </a:cubicBezTo>
                  <a:cubicBezTo>
                    <a:pt x="53" y="45"/>
                    <a:pt x="54" y="45"/>
                    <a:pt x="54" y="45"/>
                  </a:cubicBezTo>
                  <a:close/>
                  <a:moveTo>
                    <a:pt x="14" y="59"/>
                  </a:moveTo>
                  <a:cubicBezTo>
                    <a:pt x="16" y="59"/>
                    <a:pt x="17" y="57"/>
                    <a:pt x="17" y="56"/>
                  </a:cubicBezTo>
                  <a:cubicBezTo>
                    <a:pt x="17" y="54"/>
                    <a:pt x="16" y="53"/>
                    <a:pt x="14" y="53"/>
                  </a:cubicBezTo>
                  <a:cubicBezTo>
                    <a:pt x="13" y="53"/>
                    <a:pt x="11" y="54"/>
                    <a:pt x="11" y="56"/>
                  </a:cubicBezTo>
                  <a:cubicBezTo>
                    <a:pt x="11" y="57"/>
                    <a:pt x="13" y="59"/>
                    <a:pt x="14" y="59"/>
                  </a:cubicBezTo>
                  <a:close/>
                  <a:moveTo>
                    <a:pt x="14" y="55"/>
                  </a:moveTo>
                  <a:cubicBezTo>
                    <a:pt x="15" y="55"/>
                    <a:pt x="15" y="55"/>
                    <a:pt x="15" y="56"/>
                  </a:cubicBezTo>
                  <a:cubicBezTo>
                    <a:pt x="15" y="56"/>
                    <a:pt x="15" y="57"/>
                    <a:pt x="14" y="57"/>
                  </a:cubicBezTo>
                  <a:cubicBezTo>
                    <a:pt x="14" y="57"/>
                    <a:pt x="13" y="56"/>
                    <a:pt x="13" y="56"/>
                  </a:cubicBezTo>
                  <a:cubicBezTo>
                    <a:pt x="13" y="55"/>
                    <a:pt x="14" y="55"/>
                    <a:pt x="14" y="55"/>
                  </a:cubicBezTo>
                  <a:close/>
                  <a:moveTo>
                    <a:pt x="24" y="59"/>
                  </a:moveTo>
                  <a:cubicBezTo>
                    <a:pt x="26" y="59"/>
                    <a:pt x="27" y="57"/>
                    <a:pt x="27" y="56"/>
                  </a:cubicBezTo>
                  <a:cubicBezTo>
                    <a:pt x="27" y="54"/>
                    <a:pt x="26" y="53"/>
                    <a:pt x="24" y="53"/>
                  </a:cubicBezTo>
                  <a:cubicBezTo>
                    <a:pt x="23" y="53"/>
                    <a:pt x="21" y="54"/>
                    <a:pt x="21" y="56"/>
                  </a:cubicBezTo>
                  <a:cubicBezTo>
                    <a:pt x="21" y="57"/>
                    <a:pt x="23" y="59"/>
                    <a:pt x="24" y="59"/>
                  </a:cubicBezTo>
                  <a:close/>
                  <a:moveTo>
                    <a:pt x="24" y="55"/>
                  </a:moveTo>
                  <a:cubicBezTo>
                    <a:pt x="25" y="55"/>
                    <a:pt x="25" y="55"/>
                    <a:pt x="25" y="56"/>
                  </a:cubicBezTo>
                  <a:cubicBezTo>
                    <a:pt x="25" y="56"/>
                    <a:pt x="25" y="57"/>
                    <a:pt x="24" y="57"/>
                  </a:cubicBezTo>
                  <a:cubicBezTo>
                    <a:pt x="24" y="57"/>
                    <a:pt x="23" y="56"/>
                    <a:pt x="23" y="56"/>
                  </a:cubicBezTo>
                  <a:cubicBezTo>
                    <a:pt x="23" y="55"/>
                    <a:pt x="24" y="55"/>
                    <a:pt x="24" y="55"/>
                  </a:cubicBezTo>
                  <a:close/>
                  <a:moveTo>
                    <a:pt x="34" y="59"/>
                  </a:moveTo>
                  <a:cubicBezTo>
                    <a:pt x="36" y="59"/>
                    <a:pt x="37" y="57"/>
                    <a:pt x="37" y="56"/>
                  </a:cubicBezTo>
                  <a:cubicBezTo>
                    <a:pt x="37" y="54"/>
                    <a:pt x="36" y="53"/>
                    <a:pt x="34" y="53"/>
                  </a:cubicBezTo>
                  <a:cubicBezTo>
                    <a:pt x="33" y="53"/>
                    <a:pt x="31" y="54"/>
                    <a:pt x="31" y="56"/>
                  </a:cubicBezTo>
                  <a:cubicBezTo>
                    <a:pt x="31" y="57"/>
                    <a:pt x="33" y="59"/>
                    <a:pt x="34" y="59"/>
                  </a:cubicBezTo>
                  <a:close/>
                  <a:moveTo>
                    <a:pt x="34" y="55"/>
                  </a:moveTo>
                  <a:cubicBezTo>
                    <a:pt x="35" y="55"/>
                    <a:pt x="35" y="55"/>
                    <a:pt x="35" y="56"/>
                  </a:cubicBezTo>
                  <a:cubicBezTo>
                    <a:pt x="35" y="56"/>
                    <a:pt x="35" y="57"/>
                    <a:pt x="34" y="57"/>
                  </a:cubicBezTo>
                  <a:cubicBezTo>
                    <a:pt x="34" y="57"/>
                    <a:pt x="33" y="56"/>
                    <a:pt x="33" y="56"/>
                  </a:cubicBezTo>
                  <a:cubicBezTo>
                    <a:pt x="33" y="55"/>
                    <a:pt x="34" y="55"/>
                    <a:pt x="34" y="55"/>
                  </a:cubicBezTo>
                  <a:close/>
                  <a:moveTo>
                    <a:pt x="44" y="59"/>
                  </a:moveTo>
                  <a:cubicBezTo>
                    <a:pt x="46" y="59"/>
                    <a:pt x="47" y="57"/>
                    <a:pt x="47" y="56"/>
                  </a:cubicBezTo>
                  <a:cubicBezTo>
                    <a:pt x="47" y="54"/>
                    <a:pt x="46" y="53"/>
                    <a:pt x="44" y="53"/>
                  </a:cubicBezTo>
                  <a:cubicBezTo>
                    <a:pt x="43" y="53"/>
                    <a:pt x="41" y="54"/>
                    <a:pt x="41" y="56"/>
                  </a:cubicBezTo>
                  <a:cubicBezTo>
                    <a:pt x="41" y="57"/>
                    <a:pt x="43" y="59"/>
                    <a:pt x="44" y="59"/>
                  </a:cubicBezTo>
                  <a:close/>
                  <a:moveTo>
                    <a:pt x="44" y="55"/>
                  </a:moveTo>
                  <a:cubicBezTo>
                    <a:pt x="45" y="55"/>
                    <a:pt x="45" y="55"/>
                    <a:pt x="45" y="56"/>
                  </a:cubicBezTo>
                  <a:cubicBezTo>
                    <a:pt x="45" y="56"/>
                    <a:pt x="45" y="57"/>
                    <a:pt x="44" y="57"/>
                  </a:cubicBezTo>
                  <a:cubicBezTo>
                    <a:pt x="44" y="57"/>
                    <a:pt x="43" y="56"/>
                    <a:pt x="43" y="56"/>
                  </a:cubicBezTo>
                  <a:cubicBezTo>
                    <a:pt x="43" y="55"/>
                    <a:pt x="44" y="55"/>
                    <a:pt x="44" y="55"/>
                  </a:cubicBezTo>
                  <a:close/>
                  <a:moveTo>
                    <a:pt x="54" y="59"/>
                  </a:moveTo>
                  <a:cubicBezTo>
                    <a:pt x="56" y="59"/>
                    <a:pt x="57" y="57"/>
                    <a:pt x="57" y="56"/>
                  </a:cubicBezTo>
                  <a:cubicBezTo>
                    <a:pt x="57" y="54"/>
                    <a:pt x="56" y="53"/>
                    <a:pt x="54" y="53"/>
                  </a:cubicBezTo>
                  <a:cubicBezTo>
                    <a:pt x="52" y="53"/>
                    <a:pt x="51" y="54"/>
                    <a:pt x="51" y="56"/>
                  </a:cubicBezTo>
                  <a:cubicBezTo>
                    <a:pt x="51" y="57"/>
                    <a:pt x="52" y="59"/>
                    <a:pt x="54" y="59"/>
                  </a:cubicBezTo>
                  <a:close/>
                  <a:moveTo>
                    <a:pt x="54" y="55"/>
                  </a:moveTo>
                  <a:cubicBezTo>
                    <a:pt x="55" y="55"/>
                    <a:pt x="55" y="55"/>
                    <a:pt x="55" y="56"/>
                  </a:cubicBezTo>
                  <a:cubicBezTo>
                    <a:pt x="55" y="56"/>
                    <a:pt x="55" y="57"/>
                    <a:pt x="54" y="57"/>
                  </a:cubicBezTo>
                  <a:cubicBezTo>
                    <a:pt x="54" y="57"/>
                    <a:pt x="53" y="56"/>
                    <a:pt x="53" y="56"/>
                  </a:cubicBezTo>
                  <a:cubicBezTo>
                    <a:pt x="53" y="55"/>
                    <a:pt x="54" y="55"/>
                    <a:pt x="54" y="55"/>
                  </a:cubicBezTo>
                  <a:close/>
                  <a:moveTo>
                    <a:pt x="14" y="68"/>
                  </a:moveTo>
                  <a:cubicBezTo>
                    <a:pt x="16" y="68"/>
                    <a:pt x="17" y="67"/>
                    <a:pt x="17" y="65"/>
                  </a:cubicBezTo>
                  <a:cubicBezTo>
                    <a:pt x="17" y="64"/>
                    <a:pt x="16" y="63"/>
                    <a:pt x="14" y="63"/>
                  </a:cubicBezTo>
                  <a:cubicBezTo>
                    <a:pt x="13" y="63"/>
                    <a:pt x="11" y="64"/>
                    <a:pt x="11" y="65"/>
                  </a:cubicBezTo>
                  <a:cubicBezTo>
                    <a:pt x="11" y="67"/>
                    <a:pt x="13" y="68"/>
                    <a:pt x="14" y="68"/>
                  </a:cubicBezTo>
                  <a:close/>
                  <a:moveTo>
                    <a:pt x="14" y="65"/>
                  </a:moveTo>
                  <a:cubicBezTo>
                    <a:pt x="15" y="65"/>
                    <a:pt x="15" y="65"/>
                    <a:pt x="15" y="65"/>
                  </a:cubicBezTo>
                  <a:cubicBezTo>
                    <a:pt x="15" y="66"/>
                    <a:pt x="15" y="66"/>
                    <a:pt x="14" y="66"/>
                  </a:cubicBezTo>
                  <a:cubicBezTo>
                    <a:pt x="14" y="66"/>
                    <a:pt x="13" y="66"/>
                    <a:pt x="13" y="65"/>
                  </a:cubicBezTo>
                  <a:cubicBezTo>
                    <a:pt x="13" y="65"/>
                    <a:pt x="14" y="65"/>
                    <a:pt x="14" y="65"/>
                  </a:cubicBezTo>
                  <a:close/>
                  <a:moveTo>
                    <a:pt x="24" y="68"/>
                  </a:moveTo>
                  <a:cubicBezTo>
                    <a:pt x="26" y="68"/>
                    <a:pt x="27" y="67"/>
                    <a:pt x="27" y="65"/>
                  </a:cubicBezTo>
                  <a:cubicBezTo>
                    <a:pt x="27" y="64"/>
                    <a:pt x="26" y="63"/>
                    <a:pt x="24" y="63"/>
                  </a:cubicBezTo>
                  <a:cubicBezTo>
                    <a:pt x="23" y="63"/>
                    <a:pt x="21" y="64"/>
                    <a:pt x="21" y="65"/>
                  </a:cubicBezTo>
                  <a:cubicBezTo>
                    <a:pt x="21" y="67"/>
                    <a:pt x="23" y="68"/>
                    <a:pt x="24" y="68"/>
                  </a:cubicBezTo>
                  <a:close/>
                  <a:moveTo>
                    <a:pt x="24" y="65"/>
                  </a:moveTo>
                  <a:cubicBezTo>
                    <a:pt x="25" y="65"/>
                    <a:pt x="25" y="65"/>
                    <a:pt x="25" y="65"/>
                  </a:cubicBezTo>
                  <a:cubicBezTo>
                    <a:pt x="25" y="66"/>
                    <a:pt x="25" y="66"/>
                    <a:pt x="24" y="66"/>
                  </a:cubicBezTo>
                  <a:cubicBezTo>
                    <a:pt x="24" y="66"/>
                    <a:pt x="23" y="66"/>
                    <a:pt x="23" y="65"/>
                  </a:cubicBezTo>
                  <a:cubicBezTo>
                    <a:pt x="23" y="65"/>
                    <a:pt x="24" y="65"/>
                    <a:pt x="24" y="6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1" rIns="91440" bIns="45721" numCol="1" anchor="t" anchorCtr="0" compatLnSpc="1"/>
            <a:lstStyle/>
            <a:p>
              <a:endParaRPr lang="en-US" sz="1800"/>
            </a:p>
          </p:txBody>
        </p:sp>
        <p:sp>
          <p:nvSpPr>
            <p:cNvPr id="63" name="í$1ïḋè"/>
            <p:cNvSpPr/>
            <p:nvPr/>
          </p:nvSpPr>
          <p:spPr bwMode="auto">
            <a:xfrm>
              <a:off x="8626374" y="3481429"/>
              <a:ext cx="328520" cy="317570"/>
            </a:xfrm>
            <a:custGeom>
              <a:avLst/>
              <a:gdLst>
                <a:gd name="T0" fmla="*/ 12 w 63"/>
                <a:gd name="T1" fmla="*/ 10 h 61"/>
                <a:gd name="T2" fmla="*/ 13 w 63"/>
                <a:gd name="T3" fmla="*/ 10 h 61"/>
                <a:gd name="T4" fmla="*/ 13 w 63"/>
                <a:gd name="T5" fmla="*/ 12 h 61"/>
                <a:gd name="T6" fmla="*/ 13 w 63"/>
                <a:gd name="T7" fmla="*/ 29 h 61"/>
                <a:gd name="T8" fmla="*/ 13 w 63"/>
                <a:gd name="T9" fmla="*/ 31 h 61"/>
                <a:gd name="T10" fmla="*/ 13 w 63"/>
                <a:gd name="T11" fmla="*/ 31 h 61"/>
                <a:gd name="T12" fmla="*/ 12 w 63"/>
                <a:gd name="T13" fmla="*/ 31 h 61"/>
                <a:gd name="T14" fmla="*/ 12 w 63"/>
                <a:gd name="T15" fmla="*/ 10 h 61"/>
                <a:gd name="T16" fmla="*/ 61 w 63"/>
                <a:gd name="T17" fmla="*/ 59 h 61"/>
                <a:gd name="T18" fmla="*/ 56 w 63"/>
                <a:gd name="T19" fmla="*/ 61 h 61"/>
                <a:gd name="T20" fmla="*/ 51 w 63"/>
                <a:gd name="T21" fmla="*/ 59 h 61"/>
                <a:gd name="T22" fmla="*/ 38 w 63"/>
                <a:gd name="T23" fmla="*/ 47 h 61"/>
                <a:gd name="T24" fmla="*/ 36 w 63"/>
                <a:gd name="T25" fmla="*/ 42 h 61"/>
                <a:gd name="T26" fmla="*/ 32 w 63"/>
                <a:gd name="T27" fmla="*/ 38 h 61"/>
                <a:gd name="T28" fmla="*/ 22 w 63"/>
                <a:gd name="T29" fmla="*/ 41 h 61"/>
                <a:gd name="T30" fmla="*/ 8 w 63"/>
                <a:gd name="T31" fmla="*/ 35 h 61"/>
                <a:gd name="T32" fmla="*/ 8 w 63"/>
                <a:gd name="T33" fmla="*/ 6 h 61"/>
                <a:gd name="T34" fmla="*/ 22 w 63"/>
                <a:gd name="T35" fmla="*/ 0 h 61"/>
                <a:gd name="T36" fmla="*/ 36 w 63"/>
                <a:gd name="T37" fmla="*/ 6 h 61"/>
                <a:gd name="T38" fmla="*/ 39 w 63"/>
                <a:gd name="T39" fmla="*/ 31 h 61"/>
                <a:gd name="T40" fmla="*/ 43 w 63"/>
                <a:gd name="T41" fmla="*/ 35 h 61"/>
                <a:gd name="T42" fmla="*/ 48 w 63"/>
                <a:gd name="T43" fmla="*/ 37 h 61"/>
                <a:gd name="T44" fmla="*/ 60 w 63"/>
                <a:gd name="T45" fmla="*/ 49 h 61"/>
                <a:gd name="T46" fmla="*/ 61 w 63"/>
                <a:gd name="T47" fmla="*/ 59 h 61"/>
                <a:gd name="T48" fmla="*/ 10 w 63"/>
                <a:gd name="T49" fmla="*/ 8 h 61"/>
                <a:gd name="T50" fmla="*/ 5 w 63"/>
                <a:gd name="T51" fmla="*/ 21 h 61"/>
                <a:gd name="T52" fmla="*/ 10 w 63"/>
                <a:gd name="T53" fmla="*/ 33 h 61"/>
                <a:gd name="T54" fmla="*/ 22 w 63"/>
                <a:gd name="T55" fmla="*/ 38 h 61"/>
                <a:gd name="T56" fmla="*/ 34 w 63"/>
                <a:gd name="T57" fmla="*/ 33 h 61"/>
                <a:gd name="T58" fmla="*/ 39 w 63"/>
                <a:gd name="T59" fmla="*/ 21 h 61"/>
                <a:gd name="T60" fmla="*/ 34 w 63"/>
                <a:gd name="T61" fmla="*/ 8 h 61"/>
                <a:gd name="T62" fmla="*/ 22 w 63"/>
                <a:gd name="T63" fmla="*/ 3 h 61"/>
                <a:gd name="T64" fmla="*/ 10 w 63"/>
                <a:gd name="T65" fmla="*/ 8 h 61"/>
                <a:gd name="T66" fmla="*/ 36 w 63"/>
                <a:gd name="T67" fmla="*/ 34 h 61"/>
                <a:gd name="T68" fmla="*/ 34 w 63"/>
                <a:gd name="T69" fmla="*/ 35 h 61"/>
                <a:gd name="T70" fmla="*/ 38 w 63"/>
                <a:gd name="T71" fmla="*/ 39 h 61"/>
                <a:gd name="T72" fmla="*/ 39 w 63"/>
                <a:gd name="T73" fmla="*/ 37 h 61"/>
                <a:gd name="T74" fmla="*/ 40 w 63"/>
                <a:gd name="T75" fmla="*/ 36 h 61"/>
                <a:gd name="T76" fmla="*/ 37 w 63"/>
                <a:gd name="T77" fmla="*/ 33 h 61"/>
                <a:gd name="T78" fmla="*/ 36 w 63"/>
                <a:gd name="T79" fmla="*/ 34 h 61"/>
                <a:gd name="T80" fmla="*/ 41 w 63"/>
                <a:gd name="T81" fmla="*/ 44 h 61"/>
                <a:gd name="T82" fmla="*/ 53 w 63"/>
                <a:gd name="T83" fmla="*/ 57 h 61"/>
                <a:gd name="T84" fmla="*/ 58 w 63"/>
                <a:gd name="T85" fmla="*/ 57 h 61"/>
                <a:gd name="T86" fmla="*/ 60 w 63"/>
                <a:gd name="T87" fmla="*/ 54 h 61"/>
                <a:gd name="T88" fmla="*/ 58 w 63"/>
                <a:gd name="T89" fmla="*/ 51 h 61"/>
                <a:gd name="T90" fmla="*/ 46 w 63"/>
                <a:gd name="T91" fmla="*/ 39 h 61"/>
                <a:gd name="T92" fmla="*/ 43 w 63"/>
                <a:gd name="T93" fmla="*/ 38 h 61"/>
                <a:gd name="T94" fmla="*/ 42 w 63"/>
                <a:gd name="T95" fmla="*/ 38 h 61"/>
                <a:gd name="T96" fmla="*/ 41 w 63"/>
                <a:gd name="T97" fmla="*/ 38 h 61"/>
                <a:gd name="T98" fmla="*/ 40 w 63"/>
                <a:gd name="T99" fmla="*/ 39 h 61"/>
                <a:gd name="T100" fmla="*/ 40 w 63"/>
                <a:gd name="T101" fmla="*/ 40 h 61"/>
                <a:gd name="T102" fmla="*/ 39 w 63"/>
                <a:gd name="T103" fmla="*/ 40 h 61"/>
                <a:gd name="T104" fmla="*/ 41 w 63"/>
                <a:gd name="T105" fmla="*/ 44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3" h="61">
                  <a:moveTo>
                    <a:pt x="12" y="10"/>
                  </a:moveTo>
                  <a:cubicBezTo>
                    <a:pt x="12" y="10"/>
                    <a:pt x="13" y="10"/>
                    <a:pt x="13" y="10"/>
                  </a:cubicBezTo>
                  <a:cubicBezTo>
                    <a:pt x="14" y="11"/>
                    <a:pt x="14" y="11"/>
                    <a:pt x="13" y="12"/>
                  </a:cubicBezTo>
                  <a:cubicBezTo>
                    <a:pt x="8" y="17"/>
                    <a:pt x="8" y="24"/>
                    <a:pt x="13" y="29"/>
                  </a:cubicBezTo>
                  <a:cubicBezTo>
                    <a:pt x="14" y="30"/>
                    <a:pt x="14" y="30"/>
                    <a:pt x="13" y="31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6" y="25"/>
                    <a:pt x="6" y="16"/>
                    <a:pt x="12" y="10"/>
                  </a:cubicBezTo>
                  <a:close/>
                  <a:moveTo>
                    <a:pt x="61" y="59"/>
                  </a:moveTo>
                  <a:cubicBezTo>
                    <a:pt x="59" y="60"/>
                    <a:pt x="58" y="61"/>
                    <a:pt x="56" y="61"/>
                  </a:cubicBezTo>
                  <a:cubicBezTo>
                    <a:pt x="54" y="61"/>
                    <a:pt x="52" y="60"/>
                    <a:pt x="51" y="59"/>
                  </a:cubicBezTo>
                  <a:cubicBezTo>
                    <a:pt x="38" y="47"/>
                    <a:pt x="38" y="47"/>
                    <a:pt x="38" y="47"/>
                  </a:cubicBezTo>
                  <a:cubicBezTo>
                    <a:pt x="37" y="45"/>
                    <a:pt x="36" y="43"/>
                    <a:pt x="36" y="42"/>
                  </a:cubicBezTo>
                  <a:cubicBezTo>
                    <a:pt x="32" y="38"/>
                    <a:pt x="32" y="38"/>
                    <a:pt x="32" y="38"/>
                  </a:cubicBezTo>
                  <a:cubicBezTo>
                    <a:pt x="29" y="40"/>
                    <a:pt x="26" y="41"/>
                    <a:pt x="22" y="41"/>
                  </a:cubicBezTo>
                  <a:cubicBezTo>
                    <a:pt x="17" y="41"/>
                    <a:pt x="12" y="38"/>
                    <a:pt x="8" y="35"/>
                  </a:cubicBezTo>
                  <a:cubicBezTo>
                    <a:pt x="0" y="27"/>
                    <a:pt x="0" y="14"/>
                    <a:pt x="8" y="6"/>
                  </a:cubicBezTo>
                  <a:cubicBezTo>
                    <a:pt x="12" y="3"/>
                    <a:pt x="17" y="0"/>
                    <a:pt x="22" y="0"/>
                  </a:cubicBezTo>
                  <a:cubicBezTo>
                    <a:pt x="28" y="0"/>
                    <a:pt x="33" y="3"/>
                    <a:pt x="36" y="6"/>
                  </a:cubicBezTo>
                  <a:cubicBezTo>
                    <a:pt x="43" y="13"/>
                    <a:pt x="44" y="23"/>
                    <a:pt x="39" y="31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5" y="35"/>
                    <a:pt x="47" y="35"/>
                    <a:pt x="48" y="37"/>
                  </a:cubicBezTo>
                  <a:cubicBezTo>
                    <a:pt x="60" y="49"/>
                    <a:pt x="60" y="49"/>
                    <a:pt x="60" y="49"/>
                  </a:cubicBezTo>
                  <a:cubicBezTo>
                    <a:pt x="63" y="52"/>
                    <a:pt x="63" y="56"/>
                    <a:pt x="61" y="59"/>
                  </a:cubicBezTo>
                  <a:close/>
                  <a:moveTo>
                    <a:pt x="10" y="8"/>
                  </a:moveTo>
                  <a:cubicBezTo>
                    <a:pt x="7" y="12"/>
                    <a:pt x="5" y="16"/>
                    <a:pt x="5" y="21"/>
                  </a:cubicBezTo>
                  <a:cubicBezTo>
                    <a:pt x="5" y="25"/>
                    <a:pt x="7" y="29"/>
                    <a:pt x="10" y="33"/>
                  </a:cubicBezTo>
                  <a:cubicBezTo>
                    <a:pt x="13" y="36"/>
                    <a:pt x="18" y="38"/>
                    <a:pt x="22" y="38"/>
                  </a:cubicBezTo>
                  <a:cubicBezTo>
                    <a:pt x="27" y="38"/>
                    <a:pt x="31" y="36"/>
                    <a:pt x="34" y="33"/>
                  </a:cubicBezTo>
                  <a:cubicBezTo>
                    <a:pt x="37" y="29"/>
                    <a:pt x="39" y="25"/>
                    <a:pt x="39" y="21"/>
                  </a:cubicBezTo>
                  <a:cubicBezTo>
                    <a:pt x="39" y="16"/>
                    <a:pt x="37" y="12"/>
                    <a:pt x="34" y="8"/>
                  </a:cubicBezTo>
                  <a:cubicBezTo>
                    <a:pt x="31" y="5"/>
                    <a:pt x="27" y="3"/>
                    <a:pt x="22" y="3"/>
                  </a:cubicBezTo>
                  <a:cubicBezTo>
                    <a:pt x="18" y="3"/>
                    <a:pt x="13" y="5"/>
                    <a:pt x="10" y="8"/>
                  </a:cubicBezTo>
                  <a:close/>
                  <a:moveTo>
                    <a:pt x="36" y="34"/>
                  </a:moveTo>
                  <a:cubicBezTo>
                    <a:pt x="35" y="34"/>
                    <a:pt x="35" y="35"/>
                    <a:pt x="34" y="35"/>
                  </a:cubicBezTo>
                  <a:cubicBezTo>
                    <a:pt x="38" y="39"/>
                    <a:pt x="38" y="39"/>
                    <a:pt x="38" y="39"/>
                  </a:cubicBezTo>
                  <a:cubicBezTo>
                    <a:pt x="38" y="38"/>
                    <a:pt x="38" y="38"/>
                    <a:pt x="39" y="37"/>
                  </a:cubicBezTo>
                  <a:cubicBezTo>
                    <a:pt x="39" y="37"/>
                    <a:pt x="40" y="36"/>
                    <a:pt x="40" y="36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6" y="33"/>
                    <a:pt x="36" y="34"/>
                    <a:pt x="36" y="34"/>
                  </a:cubicBezTo>
                  <a:close/>
                  <a:moveTo>
                    <a:pt x="41" y="44"/>
                  </a:moveTo>
                  <a:cubicBezTo>
                    <a:pt x="53" y="57"/>
                    <a:pt x="53" y="57"/>
                    <a:pt x="53" y="57"/>
                  </a:cubicBezTo>
                  <a:cubicBezTo>
                    <a:pt x="54" y="58"/>
                    <a:pt x="57" y="58"/>
                    <a:pt x="58" y="57"/>
                  </a:cubicBezTo>
                  <a:cubicBezTo>
                    <a:pt x="59" y="56"/>
                    <a:pt x="60" y="55"/>
                    <a:pt x="60" y="54"/>
                  </a:cubicBezTo>
                  <a:cubicBezTo>
                    <a:pt x="60" y="53"/>
                    <a:pt x="59" y="52"/>
                    <a:pt x="58" y="51"/>
                  </a:cubicBezTo>
                  <a:cubicBezTo>
                    <a:pt x="46" y="39"/>
                    <a:pt x="46" y="39"/>
                    <a:pt x="46" y="39"/>
                  </a:cubicBezTo>
                  <a:cubicBezTo>
                    <a:pt x="45" y="38"/>
                    <a:pt x="44" y="38"/>
                    <a:pt x="43" y="38"/>
                  </a:cubicBezTo>
                  <a:cubicBezTo>
                    <a:pt x="43" y="38"/>
                    <a:pt x="42" y="38"/>
                    <a:pt x="42" y="38"/>
                  </a:cubicBezTo>
                  <a:cubicBezTo>
                    <a:pt x="42" y="38"/>
                    <a:pt x="42" y="38"/>
                    <a:pt x="41" y="38"/>
                  </a:cubicBezTo>
                  <a:cubicBezTo>
                    <a:pt x="41" y="38"/>
                    <a:pt x="41" y="38"/>
                    <a:pt x="40" y="39"/>
                  </a:cubicBezTo>
                  <a:cubicBezTo>
                    <a:pt x="40" y="39"/>
                    <a:pt x="40" y="39"/>
                    <a:pt x="40" y="40"/>
                  </a:cubicBezTo>
                  <a:cubicBezTo>
                    <a:pt x="39" y="40"/>
                    <a:pt x="39" y="40"/>
                    <a:pt x="39" y="40"/>
                  </a:cubicBezTo>
                  <a:cubicBezTo>
                    <a:pt x="39" y="42"/>
                    <a:pt x="39" y="43"/>
                    <a:pt x="41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1" rIns="91440" bIns="45721" numCol="1" anchor="t" anchorCtr="0" compatLnSpc="1"/>
            <a:lstStyle/>
            <a:p>
              <a:endParaRPr lang="en-US" sz="1800"/>
            </a:p>
          </p:txBody>
        </p:sp>
        <p:sp>
          <p:nvSpPr>
            <p:cNvPr id="64" name="í$ḷíḍé"/>
            <p:cNvSpPr/>
            <p:nvPr/>
          </p:nvSpPr>
          <p:spPr bwMode="auto">
            <a:xfrm>
              <a:off x="4270782" y="4215532"/>
              <a:ext cx="353973" cy="299836"/>
            </a:xfrm>
            <a:custGeom>
              <a:avLst/>
              <a:gdLst>
                <a:gd name="T0" fmla="*/ 70 w 72"/>
                <a:gd name="T1" fmla="*/ 16 h 61"/>
                <a:gd name="T2" fmla="*/ 56 w 72"/>
                <a:gd name="T3" fmla="*/ 18 h 61"/>
                <a:gd name="T4" fmla="*/ 43 w 72"/>
                <a:gd name="T5" fmla="*/ 46 h 61"/>
                <a:gd name="T6" fmla="*/ 12 w 72"/>
                <a:gd name="T7" fmla="*/ 46 h 61"/>
                <a:gd name="T8" fmla="*/ 13 w 72"/>
                <a:gd name="T9" fmla="*/ 49 h 61"/>
                <a:gd name="T10" fmla="*/ 48 w 72"/>
                <a:gd name="T11" fmla="*/ 51 h 61"/>
                <a:gd name="T12" fmla="*/ 13 w 72"/>
                <a:gd name="T13" fmla="*/ 52 h 61"/>
                <a:gd name="T14" fmla="*/ 9 w 72"/>
                <a:gd name="T15" fmla="*/ 45 h 61"/>
                <a:gd name="T16" fmla="*/ 7 w 72"/>
                <a:gd name="T17" fmla="*/ 42 h 61"/>
                <a:gd name="T18" fmla="*/ 1 w 72"/>
                <a:gd name="T19" fmla="*/ 23 h 61"/>
                <a:gd name="T20" fmla="*/ 10 w 72"/>
                <a:gd name="T21" fmla="*/ 41 h 61"/>
                <a:gd name="T22" fmla="*/ 43 w 72"/>
                <a:gd name="T23" fmla="*/ 43 h 61"/>
                <a:gd name="T24" fmla="*/ 54 w 72"/>
                <a:gd name="T25" fmla="*/ 17 h 61"/>
                <a:gd name="T26" fmla="*/ 70 w 72"/>
                <a:gd name="T27" fmla="*/ 13 h 61"/>
                <a:gd name="T28" fmla="*/ 18 w 72"/>
                <a:gd name="T29" fmla="*/ 57 h 61"/>
                <a:gd name="T30" fmla="*/ 11 w 72"/>
                <a:gd name="T31" fmla="*/ 57 h 61"/>
                <a:gd name="T32" fmla="*/ 18 w 72"/>
                <a:gd name="T33" fmla="*/ 57 h 61"/>
                <a:gd name="T34" fmla="*/ 14 w 72"/>
                <a:gd name="T35" fmla="*/ 55 h 61"/>
                <a:gd name="T36" fmla="*/ 14 w 72"/>
                <a:gd name="T37" fmla="*/ 59 h 61"/>
                <a:gd name="T38" fmla="*/ 45 w 72"/>
                <a:gd name="T39" fmla="*/ 57 h 61"/>
                <a:gd name="T40" fmla="*/ 38 w 72"/>
                <a:gd name="T41" fmla="*/ 57 h 61"/>
                <a:gd name="T42" fmla="*/ 45 w 72"/>
                <a:gd name="T43" fmla="*/ 57 h 61"/>
                <a:gd name="T44" fmla="*/ 41 w 72"/>
                <a:gd name="T45" fmla="*/ 55 h 61"/>
                <a:gd name="T46" fmla="*/ 41 w 72"/>
                <a:gd name="T47" fmla="*/ 59 h 61"/>
                <a:gd name="T48" fmla="*/ 12 w 72"/>
                <a:gd name="T49" fmla="*/ 37 h 61"/>
                <a:gd name="T50" fmla="*/ 45 w 72"/>
                <a:gd name="T51" fmla="*/ 36 h 61"/>
                <a:gd name="T52" fmla="*/ 12 w 72"/>
                <a:gd name="T53" fmla="*/ 35 h 61"/>
                <a:gd name="T54" fmla="*/ 12 w 72"/>
                <a:gd name="T55" fmla="*/ 37 h 61"/>
                <a:gd name="T56" fmla="*/ 12 w 72"/>
                <a:gd name="T57" fmla="*/ 40 h 61"/>
                <a:gd name="T58" fmla="*/ 43 w 72"/>
                <a:gd name="T59" fmla="*/ 41 h 61"/>
                <a:gd name="T60" fmla="*/ 43 w 72"/>
                <a:gd name="T61" fmla="*/ 39 h 61"/>
                <a:gd name="T62" fmla="*/ 37 w 72"/>
                <a:gd name="T63" fmla="*/ 31 h 61"/>
                <a:gd name="T64" fmla="*/ 44 w 72"/>
                <a:gd name="T65" fmla="*/ 30 h 61"/>
                <a:gd name="T66" fmla="*/ 43 w 72"/>
                <a:gd name="T67" fmla="*/ 0 h 61"/>
                <a:gd name="T68" fmla="*/ 36 w 72"/>
                <a:gd name="T69" fmla="*/ 0 h 61"/>
                <a:gd name="T70" fmla="*/ 37 w 72"/>
                <a:gd name="T71" fmla="*/ 31 h 61"/>
                <a:gd name="T72" fmla="*/ 31 w 72"/>
                <a:gd name="T73" fmla="*/ 31 h 61"/>
                <a:gd name="T74" fmla="*/ 32 w 72"/>
                <a:gd name="T75" fmla="*/ 8 h 61"/>
                <a:gd name="T76" fmla="*/ 25 w 72"/>
                <a:gd name="T77" fmla="*/ 8 h 61"/>
                <a:gd name="T78" fmla="*/ 24 w 72"/>
                <a:gd name="T79" fmla="*/ 30 h 61"/>
                <a:gd name="T80" fmla="*/ 13 w 72"/>
                <a:gd name="T81" fmla="*/ 31 h 61"/>
                <a:gd name="T82" fmla="*/ 20 w 72"/>
                <a:gd name="T83" fmla="*/ 30 h 61"/>
                <a:gd name="T84" fmla="*/ 20 w 72"/>
                <a:gd name="T85" fmla="*/ 16 h 61"/>
                <a:gd name="T86" fmla="*/ 13 w 72"/>
                <a:gd name="T87" fmla="*/ 16 h 61"/>
                <a:gd name="T88" fmla="*/ 13 w 72"/>
                <a:gd name="T89" fmla="*/ 3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2" h="61">
                  <a:moveTo>
                    <a:pt x="72" y="14"/>
                  </a:moveTo>
                  <a:cubicBezTo>
                    <a:pt x="72" y="15"/>
                    <a:pt x="71" y="16"/>
                    <a:pt x="70" y="16"/>
                  </a:cubicBezTo>
                  <a:cubicBezTo>
                    <a:pt x="59" y="16"/>
                    <a:pt x="59" y="16"/>
                    <a:pt x="59" y="16"/>
                  </a:cubicBezTo>
                  <a:cubicBezTo>
                    <a:pt x="58" y="16"/>
                    <a:pt x="57" y="17"/>
                    <a:pt x="56" y="18"/>
                  </a:cubicBezTo>
                  <a:cubicBezTo>
                    <a:pt x="49" y="42"/>
                    <a:pt x="49" y="42"/>
                    <a:pt x="49" y="42"/>
                  </a:cubicBezTo>
                  <a:cubicBezTo>
                    <a:pt x="48" y="44"/>
                    <a:pt x="46" y="46"/>
                    <a:pt x="43" y="46"/>
                  </a:cubicBezTo>
                  <a:cubicBezTo>
                    <a:pt x="13" y="46"/>
                    <a:pt x="13" y="46"/>
                    <a:pt x="13" y="46"/>
                  </a:cubicBezTo>
                  <a:cubicBezTo>
                    <a:pt x="13" y="46"/>
                    <a:pt x="12" y="46"/>
                    <a:pt x="12" y="46"/>
                  </a:cubicBezTo>
                  <a:cubicBezTo>
                    <a:pt x="12" y="48"/>
                    <a:pt x="12" y="48"/>
                    <a:pt x="12" y="48"/>
                  </a:cubicBezTo>
                  <a:cubicBezTo>
                    <a:pt x="12" y="49"/>
                    <a:pt x="12" y="49"/>
                    <a:pt x="13" y="49"/>
                  </a:cubicBezTo>
                  <a:cubicBezTo>
                    <a:pt x="47" y="49"/>
                    <a:pt x="47" y="49"/>
                    <a:pt x="47" y="49"/>
                  </a:cubicBezTo>
                  <a:cubicBezTo>
                    <a:pt x="47" y="49"/>
                    <a:pt x="48" y="50"/>
                    <a:pt x="48" y="51"/>
                  </a:cubicBezTo>
                  <a:cubicBezTo>
                    <a:pt x="48" y="52"/>
                    <a:pt x="47" y="52"/>
                    <a:pt x="47" y="52"/>
                  </a:cubicBezTo>
                  <a:cubicBezTo>
                    <a:pt x="13" y="52"/>
                    <a:pt x="13" y="52"/>
                    <a:pt x="13" y="52"/>
                  </a:cubicBezTo>
                  <a:cubicBezTo>
                    <a:pt x="11" y="52"/>
                    <a:pt x="9" y="50"/>
                    <a:pt x="9" y="48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9" y="45"/>
                    <a:pt x="9" y="44"/>
                    <a:pt x="9" y="44"/>
                  </a:cubicBezTo>
                  <a:cubicBezTo>
                    <a:pt x="8" y="44"/>
                    <a:pt x="8" y="43"/>
                    <a:pt x="7" y="42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4"/>
                    <a:pt x="0" y="23"/>
                    <a:pt x="1" y="23"/>
                  </a:cubicBezTo>
                  <a:cubicBezTo>
                    <a:pt x="1" y="22"/>
                    <a:pt x="2" y="23"/>
                    <a:pt x="3" y="24"/>
                  </a:cubicBezTo>
                  <a:cubicBezTo>
                    <a:pt x="10" y="41"/>
                    <a:pt x="10" y="41"/>
                    <a:pt x="10" y="41"/>
                  </a:cubicBezTo>
                  <a:cubicBezTo>
                    <a:pt x="11" y="42"/>
                    <a:pt x="12" y="43"/>
                    <a:pt x="13" y="43"/>
                  </a:cubicBezTo>
                  <a:cubicBezTo>
                    <a:pt x="43" y="43"/>
                    <a:pt x="43" y="43"/>
                    <a:pt x="43" y="43"/>
                  </a:cubicBezTo>
                  <a:cubicBezTo>
                    <a:pt x="44" y="43"/>
                    <a:pt x="46" y="42"/>
                    <a:pt x="46" y="41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5"/>
                    <a:pt x="57" y="13"/>
                    <a:pt x="59" y="13"/>
                  </a:cubicBezTo>
                  <a:cubicBezTo>
                    <a:pt x="70" y="13"/>
                    <a:pt x="70" y="13"/>
                    <a:pt x="70" y="13"/>
                  </a:cubicBezTo>
                  <a:cubicBezTo>
                    <a:pt x="71" y="13"/>
                    <a:pt x="72" y="13"/>
                    <a:pt x="72" y="14"/>
                  </a:cubicBezTo>
                  <a:close/>
                  <a:moveTo>
                    <a:pt x="18" y="57"/>
                  </a:moveTo>
                  <a:cubicBezTo>
                    <a:pt x="18" y="59"/>
                    <a:pt x="16" y="61"/>
                    <a:pt x="14" y="61"/>
                  </a:cubicBezTo>
                  <a:cubicBezTo>
                    <a:pt x="12" y="61"/>
                    <a:pt x="11" y="59"/>
                    <a:pt x="11" y="57"/>
                  </a:cubicBezTo>
                  <a:cubicBezTo>
                    <a:pt x="11" y="55"/>
                    <a:pt x="12" y="53"/>
                    <a:pt x="14" y="53"/>
                  </a:cubicBezTo>
                  <a:cubicBezTo>
                    <a:pt x="16" y="53"/>
                    <a:pt x="18" y="55"/>
                    <a:pt x="18" y="57"/>
                  </a:cubicBezTo>
                  <a:close/>
                  <a:moveTo>
                    <a:pt x="16" y="57"/>
                  </a:moveTo>
                  <a:cubicBezTo>
                    <a:pt x="16" y="56"/>
                    <a:pt x="15" y="55"/>
                    <a:pt x="14" y="55"/>
                  </a:cubicBezTo>
                  <a:cubicBezTo>
                    <a:pt x="14" y="55"/>
                    <a:pt x="13" y="56"/>
                    <a:pt x="13" y="57"/>
                  </a:cubicBezTo>
                  <a:cubicBezTo>
                    <a:pt x="13" y="58"/>
                    <a:pt x="14" y="59"/>
                    <a:pt x="14" y="59"/>
                  </a:cubicBezTo>
                  <a:cubicBezTo>
                    <a:pt x="15" y="59"/>
                    <a:pt x="16" y="58"/>
                    <a:pt x="16" y="57"/>
                  </a:cubicBezTo>
                  <a:close/>
                  <a:moveTo>
                    <a:pt x="45" y="57"/>
                  </a:moveTo>
                  <a:cubicBezTo>
                    <a:pt x="45" y="59"/>
                    <a:pt x="43" y="61"/>
                    <a:pt x="41" y="61"/>
                  </a:cubicBezTo>
                  <a:cubicBezTo>
                    <a:pt x="39" y="61"/>
                    <a:pt x="38" y="59"/>
                    <a:pt x="38" y="57"/>
                  </a:cubicBezTo>
                  <a:cubicBezTo>
                    <a:pt x="38" y="55"/>
                    <a:pt x="39" y="53"/>
                    <a:pt x="41" y="53"/>
                  </a:cubicBezTo>
                  <a:cubicBezTo>
                    <a:pt x="43" y="53"/>
                    <a:pt x="45" y="55"/>
                    <a:pt x="45" y="57"/>
                  </a:cubicBezTo>
                  <a:close/>
                  <a:moveTo>
                    <a:pt x="43" y="57"/>
                  </a:moveTo>
                  <a:cubicBezTo>
                    <a:pt x="43" y="56"/>
                    <a:pt x="42" y="55"/>
                    <a:pt x="41" y="55"/>
                  </a:cubicBezTo>
                  <a:cubicBezTo>
                    <a:pt x="40" y="55"/>
                    <a:pt x="40" y="56"/>
                    <a:pt x="40" y="57"/>
                  </a:cubicBezTo>
                  <a:cubicBezTo>
                    <a:pt x="40" y="58"/>
                    <a:pt x="40" y="59"/>
                    <a:pt x="41" y="59"/>
                  </a:cubicBezTo>
                  <a:cubicBezTo>
                    <a:pt x="42" y="59"/>
                    <a:pt x="43" y="58"/>
                    <a:pt x="43" y="57"/>
                  </a:cubicBezTo>
                  <a:close/>
                  <a:moveTo>
                    <a:pt x="12" y="37"/>
                  </a:moveTo>
                  <a:cubicBezTo>
                    <a:pt x="44" y="37"/>
                    <a:pt x="44" y="37"/>
                    <a:pt x="44" y="37"/>
                  </a:cubicBezTo>
                  <a:cubicBezTo>
                    <a:pt x="45" y="37"/>
                    <a:pt x="45" y="36"/>
                    <a:pt x="45" y="36"/>
                  </a:cubicBezTo>
                  <a:cubicBezTo>
                    <a:pt x="45" y="35"/>
                    <a:pt x="45" y="35"/>
                    <a:pt x="44" y="35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11" y="35"/>
                    <a:pt x="11" y="35"/>
                    <a:pt x="11" y="36"/>
                  </a:cubicBezTo>
                  <a:cubicBezTo>
                    <a:pt x="11" y="36"/>
                    <a:pt x="11" y="37"/>
                    <a:pt x="12" y="37"/>
                  </a:cubicBezTo>
                  <a:close/>
                  <a:moveTo>
                    <a:pt x="13" y="39"/>
                  </a:moveTo>
                  <a:cubicBezTo>
                    <a:pt x="13" y="39"/>
                    <a:pt x="12" y="40"/>
                    <a:pt x="12" y="40"/>
                  </a:cubicBezTo>
                  <a:cubicBezTo>
                    <a:pt x="12" y="41"/>
                    <a:pt x="13" y="41"/>
                    <a:pt x="13" y="41"/>
                  </a:cubicBezTo>
                  <a:cubicBezTo>
                    <a:pt x="43" y="41"/>
                    <a:pt x="43" y="41"/>
                    <a:pt x="43" y="41"/>
                  </a:cubicBezTo>
                  <a:cubicBezTo>
                    <a:pt x="44" y="41"/>
                    <a:pt x="44" y="41"/>
                    <a:pt x="44" y="40"/>
                  </a:cubicBezTo>
                  <a:cubicBezTo>
                    <a:pt x="44" y="40"/>
                    <a:pt x="44" y="39"/>
                    <a:pt x="43" y="39"/>
                  </a:cubicBezTo>
                  <a:lnTo>
                    <a:pt x="13" y="39"/>
                  </a:lnTo>
                  <a:close/>
                  <a:moveTo>
                    <a:pt x="37" y="31"/>
                  </a:moveTo>
                  <a:cubicBezTo>
                    <a:pt x="43" y="31"/>
                    <a:pt x="43" y="31"/>
                    <a:pt x="43" y="31"/>
                  </a:cubicBezTo>
                  <a:cubicBezTo>
                    <a:pt x="43" y="31"/>
                    <a:pt x="44" y="30"/>
                    <a:pt x="44" y="3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4" y="0"/>
                    <a:pt x="43" y="0"/>
                    <a:pt x="43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6" y="31"/>
                    <a:pt x="37" y="31"/>
                  </a:cubicBezTo>
                  <a:close/>
                  <a:moveTo>
                    <a:pt x="25" y="31"/>
                  </a:moveTo>
                  <a:cubicBezTo>
                    <a:pt x="31" y="31"/>
                    <a:pt x="31" y="31"/>
                    <a:pt x="31" y="31"/>
                  </a:cubicBezTo>
                  <a:cubicBezTo>
                    <a:pt x="32" y="31"/>
                    <a:pt x="32" y="30"/>
                    <a:pt x="32" y="30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2" y="8"/>
                    <a:pt x="32" y="8"/>
                    <a:pt x="31" y="8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5" y="8"/>
                    <a:pt x="24" y="8"/>
                    <a:pt x="24" y="8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5" y="31"/>
                    <a:pt x="25" y="31"/>
                  </a:cubicBezTo>
                  <a:close/>
                  <a:moveTo>
                    <a:pt x="13" y="31"/>
                  </a:move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0"/>
                    <a:pt x="20" y="30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0"/>
                    <a:pt x="13" y="31"/>
                    <a:pt x="13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1" rIns="91440" bIns="45721" numCol="1" anchor="t" anchorCtr="0" compatLnSpc="1"/>
            <a:lstStyle/>
            <a:p>
              <a:endParaRPr lang="en-US" sz="1800"/>
            </a:p>
          </p:txBody>
        </p:sp>
        <p:sp>
          <p:nvSpPr>
            <p:cNvPr id="65" name="ïṥḻiḓê"/>
            <p:cNvSpPr/>
            <p:nvPr/>
          </p:nvSpPr>
          <p:spPr bwMode="auto">
            <a:xfrm>
              <a:off x="7414484" y="4462722"/>
              <a:ext cx="427572" cy="402274"/>
            </a:xfrm>
            <a:custGeom>
              <a:avLst/>
              <a:gdLst>
                <a:gd name="T0" fmla="*/ 23 w 68"/>
                <a:gd name="T1" fmla="*/ 5 h 67"/>
                <a:gd name="T2" fmla="*/ 7 w 68"/>
                <a:gd name="T3" fmla="*/ 11 h 67"/>
                <a:gd name="T4" fmla="*/ 7 w 68"/>
                <a:gd name="T5" fmla="*/ 67 h 67"/>
                <a:gd name="T6" fmla="*/ 38 w 68"/>
                <a:gd name="T7" fmla="*/ 62 h 67"/>
                <a:gd name="T8" fmla="*/ 49 w 68"/>
                <a:gd name="T9" fmla="*/ 56 h 67"/>
                <a:gd name="T10" fmla="*/ 64 w 68"/>
                <a:gd name="T11" fmla="*/ 47 h 67"/>
                <a:gd name="T12" fmla="*/ 60 w 68"/>
                <a:gd name="T13" fmla="*/ 0 h 67"/>
                <a:gd name="T14" fmla="*/ 52 w 68"/>
                <a:gd name="T15" fmla="*/ 51 h 67"/>
                <a:gd name="T16" fmla="*/ 59 w 68"/>
                <a:gd name="T17" fmla="*/ 44 h 67"/>
                <a:gd name="T18" fmla="*/ 56 w 68"/>
                <a:gd name="T19" fmla="*/ 41 h 67"/>
                <a:gd name="T20" fmla="*/ 56 w 68"/>
                <a:gd name="T21" fmla="*/ 51 h 67"/>
                <a:gd name="T22" fmla="*/ 50 w 68"/>
                <a:gd name="T23" fmla="*/ 43 h 67"/>
                <a:gd name="T24" fmla="*/ 33 w 68"/>
                <a:gd name="T25" fmla="*/ 45 h 67"/>
                <a:gd name="T26" fmla="*/ 48 w 68"/>
                <a:gd name="T27" fmla="*/ 53 h 67"/>
                <a:gd name="T28" fmla="*/ 26 w 68"/>
                <a:gd name="T29" fmla="*/ 7 h 67"/>
                <a:gd name="T30" fmla="*/ 65 w 68"/>
                <a:gd name="T31" fmla="*/ 7 h 67"/>
                <a:gd name="T32" fmla="*/ 56 w 68"/>
                <a:gd name="T33" fmla="*/ 39 h 67"/>
                <a:gd name="T34" fmla="*/ 9 w 68"/>
                <a:gd name="T35" fmla="*/ 23 h 67"/>
                <a:gd name="T36" fmla="*/ 12 w 68"/>
                <a:gd name="T37" fmla="*/ 30 h 67"/>
                <a:gd name="T38" fmla="*/ 10 w 68"/>
                <a:gd name="T39" fmla="*/ 32 h 67"/>
                <a:gd name="T40" fmla="*/ 10 w 68"/>
                <a:gd name="T41" fmla="*/ 38 h 67"/>
                <a:gd name="T42" fmla="*/ 12 w 68"/>
                <a:gd name="T43" fmla="*/ 40 h 67"/>
                <a:gd name="T44" fmla="*/ 9 w 68"/>
                <a:gd name="T45" fmla="*/ 47 h 67"/>
                <a:gd name="T46" fmla="*/ 12 w 68"/>
                <a:gd name="T47" fmla="*/ 54 h 67"/>
                <a:gd name="T48" fmla="*/ 9 w 68"/>
                <a:gd name="T49" fmla="*/ 55 h 67"/>
                <a:gd name="T50" fmla="*/ 19 w 68"/>
                <a:gd name="T51" fmla="*/ 61 h 67"/>
                <a:gd name="T52" fmla="*/ 25 w 68"/>
                <a:gd name="T53" fmla="*/ 64 h 67"/>
                <a:gd name="T54" fmla="*/ 3 w 68"/>
                <a:gd name="T55" fmla="*/ 19 h 67"/>
                <a:gd name="T56" fmla="*/ 12 w 68"/>
                <a:gd name="T57" fmla="*/ 22 h 67"/>
                <a:gd name="T58" fmla="*/ 34 w 68"/>
                <a:gd name="T59" fmla="*/ 61 h 67"/>
                <a:gd name="T60" fmla="*/ 19 w 68"/>
                <a:gd name="T61" fmla="*/ 59 h 67"/>
                <a:gd name="T62" fmla="*/ 19 w 68"/>
                <a:gd name="T63" fmla="*/ 8 h 67"/>
                <a:gd name="T64" fmla="*/ 21 w 68"/>
                <a:gd name="T65" fmla="*/ 17 h 67"/>
                <a:gd name="T66" fmla="*/ 24 w 68"/>
                <a:gd name="T67" fmla="*/ 19 h 67"/>
                <a:gd name="T68" fmla="*/ 20 w 68"/>
                <a:gd name="T69" fmla="*/ 26 h 67"/>
                <a:gd name="T70" fmla="*/ 24 w 68"/>
                <a:gd name="T71" fmla="*/ 33 h 67"/>
                <a:gd name="T72" fmla="*/ 21 w 68"/>
                <a:gd name="T73" fmla="*/ 35 h 67"/>
                <a:gd name="T74" fmla="*/ 21 w 68"/>
                <a:gd name="T75" fmla="*/ 41 h 67"/>
                <a:gd name="T76" fmla="*/ 24 w 68"/>
                <a:gd name="T77" fmla="*/ 43 h 67"/>
                <a:gd name="T78" fmla="*/ 21 w 68"/>
                <a:gd name="T79" fmla="*/ 49 h 67"/>
                <a:gd name="T80" fmla="*/ 24 w 68"/>
                <a:gd name="T81" fmla="*/ 51 h 67"/>
                <a:gd name="T82" fmla="*/ 38 w 68"/>
                <a:gd name="T83" fmla="*/ 57 h 67"/>
                <a:gd name="T84" fmla="*/ 40 w 68"/>
                <a:gd name="T85" fmla="*/ 58 h 67"/>
                <a:gd name="T86" fmla="*/ 40 w 68"/>
                <a:gd name="T87" fmla="*/ 55 h 67"/>
                <a:gd name="T88" fmla="*/ 40 w 68"/>
                <a:gd name="T89" fmla="*/ 58 h 67"/>
                <a:gd name="T90" fmla="*/ 33 w 68"/>
                <a:gd name="T91" fmla="*/ 13 h 67"/>
                <a:gd name="T92" fmla="*/ 58 w 68"/>
                <a:gd name="T93" fmla="*/ 11 h 67"/>
                <a:gd name="T94" fmla="*/ 58 w 68"/>
                <a:gd name="T95" fmla="*/ 21 h 67"/>
                <a:gd name="T96" fmla="*/ 33 w 68"/>
                <a:gd name="T97" fmla="*/ 19 h 67"/>
                <a:gd name="T98" fmla="*/ 59 w 68"/>
                <a:gd name="T99" fmla="*/ 28 h 67"/>
                <a:gd name="T100" fmla="*/ 32 w 68"/>
                <a:gd name="T101" fmla="*/ 28 h 67"/>
                <a:gd name="T102" fmla="*/ 59 w 68"/>
                <a:gd name="T103" fmla="*/ 28 h 67"/>
                <a:gd name="T104" fmla="*/ 33 w 68"/>
                <a:gd name="T105" fmla="*/ 37 h 67"/>
                <a:gd name="T106" fmla="*/ 58 w 68"/>
                <a:gd name="T107" fmla="*/ 35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8" h="67">
                  <a:moveTo>
                    <a:pt x="60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27" y="0"/>
                    <a:pt x="24" y="2"/>
                    <a:pt x="23" y="5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5" y="5"/>
                    <a:pt x="13" y="8"/>
                    <a:pt x="12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3" y="11"/>
                    <a:pt x="0" y="14"/>
                    <a:pt x="0" y="19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4"/>
                    <a:pt x="3" y="67"/>
                    <a:pt x="7" y="67"/>
                  </a:cubicBezTo>
                  <a:cubicBezTo>
                    <a:pt x="25" y="67"/>
                    <a:pt x="25" y="67"/>
                    <a:pt x="25" y="67"/>
                  </a:cubicBezTo>
                  <a:cubicBezTo>
                    <a:pt x="29" y="67"/>
                    <a:pt x="33" y="66"/>
                    <a:pt x="35" y="64"/>
                  </a:cubicBezTo>
                  <a:cubicBezTo>
                    <a:pt x="38" y="62"/>
                    <a:pt x="38" y="62"/>
                    <a:pt x="38" y="62"/>
                  </a:cubicBezTo>
                  <a:cubicBezTo>
                    <a:pt x="41" y="62"/>
                    <a:pt x="45" y="60"/>
                    <a:pt x="47" y="59"/>
                  </a:cubicBezTo>
                  <a:cubicBezTo>
                    <a:pt x="48" y="57"/>
                    <a:pt x="48" y="57"/>
                    <a:pt x="48" y="57"/>
                  </a:cubicBezTo>
                  <a:cubicBezTo>
                    <a:pt x="49" y="56"/>
                    <a:pt x="49" y="56"/>
                    <a:pt x="49" y="56"/>
                  </a:cubicBezTo>
                  <a:cubicBezTo>
                    <a:pt x="53" y="56"/>
                    <a:pt x="57" y="55"/>
                    <a:pt x="59" y="53"/>
                  </a:cubicBezTo>
                  <a:cubicBezTo>
                    <a:pt x="62" y="50"/>
                    <a:pt x="62" y="50"/>
                    <a:pt x="62" y="50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6" y="46"/>
                    <a:pt x="68" y="41"/>
                    <a:pt x="68" y="38"/>
                  </a:cubicBezTo>
                  <a:cubicBezTo>
                    <a:pt x="68" y="7"/>
                    <a:pt x="68" y="7"/>
                    <a:pt x="68" y="7"/>
                  </a:cubicBezTo>
                  <a:cubicBezTo>
                    <a:pt x="68" y="3"/>
                    <a:pt x="64" y="0"/>
                    <a:pt x="60" y="0"/>
                  </a:cubicBezTo>
                  <a:close/>
                  <a:moveTo>
                    <a:pt x="52" y="53"/>
                  </a:moveTo>
                  <a:cubicBezTo>
                    <a:pt x="52" y="52"/>
                    <a:pt x="52" y="52"/>
                    <a:pt x="52" y="52"/>
                  </a:cubicBezTo>
                  <a:cubicBezTo>
                    <a:pt x="52" y="52"/>
                    <a:pt x="52" y="51"/>
                    <a:pt x="52" y="51"/>
                  </a:cubicBezTo>
                  <a:cubicBezTo>
                    <a:pt x="52" y="45"/>
                    <a:pt x="52" y="45"/>
                    <a:pt x="52" y="45"/>
                  </a:cubicBezTo>
                  <a:cubicBezTo>
                    <a:pt x="58" y="45"/>
                    <a:pt x="58" y="45"/>
                    <a:pt x="58" y="45"/>
                  </a:cubicBezTo>
                  <a:cubicBezTo>
                    <a:pt x="59" y="45"/>
                    <a:pt x="59" y="45"/>
                    <a:pt x="59" y="44"/>
                  </a:cubicBezTo>
                  <a:cubicBezTo>
                    <a:pt x="59" y="44"/>
                    <a:pt x="59" y="43"/>
                    <a:pt x="58" y="43"/>
                  </a:cubicBezTo>
                  <a:cubicBezTo>
                    <a:pt x="52" y="43"/>
                    <a:pt x="52" y="43"/>
                    <a:pt x="52" y="43"/>
                  </a:cubicBezTo>
                  <a:cubicBezTo>
                    <a:pt x="53" y="42"/>
                    <a:pt x="54" y="41"/>
                    <a:pt x="56" y="41"/>
                  </a:cubicBezTo>
                  <a:cubicBezTo>
                    <a:pt x="64" y="41"/>
                    <a:pt x="64" y="41"/>
                    <a:pt x="64" y="41"/>
                  </a:cubicBezTo>
                  <a:cubicBezTo>
                    <a:pt x="64" y="43"/>
                    <a:pt x="63" y="45"/>
                    <a:pt x="62" y="45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2"/>
                    <a:pt x="54" y="52"/>
                    <a:pt x="52" y="53"/>
                  </a:cubicBezTo>
                  <a:close/>
                  <a:moveTo>
                    <a:pt x="56" y="39"/>
                  </a:moveTo>
                  <a:cubicBezTo>
                    <a:pt x="53" y="39"/>
                    <a:pt x="51" y="41"/>
                    <a:pt x="50" y="43"/>
                  </a:cubicBezTo>
                  <a:cubicBezTo>
                    <a:pt x="33" y="43"/>
                    <a:pt x="33" y="43"/>
                    <a:pt x="33" y="43"/>
                  </a:cubicBezTo>
                  <a:cubicBezTo>
                    <a:pt x="32" y="43"/>
                    <a:pt x="32" y="44"/>
                    <a:pt x="32" y="44"/>
                  </a:cubicBezTo>
                  <a:cubicBezTo>
                    <a:pt x="32" y="45"/>
                    <a:pt x="32" y="45"/>
                    <a:pt x="33" y="45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50" y="51"/>
                    <a:pt x="50" y="51"/>
                    <a:pt x="50" y="51"/>
                  </a:cubicBezTo>
                  <a:cubicBezTo>
                    <a:pt x="48" y="53"/>
                    <a:pt x="48" y="53"/>
                    <a:pt x="48" y="53"/>
                  </a:cubicBezTo>
                  <a:cubicBezTo>
                    <a:pt x="31" y="53"/>
                    <a:pt x="31" y="53"/>
                    <a:pt x="31" y="53"/>
                  </a:cubicBezTo>
                  <a:cubicBezTo>
                    <a:pt x="28" y="53"/>
                    <a:pt x="26" y="51"/>
                    <a:pt x="26" y="49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26" y="5"/>
                    <a:pt x="28" y="3"/>
                    <a:pt x="31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3" y="3"/>
                    <a:pt x="65" y="5"/>
                    <a:pt x="65" y="7"/>
                  </a:cubicBezTo>
                  <a:cubicBezTo>
                    <a:pt x="65" y="38"/>
                    <a:pt x="65" y="38"/>
                    <a:pt x="65" y="38"/>
                  </a:cubicBezTo>
                  <a:cubicBezTo>
                    <a:pt x="65" y="38"/>
                    <a:pt x="65" y="39"/>
                    <a:pt x="65" y="39"/>
                  </a:cubicBezTo>
                  <a:lnTo>
                    <a:pt x="56" y="39"/>
                  </a:lnTo>
                  <a:close/>
                  <a:moveTo>
                    <a:pt x="12" y="22"/>
                  </a:moveTo>
                  <a:cubicBezTo>
                    <a:pt x="10" y="22"/>
                    <a:pt x="10" y="22"/>
                    <a:pt x="10" y="22"/>
                  </a:cubicBezTo>
                  <a:cubicBezTo>
                    <a:pt x="9" y="22"/>
                    <a:pt x="9" y="23"/>
                    <a:pt x="9" y="23"/>
                  </a:cubicBezTo>
                  <a:cubicBezTo>
                    <a:pt x="9" y="24"/>
                    <a:pt x="9" y="24"/>
                    <a:pt x="10" y="24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2" y="30"/>
                    <a:pt x="12" y="30"/>
                    <a:pt x="12" y="30"/>
                  </a:cubicBezTo>
                  <a:cubicBezTo>
                    <a:pt x="10" y="30"/>
                    <a:pt x="10" y="30"/>
                    <a:pt x="10" y="30"/>
                  </a:cubicBezTo>
                  <a:cubicBezTo>
                    <a:pt x="9" y="30"/>
                    <a:pt x="9" y="31"/>
                    <a:pt x="9" y="31"/>
                  </a:cubicBezTo>
                  <a:cubicBezTo>
                    <a:pt x="9" y="32"/>
                    <a:pt x="9" y="32"/>
                    <a:pt x="10" y="32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9" y="38"/>
                    <a:pt x="9" y="39"/>
                    <a:pt x="9" y="39"/>
                  </a:cubicBezTo>
                  <a:cubicBezTo>
                    <a:pt x="9" y="40"/>
                    <a:pt x="9" y="40"/>
                    <a:pt x="10" y="40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2" y="46"/>
                    <a:pt x="12" y="46"/>
                    <a:pt x="12" y="46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9" y="46"/>
                    <a:pt x="9" y="47"/>
                    <a:pt x="9" y="47"/>
                  </a:cubicBezTo>
                  <a:cubicBezTo>
                    <a:pt x="9" y="48"/>
                    <a:pt x="9" y="48"/>
                    <a:pt x="10" y="48"/>
                  </a:cubicBezTo>
                  <a:cubicBezTo>
                    <a:pt x="12" y="48"/>
                    <a:pt x="12" y="48"/>
                    <a:pt x="12" y="48"/>
                  </a:cubicBezTo>
                  <a:cubicBezTo>
                    <a:pt x="12" y="54"/>
                    <a:pt x="12" y="54"/>
                    <a:pt x="12" y="54"/>
                  </a:cubicBezTo>
                  <a:cubicBezTo>
                    <a:pt x="12" y="54"/>
                    <a:pt x="12" y="54"/>
                    <a:pt x="12" y="54"/>
                  </a:cubicBezTo>
                  <a:cubicBezTo>
                    <a:pt x="10" y="54"/>
                    <a:pt x="10" y="54"/>
                    <a:pt x="10" y="54"/>
                  </a:cubicBezTo>
                  <a:cubicBezTo>
                    <a:pt x="9" y="54"/>
                    <a:pt x="9" y="55"/>
                    <a:pt x="9" y="55"/>
                  </a:cubicBezTo>
                  <a:cubicBezTo>
                    <a:pt x="9" y="56"/>
                    <a:pt x="9" y="56"/>
                    <a:pt x="10" y="56"/>
                  </a:cubicBezTo>
                  <a:cubicBezTo>
                    <a:pt x="13" y="56"/>
                    <a:pt x="13" y="56"/>
                    <a:pt x="13" y="56"/>
                  </a:cubicBezTo>
                  <a:cubicBezTo>
                    <a:pt x="14" y="59"/>
                    <a:pt x="16" y="61"/>
                    <a:pt x="19" y="61"/>
                  </a:cubicBezTo>
                  <a:cubicBezTo>
                    <a:pt x="27" y="61"/>
                    <a:pt x="27" y="61"/>
                    <a:pt x="27" y="61"/>
                  </a:cubicBezTo>
                  <a:cubicBezTo>
                    <a:pt x="27" y="64"/>
                    <a:pt x="27" y="64"/>
                    <a:pt x="27" y="64"/>
                  </a:cubicBezTo>
                  <a:cubicBezTo>
                    <a:pt x="26" y="64"/>
                    <a:pt x="26" y="64"/>
                    <a:pt x="25" y="64"/>
                  </a:cubicBezTo>
                  <a:cubicBezTo>
                    <a:pt x="7" y="64"/>
                    <a:pt x="7" y="64"/>
                    <a:pt x="7" y="64"/>
                  </a:cubicBezTo>
                  <a:cubicBezTo>
                    <a:pt x="5" y="64"/>
                    <a:pt x="3" y="62"/>
                    <a:pt x="3" y="60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16"/>
                    <a:pt x="5" y="14"/>
                    <a:pt x="7" y="14"/>
                  </a:cubicBezTo>
                  <a:cubicBezTo>
                    <a:pt x="12" y="14"/>
                    <a:pt x="12" y="14"/>
                    <a:pt x="12" y="14"/>
                  </a:cubicBezTo>
                  <a:lnTo>
                    <a:pt x="12" y="22"/>
                  </a:lnTo>
                  <a:close/>
                  <a:moveTo>
                    <a:pt x="29" y="64"/>
                  </a:moveTo>
                  <a:cubicBezTo>
                    <a:pt x="29" y="61"/>
                    <a:pt x="29" y="61"/>
                    <a:pt x="29" y="61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2"/>
                    <a:pt x="33" y="62"/>
                    <a:pt x="33" y="62"/>
                  </a:cubicBezTo>
                  <a:cubicBezTo>
                    <a:pt x="32" y="63"/>
                    <a:pt x="31" y="63"/>
                    <a:pt x="29" y="64"/>
                  </a:cubicBezTo>
                  <a:close/>
                  <a:moveTo>
                    <a:pt x="19" y="59"/>
                  </a:moveTo>
                  <a:cubicBezTo>
                    <a:pt x="16" y="59"/>
                    <a:pt x="14" y="57"/>
                    <a:pt x="14" y="5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4" y="10"/>
                    <a:pt x="16" y="8"/>
                    <a:pt x="19" y="8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1" y="17"/>
                    <a:pt x="20" y="17"/>
                    <a:pt x="20" y="18"/>
                  </a:cubicBezTo>
                  <a:cubicBezTo>
                    <a:pt x="20" y="18"/>
                    <a:pt x="21" y="19"/>
                    <a:pt x="21" y="19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1" y="25"/>
                    <a:pt x="20" y="25"/>
                    <a:pt x="20" y="26"/>
                  </a:cubicBezTo>
                  <a:cubicBezTo>
                    <a:pt x="20" y="26"/>
                    <a:pt x="21" y="27"/>
                    <a:pt x="21" y="27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21" y="33"/>
                    <a:pt x="20" y="33"/>
                    <a:pt x="20" y="34"/>
                  </a:cubicBezTo>
                  <a:cubicBezTo>
                    <a:pt x="20" y="34"/>
                    <a:pt x="21" y="35"/>
                    <a:pt x="21" y="35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21" y="41"/>
                    <a:pt x="21" y="41"/>
                    <a:pt x="21" y="41"/>
                  </a:cubicBezTo>
                  <a:cubicBezTo>
                    <a:pt x="21" y="41"/>
                    <a:pt x="20" y="41"/>
                    <a:pt x="20" y="42"/>
                  </a:cubicBezTo>
                  <a:cubicBezTo>
                    <a:pt x="20" y="42"/>
                    <a:pt x="21" y="43"/>
                    <a:pt x="21" y="43"/>
                  </a:cubicBezTo>
                  <a:cubicBezTo>
                    <a:pt x="24" y="43"/>
                    <a:pt x="24" y="43"/>
                    <a:pt x="24" y="43"/>
                  </a:cubicBezTo>
                  <a:cubicBezTo>
                    <a:pt x="24" y="49"/>
                    <a:pt x="24" y="49"/>
                    <a:pt x="24" y="49"/>
                  </a:cubicBezTo>
                  <a:cubicBezTo>
                    <a:pt x="24" y="49"/>
                    <a:pt x="24" y="49"/>
                    <a:pt x="24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49"/>
                    <a:pt x="20" y="49"/>
                    <a:pt x="20" y="50"/>
                  </a:cubicBezTo>
                  <a:cubicBezTo>
                    <a:pt x="20" y="50"/>
                    <a:pt x="21" y="51"/>
                    <a:pt x="21" y="51"/>
                  </a:cubicBezTo>
                  <a:cubicBezTo>
                    <a:pt x="24" y="51"/>
                    <a:pt x="24" y="51"/>
                    <a:pt x="24" y="51"/>
                  </a:cubicBezTo>
                  <a:cubicBezTo>
                    <a:pt x="25" y="53"/>
                    <a:pt x="28" y="55"/>
                    <a:pt x="31" y="55"/>
                  </a:cubicBezTo>
                  <a:cubicBezTo>
                    <a:pt x="38" y="55"/>
                    <a:pt x="38" y="55"/>
                    <a:pt x="38" y="55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9"/>
                    <a:pt x="37" y="59"/>
                    <a:pt x="37" y="59"/>
                  </a:cubicBezTo>
                  <a:lnTo>
                    <a:pt x="19" y="59"/>
                  </a:lnTo>
                  <a:close/>
                  <a:moveTo>
                    <a:pt x="40" y="58"/>
                  </a:moveTo>
                  <a:cubicBezTo>
                    <a:pt x="40" y="58"/>
                    <a:pt x="40" y="58"/>
                    <a:pt x="40" y="58"/>
                  </a:cubicBezTo>
                  <a:cubicBezTo>
                    <a:pt x="41" y="57"/>
                    <a:pt x="41" y="57"/>
                    <a:pt x="40" y="57"/>
                  </a:cubicBezTo>
                  <a:cubicBezTo>
                    <a:pt x="40" y="55"/>
                    <a:pt x="40" y="55"/>
                    <a:pt x="40" y="55"/>
                  </a:cubicBezTo>
                  <a:cubicBezTo>
                    <a:pt x="46" y="55"/>
                    <a:pt x="46" y="55"/>
                    <a:pt x="46" y="55"/>
                  </a:cubicBezTo>
                  <a:cubicBezTo>
                    <a:pt x="45" y="56"/>
                    <a:pt x="45" y="56"/>
                    <a:pt x="45" y="56"/>
                  </a:cubicBezTo>
                  <a:cubicBezTo>
                    <a:pt x="44" y="57"/>
                    <a:pt x="42" y="58"/>
                    <a:pt x="40" y="58"/>
                  </a:cubicBezTo>
                  <a:close/>
                  <a:moveTo>
                    <a:pt x="59" y="12"/>
                  </a:moveTo>
                  <a:cubicBezTo>
                    <a:pt x="59" y="12"/>
                    <a:pt x="59" y="13"/>
                    <a:pt x="58" y="13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2" y="13"/>
                    <a:pt x="32" y="12"/>
                    <a:pt x="32" y="12"/>
                  </a:cubicBezTo>
                  <a:cubicBezTo>
                    <a:pt x="32" y="11"/>
                    <a:pt x="32" y="11"/>
                    <a:pt x="33" y="11"/>
                  </a:cubicBezTo>
                  <a:cubicBezTo>
                    <a:pt x="58" y="11"/>
                    <a:pt x="58" y="11"/>
                    <a:pt x="58" y="11"/>
                  </a:cubicBezTo>
                  <a:cubicBezTo>
                    <a:pt x="59" y="11"/>
                    <a:pt x="59" y="11"/>
                    <a:pt x="59" y="12"/>
                  </a:cubicBezTo>
                  <a:close/>
                  <a:moveTo>
                    <a:pt x="59" y="20"/>
                  </a:moveTo>
                  <a:cubicBezTo>
                    <a:pt x="59" y="21"/>
                    <a:pt x="59" y="21"/>
                    <a:pt x="58" y="21"/>
                  </a:cubicBezTo>
                  <a:cubicBezTo>
                    <a:pt x="33" y="21"/>
                    <a:pt x="33" y="21"/>
                    <a:pt x="33" y="21"/>
                  </a:cubicBezTo>
                  <a:cubicBezTo>
                    <a:pt x="32" y="21"/>
                    <a:pt x="32" y="21"/>
                    <a:pt x="32" y="20"/>
                  </a:cubicBezTo>
                  <a:cubicBezTo>
                    <a:pt x="32" y="19"/>
                    <a:pt x="32" y="19"/>
                    <a:pt x="33" y="19"/>
                  </a:cubicBezTo>
                  <a:cubicBezTo>
                    <a:pt x="58" y="19"/>
                    <a:pt x="58" y="19"/>
                    <a:pt x="58" y="19"/>
                  </a:cubicBezTo>
                  <a:cubicBezTo>
                    <a:pt x="59" y="19"/>
                    <a:pt x="59" y="19"/>
                    <a:pt x="59" y="20"/>
                  </a:cubicBezTo>
                  <a:close/>
                  <a:moveTo>
                    <a:pt x="59" y="28"/>
                  </a:moveTo>
                  <a:cubicBezTo>
                    <a:pt x="59" y="29"/>
                    <a:pt x="59" y="29"/>
                    <a:pt x="58" y="29"/>
                  </a:cubicBezTo>
                  <a:cubicBezTo>
                    <a:pt x="33" y="29"/>
                    <a:pt x="33" y="29"/>
                    <a:pt x="33" y="29"/>
                  </a:cubicBezTo>
                  <a:cubicBezTo>
                    <a:pt x="32" y="29"/>
                    <a:pt x="32" y="29"/>
                    <a:pt x="32" y="28"/>
                  </a:cubicBezTo>
                  <a:cubicBezTo>
                    <a:pt x="32" y="27"/>
                    <a:pt x="32" y="27"/>
                    <a:pt x="33" y="27"/>
                  </a:cubicBezTo>
                  <a:cubicBezTo>
                    <a:pt x="58" y="27"/>
                    <a:pt x="58" y="27"/>
                    <a:pt x="58" y="27"/>
                  </a:cubicBezTo>
                  <a:cubicBezTo>
                    <a:pt x="59" y="27"/>
                    <a:pt x="59" y="27"/>
                    <a:pt x="59" y="28"/>
                  </a:cubicBezTo>
                  <a:close/>
                  <a:moveTo>
                    <a:pt x="59" y="36"/>
                  </a:moveTo>
                  <a:cubicBezTo>
                    <a:pt x="59" y="37"/>
                    <a:pt x="59" y="37"/>
                    <a:pt x="58" y="37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32" y="37"/>
                    <a:pt x="32" y="37"/>
                    <a:pt x="32" y="36"/>
                  </a:cubicBezTo>
                  <a:cubicBezTo>
                    <a:pt x="32" y="36"/>
                    <a:pt x="32" y="35"/>
                    <a:pt x="33" y="35"/>
                  </a:cubicBezTo>
                  <a:cubicBezTo>
                    <a:pt x="58" y="35"/>
                    <a:pt x="58" y="35"/>
                    <a:pt x="58" y="35"/>
                  </a:cubicBezTo>
                  <a:cubicBezTo>
                    <a:pt x="59" y="35"/>
                    <a:pt x="59" y="36"/>
                    <a:pt x="59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1" rIns="91440" bIns="45721" numCol="1" anchor="t" anchorCtr="0" compatLnSpc="1"/>
            <a:lstStyle/>
            <a:p>
              <a:endParaRPr lang="en-US" sz="1800"/>
            </a:p>
          </p:txBody>
        </p:sp>
        <p:sp>
          <p:nvSpPr>
            <p:cNvPr id="66" name="îṣlíḓè"/>
            <p:cNvSpPr/>
            <p:nvPr/>
          </p:nvSpPr>
          <p:spPr bwMode="auto">
            <a:xfrm>
              <a:off x="7626142" y="3331001"/>
              <a:ext cx="421885" cy="352397"/>
            </a:xfrm>
            <a:custGeom>
              <a:avLst/>
              <a:gdLst>
                <a:gd name="T0" fmla="*/ 71 w 72"/>
                <a:gd name="T1" fmla="*/ 15 h 60"/>
                <a:gd name="T2" fmla="*/ 57 w 72"/>
                <a:gd name="T3" fmla="*/ 17 h 60"/>
                <a:gd name="T4" fmla="*/ 44 w 72"/>
                <a:gd name="T5" fmla="*/ 45 h 60"/>
                <a:gd name="T6" fmla="*/ 12 w 72"/>
                <a:gd name="T7" fmla="*/ 45 h 60"/>
                <a:gd name="T8" fmla="*/ 14 w 72"/>
                <a:gd name="T9" fmla="*/ 48 h 60"/>
                <a:gd name="T10" fmla="*/ 48 w 72"/>
                <a:gd name="T11" fmla="*/ 50 h 60"/>
                <a:gd name="T12" fmla="*/ 14 w 72"/>
                <a:gd name="T13" fmla="*/ 51 h 60"/>
                <a:gd name="T14" fmla="*/ 9 w 72"/>
                <a:gd name="T15" fmla="*/ 44 h 60"/>
                <a:gd name="T16" fmla="*/ 8 w 72"/>
                <a:gd name="T17" fmla="*/ 41 h 60"/>
                <a:gd name="T18" fmla="*/ 1 w 72"/>
                <a:gd name="T19" fmla="*/ 22 h 60"/>
                <a:gd name="T20" fmla="*/ 11 w 72"/>
                <a:gd name="T21" fmla="*/ 40 h 60"/>
                <a:gd name="T22" fmla="*/ 44 w 72"/>
                <a:gd name="T23" fmla="*/ 42 h 60"/>
                <a:gd name="T24" fmla="*/ 54 w 72"/>
                <a:gd name="T25" fmla="*/ 16 h 60"/>
                <a:gd name="T26" fmla="*/ 71 w 72"/>
                <a:gd name="T27" fmla="*/ 12 h 60"/>
                <a:gd name="T28" fmla="*/ 18 w 72"/>
                <a:gd name="T29" fmla="*/ 56 h 60"/>
                <a:gd name="T30" fmla="*/ 11 w 72"/>
                <a:gd name="T31" fmla="*/ 56 h 60"/>
                <a:gd name="T32" fmla="*/ 18 w 72"/>
                <a:gd name="T33" fmla="*/ 56 h 60"/>
                <a:gd name="T34" fmla="*/ 15 w 72"/>
                <a:gd name="T35" fmla="*/ 54 h 60"/>
                <a:gd name="T36" fmla="*/ 15 w 72"/>
                <a:gd name="T37" fmla="*/ 58 h 60"/>
                <a:gd name="T38" fmla="*/ 45 w 72"/>
                <a:gd name="T39" fmla="*/ 56 h 60"/>
                <a:gd name="T40" fmla="*/ 38 w 72"/>
                <a:gd name="T41" fmla="*/ 56 h 60"/>
                <a:gd name="T42" fmla="*/ 45 w 72"/>
                <a:gd name="T43" fmla="*/ 56 h 60"/>
                <a:gd name="T44" fmla="*/ 42 w 72"/>
                <a:gd name="T45" fmla="*/ 54 h 60"/>
                <a:gd name="T46" fmla="*/ 42 w 72"/>
                <a:gd name="T47" fmla="*/ 58 h 60"/>
                <a:gd name="T48" fmla="*/ 46 w 72"/>
                <a:gd name="T49" fmla="*/ 35 h 60"/>
                <a:gd name="T50" fmla="*/ 12 w 72"/>
                <a:gd name="T51" fmla="*/ 34 h 60"/>
                <a:gd name="T52" fmla="*/ 12 w 72"/>
                <a:gd name="T53" fmla="*/ 36 h 60"/>
                <a:gd name="T54" fmla="*/ 46 w 72"/>
                <a:gd name="T55" fmla="*/ 35 h 60"/>
                <a:gd name="T56" fmla="*/ 12 w 72"/>
                <a:gd name="T57" fmla="*/ 39 h 60"/>
                <a:gd name="T58" fmla="*/ 43 w 72"/>
                <a:gd name="T59" fmla="*/ 40 h 60"/>
                <a:gd name="T60" fmla="*/ 43 w 72"/>
                <a:gd name="T61" fmla="*/ 38 h 60"/>
                <a:gd name="T62" fmla="*/ 13 w 72"/>
                <a:gd name="T63" fmla="*/ 28 h 60"/>
                <a:gd name="T64" fmla="*/ 16 w 72"/>
                <a:gd name="T65" fmla="*/ 23 h 60"/>
                <a:gd name="T66" fmla="*/ 28 w 72"/>
                <a:gd name="T67" fmla="*/ 14 h 60"/>
                <a:gd name="T68" fmla="*/ 33 w 72"/>
                <a:gd name="T69" fmla="*/ 17 h 60"/>
                <a:gd name="T70" fmla="*/ 36 w 72"/>
                <a:gd name="T71" fmla="*/ 22 h 60"/>
                <a:gd name="T72" fmla="*/ 39 w 72"/>
                <a:gd name="T73" fmla="*/ 17 h 60"/>
                <a:gd name="T74" fmla="*/ 51 w 72"/>
                <a:gd name="T75" fmla="*/ 7 h 60"/>
                <a:gd name="T76" fmla="*/ 51 w 72"/>
                <a:gd name="T77" fmla="*/ 0 h 60"/>
                <a:gd name="T78" fmla="*/ 49 w 72"/>
                <a:gd name="T79" fmla="*/ 5 h 60"/>
                <a:gd name="T80" fmla="*/ 36 w 72"/>
                <a:gd name="T81" fmla="*/ 15 h 60"/>
                <a:gd name="T82" fmla="*/ 31 w 72"/>
                <a:gd name="T83" fmla="*/ 12 h 60"/>
                <a:gd name="T84" fmla="*/ 28 w 72"/>
                <a:gd name="T85" fmla="*/ 7 h 60"/>
                <a:gd name="T86" fmla="*/ 25 w 72"/>
                <a:gd name="T87" fmla="*/ 11 h 60"/>
                <a:gd name="T88" fmla="*/ 13 w 72"/>
                <a:gd name="T89" fmla="*/ 22 h 60"/>
                <a:gd name="T90" fmla="*/ 13 w 72"/>
                <a:gd name="T91" fmla="*/ 28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72" h="60">
                  <a:moveTo>
                    <a:pt x="72" y="13"/>
                  </a:moveTo>
                  <a:cubicBezTo>
                    <a:pt x="72" y="14"/>
                    <a:pt x="71" y="15"/>
                    <a:pt x="71" y="15"/>
                  </a:cubicBezTo>
                  <a:cubicBezTo>
                    <a:pt x="60" y="15"/>
                    <a:pt x="60" y="15"/>
                    <a:pt x="60" y="15"/>
                  </a:cubicBezTo>
                  <a:cubicBezTo>
                    <a:pt x="59" y="15"/>
                    <a:pt x="57" y="16"/>
                    <a:pt x="57" y="17"/>
                  </a:cubicBezTo>
                  <a:cubicBezTo>
                    <a:pt x="49" y="41"/>
                    <a:pt x="49" y="41"/>
                    <a:pt x="49" y="41"/>
                  </a:cubicBezTo>
                  <a:cubicBezTo>
                    <a:pt x="49" y="43"/>
                    <a:pt x="46" y="45"/>
                    <a:pt x="44" y="45"/>
                  </a:cubicBezTo>
                  <a:cubicBezTo>
                    <a:pt x="14" y="45"/>
                    <a:pt x="14" y="45"/>
                    <a:pt x="14" y="45"/>
                  </a:cubicBezTo>
                  <a:cubicBezTo>
                    <a:pt x="13" y="45"/>
                    <a:pt x="13" y="45"/>
                    <a:pt x="12" y="45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12" y="47"/>
                    <a:pt x="13" y="48"/>
                    <a:pt x="14" y="48"/>
                  </a:cubicBezTo>
                  <a:cubicBezTo>
                    <a:pt x="47" y="48"/>
                    <a:pt x="47" y="48"/>
                    <a:pt x="47" y="48"/>
                  </a:cubicBezTo>
                  <a:cubicBezTo>
                    <a:pt x="48" y="48"/>
                    <a:pt x="48" y="49"/>
                    <a:pt x="48" y="50"/>
                  </a:cubicBezTo>
                  <a:cubicBezTo>
                    <a:pt x="48" y="50"/>
                    <a:pt x="48" y="51"/>
                    <a:pt x="47" y="51"/>
                  </a:cubicBezTo>
                  <a:cubicBezTo>
                    <a:pt x="14" y="51"/>
                    <a:pt x="14" y="51"/>
                    <a:pt x="14" y="51"/>
                  </a:cubicBezTo>
                  <a:cubicBezTo>
                    <a:pt x="11" y="51"/>
                    <a:pt x="9" y="49"/>
                    <a:pt x="9" y="47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9" y="42"/>
                    <a:pt x="8" y="42"/>
                    <a:pt x="8" y="41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3"/>
                    <a:pt x="0" y="22"/>
                    <a:pt x="1" y="22"/>
                  </a:cubicBezTo>
                  <a:cubicBezTo>
                    <a:pt x="2" y="21"/>
                    <a:pt x="3" y="22"/>
                    <a:pt x="3" y="22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1" y="41"/>
                    <a:pt x="13" y="42"/>
                    <a:pt x="14" y="42"/>
                  </a:cubicBezTo>
                  <a:cubicBezTo>
                    <a:pt x="44" y="42"/>
                    <a:pt x="44" y="42"/>
                    <a:pt x="44" y="42"/>
                  </a:cubicBezTo>
                  <a:cubicBezTo>
                    <a:pt x="45" y="42"/>
                    <a:pt x="46" y="41"/>
                    <a:pt x="47" y="40"/>
                  </a:cubicBezTo>
                  <a:cubicBezTo>
                    <a:pt x="54" y="16"/>
                    <a:pt x="54" y="16"/>
                    <a:pt x="54" y="16"/>
                  </a:cubicBezTo>
                  <a:cubicBezTo>
                    <a:pt x="55" y="13"/>
                    <a:pt x="57" y="12"/>
                    <a:pt x="60" y="12"/>
                  </a:cubicBezTo>
                  <a:cubicBezTo>
                    <a:pt x="71" y="12"/>
                    <a:pt x="71" y="12"/>
                    <a:pt x="71" y="12"/>
                  </a:cubicBezTo>
                  <a:cubicBezTo>
                    <a:pt x="71" y="12"/>
                    <a:pt x="72" y="12"/>
                    <a:pt x="72" y="13"/>
                  </a:cubicBezTo>
                  <a:close/>
                  <a:moveTo>
                    <a:pt x="18" y="56"/>
                  </a:moveTo>
                  <a:cubicBezTo>
                    <a:pt x="18" y="58"/>
                    <a:pt x="17" y="60"/>
                    <a:pt x="15" y="60"/>
                  </a:cubicBezTo>
                  <a:cubicBezTo>
                    <a:pt x="13" y="60"/>
                    <a:pt x="11" y="58"/>
                    <a:pt x="11" y="56"/>
                  </a:cubicBezTo>
                  <a:cubicBezTo>
                    <a:pt x="11" y="54"/>
                    <a:pt x="13" y="52"/>
                    <a:pt x="15" y="52"/>
                  </a:cubicBezTo>
                  <a:cubicBezTo>
                    <a:pt x="17" y="52"/>
                    <a:pt x="18" y="54"/>
                    <a:pt x="18" y="56"/>
                  </a:cubicBezTo>
                  <a:close/>
                  <a:moveTo>
                    <a:pt x="16" y="56"/>
                  </a:moveTo>
                  <a:cubicBezTo>
                    <a:pt x="16" y="55"/>
                    <a:pt x="16" y="54"/>
                    <a:pt x="15" y="54"/>
                  </a:cubicBezTo>
                  <a:cubicBezTo>
                    <a:pt x="14" y="54"/>
                    <a:pt x="13" y="55"/>
                    <a:pt x="13" y="56"/>
                  </a:cubicBezTo>
                  <a:cubicBezTo>
                    <a:pt x="13" y="57"/>
                    <a:pt x="14" y="58"/>
                    <a:pt x="15" y="58"/>
                  </a:cubicBezTo>
                  <a:cubicBezTo>
                    <a:pt x="16" y="58"/>
                    <a:pt x="16" y="57"/>
                    <a:pt x="16" y="56"/>
                  </a:cubicBezTo>
                  <a:close/>
                  <a:moveTo>
                    <a:pt x="45" y="56"/>
                  </a:moveTo>
                  <a:cubicBezTo>
                    <a:pt x="45" y="58"/>
                    <a:pt x="44" y="60"/>
                    <a:pt x="42" y="60"/>
                  </a:cubicBezTo>
                  <a:cubicBezTo>
                    <a:pt x="40" y="60"/>
                    <a:pt x="38" y="58"/>
                    <a:pt x="38" y="56"/>
                  </a:cubicBezTo>
                  <a:cubicBezTo>
                    <a:pt x="38" y="54"/>
                    <a:pt x="40" y="52"/>
                    <a:pt x="42" y="52"/>
                  </a:cubicBezTo>
                  <a:cubicBezTo>
                    <a:pt x="44" y="52"/>
                    <a:pt x="45" y="54"/>
                    <a:pt x="45" y="56"/>
                  </a:cubicBezTo>
                  <a:close/>
                  <a:moveTo>
                    <a:pt x="43" y="56"/>
                  </a:moveTo>
                  <a:cubicBezTo>
                    <a:pt x="43" y="55"/>
                    <a:pt x="43" y="54"/>
                    <a:pt x="42" y="54"/>
                  </a:cubicBezTo>
                  <a:cubicBezTo>
                    <a:pt x="41" y="54"/>
                    <a:pt x="40" y="55"/>
                    <a:pt x="40" y="56"/>
                  </a:cubicBezTo>
                  <a:cubicBezTo>
                    <a:pt x="40" y="57"/>
                    <a:pt x="41" y="58"/>
                    <a:pt x="42" y="58"/>
                  </a:cubicBezTo>
                  <a:cubicBezTo>
                    <a:pt x="43" y="58"/>
                    <a:pt x="43" y="57"/>
                    <a:pt x="43" y="56"/>
                  </a:cubicBezTo>
                  <a:close/>
                  <a:moveTo>
                    <a:pt x="46" y="35"/>
                  </a:moveTo>
                  <a:cubicBezTo>
                    <a:pt x="46" y="34"/>
                    <a:pt x="45" y="34"/>
                    <a:pt x="45" y="34"/>
                  </a:cubicBezTo>
                  <a:cubicBezTo>
                    <a:pt x="12" y="34"/>
                    <a:pt x="12" y="34"/>
                    <a:pt x="12" y="34"/>
                  </a:cubicBezTo>
                  <a:cubicBezTo>
                    <a:pt x="11" y="34"/>
                    <a:pt x="11" y="34"/>
                    <a:pt x="11" y="35"/>
                  </a:cubicBezTo>
                  <a:cubicBezTo>
                    <a:pt x="11" y="35"/>
                    <a:pt x="11" y="36"/>
                    <a:pt x="12" y="36"/>
                  </a:cubicBezTo>
                  <a:cubicBezTo>
                    <a:pt x="45" y="36"/>
                    <a:pt x="45" y="36"/>
                    <a:pt x="45" y="36"/>
                  </a:cubicBezTo>
                  <a:cubicBezTo>
                    <a:pt x="45" y="36"/>
                    <a:pt x="46" y="35"/>
                    <a:pt x="46" y="35"/>
                  </a:cubicBezTo>
                  <a:close/>
                  <a:moveTo>
                    <a:pt x="13" y="38"/>
                  </a:moveTo>
                  <a:cubicBezTo>
                    <a:pt x="13" y="38"/>
                    <a:pt x="12" y="39"/>
                    <a:pt x="12" y="39"/>
                  </a:cubicBezTo>
                  <a:cubicBezTo>
                    <a:pt x="12" y="40"/>
                    <a:pt x="13" y="40"/>
                    <a:pt x="13" y="40"/>
                  </a:cubicBezTo>
                  <a:cubicBezTo>
                    <a:pt x="43" y="40"/>
                    <a:pt x="43" y="40"/>
                    <a:pt x="43" y="40"/>
                  </a:cubicBezTo>
                  <a:cubicBezTo>
                    <a:pt x="44" y="40"/>
                    <a:pt x="44" y="40"/>
                    <a:pt x="44" y="39"/>
                  </a:cubicBezTo>
                  <a:cubicBezTo>
                    <a:pt x="44" y="39"/>
                    <a:pt x="44" y="38"/>
                    <a:pt x="43" y="38"/>
                  </a:cubicBezTo>
                  <a:lnTo>
                    <a:pt x="13" y="38"/>
                  </a:lnTo>
                  <a:close/>
                  <a:moveTo>
                    <a:pt x="13" y="28"/>
                  </a:moveTo>
                  <a:cubicBezTo>
                    <a:pt x="14" y="28"/>
                    <a:pt x="16" y="27"/>
                    <a:pt x="16" y="25"/>
                  </a:cubicBezTo>
                  <a:cubicBezTo>
                    <a:pt x="16" y="24"/>
                    <a:pt x="16" y="24"/>
                    <a:pt x="16" y="2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7" y="13"/>
                    <a:pt x="27" y="14"/>
                    <a:pt x="28" y="14"/>
                  </a:cubicBezTo>
                  <a:cubicBezTo>
                    <a:pt x="28" y="14"/>
                    <a:pt x="29" y="13"/>
                    <a:pt x="29" y="13"/>
                  </a:cubicBezTo>
                  <a:cubicBezTo>
                    <a:pt x="33" y="17"/>
                    <a:pt x="33" y="17"/>
                    <a:pt x="33" y="17"/>
                  </a:cubicBezTo>
                  <a:cubicBezTo>
                    <a:pt x="33" y="18"/>
                    <a:pt x="33" y="18"/>
                    <a:pt x="33" y="19"/>
                  </a:cubicBezTo>
                  <a:cubicBezTo>
                    <a:pt x="33" y="20"/>
                    <a:pt x="34" y="22"/>
                    <a:pt x="36" y="22"/>
                  </a:cubicBezTo>
                  <a:cubicBezTo>
                    <a:pt x="38" y="22"/>
                    <a:pt x="39" y="20"/>
                    <a:pt x="39" y="19"/>
                  </a:cubicBezTo>
                  <a:cubicBezTo>
                    <a:pt x="39" y="18"/>
                    <a:pt x="39" y="18"/>
                    <a:pt x="39" y="17"/>
                  </a:cubicBezTo>
                  <a:cubicBezTo>
                    <a:pt x="50" y="6"/>
                    <a:pt x="50" y="6"/>
                    <a:pt x="50" y="6"/>
                  </a:cubicBezTo>
                  <a:cubicBezTo>
                    <a:pt x="50" y="7"/>
                    <a:pt x="51" y="7"/>
                    <a:pt x="51" y="7"/>
                  </a:cubicBezTo>
                  <a:cubicBezTo>
                    <a:pt x="53" y="7"/>
                    <a:pt x="54" y="5"/>
                    <a:pt x="54" y="4"/>
                  </a:cubicBezTo>
                  <a:cubicBezTo>
                    <a:pt x="54" y="2"/>
                    <a:pt x="53" y="0"/>
                    <a:pt x="51" y="0"/>
                  </a:cubicBezTo>
                  <a:cubicBezTo>
                    <a:pt x="50" y="0"/>
                    <a:pt x="48" y="2"/>
                    <a:pt x="48" y="4"/>
                  </a:cubicBezTo>
                  <a:cubicBezTo>
                    <a:pt x="48" y="4"/>
                    <a:pt x="48" y="5"/>
                    <a:pt x="49" y="5"/>
                  </a:cubicBezTo>
                  <a:cubicBezTo>
                    <a:pt x="38" y="16"/>
                    <a:pt x="38" y="16"/>
                    <a:pt x="38" y="16"/>
                  </a:cubicBezTo>
                  <a:cubicBezTo>
                    <a:pt x="37" y="16"/>
                    <a:pt x="37" y="15"/>
                    <a:pt x="36" y="15"/>
                  </a:cubicBezTo>
                  <a:cubicBezTo>
                    <a:pt x="36" y="15"/>
                    <a:pt x="35" y="16"/>
                    <a:pt x="35" y="16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11"/>
                    <a:pt x="31" y="11"/>
                    <a:pt x="31" y="10"/>
                  </a:cubicBezTo>
                  <a:cubicBezTo>
                    <a:pt x="31" y="9"/>
                    <a:pt x="30" y="7"/>
                    <a:pt x="28" y="7"/>
                  </a:cubicBezTo>
                  <a:cubicBezTo>
                    <a:pt x="26" y="7"/>
                    <a:pt x="25" y="9"/>
                    <a:pt x="25" y="10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4" y="22"/>
                    <a:pt x="13" y="22"/>
                    <a:pt x="13" y="22"/>
                  </a:cubicBezTo>
                  <a:cubicBezTo>
                    <a:pt x="11" y="22"/>
                    <a:pt x="10" y="23"/>
                    <a:pt x="10" y="25"/>
                  </a:cubicBezTo>
                  <a:cubicBezTo>
                    <a:pt x="10" y="27"/>
                    <a:pt x="11" y="28"/>
                    <a:pt x="13" y="2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1" rIns="91440" bIns="45721" numCol="1" anchor="t" anchorCtr="0" compatLnSpc="1"/>
            <a:lstStyle/>
            <a:p>
              <a:endParaRPr lang="en-US" sz="1800"/>
            </a:p>
          </p:txBody>
        </p:sp>
        <p:sp>
          <p:nvSpPr>
            <p:cNvPr id="67" name="is1iḍè"/>
            <p:cNvSpPr/>
            <p:nvPr/>
          </p:nvSpPr>
          <p:spPr bwMode="auto">
            <a:xfrm>
              <a:off x="5655996" y="1632312"/>
              <a:ext cx="288083" cy="303868"/>
            </a:xfrm>
            <a:custGeom>
              <a:avLst/>
              <a:gdLst>
                <a:gd name="T0" fmla="*/ 22 w 62"/>
                <a:gd name="T1" fmla="*/ 32 h 65"/>
                <a:gd name="T2" fmla="*/ 22 w 62"/>
                <a:gd name="T3" fmla="*/ 52 h 65"/>
                <a:gd name="T4" fmla="*/ 26 w 62"/>
                <a:gd name="T5" fmla="*/ 43 h 65"/>
                <a:gd name="T6" fmla="*/ 47 w 62"/>
                <a:gd name="T7" fmla="*/ 7 h 65"/>
                <a:gd name="T8" fmla="*/ 47 w 62"/>
                <a:gd name="T9" fmla="*/ 19 h 65"/>
                <a:gd name="T10" fmla="*/ 40 w 62"/>
                <a:gd name="T11" fmla="*/ 37 h 65"/>
                <a:gd name="T12" fmla="*/ 36 w 62"/>
                <a:gd name="T13" fmla="*/ 27 h 65"/>
                <a:gd name="T14" fmla="*/ 32 w 62"/>
                <a:gd name="T15" fmla="*/ 26 h 65"/>
                <a:gd name="T16" fmla="*/ 24 w 62"/>
                <a:gd name="T17" fmla="*/ 22 h 65"/>
                <a:gd name="T18" fmla="*/ 18 w 62"/>
                <a:gd name="T19" fmla="*/ 21 h 65"/>
                <a:gd name="T20" fmla="*/ 11 w 62"/>
                <a:gd name="T21" fmla="*/ 28 h 65"/>
                <a:gd name="T22" fmla="*/ 6 w 62"/>
                <a:gd name="T23" fmla="*/ 28 h 65"/>
                <a:gd name="T24" fmla="*/ 3 w 62"/>
                <a:gd name="T25" fmla="*/ 38 h 65"/>
                <a:gd name="T26" fmla="*/ 0 w 62"/>
                <a:gd name="T27" fmla="*/ 43 h 65"/>
                <a:gd name="T28" fmla="*/ 3 w 62"/>
                <a:gd name="T29" fmla="*/ 47 h 65"/>
                <a:gd name="T30" fmla="*/ 6 w 62"/>
                <a:gd name="T31" fmla="*/ 58 h 65"/>
                <a:gd name="T32" fmla="*/ 11 w 62"/>
                <a:gd name="T33" fmla="*/ 58 h 65"/>
                <a:gd name="T34" fmla="*/ 18 w 62"/>
                <a:gd name="T35" fmla="*/ 65 h 65"/>
                <a:gd name="T36" fmla="*/ 24 w 62"/>
                <a:gd name="T37" fmla="*/ 64 h 65"/>
                <a:gd name="T38" fmla="*/ 32 w 62"/>
                <a:gd name="T39" fmla="*/ 60 h 65"/>
                <a:gd name="T40" fmla="*/ 36 w 62"/>
                <a:gd name="T41" fmla="*/ 59 h 65"/>
                <a:gd name="T42" fmla="*/ 40 w 62"/>
                <a:gd name="T43" fmla="*/ 49 h 65"/>
                <a:gd name="T44" fmla="*/ 44 w 62"/>
                <a:gd name="T45" fmla="*/ 46 h 65"/>
                <a:gd name="T46" fmla="*/ 38 w 62"/>
                <a:gd name="T47" fmla="*/ 53 h 65"/>
                <a:gd name="T48" fmla="*/ 22 w 62"/>
                <a:gd name="T49" fmla="*/ 58 h 65"/>
                <a:gd name="T50" fmla="*/ 6 w 62"/>
                <a:gd name="T51" fmla="*/ 53 h 65"/>
                <a:gd name="T52" fmla="*/ 7 w 62"/>
                <a:gd name="T53" fmla="*/ 38 h 65"/>
                <a:gd name="T54" fmla="*/ 18 w 62"/>
                <a:gd name="T55" fmla="*/ 24 h 65"/>
                <a:gd name="T56" fmla="*/ 36 w 62"/>
                <a:gd name="T57" fmla="*/ 30 h 65"/>
                <a:gd name="T58" fmla="*/ 41 w 62"/>
                <a:gd name="T59" fmla="*/ 44 h 65"/>
                <a:gd name="T60" fmla="*/ 59 w 62"/>
                <a:gd name="T61" fmla="*/ 11 h 65"/>
                <a:gd name="T62" fmla="*/ 60 w 62"/>
                <a:gd name="T63" fmla="*/ 7 h 65"/>
                <a:gd name="T64" fmla="*/ 54 w 62"/>
                <a:gd name="T65" fmla="*/ 4 h 65"/>
                <a:gd name="T66" fmla="*/ 49 w 62"/>
                <a:gd name="T67" fmla="*/ 0 h 65"/>
                <a:gd name="T68" fmla="*/ 46 w 62"/>
                <a:gd name="T69" fmla="*/ 0 h 65"/>
                <a:gd name="T70" fmla="*/ 40 w 62"/>
                <a:gd name="T71" fmla="*/ 4 h 65"/>
                <a:gd name="T72" fmla="*/ 38 w 62"/>
                <a:gd name="T73" fmla="*/ 4 h 65"/>
                <a:gd name="T74" fmla="*/ 35 w 62"/>
                <a:gd name="T75" fmla="*/ 11 h 65"/>
                <a:gd name="T76" fmla="*/ 33 w 62"/>
                <a:gd name="T77" fmla="*/ 14 h 65"/>
                <a:gd name="T78" fmla="*/ 35 w 62"/>
                <a:gd name="T79" fmla="*/ 18 h 65"/>
                <a:gd name="T80" fmla="*/ 37 w 62"/>
                <a:gd name="T81" fmla="*/ 24 h 65"/>
                <a:gd name="T82" fmla="*/ 40 w 62"/>
                <a:gd name="T83" fmla="*/ 25 h 65"/>
                <a:gd name="T84" fmla="*/ 46 w 62"/>
                <a:gd name="T85" fmla="*/ 28 h 65"/>
                <a:gd name="T86" fmla="*/ 49 w 62"/>
                <a:gd name="T87" fmla="*/ 29 h 65"/>
                <a:gd name="T88" fmla="*/ 54 w 62"/>
                <a:gd name="T89" fmla="*/ 24 h 65"/>
                <a:gd name="T90" fmla="*/ 57 w 62"/>
                <a:gd name="T91" fmla="*/ 24 h 65"/>
                <a:gd name="T92" fmla="*/ 59 w 62"/>
                <a:gd name="T93" fmla="*/ 18 h 65"/>
                <a:gd name="T94" fmla="*/ 61 w 62"/>
                <a:gd name="T95" fmla="*/ 12 h 65"/>
                <a:gd name="T96" fmla="*/ 52 w 62"/>
                <a:gd name="T97" fmla="*/ 22 h 65"/>
                <a:gd name="T98" fmla="*/ 43 w 62"/>
                <a:gd name="T99" fmla="*/ 25 h 65"/>
                <a:gd name="T100" fmla="*/ 36 w 62"/>
                <a:gd name="T101" fmla="*/ 15 h 65"/>
                <a:gd name="T102" fmla="*/ 38 w 62"/>
                <a:gd name="T103" fmla="*/ 7 h 65"/>
                <a:gd name="T104" fmla="*/ 50 w 62"/>
                <a:gd name="T105" fmla="*/ 3 h 65"/>
                <a:gd name="T106" fmla="*/ 56 w 62"/>
                <a:gd name="T107" fmla="*/ 1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2" h="65">
                  <a:moveTo>
                    <a:pt x="22" y="32"/>
                  </a:moveTo>
                  <a:cubicBezTo>
                    <a:pt x="15" y="32"/>
                    <a:pt x="11" y="37"/>
                    <a:pt x="11" y="43"/>
                  </a:cubicBezTo>
                  <a:cubicBezTo>
                    <a:pt x="11" y="49"/>
                    <a:pt x="15" y="54"/>
                    <a:pt x="22" y="54"/>
                  </a:cubicBezTo>
                  <a:cubicBezTo>
                    <a:pt x="28" y="54"/>
                    <a:pt x="33" y="49"/>
                    <a:pt x="33" y="43"/>
                  </a:cubicBezTo>
                  <a:cubicBezTo>
                    <a:pt x="33" y="37"/>
                    <a:pt x="28" y="32"/>
                    <a:pt x="22" y="32"/>
                  </a:cubicBezTo>
                  <a:close/>
                  <a:moveTo>
                    <a:pt x="22" y="52"/>
                  </a:moveTo>
                  <a:cubicBezTo>
                    <a:pt x="17" y="52"/>
                    <a:pt x="13" y="48"/>
                    <a:pt x="13" y="43"/>
                  </a:cubicBezTo>
                  <a:cubicBezTo>
                    <a:pt x="13" y="38"/>
                    <a:pt x="17" y="34"/>
                    <a:pt x="22" y="34"/>
                  </a:cubicBezTo>
                  <a:cubicBezTo>
                    <a:pt x="27" y="34"/>
                    <a:pt x="31" y="38"/>
                    <a:pt x="31" y="43"/>
                  </a:cubicBezTo>
                  <a:cubicBezTo>
                    <a:pt x="31" y="48"/>
                    <a:pt x="27" y="52"/>
                    <a:pt x="22" y="52"/>
                  </a:cubicBezTo>
                  <a:close/>
                  <a:moveTo>
                    <a:pt x="26" y="43"/>
                  </a:moveTo>
                  <a:cubicBezTo>
                    <a:pt x="26" y="45"/>
                    <a:pt x="24" y="47"/>
                    <a:pt x="22" y="47"/>
                  </a:cubicBezTo>
                  <a:cubicBezTo>
                    <a:pt x="19" y="47"/>
                    <a:pt x="17" y="45"/>
                    <a:pt x="17" y="43"/>
                  </a:cubicBezTo>
                  <a:cubicBezTo>
                    <a:pt x="17" y="40"/>
                    <a:pt x="19" y="38"/>
                    <a:pt x="22" y="38"/>
                  </a:cubicBezTo>
                  <a:cubicBezTo>
                    <a:pt x="24" y="38"/>
                    <a:pt x="26" y="40"/>
                    <a:pt x="26" y="43"/>
                  </a:cubicBezTo>
                  <a:close/>
                  <a:moveTo>
                    <a:pt x="47" y="7"/>
                  </a:moveTo>
                  <a:cubicBezTo>
                    <a:pt x="43" y="7"/>
                    <a:pt x="40" y="10"/>
                    <a:pt x="40" y="14"/>
                  </a:cubicBezTo>
                  <a:cubicBezTo>
                    <a:pt x="40" y="18"/>
                    <a:pt x="43" y="21"/>
                    <a:pt x="47" y="21"/>
                  </a:cubicBezTo>
                  <a:cubicBezTo>
                    <a:pt x="51" y="21"/>
                    <a:pt x="54" y="18"/>
                    <a:pt x="54" y="14"/>
                  </a:cubicBezTo>
                  <a:cubicBezTo>
                    <a:pt x="54" y="10"/>
                    <a:pt x="51" y="7"/>
                    <a:pt x="47" y="7"/>
                  </a:cubicBezTo>
                  <a:close/>
                  <a:moveTo>
                    <a:pt x="47" y="19"/>
                  </a:moveTo>
                  <a:cubicBezTo>
                    <a:pt x="44" y="19"/>
                    <a:pt x="42" y="17"/>
                    <a:pt x="42" y="14"/>
                  </a:cubicBezTo>
                  <a:cubicBezTo>
                    <a:pt x="42" y="12"/>
                    <a:pt x="44" y="9"/>
                    <a:pt x="47" y="9"/>
                  </a:cubicBezTo>
                  <a:cubicBezTo>
                    <a:pt x="49" y="9"/>
                    <a:pt x="52" y="12"/>
                    <a:pt x="52" y="14"/>
                  </a:cubicBezTo>
                  <a:cubicBezTo>
                    <a:pt x="52" y="17"/>
                    <a:pt x="49" y="19"/>
                    <a:pt x="47" y="19"/>
                  </a:cubicBezTo>
                  <a:close/>
                  <a:moveTo>
                    <a:pt x="43" y="39"/>
                  </a:moveTo>
                  <a:cubicBezTo>
                    <a:pt x="43" y="38"/>
                    <a:pt x="42" y="38"/>
                    <a:pt x="42" y="38"/>
                  </a:cubicBezTo>
                  <a:cubicBezTo>
                    <a:pt x="42" y="38"/>
                    <a:pt x="42" y="38"/>
                    <a:pt x="41" y="38"/>
                  </a:cubicBezTo>
                  <a:cubicBezTo>
                    <a:pt x="41" y="38"/>
                    <a:pt x="41" y="38"/>
                    <a:pt x="41" y="38"/>
                  </a:cubicBezTo>
                  <a:cubicBezTo>
                    <a:pt x="40" y="38"/>
                    <a:pt x="40" y="38"/>
                    <a:pt x="40" y="37"/>
                  </a:cubicBezTo>
                  <a:cubicBezTo>
                    <a:pt x="39" y="36"/>
                    <a:pt x="40" y="36"/>
                    <a:pt x="40" y="35"/>
                  </a:cubicBezTo>
                  <a:cubicBezTo>
                    <a:pt x="41" y="35"/>
                    <a:pt x="41" y="35"/>
                    <a:pt x="42" y="34"/>
                  </a:cubicBezTo>
                  <a:cubicBezTo>
                    <a:pt x="42" y="33"/>
                    <a:pt x="42" y="33"/>
                    <a:pt x="41" y="32"/>
                  </a:cubicBezTo>
                  <a:cubicBezTo>
                    <a:pt x="40" y="31"/>
                    <a:pt x="39" y="29"/>
                    <a:pt x="38" y="28"/>
                  </a:cubicBezTo>
                  <a:cubicBezTo>
                    <a:pt x="38" y="27"/>
                    <a:pt x="37" y="27"/>
                    <a:pt x="36" y="27"/>
                  </a:cubicBezTo>
                  <a:cubicBezTo>
                    <a:pt x="36" y="27"/>
                    <a:pt x="36" y="27"/>
                    <a:pt x="36" y="27"/>
                  </a:cubicBezTo>
                  <a:cubicBezTo>
                    <a:pt x="36" y="27"/>
                    <a:pt x="35" y="27"/>
                    <a:pt x="35" y="28"/>
                  </a:cubicBezTo>
                  <a:cubicBezTo>
                    <a:pt x="35" y="28"/>
                    <a:pt x="34" y="28"/>
                    <a:pt x="34" y="28"/>
                  </a:cubicBezTo>
                  <a:cubicBezTo>
                    <a:pt x="33" y="28"/>
                    <a:pt x="33" y="28"/>
                    <a:pt x="33" y="28"/>
                  </a:cubicBezTo>
                  <a:cubicBezTo>
                    <a:pt x="32" y="27"/>
                    <a:pt x="32" y="27"/>
                    <a:pt x="32" y="26"/>
                  </a:cubicBezTo>
                  <a:cubicBezTo>
                    <a:pt x="33" y="25"/>
                    <a:pt x="33" y="25"/>
                    <a:pt x="33" y="24"/>
                  </a:cubicBezTo>
                  <a:cubicBezTo>
                    <a:pt x="32" y="24"/>
                    <a:pt x="32" y="23"/>
                    <a:pt x="32" y="23"/>
                  </a:cubicBezTo>
                  <a:cubicBezTo>
                    <a:pt x="30" y="22"/>
                    <a:pt x="28" y="22"/>
                    <a:pt x="26" y="21"/>
                  </a:cubicBezTo>
                  <a:cubicBezTo>
                    <a:pt x="26" y="21"/>
                    <a:pt x="26" y="21"/>
                    <a:pt x="26" y="21"/>
                  </a:cubicBezTo>
                  <a:cubicBezTo>
                    <a:pt x="25" y="21"/>
                    <a:pt x="25" y="21"/>
                    <a:pt x="24" y="22"/>
                  </a:cubicBezTo>
                  <a:cubicBezTo>
                    <a:pt x="24" y="22"/>
                    <a:pt x="24" y="22"/>
                    <a:pt x="24" y="23"/>
                  </a:cubicBezTo>
                  <a:cubicBezTo>
                    <a:pt x="24" y="24"/>
                    <a:pt x="23" y="24"/>
                    <a:pt x="22" y="24"/>
                  </a:cubicBezTo>
                  <a:cubicBezTo>
                    <a:pt x="21" y="24"/>
                    <a:pt x="20" y="24"/>
                    <a:pt x="20" y="23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19" y="21"/>
                    <a:pt x="19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6" y="22"/>
                    <a:pt x="14" y="22"/>
                    <a:pt x="12" y="23"/>
                  </a:cubicBezTo>
                  <a:cubicBezTo>
                    <a:pt x="12" y="23"/>
                    <a:pt x="12" y="24"/>
                    <a:pt x="11" y="24"/>
                  </a:cubicBezTo>
                  <a:cubicBezTo>
                    <a:pt x="11" y="25"/>
                    <a:pt x="11" y="25"/>
                    <a:pt x="12" y="26"/>
                  </a:cubicBezTo>
                  <a:cubicBezTo>
                    <a:pt x="12" y="27"/>
                    <a:pt x="12" y="27"/>
                    <a:pt x="11" y="28"/>
                  </a:cubicBezTo>
                  <a:cubicBezTo>
                    <a:pt x="11" y="28"/>
                    <a:pt x="11" y="28"/>
                    <a:pt x="10" y="28"/>
                  </a:cubicBezTo>
                  <a:cubicBezTo>
                    <a:pt x="10" y="28"/>
                    <a:pt x="9" y="28"/>
                    <a:pt x="9" y="28"/>
                  </a:cubicBezTo>
                  <a:cubicBezTo>
                    <a:pt x="9" y="27"/>
                    <a:pt x="8" y="27"/>
                    <a:pt x="8" y="27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7" y="27"/>
                    <a:pt x="6" y="27"/>
                    <a:pt x="6" y="28"/>
                  </a:cubicBezTo>
                  <a:cubicBezTo>
                    <a:pt x="5" y="29"/>
                    <a:pt x="4" y="31"/>
                    <a:pt x="3" y="32"/>
                  </a:cubicBezTo>
                  <a:cubicBezTo>
                    <a:pt x="2" y="33"/>
                    <a:pt x="2" y="33"/>
                    <a:pt x="2" y="34"/>
                  </a:cubicBezTo>
                  <a:cubicBezTo>
                    <a:pt x="3" y="35"/>
                    <a:pt x="3" y="35"/>
                    <a:pt x="4" y="35"/>
                  </a:cubicBezTo>
                  <a:cubicBezTo>
                    <a:pt x="4" y="36"/>
                    <a:pt x="5" y="36"/>
                    <a:pt x="4" y="37"/>
                  </a:cubicBezTo>
                  <a:cubicBezTo>
                    <a:pt x="4" y="38"/>
                    <a:pt x="4" y="38"/>
                    <a:pt x="3" y="38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2" y="38"/>
                    <a:pt x="2" y="38"/>
                    <a:pt x="2" y="38"/>
                  </a:cubicBezTo>
                  <a:cubicBezTo>
                    <a:pt x="2" y="38"/>
                    <a:pt x="1" y="38"/>
                    <a:pt x="1" y="39"/>
                  </a:cubicBezTo>
                  <a:cubicBezTo>
                    <a:pt x="1" y="39"/>
                    <a:pt x="0" y="39"/>
                    <a:pt x="0" y="40"/>
                  </a:cubicBezTo>
                  <a:cubicBezTo>
                    <a:pt x="0" y="41"/>
                    <a:pt x="0" y="42"/>
                    <a:pt x="0" y="43"/>
                  </a:cubicBezTo>
                  <a:cubicBezTo>
                    <a:pt x="0" y="44"/>
                    <a:pt x="0" y="45"/>
                    <a:pt x="0" y="46"/>
                  </a:cubicBezTo>
                  <a:cubicBezTo>
                    <a:pt x="0" y="46"/>
                    <a:pt x="1" y="47"/>
                    <a:pt x="1" y="47"/>
                  </a:cubicBezTo>
                  <a:cubicBezTo>
                    <a:pt x="1" y="47"/>
                    <a:pt x="2" y="48"/>
                    <a:pt x="2" y="48"/>
                  </a:cubicBezTo>
                  <a:cubicBezTo>
                    <a:pt x="2" y="48"/>
                    <a:pt x="2" y="48"/>
                    <a:pt x="3" y="47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4" y="47"/>
                    <a:pt x="4" y="48"/>
                    <a:pt x="4" y="49"/>
                  </a:cubicBezTo>
                  <a:cubicBezTo>
                    <a:pt x="5" y="49"/>
                    <a:pt x="4" y="50"/>
                    <a:pt x="4" y="51"/>
                  </a:cubicBezTo>
                  <a:cubicBezTo>
                    <a:pt x="3" y="51"/>
                    <a:pt x="3" y="51"/>
                    <a:pt x="2" y="52"/>
                  </a:cubicBezTo>
                  <a:cubicBezTo>
                    <a:pt x="2" y="52"/>
                    <a:pt x="2" y="53"/>
                    <a:pt x="3" y="53"/>
                  </a:cubicBezTo>
                  <a:cubicBezTo>
                    <a:pt x="4" y="55"/>
                    <a:pt x="5" y="57"/>
                    <a:pt x="6" y="58"/>
                  </a:cubicBezTo>
                  <a:cubicBezTo>
                    <a:pt x="6" y="58"/>
                    <a:pt x="7" y="59"/>
                    <a:pt x="8" y="59"/>
                  </a:cubicBezTo>
                  <a:cubicBezTo>
                    <a:pt x="8" y="59"/>
                    <a:pt x="8" y="59"/>
                    <a:pt x="8" y="59"/>
                  </a:cubicBezTo>
                  <a:cubicBezTo>
                    <a:pt x="8" y="59"/>
                    <a:pt x="9" y="58"/>
                    <a:pt x="9" y="58"/>
                  </a:cubicBezTo>
                  <a:cubicBezTo>
                    <a:pt x="9" y="58"/>
                    <a:pt x="10" y="57"/>
                    <a:pt x="10" y="57"/>
                  </a:cubicBezTo>
                  <a:cubicBezTo>
                    <a:pt x="11" y="57"/>
                    <a:pt x="11" y="58"/>
                    <a:pt x="11" y="58"/>
                  </a:cubicBezTo>
                  <a:cubicBezTo>
                    <a:pt x="12" y="58"/>
                    <a:pt x="12" y="59"/>
                    <a:pt x="12" y="60"/>
                  </a:cubicBezTo>
                  <a:cubicBezTo>
                    <a:pt x="11" y="60"/>
                    <a:pt x="11" y="61"/>
                    <a:pt x="11" y="61"/>
                  </a:cubicBezTo>
                  <a:cubicBezTo>
                    <a:pt x="12" y="62"/>
                    <a:pt x="12" y="62"/>
                    <a:pt x="12" y="63"/>
                  </a:cubicBezTo>
                  <a:cubicBezTo>
                    <a:pt x="14" y="64"/>
                    <a:pt x="16" y="64"/>
                    <a:pt x="18" y="65"/>
                  </a:cubicBezTo>
                  <a:cubicBezTo>
                    <a:pt x="18" y="65"/>
                    <a:pt x="18" y="65"/>
                    <a:pt x="18" y="65"/>
                  </a:cubicBezTo>
                  <a:cubicBezTo>
                    <a:pt x="19" y="65"/>
                    <a:pt x="19" y="64"/>
                    <a:pt x="20" y="64"/>
                  </a:cubicBezTo>
                  <a:cubicBezTo>
                    <a:pt x="20" y="64"/>
                    <a:pt x="20" y="63"/>
                    <a:pt x="20" y="63"/>
                  </a:cubicBezTo>
                  <a:cubicBezTo>
                    <a:pt x="20" y="62"/>
                    <a:pt x="21" y="61"/>
                    <a:pt x="22" y="61"/>
                  </a:cubicBezTo>
                  <a:cubicBezTo>
                    <a:pt x="23" y="61"/>
                    <a:pt x="24" y="62"/>
                    <a:pt x="24" y="63"/>
                  </a:cubicBezTo>
                  <a:cubicBezTo>
                    <a:pt x="24" y="63"/>
                    <a:pt x="24" y="64"/>
                    <a:pt x="24" y="64"/>
                  </a:cubicBezTo>
                  <a:cubicBezTo>
                    <a:pt x="25" y="64"/>
                    <a:pt x="25" y="65"/>
                    <a:pt x="26" y="65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8" y="64"/>
                    <a:pt x="30" y="64"/>
                    <a:pt x="32" y="63"/>
                  </a:cubicBezTo>
                  <a:cubicBezTo>
                    <a:pt x="32" y="62"/>
                    <a:pt x="32" y="62"/>
                    <a:pt x="33" y="61"/>
                  </a:cubicBezTo>
                  <a:cubicBezTo>
                    <a:pt x="33" y="61"/>
                    <a:pt x="33" y="60"/>
                    <a:pt x="32" y="60"/>
                  </a:cubicBezTo>
                  <a:cubicBezTo>
                    <a:pt x="32" y="59"/>
                    <a:pt x="32" y="58"/>
                    <a:pt x="33" y="58"/>
                  </a:cubicBezTo>
                  <a:cubicBezTo>
                    <a:pt x="33" y="58"/>
                    <a:pt x="33" y="57"/>
                    <a:pt x="34" y="57"/>
                  </a:cubicBezTo>
                  <a:cubicBezTo>
                    <a:pt x="34" y="57"/>
                    <a:pt x="35" y="58"/>
                    <a:pt x="35" y="58"/>
                  </a:cubicBezTo>
                  <a:cubicBezTo>
                    <a:pt x="35" y="58"/>
                    <a:pt x="36" y="59"/>
                    <a:pt x="36" y="59"/>
                  </a:cubicBezTo>
                  <a:cubicBezTo>
                    <a:pt x="36" y="59"/>
                    <a:pt x="36" y="59"/>
                    <a:pt x="36" y="59"/>
                  </a:cubicBezTo>
                  <a:cubicBezTo>
                    <a:pt x="37" y="59"/>
                    <a:pt x="38" y="58"/>
                    <a:pt x="38" y="58"/>
                  </a:cubicBezTo>
                  <a:cubicBezTo>
                    <a:pt x="39" y="57"/>
                    <a:pt x="40" y="55"/>
                    <a:pt x="41" y="53"/>
                  </a:cubicBezTo>
                  <a:cubicBezTo>
                    <a:pt x="42" y="53"/>
                    <a:pt x="42" y="52"/>
                    <a:pt x="42" y="52"/>
                  </a:cubicBezTo>
                  <a:cubicBezTo>
                    <a:pt x="41" y="51"/>
                    <a:pt x="41" y="51"/>
                    <a:pt x="40" y="51"/>
                  </a:cubicBezTo>
                  <a:cubicBezTo>
                    <a:pt x="40" y="50"/>
                    <a:pt x="39" y="49"/>
                    <a:pt x="40" y="49"/>
                  </a:cubicBezTo>
                  <a:cubicBezTo>
                    <a:pt x="40" y="48"/>
                    <a:pt x="40" y="47"/>
                    <a:pt x="41" y="47"/>
                  </a:cubicBezTo>
                  <a:cubicBezTo>
                    <a:pt x="41" y="47"/>
                    <a:pt x="41" y="47"/>
                    <a:pt x="41" y="47"/>
                  </a:cubicBezTo>
                  <a:cubicBezTo>
                    <a:pt x="42" y="48"/>
                    <a:pt x="42" y="48"/>
                    <a:pt x="42" y="48"/>
                  </a:cubicBezTo>
                  <a:cubicBezTo>
                    <a:pt x="42" y="48"/>
                    <a:pt x="43" y="47"/>
                    <a:pt x="43" y="47"/>
                  </a:cubicBezTo>
                  <a:cubicBezTo>
                    <a:pt x="43" y="47"/>
                    <a:pt x="44" y="46"/>
                    <a:pt x="44" y="46"/>
                  </a:cubicBezTo>
                  <a:cubicBezTo>
                    <a:pt x="44" y="45"/>
                    <a:pt x="44" y="44"/>
                    <a:pt x="44" y="43"/>
                  </a:cubicBezTo>
                  <a:cubicBezTo>
                    <a:pt x="44" y="42"/>
                    <a:pt x="44" y="41"/>
                    <a:pt x="44" y="40"/>
                  </a:cubicBezTo>
                  <a:cubicBezTo>
                    <a:pt x="44" y="39"/>
                    <a:pt x="43" y="39"/>
                    <a:pt x="43" y="39"/>
                  </a:cubicBezTo>
                  <a:close/>
                  <a:moveTo>
                    <a:pt x="37" y="48"/>
                  </a:moveTo>
                  <a:cubicBezTo>
                    <a:pt x="36" y="50"/>
                    <a:pt x="37" y="52"/>
                    <a:pt x="38" y="53"/>
                  </a:cubicBezTo>
                  <a:cubicBezTo>
                    <a:pt x="38" y="54"/>
                    <a:pt x="37" y="54"/>
                    <a:pt x="36" y="55"/>
                  </a:cubicBezTo>
                  <a:cubicBezTo>
                    <a:pt x="35" y="54"/>
                    <a:pt x="33" y="54"/>
                    <a:pt x="31" y="55"/>
                  </a:cubicBezTo>
                  <a:cubicBezTo>
                    <a:pt x="29" y="57"/>
                    <a:pt x="29" y="59"/>
                    <a:pt x="29" y="60"/>
                  </a:cubicBezTo>
                  <a:cubicBezTo>
                    <a:pt x="28" y="61"/>
                    <a:pt x="27" y="61"/>
                    <a:pt x="26" y="61"/>
                  </a:cubicBezTo>
                  <a:cubicBezTo>
                    <a:pt x="26" y="60"/>
                    <a:pt x="24" y="58"/>
                    <a:pt x="22" y="58"/>
                  </a:cubicBezTo>
                  <a:cubicBezTo>
                    <a:pt x="20" y="58"/>
                    <a:pt x="18" y="60"/>
                    <a:pt x="18" y="61"/>
                  </a:cubicBezTo>
                  <a:cubicBezTo>
                    <a:pt x="17" y="61"/>
                    <a:pt x="16" y="61"/>
                    <a:pt x="15" y="60"/>
                  </a:cubicBezTo>
                  <a:cubicBezTo>
                    <a:pt x="15" y="59"/>
                    <a:pt x="15" y="57"/>
                    <a:pt x="13" y="55"/>
                  </a:cubicBezTo>
                  <a:cubicBezTo>
                    <a:pt x="11" y="54"/>
                    <a:pt x="9" y="54"/>
                    <a:pt x="8" y="55"/>
                  </a:cubicBezTo>
                  <a:cubicBezTo>
                    <a:pt x="7" y="54"/>
                    <a:pt x="6" y="54"/>
                    <a:pt x="6" y="53"/>
                  </a:cubicBezTo>
                  <a:cubicBezTo>
                    <a:pt x="7" y="52"/>
                    <a:pt x="8" y="50"/>
                    <a:pt x="7" y="48"/>
                  </a:cubicBezTo>
                  <a:cubicBezTo>
                    <a:pt x="7" y="46"/>
                    <a:pt x="5" y="44"/>
                    <a:pt x="3" y="44"/>
                  </a:cubicBezTo>
                  <a:cubicBezTo>
                    <a:pt x="3" y="44"/>
                    <a:pt x="3" y="43"/>
                    <a:pt x="3" y="43"/>
                  </a:cubicBezTo>
                  <a:cubicBezTo>
                    <a:pt x="3" y="42"/>
                    <a:pt x="3" y="42"/>
                    <a:pt x="3" y="41"/>
                  </a:cubicBezTo>
                  <a:cubicBezTo>
                    <a:pt x="5" y="41"/>
                    <a:pt x="7" y="40"/>
                    <a:pt x="7" y="38"/>
                  </a:cubicBezTo>
                  <a:cubicBezTo>
                    <a:pt x="8" y="36"/>
                    <a:pt x="7" y="34"/>
                    <a:pt x="6" y="33"/>
                  </a:cubicBezTo>
                  <a:cubicBezTo>
                    <a:pt x="6" y="32"/>
                    <a:pt x="7" y="31"/>
                    <a:pt x="8" y="30"/>
                  </a:cubicBezTo>
                  <a:cubicBezTo>
                    <a:pt x="9" y="32"/>
                    <a:pt x="11" y="32"/>
                    <a:pt x="13" y="30"/>
                  </a:cubicBezTo>
                  <a:cubicBezTo>
                    <a:pt x="15" y="29"/>
                    <a:pt x="15" y="27"/>
                    <a:pt x="15" y="25"/>
                  </a:cubicBezTo>
                  <a:cubicBezTo>
                    <a:pt x="16" y="25"/>
                    <a:pt x="17" y="25"/>
                    <a:pt x="18" y="24"/>
                  </a:cubicBezTo>
                  <a:cubicBezTo>
                    <a:pt x="18" y="26"/>
                    <a:pt x="20" y="27"/>
                    <a:pt x="22" y="27"/>
                  </a:cubicBezTo>
                  <a:cubicBezTo>
                    <a:pt x="24" y="27"/>
                    <a:pt x="26" y="26"/>
                    <a:pt x="26" y="24"/>
                  </a:cubicBezTo>
                  <a:cubicBezTo>
                    <a:pt x="27" y="25"/>
                    <a:pt x="28" y="25"/>
                    <a:pt x="29" y="25"/>
                  </a:cubicBezTo>
                  <a:cubicBezTo>
                    <a:pt x="29" y="27"/>
                    <a:pt x="29" y="29"/>
                    <a:pt x="31" y="30"/>
                  </a:cubicBezTo>
                  <a:cubicBezTo>
                    <a:pt x="33" y="32"/>
                    <a:pt x="35" y="32"/>
                    <a:pt x="36" y="30"/>
                  </a:cubicBezTo>
                  <a:cubicBezTo>
                    <a:pt x="37" y="31"/>
                    <a:pt x="38" y="32"/>
                    <a:pt x="38" y="33"/>
                  </a:cubicBezTo>
                  <a:cubicBezTo>
                    <a:pt x="37" y="34"/>
                    <a:pt x="36" y="36"/>
                    <a:pt x="37" y="38"/>
                  </a:cubicBezTo>
                  <a:cubicBezTo>
                    <a:pt x="37" y="40"/>
                    <a:pt x="39" y="41"/>
                    <a:pt x="41" y="41"/>
                  </a:cubicBezTo>
                  <a:cubicBezTo>
                    <a:pt x="41" y="42"/>
                    <a:pt x="41" y="42"/>
                    <a:pt x="41" y="43"/>
                  </a:cubicBezTo>
                  <a:cubicBezTo>
                    <a:pt x="41" y="43"/>
                    <a:pt x="41" y="44"/>
                    <a:pt x="41" y="44"/>
                  </a:cubicBezTo>
                  <a:cubicBezTo>
                    <a:pt x="39" y="44"/>
                    <a:pt x="37" y="46"/>
                    <a:pt x="37" y="48"/>
                  </a:cubicBezTo>
                  <a:close/>
                  <a:moveTo>
                    <a:pt x="61" y="12"/>
                  </a:moveTo>
                  <a:cubicBezTo>
                    <a:pt x="61" y="12"/>
                    <a:pt x="61" y="11"/>
                    <a:pt x="61" y="11"/>
                  </a:cubicBezTo>
                  <a:cubicBezTo>
                    <a:pt x="60" y="11"/>
                    <a:pt x="60" y="11"/>
                    <a:pt x="59" y="11"/>
                  </a:cubicBezTo>
                  <a:cubicBezTo>
                    <a:pt x="59" y="11"/>
                    <a:pt x="59" y="11"/>
                    <a:pt x="59" y="11"/>
                  </a:cubicBezTo>
                  <a:cubicBezTo>
                    <a:pt x="59" y="11"/>
                    <a:pt x="59" y="11"/>
                    <a:pt x="59" y="11"/>
                  </a:cubicBezTo>
                  <a:cubicBezTo>
                    <a:pt x="59" y="11"/>
                    <a:pt x="59" y="11"/>
                    <a:pt x="59" y="11"/>
                  </a:cubicBezTo>
                  <a:cubicBezTo>
                    <a:pt x="59" y="10"/>
                    <a:pt x="59" y="10"/>
                    <a:pt x="59" y="10"/>
                  </a:cubicBezTo>
                  <a:cubicBezTo>
                    <a:pt x="59" y="10"/>
                    <a:pt x="60" y="10"/>
                    <a:pt x="60" y="9"/>
                  </a:cubicBezTo>
                  <a:cubicBezTo>
                    <a:pt x="60" y="9"/>
                    <a:pt x="60" y="8"/>
                    <a:pt x="60" y="7"/>
                  </a:cubicBezTo>
                  <a:cubicBezTo>
                    <a:pt x="59" y="6"/>
                    <a:pt x="58" y="5"/>
                    <a:pt x="57" y="4"/>
                  </a:cubicBezTo>
                  <a:cubicBezTo>
                    <a:pt x="57" y="4"/>
                    <a:pt x="57" y="4"/>
                    <a:pt x="56" y="4"/>
                  </a:cubicBezTo>
                  <a:cubicBezTo>
                    <a:pt x="56" y="4"/>
                    <a:pt x="56" y="4"/>
                    <a:pt x="56" y="4"/>
                  </a:cubicBezTo>
                  <a:cubicBezTo>
                    <a:pt x="55" y="4"/>
                    <a:pt x="55" y="4"/>
                    <a:pt x="55" y="4"/>
                  </a:cubicBezTo>
                  <a:cubicBezTo>
                    <a:pt x="54" y="4"/>
                    <a:pt x="54" y="4"/>
                    <a:pt x="54" y="4"/>
                  </a:cubicBezTo>
                  <a:cubicBezTo>
                    <a:pt x="54" y="4"/>
                    <a:pt x="54" y="4"/>
                    <a:pt x="54" y="4"/>
                  </a:cubicBezTo>
                  <a:cubicBezTo>
                    <a:pt x="54" y="4"/>
                    <a:pt x="55" y="3"/>
                    <a:pt x="54" y="2"/>
                  </a:cubicBezTo>
                  <a:cubicBezTo>
                    <a:pt x="54" y="2"/>
                    <a:pt x="54" y="1"/>
                    <a:pt x="53" y="1"/>
                  </a:cubicBezTo>
                  <a:cubicBezTo>
                    <a:pt x="52" y="1"/>
                    <a:pt x="51" y="0"/>
                    <a:pt x="50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9" y="0"/>
                    <a:pt x="48" y="0"/>
                    <a:pt x="48" y="0"/>
                  </a:cubicBezTo>
                  <a:cubicBezTo>
                    <a:pt x="48" y="1"/>
                    <a:pt x="47" y="1"/>
                    <a:pt x="47" y="2"/>
                  </a:cubicBezTo>
                  <a:cubicBezTo>
                    <a:pt x="47" y="2"/>
                    <a:pt x="47" y="2"/>
                    <a:pt x="47" y="2"/>
                  </a:cubicBezTo>
                  <a:cubicBezTo>
                    <a:pt x="47" y="2"/>
                    <a:pt x="47" y="2"/>
                    <a:pt x="47" y="2"/>
                  </a:cubicBezTo>
                  <a:cubicBezTo>
                    <a:pt x="47" y="1"/>
                    <a:pt x="46" y="1"/>
                    <a:pt x="46" y="0"/>
                  </a:cubicBezTo>
                  <a:cubicBezTo>
                    <a:pt x="46" y="0"/>
                    <a:pt x="45" y="0"/>
                    <a:pt x="45" y="0"/>
                  </a:cubicBezTo>
                  <a:cubicBezTo>
                    <a:pt x="45" y="0"/>
                    <a:pt x="45" y="0"/>
                    <a:pt x="44" y="0"/>
                  </a:cubicBezTo>
                  <a:cubicBezTo>
                    <a:pt x="43" y="0"/>
                    <a:pt x="42" y="1"/>
                    <a:pt x="41" y="1"/>
                  </a:cubicBezTo>
                  <a:cubicBezTo>
                    <a:pt x="40" y="1"/>
                    <a:pt x="40" y="2"/>
                    <a:pt x="40" y="2"/>
                  </a:cubicBezTo>
                  <a:cubicBezTo>
                    <a:pt x="40" y="3"/>
                    <a:pt x="40" y="4"/>
                    <a:pt x="40" y="4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0" y="4"/>
                    <a:pt x="40" y="4"/>
                    <a:pt x="39" y="4"/>
                  </a:cubicBezTo>
                  <a:cubicBezTo>
                    <a:pt x="39" y="4"/>
                    <a:pt x="39" y="4"/>
                    <a:pt x="38" y="4"/>
                  </a:cubicBezTo>
                  <a:cubicBezTo>
                    <a:pt x="38" y="4"/>
                    <a:pt x="38" y="4"/>
                    <a:pt x="38" y="4"/>
                  </a:cubicBezTo>
                  <a:cubicBezTo>
                    <a:pt x="37" y="4"/>
                    <a:pt x="37" y="4"/>
                    <a:pt x="37" y="4"/>
                  </a:cubicBezTo>
                  <a:cubicBezTo>
                    <a:pt x="36" y="5"/>
                    <a:pt x="35" y="6"/>
                    <a:pt x="34" y="7"/>
                  </a:cubicBezTo>
                  <a:cubicBezTo>
                    <a:pt x="34" y="8"/>
                    <a:pt x="34" y="9"/>
                    <a:pt x="34" y="9"/>
                  </a:cubicBezTo>
                  <a:cubicBezTo>
                    <a:pt x="34" y="10"/>
                    <a:pt x="35" y="10"/>
                    <a:pt x="35" y="10"/>
                  </a:cubicBezTo>
                  <a:cubicBezTo>
                    <a:pt x="35" y="10"/>
                    <a:pt x="35" y="10"/>
                    <a:pt x="35" y="11"/>
                  </a:cubicBezTo>
                  <a:cubicBezTo>
                    <a:pt x="35" y="11"/>
                    <a:pt x="35" y="11"/>
                    <a:pt x="35" y="11"/>
                  </a:cubicBezTo>
                  <a:cubicBezTo>
                    <a:pt x="35" y="11"/>
                    <a:pt x="35" y="11"/>
                    <a:pt x="35" y="11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33" y="11"/>
                    <a:pt x="33" y="12"/>
                    <a:pt x="33" y="12"/>
                  </a:cubicBezTo>
                  <a:cubicBezTo>
                    <a:pt x="33" y="13"/>
                    <a:pt x="33" y="14"/>
                    <a:pt x="33" y="14"/>
                  </a:cubicBezTo>
                  <a:cubicBezTo>
                    <a:pt x="33" y="15"/>
                    <a:pt x="33" y="16"/>
                    <a:pt x="33" y="16"/>
                  </a:cubicBezTo>
                  <a:cubicBezTo>
                    <a:pt x="33" y="17"/>
                    <a:pt x="33" y="17"/>
                    <a:pt x="33" y="18"/>
                  </a:cubicBezTo>
                  <a:cubicBezTo>
                    <a:pt x="34" y="18"/>
                    <a:pt x="34" y="18"/>
                    <a:pt x="35" y="18"/>
                  </a:cubicBezTo>
                  <a:cubicBezTo>
                    <a:pt x="35" y="18"/>
                    <a:pt x="35" y="18"/>
                    <a:pt x="35" y="18"/>
                  </a:cubicBezTo>
                  <a:cubicBezTo>
                    <a:pt x="35" y="18"/>
                    <a:pt x="35" y="18"/>
                    <a:pt x="35" y="18"/>
                  </a:cubicBezTo>
                  <a:cubicBezTo>
                    <a:pt x="35" y="18"/>
                    <a:pt x="35" y="18"/>
                    <a:pt x="35" y="18"/>
                  </a:cubicBezTo>
                  <a:cubicBezTo>
                    <a:pt x="35" y="18"/>
                    <a:pt x="35" y="18"/>
                    <a:pt x="35" y="18"/>
                  </a:cubicBezTo>
                  <a:cubicBezTo>
                    <a:pt x="35" y="19"/>
                    <a:pt x="34" y="19"/>
                    <a:pt x="34" y="20"/>
                  </a:cubicBezTo>
                  <a:cubicBezTo>
                    <a:pt x="34" y="20"/>
                    <a:pt x="34" y="21"/>
                    <a:pt x="34" y="21"/>
                  </a:cubicBezTo>
                  <a:cubicBezTo>
                    <a:pt x="35" y="22"/>
                    <a:pt x="36" y="23"/>
                    <a:pt x="37" y="24"/>
                  </a:cubicBezTo>
                  <a:cubicBezTo>
                    <a:pt x="37" y="25"/>
                    <a:pt x="37" y="25"/>
                    <a:pt x="38" y="25"/>
                  </a:cubicBezTo>
                  <a:cubicBezTo>
                    <a:pt x="38" y="25"/>
                    <a:pt x="38" y="25"/>
                    <a:pt x="38" y="25"/>
                  </a:cubicBezTo>
                  <a:cubicBezTo>
                    <a:pt x="39" y="25"/>
                    <a:pt x="39" y="25"/>
                    <a:pt x="39" y="24"/>
                  </a:cubicBezTo>
                  <a:cubicBezTo>
                    <a:pt x="40" y="24"/>
                    <a:pt x="40" y="24"/>
                    <a:pt x="40" y="24"/>
                  </a:cubicBezTo>
                  <a:cubicBezTo>
                    <a:pt x="40" y="24"/>
                    <a:pt x="40" y="24"/>
                    <a:pt x="40" y="25"/>
                  </a:cubicBezTo>
                  <a:cubicBezTo>
                    <a:pt x="40" y="25"/>
                    <a:pt x="40" y="26"/>
                    <a:pt x="40" y="26"/>
                  </a:cubicBezTo>
                  <a:cubicBezTo>
                    <a:pt x="40" y="27"/>
                    <a:pt x="40" y="27"/>
                    <a:pt x="41" y="27"/>
                  </a:cubicBezTo>
                  <a:cubicBezTo>
                    <a:pt x="42" y="28"/>
                    <a:pt x="43" y="28"/>
                    <a:pt x="44" y="29"/>
                  </a:cubicBezTo>
                  <a:cubicBezTo>
                    <a:pt x="45" y="29"/>
                    <a:pt x="45" y="29"/>
                    <a:pt x="45" y="29"/>
                  </a:cubicBezTo>
                  <a:cubicBezTo>
                    <a:pt x="45" y="29"/>
                    <a:pt x="46" y="28"/>
                    <a:pt x="46" y="28"/>
                  </a:cubicBezTo>
                  <a:cubicBezTo>
                    <a:pt x="46" y="28"/>
                    <a:pt x="47" y="27"/>
                    <a:pt x="47" y="27"/>
                  </a:cubicBezTo>
                  <a:cubicBezTo>
                    <a:pt x="47" y="27"/>
                    <a:pt x="47" y="27"/>
                    <a:pt x="47" y="27"/>
                  </a:cubicBezTo>
                  <a:cubicBezTo>
                    <a:pt x="47" y="27"/>
                    <a:pt x="47" y="27"/>
                    <a:pt x="47" y="27"/>
                  </a:cubicBezTo>
                  <a:cubicBezTo>
                    <a:pt x="47" y="27"/>
                    <a:pt x="48" y="28"/>
                    <a:pt x="48" y="28"/>
                  </a:cubicBezTo>
                  <a:cubicBezTo>
                    <a:pt x="48" y="28"/>
                    <a:pt x="49" y="29"/>
                    <a:pt x="49" y="29"/>
                  </a:cubicBezTo>
                  <a:cubicBezTo>
                    <a:pt x="49" y="29"/>
                    <a:pt x="49" y="29"/>
                    <a:pt x="50" y="29"/>
                  </a:cubicBezTo>
                  <a:cubicBezTo>
                    <a:pt x="51" y="28"/>
                    <a:pt x="52" y="28"/>
                    <a:pt x="53" y="27"/>
                  </a:cubicBezTo>
                  <a:cubicBezTo>
                    <a:pt x="54" y="27"/>
                    <a:pt x="54" y="27"/>
                    <a:pt x="54" y="26"/>
                  </a:cubicBezTo>
                  <a:cubicBezTo>
                    <a:pt x="55" y="26"/>
                    <a:pt x="54" y="25"/>
                    <a:pt x="54" y="25"/>
                  </a:cubicBezTo>
                  <a:cubicBezTo>
                    <a:pt x="54" y="24"/>
                    <a:pt x="54" y="24"/>
                    <a:pt x="54" y="24"/>
                  </a:cubicBezTo>
                  <a:cubicBezTo>
                    <a:pt x="54" y="24"/>
                    <a:pt x="54" y="24"/>
                    <a:pt x="54" y="24"/>
                  </a:cubicBezTo>
                  <a:cubicBezTo>
                    <a:pt x="54" y="24"/>
                    <a:pt x="54" y="24"/>
                    <a:pt x="55" y="24"/>
                  </a:cubicBezTo>
                  <a:cubicBezTo>
                    <a:pt x="55" y="25"/>
                    <a:pt x="55" y="25"/>
                    <a:pt x="56" y="25"/>
                  </a:cubicBezTo>
                  <a:cubicBezTo>
                    <a:pt x="56" y="25"/>
                    <a:pt x="56" y="25"/>
                    <a:pt x="56" y="25"/>
                  </a:cubicBezTo>
                  <a:cubicBezTo>
                    <a:pt x="57" y="25"/>
                    <a:pt x="57" y="25"/>
                    <a:pt x="57" y="24"/>
                  </a:cubicBezTo>
                  <a:cubicBezTo>
                    <a:pt x="58" y="23"/>
                    <a:pt x="59" y="22"/>
                    <a:pt x="60" y="21"/>
                  </a:cubicBezTo>
                  <a:cubicBezTo>
                    <a:pt x="60" y="21"/>
                    <a:pt x="60" y="20"/>
                    <a:pt x="60" y="20"/>
                  </a:cubicBezTo>
                  <a:cubicBezTo>
                    <a:pt x="60" y="19"/>
                    <a:pt x="59" y="19"/>
                    <a:pt x="59" y="18"/>
                  </a:cubicBezTo>
                  <a:cubicBezTo>
                    <a:pt x="59" y="18"/>
                    <a:pt x="59" y="18"/>
                    <a:pt x="59" y="18"/>
                  </a:cubicBezTo>
                  <a:cubicBezTo>
                    <a:pt x="59" y="18"/>
                    <a:pt x="59" y="18"/>
                    <a:pt x="59" y="18"/>
                  </a:cubicBezTo>
                  <a:cubicBezTo>
                    <a:pt x="59" y="18"/>
                    <a:pt x="59" y="18"/>
                    <a:pt x="59" y="18"/>
                  </a:cubicBezTo>
                  <a:cubicBezTo>
                    <a:pt x="60" y="18"/>
                    <a:pt x="60" y="18"/>
                    <a:pt x="60" y="18"/>
                  </a:cubicBezTo>
                  <a:cubicBezTo>
                    <a:pt x="61" y="17"/>
                    <a:pt x="61" y="17"/>
                    <a:pt x="61" y="16"/>
                  </a:cubicBezTo>
                  <a:cubicBezTo>
                    <a:pt x="61" y="16"/>
                    <a:pt x="62" y="15"/>
                    <a:pt x="62" y="14"/>
                  </a:cubicBezTo>
                  <a:cubicBezTo>
                    <a:pt x="62" y="14"/>
                    <a:pt x="61" y="13"/>
                    <a:pt x="61" y="12"/>
                  </a:cubicBezTo>
                  <a:close/>
                  <a:moveTo>
                    <a:pt x="58" y="15"/>
                  </a:moveTo>
                  <a:cubicBezTo>
                    <a:pt x="57" y="15"/>
                    <a:pt x="56" y="16"/>
                    <a:pt x="56" y="17"/>
                  </a:cubicBezTo>
                  <a:cubicBezTo>
                    <a:pt x="55" y="18"/>
                    <a:pt x="56" y="20"/>
                    <a:pt x="57" y="21"/>
                  </a:cubicBezTo>
                  <a:cubicBezTo>
                    <a:pt x="56" y="21"/>
                    <a:pt x="56" y="21"/>
                    <a:pt x="56" y="22"/>
                  </a:cubicBezTo>
                  <a:cubicBezTo>
                    <a:pt x="55" y="21"/>
                    <a:pt x="53" y="21"/>
                    <a:pt x="52" y="22"/>
                  </a:cubicBezTo>
                  <a:cubicBezTo>
                    <a:pt x="51" y="23"/>
                    <a:pt x="51" y="24"/>
                    <a:pt x="51" y="25"/>
                  </a:cubicBezTo>
                  <a:cubicBezTo>
                    <a:pt x="51" y="25"/>
                    <a:pt x="50" y="25"/>
                    <a:pt x="50" y="25"/>
                  </a:cubicBezTo>
                  <a:cubicBezTo>
                    <a:pt x="49" y="24"/>
                    <a:pt x="48" y="24"/>
                    <a:pt x="47" y="24"/>
                  </a:cubicBezTo>
                  <a:cubicBezTo>
                    <a:pt x="46" y="24"/>
                    <a:pt x="45" y="24"/>
                    <a:pt x="44" y="25"/>
                  </a:cubicBezTo>
                  <a:cubicBezTo>
                    <a:pt x="44" y="25"/>
                    <a:pt x="43" y="25"/>
                    <a:pt x="43" y="25"/>
                  </a:cubicBezTo>
                  <a:cubicBezTo>
                    <a:pt x="43" y="24"/>
                    <a:pt x="43" y="23"/>
                    <a:pt x="42" y="22"/>
                  </a:cubicBezTo>
                  <a:cubicBezTo>
                    <a:pt x="41" y="21"/>
                    <a:pt x="39" y="21"/>
                    <a:pt x="38" y="22"/>
                  </a:cubicBezTo>
                  <a:cubicBezTo>
                    <a:pt x="38" y="21"/>
                    <a:pt x="38" y="21"/>
                    <a:pt x="37" y="21"/>
                  </a:cubicBezTo>
                  <a:cubicBezTo>
                    <a:pt x="38" y="20"/>
                    <a:pt x="39" y="18"/>
                    <a:pt x="38" y="17"/>
                  </a:cubicBezTo>
                  <a:cubicBezTo>
                    <a:pt x="38" y="16"/>
                    <a:pt x="37" y="15"/>
                    <a:pt x="36" y="15"/>
                  </a:cubicBezTo>
                  <a:cubicBezTo>
                    <a:pt x="36" y="15"/>
                    <a:pt x="36" y="15"/>
                    <a:pt x="36" y="14"/>
                  </a:cubicBezTo>
                  <a:cubicBezTo>
                    <a:pt x="36" y="14"/>
                    <a:pt x="36" y="14"/>
                    <a:pt x="36" y="14"/>
                  </a:cubicBezTo>
                  <a:cubicBezTo>
                    <a:pt x="37" y="14"/>
                    <a:pt x="38" y="13"/>
                    <a:pt x="38" y="11"/>
                  </a:cubicBezTo>
                  <a:cubicBezTo>
                    <a:pt x="39" y="10"/>
                    <a:pt x="38" y="9"/>
                    <a:pt x="37" y="8"/>
                  </a:cubicBezTo>
                  <a:cubicBezTo>
                    <a:pt x="38" y="8"/>
                    <a:pt x="38" y="7"/>
                    <a:pt x="38" y="7"/>
                  </a:cubicBezTo>
                  <a:cubicBezTo>
                    <a:pt x="39" y="8"/>
                    <a:pt x="41" y="8"/>
                    <a:pt x="42" y="7"/>
                  </a:cubicBezTo>
                  <a:cubicBezTo>
                    <a:pt x="43" y="6"/>
                    <a:pt x="43" y="5"/>
                    <a:pt x="43" y="4"/>
                  </a:cubicBezTo>
                  <a:cubicBezTo>
                    <a:pt x="43" y="3"/>
                    <a:pt x="44" y="3"/>
                    <a:pt x="44" y="3"/>
                  </a:cubicBezTo>
                  <a:cubicBezTo>
                    <a:pt x="45" y="4"/>
                    <a:pt x="46" y="5"/>
                    <a:pt x="47" y="5"/>
                  </a:cubicBezTo>
                  <a:cubicBezTo>
                    <a:pt x="48" y="5"/>
                    <a:pt x="49" y="4"/>
                    <a:pt x="50" y="3"/>
                  </a:cubicBezTo>
                  <a:cubicBezTo>
                    <a:pt x="50" y="3"/>
                    <a:pt x="51" y="3"/>
                    <a:pt x="51" y="4"/>
                  </a:cubicBezTo>
                  <a:cubicBezTo>
                    <a:pt x="51" y="5"/>
                    <a:pt x="51" y="6"/>
                    <a:pt x="52" y="7"/>
                  </a:cubicBezTo>
                  <a:cubicBezTo>
                    <a:pt x="53" y="8"/>
                    <a:pt x="55" y="8"/>
                    <a:pt x="56" y="7"/>
                  </a:cubicBezTo>
                  <a:cubicBezTo>
                    <a:pt x="56" y="7"/>
                    <a:pt x="56" y="8"/>
                    <a:pt x="57" y="8"/>
                  </a:cubicBezTo>
                  <a:cubicBezTo>
                    <a:pt x="56" y="9"/>
                    <a:pt x="55" y="10"/>
                    <a:pt x="56" y="11"/>
                  </a:cubicBezTo>
                  <a:cubicBezTo>
                    <a:pt x="56" y="13"/>
                    <a:pt x="57" y="14"/>
                    <a:pt x="58" y="14"/>
                  </a:cubicBezTo>
                  <a:cubicBezTo>
                    <a:pt x="58" y="14"/>
                    <a:pt x="59" y="14"/>
                    <a:pt x="59" y="14"/>
                  </a:cubicBezTo>
                  <a:cubicBezTo>
                    <a:pt x="59" y="15"/>
                    <a:pt x="58" y="15"/>
                    <a:pt x="58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1" rIns="91440" bIns="45721" numCol="1" anchor="t" anchorCtr="0" compatLnSpc="1"/>
            <a:lstStyle/>
            <a:p>
              <a:endParaRPr lang="en-US" sz="1800"/>
            </a:p>
          </p:txBody>
        </p:sp>
        <p:sp>
          <p:nvSpPr>
            <p:cNvPr id="68" name="îsḻíḑê"/>
            <p:cNvSpPr/>
            <p:nvPr/>
          </p:nvSpPr>
          <p:spPr bwMode="auto">
            <a:xfrm>
              <a:off x="4791165" y="5149532"/>
              <a:ext cx="329105" cy="382276"/>
            </a:xfrm>
            <a:custGeom>
              <a:avLst/>
              <a:gdLst>
                <a:gd name="T0" fmla="*/ 31 w 62"/>
                <a:gd name="T1" fmla="*/ 49 h 70"/>
                <a:gd name="T2" fmla="*/ 45 w 62"/>
                <a:gd name="T3" fmla="*/ 35 h 70"/>
                <a:gd name="T4" fmla="*/ 45 w 62"/>
                <a:gd name="T5" fmla="*/ 8 h 70"/>
                <a:gd name="T6" fmla="*/ 17 w 62"/>
                <a:gd name="T7" fmla="*/ 8 h 70"/>
                <a:gd name="T8" fmla="*/ 17 w 62"/>
                <a:gd name="T9" fmla="*/ 35 h 70"/>
                <a:gd name="T10" fmla="*/ 31 w 62"/>
                <a:gd name="T11" fmla="*/ 49 h 70"/>
                <a:gd name="T12" fmla="*/ 31 w 62"/>
                <a:gd name="T13" fmla="*/ 8 h 70"/>
                <a:gd name="T14" fmla="*/ 44 w 62"/>
                <a:gd name="T15" fmla="*/ 21 h 70"/>
                <a:gd name="T16" fmla="*/ 31 w 62"/>
                <a:gd name="T17" fmla="*/ 34 h 70"/>
                <a:gd name="T18" fmla="*/ 18 w 62"/>
                <a:gd name="T19" fmla="*/ 21 h 70"/>
                <a:gd name="T20" fmla="*/ 31 w 62"/>
                <a:gd name="T21" fmla="*/ 8 h 70"/>
                <a:gd name="T22" fmla="*/ 25 w 62"/>
                <a:gd name="T23" fmla="*/ 50 h 70"/>
                <a:gd name="T24" fmla="*/ 27 w 62"/>
                <a:gd name="T25" fmla="*/ 48 h 70"/>
                <a:gd name="T26" fmla="*/ 30 w 62"/>
                <a:gd name="T27" fmla="*/ 50 h 70"/>
                <a:gd name="T28" fmla="*/ 31 w 62"/>
                <a:gd name="T29" fmla="*/ 51 h 70"/>
                <a:gd name="T30" fmla="*/ 32 w 62"/>
                <a:gd name="T31" fmla="*/ 50 h 70"/>
                <a:gd name="T32" fmla="*/ 34 w 62"/>
                <a:gd name="T33" fmla="*/ 48 h 70"/>
                <a:gd name="T34" fmla="*/ 37 w 62"/>
                <a:gd name="T35" fmla="*/ 50 h 70"/>
                <a:gd name="T36" fmla="*/ 31 w 62"/>
                <a:gd name="T37" fmla="*/ 53 h 70"/>
                <a:gd name="T38" fmla="*/ 25 w 62"/>
                <a:gd name="T39" fmla="*/ 50 h 70"/>
                <a:gd name="T40" fmla="*/ 8 w 62"/>
                <a:gd name="T41" fmla="*/ 53 h 70"/>
                <a:gd name="T42" fmla="*/ 31 w 62"/>
                <a:gd name="T43" fmla="*/ 62 h 70"/>
                <a:gd name="T44" fmla="*/ 54 w 62"/>
                <a:gd name="T45" fmla="*/ 53 h 70"/>
                <a:gd name="T46" fmla="*/ 39 w 62"/>
                <a:gd name="T47" fmla="*/ 44 h 70"/>
                <a:gd name="T48" fmla="*/ 35 w 62"/>
                <a:gd name="T49" fmla="*/ 47 h 70"/>
                <a:gd name="T50" fmla="*/ 44 w 62"/>
                <a:gd name="T51" fmla="*/ 51 h 70"/>
                <a:gd name="T52" fmla="*/ 31 w 62"/>
                <a:gd name="T53" fmla="*/ 54 h 70"/>
                <a:gd name="T54" fmla="*/ 18 w 62"/>
                <a:gd name="T55" fmla="*/ 51 h 70"/>
                <a:gd name="T56" fmla="*/ 26 w 62"/>
                <a:gd name="T57" fmla="*/ 47 h 70"/>
                <a:gd name="T58" fmla="*/ 23 w 62"/>
                <a:gd name="T59" fmla="*/ 44 h 70"/>
                <a:gd name="T60" fmla="*/ 8 w 62"/>
                <a:gd name="T61" fmla="*/ 53 h 70"/>
                <a:gd name="T62" fmla="*/ 16 w 62"/>
                <a:gd name="T63" fmla="*/ 51 h 70"/>
                <a:gd name="T64" fmla="*/ 31 w 62"/>
                <a:gd name="T65" fmla="*/ 56 h 70"/>
                <a:gd name="T66" fmla="*/ 46 w 62"/>
                <a:gd name="T67" fmla="*/ 51 h 70"/>
                <a:gd name="T68" fmla="*/ 42 w 62"/>
                <a:gd name="T69" fmla="*/ 47 h 70"/>
                <a:gd name="T70" fmla="*/ 52 w 62"/>
                <a:gd name="T71" fmla="*/ 53 h 70"/>
                <a:gd name="T72" fmla="*/ 31 w 62"/>
                <a:gd name="T73" fmla="*/ 60 h 70"/>
                <a:gd name="T74" fmla="*/ 10 w 62"/>
                <a:gd name="T75" fmla="*/ 53 h 70"/>
                <a:gd name="T76" fmla="*/ 20 w 62"/>
                <a:gd name="T77" fmla="*/ 47 h 70"/>
                <a:gd name="T78" fmla="*/ 16 w 62"/>
                <a:gd name="T79" fmla="*/ 51 h 70"/>
                <a:gd name="T80" fmla="*/ 62 w 62"/>
                <a:gd name="T81" fmla="*/ 55 h 70"/>
                <a:gd name="T82" fmla="*/ 31 w 62"/>
                <a:gd name="T83" fmla="*/ 70 h 70"/>
                <a:gd name="T84" fmla="*/ 0 w 62"/>
                <a:gd name="T85" fmla="*/ 55 h 70"/>
                <a:gd name="T86" fmla="*/ 20 w 62"/>
                <a:gd name="T87" fmla="*/ 41 h 70"/>
                <a:gd name="T88" fmla="*/ 23 w 62"/>
                <a:gd name="T89" fmla="*/ 44 h 70"/>
                <a:gd name="T90" fmla="*/ 3 w 62"/>
                <a:gd name="T91" fmla="*/ 55 h 70"/>
                <a:gd name="T92" fmla="*/ 31 w 62"/>
                <a:gd name="T93" fmla="*/ 67 h 70"/>
                <a:gd name="T94" fmla="*/ 59 w 62"/>
                <a:gd name="T95" fmla="*/ 55 h 70"/>
                <a:gd name="T96" fmla="*/ 39 w 62"/>
                <a:gd name="T97" fmla="*/ 44 h 70"/>
                <a:gd name="T98" fmla="*/ 42 w 62"/>
                <a:gd name="T99" fmla="*/ 41 h 70"/>
                <a:gd name="T100" fmla="*/ 62 w 62"/>
                <a:gd name="T101" fmla="*/ 55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2" h="70">
                  <a:moveTo>
                    <a:pt x="31" y="49"/>
                  </a:moveTo>
                  <a:cubicBezTo>
                    <a:pt x="45" y="35"/>
                    <a:pt x="45" y="35"/>
                    <a:pt x="45" y="35"/>
                  </a:cubicBezTo>
                  <a:cubicBezTo>
                    <a:pt x="52" y="27"/>
                    <a:pt x="52" y="15"/>
                    <a:pt x="45" y="8"/>
                  </a:cubicBezTo>
                  <a:cubicBezTo>
                    <a:pt x="37" y="0"/>
                    <a:pt x="25" y="0"/>
                    <a:pt x="17" y="8"/>
                  </a:cubicBezTo>
                  <a:cubicBezTo>
                    <a:pt x="10" y="15"/>
                    <a:pt x="10" y="27"/>
                    <a:pt x="17" y="35"/>
                  </a:cubicBezTo>
                  <a:lnTo>
                    <a:pt x="31" y="49"/>
                  </a:lnTo>
                  <a:close/>
                  <a:moveTo>
                    <a:pt x="31" y="8"/>
                  </a:moveTo>
                  <a:cubicBezTo>
                    <a:pt x="38" y="8"/>
                    <a:pt x="44" y="14"/>
                    <a:pt x="44" y="21"/>
                  </a:cubicBezTo>
                  <a:cubicBezTo>
                    <a:pt x="44" y="29"/>
                    <a:pt x="38" y="34"/>
                    <a:pt x="31" y="34"/>
                  </a:cubicBezTo>
                  <a:cubicBezTo>
                    <a:pt x="24" y="34"/>
                    <a:pt x="18" y="29"/>
                    <a:pt x="18" y="21"/>
                  </a:cubicBezTo>
                  <a:cubicBezTo>
                    <a:pt x="18" y="14"/>
                    <a:pt x="24" y="8"/>
                    <a:pt x="31" y="8"/>
                  </a:cubicBezTo>
                  <a:close/>
                  <a:moveTo>
                    <a:pt x="25" y="50"/>
                  </a:moveTo>
                  <a:cubicBezTo>
                    <a:pt x="25" y="49"/>
                    <a:pt x="26" y="49"/>
                    <a:pt x="27" y="48"/>
                  </a:cubicBezTo>
                  <a:cubicBezTo>
                    <a:pt x="30" y="50"/>
                    <a:pt x="30" y="50"/>
                    <a:pt x="30" y="50"/>
                  </a:cubicBezTo>
                  <a:cubicBezTo>
                    <a:pt x="30" y="51"/>
                    <a:pt x="30" y="51"/>
                    <a:pt x="31" y="51"/>
                  </a:cubicBezTo>
                  <a:cubicBezTo>
                    <a:pt x="31" y="51"/>
                    <a:pt x="32" y="51"/>
                    <a:pt x="32" y="50"/>
                  </a:cubicBezTo>
                  <a:cubicBezTo>
                    <a:pt x="34" y="48"/>
                    <a:pt x="34" y="48"/>
                    <a:pt x="34" y="48"/>
                  </a:cubicBezTo>
                  <a:cubicBezTo>
                    <a:pt x="36" y="49"/>
                    <a:pt x="37" y="49"/>
                    <a:pt x="37" y="50"/>
                  </a:cubicBezTo>
                  <a:cubicBezTo>
                    <a:pt x="37" y="52"/>
                    <a:pt x="34" y="53"/>
                    <a:pt x="31" y="53"/>
                  </a:cubicBezTo>
                  <a:cubicBezTo>
                    <a:pt x="28" y="53"/>
                    <a:pt x="25" y="52"/>
                    <a:pt x="25" y="50"/>
                  </a:cubicBezTo>
                  <a:close/>
                  <a:moveTo>
                    <a:pt x="8" y="53"/>
                  </a:moveTo>
                  <a:cubicBezTo>
                    <a:pt x="8" y="58"/>
                    <a:pt x="18" y="62"/>
                    <a:pt x="31" y="62"/>
                  </a:cubicBezTo>
                  <a:cubicBezTo>
                    <a:pt x="44" y="62"/>
                    <a:pt x="54" y="58"/>
                    <a:pt x="54" y="53"/>
                  </a:cubicBezTo>
                  <a:cubicBezTo>
                    <a:pt x="54" y="49"/>
                    <a:pt x="48" y="45"/>
                    <a:pt x="39" y="44"/>
                  </a:cubicBezTo>
                  <a:cubicBezTo>
                    <a:pt x="35" y="47"/>
                    <a:pt x="35" y="47"/>
                    <a:pt x="35" y="47"/>
                  </a:cubicBezTo>
                  <a:cubicBezTo>
                    <a:pt x="41" y="48"/>
                    <a:pt x="44" y="49"/>
                    <a:pt x="44" y="51"/>
                  </a:cubicBezTo>
                  <a:cubicBezTo>
                    <a:pt x="44" y="52"/>
                    <a:pt x="39" y="54"/>
                    <a:pt x="31" y="54"/>
                  </a:cubicBezTo>
                  <a:cubicBezTo>
                    <a:pt x="23" y="54"/>
                    <a:pt x="18" y="52"/>
                    <a:pt x="18" y="51"/>
                  </a:cubicBezTo>
                  <a:cubicBezTo>
                    <a:pt x="18" y="49"/>
                    <a:pt x="21" y="48"/>
                    <a:pt x="26" y="47"/>
                  </a:cubicBezTo>
                  <a:cubicBezTo>
                    <a:pt x="23" y="44"/>
                    <a:pt x="23" y="44"/>
                    <a:pt x="23" y="44"/>
                  </a:cubicBezTo>
                  <a:cubicBezTo>
                    <a:pt x="14" y="45"/>
                    <a:pt x="8" y="49"/>
                    <a:pt x="8" y="53"/>
                  </a:cubicBezTo>
                  <a:close/>
                  <a:moveTo>
                    <a:pt x="16" y="51"/>
                  </a:moveTo>
                  <a:cubicBezTo>
                    <a:pt x="16" y="54"/>
                    <a:pt x="23" y="56"/>
                    <a:pt x="31" y="56"/>
                  </a:cubicBezTo>
                  <a:cubicBezTo>
                    <a:pt x="39" y="56"/>
                    <a:pt x="46" y="54"/>
                    <a:pt x="46" y="51"/>
                  </a:cubicBezTo>
                  <a:cubicBezTo>
                    <a:pt x="46" y="49"/>
                    <a:pt x="44" y="47"/>
                    <a:pt x="42" y="47"/>
                  </a:cubicBezTo>
                  <a:cubicBezTo>
                    <a:pt x="48" y="48"/>
                    <a:pt x="52" y="50"/>
                    <a:pt x="52" y="53"/>
                  </a:cubicBezTo>
                  <a:cubicBezTo>
                    <a:pt x="52" y="56"/>
                    <a:pt x="43" y="60"/>
                    <a:pt x="31" y="60"/>
                  </a:cubicBezTo>
                  <a:cubicBezTo>
                    <a:pt x="19" y="60"/>
                    <a:pt x="10" y="56"/>
                    <a:pt x="10" y="53"/>
                  </a:cubicBezTo>
                  <a:cubicBezTo>
                    <a:pt x="10" y="50"/>
                    <a:pt x="14" y="48"/>
                    <a:pt x="20" y="47"/>
                  </a:cubicBezTo>
                  <a:cubicBezTo>
                    <a:pt x="17" y="47"/>
                    <a:pt x="16" y="49"/>
                    <a:pt x="16" y="51"/>
                  </a:cubicBezTo>
                  <a:close/>
                  <a:moveTo>
                    <a:pt x="62" y="55"/>
                  </a:moveTo>
                  <a:cubicBezTo>
                    <a:pt x="62" y="64"/>
                    <a:pt x="49" y="70"/>
                    <a:pt x="31" y="70"/>
                  </a:cubicBezTo>
                  <a:cubicBezTo>
                    <a:pt x="13" y="70"/>
                    <a:pt x="0" y="64"/>
                    <a:pt x="0" y="55"/>
                  </a:cubicBezTo>
                  <a:cubicBezTo>
                    <a:pt x="0" y="49"/>
                    <a:pt x="8" y="43"/>
                    <a:pt x="20" y="41"/>
                  </a:cubicBezTo>
                  <a:cubicBezTo>
                    <a:pt x="23" y="44"/>
                    <a:pt x="23" y="44"/>
                    <a:pt x="23" y="44"/>
                  </a:cubicBezTo>
                  <a:cubicBezTo>
                    <a:pt x="10" y="45"/>
                    <a:pt x="3" y="50"/>
                    <a:pt x="3" y="55"/>
                  </a:cubicBezTo>
                  <a:cubicBezTo>
                    <a:pt x="3" y="61"/>
                    <a:pt x="14" y="67"/>
                    <a:pt x="31" y="67"/>
                  </a:cubicBezTo>
                  <a:cubicBezTo>
                    <a:pt x="48" y="67"/>
                    <a:pt x="59" y="61"/>
                    <a:pt x="59" y="55"/>
                  </a:cubicBezTo>
                  <a:cubicBezTo>
                    <a:pt x="59" y="50"/>
                    <a:pt x="51" y="45"/>
                    <a:pt x="39" y="44"/>
                  </a:cubicBezTo>
                  <a:cubicBezTo>
                    <a:pt x="42" y="41"/>
                    <a:pt x="42" y="41"/>
                    <a:pt x="42" y="41"/>
                  </a:cubicBezTo>
                  <a:cubicBezTo>
                    <a:pt x="54" y="43"/>
                    <a:pt x="62" y="49"/>
                    <a:pt x="62" y="5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1" rIns="91440" bIns="45721" numCol="1" anchor="t" anchorCtr="0" compatLnSpc="1"/>
            <a:lstStyle/>
            <a:p>
              <a:endParaRPr lang="en-US" sz="1800"/>
            </a:p>
          </p:txBody>
        </p:sp>
        <p:sp>
          <p:nvSpPr>
            <p:cNvPr id="69" name="íśľíḑè"/>
            <p:cNvSpPr/>
            <p:nvPr/>
          </p:nvSpPr>
          <p:spPr bwMode="auto">
            <a:xfrm>
              <a:off x="8806238" y="3947425"/>
              <a:ext cx="340055" cy="372752"/>
            </a:xfrm>
            <a:custGeom>
              <a:avLst/>
              <a:gdLst>
                <a:gd name="T0" fmla="*/ 31 w 63"/>
                <a:gd name="T1" fmla="*/ 45 h 67"/>
                <a:gd name="T2" fmla="*/ 42 w 63"/>
                <a:gd name="T3" fmla="*/ 33 h 67"/>
                <a:gd name="T4" fmla="*/ 52 w 63"/>
                <a:gd name="T5" fmla="*/ 33 h 67"/>
                <a:gd name="T6" fmla="*/ 52 w 63"/>
                <a:gd name="T7" fmla="*/ 0 h 67"/>
                <a:gd name="T8" fmla="*/ 11 w 63"/>
                <a:gd name="T9" fmla="*/ 0 h 67"/>
                <a:gd name="T10" fmla="*/ 11 w 63"/>
                <a:gd name="T11" fmla="*/ 33 h 67"/>
                <a:gd name="T12" fmla="*/ 21 w 63"/>
                <a:gd name="T13" fmla="*/ 33 h 67"/>
                <a:gd name="T14" fmla="*/ 31 w 63"/>
                <a:gd name="T15" fmla="*/ 45 h 67"/>
                <a:gd name="T16" fmla="*/ 15 w 63"/>
                <a:gd name="T17" fmla="*/ 29 h 67"/>
                <a:gd name="T18" fmla="*/ 15 w 63"/>
                <a:gd name="T19" fmla="*/ 4 h 67"/>
                <a:gd name="T20" fmla="*/ 48 w 63"/>
                <a:gd name="T21" fmla="*/ 4 h 67"/>
                <a:gd name="T22" fmla="*/ 48 w 63"/>
                <a:gd name="T23" fmla="*/ 29 h 67"/>
                <a:gd name="T24" fmla="*/ 45 w 63"/>
                <a:gd name="T25" fmla="*/ 29 h 67"/>
                <a:gd name="T26" fmla="*/ 17 w 63"/>
                <a:gd name="T27" fmla="*/ 29 h 67"/>
                <a:gd name="T28" fmla="*/ 15 w 63"/>
                <a:gd name="T29" fmla="*/ 29 h 67"/>
                <a:gd name="T30" fmla="*/ 25 w 63"/>
                <a:gd name="T31" fmla="*/ 47 h 67"/>
                <a:gd name="T32" fmla="*/ 29 w 63"/>
                <a:gd name="T33" fmla="*/ 45 h 67"/>
                <a:gd name="T34" fmla="*/ 30 w 63"/>
                <a:gd name="T35" fmla="*/ 46 h 67"/>
                <a:gd name="T36" fmla="*/ 31 w 63"/>
                <a:gd name="T37" fmla="*/ 47 h 67"/>
                <a:gd name="T38" fmla="*/ 33 w 63"/>
                <a:gd name="T39" fmla="*/ 46 h 67"/>
                <a:gd name="T40" fmla="*/ 34 w 63"/>
                <a:gd name="T41" fmla="*/ 45 h 67"/>
                <a:gd name="T42" fmla="*/ 37 w 63"/>
                <a:gd name="T43" fmla="*/ 47 h 67"/>
                <a:gd name="T44" fmla="*/ 31 w 63"/>
                <a:gd name="T45" fmla="*/ 50 h 67"/>
                <a:gd name="T46" fmla="*/ 25 w 63"/>
                <a:gd name="T47" fmla="*/ 47 h 67"/>
                <a:gd name="T48" fmla="*/ 8 w 63"/>
                <a:gd name="T49" fmla="*/ 50 h 67"/>
                <a:gd name="T50" fmla="*/ 31 w 63"/>
                <a:gd name="T51" fmla="*/ 59 h 67"/>
                <a:gd name="T52" fmla="*/ 54 w 63"/>
                <a:gd name="T53" fmla="*/ 50 h 67"/>
                <a:gd name="T54" fmla="*/ 37 w 63"/>
                <a:gd name="T55" fmla="*/ 41 h 67"/>
                <a:gd name="T56" fmla="*/ 34 w 63"/>
                <a:gd name="T57" fmla="*/ 44 h 67"/>
                <a:gd name="T58" fmla="*/ 44 w 63"/>
                <a:gd name="T59" fmla="*/ 48 h 67"/>
                <a:gd name="T60" fmla="*/ 31 w 63"/>
                <a:gd name="T61" fmla="*/ 51 h 67"/>
                <a:gd name="T62" fmla="*/ 18 w 63"/>
                <a:gd name="T63" fmla="*/ 48 h 67"/>
                <a:gd name="T64" fmla="*/ 28 w 63"/>
                <a:gd name="T65" fmla="*/ 44 h 67"/>
                <a:gd name="T66" fmla="*/ 25 w 63"/>
                <a:gd name="T67" fmla="*/ 41 h 67"/>
                <a:gd name="T68" fmla="*/ 8 w 63"/>
                <a:gd name="T69" fmla="*/ 50 h 67"/>
                <a:gd name="T70" fmla="*/ 16 w 63"/>
                <a:gd name="T71" fmla="*/ 48 h 67"/>
                <a:gd name="T72" fmla="*/ 31 w 63"/>
                <a:gd name="T73" fmla="*/ 53 h 67"/>
                <a:gd name="T74" fmla="*/ 46 w 63"/>
                <a:gd name="T75" fmla="*/ 48 h 67"/>
                <a:gd name="T76" fmla="*/ 42 w 63"/>
                <a:gd name="T77" fmla="*/ 44 h 67"/>
                <a:gd name="T78" fmla="*/ 52 w 63"/>
                <a:gd name="T79" fmla="*/ 50 h 67"/>
                <a:gd name="T80" fmla="*/ 31 w 63"/>
                <a:gd name="T81" fmla="*/ 57 h 67"/>
                <a:gd name="T82" fmla="*/ 10 w 63"/>
                <a:gd name="T83" fmla="*/ 50 h 67"/>
                <a:gd name="T84" fmla="*/ 20 w 63"/>
                <a:gd name="T85" fmla="*/ 44 h 67"/>
                <a:gd name="T86" fmla="*/ 16 w 63"/>
                <a:gd name="T87" fmla="*/ 48 h 67"/>
                <a:gd name="T88" fmla="*/ 63 w 63"/>
                <a:gd name="T89" fmla="*/ 52 h 67"/>
                <a:gd name="T90" fmla="*/ 31 w 63"/>
                <a:gd name="T91" fmla="*/ 67 h 67"/>
                <a:gd name="T92" fmla="*/ 0 w 63"/>
                <a:gd name="T93" fmla="*/ 52 h 67"/>
                <a:gd name="T94" fmla="*/ 22 w 63"/>
                <a:gd name="T95" fmla="*/ 38 h 67"/>
                <a:gd name="T96" fmla="*/ 25 w 63"/>
                <a:gd name="T97" fmla="*/ 40 h 67"/>
                <a:gd name="T98" fmla="*/ 3 w 63"/>
                <a:gd name="T99" fmla="*/ 52 h 67"/>
                <a:gd name="T100" fmla="*/ 31 w 63"/>
                <a:gd name="T101" fmla="*/ 64 h 67"/>
                <a:gd name="T102" fmla="*/ 60 w 63"/>
                <a:gd name="T103" fmla="*/ 52 h 67"/>
                <a:gd name="T104" fmla="*/ 38 w 63"/>
                <a:gd name="T105" fmla="*/ 40 h 67"/>
                <a:gd name="T106" fmla="*/ 40 w 63"/>
                <a:gd name="T107" fmla="*/ 38 h 67"/>
                <a:gd name="T108" fmla="*/ 63 w 63"/>
                <a:gd name="T109" fmla="*/ 52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3" h="67">
                  <a:moveTo>
                    <a:pt x="31" y="45"/>
                  </a:moveTo>
                  <a:cubicBezTo>
                    <a:pt x="42" y="33"/>
                    <a:pt x="42" y="33"/>
                    <a:pt x="42" y="33"/>
                  </a:cubicBezTo>
                  <a:cubicBezTo>
                    <a:pt x="52" y="33"/>
                    <a:pt x="52" y="33"/>
                    <a:pt x="52" y="33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33"/>
                    <a:pt x="11" y="33"/>
                    <a:pt x="11" y="33"/>
                  </a:cubicBezTo>
                  <a:cubicBezTo>
                    <a:pt x="21" y="33"/>
                    <a:pt x="21" y="33"/>
                    <a:pt x="21" y="33"/>
                  </a:cubicBezTo>
                  <a:lnTo>
                    <a:pt x="31" y="45"/>
                  </a:lnTo>
                  <a:close/>
                  <a:moveTo>
                    <a:pt x="15" y="29"/>
                  </a:moveTo>
                  <a:cubicBezTo>
                    <a:pt x="15" y="4"/>
                    <a:pt x="15" y="4"/>
                    <a:pt x="15" y="4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8" y="29"/>
                    <a:pt x="48" y="29"/>
                    <a:pt x="48" y="29"/>
                  </a:cubicBezTo>
                  <a:cubicBezTo>
                    <a:pt x="45" y="29"/>
                    <a:pt x="45" y="29"/>
                    <a:pt x="45" y="29"/>
                  </a:cubicBezTo>
                  <a:cubicBezTo>
                    <a:pt x="17" y="29"/>
                    <a:pt x="17" y="29"/>
                    <a:pt x="17" y="29"/>
                  </a:cubicBezTo>
                  <a:lnTo>
                    <a:pt x="15" y="29"/>
                  </a:lnTo>
                  <a:close/>
                  <a:moveTo>
                    <a:pt x="25" y="47"/>
                  </a:moveTo>
                  <a:cubicBezTo>
                    <a:pt x="25" y="46"/>
                    <a:pt x="27" y="45"/>
                    <a:pt x="29" y="45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6"/>
                    <a:pt x="31" y="47"/>
                    <a:pt x="31" y="47"/>
                  </a:cubicBezTo>
                  <a:cubicBezTo>
                    <a:pt x="32" y="47"/>
                    <a:pt x="32" y="46"/>
                    <a:pt x="33" y="46"/>
                  </a:cubicBezTo>
                  <a:cubicBezTo>
                    <a:pt x="34" y="45"/>
                    <a:pt x="34" y="45"/>
                    <a:pt x="34" y="45"/>
                  </a:cubicBezTo>
                  <a:cubicBezTo>
                    <a:pt x="36" y="45"/>
                    <a:pt x="37" y="46"/>
                    <a:pt x="37" y="47"/>
                  </a:cubicBezTo>
                  <a:cubicBezTo>
                    <a:pt x="37" y="49"/>
                    <a:pt x="34" y="50"/>
                    <a:pt x="31" y="50"/>
                  </a:cubicBezTo>
                  <a:cubicBezTo>
                    <a:pt x="28" y="50"/>
                    <a:pt x="25" y="49"/>
                    <a:pt x="25" y="47"/>
                  </a:cubicBezTo>
                  <a:close/>
                  <a:moveTo>
                    <a:pt x="8" y="50"/>
                  </a:moveTo>
                  <a:cubicBezTo>
                    <a:pt x="8" y="55"/>
                    <a:pt x="18" y="59"/>
                    <a:pt x="31" y="59"/>
                  </a:cubicBezTo>
                  <a:cubicBezTo>
                    <a:pt x="44" y="59"/>
                    <a:pt x="54" y="55"/>
                    <a:pt x="54" y="50"/>
                  </a:cubicBezTo>
                  <a:cubicBezTo>
                    <a:pt x="54" y="45"/>
                    <a:pt x="47" y="42"/>
                    <a:pt x="37" y="41"/>
                  </a:cubicBezTo>
                  <a:cubicBezTo>
                    <a:pt x="34" y="44"/>
                    <a:pt x="34" y="44"/>
                    <a:pt x="34" y="44"/>
                  </a:cubicBezTo>
                  <a:cubicBezTo>
                    <a:pt x="41" y="45"/>
                    <a:pt x="44" y="46"/>
                    <a:pt x="44" y="48"/>
                  </a:cubicBezTo>
                  <a:cubicBezTo>
                    <a:pt x="44" y="49"/>
                    <a:pt x="39" y="51"/>
                    <a:pt x="31" y="51"/>
                  </a:cubicBezTo>
                  <a:cubicBezTo>
                    <a:pt x="23" y="51"/>
                    <a:pt x="18" y="49"/>
                    <a:pt x="18" y="48"/>
                  </a:cubicBezTo>
                  <a:cubicBezTo>
                    <a:pt x="18" y="46"/>
                    <a:pt x="22" y="45"/>
                    <a:pt x="28" y="44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15" y="42"/>
                    <a:pt x="8" y="45"/>
                    <a:pt x="8" y="50"/>
                  </a:cubicBezTo>
                  <a:close/>
                  <a:moveTo>
                    <a:pt x="16" y="48"/>
                  </a:moveTo>
                  <a:cubicBezTo>
                    <a:pt x="16" y="51"/>
                    <a:pt x="24" y="53"/>
                    <a:pt x="31" y="53"/>
                  </a:cubicBezTo>
                  <a:cubicBezTo>
                    <a:pt x="39" y="53"/>
                    <a:pt x="46" y="51"/>
                    <a:pt x="46" y="48"/>
                  </a:cubicBezTo>
                  <a:cubicBezTo>
                    <a:pt x="46" y="46"/>
                    <a:pt x="45" y="44"/>
                    <a:pt x="42" y="44"/>
                  </a:cubicBezTo>
                  <a:cubicBezTo>
                    <a:pt x="48" y="45"/>
                    <a:pt x="52" y="47"/>
                    <a:pt x="52" y="50"/>
                  </a:cubicBezTo>
                  <a:cubicBezTo>
                    <a:pt x="52" y="53"/>
                    <a:pt x="44" y="57"/>
                    <a:pt x="31" y="57"/>
                  </a:cubicBezTo>
                  <a:cubicBezTo>
                    <a:pt x="19" y="57"/>
                    <a:pt x="10" y="53"/>
                    <a:pt x="10" y="50"/>
                  </a:cubicBezTo>
                  <a:cubicBezTo>
                    <a:pt x="10" y="47"/>
                    <a:pt x="14" y="45"/>
                    <a:pt x="20" y="44"/>
                  </a:cubicBezTo>
                  <a:cubicBezTo>
                    <a:pt x="18" y="44"/>
                    <a:pt x="16" y="46"/>
                    <a:pt x="16" y="48"/>
                  </a:cubicBezTo>
                  <a:close/>
                  <a:moveTo>
                    <a:pt x="63" y="52"/>
                  </a:moveTo>
                  <a:cubicBezTo>
                    <a:pt x="63" y="61"/>
                    <a:pt x="49" y="67"/>
                    <a:pt x="31" y="67"/>
                  </a:cubicBezTo>
                  <a:cubicBezTo>
                    <a:pt x="14" y="67"/>
                    <a:pt x="0" y="61"/>
                    <a:pt x="0" y="52"/>
                  </a:cubicBezTo>
                  <a:cubicBezTo>
                    <a:pt x="0" y="45"/>
                    <a:pt x="9" y="40"/>
                    <a:pt x="22" y="38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11" y="42"/>
                    <a:pt x="3" y="47"/>
                    <a:pt x="3" y="52"/>
                  </a:cubicBezTo>
                  <a:cubicBezTo>
                    <a:pt x="3" y="58"/>
                    <a:pt x="14" y="64"/>
                    <a:pt x="31" y="64"/>
                  </a:cubicBezTo>
                  <a:cubicBezTo>
                    <a:pt x="48" y="64"/>
                    <a:pt x="60" y="58"/>
                    <a:pt x="60" y="52"/>
                  </a:cubicBezTo>
                  <a:cubicBezTo>
                    <a:pt x="60" y="47"/>
                    <a:pt x="51" y="42"/>
                    <a:pt x="38" y="40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53" y="40"/>
                    <a:pt x="63" y="45"/>
                    <a:pt x="63" y="5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1" rIns="91440" bIns="45721" numCol="1" anchor="t" anchorCtr="0" compatLnSpc="1"/>
            <a:lstStyle/>
            <a:p>
              <a:endParaRPr lang="en-US" sz="1800"/>
            </a:p>
          </p:txBody>
        </p:sp>
        <p:sp>
          <p:nvSpPr>
            <p:cNvPr id="70" name="îśļíḑè"/>
            <p:cNvSpPr/>
            <p:nvPr/>
          </p:nvSpPr>
          <p:spPr bwMode="auto">
            <a:xfrm>
              <a:off x="3612898" y="1953683"/>
              <a:ext cx="268115" cy="293895"/>
            </a:xfrm>
            <a:custGeom>
              <a:avLst/>
              <a:gdLst>
                <a:gd name="T0" fmla="*/ 31 w 63"/>
                <a:gd name="T1" fmla="*/ 45 h 67"/>
                <a:gd name="T2" fmla="*/ 42 w 63"/>
                <a:gd name="T3" fmla="*/ 33 h 67"/>
                <a:gd name="T4" fmla="*/ 52 w 63"/>
                <a:gd name="T5" fmla="*/ 33 h 67"/>
                <a:gd name="T6" fmla="*/ 52 w 63"/>
                <a:gd name="T7" fmla="*/ 0 h 67"/>
                <a:gd name="T8" fmla="*/ 11 w 63"/>
                <a:gd name="T9" fmla="*/ 0 h 67"/>
                <a:gd name="T10" fmla="*/ 11 w 63"/>
                <a:gd name="T11" fmla="*/ 33 h 67"/>
                <a:gd name="T12" fmla="*/ 21 w 63"/>
                <a:gd name="T13" fmla="*/ 33 h 67"/>
                <a:gd name="T14" fmla="*/ 31 w 63"/>
                <a:gd name="T15" fmla="*/ 45 h 67"/>
                <a:gd name="T16" fmla="*/ 15 w 63"/>
                <a:gd name="T17" fmla="*/ 29 h 67"/>
                <a:gd name="T18" fmla="*/ 15 w 63"/>
                <a:gd name="T19" fmla="*/ 4 h 67"/>
                <a:gd name="T20" fmla="*/ 48 w 63"/>
                <a:gd name="T21" fmla="*/ 4 h 67"/>
                <a:gd name="T22" fmla="*/ 48 w 63"/>
                <a:gd name="T23" fmla="*/ 29 h 67"/>
                <a:gd name="T24" fmla="*/ 45 w 63"/>
                <a:gd name="T25" fmla="*/ 29 h 67"/>
                <a:gd name="T26" fmla="*/ 17 w 63"/>
                <a:gd name="T27" fmla="*/ 29 h 67"/>
                <a:gd name="T28" fmla="*/ 15 w 63"/>
                <a:gd name="T29" fmla="*/ 29 h 67"/>
                <a:gd name="T30" fmla="*/ 25 w 63"/>
                <a:gd name="T31" fmla="*/ 47 h 67"/>
                <a:gd name="T32" fmla="*/ 29 w 63"/>
                <a:gd name="T33" fmla="*/ 45 h 67"/>
                <a:gd name="T34" fmla="*/ 30 w 63"/>
                <a:gd name="T35" fmla="*/ 46 h 67"/>
                <a:gd name="T36" fmla="*/ 31 w 63"/>
                <a:gd name="T37" fmla="*/ 47 h 67"/>
                <a:gd name="T38" fmla="*/ 33 w 63"/>
                <a:gd name="T39" fmla="*/ 46 h 67"/>
                <a:gd name="T40" fmla="*/ 34 w 63"/>
                <a:gd name="T41" fmla="*/ 45 h 67"/>
                <a:gd name="T42" fmla="*/ 37 w 63"/>
                <a:gd name="T43" fmla="*/ 47 h 67"/>
                <a:gd name="T44" fmla="*/ 31 w 63"/>
                <a:gd name="T45" fmla="*/ 50 h 67"/>
                <a:gd name="T46" fmla="*/ 25 w 63"/>
                <a:gd name="T47" fmla="*/ 47 h 67"/>
                <a:gd name="T48" fmla="*/ 8 w 63"/>
                <a:gd name="T49" fmla="*/ 50 h 67"/>
                <a:gd name="T50" fmla="*/ 31 w 63"/>
                <a:gd name="T51" fmla="*/ 59 h 67"/>
                <a:gd name="T52" fmla="*/ 54 w 63"/>
                <a:gd name="T53" fmla="*/ 50 h 67"/>
                <a:gd name="T54" fmla="*/ 37 w 63"/>
                <a:gd name="T55" fmla="*/ 41 h 67"/>
                <a:gd name="T56" fmla="*/ 34 w 63"/>
                <a:gd name="T57" fmla="*/ 44 h 67"/>
                <a:gd name="T58" fmla="*/ 44 w 63"/>
                <a:gd name="T59" fmla="*/ 48 h 67"/>
                <a:gd name="T60" fmla="*/ 31 w 63"/>
                <a:gd name="T61" fmla="*/ 51 h 67"/>
                <a:gd name="T62" fmla="*/ 18 w 63"/>
                <a:gd name="T63" fmla="*/ 48 h 67"/>
                <a:gd name="T64" fmla="*/ 28 w 63"/>
                <a:gd name="T65" fmla="*/ 44 h 67"/>
                <a:gd name="T66" fmla="*/ 25 w 63"/>
                <a:gd name="T67" fmla="*/ 41 h 67"/>
                <a:gd name="T68" fmla="*/ 8 w 63"/>
                <a:gd name="T69" fmla="*/ 50 h 67"/>
                <a:gd name="T70" fmla="*/ 16 w 63"/>
                <a:gd name="T71" fmla="*/ 48 h 67"/>
                <a:gd name="T72" fmla="*/ 31 w 63"/>
                <a:gd name="T73" fmla="*/ 53 h 67"/>
                <a:gd name="T74" fmla="*/ 46 w 63"/>
                <a:gd name="T75" fmla="*/ 48 h 67"/>
                <a:gd name="T76" fmla="*/ 42 w 63"/>
                <a:gd name="T77" fmla="*/ 44 h 67"/>
                <a:gd name="T78" fmla="*/ 52 w 63"/>
                <a:gd name="T79" fmla="*/ 50 h 67"/>
                <a:gd name="T80" fmla="*/ 31 w 63"/>
                <a:gd name="T81" fmla="*/ 57 h 67"/>
                <a:gd name="T82" fmla="*/ 10 w 63"/>
                <a:gd name="T83" fmla="*/ 50 h 67"/>
                <a:gd name="T84" fmla="*/ 20 w 63"/>
                <a:gd name="T85" fmla="*/ 44 h 67"/>
                <a:gd name="T86" fmla="*/ 16 w 63"/>
                <a:gd name="T87" fmla="*/ 48 h 67"/>
                <a:gd name="T88" fmla="*/ 63 w 63"/>
                <a:gd name="T89" fmla="*/ 52 h 67"/>
                <a:gd name="T90" fmla="*/ 31 w 63"/>
                <a:gd name="T91" fmla="*/ 67 h 67"/>
                <a:gd name="T92" fmla="*/ 0 w 63"/>
                <a:gd name="T93" fmla="*/ 52 h 67"/>
                <a:gd name="T94" fmla="*/ 22 w 63"/>
                <a:gd name="T95" fmla="*/ 38 h 67"/>
                <a:gd name="T96" fmla="*/ 25 w 63"/>
                <a:gd name="T97" fmla="*/ 40 h 67"/>
                <a:gd name="T98" fmla="*/ 3 w 63"/>
                <a:gd name="T99" fmla="*/ 52 h 67"/>
                <a:gd name="T100" fmla="*/ 31 w 63"/>
                <a:gd name="T101" fmla="*/ 64 h 67"/>
                <a:gd name="T102" fmla="*/ 60 w 63"/>
                <a:gd name="T103" fmla="*/ 52 h 67"/>
                <a:gd name="T104" fmla="*/ 38 w 63"/>
                <a:gd name="T105" fmla="*/ 40 h 67"/>
                <a:gd name="T106" fmla="*/ 40 w 63"/>
                <a:gd name="T107" fmla="*/ 38 h 67"/>
                <a:gd name="T108" fmla="*/ 63 w 63"/>
                <a:gd name="T109" fmla="*/ 52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3" h="67">
                  <a:moveTo>
                    <a:pt x="31" y="45"/>
                  </a:moveTo>
                  <a:cubicBezTo>
                    <a:pt x="42" y="33"/>
                    <a:pt x="42" y="33"/>
                    <a:pt x="42" y="33"/>
                  </a:cubicBezTo>
                  <a:cubicBezTo>
                    <a:pt x="52" y="33"/>
                    <a:pt x="52" y="33"/>
                    <a:pt x="52" y="33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33"/>
                    <a:pt x="11" y="33"/>
                    <a:pt x="11" y="33"/>
                  </a:cubicBezTo>
                  <a:cubicBezTo>
                    <a:pt x="21" y="33"/>
                    <a:pt x="21" y="33"/>
                    <a:pt x="21" y="33"/>
                  </a:cubicBezTo>
                  <a:lnTo>
                    <a:pt x="31" y="45"/>
                  </a:lnTo>
                  <a:close/>
                  <a:moveTo>
                    <a:pt x="15" y="29"/>
                  </a:moveTo>
                  <a:cubicBezTo>
                    <a:pt x="15" y="4"/>
                    <a:pt x="15" y="4"/>
                    <a:pt x="15" y="4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8" y="29"/>
                    <a:pt x="48" y="29"/>
                    <a:pt x="48" y="29"/>
                  </a:cubicBezTo>
                  <a:cubicBezTo>
                    <a:pt x="45" y="29"/>
                    <a:pt x="45" y="29"/>
                    <a:pt x="45" y="29"/>
                  </a:cubicBezTo>
                  <a:cubicBezTo>
                    <a:pt x="17" y="29"/>
                    <a:pt x="17" y="29"/>
                    <a:pt x="17" y="29"/>
                  </a:cubicBezTo>
                  <a:lnTo>
                    <a:pt x="15" y="29"/>
                  </a:lnTo>
                  <a:close/>
                  <a:moveTo>
                    <a:pt x="25" y="47"/>
                  </a:moveTo>
                  <a:cubicBezTo>
                    <a:pt x="25" y="46"/>
                    <a:pt x="27" y="45"/>
                    <a:pt x="29" y="45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6"/>
                    <a:pt x="31" y="47"/>
                    <a:pt x="31" y="47"/>
                  </a:cubicBezTo>
                  <a:cubicBezTo>
                    <a:pt x="32" y="47"/>
                    <a:pt x="32" y="46"/>
                    <a:pt x="33" y="46"/>
                  </a:cubicBezTo>
                  <a:cubicBezTo>
                    <a:pt x="34" y="45"/>
                    <a:pt x="34" y="45"/>
                    <a:pt x="34" y="45"/>
                  </a:cubicBezTo>
                  <a:cubicBezTo>
                    <a:pt x="36" y="45"/>
                    <a:pt x="37" y="46"/>
                    <a:pt x="37" y="47"/>
                  </a:cubicBezTo>
                  <a:cubicBezTo>
                    <a:pt x="37" y="49"/>
                    <a:pt x="34" y="50"/>
                    <a:pt x="31" y="50"/>
                  </a:cubicBezTo>
                  <a:cubicBezTo>
                    <a:pt x="28" y="50"/>
                    <a:pt x="25" y="49"/>
                    <a:pt x="25" y="47"/>
                  </a:cubicBezTo>
                  <a:close/>
                  <a:moveTo>
                    <a:pt x="8" y="50"/>
                  </a:moveTo>
                  <a:cubicBezTo>
                    <a:pt x="8" y="55"/>
                    <a:pt x="18" y="59"/>
                    <a:pt x="31" y="59"/>
                  </a:cubicBezTo>
                  <a:cubicBezTo>
                    <a:pt x="44" y="59"/>
                    <a:pt x="54" y="55"/>
                    <a:pt x="54" y="50"/>
                  </a:cubicBezTo>
                  <a:cubicBezTo>
                    <a:pt x="54" y="45"/>
                    <a:pt x="47" y="42"/>
                    <a:pt x="37" y="41"/>
                  </a:cubicBezTo>
                  <a:cubicBezTo>
                    <a:pt x="34" y="44"/>
                    <a:pt x="34" y="44"/>
                    <a:pt x="34" y="44"/>
                  </a:cubicBezTo>
                  <a:cubicBezTo>
                    <a:pt x="41" y="45"/>
                    <a:pt x="44" y="46"/>
                    <a:pt x="44" y="48"/>
                  </a:cubicBezTo>
                  <a:cubicBezTo>
                    <a:pt x="44" y="49"/>
                    <a:pt x="39" y="51"/>
                    <a:pt x="31" y="51"/>
                  </a:cubicBezTo>
                  <a:cubicBezTo>
                    <a:pt x="23" y="51"/>
                    <a:pt x="18" y="49"/>
                    <a:pt x="18" y="48"/>
                  </a:cubicBezTo>
                  <a:cubicBezTo>
                    <a:pt x="18" y="46"/>
                    <a:pt x="22" y="45"/>
                    <a:pt x="28" y="44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15" y="42"/>
                    <a:pt x="8" y="45"/>
                    <a:pt x="8" y="50"/>
                  </a:cubicBezTo>
                  <a:close/>
                  <a:moveTo>
                    <a:pt x="16" y="48"/>
                  </a:moveTo>
                  <a:cubicBezTo>
                    <a:pt x="16" y="51"/>
                    <a:pt x="24" y="53"/>
                    <a:pt x="31" y="53"/>
                  </a:cubicBezTo>
                  <a:cubicBezTo>
                    <a:pt x="39" y="53"/>
                    <a:pt x="46" y="51"/>
                    <a:pt x="46" y="48"/>
                  </a:cubicBezTo>
                  <a:cubicBezTo>
                    <a:pt x="46" y="46"/>
                    <a:pt x="45" y="44"/>
                    <a:pt x="42" y="44"/>
                  </a:cubicBezTo>
                  <a:cubicBezTo>
                    <a:pt x="48" y="45"/>
                    <a:pt x="52" y="47"/>
                    <a:pt x="52" y="50"/>
                  </a:cubicBezTo>
                  <a:cubicBezTo>
                    <a:pt x="52" y="53"/>
                    <a:pt x="44" y="57"/>
                    <a:pt x="31" y="57"/>
                  </a:cubicBezTo>
                  <a:cubicBezTo>
                    <a:pt x="19" y="57"/>
                    <a:pt x="10" y="53"/>
                    <a:pt x="10" y="50"/>
                  </a:cubicBezTo>
                  <a:cubicBezTo>
                    <a:pt x="10" y="47"/>
                    <a:pt x="14" y="45"/>
                    <a:pt x="20" y="44"/>
                  </a:cubicBezTo>
                  <a:cubicBezTo>
                    <a:pt x="18" y="44"/>
                    <a:pt x="16" y="46"/>
                    <a:pt x="16" y="48"/>
                  </a:cubicBezTo>
                  <a:close/>
                  <a:moveTo>
                    <a:pt x="63" y="52"/>
                  </a:moveTo>
                  <a:cubicBezTo>
                    <a:pt x="63" y="61"/>
                    <a:pt x="49" y="67"/>
                    <a:pt x="31" y="67"/>
                  </a:cubicBezTo>
                  <a:cubicBezTo>
                    <a:pt x="14" y="67"/>
                    <a:pt x="0" y="61"/>
                    <a:pt x="0" y="52"/>
                  </a:cubicBezTo>
                  <a:cubicBezTo>
                    <a:pt x="0" y="45"/>
                    <a:pt x="9" y="40"/>
                    <a:pt x="22" y="38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11" y="42"/>
                    <a:pt x="3" y="47"/>
                    <a:pt x="3" y="52"/>
                  </a:cubicBezTo>
                  <a:cubicBezTo>
                    <a:pt x="3" y="58"/>
                    <a:pt x="14" y="64"/>
                    <a:pt x="31" y="64"/>
                  </a:cubicBezTo>
                  <a:cubicBezTo>
                    <a:pt x="48" y="64"/>
                    <a:pt x="60" y="58"/>
                    <a:pt x="60" y="52"/>
                  </a:cubicBezTo>
                  <a:cubicBezTo>
                    <a:pt x="60" y="47"/>
                    <a:pt x="51" y="42"/>
                    <a:pt x="38" y="40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53" y="40"/>
                    <a:pt x="63" y="45"/>
                    <a:pt x="63" y="5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1" rIns="91440" bIns="45721" numCol="1" anchor="t" anchorCtr="0" compatLnSpc="1"/>
            <a:lstStyle/>
            <a:p>
              <a:endParaRPr lang="en-US" sz="1800"/>
            </a:p>
          </p:txBody>
        </p:sp>
        <p:sp>
          <p:nvSpPr>
            <p:cNvPr id="71" name="îṩ1îḍe"/>
            <p:cNvSpPr/>
            <p:nvPr/>
          </p:nvSpPr>
          <p:spPr bwMode="auto">
            <a:xfrm>
              <a:off x="6856760" y="1839359"/>
              <a:ext cx="255906" cy="255905"/>
            </a:xfrm>
            <a:custGeom>
              <a:avLst/>
              <a:gdLst>
                <a:gd name="T0" fmla="*/ 45 w 62"/>
                <a:gd name="T1" fmla="*/ 4 h 62"/>
                <a:gd name="T2" fmla="*/ 45 w 62"/>
                <a:gd name="T3" fmla="*/ 9 h 62"/>
                <a:gd name="T4" fmla="*/ 17 w 62"/>
                <a:gd name="T5" fmla="*/ 52 h 62"/>
                <a:gd name="T6" fmla="*/ 16 w 62"/>
                <a:gd name="T7" fmla="*/ 58 h 62"/>
                <a:gd name="T8" fmla="*/ 19 w 62"/>
                <a:gd name="T9" fmla="*/ 52 h 62"/>
                <a:gd name="T10" fmla="*/ 54 w 62"/>
                <a:gd name="T11" fmla="*/ 19 h 62"/>
                <a:gd name="T12" fmla="*/ 56 w 62"/>
                <a:gd name="T13" fmla="*/ 15 h 62"/>
                <a:gd name="T14" fmla="*/ 53 w 62"/>
                <a:gd name="T15" fmla="*/ 19 h 62"/>
                <a:gd name="T16" fmla="*/ 4 w 62"/>
                <a:gd name="T17" fmla="*/ 46 h 62"/>
                <a:gd name="T18" fmla="*/ 9 w 62"/>
                <a:gd name="T19" fmla="*/ 44 h 62"/>
                <a:gd name="T20" fmla="*/ 61 w 62"/>
                <a:gd name="T21" fmla="*/ 30 h 62"/>
                <a:gd name="T22" fmla="*/ 56 w 62"/>
                <a:gd name="T23" fmla="*/ 32 h 62"/>
                <a:gd name="T24" fmla="*/ 61 w 62"/>
                <a:gd name="T25" fmla="*/ 30 h 62"/>
                <a:gd name="T26" fmla="*/ 1 w 62"/>
                <a:gd name="T27" fmla="*/ 30 h 62"/>
                <a:gd name="T28" fmla="*/ 5 w 62"/>
                <a:gd name="T29" fmla="*/ 32 h 62"/>
                <a:gd name="T30" fmla="*/ 52 w 62"/>
                <a:gd name="T31" fmla="*/ 43 h 62"/>
                <a:gd name="T32" fmla="*/ 57 w 62"/>
                <a:gd name="T33" fmla="*/ 47 h 62"/>
                <a:gd name="T34" fmla="*/ 54 w 62"/>
                <a:gd name="T35" fmla="*/ 43 h 62"/>
                <a:gd name="T36" fmla="*/ 10 w 62"/>
                <a:gd name="T37" fmla="*/ 18 h 62"/>
                <a:gd name="T38" fmla="*/ 4 w 62"/>
                <a:gd name="T39" fmla="*/ 15 h 62"/>
                <a:gd name="T40" fmla="*/ 45 w 62"/>
                <a:gd name="T41" fmla="*/ 52 h 62"/>
                <a:gd name="T42" fmla="*/ 45 w 62"/>
                <a:gd name="T43" fmla="*/ 57 h 62"/>
                <a:gd name="T44" fmla="*/ 47 w 62"/>
                <a:gd name="T45" fmla="*/ 56 h 62"/>
                <a:gd name="T46" fmla="*/ 30 w 62"/>
                <a:gd name="T47" fmla="*/ 56 h 62"/>
                <a:gd name="T48" fmla="*/ 32 w 62"/>
                <a:gd name="T49" fmla="*/ 61 h 62"/>
                <a:gd name="T50" fmla="*/ 17 w 62"/>
                <a:gd name="T51" fmla="*/ 9 h 62"/>
                <a:gd name="T52" fmla="*/ 19 w 62"/>
                <a:gd name="T53" fmla="*/ 8 h 62"/>
                <a:gd name="T54" fmla="*/ 15 w 62"/>
                <a:gd name="T55" fmla="*/ 5 h 62"/>
                <a:gd name="T56" fmla="*/ 32 w 62"/>
                <a:gd name="T57" fmla="*/ 5 h 62"/>
                <a:gd name="T58" fmla="*/ 30 w 62"/>
                <a:gd name="T59" fmla="*/ 1 h 62"/>
                <a:gd name="T60" fmla="*/ 53 w 62"/>
                <a:gd name="T61" fmla="*/ 30 h 62"/>
                <a:gd name="T62" fmla="*/ 29 w 62"/>
                <a:gd name="T63" fmla="*/ 53 h 62"/>
                <a:gd name="T64" fmla="*/ 14 w 62"/>
                <a:gd name="T65" fmla="*/ 19 h 62"/>
                <a:gd name="T66" fmla="*/ 48 w 62"/>
                <a:gd name="T67" fmla="*/ 19 h 62"/>
                <a:gd name="T68" fmla="*/ 46 w 62"/>
                <a:gd name="T69" fmla="*/ 22 h 62"/>
                <a:gd name="T70" fmla="*/ 46 w 62"/>
                <a:gd name="T71" fmla="*/ 22 h 62"/>
                <a:gd name="T72" fmla="*/ 39 w 62"/>
                <a:gd name="T73" fmla="*/ 27 h 62"/>
                <a:gd name="T74" fmla="*/ 31 w 62"/>
                <a:gd name="T75" fmla="*/ 48 h 62"/>
                <a:gd name="T76" fmla="*/ 36 w 62"/>
                <a:gd name="T77" fmla="*/ 27 h 62"/>
                <a:gd name="T78" fmla="*/ 36 w 62"/>
                <a:gd name="T79" fmla="*/ 27 h 62"/>
                <a:gd name="T80" fmla="*/ 23 w 62"/>
                <a:gd name="T81" fmla="*/ 27 h 62"/>
                <a:gd name="T82" fmla="*/ 21 w 62"/>
                <a:gd name="T83" fmla="*/ 27 h 62"/>
                <a:gd name="T84" fmla="*/ 28 w 62"/>
                <a:gd name="T85" fmla="*/ 47 h 62"/>
                <a:gd name="T86" fmla="*/ 28 w 62"/>
                <a:gd name="T87" fmla="*/ 47 h 62"/>
                <a:gd name="T88" fmla="*/ 39 w 62"/>
                <a:gd name="T89" fmla="*/ 29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2" h="62">
                  <a:moveTo>
                    <a:pt x="43" y="9"/>
                  </a:moveTo>
                  <a:cubicBezTo>
                    <a:pt x="43" y="9"/>
                    <a:pt x="43" y="9"/>
                    <a:pt x="43" y="8"/>
                  </a:cubicBezTo>
                  <a:cubicBezTo>
                    <a:pt x="45" y="4"/>
                    <a:pt x="45" y="4"/>
                    <a:pt x="45" y="4"/>
                  </a:cubicBezTo>
                  <a:cubicBezTo>
                    <a:pt x="45" y="4"/>
                    <a:pt x="46" y="4"/>
                    <a:pt x="46" y="4"/>
                  </a:cubicBezTo>
                  <a:cubicBezTo>
                    <a:pt x="47" y="4"/>
                    <a:pt x="47" y="5"/>
                    <a:pt x="47" y="5"/>
                  </a:cubicBezTo>
                  <a:cubicBezTo>
                    <a:pt x="45" y="9"/>
                    <a:pt x="45" y="9"/>
                    <a:pt x="45" y="9"/>
                  </a:cubicBezTo>
                  <a:cubicBezTo>
                    <a:pt x="44" y="9"/>
                    <a:pt x="44" y="10"/>
                    <a:pt x="44" y="10"/>
                  </a:cubicBezTo>
                  <a:cubicBezTo>
                    <a:pt x="43" y="10"/>
                    <a:pt x="43" y="9"/>
                    <a:pt x="43" y="9"/>
                  </a:cubicBezTo>
                  <a:close/>
                  <a:moveTo>
                    <a:pt x="17" y="52"/>
                  </a:moveTo>
                  <a:cubicBezTo>
                    <a:pt x="15" y="56"/>
                    <a:pt x="15" y="56"/>
                    <a:pt x="15" y="56"/>
                  </a:cubicBezTo>
                  <a:cubicBezTo>
                    <a:pt x="15" y="57"/>
                    <a:pt x="15" y="57"/>
                    <a:pt x="15" y="58"/>
                  </a:cubicBezTo>
                  <a:cubicBezTo>
                    <a:pt x="16" y="58"/>
                    <a:pt x="16" y="58"/>
                    <a:pt x="16" y="58"/>
                  </a:cubicBezTo>
                  <a:cubicBezTo>
                    <a:pt x="16" y="58"/>
                    <a:pt x="17" y="57"/>
                    <a:pt x="17" y="57"/>
                  </a:cubicBezTo>
                  <a:cubicBezTo>
                    <a:pt x="19" y="53"/>
                    <a:pt x="19" y="53"/>
                    <a:pt x="19" y="53"/>
                  </a:cubicBezTo>
                  <a:cubicBezTo>
                    <a:pt x="19" y="53"/>
                    <a:pt x="19" y="52"/>
                    <a:pt x="19" y="52"/>
                  </a:cubicBezTo>
                  <a:cubicBezTo>
                    <a:pt x="18" y="52"/>
                    <a:pt x="18" y="52"/>
                    <a:pt x="17" y="52"/>
                  </a:cubicBezTo>
                  <a:close/>
                  <a:moveTo>
                    <a:pt x="53" y="19"/>
                  </a:moveTo>
                  <a:cubicBezTo>
                    <a:pt x="53" y="19"/>
                    <a:pt x="53" y="19"/>
                    <a:pt x="54" y="19"/>
                  </a:cubicBezTo>
                  <a:cubicBezTo>
                    <a:pt x="57" y="17"/>
                    <a:pt x="57" y="17"/>
                    <a:pt x="57" y="17"/>
                  </a:cubicBezTo>
                  <a:cubicBezTo>
                    <a:pt x="58" y="16"/>
                    <a:pt x="58" y="16"/>
                    <a:pt x="58" y="15"/>
                  </a:cubicBezTo>
                  <a:cubicBezTo>
                    <a:pt x="57" y="15"/>
                    <a:pt x="57" y="14"/>
                    <a:pt x="56" y="15"/>
                  </a:cubicBezTo>
                  <a:cubicBezTo>
                    <a:pt x="53" y="17"/>
                    <a:pt x="53" y="17"/>
                    <a:pt x="53" y="17"/>
                  </a:cubicBezTo>
                  <a:cubicBezTo>
                    <a:pt x="52" y="17"/>
                    <a:pt x="52" y="18"/>
                    <a:pt x="52" y="18"/>
                  </a:cubicBezTo>
                  <a:cubicBezTo>
                    <a:pt x="52" y="19"/>
                    <a:pt x="53" y="19"/>
                    <a:pt x="53" y="19"/>
                  </a:cubicBezTo>
                  <a:close/>
                  <a:moveTo>
                    <a:pt x="8" y="43"/>
                  </a:moveTo>
                  <a:cubicBezTo>
                    <a:pt x="4" y="45"/>
                    <a:pt x="4" y="45"/>
                    <a:pt x="4" y="45"/>
                  </a:cubicBezTo>
                  <a:cubicBezTo>
                    <a:pt x="4" y="45"/>
                    <a:pt x="4" y="46"/>
                    <a:pt x="4" y="46"/>
                  </a:cubicBezTo>
                  <a:cubicBezTo>
                    <a:pt x="4" y="46"/>
                    <a:pt x="5" y="47"/>
                    <a:pt x="5" y="47"/>
                  </a:cubicBezTo>
                  <a:cubicBezTo>
                    <a:pt x="5" y="47"/>
                    <a:pt x="5" y="47"/>
                    <a:pt x="5" y="47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10" y="44"/>
                    <a:pt x="10" y="43"/>
                    <a:pt x="10" y="43"/>
                  </a:cubicBezTo>
                  <a:cubicBezTo>
                    <a:pt x="9" y="42"/>
                    <a:pt x="9" y="42"/>
                    <a:pt x="8" y="43"/>
                  </a:cubicBezTo>
                  <a:close/>
                  <a:moveTo>
                    <a:pt x="61" y="30"/>
                  </a:moveTo>
                  <a:cubicBezTo>
                    <a:pt x="56" y="30"/>
                    <a:pt x="56" y="30"/>
                    <a:pt x="56" y="30"/>
                  </a:cubicBezTo>
                  <a:cubicBezTo>
                    <a:pt x="56" y="30"/>
                    <a:pt x="55" y="30"/>
                    <a:pt x="55" y="31"/>
                  </a:cubicBezTo>
                  <a:cubicBezTo>
                    <a:pt x="55" y="31"/>
                    <a:pt x="56" y="32"/>
                    <a:pt x="56" y="32"/>
                  </a:cubicBezTo>
                  <a:cubicBezTo>
                    <a:pt x="61" y="32"/>
                    <a:pt x="61" y="32"/>
                    <a:pt x="61" y="32"/>
                  </a:cubicBezTo>
                  <a:cubicBezTo>
                    <a:pt x="61" y="32"/>
                    <a:pt x="62" y="31"/>
                    <a:pt x="62" y="31"/>
                  </a:cubicBezTo>
                  <a:cubicBezTo>
                    <a:pt x="62" y="30"/>
                    <a:pt x="61" y="30"/>
                    <a:pt x="61" y="30"/>
                  </a:cubicBezTo>
                  <a:close/>
                  <a:moveTo>
                    <a:pt x="6" y="31"/>
                  </a:moveTo>
                  <a:cubicBezTo>
                    <a:pt x="6" y="30"/>
                    <a:pt x="6" y="30"/>
                    <a:pt x="5" y="3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0" y="30"/>
                    <a:pt x="0" y="30"/>
                    <a:pt x="0" y="31"/>
                  </a:cubicBezTo>
                  <a:cubicBezTo>
                    <a:pt x="0" y="31"/>
                    <a:pt x="0" y="32"/>
                    <a:pt x="1" y="32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6" y="32"/>
                    <a:pt x="6" y="31"/>
                    <a:pt x="6" y="31"/>
                  </a:cubicBezTo>
                  <a:close/>
                  <a:moveTo>
                    <a:pt x="54" y="43"/>
                  </a:moveTo>
                  <a:cubicBezTo>
                    <a:pt x="53" y="42"/>
                    <a:pt x="52" y="42"/>
                    <a:pt x="52" y="43"/>
                  </a:cubicBezTo>
                  <a:cubicBezTo>
                    <a:pt x="52" y="43"/>
                    <a:pt x="52" y="44"/>
                    <a:pt x="53" y="44"/>
                  </a:cubicBezTo>
                  <a:cubicBezTo>
                    <a:pt x="56" y="47"/>
                    <a:pt x="56" y="47"/>
                    <a:pt x="56" y="47"/>
                  </a:cubicBezTo>
                  <a:cubicBezTo>
                    <a:pt x="57" y="47"/>
                    <a:pt x="57" y="47"/>
                    <a:pt x="57" y="47"/>
                  </a:cubicBezTo>
                  <a:cubicBezTo>
                    <a:pt x="57" y="47"/>
                    <a:pt x="58" y="46"/>
                    <a:pt x="58" y="46"/>
                  </a:cubicBezTo>
                  <a:cubicBezTo>
                    <a:pt x="58" y="46"/>
                    <a:pt x="58" y="45"/>
                    <a:pt x="57" y="45"/>
                  </a:cubicBezTo>
                  <a:lnTo>
                    <a:pt x="54" y="43"/>
                  </a:lnTo>
                  <a:close/>
                  <a:moveTo>
                    <a:pt x="8" y="19"/>
                  </a:moveTo>
                  <a:cubicBezTo>
                    <a:pt x="8" y="19"/>
                    <a:pt x="9" y="19"/>
                    <a:pt x="9" y="19"/>
                  </a:cubicBezTo>
                  <a:cubicBezTo>
                    <a:pt x="9" y="19"/>
                    <a:pt x="9" y="19"/>
                    <a:pt x="10" y="18"/>
                  </a:cubicBezTo>
                  <a:cubicBezTo>
                    <a:pt x="10" y="18"/>
                    <a:pt x="10" y="17"/>
                    <a:pt x="9" y="17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14"/>
                    <a:pt x="4" y="15"/>
                    <a:pt x="4" y="15"/>
                  </a:cubicBezTo>
                  <a:cubicBezTo>
                    <a:pt x="4" y="16"/>
                    <a:pt x="4" y="16"/>
                    <a:pt x="4" y="17"/>
                  </a:cubicBezTo>
                  <a:lnTo>
                    <a:pt x="8" y="19"/>
                  </a:lnTo>
                  <a:close/>
                  <a:moveTo>
                    <a:pt x="45" y="52"/>
                  </a:moveTo>
                  <a:cubicBezTo>
                    <a:pt x="44" y="52"/>
                    <a:pt x="44" y="52"/>
                    <a:pt x="43" y="52"/>
                  </a:cubicBezTo>
                  <a:cubicBezTo>
                    <a:pt x="43" y="52"/>
                    <a:pt x="43" y="53"/>
                    <a:pt x="43" y="53"/>
                  </a:cubicBezTo>
                  <a:cubicBezTo>
                    <a:pt x="45" y="57"/>
                    <a:pt x="45" y="57"/>
                    <a:pt x="45" y="57"/>
                  </a:cubicBezTo>
                  <a:cubicBezTo>
                    <a:pt x="45" y="57"/>
                    <a:pt x="46" y="58"/>
                    <a:pt x="46" y="58"/>
                  </a:cubicBezTo>
                  <a:cubicBezTo>
                    <a:pt x="46" y="58"/>
                    <a:pt x="46" y="58"/>
                    <a:pt x="46" y="58"/>
                  </a:cubicBezTo>
                  <a:cubicBezTo>
                    <a:pt x="47" y="57"/>
                    <a:pt x="47" y="57"/>
                    <a:pt x="47" y="56"/>
                  </a:cubicBezTo>
                  <a:lnTo>
                    <a:pt x="45" y="52"/>
                  </a:lnTo>
                  <a:close/>
                  <a:moveTo>
                    <a:pt x="31" y="55"/>
                  </a:moveTo>
                  <a:cubicBezTo>
                    <a:pt x="30" y="55"/>
                    <a:pt x="30" y="56"/>
                    <a:pt x="30" y="5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1"/>
                    <a:pt x="30" y="62"/>
                    <a:pt x="31" y="62"/>
                  </a:cubicBezTo>
                  <a:cubicBezTo>
                    <a:pt x="31" y="62"/>
                    <a:pt x="32" y="61"/>
                    <a:pt x="32" y="61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2" y="56"/>
                    <a:pt x="31" y="55"/>
                    <a:pt x="31" y="55"/>
                  </a:cubicBezTo>
                  <a:close/>
                  <a:moveTo>
                    <a:pt x="17" y="9"/>
                  </a:moveTo>
                  <a:cubicBezTo>
                    <a:pt x="17" y="9"/>
                    <a:pt x="18" y="10"/>
                    <a:pt x="18" y="10"/>
                  </a:cubicBezTo>
                  <a:cubicBezTo>
                    <a:pt x="18" y="10"/>
                    <a:pt x="18" y="9"/>
                    <a:pt x="19" y="9"/>
                  </a:cubicBezTo>
                  <a:cubicBezTo>
                    <a:pt x="19" y="9"/>
                    <a:pt x="19" y="9"/>
                    <a:pt x="19" y="8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6" y="4"/>
                    <a:pt x="16" y="4"/>
                    <a:pt x="15" y="4"/>
                  </a:cubicBezTo>
                  <a:cubicBezTo>
                    <a:pt x="15" y="4"/>
                    <a:pt x="15" y="5"/>
                    <a:pt x="15" y="5"/>
                  </a:cubicBezTo>
                  <a:lnTo>
                    <a:pt x="17" y="9"/>
                  </a:lnTo>
                  <a:close/>
                  <a:moveTo>
                    <a:pt x="31" y="6"/>
                  </a:moveTo>
                  <a:cubicBezTo>
                    <a:pt x="31" y="6"/>
                    <a:pt x="32" y="6"/>
                    <a:pt x="32" y="5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2" y="0"/>
                    <a:pt x="31" y="0"/>
                    <a:pt x="31" y="0"/>
                  </a:cubicBezTo>
                  <a:cubicBezTo>
                    <a:pt x="30" y="0"/>
                    <a:pt x="30" y="0"/>
                    <a:pt x="30" y="1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30" y="6"/>
                    <a:pt x="30" y="6"/>
                    <a:pt x="31" y="6"/>
                  </a:cubicBezTo>
                  <a:close/>
                  <a:moveTo>
                    <a:pt x="53" y="30"/>
                  </a:moveTo>
                  <a:cubicBezTo>
                    <a:pt x="32" y="53"/>
                    <a:pt x="32" y="53"/>
                    <a:pt x="32" y="53"/>
                  </a:cubicBezTo>
                  <a:cubicBezTo>
                    <a:pt x="32" y="53"/>
                    <a:pt x="31" y="53"/>
                    <a:pt x="31" y="53"/>
                  </a:cubicBezTo>
                  <a:cubicBezTo>
                    <a:pt x="30" y="53"/>
                    <a:pt x="30" y="53"/>
                    <a:pt x="29" y="53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8" y="29"/>
                    <a:pt x="8" y="28"/>
                    <a:pt x="9" y="27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19"/>
                    <a:pt x="15" y="18"/>
                    <a:pt x="15" y="18"/>
                  </a:cubicBezTo>
                  <a:cubicBezTo>
                    <a:pt x="46" y="18"/>
                    <a:pt x="46" y="18"/>
                    <a:pt x="46" y="18"/>
                  </a:cubicBezTo>
                  <a:cubicBezTo>
                    <a:pt x="47" y="18"/>
                    <a:pt x="48" y="19"/>
                    <a:pt x="48" y="19"/>
                  </a:cubicBezTo>
                  <a:cubicBezTo>
                    <a:pt x="53" y="27"/>
                    <a:pt x="53" y="27"/>
                    <a:pt x="53" y="27"/>
                  </a:cubicBezTo>
                  <a:cubicBezTo>
                    <a:pt x="54" y="28"/>
                    <a:pt x="54" y="29"/>
                    <a:pt x="53" y="30"/>
                  </a:cubicBezTo>
                  <a:close/>
                  <a:moveTo>
                    <a:pt x="46" y="22"/>
                  </a:moveTo>
                  <a:cubicBezTo>
                    <a:pt x="41" y="27"/>
                    <a:pt x="41" y="27"/>
                    <a:pt x="41" y="27"/>
                  </a:cubicBezTo>
                  <a:cubicBezTo>
                    <a:pt x="50" y="27"/>
                    <a:pt x="50" y="27"/>
                    <a:pt x="50" y="27"/>
                  </a:cubicBezTo>
                  <a:lnTo>
                    <a:pt x="46" y="22"/>
                  </a:lnTo>
                  <a:close/>
                  <a:moveTo>
                    <a:pt x="44" y="21"/>
                  </a:moveTo>
                  <a:cubicBezTo>
                    <a:pt x="33" y="21"/>
                    <a:pt x="33" y="21"/>
                    <a:pt x="33" y="21"/>
                  </a:cubicBezTo>
                  <a:cubicBezTo>
                    <a:pt x="39" y="27"/>
                    <a:pt x="39" y="27"/>
                    <a:pt x="39" y="27"/>
                  </a:cubicBezTo>
                  <a:lnTo>
                    <a:pt x="44" y="21"/>
                  </a:lnTo>
                  <a:close/>
                  <a:moveTo>
                    <a:pt x="25" y="29"/>
                  </a:moveTo>
                  <a:cubicBezTo>
                    <a:pt x="31" y="48"/>
                    <a:pt x="31" y="48"/>
                    <a:pt x="31" y="48"/>
                  </a:cubicBezTo>
                  <a:cubicBezTo>
                    <a:pt x="37" y="29"/>
                    <a:pt x="37" y="29"/>
                    <a:pt x="37" y="29"/>
                  </a:cubicBezTo>
                  <a:lnTo>
                    <a:pt x="25" y="29"/>
                  </a:lnTo>
                  <a:close/>
                  <a:moveTo>
                    <a:pt x="36" y="27"/>
                  </a:moveTo>
                  <a:cubicBezTo>
                    <a:pt x="31" y="22"/>
                    <a:pt x="31" y="22"/>
                    <a:pt x="31" y="22"/>
                  </a:cubicBezTo>
                  <a:cubicBezTo>
                    <a:pt x="26" y="27"/>
                    <a:pt x="26" y="27"/>
                    <a:pt x="26" y="27"/>
                  </a:cubicBezTo>
                  <a:lnTo>
                    <a:pt x="36" y="27"/>
                  </a:lnTo>
                  <a:close/>
                  <a:moveTo>
                    <a:pt x="28" y="21"/>
                  </a:moveTo>
                  <a:cubicBezTo>
                    <a:pt x="18" y="21"/>
                    <a:pt x="18" y="21"/>
                    <a:pt x="18" y="21"/>
                  </a:cubicBezTo>
                  <a:cubicBezTo>
                    <a:pt x="23" y="27"/>
                    <a:pt x="23" y="27"/>
                    <a:pt x="23" y="27"/>
                  </a:cubicBezTo>
                  <a:lnTo>
                    <a:pt x="28" y="21"/>
                  </a:lnTo>
                  <a:close/>
                  <a:moveTo>
                    <a:pt x="12" y="27"/>
                  </a:moveTo>
                  <a:cubicBezTo>
                    <a:pt x="21" y="27"/>
                    <a:pt x="21" y="27"/>
                    <a:pt x="21" y="27"/>
                  </a:cubicBezTo>
                  <a:cubicBezTo>
                    <a:pt x="16" y="22"/>
                    <a:pt x="16" y="22"/>
                    <a:pt x="16" y="22"/>
                  </a:cubicBezTo>
                  <a:lnTo>
                    <a:pt x="12" y="27"/>
                  </a:lnTo>
                  <a:close/>
                  <a:moveTo>
                    <a:pt x="28" y="47"/>
                  </a:moveTo>
                  <a:cubicBezTo>
                    <a:pt x="22" y="29"/>
                    <a:pt x="22" y="29"/>
                    <a:pt x="22" y="29"/>
                  </a:cubicBezTo>
                  <a:cubicBezTo>
                    <a:pt x="12" y="29"/>
                    <a:pt x="12" y="29"/>
                    <a:pt x="12" y="29"/>
                  </a:cubicBezTo>
                  <a:lnTo>
                    <a:pt x="28" y="47"/>
                  </a:lnTo>
                  <a:close/>
                  <a:moveTo>
                    <a:pt x="33" y="47"/>
                  </a:moveTo>
                  <a:cubicBezTo>
                    <a:pt x="49" y="29"/>
                    <a:pt x="49" y="29"/>
                    <a:pt x="49" y="29"/>
                  </a:cubicBezTo>
                  <a:cubicBezTo>
                    <a:pt x="39" y="29"/>
                    <a:pt x="39" y="29"/>
                    <a:pt x="39" y="29"/>
                  </a:cubicBezTo>
                  <a:lnTo>
                    <a:pt x="33" y="4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1" rIns="91440" bIns="45721" numCol="1" anchor="t" anchorCtr="0" compatLnSpc="1"/>
            <a:lstStyle/>
            <a:p>
              <a:endParaRPr lang="en-US" sz="1800"/>
            </a:p>
          </p:txBody>
        </p:sp>
        <p:sp>
          <p:nvSpPr>
            <p:cNvPr id="72" name="ïSļîḓe"/>
            <p:cNvSpPr/>
            <p:nvPr/>
          </p:nvSpPr>
          <p:spPr bwMode="auto">
            <a:xfrm>
              <a:off x="7248011" y="3738365"/>
              <a:ext cx="258419" cy="300168"/>
            </a:xfrm>
            <a:custGeom>
              <a:avLst/>
              <a:gdLst>
                <a:gd name="T0" fmla="*/ 31 w 62"/>
                <a:gd name="T1" fmla="*/ 49 h 70"/>
                <a:gd name="T2" fmla="*/ 45 w 62"/>
                <a:gd name="T3" fmla="*/ 35 h 70"/>
                <a:gd name="T4" fmla="*/ 45 w 62"/>
                <a:gd name="T5" fmla="*/ 8 h 70"/>
                <a:gd name="T6" fmla="*/ 17 w 62"/>
                <a:gd name="T7" fmla="*/ 8 h 70"/>
                <a:gd name="T8" fmla="*/ 17 w 62"/>
                <a:gd name="T9" fmla="*/ 35 h 70"/>
                <a:gd name="T10" fmla="*/ 31 w 62"/>
                <a:gd name="T11" fmla="*/ 49 h 70"/>
                <a:gd name="T12" fmla="*/ 31 w 62"/>
                <a:gd name="T13" fmla="*/ 8 h 70"/>
                <a:gd name="T14" fmla="*/ 44 w 62"/>
                <a:gd name="T15" fmla="*/ 21 h 70"/>
                <a:gd name="T16" fmla="*/ 31 w 62"/>
                <a:gd name="T17" fmla="*/ 34 h 70"/>
                <a:gd name="T18" fmla="*/ 18 w 62"/>
                <a:gd name="T19" fmla="*/ 21 h 70"/>
                <a:gd name="T20" fmla="*/ 31 w 62"/>
                <a:gd name="T21" fmla="*/ 8 h 70"/>
                <a:gd name="T22" fmla="*/ 25 w 62"/>
                <a:gd name="T23" fmla="*/ 50 h 70"/>
                <a:gd name="T24" fmla="*/ 27 w 62"/>
                <a:gd name="T25" fmla="*/ 48 h 70"/>
                <a:gd name="T26" fmla="*/ 30 w 62"/>
                <a:gd name="T27" fmla="*/ 50 h 70"/>
                <a:gd name="T28" fmla="*/ 31 w 62"/>
                <a:gd name="T29" fmla="*/ 51 h 70"/>
                <a:gd name="T30" fmla="*/ 32 w 62"/>
                <a:gd name="T31" fmla="*/ 50 h 70"/>
                <a:gd name="T32" fmla="*/ 34 w 62"/>
                <a:gd name="T33" fmla="*/ 48 h 70"/>
                <a:gd name="T34" fmla="*/ 37 w 62"/>
                <a:gd name="T35" fmla="*/ 50 h 70"/>
                <a:gd name="T36" fmla="*/ 31 w 62"/>
                <a:gd name="T37" fmla="*/ 53 h 70"/>
                <a:gd name="T38" fmla="*/ 25 w 62"/>
                <a:gd name="T39" fmla="*/ 50 h 70"/>
                <a:gd name="T40" fmla="*/ 8 w 62"/>
                <a:gd name="T41" fmla="*/ 53 h 70"/>
                <a:gd name="T42" fmla="*/ 31 w 62"/>
                <a:gd name="T43" fmla="*/ 62 h 70"/>
                <a:gd name="T44" fmla="*/ 54 w 62"/>
                <a:gd name="T45" fmla="*/ 53 h 70"/>
                <a:gd name="T46" fmla="*/ 39 w 62"/>
                <a:gd name="T47" fmla="*/ 44 h 70"/>
                <a:gd name="T48" fmla="*/ 35 w 62"/>
                <a:gd name="T49" fmla="*/ 47 h 70"/>
                <a:gd name="T50" fmla="*/ 44 w 62"/>
                <a:gd name="T51" fmla="*/ 51 h 70"/>
                <a:gd name="T52" fmla="*/ 31 w 62"/>
                <a:gd name="T53" fmla="*/ 54 h 70"/>
                <a:gd name="T54" fmla="*/ 18 w 62"/>
                <a:gd name="T55" fmla="*/ 51 h 70"/>
                <a:gd name="T56" fmla="*/ 26 w 62"/>
                <a:gd name="T57" fmla="*/ 47 h 70"/>
                <a:gd name="T58" fmla="*/ 23 w 62"/>
                <a:gd name="T59" fmla="*/ 44 h 70"/>
                <a:gd name="T60" fmla="*/ 8 w 62"/>
                <a:gd name="T61" fmla="*/ 53 h 70"/>
                <a:gd name="T62" fmla="*/ 16 w 62"/>
                <a:gd name="T63" fmla="*/ 51 h 70"/>
                <a:gd name="T64" fmla="*/ 31 w 62"/>
                <a:gd name="T65" fmla="*/ 56 h 70"/>
                <a:gd name="T66" fmla="*/ 46 w 62"/>
                <a:gd name="T67" fmla="*/ 51 h 70"/>
                <a:gd name="T68" fmla="*/ 42 w 62"/>
                <a:gd name="T69" fmla="*/ 47 h 70"/>
                <a:gd name="T70" fmla="*/ 52 w 62"/>
                <a:gd name="T71" fmla="*/ 53 h 70"/>
                <a:gd name="T72" fmla="*/ 31 w 62"/>
                <a:gd name="T73" fmla="*/ 60 h 70"/>
                <a:gd name="T74" fmla="*/ 10 w 62"/>
                <a:gd name="T75" fmla="*/ 53 h 70"/>
                <a:gd name="T76" fmla="*/ 20 w 62"/>
                <a:gd name="T77" fmla="*/ 47 h 70"/>
                <a:gd name="T78" fmla="*/ 16 w 62"/>
                <a:gd name="T79" fmla="*/ 51 h 70"/>
                <a:gd name="T80" fmla="*/ 62 w 62"/>
                <a:gd name="T81" fmla="*/ 55 h 70"/>
                <a:gd name="T82" fmla="*/ 31 w 62"/>
                <a:gd name="T83" fmla="*/ 70 h 70"/>
                <a:gd name="T84" fmla="*/ 0 w 62"/>
                <a:gd name="T85" fmla="*/ 55 h 70"/>
                <a:gd name="T86" fmla="*/ 20 w 62"/>
                <a:gd name="T87" fmla="*/ 41 h 70"/>
                <a:gd name="T88" fmla="*/ 23 w 62"/>
                <a:gd name="T89" fmla="*/ 44 h 70"/>
                <a:gd name="T90" fmla="*/ 3 w 62"/>
                <a:gd name="T91" fmla="*/ 55 h 70"/>
                <a:gd name="T92" fmla="*/ 31 w 62"/>
                <a:gd name="T93" fmla="*/ 67 h 70"/>
                <a:gd name="T94" fmla="*/ 59 w 62"/>
                <a:gd name="T95" fmla="*/ 55 h 70"/>
                <a:gd name="T96" fmla="*/ 39 w 62"/>
                <a:gd name="T97" fmla="*/ 44 h 70"/>
                <a:gd name="T98" fmla="*/ 42 w 62"/>
                <a:gd name="T99" fmla="*/ 41 h 70"/>
                <a:gd name="T100" fmla="*/ 62 w 62"/>
                <a:gd name="T101" fmla="*/ 55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2" h="70">
                  <a:moveTo>
                    <a:pt x="31" y="49"/>
                  </a:moveTo>
                  <a:cubicBezTo>
                    <a:pt x="45" y="35"/>
                    <a:pt x="45" y="35"/>
                    <a:pt x="45" y="35"/>
                  </a:cubicBezTo>
                  <a:cubicBezTo>
                    <a:pt x="52" y="27"/>
                    <a:pt x="52" y="15"/>
                    <a:pt x="45" y="8"/>
                  </a:cubicBezTo>
                  <a:cubicBezTo>
                    <a:pt x="37" y="0"/>
                    <a:pt x="25" y="0"/>
                    <a:pt x="17" y="8"/>
                  </a:cubicBezTo>
                  <a:cubicBezTo>
                    <a:pt x="10" y="15"/>
                    <a:pt x="10" y="27"/>
                    <a:pt x="17" y="35"/>
                  </a:cubicBezTo>
                  <a:lnTo>
                    <a:pt x="31" y="49"/>
                  </a:lnTo>
                  <a:close/>
                  <a:moveTo>
                    <a:pt x="31" y="8"/>
                  </a:moveTo>
                  <a:cubicBezTo>
                    <a:pt x="38" y="8"/>
                    <a:pt x="44" y="14"/>
                    <a:pt x="44" y="21"/>
                  </a:cubicBezTo>
                  <a:cubicBezTo>
                    <a:pt x="44" y="29"/>
                    <a:pt x="38" y="34"/>
                    <a:pt x="31" y="34"/>
                  </a:cubicBezTo>
                  <a:cubicBezTo>
                    <a:pt x="24" y="34"/>
                    <a:pt x="18" y="29"/>
                    <a:pt x="18" y="21"/>
                  </a:cubicBezTo>
                  <a:cubicBezTo>
                    <a:pt x="18" y="14"/>
                    <a:pt x="24" y="8"/>
                    <a:pt x="31" y="8"/>
                  </a:cubicBezTo>
                  <a:close/>
                  <a:moveTo>
                    <a:pt x="25" y="50"/>
                  </a:moveTo>
                  <a:cubicBezTo>
                    <a:pt x="25" y="49"/>
                    <a:pt x="26" y="49"/>
                    <a:pt x="27" y="48"/>
                  </a:cubicBezTo>
                  <a:cubicBezTo>
                    <a:pt x="30" y="50"/>
                    <a:pt x="30" y="50"/>
                    <a:pt x="30" y="50"/>
                  </a:cubicBezTo>
                  <a:cubicBezTo>
                    <a:pt x="30" y="51"/>
                    <a:pt x="30" y="51"/>
                    <a:pt x="31" y="51"/>
                  </a:cubicBezTo>
                  <a:cubicBezTo>
                    <a:pt x="31" y="51"/>
                    <a:pt x="32" y="51"/>
                    <a:pt x="32" y="50"/>
                  </a:cubicBezTo>
                  <a:cubicBezTo>
                    <a:pt x="34" y="48"/>
                    <a:pt x="34" y="48"/>
                    <a:pt x="34" y="48"/>
                  </a:cubicBezTo>
                  <a:cubicBezTo>
                    <a:pt x="36" y="49"/>
                    <a:pt x="37" y="49"/>
                    <a:pt x="37" y="50"/>
                  </a:cubicBezTo>
                  <a:cubicBezTo>
                    <a:pt x="37" y="52"/>
                    <a:pt x="34" y="53"/>
                    <a:pt x="31" y="53"/>
                  </a:cubicBezTo>
                  <a:cubicBezTo>
                    <a:pt x="28" y="53"/>
                    <a:pt x="25" y="52"/>
                    <a:pt x="25" y="50"/>
                  </a:cubicBezTo>
                  <a:close/>
                  <a:moveTo>
                    <a:pt x="8" y="53"/>
                  </a:moveTo>
                  <a:cubicBezTo>
                    <a:pt x="8" y="58"/>
                    <a:pt x="18" y="62"/>
                    <a:pt x="31" y="62"/>
                  </a:cubicBezTo>
                  <a:cubicBezTo>
                    <a:pt x="44" y="62"/>
                    <a:pt x="54" y="58"/>
                    <a:pt x="54" y="53"/>
                  </a:cubicBezTo>
                  <a:cubicBezTo>
                    <a:pt x="54" y="49"/>
                    <a:pt x="48" y="45"/>
                    <a:pt x="39" y="44"/>
                  </a:cubicBezTo>
                  <a:cubicBezTo>
                    <a:pt x="35" y="47"/>
                    <a:pt x="35" y="47"/>
                    <a:pt x="35" y="47"/>
                  </a:cubicBezTo>
                  <a:cubicBezTo>
                    <a:pt x="41" y="48"/>
                    <a:pt x="44" y="49"/>
                    <a:pt x="44" y="51"/>
                  </a:cubicBezTo>
                  <a:cubicBezTo>
                    <a:pt x="44" y="52"/>
                    <a:pt x="39" y="54"/>
                    <a:pt x="31" y="54"/>
                  </a:cubicBezTo>
                  <a:cubicBezTo>
                    <a:pt x="23" y="54"/>
                    <a:pt x="18" y="52"/>
                    <a:pt x="18" y="51"/>
                  </a:cubicBezTo>
                  <a:cubicBezTo>
                    <a:pt x="18" y="49"/>
                    <a:pt x="21" y="48"/>
                    <a:pt x="26" y="47"/>
                  </a:cubicBezTo>
                  <a:cubicBezTo>
                    <a:pt x="23" y="44"/>
                    <a:pt x="23" y="44"/>
                    <a:pt x="23" y="44"/>
                  </a:cubicBezTo>
                  <a:cubicBezTo>
                    <a:pt x="14" y="45"/>
                    <a:pt x="8" y="49"/>
                    <a:pt x="8" y="53"/>
                  </a:cubicBezTo>
                  <a:close/>
                  <a:moveTo>
                    <a:pt x="16" y="51"/>
                  </a:moveTo>
                  <a:cubicBezTo>
                    <a:pt x="16" y="54"/>
                    <a:pt x="23" y="56"/>
                    <a:pt x="31" y="56"/>
                  </a:cubicBezTo>
                  <a:cubicBezTo>
                    <a:pt x="39" y="56"/>
                    <a:pt x="46" y="54"/>
                    <a:pt x="46" y="51"/>
                  </a:cubicBezTo>
                  <a:cubicBezTo>
                    <a:pt x="46" y="49"/>
                    <a:pt x="44" y="47"/>
                    <a:pt x="42" y="47"/>
                  </a:cubicBezTo>
                  <a:cubicBezTo>
                    <a:pt x="48" y="48"/>
                    <a:pt x="52" y="50"/>
                    <a:pt x="52" y="53"/>
                  </a:cubicBezTo>
                  <a:cubicBezTo>
                    <a:pt x="52" y="56"/>
                    <a:pt x="43" y="60"/>
                    <a:pt x="31" y="60"/>
                  </a:cubicBezTo>
                  <a:cubicBezTo>
                    <a:pt x="19" y="60"/>
                    <a:pt x="10" y="56"/>
                    <a:pt x="10" y="53"/>
                  </a:cubicBezTo>
                  <a:cubicBezTo>
                    <a:pt x="10" y="50"/>
                    <a:pt x="14" y="48"/>
                    <a:pt x="20" y="47"/>
                  </a:cubicBezTo>
                  <a:cubicBezTo>
                    <a:pt x="17" y="47"/>
                    <a:pt x="16" y="49"/>
                    <a:pt x="16" y="51"/>
                  </a:cubicBezTo>
                  <a:close/>
                  <a:moveTo>
                    <a:pt x="62" y="55"/>
                  </a:moveTo>
                  <a:cubicBezTo>
                    <a:pt x="62" y="64"/>
                    <a:pt x="49" y="70"/>
                    <a:pt x="31" y="70"/>
                  </a:cubicBezTo>
                  <a:cubicBezTo>
                    <a:pt x="13" y="70"/>
                    <a:pt x="0" y="64"/>
                    <a:pt x="0" y="55"/>
                  </a:cubicBezTo>
                  <a:cubicBezTo>
                    <a:pt x="0" y="49"/>
                    <a:pt x="8" y="43"/>
                    <a:pt x="20" y="41"/>
                  </a:cubicBezTo>
                  <a:cubicBezTo>
                    <a:pt x="23" y="44"/>
                    <a:pt x="23" y="44"/>
                    <a:pt x="23" y="44"/>
                  </a:cubicBezTo>
                  <a:cubicBezTo>
                    <a:pt x="10" y="45"/>
                    <a:pt x="3" y="50"/>
                    <a:pt x="3" y="55"/>
                  </a:cubicBezTo>
                  <a:cubicBezTo>
                    <a:pt x="3" y="61"/>
                    <a:pt x="14" y="67"/>
                    <a:pt x="31" y="67"/>
                  </a:cubicBezTo>
                  <a:cubicBezTo>
                    <a:pt x="48" y="67"/>
                    <a:pt x="59" y="61"/>
                    <a:pt x="59" y="55"/>
                  </a:cubicBezTo>
                  <a:cubicBezTo>
                    <a:pt x="59" y="50"/>
                    <a:pt x="51" y="45"/>
                    <a:pt x="39" y="44"/>
                  </a:cubicBezTo>
                  <a:cubicBezTo>
                    <a:pt x="42" y="41"/>
                    <a:pt x="42" y="41"/>
                    <a:pt x="42" y="41"/>
                  </a:cubicBezTo>
                  <a:cubicBezTo>
                    <a:pt x="54" y="43"/>
                    <a:pt x="62" y="49"/>
                    <a:pt x="62" y="5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1" rIns="91440" bIns="45721" numCol="1" anchor="t" anchorCtr="0" compatLnSpc="1"/>
            <a:lstStyle/>
            <a:p>
              <a:endParaRPr lang="en-US" sz="1800"/>
            </a:p>
          </p:txBody>
        </p:sp>
        <p:sp>
          <p:nvSpPr>
            <p:cNvPr id="73" name="ísḷíḓè"/>
            <p:cNvSpPr/>
            <p:nvPr/>
          </p:nvSpPr>
          <p:spPr bwMode="auto">
            <a:xfrm>
              <a:off x="6805586" y="4925363"/>
              <a:ext cx="282662" cy="282661"/>
            </a:xfrm>
            <a:custGeom>
              <a:avLst/>
              <a:gdLst>
                <a:gd name="T0" fmla="*/ 45 w 62"/>
                <a:gd name="T1" fmla="*/ 4 h 62"/>
                <a:gd name="T2" fmla="*/ 45 w 62"/>
                <a:gd name="T3" fmla="*/ 9 h 62"/>
                <a:gd name="T4" fmla="*/ 17 w 62"/>
                <a:gd name="T5" fmla="*/ 52 h 62"/>
                <a:gd name="T6" fmla="*/ 16 w 62"/>
                <a:gd name="T7" fmla="*/ 58 h 62"/>
                <a:gd name="T8" fmla="*/ 19 w 62"/>
                <a:gd name="T9" fmla="*/ 52 h 62"/>
                <a:gd name="T10" fmla="*/ 54 w 62"/>
                <a:gd name="T11" fmla="*/ 19 h 62"/>
                <a:gd name="T12" fmla="*/ 56 w 62"/>
                <a:gd name="T13" fmla="*/ 15 h 62"/>
                <a:gd name="T14" fmla="*/ 53 w 62"/>
                <a:gd name="T15" fmla="*/ 19 h 62"/>
                <a:gd name="T16" fmla="*/ 4 w 62"/>
                <a:gd name="T17" fmla="*/ 46 h 62"/>
                <a:gd name="T18" fmla="*/ 9 w 62"/>
                <a:gd name="T19" fmla="*/ 44 h 62"/>
                <a:gd name="T20" fmla="*/ 61 w 62"/>
                <a:gd name="T21" fmla="*/ 30 h 62"/>
                <a:gd name="T22" fmla="*/ 56 w 62"/>
                <a:gd name="T23" fmla="*/ 32 h 62"/>
                <a:gd name="T24" fmla="*/ 61 w 62"/>
                <a:gd name="T25" fmla="*/ 30 h 62"/>
                <a:gd name="T26" fmla="*/ 1 w 62"/>
                <a:gd name="T27" fmla="*/ 30 h 62"/>
                <a:gd name="T28" fmla="*/ 5 w 62"/>
                <a:gd name="T29" fmla="*/ 32 h 62"/>
                <a:gd name="T30" fmla="*/ 52 w 62"/>
                <a:gd name="T31" fmla="*/ 43 h 62"/>
                <a:gd name="T32" fmla="*/ 57 w 62"/>
                <a:gd name="T33" fmla="*/ 47 h 62"/>
                <a:gd name="T34" fmla="*/ 54 w 62"/>
                <a:gd name="T35" fmla="*/ 43 h 62"/>
                <a:gd name="T36" fmla="*/ 10 w 62"/>
                <a:gd name="T37" fmla="*/ 18 h 62"/>
                <a:gd name="T38" fmla="*/ 4 w 62"/>
                <a:gd name="T39" fmla="*/ 15 h 62"/>
                <a:gd name="T40" fmla="*/ 45 w 62"/>
                <a:gd name="T41" fmla="*/ 52 h 62"/>
                <a:gd name="T42" fmla="*/ 45 w 62"/>
                <a:gd name="T43" fmla="*/ 57 h 62"/>
                <a:gd name="T44" fmla="*/ 47 w 62"/>
                <a:gd name="T45" fmla="*/ 56 h 62"/>
                <a:gd name="T46" fmla="*/ 30 w 62"/>
                <a:gd name="T47" fmla="*/ 56 h 62"/>
                <a:gd name="T48" fmla="*/ 32 w 62"/>
                <a:gd name="T49" fmla="*/ 61 h 62"/>
                <a:gd name="T50" fmla="*/ 17 w 62"/>
                <a:gd name="T51" fmla="*/ 9 h 62"/>
                <a:gd name="T52" fmla="*/ 19 w 62"/>
                <a:gd name="T53" fmla="*/ 8 h 62"/>
                <a:gd name="T54" fmla="*/ 15 w 62"/>
                <a:gd name="T55" fmla="*/ 5 h 62"/>
                <a:gd name="T56" fmla="*/ 32 w 62"/>
                <a:gd name="T57" fmla="*/ 5 h 62"/>
                <a:gd name="T58" fmla="*/ 30 w 62"/>
                <a:gd name="T59" fmla="*/ 1 h 62"/>
                <a:gd name="T60" fmla="*/ 53 w 62"/>
                <a:gd name="T61" fmla="*/ 30 h 62"/>
                <a:gd name="T62" fmla="*/ 29 w 62"/>
                <a:gd name="T63" fmla="*/ 53 h 62"/>
                <a:gd name="T64" fmla="*/ 14 w 62"/>
                <a:gd name="T65" fmla="*/ 19 h 62"/>
                <a:gd name="T66" fmla="*/ 48 w 62"/>
                <a:gd name="T67" fmla="*/ 19 h 62"/>
                <a:gd name="T68" fmla="*/ 46 w 62"/>
                <a:gd name="T69" fmla="*/ 22 h 62"/>
                <a:gd name="T70" fmla="*/ 46 w 62"/>
                <a:gd name="T71" fmla="*/ 22 h 62"/>
                <a:gd name="T72" fmla="*/ 39 w 62"/>
                <a:gd name="T73" fmla="*/ 27 h 62"/>
                <a:gd name="T74" fmla="*/ 31 w 62"/>
                <a:gd name="T75" fmla="*/ 48 h 62"/>
                <a:gd name="T76" fmla="*/ 36 w 62"/>
                <a:gd name="T77" fmla="*/ 27 h 62"/>
                <a:gd name="T78" fmla="*/ 36 w 62"/>
                <a:gd name="T79" fmla="*/ 27 h 62"/>
                <a:gd name="T80" fmla="*/ 23 w 62"/>
                <a:gd name="T81" fmla="*/ 27 h 62"/>
                <a:gd name="T82" fmla="*/ 21 w 62"/>
                <a:gd name="T83" fmla="*/ 27 h 62"/>
                <a:gd name="T84" fmla="*/ 28 w 62"/>
                <a:gd name="T85" fmla="*/ 47 h 62"/>
                <a:gd name="T86" fmla="*/ 28 w 62"/>
                <a:gd name="T87" fmla="*/ 47 h 62"/>
                <a:gd name="T88" fmla="*/ 39 w 62"/>
                <a:gd name="T89" fmla="*/ 29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2" h="62">
                  <a:moveTo>
                    <a:pt x="43" y="9"/>
                  </a:moveTo>
                  <a:cubicBezTo>
                    <a:pt x="43" y="9"/>
                    <a:pt x="43" y="9"/>
                    <a:pt x="43" y="8"/>
                  </a:cubicBezTo>
                  <a:cubicBezTo>
                    <a:pt x="45" y="4"/>
                    <a:pt x="45" y="4"/>
                    <a:pt x="45" y="4"/>
                  </a:cubicBezTo>
                  <a:cubicBezTo>
                    <a:pt x="45" y="4"/>
                    <a:pt x="46" y="4"/>
                    <a:pt x="46" y="4"/>
                  </a:cubicBezTo>
                  <a:cubicBezTo>
                    <a:pt x="47" y="4"/>
                    <a:pt x="47" y="5"/>
                    <a:pt x="47" y="5"/>
                  </a:cubicBezTo>
                  <a:cubicBezTo>
                    <a:pt x="45" y="9"/>
                    <a:pt x="45" y="9"/>
                    <a:pt x="45" y="9"/>
                  </a:cubicBezTo>
                  <a:cubicBezTo>
                    <a:pt x="44" y="9"/>
                    <a:pt x="44" y="10"/>
                    <a:pt x="44" y="10"/>
                  </a:cubicBezTo>
                  <a:cubicBezTo>
                    <a:pt x="43" y="10"/>
                    <a:pt x="43" y="9"/>
                    <a:pt x="43" y="9"/>
                  </a:cubicBezTo>
                  <a:close/>
                  <a:moveTo>
                    <a:pt x="17" y="52"/>
                  </a:moveTo>
                  <a:cubicBezTo>
                    <a:pt x="15" y="56"/>
                    <a:pt x="15" y="56"/>
                    <a:pt x="15" y="56"/>
                  </a:cubicBezTo>
                  <a:cubicBezTo>
                    <a:pt x="15" y="57"/>
                    <a:pt x="15" y="57"/>
                    <a:pt x="15" y="58"/>
                  </a:cubicBezTo>
                  <a:cubicBezTo>
                    <a:pt x="16" y="58"/>
                    <a:pt x="16" y="58"/>
                    <a:pt x="16" y="58"/>
                  </a:cubicBezTo>
                  <a:cubicBezTo>
                    <a:pt x="16" y="58"/>
                    <a:pt x="17" y="57"/>
                    <a:pt x="17" y="57"/>
                  </a:cubicBezTo>
                  <a:cubicBezTo>
                    <a:pt x="19" y="53"/>
                    <a:pt x="19" y="53"/>
                    <a:pt x="19" y="53"/>
                  </a:cubicBezTo>
                  <a:cubicBezTo>
                    <a:pt x="19" y="53"/>
                    <a:pt x="19" y="52"/>
                    <a:pt x="19" y="52"/>
                  </a:cubicBezTo>
                  <a:cubicBezTo>
                    <a:pt x="18" y="52"/>
                    <a:pt x="18" y="52"/>
                    <a:pt x="17" y="52"/>
                  </a:cubicBezTo>
                  <a:close/>
                  <a:moveTo>
                    <a:pt x="53" y="19"/>
                  </a:moveTo>
                  <a:cubicBezTo>
                    <a:pt x="53" y="19"/>
                    <a:pt x="53" y="19"/>
                    <a:pt x="54" y="19"/>
                  </a:cubicBezTo>
                  <a:cubicBezTo>
                    <a:pt x="57" y="17"/>
                    <a:pt x="57" y="17"/>
                    <a:pt x="57" y="17"/>
                  </a:cubicBezTo>
                  <a:cubicBezTo>
                    <a:pt x="58" y="16"/>
                    <a:pt x="58" y="16"/>
                    <a:pt x="58" y="15"/>
                  </a:cubicBezTo>
                  <a:cubicBezTo>
                    <a:pt x="57" y="15"/>
                    <a:pt x="57" y="14"/>
                    <a:pt x="56" y="15"/>
                  </a:cubicBezTo>
                  <a:cubicBezTo>
                    <a:pt x="53" y="17"/>
                    <a:pt x="53" y="17"/>
                    <a:pt x="53" y="17"/>
                  </a:cubicBezTo>
                  <a:cubicBezTo>
                    <a:pt x="52" y="17"/>
                    <a:pt x="52" y="18"/>
                    <a:pt x="52" y="18"/>
                  </a:cubicBezTo>
                  <a:cubicBezTo>
                    <a:pt x="52" y="19"/>
                    <a:pt x="53" y="19"/>
                    <a:pt x="53" y="19"/>
                  </a:cubicBezTo>
                  <a:close/>
                  <a:moveTo>
                    <a:pt x="8" y="43"/>
                  </a:moveTo>
                  <a:cubicBezTo>
                    <a:pt x="4" y="45"/>
                    <a:pt x="4" y="45"/>
                    <a:pt x="4" y="45"/>
                  </a:cubicBezTo>
                  <a:cubicBezTo>
                    <a:pt x="4" y="45"/>
                    <a:pt x="4" y="46"/>
                    <a:pt x="4" y="46"/>
                  </a:cubicBezTo>
                  <a:cubicBezTo>
                    <a:pt x="4" y="46"/>
                    <a:pt x="5" y="47"/>
                    <a:pt x="5" y="47"/>
                  </a:cubicBezTo>
                  <a:cubicBezTo>
                    <a:pt x="5" y="47"/>
                    <a:pt x="5" y="47"/>
                    <a:pt x="5" y="47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10" y="44"/>
                    <a:pt x="10" y="43"/>
                    <a:pt x="10" y="43"/>
                  </a:cubicBezTo>
                  <a:cubicBezTo>
                    <a:pt x="9" y="42"/>
                    <a:pt x="9" y="42"/>
                    <a:pt x="8" y="43"/>
                  </a:cubicBezTo>
                  <a:close/>
                  <a:moveTo>
                    <a:pt x="61" y="30"/>
                  </a:moveTo>
                  <a:cubicBezTo>
                    <a:pt x="56" y="30"/>
                    <a:pt x="56" y="30"/>
                    <a:pt x="56" y="30"/>
                  </a:cubicBezTo>
                  <a:cubicBezTo>
                    <a:pt x="56" y="30"/>
                    <a:pt x="55" y="30"/>
                    <a:pt x="55" y="31"/>
                  </a:cubicBezTo>
                  <a:cubicBezTo>
                    <a:pt x="55" y="31"/>
                    <a:pt x="56" y="32"/>
                    <a:pt x="56" y="32"/>
                  </a:cubicBezTo>
                  <a:cubicBezTo>
                    <a:pt x="61" y="32"/>
                    <a:pt x="61" y="32"/>
                    <a:pt x="61" y="32"/>
                  </a:cubicBezTo>
                  <a:cubicBezTo>
                    <a:pt x="61" y="32"/>
                    <a:pt x="62" y="31"/>
                    <a:pt x="62" y="31"/>
                  </a:cubicBezTo>
                  <a:cubicBezTo>
                    <a:pt x="62" y="30"/>
                    <a:pt x="61" y="30"/>
                    <a:pt x="61" y="30"/>
                  </a:cubicBezTo>
                  <a:close/>
                  <a:moveTo>
                    <a:pt x="6" y="31"/>
                  </a:moveTo>
                  <a:cubicBezTo>
                    <a:pt x="6" y="30"/>
                    <a:pt x="6" y="30"/>
                    <a:pt x="5" y="3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0" y="30"/>
                    <a:pt x="0" y="30"/>
                    <a:pt x="0" y="31"/>
                  </a:cubicBezTo>
                  <a:cubicBezTo>
                    <a:pt x="0" y="31"/>
                    <a:pt x="0" y="32"/>
                    <a:pt x="1" y="32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6" y="32"/>
                    <a:pt x="6" y="31"/>
                    <a:pt x="6" y="31"/>
                  </a:cubicBezTo>
                  <a:close/>
                  <a:moveTo>
                    <a:pt x="54" y="43"/>
                  </a:moveTo>
                  <a:cubicBezTo>
                    <a:pt x="53" y="42"/>
                    <a:pt x="52" y="42"/>
                    <a:pt x="52" y="43"/>
                  </a:cubicBezTo>
                  <a:cubicBezTo>
                    <a:pt x="52" y="43"/>
                    <a:pt x="52" y="44"/>
                    <a:pt x="53" y="44"/>
                  </a:cubicBezTo>
                  <a:cubicBezTo>
                    <a:pt x="56" y="47"/>
                    <a:pt x="56" y="47"/>
                    <a:pt x="56" y="47"/>
                  </a:cubicBezTo>
                  <a:cubicBezTo>
                    <a:pt x="57" y="47"/>
                    <a:pt x="57" y="47"/>
                    <a:pt x="57" y="47"/>
                  </a:cubicBezTo>
                  <a:cubicBezTo>
                    <a:pt x="57" y="47"/>
                    <a:pt x="58" y="46"/>
                    <a:pt x="58" y="46"/>
                  </a:cubicBezTo>
                  <a:cubicBezTo>
                    <a:pt x="58" y="46"/>
                    <a:pt x="58" y="45"/>
                    <a:pt x="57" y="45"/>
                  </a:cubicBezTo>
                  <a:lnTo>
                    <a:pt x="54" y="43"/>
                  </a:lnTo>
                  <a:close/>
                  <a:moveTo>
                    <a:pt x="8" y="19"/>
                  </a:moveTo>
                  <a:cubicBezTo>
                    <a:pt x="8" y="19"/>
                    <a:pt x="9" y="19"/>
                    <a:pt x="9" y="19"/>
                  </a:cubicBezTo>
                  <a:cubicBezTo>
                    <a:pt x="9" y="19"/>
                    <a:pt x="9" y="19"/>
                    <a:pt x="10" y="18"/>
                  </a:cubicBezTo>
                  <a:cubicBezTo>
                    <a:pt x="10" y="18"/>
                    <a:pt x="10" y="17"/>
                    <a:pt x="9" y="17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14"/>
                    <a:pt x="4" y="15"/>
                    <a:pt x="4" y="15"/>
                  </a:cubicBezTo>
                  <a:cubicBezTo>
                    <a:pt x="4" y="16"/>
                    <a:pt x="4" y="16"/>
                    <a:pt x="4" y="17"/>
                  </a:cubicBezTo>
                  <a:lnTo>
                    <a:pt x="8" y="19"/>
                  </a:lnTo>
                  <a:close/>
                  <a:moveTo>
                    <a:pt x="45" y="52"/>
                  </a:moveTo>
                  <a:cubicBezTo>
                    <a:pt x="44" y="52"/>
                    <a:pt x="44" y="52"/>
                    <a:pt x="43" y="52"/>
                  </a:cubicBezTo>
                  <a:cubicBezTo>
                    <a:pt x="43" y="52"/>
                    <a:pt x="43" y="53"/>
                    <a:pt x="43" y="53"/>
                  </a:cubicBezTo>
                  <a:cubicBezTo>
                    <a:pt x="45" y="57"/>
                    <a:pt x="45" y="57"/>
                    <a:pt x="45" y="57"/>
                  </a:cubicBezTo>
                  <a:cubicBezTo>
                    <a:pt x="45" y="57"/>
                    <a:pt x="46" y="58"/>
                    <a:pt x="46" y="58"/>
                  </a:cubicBezTo>
                  <a:cubicBezTo>
                    <a:pt x="46" y="58"/>
                    <a:pt x="46" y="58"/>
                    <a:pt x="46" y="58"/>
                  </a:cubicBezTo>
                  <a:cubicBezTo>
                    <a:pt x="47" y="57"/>
                    <a:pt x="47" y="57"/>
                    <a:pt x="47" y="56"/>
                  </a:cubicBezTo>
                  <a:lnTo>
                    <a:pt x="45" y="52"/>
                  </a:lnTo>
                  <a:close/>
                  <a:moveTo>
                    <a:pt x="31" y="55"/>
                  </a:moveTo>
                  <a:cubicBezTo>
                    <a:pt x="30" y="55"/>
                    <a:pt x="30" y="56"/>
                    <a:pt x="30" y="5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1"/>
                    <a:pt x="30" y="62"/>
                    <a:pt x="31" y="62"/>
                  </a:cubicBezTo>
                  <a:cubicBezTo>
                    <a:pt x="31" y="62"/>
                    <a:pt x="32" y="61"/>
                    <a:pt x="32" y="61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2" y="56"/>
                    <a:pt x="31" y="55"/>
                    <a:pt x="31" y="55"/>
                  </a:cubicBezTo>
                  <a:close/>
                  <a:moveTo>
                    <a:pt x="17" y="9"/>
                  </a:moveTo>
                  <a:cubicBezTo>
                    <a:pt x="17" y="9"/>
                    <a:pt x="18" y="10"/>
                    <a:pt x="18" y="10"/>
                  </a:cubicBezTo>
                  <a:cubicBezTo>
                    <a:pt x="18" y="10"/>
                    <a:pt x="18" y="9"/>
                    <a:pt x="19" y="9"/>
                  </a:cubicBezTo>
                  <a:cubicBezTo>
                    <a:pt x="19" y="9"/>
                    <a:pt x="19" y="9"/>
                    <a:pt x="19" y="8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6" y="4"/>
                    <a:pt x="16" y="4"/>
                    <a:pt x="15" y="4"/>
                  </a:cubicBezTo>
                  <a:cubicBezTo>
                    <a:pt x="15" y="4"/>
                    <a:pt x="15" y="5"/>
                    <a:pt x="15" y="5"/>
                  </a:cubicBezTo>
                  <a:lnTo>
                    <a:pt x="17" y="9"/>
                  </a:lnTo>
                  <a:close/>
                  <a:moveTo>
                    <a:pt x="31" y="6"/>
                  </a:moveTo>
                  <a:cubicBezTo>
                    <a:pt x="31" y="6"/>
                    <a:pt x="32" y="6"/>
                    <a:pt x="32" y="5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2" y="0"/>
                    <a:pt x="31" y="0"/>
                    <a:pt x="31" y="0"/>
                  </a:cubicBezTo>
                  <a:cubicBezTo>
                    <a:pt x="30" y="0"/>
                    <a:pt x="30" y="0"/>
                    <a:pt x="30" y="1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30" y="6"/>
                    <a:pt x="30" y="6"/>
                    <a:pt x="31" y="6"/>
                  </a:cubicBezTo>
                  <a:close/>
                  <a:moveTo>
                    <a:pt x="53" y="30"/>
                  </a:moveTo>
                  <a:cubicBezTo>
                    <a:pt x="32" y="53"/>
                    <a:pt x="32" y="53"/>
                    <a:pt x="32" y="53"/>
                  </a:cubicBezTo>
                  <a:cubicBezTo>
                    <a:pt x="32" y="53"/>
                    <a:pt x="31" y="53"/>
                    <a:pt x="31" y="53"/>
                  </a:cubicBezTo>
                  <a:cubicBezTo>
                    <a:pt x="30" y="53"/>
                    <a:pt x="30" y="53"/>
                    <a:pt x="29" y="53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8" y="29"/>
                    <a:pt x="8" y="28"/>
                    <a:pt x="9" y="27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19"/>
                    <a:pt x="15" y="18"/>
                    <a:pt x="15" y="18"/>
                  </a:cubicBezTo>
                  <a:cubicBezTo>
                    <a:pt x="46" y="18"/>
                    <a:pt x="46" y="18"/>
                    <a:pt x="46" y="18"/>
                  </a:cubicBezTo>
                  <a:cubicBezTo>
                    <a:pt x="47" y="18"/>
                    <a:pt x="48" y="19"/>
                    <a:pt x="48" y="19"/>
                  </a:cubicBezTo>
                  <a:cubicBezTo>
                    <a:pt x="53" y="27"/>
                    <a:pt x="53" y="27"/>
                    <a:pt x="53" y="27"/>
                  </a:cubicBezTo>
                  <a:cubicBezTo>
                    <a:pt x="54" y="28"/>
                    <a:pt x="54" y="29"/>
                    <a:pt x="53" y="30"/>
                  </a:cubicBezTo>
                  <a:close/>
                  <a:moveTo>
                    <a:pt x="46" y="22"/>
                  </a:moveTo>
                  <a:cubicBezTo>
                    <a:pt x="41" y="27"/>
                    <a:pt x="41" y="27"/>
                    <a:pt x="41" y="27"/>
                  </a:cubicBezTo>
                  <a:cubicBezTo>
                    <a:pt x="50" y="27"/>
                    <a:pt x="50" y="27"/>
                    <a:pt x="50" y="27"/>
                  </a:cubicBezTo>
                  <a:lnTo>
                    <a:pt x="46" y="22"/>
                  </a:lnTo>
                  <a:close/>
                  <a:moveTo>
                    <a:pt x="44" y="21"/>
                  </a:moveTo>
                  <a:cubicBezTo>
                    <a:pt x="33" y="21"/>
                    <a:pt x="33" y="21"/>
                    <a:pt x="33" y="21"/>
                  </a:cubicBezTo>
                  <a:cubicBezTo>
                    <a:pt x="39" y="27"/>
                    <a:pt x="39" y="27"/>
                    <a:pt x="39" y="27"/>
                  </a:cubicBezTo>
                  <a:lnTo>
                    <a:pt x="44" y="21"/>
                  </a:lnTo>
                  <a:close/>
                  <a:moveTo>
                    <a:pt x="25" y="29"/>
                  </a:moveTo>
                  <a:cubicBezTo>
                    <a:pt x="31" y="48"/>
                    <a:pt x="31" y="48"/>
                    <a:pt x="31" y="48"/>
                  </a:cubicBezTo>
                  <a:cubicBezTo>
                    <a:pt x="37" y="29"/>
                    <a:pt x="37" y="29"/>
                    <a:pt x="37" y="29"/>
                  </a:cubicBezTo>
                  <a:lnTo>
                    <a:pt x="25" y="29"/>
                  </a:lnTo>
                  <a:close/>
                  <a:moveTo>
                    <a:pt x="36" y="27"/>
                  </a:moveTo>
                  <a:cubicBezTo>
                    <a:pt x="31" y="22"/>
                    <a:pt x="31" y="22"/>
                    <a:pt x="31" y="22"/>
                  </a:cubicBezTo>
                  <a:cubicBezTo>
                    <a:pt x="26" y="27"/>
                    <a:pt x="26" y="27"/>
                    <a:pt x="26" y="27"/>
                  </a:cubicBezTo>
                  <a:lnTo>
                    <a:pt x="36" y="27"/>
                  </a:lnTo>
                  <a:close/>
                  <a:moveTo>
                    <a:pt x="28" y="21"/>
                  </a:moveTo>
                  <a:cubicBezTo>
                    <a:pt x="18" y="21"/>
                    <a:pt x="18" y="21"/>
                    <a:pt x="18" y="21"/>
                  </a:cubicBezTo>
                  <a:cubicBezTo>
                    <a:pt x="23" y="27"/>
                    <a:pt x="23" y="27"/>
                    <a:pt x="23" y="27"/>
                  </a:cubicBezTo>
                  <a:lnTo>
                    <a:pt x="28" y="21"/>
                  </a:lnTo>
                  <a:close/>
                  <a:moveTo>
                    <a:pt x="12" y="27"/>
                  </a:moveTo>
                  <a:cubicBezTo>
                    <a:pt x="21" y="27"/>
                    <a:pt x="21" y="27"/>
                    <a:pt x="21" y="27"/>
                  </a:cubicBezTo>
                  <a:cubicBezTo>
                    <a:pt x="16" y="22"/>
                    <a:pt x="16" y="22"/>
                    <a:pt x="16" y="22"/>
                  </a:cubicBezTo>
                  <a:lnTo>
                    <a:pt x="12" y="27"/>
                  </a:lnTo>
                  <a:close/>
                  <a:moveTo>
                    <a:pt x="28" y="47"/>
                  </a:moveTo>
                  <a:cubicBezTo>
                    <a:pt x="22" y="29"/>
                    <a:pt x="22" y="29"/>
                    <a:pt x="22" y="29"/>
                  </a:cubicBezTo>
                  <a:cubicBezTo>
                    <a:pt x="12" y="29"/>
                    <a:pt x="12" y="29"/>
                    <a:pt x="12" y="29"/>
                  </a:cubicBezTo>
                  <a:lnTo>
                    <a:pt x="28" y="47"/>
                  </a:lnTo>
                  <a:close/>
                  <a:moveTo>
                    <a:pt x="33" y="47"/>
                  </a:moveTo>
                  <a:cubicBezTo>
                    <a:pt x="49" y="29"/>
                    <a:pt x="49" y="29"/>
                    <a:pt x="49" y="29"/>
                  </a:cubicBezTo>
                  <a:cubicBezTo>
                    <a:pt x="39" y="29"/>
                    <a:pt x="39" y="29"/>
                    <a:pt x="39" y="29"/>
                  </a:cubicBezTo>
                  <a:lnTo>
                    <a:pt x="33" y="4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1" rIns="91440" bIns="45721" numCol="1" anchor="t" anchorCtr="0" compatLnSpc="1"/>
            <a:lstStyle/>
            <a:p>
              <a:endParaRPr lang="en-US" sz="1800"/>
            </a:p>
          </p:txBody>
        </p:sp>
        <p:sp>
          <p:nvSpPr>
            <p:cNvPr id="74" name="ïṥḻiḓé"/>
            <p:cNvSpPr/>
            <p:nvPr/>
          </p:nvSpPr>
          <p:spPr bwMode="auto">
            <a:xfrm>
              <a:off x="5499324" y="5343165"/>
              <a:ext cx="269059" cy="253140"/>
            </a:xfrm>
            <a:custGeom>
              <a:avLst/>
              <a:gdLst>
                <a:gd name="T0" fmla="*/ 23 w 68"/>
                <a:gd name="T1" fmla="*/ 5 h 67"/>
                <a:gd name="T2" fmla="*/ 7 w 68"/>
                <a:gd name="T3" fmla="*/ 11 h 67"/>
                <a:gd name="T4" fmla="*/ 7 w 68"/>
                <a:gd name="T5" fmla="*/ 67 h 67"/>
                <a:gd name="T6" fmla="*/ 38 w 68"/>
                <a:gd name="T7" fmla="*/ 62 h 67"/>
                <a:gd name="T8" fmla="*/ 49 w 68"/>
                <a:gd name="T9" fmla="*/ 56 h 67"/>
                <a:gd name="T10" fmla="*/ 64 w 68"/>
                <a:gd name="T11" fmla="*/ 47 h 67"/>
                <a:gd name="T12" fmla="*/ 60 w 68"/>
                <a:gd name="T13" fmla="*/ 0 h 67"/>
                <a:gd name="T14" fmla="*/ 52 w 68"/>
                <a:gd name="T15" fmla="*/ 51 h 67"/>
                <a:gd name="T16" fmla="*/ 59 w 68"/>
                <a:gd name="T17" fmla="*/ 44 h 67"/>
                <a:gd name="T18" fmla="*/ 56 w 68"/>
                <a:gd name="T19" fmla="*/ 41 h 67"/>
                <a:gd name="T20" fmla="*/ 56 w 68"/>
                <a:gd name="T21" fmla="*/ 51 h 67"/>
                <a:gd name="T22" fmla="*/ 50 w 68"/>
                <a:gd name="T23" fmla="*/ 43 h 67"/>
                <a:gd name="T24" fmla="*/ 33 w 68"/>
                <a:gd name="T25" fmla="*/ 45 h 67"/>
                <a:gd name="T26" fmla="*/ 48 w 68"/>
                <a:gd name="T27" fmla="*/ 53 h 67"/>
                <a:gd name="T28" fmla="*/ 26 w 68"/>
                <a:gd name="T29" fmla="*/ 7 h 67"/>
                <a:gd name="T30" fmla="*/ 65 w 68"/>
                <a:gd name="T31" fmla="*/ 7 h 67"/>
                <a:gd name="T32" fmla="*/ 56 w 68"/>
                <a:gd name="T33" fmla="*/ 39 h 67"/>
                <a:gd name="T34" fmla="*/ 9 w 68"/>
                <a:gd name="T35" fmla="*/ 23 h 67"/>
                <a:gd name="T36" fmla="*/ 12 w 68"/>
                <a:gd name="T37" fmla="*/ 30 h 67"/>
                <a:gd name="T38" fmla="*/ 10 w 68"/>
                <a:gd name="T39" fmla="*/ 32 h 67"/>
                <a:gd name="T40" fmla="*/ 10 w 68"/>
                <a:gd name="T41" fmla="*/ 38 h 67"/>
                <a:gd name="T42" fmla="*/ 12 w 68"/>
                <a:gd name="T43" fmla="*/ 40 h 67"/>
                <a:gd name="T44" fmla="*/ 9 w 68"/>
                <a:gd name="T45" fmla="*/ 47 h 67"/>
                <a:gd name="T46" fmla="*/ 12 w 68"/>
                <a:gd name="T47" fmla="*/ 54 h 67"/>
                <a:gd name="T48" fmla="*/ 9 w 68"/>
                <a:gd name="T49" fmla="*/ 55 h 67"/>
                <a:gd name="T50" fmla="*/ 19 w 68"/>
                <a:gd name="T51" fmla="*/ 61 h 67"/>
                <a:gd name="T52" fmla="*/ 25 w 68"/>
                <a:gd name="T53" fmla="*/ 64 h 67"/>
                <a:gd name="T54" fmla="*/ 3 w 68"/>
                <a:gd name="T55" fmla="*/ 19 h 67"/>
                <a:gd name="T56" fmla="*/ 12 w 68"/>
                <a:gd name="T57" fmla="*/ 22 h 67"/>
                <a:gd name="T58" fmla="*/ 34 w 68"/>
                <a:gd name="T59" fmla="*/ 61 h 67"/>
                <a:gd name="T60" fmla="*/ 19 w 68"/>
                <a:gd name="T61" fmla="*/ 59 h 67"/>
                <a:gd name="T62" fmla="*/ 19 w 68"/>
                <a:gd name="T63" fmla="*/ 8 h 67"/>
                <a:gd name="T64" fmla="*/ 21 w 68"/>
                <a:gd name="T65" fmla="*/ 17 h 67"/>
                <a:gd name="T66" fmla="*/ 24 w 68"/>
                <a:gd name="T67" fmla="*/ 19 h 67"/>
                <a:gd name="T68" fmla="*/ 20 w 68"/>
                <a:gd name="T69" fmla="*/ 26 h 67"/>
                <a:gd name="T70" fmla="*/ 24 w 68"/>
                <a:gd name="T71" fmla="*/ 33 h 67"/>
                <a:gd name="T72" fmla="*/ 21 w 68"/>
                <a:gd name="T73" fmla="*/ 35 h 67"/>
                <a:gd name="T74" fmla="*/ 21 w 68"/>
                <a:gd name="T75" fmla="*/ 41 h 67"/>
                <a:gd name="T76" fmla="*/ 24 w 68"/>
                <a:gd name="T77" fmla="*/ 43 h 67"/>
                <a:gd name="T78" fmla="*/ 21 w 68"/>
                <a:gd name="T79" fmla="*/ 49 h 67"/>
                <a:gd name="T80" fmla="*/ 24 w 68"/>
                <a:gd name="T81" fmla="*/ 51 h 67"/>
                <a:gd name="T82" fmla="*/ 38 w 68"/>
                <a:gd name="T83" fmla="*/ 57 h 67"/>
                <a:gd name="T84" fmla="*/ 40 w 68"/>
                <a:gd name="T85" fmla="*/ 58 h 67"/>
                <a:gd name="T86" fmla="*/ 40 w 68"/>
                <a:gd name="T87" fmla="*/ 55 h 67"/>
                <a:gd name="T88" fmla="*/ 40 w 68"/>
                <a:gd name="T89" fmla="*/ 58 h 67"/>
                <a:gd name="T90" fmla="*/ 33 w 68"/>
                <a:gd name="T91" fmla="*/ 13 h 67"/>
                <a:gd name="T92" fmla="*/ 58 w 68"/>
                <a:gd name="T93" fmla="*/ 11 h 67"/>
                <a:gd name="T94" fmla="*/ 58 w 68"/>
                <a:gd name="T95" fmla="*/ 21 h 67"/>
                <a:gd name="T96" fmla="*/ 33 w 68"/>
                <a:gd name="T97" fmla="*/ 19 h 67"/>
                <a:gd name="T98" fmla="*/ 59 w 68"/>
                <a:gd name="T99" fmla="*/ 28 h 67"/>
                <a:gd name="T100" fmla="*/ 32 w 68"/>
                <a:gd name="T101" fmla="*/ 28 h 67"/>
                <a:gd name="T102" fmla="*/ 59 w 68"/>
                <a:gd name="T103" fmla="*/ 28 h 67"/>
                <a:gd name="T104" fmla="*/ 33 w 68"/>
                <a:gd name="T105" fmla="*/ 37 h 67"/>
                <a:gd name="T106" fmla="*/ 58 w 68"/>
                <a:gd name="T107" fmla="*/ 35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8" h="67">
                  <a:moveTo>
                    <a:pt x="60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27" y="0"/>
                    <a:pt x="24" y="2"/>
                    <a:pt x="23" y="5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5" y="5"/>
                    <a:pt x="13" y="8"/>
                    <a:pt x="12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3" y="11"/>
                    <a:pt x="0" y="14"/>
                    <a:pt x="0" y="19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4"/>
                    <a:pt x="3" y="67"/>
                    <a:pt x="7" y="67"/>
                  </a:cubicBezTo>
                  <a:cubicBezTo>
                    <a:pt x="25" y="67"/>
                    <a:pt x="25" y="67"/>
                    <a:pt x="25" y="67"/>
                  </a:cubicBezTo>
                  <a:cubicBezTo>
                    <a:pt x="29" y="67"/>
                    <a:pt x="33" y="66"/>
                    <a:pt x="35" y="64"/>
                  </a:cubicBezTo>
                  <a:cubicBezTo>
                    <a:pt x="38" y="62"/>
                    <a:pt x="38" y="62"/>
                    <a:pt x="38" y="62"/>
                  </a:cubicBezTo>
                  <a:cubicBezTo>
                    <a:pt x="41" y="62"/>
                    <a:pt x="45" y="60"/>
                    <a:pt x="47" y="59"/>
                  </a:cubicBezTo>
                  <a:cubicBezTo>
                    <a:pt x="48" y="57"/>
                    <a:pt x="48" y="57"/>
                    <a:pt x="48" y="57"/>
                  </a:cubicBezTo>
                  <a:cubicBezTo>
                    <a:pt x="49" y="56"/>
                    <a:pt x="49" y="56"/>
                    <a:pt x="49" y="56"/>
                  </a:cubicBezTo>
                  <a:cubicBezTo>
                    <a:pt x="53" y="56"/>
                    <a:pt x="57" y="55"/>
                    <a:pt x="59" y="53"/>
                  </a:cubicBezTo>
                  <a:cubicBezTo>
                    <a:pt x="62" y="50"/>
                    <a:pt x="62" y="50"/>
                    <a:pt x="62" y="50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6" y="46"/>
                    <a:pt x="68" y="41"/>
                    <a:pt x="68" y="38"/>
                  </a:cubicBezTo>
                  <a:cubicBezTo>
                    <a:pt x="68" y="7"/>
                    <a:pt x="68" y="7"/>
                    <a:pt x="68" y="7"/>
                  </a:cubicBezTo>
                  <a:cubicBezTo>
                    <a:pt x="68" y="3"/>
                    <a:pt x="64" y="0"/>
                    <a:pt x="60" y="0"/>
                  </a:cubicBezTo>
                  <a:close/>
                  <a:moveTo>
                    <a:pt x="52" y="53"/>
                  </a:moveTo>
                  <a:cubicBezTo>
                    <a:pt x="52" y="52"/>
                    <a:pt x="52" y="52"/>
                    <a:pt x="52" y="52"/>
                  </a:cubicBezTo>
                  <a:cubicBezTo>
                    <a:pt x="52" y="52"/>
                    <a:pt x="52" y="51"/>
                    <a:pt x="52" y="51"/>
                  </a:cubicBezTo>
                  <a:cubicBezTo>
                    <a:pt x="52" y="45"/>
                    <a:pt x="52" y="45"/>
                    <a:pt x="52" y="45"/>
                  </a:cubicBezTo>
                  <a:cubicBezTo>
                    <a:pt x="58" y="45"/>
                    <a:pt x="58" y="45"/>
                    <a:pt x="58" y="45"/>
                  </a:cubicBezTo>
                  <a:cubicBezTo>
                    <a:pt x="59" y="45"/>
                    <a:pt x="59" y="45"/>
                    <a:pt x="59" y="44"/>
                  </a:cubicBezTo>
                  <a:cubicBezTo>
                    <a:pt x="59" y="44"/>
                    <a:pt x="59" y="43"/>
                    <a:pt x="58" y="43"/>
                  </a:cubicBezTo>
                  <a:cubicBezTo>
                    <a:pt x="52" y="43"/>
                    <a:pt x="52" y="43"/>
                    <a:pt x="52" y="43"/>
                  </a:cubicBezTo>
                  <a:cubicBezTo>
                    <a:pt x="53" y="42"/>
                    <a:pt x="54" y="41"/>
                    <a:pt x="56" y="41"/>
                  </a:cubicBezTo>
                  <a:cubicBezTo>
                    <a:pt x="64" y="41"/>
                    <a:pt x="64" y="41"/>
                    <a:pt x="64" y="41"/>
                  </a:cubicBezTo>
                  <a:cubicBezTo>
                    <a:pt x="64" y="43"/>
                    <a:pt x="63" y="45"/>
                    <a:pt x="62" y="45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2"/>
                    <a:pt x="54" y="52"/>
                    <a:pt x="52" y="53"/>
                  </a:cubicBezTo>
                  <a:close/>
                  <a:moveTo>
                    <a:pt x="56" y="39"/>
                  </a:moveTo>
                  <a:cubicBezTo>
                    <a:pt x="53" y="39"/>
                    <a:pt x="51" y="41"/>
                    <a:pt x="50" y="43"/>
                  </a:cubicBezTo>
                  <a:cubicBezTo>
                    <a:pt x="33" y="43"/>
                    <a:pt x="33" y="43"/>
                    <a:pt x="33" y="43"/>
                  </a:cubicBezTo>
                  <a:cubicBezTo>
                    <a:pt x="32" y="43"/>
                    <a:pt x="32" y="44"/>
                    <a:pt x="32" y="44"/>
                  </a:cubicBezTo>
                  <a:cubicBezTo>
                    <a:pt x="32" y="45"/>
                    <a:pt x="32" y="45"/>
                    <a:pt x="33" y="45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50" y="51"/>
                    <a:pt x="50" y="51"/>
                    <a:pt x="50" y="51"/>
                  </a:cubicBezTo>
                  <a:cubicBezTo>
                    <a:pt x="48" y="53"/>
                    <a:pt x="48" y="53"/>
                    <a:pt x="48" y="53"/>
                  </a:cubicBezTo>
                  <a:cubicBezTo>
                    <a:pt x="31" y="53"/>
                    <a:pt x="31" y="53"/>
                    <a:pt x="31" y="53"/>
                  </a:cubicBezTo>
                  <a:cubicBezTo>
                    <a:pt x="28" y="53"/>
                    <a:pt x="26" y="51"/>
                    <a:pt x="26" y="49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26" y="5"/>
                    <a:pt x="28" y="3"/>
                    <a:pt x="31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3" y="3"/>
                    <a:pt x="65" y="5"/>
                    <a:pt x="65" y="7"/>
                  </a:cubicBezTo>
                  <a:cubicBezTo>
                    <a:pt x="65" y="38"/>
                    <a:pt x="65" y="38"/>
                    <a:pt x="65" y="38"/>
                  </a:cubicBezTo>
                  <a:cubicBezTo>
                    <a:pt x="65" y="38"/>
                    <a:pt x="65" y="39"/>
                    <a:pt x="65" y="39"/>
                  </a:cubicBezTo>
                  <a:lnTo>
                    <a:pt x="56" y="39"/>
                  </a:lnTo>
                  <a:close/>
                  <a:moveTo>
                    <a:pt x="12" y="22"/>
                  </a:moveTo>
                  <a:cubicBezTo>
                    <a:pt x="10" y="22"/>
                    <a:pt x="10" y="22"/>
                    <a:pt x="10" y="22"/>
                  </a:cubicBezTo>
                  <a:cubicBezTo>
                    <a:pt x="9" y="22"/>
                    <a:pt x="9" y="23"/>
                    <a:pt x="9" y="23"/>
                  </a:cubicBezTo>
                  <a:cubicBezTo>
                    <a:pt x="9" y="24"/>
                    <a:pt x="9" y="24"/>
                    <a:pt x="10" y="24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2" y="30"/>
                    <a:pt x="12" y="30"/>
                    <a:pt x="12" y="30"/>
                  </a:cubicBezTo>
                  <a:cubicBezTo>
                    <a:pt x="10" y="30"/>
                    <a:pt x="10" y="30"/>
                    <a:pt x="10" y="30"/>
                  </a:cubicBezTo>
                  <a:cubicBezTo>
                    <a:pt x="9" y="30"/>
                    <a:pt x="9" y="31"/>
                    <a:pt x="9" y="31"/>
                  </a:cubicBezTo>
                  <a:cubicBezTo>
                    <a:pt x="9" y="32"/>
                    <a:pt x="9" y="32"/>
                    <a:pt x="10" y="32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9" y="38"/>
                    <a:pt x="9" y="39"/>
                    <a:pt x="9" y="39"/>
                  </a:cubicBezTo>
                  <a:cubicBezTo>
                    <a:pt x="9" y="40"/>
                    <a:pt x="9" y="40"/>
                    <a:pt x="10" y="40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2" y="46"/>
                    <a:pt x="12" y="46"/>
                    <a:pt x="12" y="46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9" y="46"/>
                    <a:pt x="9" y="47"/>
                    <a:pt x="9" y="47"/>
                  </a:cubicBezTo>
                  <a:cubicBezTo>
                    <a:pt x="9" y="48"/>
                    <a:pt x="9" y="48"/>
                    <a:pt x="10" y="48"/>
                  </a:cubicBezTo>
                  <a:cubicBezTo>
                    <a:pt x="12" y="48"/>
                    <a:pt x="12" y="48"/>
                    <a:pt x="12" y="48"/>
                  </a:cubicBezTo>
                  <a:cubicBezTo>
                    <a:pt x="12" y="54"/>
                    <a:pt x="12" y="54"/>
                    <a:pt x="12" y="54"/>
                  </a:cubicBezTo>
                  <a:cubicBezTo>
                    <a:pt x="12" y="54"/>
                    <a:pt x="12" y="54"/>
                    <a:pt x="12" y="54"/>
                  </a:cubicBezTo>
                  <a:cubicBezTo>
                    <a:pt x="10" y="54"/>
                    <a:pt x="10" y="54"/>
                    <a:pt x="10" y="54"/>
                  </a:cubicBezTo>
                  <a:cubicBezTo>
                    <a:pt x="9" y="54"/>
                    <a:pt x="9" y="55"/>
                    <a:pt x="9" y="55"/>
                  </a:cubicBezTo>
                  <a:cubicBezTo>
                    <a:pt x="9" y="56"/>
                    <a:pt x="9" y="56"/>
                    <a:pt x="10" y="56"/>
                  </a:cubicBezTo>
                  <a:cubicBezTo>
                    <a:pt x="13" y="56"/>
                    <a:pt x="13" y="56"/>
                    <a:pt x="13" y="56"/>
                  </a:cubicBezTo>
                  <a:cubicBezTo>
                    <a:pt x="14" y="59"/>
                    <a:pt x="16" y="61"/>
                    <a:pt x="19" y="61"/>
                  </a:cubicBezTo>
                  <a:cubicBezTo>
                    <a:pt x="27" y="61"/>
                    <a:pt x="27" y="61"/>
                    <a:pt x="27" y="61"/>
                  </a:cubicBezTo>
                  <a:cubicBezTo>
                    <a:pt x="27" y="64"/>
                    <a:pt x="27" y="64"/>
                    <a:pt x="27" y="64"/>
                  </a:cubicBezTo>
                  <a:cubicBezTo>
                    <a:pt x="26" y="64"/>
                    <a:pt x="26" y="64"/>
                    <a:pt x="25" y="64"/>
                  </a:cubicBezTo>
                  <a:cubicBezTo>
                    <a:pt x="7" y="64"/>
                    <a:pt x="7" y="64"/>
                    <a:pt x="7" y="64"/>
                  </a:cubicBezTo>
                  <a:cubicBezTo>
                    <a:pt x="5" y="64"/>
                    <a:pt x="3" y="62"/>
                    <a:pt x="3" y="60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16"/>
                    <a:pt x="5" y="14"/>
                    <a:pt x="7" y="14"/>
                  </a:cubicBezTo>
                  <a:cubicBezTo>
                    <a:pt x="12" y="14"/>
                    <a:pt x="12" y="14"/>
                    <a:pt x="12" y="14"/>
                  </a:cubicBezTo>
                  <a:lnTo>
                    <a:pt x="12" y="22"/>
                  </a:lnTo>
                  <a:close/>
                  <a:moveTo>
                    <a:pt x="29" y="64"/>
                  </a:moveTo>
                  <a:cubicBezTo>
                    <a:pt x="29" y="61"/>
                    <a:pt x="29" y="61"/>
                    <a:pt x="29" y="61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2"/>
                    <a:pt x="33" y="62"/>
                    <a:pt x="33" y="62"/>
                  </a:cubicBezTo>
                  <a:cubicBezTo>
                    <a:pt x="32" y="63"/>
                    <a:pt x="31" y="63"/>
                    <a:pt x="29" y="64"/>
                  </a:cubicBezTo>
                  <a:close/>
                  <a:moveTo>
                    <a:pt x="19" y="59"/>
                  </a:moveTo>
                  <a:cubicBezTo>
                    <a:pt x="16" y="59"/>
                    <a:pt x="14" y="57"/>
                    <a:pt x="14" y="5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4" y="10"/>
                    <a:pt x="16" y="8"/>
                    <a:pt x="19" y="8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1" y="17"/>
                    <a:pt x="20" y="17"/>
                    <a:pt x="20" y="18"/>
                  </a:cubicBezTo>
                  <a:cubicBezTo>
                    <a:pt x="20" y="18"/>
                    <a:pt x="21" y="19"/>
                    <a:pt x="21" y="19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1" y="25"/>
                    <a:pt x="20" y="25"/>
                    <a:pt x="20" y="26"/>
                  </a:cubicBezTo>
                  <a:cubicBezTo>
                    <a:pt x="20" y="26"/>
                    <a:pt x="21" y="27"/>
                    <a:pt x="21" y="27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21" y="33"/>
                    <a:pt x="20" y="33"/>
                    <a:pt x="20" y="34"/>
                  </a:cubicBezTo>
                  <a:cubicBezTo>
                    <a:pt x="20" y="34"/>
                    <a:pt x="21" y="35"/>
                    <a:pt x="21" y="35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21" y="41"/>
                    <a:pt x="21" y="41"/>
                    <a:pt x="21" y="41"/>
                  </a:cubicBezTo>
                  <a:cubicBezTo>
                    <a:pt x="21" y="41"/>
                    <a:pt x="20" y="41"/>
                    <a:pt x="20" y="42"/>
                  </a:cubicBezTo>
                  <a:cubicBezTo>
                    <a:pt x="20" y="42"/>
                    <a:pt x="21" y="43"/>
                    <a:pt x="21" y="43"/>
                  </a:cubicBezTo>
                  <a:cubicBezTo>
                    <a:pt x="24" y="43"/>
                    <a:pt x="24" y="43"/>
                    <a:pt x="24" y="43"/>
                  </a:cubicBezTo>
                  <a:cubicBezTo>
                    <a:pt x="24" y="49"/>
                    <a:pt x="24" y="49"/>
                    <a:pt x="24" y="49"/>
                  </a:cubicBezTo>
                  <a:cubicBezTo>
                    <a:pt x="24" y="49"/>
                    <a:pt x="24" y="49"/>
                    <a:pt x="24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49"/>
                    <a:pt x="20" y="49"/>
                    <a:pt x="20" y="50"/>
                  </a:cubicBezTo>
                  <a:cubicBezTo>
                    <a:pt x="20" y="50"/>
                    <a:pt x="21" y="51"/>
                    <a:pt x="21" y="51"/>
                  </a:cubicBezTo>
                  <a:cubicBezTo>
                    <a:pt x="24" y="51"/>
                    <a:pt x="24" y="51"/>
                    <a:pt x="24" y="51"/>
                  </a:cubicBezTo>
                  <a:cubicBezTo>
                    <a:pt x="25" y="53"/>
                    <a:pt x="28" y="55"/>
                    <a:pt x="31" y="55"/>
                  </a:cubicBezTo>
                  <a:cubicBezTo>
                    <a:pt x="38" y="55"/>
                    <a:pt x="38" y="55"/>
                    <a:pt x="38" y="55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9"/>
                    <a:pt x="37" y="59"/>
                    <a:pt x="37" y="59"/>
                  </a:cubicBezTo>
                  <a:lnTo>
                    <a:pt x="19" y="59"/>
                  </a:lnTo>
                  <a:close/>
                  <a:moveTo>
                    <a:pt x="40" y="58"/>
                  </a:moveTo>
                  <a:cubicBezTo>
                    <a:pt x="40" y="58"/>
                    <a:pt x="40" y="58"/>
                    <a:pt x="40" y="58"/>
                  </a:cubicBezTo>
                  <a:cubicBezTo>
                    <a:pt x="41" y="57"/>
                    <a:pt x="41" y="57"/>
                    <a:pt x="40" y="57"/>
                  </a:cubicBezTo>
                  <a:cubicBezTo>
                    <a:pt x="40" y="55"/>
                    <a:pt x="40" y="55"/>
                    <a:pt x="40" y="55"/>
                  </a:cubicBezTo>
                  <a:cubicBezTo>
                    <a:pt x="46" y="55"/>
                    <a:pt x="46" y="55"/>
                    <a:pt x="46" y="55"/>
                  </a:cubicBezTo>
                  <a:cubicBezTo>
                    <a:pt x="45" y="56"/>
                    <a:pt x="45" y="56"/>
                    <a:pt x="45" y="56"/>
                  </a:cubicBezTo>
                  <a:cubicBezTo>
                    <a:pt x="44" y="57"/>
                    <a:pt x="42" y="58"/>
                    <a:pt x="40" y="58"/>
                  </a:cubicBezTo>
                  <a:close/>
                  <a:moveTo>
                    <a:pt x="59" y="12"/>
                  </a:moveTo>
                  <a:cubicBezTo>
                    <a:pt x="59" y="12"/>
                    <a:pt x="59" y="13"/>
                    <a:pt x="58" y="13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2" y="13"/>
                    <a:pt x="32" y="12"/>
                    <a:pt x="32" y="12"/>
                  </a:cubicBezTo>
                  <a:cubicBezTo>
                    <a:pt x="32" y="11"/>
                    <a:pt x="32" y="11"/>
                    <a:pt x="33" y="11"/>
                  </a:cubicBezTo>
                  <a:cubicBezTo>
                    <a:pt x="58" y="11"/>
                    <a:pt x="58" y="11"/>
                    <a:pt x="58" y="11"/>
                  </a:cubicBezTo>
                  <a:cubicBezTo>
                    <a:pt x="59" y="11"/>
                    <a:pt x="59" y="11"/>
                    <a:pt x="59" y="12"/>
                  </a:cubicBezTo>
                  <a:close/>
                  <a:moveTo>
                    <a:pt x="59" y="20"/>
                  </a:moveTo>
                  <a:cubicBezTo>
                    <a:pt x="59" y="21"/>
                    <a:pt x="59" y="21"/>
                    <a:pt x="58" y="21"/>
                  </a:cubicBezTo>
                  <a:cubicBezTo>
                    <a:pt x="33" y="21"/>
                    <a:pt x="33" y="21"/>
                    <a:pt x="33" y="21"/>
                  </a:cubicBezTo>
                  <a:cubicBezTo>
                    <a:pt x="32" y="21"/>
                    <a:pt x="32" y="21"/>
                    <a:pt x="32" y="20"/>
                  </a:cubicBezTo>
                  <a:cubicBezTo>
                    <a:pt x="32" y="19"/>
                    <a:pt x="32" y="19"/>
                    <a:pt x="33" y="19"/>
                  </a:cubicBezTo>
                  <a:cubicBezTo>
                    <a:pt x="58" y="19"/>
                    <a:pt x="58" y="19"/>
                    <a:pt x="58" y="19"/>
                  </a:cubicBezTo>
                  <a:cubicBezTo>
                    <a:pt x="59" y="19"/>
                    <a:pt x="59" y="19"/>
                    <a:pt x="59" y="20"/>
                  </a:cubicBezTo>
                  <a:close/>
                  <a:moveTo>
                    <a:pt x="59" y="28"/>
                  </a:moveTo>
                  <a:cubicBezTo>
                    <a:pt x="59" y="29"/>
                    <a:pt x="59" y="29"/>
                    <a:pt x="58" y="29"/>
                  </a:cubicBezTo>
                  <a:cubicBezTo>
                    <a:pt x="33" y="29"/>
                    <a:pt x="33" y="29"/>
                    <a:pt x="33" y="29"/>
                  </a:cubicBezTo>
                  <a:cubicBezTo>
                    <a:pt x="32" y="29"/>
                    <a:pt x="32" y="29"/>
                    <a:pt x="32" y="28"/>
                  </a:cubicBezTo>
                  <a:cubicBezTo>
                    <a:pt x="32" y="27"/>
                    <a:pt x="32" y="27"/>
                    <a:pt x="33" y="27"/>
                  </a:cubicBezTo>
                  <a:cubicBezTo>
                    <a:pt x="58" y="27"/>
                    <a:pt x="58" y="27"/>
                    <a:pt x="58" y="27"/>
                  </a:cubicBezTo>
                  <a:cubicBezTo>
                    <a:pt x="59" y="27"/>
                    <a:pt x="59" y="27"/>
                    <a:pt x="59" y="28"/>
                  </a:cubicBezTo>
                  <a:close/>
                  <a:moveTo>
                    <a:pt x="59" y="36"/>
                  </a:moveTo>
                  <a:cubicBezTo>
                    <a:pt x="59" y="37"/>
                    <a:pt x="59" y="37"/>
                    <a:pt x="58" y="37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32" y="37"/>
                    <a:pt x="32" y="37"/>
                    <a:pt x="32" y="36"/>
                  </a:cubicBezTo>
                  <a:cubicBezTo>
                    <a:pt x="32" y="36"/>
                    <a:pt x="32" y="35"/>
                    <a:pt x="33" y="35"/>
                  </a:cubicBezTo>
                  <a:cubicBezTo>
                    <a:pt x="58" y="35"/>
                    <a:pt x="58" y="35"/>
                    <a:pt x="58" y="35"/>
                  </a:cubicBezTo>
                  <a:cubicBezTo>
                    <a:pt x="59" y="35"/>
                    <a:pt x="59" y="36"/>
                    <a:pt x="59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1" rIns="91440" bIns="45721" numCol="1" anchor="t" anchorCtr="0" compatLnSpc="1"/>
            <a:lstStyle/>
            <a:p>
              <a:endParaRPr lang="en-US" sz="1800"/>
            </a:p>
          </p:txBody>
        </p:sp>
        <p:sp>
          <p:nvSpPr>
            <p:cNvPr id="75" name="í$ḻïḓè"/>
            <p:cNvSpPr/>
            <p:nvPr/>
          </p:nvSpPr>
          <p:spPr bwMode="auto">
            <a:xfrm>
              <a:off x="6704825" y="3901485"/>
              <a:ext cx="450645" cy="365668"/>
            </a:xfrm>
            <a:custGeom>
              <a:avLst/>
              <a:gdLst>
                <a:gd name="T0" fmla="*/ 26 w 74"/>
                <a:gd name="T1" fmla="*/ 0 h 60"/>
                <a:gd name="T2" fmla="*/ 19 w 74"/>
                <a:gd name="T3" fmla="*/ 53 h 60"/>
                <a:gd name="T4" fmla="*/ 49 w 74"/>
                <a:gd name="T5" fmla="*/ 60 h 60"/>
                <a:gd name="T6" fmla="*/ 56 w 74"/>
                <a:gd name="T7" fmla="*/ 7 h 60"/>
                <a:gd name="T8" fmla="*/ 53 w 74"/>
                <a:gd name="T9" fmla="*/ 7 h 60"/>
                <a:gd name="T10" fmla="*/ 49 w 74"/>
                <a:gd name="T11" fmla="*/ 57 h 60"/>
                <a:gd name="T12" fmla="*/ 22 w 74"/>
                <a:gd name="T13" fmla="*/ 53 h 60"/>
                <a:gd name="T14" fmla="*/ 26 w 74"/>
                <a:gd name="T15" fmla="*/ 3 h 60"/>
                <a:gd name="T16" fmla="*/ 53 w 74"/>
                <a:gd name="T17" fmla="*/ 7 h 60"/>
                <a:gd name="T18" fmla="*/ 25 w 74"/>
                <a:gd name="T19" fmla="*/ 6 h 60"/>
                <a:gd name="T20" fmla="*/ 24 w 74"/>
                <a:gd name="T21" fmla="*/ 50 h 60"/>
                <a:gd name="T22" fmla="*/ 50 w 74"/>
                <a:gd name="T23" fmla="*/ 51 h 60"/>
                <a:gd name="T24" fmla="*/ 51 w 74"/>
                <a:gd name="T25" fmla="*/ 7 h 60"/>
                <a:gd name="T26" fmla="*/ 49 w 74"/>
                <a:gd name="T27" fmla="*/ 49 h 60"/>
                <a:gd name="T28" fmla="*/ 26 w 74"/>
                <a:gd name="T29" fmla="*/ 8 h 60"/>
                <a:gd name="T30" fmla="*/ 49 w 74"/>
                <a:gd name="T31" fmla="*/ 49 h 60"/>
                <a:gd name="T32" fmla="*/ 37 w 74"/>
                <a:gd name="T33" fmla="*/ 56 h 60"/>
                <a:gd name="T34" fmla="*/ 37 w 74"/>
                <a:gd name="T35" fmla="*/ 52 h 60"/>
                <a:gd name="T36" fmla="*/ 74 w 74"/>
                <a:gd name="T37" fmla="*/ 23 h 60"/>
                <a:gd name="T38" fmla="*/ 67 w 74"/>
                <a:gd name="T39" fmla="*/ 41 h 60"/>
                <a:gd name="T40" fmla="*/ 66 w 74"/>
                <a:gd name="T41" fmla="*/ 39 h 60"/>
                <a:gd name="T42" fmla="*/ 66 w 74"/>
                <a:gd name="T43" fmla="*/ 7 h 60"/>
                <a:gd name="T44" fmla="*/ 68 w 74"/>
                <a:gd name="T45" fmla="*/ 6 h 60"/>
                <a:gd name="T46" fmla="*/ 69 w 74"/>
                <a:gd name="T47" fmla="*/ 23 h 60"/>
                <a:gd name="T48" fmla="*/ 64 w 74"/>
                <a:gd name="T49" fmla="*/ 37 h 60"/>
                <a:gd name="T50" fmla="*/ 63 w 74"/>
                <a:gd name="T51" fmla="*/ 35 h 60"/>
                <a:gd name="T52" fmla="*/ 63 w 74"/>
                <a:gd name="T53" fmla="*/ 11 h 60"/>
                <a:gd name="T54" fmla="*/ 65 w 74"/>
                <a:gd name="T55" fmla="*/ 10 h 60"/>
                <a:gd name="T56" fmla="*/ 64 w 74"/>
                <a:gd name="T57" fmla="*/ 23 h 60"/>
                <a:gd name="T58" fmla="*/ 60 w 74"/>
                <a:gd name="T59" fmla="*/ 33 h 60"/>
                <a:gd name="T60" fmla="*/ 60 w 74"/>
                <a:gd name="T61" fmla="*/ 31 h 60"/>
                <a:gd name="T62" fmla="*/ 60 w 74"/>
                <a:gd name="T63" fmla="*/ 15 h 60"/>
                <a:gd name="T64" fmla="*/ 61 w 74"/>
                <a:gd name="T65" fmla="*/ 14 h 60"/>
                <a:gd name="T66" fmla="*/ 8 w 74"/>
                <a:gd name="T67" fmla="*/ 39 h 60"/>
                <a:gd name="T68" fmla="*/ 7 w 74"/>
                <a:gd name="T69" fmla="*/ 41 h 60"/>
                <a:gd name="T70" fmla="*/ 0 w 74"/>
                <a:gd name="T71" fmla="*/ 23 h 60"/>
                <a:gd name="T72" fmla="*/ 8 w 74"/>
                <a:gd name="T73" fmla="*/ 6 h 60"/>
                <a:gd name="T74" fmla="*/ 2 w 74"/>
                <a:gd name="T75" fmla="*/ 23 h 60"/>
                <a:gd name="T76" fmla="*/ 12 w 74"/>
                <a:gd name="T77" fmla="*/ 35 h 60"/>
                <a:gd name="T78" fmla="*/ 11 w 74"/>
                <a:gd name="T79" fmla="*/ 37 h 60"/>
                <a:gd name="T80" fmla="*/ 6 w 74"/>
                <a:gd name="T81" fmla="*/ 23 h 60"/>
                <a:gd name="T82" fmla="*/ 11 w 74"/>
                <a:gd name="T83" fmla="*/ 10 h 60"/>
                <a:gd name="T84" fmla="*/ 8 w 74"/>
                <a:gd name="T85" fmla="*/ 23 h 60"/>
                <a:gd name="T86" fmla="*/ 15 w 74"/>
                <a:gd name="T87" fmla="*/ 15 h 60"/>
                <a:gd name="T88" fmla="*/ 15 w 74"/>
                <a:gd name="T89" fmla="*/ 31 h 60"/>
                <a:gd name="T90" fmla="*/ 14 w 74"/>
                <a:gd name="T91" fmla="*/ 33 h 60"/>
                <a:gd name="T92" fmla="*/ 11 w 74"/>
                <a:gd name="T93" fmla="*/ 23 h 60"/>
                <a:gd name="T94" fmla="*/ 15 w 74"/>
                <a:gd name="T95" fmla="*/ 1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4" h="60">
                  <a:moveTo>
                    <a:pt x="49" y="0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22" y="0"/>
                    <a:pt x="19" y="3"/>
                    <a:pt x="19" y="7"/>
                  </a:cubicBezTo>
                  <a:cubicBezTo>
                    <a:pt x="19" y="53"/>
                    <a:pt x="19" y="53"/>
                    <a:pt x="19" y="53"/>
                  </a:cubicBezTo>
                  <a:cubicBezTo>
                    <a:pt x="19" y="56"/>
                    <a:pt x="22" y="60"/>
                    <a:pt x="26" y="60"/>
                  </a:cubicBezTo>
                  <a:cubicBezTo>
                    <a:pt x="49" y="60"/>
                    <a:pt x="49" y="60"/>
                    <a:pt x="49" y="60"/>
                  </a:cubicBezTo>
                  <a:cubicBezTo>
                    <a:pt x="53" y="60"/>
                    <a:pt x="56" y="56"/>
                    <a:pt x="56" y="53"/>
                  </a:cubicBezTo>
                  <a:cubicBezTo>
                    <a:pt x="56" y="7"/>
                    <a:pt x="56" y="7"/>
                    <a:pt x="56" y="7"/>
                  </a:cubicBezTo>
                  <a:cubicBezTo>
                    <a:pt x="56" y="3"/>
                    <a:pt x="53" y="0"/>
                    <a:pt x="49" y="0"/>
                  </a:cubicBezTo>
                  <a:close/>
                  <a:moveTo>
                    <a:pt x="53" y="7"/>
                  </a:moveTo>
                  <a:cubicBezTo>
                    <a:pt x="53" y="53"/>
                    <a:pt x="53" y="53"/>
                    <a:pt x="53" y="53"/>
                  </a:cubicBezTo>
                  <a:cubicBezTo>
                    <a:pt x="53" y="55"/>
                    <a:pt x="51" y="57"/>
                    <a:pt x="49" y="5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4" y="57"/>
                    <a:pt x="22" y="55"/>
                    <a:pt x="22" y="53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2" y="5"/>
                    <a:pt x="24" y="3"/>
                    <a:pt x="26" y="3"/>
                  </a:cubicBezTo>
                  <a:cubicBezTo>
                    <a:pt x="49" y="3"/>
                    <a:pt x="49" y="3"/>
                    <a:pt x="49" y="3"/>
                  </a:cubicBezTo>
                  <a:cubicBezTo>
                    <a:pt x="51" y="3"/>
                    <a:pt x="53" y="5"/>
                    <a:pt x="53" y="7"/>
                  </a:cubicBezTo>
                  <a:close/>
                  <a:moveTo>
                    <a:pt x="50" y="6"/>
                  </a:moveTo>
                  <a:cubicBezTo>
                    <a:pt x="25" y="6"/>
                    <a:pt x="25" y="6"/>
                    <a:pt x="25" y="6"/>
                  </a:cubicBezTo>
                  <a:cubicBezTo>
                    <a:pt x="24" y="6"/>
                    <a:pt x="24" y="6"/>
                    <a:pt x="24" y="7"/>
                  </a:cubicBezTo>
                  <a:cubicBezTo>
                    <a:pt x="24" y="50"/>
                    <a:pt x="24" y="50"/>
                    <a:pt x="24" y="50"/>
                  </a:cubicBezTo>
                  <a:cubicBezTo>
                    <a:pt x="24" y="51"/>
                    <a:pt x="24" y="51"/>
                    <a:pt x="25" y="51"/>
                  </a:cubicBezTo>
                  <a:cubicBezTo>
                    <a:pt x="50" y="51"/>
                    <a:pt x="50" y="51"/>
                    <a:pt x="50" y="51"/>
                  </a:cubicBezTo>
                  <a:cubicBezTo>
                    <a:pt x="50" y="51"/>
                    <a:pt x="51" y="51"/>
                    <a:pt x="51" y="50"/>
                  </a:cubicBezTo>
                  <a:cubicBezTo>
                    <a:pt x="51" y="7"/>
                    <a:pt x="51" y="7"/>
                    <a:pt x="51" y="7"/>
                  </a:cubicBezTo>
                  <a:cubicBezTo>
                    <a:pt x="51" y="6"/>
                    <a:pt x="50" y="6"/>
                    <a:pt x="50" y="6"/>
                  </a:cubicBezTo>
                  <a:close/>
                  <a:moveTo>
                    <a:pt x="49" y="49"/>
                  </a:moveTo>
                  <a:cubicBezTo>
                    <a:pt x="26" y="49"/>
                    <a:pt x="26" y="49"/>
                    <a:pt x="26" y="49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49" y="8"/>
                    <a:pt x="49" y="8"/>
                    <a:pt x="49" y="8"/>
                  </a:cubicBezTo>
                  <a:lnTo>
                    <a:pt x="49" y="49"/>
                  </a:lnTo>
                  <a:close/>
                  <a:moveTo>
                    <a:pt x="39" y="54"/>
                  </a:moveTo>
                  <a:cubicBezTo>
                    <a:pt x="39" y="55"/>
                    <a:pt x="38" y="56"/>
                    <a:pt x="37" y="56"/>
                  </a:cubicBezTo>
                  <a:cubicBezTo>
                    <a:pt x="36" y="56"/>
                    <a:pt x="35" y="55"/>
                    <a:pt x="35" y="54"/>
                  </a:cubicBezTo>
                  <a:cubicBezTo>
                    <a:pt x="35" y="53"/>
                    <a:pt x="36" y="52"/>
                    <a:pt x="37" y="52"/>
                  </a:cubicBezTo>
                  <a:cubicBezTo>
                    <a:pt x="38" y="52"/>
                    <a:pt x="39" y="53"/>
                    <a:pt x="39" y="54"/>
                  </a:cubicBezTo>
                  <a:close/>
                  <a:moveTo>
                    <a:pt x="74" y="23"/>
                  </a:moveTo>
                  <a:cubicBezTo>
                    <a:pt x="74" y="30"/>
                    <a:pt x="72" y="36"/>
                    <a:pt x="68" y="41"/>
                  </a:cubicBezTo>
                  <a:cubicBezTo>
                    <a:pt x="68" y="41"/>
                    <a:pt x="67" y="41"/>
                    <a:pt x="67" y="41"/>
                  </a:cubicBezTo>
                  <a:cubicBezTo>
                    <a:pt x="67" y="41"/>
                    <a:pt x="67" y="41"/>
                    <a:pt x="67" y="41"/>
                  </a:cubicBezTo>
                  <a:cubicBezTo>
                    <a:pt x="66" y="40"/>
                    <a:pt x="66" y="40"/>
                    <a:pt x="66" y="39"/>
                  </a:cubicBezTo>
                  <a:cubicBezTo>
                    <a:pt x="70" y="35"/>
                    <a:pt x="72" y="29"/>
                    <a:pt x="72" y="23"/>
                  </a:cubicBezTo>
                  <a:cubicBezTo>
                    <a:pt x="72" y="17"/>
                    <a:pt x="70" y="12"/>
                    <a:pt x="66" y="7"/>
                  </a:cubicBezTo>
                  <a:cubicBezTo>
                    <a:pt x="66" y="7"/>
                    <a:pt x="66" y="6"/>
                    <a:pt x="67" y="6"/>
                  </a:cubicBezTo>
                  <a:cubicBezTo>
                    <a:pt x="67" y="5"/>
                    <a:pt x="68" y="6"/>
                    <a:pt x="68" y="6"/>
                  </a:cubicBezTo>
                  <a:cubicBezTo>
                    <a:pt x="72" y="11"/>
                    <a:pt x="74" y="17"/>
                    <a:pt x="74" y="23"/>
                  </a:cubicBezTo>
                  <a:close/>
                  <a:moveTo>
                    <a:pt x="69" y="23"/>
                  </a:moveTo>
                  <a:cubicBezTo>
                    <a:pt x="69" y="28"/>
                    <a:pt x="67" y="33"/>
                    <a:pt x="65" y="36"/>
                  </a:cubicBezTo>
                  <a:cubicBezTo>
                    <a:pt x="64" y="37"/>
                    <a:pt x="64" y="37"/>
                    <a:pt x="64" y="37"/>
                  </a:cubicBezTo>
                  <a:cubicBezTo>
                    <a:pt x="64" y="37"/>
                    <a:pt x="63" y="37"/>
                    <a:pt x="63" y="37"/>
                  </a:cubicBezTo>
                  <a:cubicBezTo>
                    <a:pt x="63" y="36"/>
                    <a:pt x="63" y="36"/>
                    <a:pt x="63" y="35"/>
                  </a:cubicBezTo>
                  <a:cubicBezTo>
                    <a:pt x="66" y="32"/>
                    <a:pt x="67" y="28"/>
                    <a:pt x="67" y="23"/>
                  </a:cubicBezTo>
                  <a:cubicBezTo>
                    <a:pt x="67" y="19"/>
                    <a:pt x="66" y="15"/>
                    <a:pt x="63" y="11"/>
                  </a:cubicBezTo>
                  <a:cubicBezTo>
                    <a:pt x="63" y="11"/>
                    <a:pt x="63" y="10"/>
                    <a:pt x="63" y="10"/>
                  </a:cubicBezTo>
                  <a:cubicBezTo>
                    <a:pt x="64" y="10"/>
                    <a:pt x="64" y="10"/>
                    <a:pt x="65" y="10"/>
                  </a:cubicBezTo>
                  <a:cubicBezTo>
                    <a:pt x="67" y="14"/>
                    <a:pt x="69" y="19"/>
                    <a:pt x="69" y="23"/>
                  </a:cubicBezTo>
                  <a:close/>
                  <a:moveTo>
                    <a:pt x="64" y="23"/>
                  </a:moveTo>
                  <a:cubicBezTo>
                    <a:pt x="64" y="26"/>
                    <a:pt x="63" y="29"/>
                    <a:pt x="61" y="32"/>
                  </a:cubicBezTo>
                  <a:cubicBezTo>
                    <a:pt x="61" y="32"/>
                    <a:pt x="61" y="33"/>
                    <a:pt x="60" y="33"/>
                  </a:cubicBezTo>
                  <a:cubicBezTo>
                    <a:pt x="60" y="33"/>
                    <a:pt x="60" y="33"/>
                    <a:pt x="60" y="33"/>
                  </a:cubicBezTo>
                  <a:cubicBezTo>
                    <a:pt x="59" y="32"/>
                    <a:pt x="59" y="32"/>
                    <a:pt x="60" y="31"/>
                  </a:cubicBezTo>
                  <a:cubicBezTo>
                    <a:pt x="61" y="29"/>
                    <a:pt x="62" y="26"/>
                    <a:pt x="62" y="23"/>
                  </a:cubicBezTo>
                  <a:cubicBezTo>
                    <a:pt x="62" y="21"/>
                    <a:pt x="61" y="18"/>
                    <a:pt x="60" y="15"/>
                  </a:cubicBezTo>
                  <a:cubicBezTo>
                    <a:pt x="59" y="15"/>
                    <a:pt x="59" y="14"/>
                    <a:pt x="60" y="14"/>
                  </a:cubicBezTo>
                  <a:cubicBezTo>
                    <a:pt x="60" y="14"/>
                    <a:pt x="61" y="14"/>
                    <a:pt x="61" y="14"/>
                  </a:cubicBezTo>
                  <a:cubicBezTo>
                    <a:pt x="63" y="17"/>
                    <a:pt x="64" y="20"/>
                    <a:pt x="64" y="23"/>
                  </a:cubicBezTo>
                  <a:close/>
                  <a:moveTo>
                    <a:pt x="8" y="39"/>
                  </a:moveTo>
                  <a:cubicBezTo>
                    <a:pt x="9" y="40"/>
                    <a:pt x="8" y="40"/>
                    <a:pt x="8" y="41"/>
                  </a:cubicBezTo>
                  <a:cubicBezTo>
                    <a:pt x="8" y="41"/>
                    <a:pt x="8" y="41"/>
                    <a:pt x="7" y="41"/>
                  </a:cubicBezTo>
                  <a:cubicBezTo>
                    <a:pt x="7" y="41"/>
                    <a:pt x="7" y="41"/>
                    <a:pt x="7" y="41"/>
                  </a:cubicBezTo>
                  <a:cubicBezTo>
                    <a:pt x="3" y="36"/>
                    <a:pt x="0" y="30"/>
                    <a:pt x="0" y="23"/>
                  </a:cubicBezTo>
                  <a:cubicBezTo>
                    <a:pt x="0" y="17"/>
                    <a:pt x="3" y="11"/>
                    <a:pt x="7" y="6"/>
                  </a:cubicBezTo>
                  <a:cubicBezTo>
                    <a:pt x="7" y="6"/>
                    <a:pt x="8" y="5"/>
                    <a:pt x="8" y="6"/>
                  </a:cubicBezTo>
                  <a:cubicBezTo>
                    <a:pt x="8" y="6"/>
                    <a:pt x="9" y="7"/>
                    <a:pt x="8" y="7"/>
                  </a:cubicBezTo>
                  <a:cubicBezTo>
                    <a:pt x="5" y="12"/>
                    <a:pt x="2" y="17"/>
                    <a:pt x="2" y="23"/>
                  </a:cubicBezTo>
                  <a:cubicBezTo>
                    <a:pt x="2" y="29"/>
                    <a:pt x="5" y="35"/>
                    <a:pt x="8" y="39"/>
                  </a:cubicBezTo>
                  <a:close/>
                  <a:moveTo>
                    <a:pt x="12" y="35"/>
                  </a:moveTo>
                  <a:cubicBezTo>
                    <a:pt x="12" y="36"/>
                    <a:pt x="12" y="36"/>
                    <a:pt x="11" y="37"/>
                  </a:cubicBezTo>
                  <a:cubicBezTo>
                    <a:pt x="11" y="37"/>
                    <a:pt x="11" y="37"/>
                    <a:pt x="11" y="37"/>
                  </a:cubicBezTo>
                  <a:cubicBezTo>
                    <a:pt x="10" y="37"/>
                    <a:pt x="10" y="37"/>
                    <a:pt x="10" y="36"/>
                  </a:cubicBezTo>
                  <a:cubicBezTo>
                    <a:pt x="7" y="33"/>
                    <a:pt x="6" y="28"/>
                    <a:pt x="6" y="23"/>
                  </a:cubicBezTo>
                  <a:cubicBezTo>
                    <a:pt x="6" y="19"/>
                    <a:pt x="7" y="14"/>
                    <a:pt x="10" y="10"/>
                  </a:cubicBezTo>
                  <a:cubicBezTo>
                    <a:pt x="10" y="10"/>
                    <a:pt x="11" y="10"/>
                    <a:pt x="11" y="10"/>
                  </a:cubicBezTo>
                  <a:cubicBezTo>
                    <a:pt x="12" y="10"/>
                    <a:pt x="12" y="11"/>
                    <a:pt x="12" y="11"/>
                  </a:cubicBezTo>
                  <a:cubicBezTo>
                    <a:pt x="9" y="15"/>
                    <a:pt x="8" y="19"/>
                    <a:pt x="8" y="23"/>
                  </a:cubicBezTo>
                  <a:cubicBezTo>
                    <a:pt x="8" y="28"/>
                    <a:pt x="9" y="32"/>
                    <a:pt x="12" y="35"/>
                  </a:cubicBezTo>
                  <a:close/>
                  <a:moveTo>
                    <a:pt x="15" y="15"/>
                  </a:moveTo>
                  <a:cubicBezTo>
                    <a:pt x="14" y="18"/>
                    <a:pt x="13" y="21"/>
                    <a:pt x="13" y="23"/>
                  </a:cubicBezTo>
                  <a:cubicBezTo>
                    <a:pt x="13" y="26"/>
                    <a:pt x="14" y="29"/>
                    <a:pt x="15" y="31"/>
                  </a:cubicBezTo>
                  <a:cubicBezTo>
                    <a:pt x="15" y="32"/>
                    <a:pt x="15" y="32"/>
                    <a:pt x="15" y="33"/>
                  </a:cubicBezTo>
                  <a:cubicBezTo>
                    <a:pt x="15" y="33"/>
                    <a:pt x="14" y="33"/>
                    <a:pt x="14" y="33"/>
                  </a:cubicBezTo>
                  <a:cubicBezTo>
                    <a:pt x="14" y="33"/>
                    <a:pt x="14" y="32"/>
                    <a:pt x="13" y="32"/>
                  </a:cubicBezTo>
                  <a:cubicBezTo>
                    <a:pt x="12" y="29"/>
                    <a:pt x="11" y="26"/>
                    <a:pt x="11" y="23"/>
                  </a:cubicBezTo>
                  <a:cubicBezTo>
                    <a:pt x="11" y="20"/>
                    <a:pt x="12" y="17"/>
                    <a:pt x="13" y="14"/>
                  </a:cubicBezTo>
                  <a:cubicBezTo>
                    <a:pt x="14" y="14"/>
                    <a:pt x="14" y="14"/>
                    <a:pt x="15" y="14"/>
                  </a:cubicBezTo>
                  <a:cubicBezTo>
                    <a:pt x="15" y="14"/>
                    <a:pt x="15" y="15"/>
                    <a:pt x="15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1" rIns="91440" bIns="45721" numCol="1" anchor="t" anchorCtr="0" compatLnSpc="1"/>
            <a:lstStyle/>
            <a:p>
              <a:endParaRPr lang="en-US" sz="1800"/>
            </a:p>
          </p:txBody>
        </p:sp>
        <p:sp>
          <p:nvSpPr>
            <p:cNvPr id="76" name="ïṧľîḑê"/>
            <p:cNvSpPr/>
            <p:nvPr/>
          </p:nvSpPr>
          <p:spPr bwMode="auto">
            <a:xfrm>
              <a:off x="5782123" y="3933313"/>
              <a:ext cx="154602" cy="154603"/>
            </a:xfrm>
            <a:custGeom>
              <a:avLst/>
              <a:gdLst>
                <a:gd name="T0" fmla="*/ 18 w 35"/>
                <a:gd name="T1" fmla="*/ 0 h 35"/>
                <a:gd name="T2" fmla="*/ 0 w 35"/>
                <a:gd name="T3" fmla="*/ 18 h 35"/>
                <a:gd name="T4" fmla="*/ 18 w 35"/>
                <a:gd name="T5" fmla="*/ 35 h 35"/>
                <a:gd name="T6" fmla="*/ 35 w 35"/>
                <a:gd name="T7" fmla="*/ 18 h 35"/>
                <a:gd name="T8" fmla="*/ 18 w 35"/>
                <a:gd name="T9" fmla="*/ 0 h 35"/>
                <a:gd name="T10" fmla="*/ 18 w 35"/>
                <a:gd name="T11" fmla="*/ 32 h 35"/>
                <a:gd name="T12" fmla="*/ 3 w 35"/>
                <a:gd name="T13" fmla="*/ 18 h 35"/>
                <a:gd name="T14" fmla="*/ 18 w 35"/>
                <a:gd name="T15" fmla="*/ 3 h 35"/>
                <a:gd name="T16" fmla="*/ 32 w 35"/>
                <a:gd name="T17" fmla="*/ 18 h 35"/>
                <a:gd name="T18" fmla="*/ 18 w 35"/>
                <a:gd name="T19" fmla="*/ 32 h 35"/>
                <a:gd name="T20" fmla="*/ 27 w 35"/>
                <a:gd name="T21" fmla="*/ 12 h 35"/>
                <a:gd name="T22" fmla="*/ 27 w 35"/>
                <a:gd name="T23" fmla="*/ 14 h 35"/>
                <a:gd name="T24" fmla="*/ 16 w 35"/>
                <a:gd name="T25" fmla="*/ 23 h 35"/>
                <a:gd name="T26" fmla="*/ 16 w 35"/>
                <a:gd name="T27" fmla="*/ 23 h 35"/>
                <a:gd name="T28" fmla="*/ 15 w 35"/>
                <a:gd name="T29" fmla="*/ 23 h 35"/>
                <a:gd name="T30" fmla="*/ 9 w 35"/>
                <a:gd name="T31" fmla="*/ 18 h 35"/>
                <a:gd name="T32" fmla="*/ 9 w 35"/>
                <a:gd name="T33" fmla="*/ 16 h 35"/>
                <a:gd name="T34" fmla="*/ 10 w 35"/>
                <a:gd name="T35" fmla="*/ 16 h 35"/>
                <a:gd name="T36" fmla="*/ 16 w 35"/>
                <a:gd name="T37" fmla="*/ 21 h 35"/>
                <a:gd name="T38" fmla="*/ 26 w 35"/>
                <a:gd name="T39" fmla="*/ 12 h 35"/>
                <a:gd name="T40" fmla="*/ 27 w 35"/>
                <a:gd name="T41" fmla="*/ 1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5" h="35">
                  <a:moveTo>
                    <a:pt x="18" y="0"/>
                  </a:moveTo>
                  <a:cubicBezTo>
                    <a:pt x="8" y="0"/>
                    <a:pt x="0" y="8"/>
                    <a:pt x="0" y="18"/>
                  </a:cubicBezTo>
                  <a:cubicBezTo>
                    <a:pt x="0" y="27"/>
                    <a:pt x="8" y="35"/>
                    <a:pt x="18" y="35"/>
                  </a:cubicBezTo>
                  <a:cubicBezTo>
                    <a:pt x="28" y="35"/>
                    <a:pt x="35" y="27"/>
                    <a:pt x="35" y="18"/>
                  </a:cubicBezTo>
                  <a:cubicBezTo>
                    <a:pt x="35" y="8"/>
                    <a:pt x="28" y="0"/>
                    <a:pt x="18" y="0"/>
                  </a:cubicBezTo>
                  <a:close/>
                  <a:moveTo>
                    <a:pt x="18" y="32"/>
                  </a:moveTo>
                  <a:cubicBezTo>
                    <a:pt x="10" y="32"/>
                    <a:pt x="3" y="26"/>
                    <a:pt x="3" y="18"/>
                  </a:cubicBezTo>
                  <a:cubicBezTo>
                    <a:pt x="3" y="10"/>
                    <a:pt x="10" y="3"/>
                    <a:pt x="18" y="3"/>
                  </a:cubicBezTo>
                  <a:cubicBezTo>
                    <a:pt x="26" y="3"/>
                    <a:pt x="32" y="10"/>
                    <a:pt x="32" y="18"/>
                  </a:cubicBezTo>
                  <a:cubicBezTo>
                    <a:pt x="32" y="26"/>
                    <a:pt x="26" y="32"/>
                    <a:pt x="18" y="32"/>
                  </a:cubicBezTo>
                  <a:close/>
                  <a:moveTo>
                    <a:pt x="27" y="12"/>
                  </a:moveTo>
                  <a:cubicBezTo>
                    <a:pt x="28" y="13"/>
                    <a:pt x="28" y="13"/>
                    <a:pt x="27" y="14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8" y="18"/>
                    <a:pt x="8" y="17"/>
                    <a:pt x="9" y="16"/>
                  </a:cubicBezTo>
                  <a:cubicBezTo>
                    <a:pt x="9" y="16"/>
                    <a:pt x="10" y="16"/>
                    <a:pt x="10" y="16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6" y="12"/>
                    <a:pt x="27" y="12"/>
                    <a:pt x="27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1" rIns="91440" bIns="45721" numCol="1" anchor="t" anchorCtr="0" compatLnSpc="1"/>
            <a:lstStyle/>
            <a:p>
              <a:endParaRPr lang="en-US" sz="1800"/>
            </a:p>
          </p:txBody>
        </p:sp>
        <p:sp>
          <p:nvSpPr>
            <p:cNvPr id="77" name="ísļïḑé"/>
            <p:cNvSpPr/>
            <p:nvPr/>
          </p:nvSpPr>
          <p:spPr bwMode="auto">
            <a:xfrm>
              <a:off x="5176463" y="4958743"/>
              <a:ext cx="432385" cy="456077"/>
            </a:xfrm>
            <a:custGeom>
              <a:avLst/>
              <a:gdLst>
                <a:gd name="T0" fmla="*/ 22 w 62"/>
                <a:gd name="T1" fmla="*/ 32 h 65"/>
                <a:gd name="T2" fmla="*/ 22 w 62"/>
                <a:gd name="T3" fmla="*/ 52 h 65"/>
                <a:gd name="T4" fmla="*/ 26 w 62"/>
                <a:gd name="T5" fmla="*/ 43 h 65"/>
                <a:gd name="T6" fmla="*/ 47 w 62"/>
                <a:gd name="T7" fmla="*/ 7 h 65"/>
                <a:gd name="T8" fmla="*/ 47 w 62"/>
                <a:gd name="T9" fmla="*/ 19 h 65"/>
                <a:gd name="T10" fmla="*/ 40 w 62"/>
                <a:gd name="T11" fmla="*/ 37 h 65"/>
                <a:gd name="T12" fmla="*/ 36 w 62"/>
                <a:gd name="T13" fmla="*/ 27 h 65"/>
                <a:gd name="T14" fmla="*/ 32 w 62"/>
                <a:gd name="T15" fmla="*/ 26 h 65"/>
                <a:gd name="T16" fmla="*/ 24 w 62"/>
                <a:gd name="T17" fmla="*/ 22 h 65"/>
                <a:gd name="T18" fmla="*/ 18 w 62"/>
                <a:gd name="T19" fmla="*/ 21 h 65"/>
                <a:gd name="T20" fmla="*/ 11 w 62"/>
                <a:gd name="T21" fmla="*/ 28 h 65"/>
                <a:gd name="T22" fmla="*/ 6 w 62"/>
                <a:gd name="T23" fmla="*/ 28 h 65"/>
                <a:gd name="T24" fmla="*/ 3 w 62"/>
                <a:gd name="T25" fmla="*/ 38 h 65"/>
                <a:gd name="T26" fmla="*/ 0 w 62"/>
                <a:gd name="T27" fmla="*/ 43 h 65"/>
                <a:gd name="T28" fmla="*/ 3 w 62"/>
                <a:gd name="T29" fmla="*/ 47 h 65"/>
                <a:gd name="T30" fmla="*/ 6 w 62"/>
                <a:gd name="T31" fmla="*/ 58 h 65"/>
                <a:gd name="T32" fmla="*/ 11 w 62"/>
                <a:gd name="T33" fmla="*/ 58 h 65"/>
                <a:gd name="T34" fmla="*/ 18 w 62"/>
                <a:gd name="T35" fmla="*/ 65 h 65"/>
                <a:gd name="T36" fmla="*/ 24 w 62"/>
                <a:gd name="T37" fmla="*/ 64 h 65"/>
                <a:gd name="T38" fmla="*/ 32 w 62"/>
                <a:gd name="T39" fmla="*/ 60 h 65"/>
                <a:gd name="T40" fmla="*/ 36 w 62"/>
                <a:gd name="T41" fmla="*/ 59 h 65"/>
                <a:gd name="T42" fmla="*/ 40 w 62"/>
                <a:gd name="T43" fmla="*/ 49 h 65"/>
                <a:gd name="T44" fmla="*/ 44 w 62"/>
                <a:gd name="T45" fmla="*/ 46 h 65"/>
                <a:gd name="T46" fmla="*/ 38 w 62"/>
                <a:gd name="T47" fmla="*/ 53 h 65"/>
                <a:gd name="T48" fmla="*/ 22 w 62"/>
                <a:gd name="T49" fmla="*/ 58 h 65"/>
                <a:gd name="T50" fmla="*/ 6 w 62"/>
                <a:gd name="T51" fmla="*/ 53 h 65"/>
                <a:gd name="T52" fmla="*/ 7 w 62"/>
                <a:gd name="T53" fmla="*/ 38 h 65"/>
                <a:gd name="T54" fmla="*/ 18 w 62"/>
                <a:gd name="T55" fmla="*/ 24 h 65"/>
                <a:gd name="T56" fmla="*/ 36 w 62"/>
                <a:gd name="T57" fmla="*/ 30 h 65"/>
                <a:gd name="T58" fmla="*/ 41 w 62"/>
                <a:gd name="T59" fmla="*/ 44 h 65"/>
                <a:gd name="T60" fmla="*/ 59 w 62"/>
                <a:gd name="T61" fmla="*/ 11 h 65"/>
                <a:gd name="T62" fmla="*/ 60 w 62"/>
                <a:gd name="T63" fmla="*/ 7 h 65"/>
                <a:gd name="T64" fmla="*/ 54 w 62"/>
                <a:gd name="T65" fmla="*/ 4 h 65"/>
                <a:gd name="T66" fmla="*/ 49 w 62"/>
                <a:gd name="T67" fmla="*/ 0 h 65"/>
                <a:gd name="T68" fmla="*/ 46 w 62"/>
                <a:gd name="T69" fmla="*/ 0 h 65"/>
                <a:gd name="T70" fmla="*/ 40 w 62"/>
                <a:gd name="T71" fmla="*/ 4 h 65"/>
                <a:gd name="T72" fmla="*/ 38 w 62"/>
                <a:gd name="T73" fmla="*/ 4 h 65"/>
                <a:gd name="T74" fmla="*/ 35 w 62"/>
                <a:gd name="T75" fmla="*/ 11 h 65"/>
                <a:gd name="T76" fmla="*/ 33 w 62"/>
                <a:gd name="T77" fmla="*/ 14 h 65"/>
                <a:gd name="T78" fmla="*/ 35 w 62"/>
                <a:gd name="T79" fmla="*/ 18 h 65"/>
                <a:gd name="T80" fmla="*/ 37 w 62"/>
                <a:gd name="T81" fmla="*/ 24 h 65"/>
                <a:gd name="T82" fmla="*/ 40 w 62"/>
                <a:gd name="T83" fmla="*/ 25 h 65"/>
                <a:gd name="T84" fmla="*/ 46 w 62"/>
                <a:gd name="T85" fmla="*/ 28 h 65"/>
                <a:gd name="T86" fmla="*/ 49 w 62"/>
                <a:gd name="T87" fmla="*/ 29 h 65"/>
                <a:gd name="T88" fmla="*/ 54 w 62"/>
                <a:gd name="T89" fmla="*/ 24 h 65"/>
                <a:gd name="T90" fmla="*/ 57 w 62"/>
                <a:gd name="T91" fmla="*/ 24 h 65"/>
                <a:gd name="T92" fmla="*/ 59 w 62"/>
                <a:gd name="T93" fmla="*/ 18 h 65"/>
                <a:gd name="T94" fmla="*/ 61 w 62"/>
                <a:gd name="T95" fmla="*/ 12 h 65"/>
                <a:gd name="T96" fmla="*/ 52 w 62"/>
                <a:gd name="T97" fmla="*/ 22 h 65"/>
                <a:gd name="T98" fmla="*/ 43 w 62"/>
                <a:gd name="T99" fmla="*/ 25 h 65"/>
                <a:gd name="T100" fmla="*/ 36 w 62"/>
                <a:gd name="T101" fmla="*/ 15 h 65"/>
                <a:gd name="T102" fmla="*/ 38 w 62"/>
                <a:gd name="T103" fmla="*/ 7 h 65"/>
                <a:gd name="T104" fmla="*/ 50 w 62"/>
                <a:gd name="T105" fmla="*/ 3 h 65"/>
                <a:gd name="T106" fmla="*/ 56 w 62"/>
                <a:gd name="T107" fmla="*/ 1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2" h="65">
                  <a:moveTo>
                    <a:pt x="22" y="32"/>
                  </a:moveTo>
                  <a:cubicBezTo>
                    <a:pt x="15" y="32"/>
                    <a:pt x="11" y="37"/>
                    <a:pt x="11" y="43"/>
                  </a:cubicBezTo>
                  <a:cubicBezTo>
                    <a:pt x="11" y="49"/>
                    <a:pt x="15" y="54"/>
                    <a:pt x="22" y="54"/>
                  </a:cubicBezTo>
                  <a:cubicBezTo>
                    <a:pt x="28" y="54"/>
                    <a:pt x="33" y="49"/>
                    <a:pt x="33" y="43"/>
                  </a:cubicBezTo>
                  <a:cubicBezTo>
                    <a:pt x="33" y="37"/>
                    <a:pt x="28" y="32"/>
                    <a:pt x="22" y="32"/>
                  </a:cubicBezTo>
                  <a:close/>
                  <a:moveTo>
                    <a:pt x="22" y="52"/>
                  </a:moveTo>
                  <a:cubicBezTo>
                    <a:pt x="17" y="52"/>
                    <a:pt x="13" y="48"/>
                    <a:pt x="13" y="43"/>
                  </a:cubicBezTo>
                  <a:cubicBezTo>
                    <a:pt x="13" y="38"/>
                    <a:pt x="17" y="34"/>
                    <a:pt x="22" y="34"/>
                  </a:cubicBezTo>
                  <a:cubicBezTo>
                    <a:pt x="27" y="34"/>
                    <a:pt x="31" y="38"/>
                    <a:pt x="31" y="43"/>
                  </a:cubicBezTo>
                  <a:cubicBezTo>
                    <a:pt x="31" y="48"/>
                    <a:pt x="27" y="52"/>
                    <a:pt x="22" y="52"/>
                  </a:cubicBezTo>
                  <a:close/>
                  <a:moveTo>
                    <a:pt x="26" y="43"/>
                  </a:moveTo>
                  <a:cubicBezTo>
                    <a:pt x="26" y="45"/>
                    <a:pt x="24" y="47"/>
                    <a:pt x="22" y="47"/>
                  </a:cubicBezTo>
                  <a:cubicBezTo>
                    <a:pt x="19" y="47"/>
                    <a:pt x="17" y="45"/>
                    <a:pt x="17" y="43"/>
                  </a:cubicBezTo>
                  <a:cubicBezTo>
                    <a:pt x="17" y="40"/>
                    <a:pt x="19" y="38"/>
                    <a:pt x="22" y="38"/>
                  </a:cubicBezTo>
                  <a:cubicBezTo>
                    <a:pt x="24" y="38"/>
                    <a:pt x="26" y="40"/>
                    <a:pt x="26" y="43"/>
                  </a:cubicBezTo>
                  <a:close/>
                  <a:moveTo>
                    <a:pt x="47" y="7"/>
                  </a:moveTo>
                  <a:cubicBezTo>
                    <a:pt x="43" y="7"/>
                    <a:pt x="40" y="10"/>
                    <a:pt x="40" y="14"/>
                  </a:cubicBezTo>
                  <a:cubicBezTo>
                    <a:pt x="40" y="18"/>
                    <a:pt x="43" y="21"/>
                    <a:pt x="47" y="21"/>
                  </a:cubicBezTo>
                  <a:cubicBezTo>
                    <a:pt x="51" y="21"/>
                    <a:pt x="54" y="18"/>
                    <a:pt x="54" y="14"/>
                  </a:cubicBezTo>
                  <a:cubicBezTo>
                    <a:pt x="54" y="10"/>
                    <a:pt x="51" y="7"/>
                    <a:pt x="47" y="7"/>
                  </a:cubicBezTo>
                  <a:close/>
                  <a:moveTo>
                    <a:pt x="47" y="19"/>
                  </a:moveTo>
                  <a:cubicBezTo>
                    <a:pt x="44" y="19"/>
                    <a:pt x="42" y="17"/>
                    <a:pt x="42" y="14"/>
                  </a:cubicBezTo>
                  <a:cubicBezTo>
                    <a:pt x="42" y="12"/>
                    <a:pt x="44" y="9"/>
                    <a:pt x="47" y="9"/>
                  </a:cubicBezTo>
                  <a:cubicBezTo>
                    <a:pt x="49" y="9"/>
                    <a:pt x="52" y="12"/>
                    <a:pt x="52" y="14"/>
                  </a:cubicBezTo>
                  <a:cubicBezTo>
                    <a:pt x="52" y="17"/>
                    <a:pt x="49" y="19"/>
                    <a:pt x="47" y="19"/>
                  </a:cubicBezTo>
                  <a:close/>
                  <a:moveTo>
                    <a:pt x="43" y="39"/>
                  </a:moveTo>
                  <a:cubicBezTo>
                    <a:pt x="43" y="38"/>
                    <a:pt x="42" y="38"/>
                    <a:pt x="42" y="38"/>
                  </a:cubicBezTo>
                  <a:cubicBezTo>
                    <a:pt x="42" y="38"/>
                    <a:pt x="42" y="38"/>
                    <a:pt x="41" y="38"/>
                  </a:cubicBezTo>
                  <a:cubicBezTo>
                    <a:pt x="41" y="38"/>
                    <a:pt x="41" y="38"/>
                    <a:pt x="41" y="38"/>
                  </a:cubicBezTo>
                  <a:cubicBezTo>
                    <a:pt x="40" y="38"/>
                    <a:pt x="40" y="38"/>
                    <a:pt x="40" y="37"/>
                  </a:cubicBezTo>
                  <a:cubicBezTo>
                    <a:pt x="39" y="36"/>
                    <a:pt x="40" y="36"/>
                    <a:pt x="40" y="35"/>
                  </a:cubicBezTo>
                  <a:cubicBezTo>
                    <a:pt x="41" y="35"/>
                    <a:pt x="41" y="35"/>
                    <a:pt x="42" y="34"/>
                  </a:cubicBezTo>
                  <a:cubicBezTo>
                    <a:pt x="42" y="33"/>
                    <a:pt x="42" y="33"/>
                    <a:pt x="41" y="32"/>
                  </a:cubicBezTo>
                  <a:cubicBezTo>
                    <a:pt x="40" y="31"/>
                    <a:pt x="39" y="29"/>
                    <a:pt x="38" y="28"/>
                  </a:cubicBezTo>
                  <a:cubicBezTo>
                    <a:pt x="38" y="27"/>
                    <a:pt x="37" y="27"/>
                    <a:pt x="36" y="27"/>
                  </a:cubicBezTo>
                  <a:cubicBezTo>
                    <a:pt x="36" y="27"/>
                    <a:pt x="36" y="27"/>
                    <a:pt x="36" y="27"/>
                  </a:cubicBezTo>
                  <a:cubicBezTo>
                    <a:pt x="36" y="27"/>
                    <a:pt x="35" y="27"/>
                    <a:pt x="35" y="28"/>
                  </a:cubicBezTo>
                  <a:cubicBezTo>
                    <a:pt x="35" y="28"/>
                    <a:pt x="34" y="28"/>
                    <a:pt x="34" y="28"/>
                  </a:cubicBezTo>
                  <a:cubicBezTo>
                    <a:pt x="33" y="28"/>
                    <a:pt x="33" y="28"/>
                    <a:pt x="33" y="28"/>
                  </a:cubicBezTo>
                  <a:cubicBezTo>
                    <a:pt x="32" y="27"/>
                    <a:pt x="32" y="27"/>
                    <a:pt x="32" y="26"/>
                  </a:cubicBezTo>
                  <a:cubicBezTo>
                    <a:pt x="33" y="25"/>
                    <a:pt x="33" y="25"/>
                    <a:pt x="33" y="24"/>
                  </a:cubicBezTo>
                  <a:cubicBezTo>
                    <a:pt x="32" y="24"/>
                    <a:pt x="32" y="23"/>
                    <a:pt x="32" y="23"/>
                  </a:cubicBezTo>
                  <a:cubicBezTo>
                    <a:pt x="30" y="22"/>
                    <a:pt x="28" y="22"/>
                    <a:pt x="26" y="21"/>
                  </a:cubicBezTo>
                  <a:cubicBezTo>
                    <a:pt x="26" y="21"/>
                    <a:pt x="26" y="21"/>
                    <a:pt x="26" y="21"/>
                  </a:cubicBezTo>
                  <a:cubicBezTo>
                    <a:pt x="25" y="21"/>
                    <a:pt x="25" y="21"/>
                    <a:pt x="24" y="22"/>
                  </a:cubicBezTo>
                  <a:cubicBezTo>
                    <a:pt x="24" y="22"/>
                    <a:pt x="24" y="22"/>
                    <a:pt x="24" y="23"/>
                  </a:cubicBezTo>
                  <a:cubicBezTo>
                    <a:pt x="24" y="24"/>
                    <a:pt x="23" y="24"/>
                    <a:pt x="22" y="24"/>
                  </a:cubicBezTo>
                  <a:cubicBezTo>
                    <a:pt x="21" y="24"/>
                    <a:pt x="20" y="24"/>
                    <a:pt x="20" y="23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19" y="21"/>
                    <a:pt x="19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6" y="22"/>
                    <a:pt x="14" y="22"/>
                    <a:pt x="12" y="23"/>
                  </a:cubicBezTo>
                  <a:cubicBezTo>
                    <a:pt x="12" y="23"/>
                    <a:pt x="12" y="24"/>
                    <a:pt x="11" y="24"/>
                  </a:cubicBezTo>
                  <a:cubicBezTo>
                    <a:pt x="11" y="25"/>
                    <a:pt x="11" y="25"/>
                    <a:pt x="12" y="26"/>
                  </a:cubicBezTo>
                  <a:cubicBezTo>
                    <a:pt x="12" y="27"/>
                    <a:pt x="12" y="27"/>
                    <a:pt x="11" y="28"/>
                  </a:cubicBezTo>
                  <a:cubicBezTo>
                    <a:pt x="11" y="28"/>
                    <a:pt x="11" y="28"/>
                    <a:pt x="10" y="28"/>
                  </a:cubicBezTo>
                  <a:cubicBezTo>
                    <a:pt x="10" y="28"/>
                    <a:pt x="9" y="28"/>
                    <a:pt x="9" y="28"/>
                  </a:cubicBezTo>
                  <a:cubicBezTo>
                    <a:pt x="9" y="27"/>
                    <a:pt x="8" y="27"/>
                    <a:pt x="8" y="27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7" y="27"/>
                    <a:pt x="6" y="27"/>
                    <a:pt x="6" y="28"/>
                  </a:cubicBezTo>
                  <a:cubicBezTo>
                    <a:pt x="5" y="29"/>
                    <a:pt x="4" y="31"/>
                    <a:pt x="3" y="32"/>
                  </a:cubicBezTo>
                  <a:cubicBezTo>
                    <a:pt x="2" y="33"/>
                    <a:pt x="2" y="33"/>
                    <a:pt x="2" y="34"/>
                  </a:cubicBezTo>
                  <a:cubicBezTo>
                    <a:pt x="3" y="35"/>
                    <a:pt x="3" y="35"/>
                    <a:pt x="4" y="35"/>
                  </a:cubicBezTo>
                  <a:cubicBezTo>
                    <a:pt x="4" y="36"/>
                    <a:pt x="5" y="36"/>
                    <a:pt x="4" y="37"/>
                  </a:cubicBezTo>
                  <a:cubicBezTo>
                    <a:pt x="4" y="38"/>
                    <a:pt x="4" y="38"/>
                    <a:pt x="3" y="38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2" y="38"/>
                    <a:pt x="2" y="38"/>
                    <a:pt x="2" y="38"/>
                  </a:cubicBezTo>
                  <a:cubicBezTo>
                    <a:pt x="2" y="38"/>
                    <a:pt x="1" y="38"/>
                    <a:pt x="1" y="39"/>
                  </a:cubicBezTo>
                  <a:cubicBezTo>
                    <a:pt x="1" y="39"/>
                    <a:pt x="0" y="39"/>
                    <a:pt x="0" y="40"/>
                  </a:cubicBezTo>
                  <a:cubicBezTo>
                    <a:pt x="0" y="41"/>
                    <a:pt x="0" y="42"/>
                    <a:pt x="0" y="43"/>
                  </a:cubicBezTo>
                  <a:cubicBezTo>
                    <a:pt x="0" y="44"/>
                    <a:pt x="0" y="45"/>
                    <a:pt x="0" y="46"/>
                  </a:cubicBezTo>
                  <a:cubicBezTo>
                    <a:pt x="0" y="46"/>
                    <a:pt x="1" y="47"/>
                    <a:pt x="1" y="47"/>
                  </a:cubicBezTo>
                  <a:cubicBezTo>
                    <a:pt x="1" y="47"/>
                    <a:pt x="2" y="48"/>
                    <a:pt x="2" y="48"/>
                  </a:cubicBezTo>
                  <a:cubicBezTo>
                    <a:pt x="2" y="48"/>
                    <a:pt x="2" y="48"/>
                    <a:pt x="3" y="47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4" y="47"/>
                    <a:pt x="4" y="48"/>
                    <a:pt x="4" y="49"/>
                  </a:cubicBezTo>
                  <a:cubicBezTo>
                    <a:pt x="5" y="49"/>
                    <a:pt x="4" y="50"/>
                    <a:pt x="4" y="51"/>
                  </a:cubicBezTo>
                  <a:cubicBezTo>
                    <a:pt x="3" y="51"/>
                    <a:pt x="3" y="51"/>
                    <a:pt x="2" y="52"/>
                  </a:cubicBezTo>
                  <a:cubicBezTo>
                    <a:pt x="2" y="52"/>
                    <a:pt x="2" y="53"/>
                    <a:pt x="3" y="53"/>
                  </a:cubicBezTo>
                  <a:cubicBezTo>
                    <a:pt x="4" y="55"/>
                    <a:pt x="5" y="57"/>
                    <a:pt x="6" y="58"/>
                  </a:cubicBezTo>
                  <a:cubicBezTo>
                    <a:pt x="6" y="58"/>
                    <a:pt x="7" y="59"/>
                    <a:pt x="8" y="59"/>
                  </a:cubicBezTo>
                  <a:cubicBezTo>
                    <a:pt x="8" y="59"/>
                    <a:pt x="8" y="59"/>
                    <a:pt x="8" y="59"/>
                  </a:cubicBezTo>
                  <a:cubicBezTo>
                    <a:pt x="8" y="59"/>
                    <a:pt x="9" y="58"/>
                    <a:pt x="9" y="58"/>
                  </a:cubicBezTo>
                  <a:cubicBezTo>
                    <a:pt x="9" y="58"/>
                    <a:pt x="10" y="57"/>
                    <a:pt x="10" y="57"/>
                  </a:cubicBezTo>
                  <a:cubicBezTo>
                    <a:pt x="11" y="57"/>
                    <a:pt x="11" y="58"/>
                    <a:pt x="11" y="58"/>
                  </a:cubicBezTo>
                  <a:cubicBezTo>
                    <a:pt x="12" y="58"/>
                    <a:pt x="12" y="59"/>
                    <a:pt x="12" y="60"/>
                  </a:cubicBezTo>
                  <a:cubicBezTo>
                    <a:pt x="11" y="60"/>
                    <a:pt x="11" y="61"/>
                    <a:pt x="11" y="61"/>
                  </a:cubicBezTo>
                  <a:cubicBezTo>
                    <a:pt x="12" y="62"/>
                    <a:pt x="12" y="62"/>
                    <a:pt x="12" y="63"/>
                  </a:cubicBezTo>
                  <a:cubicBezTo>
                    <a:pt x="14" y="64"/>
                    <a:pt x="16" y="64"/>
                    <a:pt x="18" y="65"/>
                  </a:cubicBezTo>
                  <a:cubicBezTo>
                    <a:pt x="18" y="65"/>
                    <a:pt x="18" y="65"/>
                    <a:pt x="18" y="65"/>
                  </a:cubicBezTo>
                  <a:cubicBezTo>
                    <a:pt x="19" y="65"/>
                    <a:pt x="19" y="64"/>
                    <a:pt x="20" y="64"/>
                  </a:cubicBezTo>
                  <a:cubicBezTo>
                    <a:pt x="20" y="64"/>
                    <a:pt x="20" y="63"/>
                    <a:pt x="20" y="63"/>
                  </a:cubicBezTo>
                  <a:cubicBezTo>
                    <a:pt x="20" y="62"/>
                    <a:pt x="21" y="61"/>
                    <a:pt x="22" y="61"/>
                  </a:cubicBezTo>
                  <a:cubicBezTo>
                    <a:pt x="23" y="61"/>
                    <a:pt x="24" y="62"/>
                    <a:pt x="24" y="63"/>
                  </a:cubicBezTo>
                  <a:cubicBezTo>
                    <a:pt x="24" y="63"/>
                    <a:pt x="24" y="64"/>
                    <a:pt x="24" y="64"/>
                  </a:cubicBezTo>
                  <a:cubicBezTo>
                    <a:pt x="25" y="64"/>
                    <a:pt x="25" y="65"/>
                    <a:pt x="26" y="65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8" y="64"/>
                    <a:pt x="30" y="64"/>
                    <a:pt x="32" y="63"/>
                  </a:cubicBezTo>
                  <a:cubicBezTo>
                    <a:pt x="32" y="62"/>
                    <a:pt x="32" y="62"/>
                    <a:pt x="33" y="61"/>
                  </a:cubicBezTo>
                  <a:cubicBezTo>
                    <a:pt x="33" y="61"/>
                    <a:pt x="33" y="60"/>
                    <a:pt x="32" y="60"/>
                  </a:cubicBezTo>
                  <a:cubicBezTo>
                    <a:pt x="32" y="59"/>
                    <a:pt x="32" y="58"/>
                    <a:pt x="33" y="58"/>
                  </a:cubicBezTo>
                  <a:cubicBezTo>
                    <a:pt x="33" y="58"/>
                    <a:pt x="33" y="57"/>
                    <a:pt x="34" y="57"/>
                  </a:cubicBezTo>
                  <a:cubicBezTo>
                    <a:pt x="34" y="57"/>
                    <a:pt x="35" y="58"/>
                    <a:pt x="35" y="58"/>
                  </a:cubicBezTo>
                  <a:cubicBezTo>
                    <a:pt x="35" y="58"/>
                    <a:pt x="36" y="59"/>
                    <a:pt x="36" y="59"/>
                  </a:cubicBezTo>
                  <a:cubicBezTo>
                    <a:pt x="36" y="59"/>
                    <a:pt x="36" y="59"/>
                    <a:pt x="36" y="59"/>
                  </a:cubicBezTo>
                  <a:cubicBezTo>
                    <a:pt x="37" y="59"/>
                    <a:pt x="38" y="58"/>
                    <a:pt x="38" y="58"/>
                  </a:cubicBezTo>
                  <a:cubicBezTo>
                    <a:pt x="39" y="57"/>
                    <a:pt x="40" y="55"/>
                    <a:pt x="41" y="53"/>
                  </a:cubicBezTo>
                  <a:cubicBezTo>
                    <a:pt x="42" y="53"/>
                    <a:pt x="42" y="52"/>
                    <a:pt x="42" y="52"/>
                  </a:cubicBezTo>
                  <a:cubicBezTo>
                    <a:pt x="41" y="51"/>
                    <a:pt x="41" y="51"/>
                    <a:pt x="40" y="51"/>
                  </a:cubicBezTo>
                  <a:cubicBezTo>
                    <a:pt x="40" y="50"/>
                    <a:pt x="39" y="49"/>
                    <a:pt x="40" y="49"/>
                  </a:cubicBezTo>
                  <a:cubicBezTo>
                    <a:pt x="40" y="48"/>
                    <a:pt x="40" y="47"/>
                    <a:pt x="41" y="47"/>
                  </a:cubicBezTo>
                  <a:cubicBezTo>
                    <a:pt x="41" y="47"/>
                    <a:pt x="41" y="47"/>
                    <a:pt x="41" y="47"/>
                  </a:cubicBezTo>
                  <a:cubicBezTo>
                    <a:pt x="42" y="48"/>
                    <a:pt x="42" y="48"/>
                    <a:pt x="42" y="48"/>
                  </a:cubicBezTo>
                  <a:cubicBezTo>
                    <a:pt x="42" y="48"/>
                    <a:pt x="43" y="47"/>
                    <a:pt x="43" y="47"/>
                  </a:cubicBezTo>
                  <a:cubicBezTo>
                    <a:pt x="43" y="47"/>
                    <a:pt x="44" y="46"/>
                    <a:pt x="44" y="46"/>
                  </a:cubicBezTo>
                  <a:cubicBezTo>
                    <a:pt x="44" y="45"/>
                    <a:pt x="44" y="44"/>
                    <a:pt x="44" y="43"/>
                  </a:cubicBezTo>
                  <a:cubicBezTo>
                    <a:pt x="44" y="42"/>
                    <a:pt x="44" y="41"/>
                    <a:pt x="44" y="40"/>
                  </a:cubicBezTo>
                  <a:cubicBezTo>
                    <a:pt x="44" y="39"/>
                    <a:pt x="43" y="39"/>
                    <a:pt x="43" y="39"/>
                  </a:cubicBezTo>
                  <a:close/>
                  <a:moveTo>
                    <a:pt x="37" y="48"/>
                  </a:moveTo>
                  <a:cubicBezTo>
                    <a:pt x="36" y="50"/>
                    <a:pt x="37" y="52"/>
                    <a:pt x="38" y="53"/>
                  </a:cubicBezTo>
                  <a:cubicBezTo>
                    <a:pt x="38" y="54"/>
                    <a:pt x="37" y="54"/>
                    <a:pt x="36" y="55"/>
                  </a:cubicBezTo>
                  <a:cubicBezTo>
                    <a:pt x="35" y="54"/>
                    <a:pt x="33" y="54"/>
                    <a:pt x="31" y="55"/>
                  </a:cubicBezTo>
                  <a:cubicBezTo>
                    <a:pt x="29" y="57"/>
                    <a:pt x="29" y="59"/>
                    <a:pt x="29" y="60"/>
                  </a:cubicBezTo>
                  <a:cubicBezTo>
                    <a:pt x="28" y="61"/>
                    <a:pt x="27" y="61"/>
                    <a:pt x="26" y="61"/>
                  </a:cubicBezTo>
                  <a:cubicBezTo>
                    <a:pt x="26" y="60"/>
                    <a:pt x="24" y="58"/>
                    <a:pt x="22" y="58"/>
                  </a:cubicBezTo>
                  <a:cubicBezTo>
                    <a:pt x="20" y="58"/>
                    <a:pt x="18" y="60"/>
                    <a:pt x="18" y="61"/>
                  </a:cubicBezTo>
                  <a:cubicBezTo>
                    <a:pt x="17" y="61"/>
                    <a:pt x="16" y="61"/>
                    <a:pt x="15" y="60"/>
                  </a:cubicBezTo>
                  <a:cubicBezTo>
                    <a:pt x="15" y="59"/>
                    <a:pt x="15" y="57"/>
                    <a:pt x="13" y="55"/>
                  </a:cubicBezTo>
                  <a:cubicBezTo>
                    <a:pt x="11" y="54"/>
                    <a:pt x="9" y="54"/>
                    <a:pt x="8" y="55"/>
                  </a:cubicBezTo>
                  <a:cubicBezTo>
                    <a:pt x="7" y="54"/>
                    <a:pt x="6" y="54"/>
                    <a:pt x="6" y="53"/>
                  </a:cubicBezTo>
                  <a:cubicBezTo>
                    <a:pt x="7" y="52"/>
                    <a:pt x="8" y="50"/>
                    <a:pt x="7" y="48"/>
                  </a:cubicBezTo>
                  <a:cubicBezTo>
                    <a:pt x="7" y="46"/>
                    <a:pt x="5" y="44"/>
                    <a:pt x="3" y="44"/>
                  </a:cubicBezTo>
                  <a:cubicBezTo>
                    <a:pt x="3" y="44"/>
                    <a:pt x="3" y="43"/>
                    <a:pt x="3" y="43"/>
                  </a:cubicBezTo>
                  <a:cubicBezTo>
                    <a:pt x="3" y="42"/>
                    <a:pt x="3" y="42"/>
                    <a:pt x="3" y="41"/>
                  </a:cubicBezTo>
                  <a:cubicBezTo>
                    <a:pt x="5" y="41"/>
                    <a:pt x="7" y="40"/>
                    <a:pt x="7" y="38"/>
                  </a:cubicBezTo>
                  <a:cubicBezTo>
                    <a:pt x="8" y="36"/>
                    <a:pt x="7" y="34"/>
                    <a:pt x="6" y="33"/>
                  </a:cubicBezTo>
                  <a:cubicBezTo>
                    <a:pt x="6" y="32"/>
                    <a:pt x="7" y="31"/>
                    <a:pt x="8" y="30"/>
                  </a:cubicBezTo>
                  <a:cubicBezTo>
                    <a:pt x="9" y="32"/>
                    <a:pt x="11" y="32"/>
                    <a:pt x="13" y="30"/>
                  </a:cubicBezTo>
                  <a:cubicBezTo>
                    <a:pt x="15" y="29"/>
                    <a:pt x="15" y="27"/>
                    <a:pt x="15" y="25"/>
                  </a:cubicBezTo>
                  <a:cubicBezTo>
                    <a:pt x="16" y="25"/>
                    <a:pt x="17" y="25"/>
                    <a:pt x="18" y="24"/>
                  </a:cubicBezTo>
                  <a:cubicBezTo>
                    <a:pt x="18" y="26"/>
                    <a:pt x="20" y="27"/>
                    <a:pt x="22" y="27"/>
                  </a:cubicBezTo>
                  <a:cubicBezTo>
                    <a:pt x="24" y="27"/>
                    <a:pt x="26" y="26"/>
                    <a:pt x="26" y="24"/>
                  </a:cubicBezTo>
                  <a:cubicBezTo>
                    <a:pt x="27" y="25"/>
                    <a:pt x="28" y="25"/>
                    <a:pt x="29" y="25"/>
                  </a:cubicBezTo>
                  <a:cubicBezTo>
                    <a:pt x="29" y="27"/>
                    <a:pt x="29" y="29"/>
                    <a:pt x="31" y="30"/>
                  </a:cubicBezTo>
                  <a:cubicBezTo>
                    <a:pt x="33" y="32"/>
                    <a:pt x="35" y="32"/>
                    <a:pt x="36" y="30"/>
                  </a:cubicBezTo>
                  <a:cubicBezTo>
                    <a:pt x="37" y="31"/>
                    <a:pt x="38" y="32"/>
                    <a:pt x="38" y="33"/>
                  </a:cubicBezTo>
                  <a:cubicBezTo>
                    <a:pt x="37" y="34"/>
                    <a:pt x="36" y="36"/>
                    <a:pt x="37" y="38"/>
                  </a:cubicBezTo>
                  <a:cubicBezTo>
                    <a:pt x="37" y="40"/>
                    <a:pt x="39" y="41"/>
                    <a:pt x="41" y="41"/>
                  </a:cubicBezTo>
                  <a:cubicBezTo>
                    <a:pt x="41" y="42"/>
                    <a:pt x="41" y="42"/>
                    <a:pt x="41" y="43"/>
                  </a:cubicBezTo>
                  <a:cubicBezTo>
                    <a:pt x="41" y="43"/>
                    <a:pt x="41" y="44"/>
                    <a:pt x="41" y="44"/>
                  </a:cubicBezTo>
                  <a:cubicBezTo>
                    <a:pt x="39" y="44"/>
                    <a:pt x="37" y="46"/>
                    <a:pt x="37" y="48"/>
                  </a:cubicBezTo>
                  <a:close/>
                  <a:moveTo>
                    <a:pt x="61" y="12"/>
                  </a:moveTo>
                  <a:cubicBezTo>
                    <a:pt x="61" y="12"/>
                    <a:pt x="61" y="11"/>
                    <a:pt x="61" y="11"/>
                  </a:cubicBezTo>
                  <a:cubicBezTo>
                    <a:pt x="60" y="11"/>
                    <a:pt x="60" y="11"/>
                    <a:pt x="59" y="11"/>
                  </a:cubicBezTo>
                  <a:cubicBezTo>
                    <a:pt x="59" y="11"/>
                    <a:pt x="59" y="11"/>
                    <a:pt x="59" y="11"/>
                  </a:cubicBezTo>
                  <a:cubicBezTo>
                    <a:pt x="59" y="11"/>
                    <a:pt x="59" y="11"/>
                    <a:pt x="59" y="11"/>
                  </a:cubicBezTo>
                  <a:cubicBezTo>
                    <a:pt x="59" y="11"/>
                    <a:pt x="59" y="11"/>
                    <a:pt x="59" y="11"/>
                  </a:cubicBezTo>
                  <a:cubicBezTo>
                    <a:pt x="59" y="10"/>
                    <a:pt x="59" y="10"/>
                    <a:pt x="59" y="10"/>
                  </a:cubicBezTo>
                  <a:cubicBezTo>
                    <a:pt x="59" y="10"/>
                    <a:pt x="60" y="10"/>
                    <a:pt x="60" y="9"/>
                  </a:cubicBezTo>
                  <a:cubicBezTo>
                    <a:pt x="60" y="9"/>
                    <a:pt x="60" y="8"/>
                    <a:pt x="60" y="7"/>
                  </a:cubicBezTo>
                  <a:cubicBezTo>
                    <a:pt x="59" y="6"/>
                    <a:pt x="58" y="5"/>
                    <a:pt x="57" y="4"/>
                  </a:cubicBezTo>
                  <a:cubicBezTo>
                    <a:pt x="57" y="4"/>
                    <a:pt x="57" y="4"/>
                    <a:pt x="56" y="4"/>
                  </a:cubicBezTo>
                  <a:cubicBezTo>
                    <a:pt x="56" y="4"/>
                    <a:pt x="56" y="4"/>
                    <a:pt x="56" y="4"/>
                  </a:cubicBezTo>
                  <a:cubicBezTo>
                    <a:pt x="55" y="4"/>
                    <a:pt x="55" y="4"/>
                    <a:pt x="55" y="4"/>
                  </a:cubicBezTo>
                  <a:cubicBezTo>
                    <a:pt x="54" y="4"/>
                    <a:pt x="54" y="4"/>
                    <a:pt x="54" y="4"/>
                  </a:cubicBezTo>
                  <a:cubicBezTo>
                    <a:pt x="54" y="4"/>
                    <a:pt x="54" y="4"/>
                    <a:pt x="54" y="4"/>
                  </a:cubicBezTo>
                  <a:cubicBezTo>
                    <a:pt x="54" y="4"/>
                    <a:pt x="55" y="3"/>
                    <a:pt x="54" y="2"/>
                  </a:cubicBezTo>
                  <a:cubicBezTo>
                    <a:pt x="54" y="2"/>
                    <a:pt x="54" y="1"/>
                    <a:pt x="53" y="1"/>
                  </a:cubicBezTo>
                  <a:cubicBezTo>
                    <a:pt x="52" y="1"/>
                    <a:pt x="51" y="0"/>
                    <a:pt x="50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9" y="0"/>
                    <a:pt x="48" y="0"/>
                    <a:pt x="48" y="0"/>
                  </a:cubicBezTo>
                  <a:cubicBezTo>
                    <a:pt x="48" y="1"/>
                    <a:pt x="47" y="1"/>
                    <a:pt x="47" y="2"/>
                  </a:cubicBezTo>
                  <a:cubicBezTo>
                    <a:pt x="47" y="2"/>
                    <a:pt x="47" y="2"/>
                    <a:pt x="47" y="2"/>
                  </a:cubicBezTo>
                  <a:cubicBezTo>
                    <a:pt x="47" y="2"/>
                    <a:pt x="47" y="2"/>
                    <a:pt x="47" y="2"/>
                  </a:cubicBezTo>
                  <a:cubicBezTo>
                    <a:pt x="47" y="1"/>
                    <a:pt x="46" y="1"/>
                    <a:pt x="46" y="0"/>
                  </a:cubicBezTo>
                  <a:cubicBezTo>
                    <a:pt x="46" y="0"/>
                    <a:pt x="45" y="0"/>
                    <a:pt x="45" y="0"/>
                  </a:cubicBezTo>
                  <a:cubicBezTo>
                    <a:pt x="45" y="0"/>
                    <a:pt x="45" y="0"/>
                    <a:pt x="44" y="0"/>
                  </a:cubicBezTo>
                  <a:cubicBezTo>
                    <a:pt x="43" y="0"/>
                    <a:pt x="42" y="1"/>
                    <a:pt x="41" y="1"/>
                  </a:cubicBezTo>
                  <a:cubicBezTo>
                    <a:pt x="40" y="1"/>
                    <a:pt x="40" y="2"/>
                    <a:pt x="40" y="2"/>
                  </a:cubicBezTo>
                  <a:cubicBezTo>
                    <a:pt x="40" y="3"/>
                    <a:pt x="40" y="4"/>
                    <a:pt x="40" y="4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0" y="4"/>
                    <a:pt x="40" y="4"/>
                    <a:pt x="39" y="4"/>
                  </a:cubicBezTo>
                  <a:cubicBezTo>
                    <a:pt x="39" y="4"/>
                    <a:pt x="39" y="4"/>
                    <a:pt x="38" y="4"/>
                  </a:cubicBezTo>
                  <a:cubicBezTo>
                    <a:pt x="38" y="4"/>
                    <a:pt x="38" y="4"/>
                    <a:pt x="38" y="4"/>
                  </a:cubicBezTo>
                  <a:cubicBezTo>
                    <a:pt x="37" y="4"/>
                    <a:pt x="37" y="4"/>
                    <a:pt x="37" y="4"/>
                  </a:cubicBezTo>
                  <a:cubicBezTo>
                    <a:pt x="36" y="5"/>
                    <a:pt x="35" y="6"/>
                    <a:pt x="34" y="7"/>
                  </a:cubicBezTo>
                  <a:cubicBezTo>
                    <a:pt x="34" y="8"/>
                    <a:pt x="34" y="9"/>
                    <a:pt x="34" y="9"/>
                  </a:cubicBezTo>
                  <a:cubicBezTo>
                    <a:pt x="34" y="10"/>
                    <a:pt x="35" y="10"/>
                    <a:pt x="35" y="10"/>
                  </a:cubicBezTo>
                  <a:cubicBezTo>
                    <a:pt x="35" y="10"/>
                    <a:pt x="35" y="10"/>
                    <a:pt x="35" y="11"/>
                  </a:cubicBezTo>
                  <a:cubicBezTo>
                    <a:pt x="35" y="11"/>
                    <a:pt x="35" y="11"/>
                    <a:pt x="35" y="11"/>
                  </a:cubicBezTo>
                  <a:cubicBezTo>
                    <a:pt x="35" y="11"/>
                    <a:pt x="35" y="11"/>
                    <a:pt x="35" y="11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33" y="11"/>
                    <a:pt x="33" y="12"/>
                    <a:pt x="33" y="12"/>
                  </a:cubicBezTo>
                  <a:cubicBezTo>
                    <a:pt x="33" y="13"/>
                    <a:pt x="33" y="14"/>
                    <a:pt x="33" y="14"/>
                  </a:cubicBezTo>
                  <a:cubicBezTo>
                    <a:pt x="33" y="15"/>
                    <a:pt x="33" y="16"/>
                    <a:pt x="33" y="16"/>
                  </a:cubicBezTo>
                  <a:cubicBezTo>
                    <a:pt x="33" y="17"/>
                    <a:pt x="33" y="17"/>
                    <a:pt x="33" y="18"/>
                  </a:cubicBezTo>
                  <a:cubicBezTo>
                    <a:pt x="34" y="18"/>
                    <a:pt x="34" y="18"/>
                    <a:pt x="35" y="18"/>
                  </a:cubicBezTo>
                  <a:cubicBezTo>
                    <a:pt x="35" y="18"/>
                    <a:pt x="35" y="18"/>
                    <a:pt x="35" y="18"/>
                  </a:cubicBezTo>
                  <a:cubicBezTo>
                    <a:pt x="35" y="18"/>
                    <a:pt x="35" y="18"/>
                    <a:pt x="35" y="18"/>
                  </a:cubicBezTo>
                  <a:cubicBezTo>
                    <a:pt x="35" y="18"/>
                    <a:pt x="35" y="18"/>
                    <a:pt x="35" y="18"/>
                  </a:cubicBezTo>
                  <a:cubicBezTo>
                    <a:pt x="35" y="18"/>
                    <a:pt x="35" y="18"/>
                    <a:pt x="35" y="18"/>
                  </a:cubicBezTo>
                  <a:cubicBezTo>
                    <a:pt x="35" y="19"/>
                    <a:pt x="34" y="19"/>
                    <a:pt x="34" y="20"/>
                  </a:cubicBezTo>
                  <a:cubicBezTo>
                    <a:pt x="34" y="20"/>
                    <a:pt x="34" y="21"/>
                    <a:pt x="34" y="21"/>
                  </a:cubicBezTo>
                  <a:cubicBezTo>
                    <a:pt x="35" y="22"/>
                    <a:pt x="36" y="23"/>
                    <a:pt x="37" y="24"/>
                  </a:cubicBezTo>
                  <a:cubicBezTo>
                    <a:pt x="37" y="25"/>
                    <a:pt x="37" y="25"/>
                    <a:pt x="38" y="25"/>
                  </a:cubicBezTo>
                  <a:cubicBezTo>
                    <a:pt x="38" y="25"/>
                    <a:pt x="38" y="25"/>
                    <a:pt x="38" y="25"/>
                  </a:cubicBezTo>
                  <a:cubicBezTo>
                    <a:pt x="39" y="25"/>
                    <a:pt x="39" y="25"/>
                    <a:pt x="39" y="24"/>
                  </a:cubicBezTo>
                  <a:cubicBezTo>
                    <a:pt x="40" y="24"/>
                    <a:pt x="40" y="24"/>
                    <a:pt x="40" y="24"/>
                  </a:cubicBezTo>
                  <a:cubicBezTo>
                    <a:pt x="40" y="24"/>
                    <a:pt x="40" y="24"/>
                    <a:pt x="40" y="25"/>
                  </a:cubicBezTo>
                  <a:cubicBezTo>
                    <a:pt x="40" y="25"/>
                    <a:pt x="40" y="26"/>
                    <a:pt x="40" y="26"/>
                  </a:cubicBezTo>
                  <a:cubicBezTo>
                    <a:pt x="40" y="27"/>
                    <a:pt x="40" y="27"/>
                    <a:pt x="41" y="27"/>
                  </a:cubicBezTo>
                  <a:cubicBezTo>
                    <a:pt x="42" y="28"/>
                    <a:pt x="43" y="28"/>
                    <a:pt x="44" y="29"/>
                  </a:cubicBezTo>
                  <a:cubicBezTo>
                    <a:pt x="45" y="29"/>
                    <a:pt x="45" y="29"/>
                    <a:pt x="45" y="29"/>
                  </a:cubicBezTo>
                  <a:cubicBezTo>
                    <a:pt x="45" y="29"/>
                    <a:pt x="46" y="28"/>
                    <a:pt x="46" y="28"/>
                  </a:cubicBezTo>
                  <a:cubicBezTo>
                    <a:pt x="46" y="28"/>
                    <a:pt x="47" y="27"/>
                    <a:pt x="47" y="27"/>
                  </a:cubicBezTo>
                  <a:cubicBezTo>
                    <a:pt x="47" y="27"/>
                    <a:pt x="47" y="27"/>
                    <a:pt x="47" y="27"/>
                  </a:cubicBezTo>
                  <a:cubicBezTo>
                    <a:pt x="47" y="27"/>
                    <a:pt x="47" y="27"/>
                    <a:pt x="47" y="27"/>
                  </a:cubicBezTo>
                  <a:cubicBezTo>
                    <a:pt x="47" y="27"/>
                    <a:pt x="48" y="28"/>
                    <a:pt x="48" y="28"/>
                  </a:cubicBezTo>
                  <a:cubicBezTo>
                    <a:pt x="48" y="28"/>
                    <a:pt x="49" y="29"/>
                    <a:pt x="49" y="29"/>
                  </a:cubicBezTo>
                  <a:cubicBezTo>
                    <a:pt x="49" y="29"/>
                    <a:pt x="49" y="29"/>
                    <a:pt x="50" y="29"/>
                  </a:cubicBezTo>
                  <a:cubicBezTo>
                    <a:pt x="51" y="28"/>
                    <a:pt x="52" y="28"/>
                    <a:pt x="53" y="27"/>
                  </a:cubicBezTo>
                  <a:cubicBezTo>
                    <a:pt x="54" y="27"/>
                    <a:pt x="54" y="27"/>
                    <a:pt x="54" y="26"/>
                  </a:cubicBezTo>
                  <a:cubicBezTo>
                    <a:pt x="55" y="26"/>
                    <a:pt x="54" y="25"/>
                    <a:pt x="54" y="25"/>
                  </a:cubicBezTo>
                  <a:cubicBezTo>
                    <a:pt x="54" y="24"/>
                    <a:pt x="54" y="24"/>
                    <a:pt x="54" y="24"/>
                  </a:cubicBezTo>
                  <a:cubicBezTo>
                    <a:pt x="54" y="24"/>
                    <a:pt x="54" y="24"/>
                    <a:pt x="54" y="24"/>
                  </a:cubicBezTo>
                  <a:cubicBezTo>
                    <a:pt x="54" y="24"/>
                    <a:pt x="54" y="24"/>
                    <a:pt x="55" y="24"/>
                  </a:cubicBezTo>
                  <a:cubicBezTo>
                    <a:pt x="55" y="25"/>
                    <a:pt x="55" y="25"/>
                    <a:pt x="56" y="25"/>
                  </a:cubicBezTo>
                  <a:cubicBezTo>
                    <a:pt x="56" y="25"/>
                    <a:pt x="56" y="25"/>
                    <a:pt x="56" y="25"/>
                  </a:cubicBezTo>
                  <a:cubicBezTo>
                    <a:pt x="57" y="25"/>
                    <a:pt x="57" y="25"/>
                    <a:pt x="57" y="24"/>
                  </a:cubicBezTo>
                  <a:cubicBezTo>
                    <a:pt x="58" y="23"/>
                    <a:pt x="59" y="22"/>
                    <a:pt x="60" y="21"/>
                  </a:cubicBezTo>
                  <a:cubicBezTo>
                    <a:pt x="60" y="21"/>
                    <a:pt x="60" y="20"/>
                    <a:pt x="60" y="20"/>
                  </a:cubicBezTo>
                  <a:cubicBezTo>
                    <a:pt x="60" y="19"/>
                    <a:pt x="59" y="19"/>
                    <a:pt x="59" y="18"/>
                  </a:cubicBezTo>
                  <a:cubicBezTo>
                    <a:pt x="59" y="18"/>
                    <a:pt x="59" y="18"/>
                    <a:pt x="59" y="18"/>
                  </a:cubicBezTo>
                  <a:cubicBezTo>
                    <a:pt x="59" y="18"/>
                    <a:pt x="59" y="18"/>
                    <a:pt x="59" y="18"/>
                  </a:cubicBezTo>
                  <a:cubicBezTo>
                    <a:pt x="59" y="18"/>
                    <a:pt x="59" y="18"/>
                    <a:pt x="59" y="18"/>
                  </a:cubicBezTo>
                  <a:cubicBezTo>
                    <a:pt x="60" y="18"/>
                    <a:pt x="60" y="18"/>
                    <a:pt x="60" y="18"/>
                  </a:cubicBezTo>
                  <a:cubicBezTo>
                    <a:pt x="61" y="17"/>
                    <a:pt x="61" y="17"/>
                    <a:pt x="61" y="16"/>
                  </a:cubicBezTo>
                  <a:cubicBezTo>
                    <a:pt x="61" y="16"/>
                    <a:pt x="62" y="15"/>
                    <a:pt x="62" y="14"/>
                  </a:cubicBezTo>
                  <a:cubicBezTo>
                    <a:pt x="62" y="14"/>
                    <a:pt x="61" y="13"/>
                    <a:pt x="61" y="12"/>
                  </a:cubicBezTo>
                  <a:close/>
                  <a:moveTo>
                    <a:pt x="58" y="15"/>
                  </a:moveTo>
                  <a:cubicBezTo>
                    <a:pt x="57" y="15"/>
                    <a:pt x="56" y="16"/>
                    <a:pt x="56" y="17"/>
                  </a:cubicBezTo>
                  <a:cubicBezTo>
                    <a:pt x="55" y="18"/>
                    <a:pt x="56" y="20"/>
                    <a:pt x="57" y="21"/>
                  </a:cubicBezTo>
                  <a:cubicBezTo>
                    <a:pt x="56" y="21"/>
                    <a:pt x="56" y="21"/>
                    <a:pt x="56" y="22"/>
                  </a:cubicBezTo>
                  <a:cubicBezTo>
                    <a:pt x="55" y="21"/>
                    <a:pt x="53" y="21"/>
                    <a:pt x="52" y="22"/>
                  </a:cubicBezTo>
                  <a:cubicBezTo>
                    <a:pt x="51" y="23"/>
                    <a:pt x="51" y="24"/>
                    <a:pt x="51" y="25"/>
                  </a:cubicBezTo>
                  <a:cubicBezTo>
                    <a:pt x="51" y="25"/>
                    <a:pt x="50" y="25"/>
                    <a:pt x="50" y="25"/>
                  </a:cubicBezTo>
                  <a:cubicBezTo>
                    <a:pt x="49" y="24"/>
                    <a:pt x="48" y="24"/>
                    <a:pt x="47" y="24"/>
                  </a:cubicBezTo>
                  <a:cubicBezTo>
                    <a:pt x="46" y="24"/>
                    <a:pt x="45" y="24"/>
                    <a:pt x="44" y="25"/>
                  </a:cubicBezTo>
                  <a:cubicBezTo>
                    <a:pt x="44" y="25"/>
                    <a:pt x="43" y="25"/>
                    <a:pt x="43" y="25"/>
                  </a:cubicBezTo>
                  <a:cubicBezTo>
                    <a:pt x="43" y="24"/>
                    <a:pt x="43" y="23"/>
                    <a:pt x="42" y="22"/>
                  </a:cubicBezTo>
                  <a:cubicBezTo>
                    <a:pt x="41" y="21"/>
                    <a:pt x="39" y="21"/>
                    <a:pt x="38" y="22"/>
                  </a:cubicBezTo>
                  <a:cubicBezTo>
                    <a:pt x="38" y="21"/>
                    <a:pt x="38" y="21"/>
                    <a:pt x="37" y="21"/>
                  </a:cubicBezTo>
                  <a:cubicBezTo>
                    <a:pt x="38" y="20"/>
                    <a:pt x="39" y="18"/>
                    <a:pt x="38" y="17"/>
                  </a:cubicBezTo>
                  <a:cubicBezTo>
                    <a:pt x="38" y="16"/>
                    <a:pt x="37" y="15"/>
                    <a:pt x="36" y="15"/>
                  </a:cubicBezTo>
                  <a:cubicBezTo>
                    <a:pt x="36" y="15"/>
                    <a:pt x="36" y="15"/>
                    <a:pt x="36" y="14"/>
                  </a:cubicBezTo>
                  <a:cubicBezTo>
                    <a:pt x="36" y="14"/>
                    <a:pt x="36" y="14"/>
                    <a:pt x="36" y="14"/>
                  </a:cubicBezTo>
                  <a:cubicBezTo>
                    <a:pt x="37" y="14"/>
                    <a:pt x="38" y="13"/>
                    <a:pt x="38" y="11"/>
                  </a:cubicBezTo>
                  <a:cubicBezTo>
                    <a:pt x="39" y="10"/>
                    <a:pt x="38" y="9"/>
                    <a:pt x="37" y="8"/>
                  </a:cubicBezTo>
                  <a:cubicBezTo>
                    <a:pt x="38" y="8"/>
                    <a:pt x="38" y="7"/>
                    <a:pt x="38" y="7"/>
                  </a:cubicBezTo>
                  <a:cubicBezTo>
                    <a:pt x="39" y="8"/>
                    <a:pt x="41" y="8"/>
                    <a:pt x="42" y="7"/>
                  </a:cubicBezTo>
                  <a:cubicBezTo>
                    <a:pt x="43" y="6"/>
                    <a:pt x="43" y="5"/>
                    <a:pt x="43" y="4"/>
                  </a:cubicBezTo>
                  <a:cubicBezTo>
                    <a:pt x="43" y="3"/>
                    <a:pt x="44" y="3"/>
                    <a:pt x="44" y="3"/>
                  </a:cubicBezTo>
                  <a:cubicBezTo>
                    <a:pt x="45" y="4"/>
                    <a:pt x="46" y="5"/>
                    <a:pt x="47" y="5"/>
                  </a:cubicBezTo>
                  <a:cubicBezTo>
                    <a:pt x="48" y="5"/>
                    <a:pt x="49" y="4"/>
                    <a:pt x="50" y="3"/>
                  </a:cubicBezTo>
                  <a:cubicBezTo>
                    <a:pt x="50" y="3"/>
                    <a:pt x="51" y="3"/>
                    <a:pt x="51" y="4"/>
                  </a:cubicBezTo>
                  <a:cubicBezTo>
                    <a:pt x="51" y="5"/>
                    <a:pt x="51" y="6"/>
                    <a:pt x="52" y="7"/>
                  </a:cubicBezTo>
                  <a:cubicBezTo>
                    <a:pt x="53" y="8"/>
                    <a:pt x="55" y="8"/>
                    <a:pt x="56" y="7"/>
                  </a:cubicBezTo>
                  <a:cubicBezTo>
                    <a:pt x="56" y="7"/>
                    <a:pt x="56" y="8"/>
                    <a:pt x="57" y="8"/>
                  </a:cubicBezTo>
                  <a:cubicBezTo>
                    <a:pt x="56" y="9"/>
                    <a:pt x="55" y="10"/>
                    <a:pt x="56" y="11"/>
                  </a:cubicBezTo>
                  <a:cubicBezTo>
                    <a:pt x="56" y="13"/>
                    <a:pt x="57" y="14"/>
                    <a:pt x="58" y="14"/>
                  </a:cubicBezTo>
                  <a:cubicBezTo>
                    <a:pt x="58" y="14"/>
                    <a:pt x="59" y="14"/>
                    <a:pt x="59" y="14"/>
                  </a:cubicBezTo>
                  <a:cubicBezTo>
                    <a:pt x="59" y="15"/>
                    <a:pt x="58" y="15"/>
                    <a:pt x="58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1" rIns="91440" bIns="45721" numCol="1" anchor="t" anchorCtr="0" compatLnSpc="1"/>
            <a:lstStyle/>
            <a:p>
              <a:endParaRPr lang="en-US" sz="1800"/>
            </a:p>
          </p:txBody>
        </p:sp>
        <p:sp>
          <p:nvSpPr>
            <p:cNvPr id="78" name="íṧľidé"/>
            <p:cNvSpPr/>
            <p:nvPr/>
          </p:nvSpPr>
          <p:spPr bwMode="auto">
            <a:xfrm>
              <a:off x="8282120" y="3507224"/>
              <a:ext cx="277453" cy="284221"/>
            </a:xfrm>
            <a:custGeom>
              <a:avLst/>
              <a:gdLst>
                <a:gd name="T0" fmla="*/ 8 w 52"/>
                <a:gd name="T1" fmla="*/ 19 h 53"/>
                <a:gd name="T2" fmla="*/ 8 w 52"/>
                <a:gd name="T3" fmla="*/ 19 h 53"/>
                <a:gd name="T4" fmla="*/ 8 w 52"/>
                <a:gd name="T5" fmla="*/ 18 h 53"/>
                <a:gd name="T6" fmla="*/ 8 w 52"/>
                <a:gd name="T7" fmla="*/ 17 h 53"/>
                <a:gd name="T8" fmla="*/ 8 w 52"/>
                <a:gd name="T9" fmla="*/ 17 h 53"/>
                <a:gd name="T10" fmla="*/ 15 w 52"/>
                <a:gd name="T11" fmla="*/ 10 h 53"/>
                <a:gd name="T12" fmla="*/ 17 w 52"/>
                <a:gd name="T13" fmla="*/ 10 h 53"/>
                <a:gd name="T14" fmla="*/ 17 w 52"/>
                <a:gd name="T15" fmla="*/ 12 h 53"/>
                <a:gd name="T16" fmla="*/ 13 w 52"/>
                <a:gd name="T17" fmla="*/ 17 h 53"/>
                <a:gd name="T18" fmla="*/ 39 w 52"/>
                <a:gd name="T19" fmla="*/ 17 h 53"/>
                <a:gd name="T20" fmla="*/ 40 w 52"/>
                <a:gd name="T21" fmla="*/ 18 h 53"/>
                <a:gd name="T22" fmla="*/ 39 w 52"/>
                <a:gd name="T23" fmla="*/ 20 h 53"/>
                <a:gd name="T24" fmla="*/ 13 w 52"/>
                <a:gd name="T25" fmla="*/ 20 h 53"/>
                <a:gd name="T26" fmla="*/ 17 w 52"/>
                <a:gd name="T27" fmla="*/ 24 h 53"/>
                <a:gd name="T28" fmla="*/ 17 w 52"/>
                <a:gd name="T29" fmla="*/ 26 h 53"/>
                <a:gd name="T30" fmla="*/ 16 w 52"/>
                <a:gd name="T31" fmla="*/ 26 h 53"/>
                <a:gd name="T32" fmla="*/ 15 w 52"/>
                <a:gd name="T33" fmla="*/ 26 h 53"/>
                <a:gd name="T34" fmla="*/ 8 w 52"/>
                <a:gd name="T35" fmla="*/ 19 h 53"/>
                <a:gd name="T36" fmla="*/ 43 w 52"/>
                <a:gd name="T37" fmla="*/ 34 h 53"/>
                <a:gd name="T38" fmla="*/ 43 w 52"/>
                <a:gd name="T39" fmla="*/ 34 h 53"/>
                <a:gd name="T40" fmla="*/ 36 w 52"/>
                <a:gd name="T41" fmla="*/ 27 h 53"/>
                <a:gd name="T42" fmla="*/ 34 w 52"/>
                <a:gd name="T43" fmla="*/ 27 h 53"/>
                <a:gd name="T44" fmla="*/ 34 w 52"/>
                <a:gd name="T45" fmla="*/ 29 h 53"/>
                <a:gd name="T46" fmla="*/ 39 w 52"/>
                <a:gd name="T47" fmla="*/ 33 h 53"/>
                <a:gd name="T48" fmla="*/ 13 w 52"/>
                <a:gd name="T49" fmla="*/ 33 h 53"/>
                <a:gd name="T50" fmla="*/ 11 w 52"/>
                <a:gd name="T51" fmla="*/ 35 h 53"/>
                <a:gd name="T52" fmla="*/ 13 w 52"/>
                <a:gd name="T53" fmla="*/ 36 h 53"/>
                <a:gd name="T54" fmla="*/ 39 w 52"/>
                <a:gd name="T55" fmla="*/ 36 h 53"/>
                <a:gd name="T56" fmla="*/ 34 w 52"/>
                <a:gd name="T57" fmla="*/ 41 h 53"/>
                <a:gd name="T58" fmla="*/ 34 w 52"/>
                <a:gd name="T59" fmla="*/ 43 h 53"/>
                <a:gd name="T60" fmla="*/ 35 w 52"/>
                <a:gd name="T61" fmla="*/ 43 h 53"/>
                <a:gd name="T62" fmla="*/ 36 w 52"/>
                <a:gd name="T63" fmla="*/ 43 h 53"/>
                <a:gd name="T64" fmla="*/ 43 w 52"/>
                <a:gd name="T65" fmla="*/ 36 h 53"/>
                <a:gd name="T66" fmla="*/ 43 w 52"/>
                <a:gd name="T67" fmla="*/ 36 h 53"/>
                <a:gd name="T68" fmla="*/ 44 w 52"/>
                <a:gd name="T69" fmla="*/ 35 h 53"/>
                <a:gd name="T70" fmla="*/ 43 w 52"/>
                <a:gd name="T71" fmla="*/ 34 h 53"/>
                <a:gd name="T72" fmla="*/ 52 w 52"/>
                <a:gd name="T73" fmla="*/ 7 h 53"/>
                <a:gd name="T74" fmla="*/ 52 w 52"/>
                <a:gd name="T75" fmla="*/ 45 h 53"/>
                <a:gd name="T76" fmla="*/ 45 w 52"/>
                <a:gd name="T77" fmla="*/ 53 h 53"/>
                <a:gd name="T78" fmla="*/ 7 w 52"/>
                <a:gd name="T79" fmla="*/ 53 h 53"/>
                <a:gd name="T80" fmla="*/ 0 w 52"/>
                <a:gd name="T81" fmla="*/ 45 h 53"/>
                <a:gd name="T82" fmla="*/ 0 w 52"/>
                <a:gd name="T83" fmla="*/ 7 h 53"/>
                <a:gd name="T84" fmla="*/ 7 w 52"/>
                <a:gd name="T85" fmla="*/ 0 h 53"/>
                <a:gd name="T86" fmla="*/ 45 w 52"/>
                <a:gd name="T87" fmla="*/ 0 h 53"/>
                <a:gd name="T88" fmla="*/ 52 w 52"/>
                <a:gd name="T89" fmla="*/ 7 h 53"/>
                <a:gd name="T90" fmla="*/ 49 w 52"/>
                <a:gd name="T91" fmla="*/ 7 h 53"/>
                <a:gd name="T92" fmla="*/ 45 w 52"/>
                <a:gd name="T93" fmla="*/ 3 h 53"/>
                <a:gd name="T94" fmla="*/ 7 w 52"/>
                <a:gd name="T95" fmla="*/ 3 h 53"/>
                <a:gd name="T96" fmla="*/ 3 w 52"/>
                <a:gd name="T97" fmla="*/ 7 h 53"/>
                <a:gd name="T98" fmla="*/ 3 w 52"/>
                <a:gd name="T99" fmla="*/ 45 h 53"/>
                <a:gd name="T100" fmla="*/ 7 w 52"/>
                <a:gd name="T101" fmla="*/ 50 h 53"/>
                <a:gd name="T102" fmla="*/ 45 w 52"/>
                <a:gd name="T103" fmla="*/ 50 h 53"/>
                <a:gd name="T104" fmla="*/ 49 w 52"/>
                <a:gd name="T105" fmla="*/ 45 h 53"/>
                <a:gd name="T106" fmla="*/ 49 w 52"/>
                <a:gd name="T107" fmla="*/ 7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2" h="53">
                  <a:moveTo>
                    <a:pt x="8" y="19"/>
                  </a:moveTo>
                  <a:cubicBezTo>
                    <a:pt x="8" y="19"/>
                    <a:pt x="8" y="19"/>
                    <a:pt x="8" y="19"/>
                  </a:cubicBezTo>
                  <a:cubicBezTo>
                    <a:pt x="8" y="19"/>
                    <a:pt x="8" y="18"/>
                    <a:pt x="8" y="18"/>
                  </a:cubicBezTo>
                  <a:cubicBezTo>
                    <a:pt x="8" y="18"/>
                    <a:pt x="8" y="17"/>
                    <a:pt x="8" y="17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5" y="9"/>
                    <a:pt x="16" y="9"/>
                    <a:pt x="17" y="10"/>
                  </a:cubicBezTo>
                  <a:cubicBezTo>
                    <a:pt x="18" y="11"/>
                    <a:pt x="18" y="12"/>
                    <a:pt x="17" y="12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39" y="17"/>
                    <a:pt x="39" y="17"/>
                    <a:pt x="39" y="17"/>
                  </a:cubicBezTo>
                  <a:cubicBezTo>
                    <a:pt x="40" y="17"/>
                    <a:pt x="40" y="17"/>
                    <a:pt x="40" y="18"/>
                  </a:cubicBezTo>
                  <a:cubicBezTo>
                    <a:pt x="40" y="19"/>
                    <a:pt x="40" y="20"/>
                    <a:pt x="39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18" y="24"/>
                    <a:pt x="18" y="25"/>
                    <a:pt x="17" y="26"/>
                  </a:cubicBezTo>
                  <a:cubicBezTo>
                    <a:pt x="17" y="26"/>
                    <a:pt x="16" y="26"/>
                    <a:pt x="16" y="26"/>
                  </a:cubicBezTo>
                  <a:cubicBezTo>
                    <a:pt x="16" y="26"/>
                    <a:pt x="15" y="26"/>
                    <a:pt x="15" y="26"/>
                  </a:cubicBezTo>
                  <a:lnTo>
                    <a:pt x="8" y="19"/>
                  </a:lnTo>
                  <a:close/>
                  <a:moveTo>
                    <a:pt x="43" y="34"/>
                  </a:moveTo>
                  <a:cubicBezTo>
                    <a:pt x="43" y="34"/>
                    <a:pt x="43" y="34"/>
                    <a:pt x="43" y="34"/>
                  </a:cubicBezTo>
                  <a:cubicBezTo>
                    <a:pt x="36" y="27"/>
                    <a:pt x="36" y="27"/>
                    <a:pt x="36" y="27"/>
                  </a:cubicBezTo>
                  <a:cubicBezTo>
                    <a:pt x="36" y="26"/>
                    <a:pt x="35" y="26"/>
                    <a:pt x="34" y="27"/>
                  </a:cubicBezTo>
                  <a:cubicBezTo>
                    <a:pt x="34" y="28"/>
                    <a:pt x="34" y="29"/>
                    <a:pt x="34" y="29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2" y="33"/>
                    <a:pt x="11" y="34"/>
                    <a:pt x="11" y="35"/>
                  </a:cubicBezTo>
                  <a:cubicBezTo>
                    <a:pt x="11" y="36"/>
                    <a:pt x="12" y="36"/>
                    <a:pt x="13" y="36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34" y="41"/>
                    <a:pt x="34" y="41"/>
                    <a:pt x="34" y="41"/>
                  </a:cubicBezTo>
                  <a:cubicBezTo>
                    <a:pt x="34" y="41"/>
                    <a:pt x="34" y="42"/>
                    <a:pt x="34" y="43"/>
                  </a:cubicBezTo>
                  <a:cubicBezTo>
                    <a:pt x="35" y="43"/>
                    <a:pt x="35" y="43"/>
                    <a:pt x="35" y="43"/>
                  </a:cubicBezTo>
                  <a:cubicBezTo>
                    <a:pt x="36" y="43"/>
                    <a:pt x="36" y="43"/>
                    <a:pt x="36" y="43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4" y="36"/>
                    <a:pt x="44" y="35"/>
                    <a:pt x="44" y="35"/>
                  </a:cubicBezTo>
                  <a:cubicBezTo>
                    <a:pt x="44" y="35"/>
                    <a:pt x="44" y="34"/>
                    <a:pt x="43" y="34"/>
                  </a:cubicBezTo>
                  <a:close/>
                  <a:moveTo>
                    <a:pt x="52" y="7"/>
                  </a:moveTo>
                  <a:cubicBezTo>
                    <a:pt x="52" y="45"/>
                    <a:pt x="52" y="45"/>
                    <a:pt x="52" y="45"/>
                  </a:cubicBezTo>
                  <a:cubicBezTo>
                    <a:pt x="52" y="49"/>
                    <a:pt x="49" y="53"/>
                    <a:pt x="45" y="53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3" y="53"/>
                    <a:pt x="0" y="49"/>
                    <a:pt x="0" y="45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4"/>
                    <a:pt x="3" y="0"/>
                    <a:pt x="7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9" y="0"/>
                    <a:pt x="52" y="4"/>
                    <a:pt x="52" y="7"/>
                  </a:cubicBezTo>
                  <a:close/>
                  <a:moveTo>
                    <a:pt x="49" y="7"/>
                  </a:moveTo>
                  <a:cubicBezTo>
                    <a:pt x="49" y="5"/>
                    <a:pt x="47" y="3"/>
                    <a:pt x="45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4" y="3"/>
                    <a:pt x="3" y="5"/>
                    <a:pt x="3" y="7"/>
                  </a:cubicBezTo>
                  <a:cubicBezTo>
                    <a:pt x="3" y="45"/>
                    <a:pt x="3" y="45"/>
                    <a:pt x="3" y="45"/>
                  </a:cubicBezTo>
                  <a:cubicBezTo>
                    <a:pt x="3" y="48"/>
                    <a:pt x="4" y="50"/>
                    <a:pt x="7" y="50"/>
                  </a:cubicBezTo>
                  <a:cubicBezTo>
                    <a:pt x="45" y="50"/>
                    <a:pt x="45" y="50"/>
                    <a:pt x="45" y="50"/>
                  </a:cubicBezTo>
                  <a:cubicBezTo>
                    <a:pt x="47" y="50"/>
                    <a:pt x="49" y="48"/>
                    <a:pt x="49" y="45"/>
                  </a:cubicBezTo>
                  <a:lnTo>
                    <a:pt x="49" y="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1" rIns="91440" bIns="45721" numCol="1" anchor="t" anchorCtr="0" compatLnSpc="1"/>
            <a:lstStyle/>
            <a:p>
              <a:endParaRPr lang="en-US" sz="1800"/>
            </a:p>
          </p:txBody>
        </p:sp>
        <p:sp>
          <p:nvSpPr>
            <p:cNvPr id="79" name="îśļiḍe"/>
            <p:cNvSpPr/>
            <p:nvPr/>
          </p:nvSpPr>
          <p:spPr bwMode="auto">
            <a:xfrm>
              <a:off x="4577545" y="4645950"/>
              <a:ext cx="304036" cy="335220"/>
            </a:xfrm>
            <a:custGeom>
              <a:avLst/>
              <a:gdLst>
                <a:gd name="T0" fmla="*/ 33 w 66"/>
                <a:gd name="T1" fmla="*/ 0 h 73"/>
                <a:gd name="T2" fmla="*/ 26 w 66"/>
                <a:gd name="T3" fmla="*/ 6 h 73"/>
                <a:gd name="T4" fmla="*/ 39 w 66"/>
                <a:gd name="T5" fmla="*/ 7 h 73"/>
                <a:gd name="T6" fmla="*/ 28 w 66"/>
                <a:gd name="T7" fmla="*/ 5 h 73"/>
                <a:gd name="T8" fmla="*/ 33 w 66"/>
                <a:gd name="T9" fmla="*/ 1 h 73"/>
                <a:gd name="T10" fmla="*/ 28 w 66"/>
                <a:gd name="T11" fmla="*/ 5 h 73"/>
                <a:gd name="T12" fmla="*/ 50 w 66"/>
                <a:gd name="T13" fmla="*/ 13 h 73"/>
                <a:gd name="T14" fmla="*/ 55 w 66"/>
                <a:gd name="T15" fmla="*/ 15 h 73"/>
                <a:gd name="T16" fmla="*/ 54 w 66"/>
                <a:gd name="T17" fmla="*/ 8 h 73"/>
                <a:gd name="T18" fmla="*/ 45 w 66"/>
                <a:gd name="T19" fmla="*/ 8 h 73"/>
                <a:gd name="T20" fmla="*/ 49 w 66"/>
                <a:gd name="T21" fmla="*/ 11 h 73"/>
                <a:gd name="T22" fmla="*/ 33 w 66"/>
                <a:gd name="T23" fmla="*/ 7 h 73"/>
                <a:gd name="T24" fmla="*/ 17 w 66"/>
                <a:gd name="T25" fmla="*/ 12 h 73"/>
                <a:gd name="T26" fmla="*/ 21 w 66"/>
                <a:gd name="T27" fmla="*/ 8 h 73"/>
                <a:gd name="T28" fmla="*/ 14 w 66"/>
                <a:gd name="T29" fmla="*/ 6 h 73"/>
                <a:gd name="T30" fmla="*/ 10 w 66"/>
                <a:gd name="T31" fmla="*/ 15 h 73"/>
                <a:gd name="T32" fmla="*/ 15 w 66"/>
                <a:gd name="T33" fmla="*/ 12 h 73"/>
                <a:gd name="T34" fmla="*/ 15 w 66"/>
                <a:gd name="T35" fmla="*/ 13 h 73"/>
                <a:gd name="T36" fmla="*/ 0 w 66"/>
                <a:gd name="T37" fmla="*/ 35 h 73"/>
                <a:gd name="T38" fmla="*/ 4 w 66"/>
                <a:gd name="T39" fmla="*/ 43 h 73"/>
                <a:gd name="T40" fmla="*/ 14 w 66"/>
                <a:gd name="T41" fmla="*/ 60 h 73"/>
                <a:gd name="T42" fmla="*/ 11 w 66"/>
                <a:gd name="T43" fmla="*/ 68 h 73"/>
                <a:gd name="T44" fmla="*/ 12 w 66"/>
                <a:gd name="T45" fmla="*/ 73 h 73"/>
                <a:gd name="T46" fmla="*/ 15 w 66"/>
                <a:gd name="T47" fmla="*/ 70 h 73"/>
                <a:gd name="T48" fmla="*/ 20 w 66"/>
                <a:gd name="T49" fmla="*/ 63 h 73"/>
                <a:gd name="T50" fmla="*/ 46 w 66"/>
                <a:gd name="T51" fmla="*/ 63 h 73"/>
                <a:gd name="T52" fmla="*/ 52 w 66"/>
                <a:gd name="T53" fmla="*/ 70 h 73"/>
                <a:gd name="T54" fmla="*/ 57 w 66"/>
                <a:gd name="T55" fmla="*/ 71 h 73"/>
                <a:gd name="T56" fmla="*/ 56 w 66"/>
                <a:gd name="T57" fmla="*/ 67 h 73"/>
                <a:gd name="T58" fmla="*/ 62 w 66"/>
                <a:gd name="T59" fmla="*/ 43 h 73"/>
                <a:gd name="T60" fmla="*/ 66 w 66"/>
                <a:gd name="T61" fmla="*/ 35 h 73"/>
                <a:gd name="T62" fmla="*/ 2 w 66"/>
                <a:gd name="T63" fmla="*/ 38 h 73"/>
                <a:gd name="T64" fmla="*/ 3 w 66"/>
                <a:gd name="T65" fmla="*/ 32 h 73"/>
                <a:gd name="T66" fmla="*/ 3 w 66"/>
                <a:gd name="T67" fmla="*/ 41 h 73"/>
                <a:gd name="T68" fmla="*/ 47 w 66"/>
                <a:gd name="T69" fmla="*/ 8 h 73"/>
                <a:gd name="T70" fmla="*/ 53 w 66"/>
                <a:gd name="T71" fmla="*/ 10 h 73"/>
                <a:gd name="T72" fmla="*/ 47 w 66"/>
                <a:gd name="T73" fmla="*/ 8 h 73"/>
                <a:gd name="T74" fmla="*/ 12 w 66"/>
                <a:gd name="T75" fmla="*/ 10 h 73"/>
                <a:gd name="T76" fmla="*/ 17 w 66"/>
                <a:gd name="T77" fmla="*/ 7 h 73"/>
                <a:gd name="T78" fmla="*/ 11 w 66"/>
                <a:gd name="T79" fmla="*/ 13 h 73"/>
                <a:gd name="T80" fmla="*/ 12 w 66"/>
                <a:gd name="T81" fmla="*/ 66 h 73"/>
                <a:gd name="T82" fmla="*/ 17 w 66"/>
                <a:gd name="T83" fmla="*/ 64 h 73"/>
                <a:gd name="T84" fmla="*/ 53 w 66"/>
                <a:gd name="T85" fmla="*/ 66 h 73"/>
                <a:gd name="T86" fmla="*/ 48 w 66"/>
                <a:gd name="T87" fmla="*/ 64 h 73"/>
                <a:gd name="T88" fmla="*/ 53 w 66"/>
                <a:gd name="T89" fmla="*/ 66 h 73"/>
                <a:gd name="T90" fmla="*/ 6 w 66"/>
                <a:gd name="T91" fmla="*/ 37 h 73"/>
                <a:gd name="T92" fmla="*/ 60 w 66"/>
                <a:gd name="T93" fmla="*/ 37 h 73"/>
                <a:gd name="T94" fmla="*/ 64 w 66"/>
                <a:gd name="T95" fmla="*/ 38 h 73"/>
                <a:gd name="T96" fmla="*/ 62 w 66"/>
                <a:gd name="T97" fmla="*/ 37 h 73"/>
                <a:gd name="T98" fmla="*/ 64 w 66"/>
                <a:gd name="T99" fmla="*/ 35 h 73"/>
                <a:gd name="T100" fmla="*/ 33 w 66"/>
                <a:gd name="T101" fmla="*/ 12 h 73"/>
                <a:gd name="T102" fmla="*/ 33 w 66"/>
                <a:gd name="T103" fmla="*/ 61 h 73"/>
                <a:gd name="T104" fmla="*/ 33 w 66"/>
                <a:gd name="T105" fmla="*/ 12 h 73"/>
                <a:gd name="T106" fmla="*/ 10 w 66"/>
                <a:gd name="T107" fmla="*/ 37 h 73"/>
                <a:gd name="T108" fmla="*/ 56 w 66"/>
                <a:gd name="T109" fmla="*/ 37 h 73"/>
                <a:gd name="T110" fmla="*/ 36 w 66"/>
                <a:gd name="T111" fmla="*/ 35 h 73"/>
                <a:gd name="T112" fmla="*/ 49 w 66"/>
                <a:gd name="T113" fmla="*/ 38 h 73"/>
                <a:gd name="T114" fmla="*/ 32 w 66"/>
                <a:gd name="T115" fmla="*/ 40 h 73"/>
                <a:gd name="T116" fmla="*/ 31 w 66"/>
                <a:gd name="T117" fmla="*/ 32 h 73"/>
                <a:gd name="T118" fmla="*/ 34 w 66"/>
                <a:gd name="T119" fmla="*/ 16 h 73"/>
                <a:gd name="T120" fmla="*/ 36 w 66"/>
                <a:gd name="T121" fmla="*/ 3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6" h="73">
                  <a:moveTo>
                    <a:pt x="39" y="6"/>
                  </a:moveTo>
                  <a:cubicBezTo>
                    <a:pt x="39" y="2"/>
                    <a:pt x="37" y="0"/>
                    <a:pt x="33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9" y="0"/>
                    <a:pt x="26" y="2"/>
                    <a:pt x="26" y="6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39" y="7"/>
                    <a:pt x="39" y="7"/>
                    <a:pt x="39" y="7"/>
                  </a:cubicBezTo>
                  <a:lnTo>
                    <a:pt x="39" y="6"/>
                  </a:lnTo>
                  <a:close/>
                  <a:moveTo>
                    <a:pt x="28" y="5"/>
                  </a:moveTo>
                  <a:cubicBezTo>
                    <a:pt x="28" y="3"/>
                    <a:pt x="30" y="1"/>
                    <a:pt x="32" y="1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35" y="1"/>
                    <a:pt x="37" y="3"/>
                    <a:pt x="38" y="5"/>
                  </a:cubicBezTo>
                  <a:lnTo>
                    <a:pt x="28" y="5"/>
                  </a:lnTo>
                  <a:close/>
                  <a:moveTo>
                    <a:pt x="62" y="30"/>
                  </a:moveTo>
                  <a:cubicBezTo>
                    <a:pt x="60" y="23"/>
                    <a:pt x="56" y="17"/>
                    <a:pt x="50" y="13"/>
                  </a:cubicBezTo>
                  <a:cubicBezTo>
                    <a:pt x="50" y="12"/>
                    <a:pt x="50" y="12"/>
                    <a:pt x="50" y="12"/>
                  </a:cubicBezTo>
                  <a:cubicBezTo>
                    <a:pt x="55" y="15"/>
                    <a:pt x="55" y="15"/>
                    <a:pt x="55" y="15"/>
                  </a:cubicBezTo>
                  <a:cubicBezTo>
                    <a:pt x="55" y="15"/>
                    <a:pt x="55" y="15"/>
                    <a:pt x="55" y="15"/>
                  </a:cubicBezTo>
                  <a:cubicBezTo>
                    <a:pt x="57" y="13"/>
                    <a:pt x="56" y="10"/>
                    <a:pt x="54" y="8"/>
                  </a:cubicBezTo>
                  <a:cubicBezTo>
                    <a:pt x="51" y="6"/>
                    <a:pt x="51" y="6"/>
                    <a:pt x="51" y="6"/>
                  </a:cubicBezTo>
                  <a:cubicBezTo>
                    <a:pt x="49" y="5"/>
                    <a:pt x="46" y="6"/>
                    <a:pt x="45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49" y="12"/>
                    <a:pt x="49" y="12"/>
                    <a:pt x="49" y="12"/>
                  </a:cubicBezTo>
                  <a:cubicBezTo>
                    <a:pt x="44" y="9"/>
                    <a:pt x="39" y="7"/>
                    <a:pt x="33" y="7"/>
                  </a:cubicBezTo>
                  <a:cubicBezTo>
                    <a:pt x="27" y="7"/>
                    <a:pt x="21" y="9"/>
                    <a:pt x="17" y="12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0" y="6"/>
                    <a:pt x="17" y="5"/>
                    <a:pt x="14" y="6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9" y="10"/>
                    <a:pt x="9" y="13"/>
                    <a:pt x="10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0" y="17"/>
                    <a:pt x="5" y="23"/>
                    <a:pt x="4" y="30"/>
                  </a:cubicBezTo>
                  <a:cubicBezTo>
                    <a:pt x="2" y="31"/>
                    <a:pt x="0" y="33"/>
                    <a:pt x="0" y="35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41"/>
                    <a:pt x="2" y="43"/>
                    <a:pt x="4" y="43"/>
                  </a:cubicBezTo>
                  <a:cubicBezTo>
                    <a:pt x="5" y="50"/>
                    <a:pt x="9" y="56"/>
                    <a:pt x="14" y="60"/>
                  </a:cubicBezTo>
                  <a:cubicBezTo>
                    <a:pt x="14" y="60"/>
                    <a:pt x="14" y="60"/>
                    <a:pt x="14" y="60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9" y="71"/>
                    <a:pt x="9" y="71"/>
                    <a:pt x="9" y="71"/>
                  </a:cubicBezTo>
                  <a:cubicBezTo>
                    <a:pt x="12" y="73"/>
                    <a:pt x="12" y="73"/>
                    <a:pt x="12" y="73"/>
                  </a:cubicBezTo>
                  <a:cubicBezTo>
                    <a:pt x="14" y="70"/>
                    <a:pt x="14" y="70"/>
                    <a:pt x="14" y="70"/>
                  </a:cubicBezTo>
                  <a:cubicBezTo>
                    <a:pt x="15" y="70"/>
                    <a:pt x="15" y="70"/>
                    <a:pt x="15" y="70"/>
                  </a:cubicBezTo>
                  <a:cubicBezTo>
                    <a:pt x="20" y="63"/>
                    <a:pt x="20" y="63"/>
                    <a:pt x="20" y="63"/>
                  </a:cubicBezTo>
                  <a:cubicBezTo>
                    <a:pt x="20" y="63"/>
                    <a:pt x="20" y="63"/>
                    <a:pt x="20" y="63"/>
                  </a:cubicBezTo>
                  <a:cubicBezTo>
                    <a:pt x="24" y="65"/>
                    <a:pt x="28" y="66"/>
                    <a:pt x="33" y="66"/>
                  </a:cubicBezTo>
                  <a:cubicBezTo>
                    <a:pt x="37" y="66"/>
                    <a:pt x="42" y="65"/>
                    <a:pt x="46" y="63"/>
                  </a:cubicBezTo>
                  <a:cubicBezTo>
                    <a:pt x="50" y="70"/>
                    <a:pt x="50" y="70"/>
                    <a:pt x="50" y="70"/>
                  </a:cubicBezTo>
                  <a:cubicBezTo>
                    <a:pt x="52" y="70"/>
                    <a:pt x="52" y="70"/>
                    <a:pt x="52" y="70"/>
                  </a:cubicBezTo>
                  <a:cubicBezTo>
                    <a:pt x="54" y="73"/>
                    <a:pt x="54" y="73"/>
                    <a:pt x="54" y="73"/>
                  </a:cubicBezTo>
                  <a:cubicBezTo>
                    <a:pt x="57" y="71"/>
                    <a:pt x="57" y="71"/>
                    <a:pt x="57" y="71"/>
                  </a:cubicBezTo>
                  <a:cubicBezTo>
                    <a:pt x="55" y="68"/>
                    <a:pt x="55" y="68"/>
                    <a:pt x="55" y="68"/>
                  </a:cubicBezTo>
                  <a:cubicBezTo>
                    <a:pt x="56" y="67"/>
                    <a:pt x="56" y="67"/>
                    <a:pt x="56" y="67"/>
                  </a:cubicBezTo>
                  <a:cubicBezTo>
                    <a:pt x="51" y="60"/>
                    <a:pt x="51" y="60"/>
                    <a:pt x="51" y="60"/>
                  </a:cubicBezTo>
                  <a:cubicBezTo>
                    <a:pt x="57" y="56"/>
                    <a:pt x="60" y="50"/>
                    <a:pt x="62" y="43"/>
                  </a:cubicBezTo>
                  <a:cubicBezTo>
                    <a:pt x="64" y="43"/>
                    <a:pt x="66" y="41"/>
                    <a:pt x="66" y="38"/>
                  </a:cubicBezTo>
                  <a:cubicBezTo>
                    <a:pt x="66" y="35"/>
                    <a:pt x="66" y="35"/>
                    <a:pt x="66" y="35"/>
                  </a:cubicBezTo>
                  <a:cubicBezTo>
                    <a:pt x="66" y="33"/>
                    <a:pt x="64" y="31"/>
                    <a:pt x="62" y="30"/>
                  </a:cubicBezTo>
                  <a:close/>
                  <a:moveTo>
                    <a:pt x="2" y="38"/>
                  </a:moveTo>
                  <a:cubicBezTo>
                    <a:pt x="2" y="35"/>
                    <a:pt x="2" y="35"/>
                    <a:pt x="2" y="35"/>
                  </a:cubicBezTo>
                  <a:cubicBezTo>
                    <a:pt x="2" y="34"/>
                    <a:pt x="2" y="33"/>
                    <a:pt x="3" y="32"/>
                  </a:cubicBezTo>
                  <a:cubicBezTo>
                    <a:pt x="3" y="34"/>
                    <a:pt x="3" y="35"/>
                    <a:pt x="3" y="37"/>
                  </a:cubicBezTo>
                  <a:cubicBezTo>
                    <a:pt x="3" y="38"/>
                    <a:pt x="3" y="40"/>
                    <a:pt x="3" y="41"/>
                  </a:cubicBezTo>
                  <a:cubicBezTo>
                    <a:pt x="2" y="41"/>
                    <a:pt x="2" y="40"/>
                    <a:pt x="2" y="38"/>
                  </a:cubicBezTo>
                  <a:close/>
                  <a:moveTo>
                    <a:pt x="47" y="8"/>
                  </a:moveTo>
                  <a:cubicBezTo>
                    <a:pt x="48" y="7"/>
                    <a:pt x="49" y="7"/>
                    <a:pt x="50" y="8"/>
                  </a:cubicBezTo>
                  <a:cubicBezTo>
                    <a:pt x="53" y="10"/>
                    <a:pt x="53" y="10"/>
                    <a:pt x="53" y="10"/>
                  </a:cubicBezTo>
                  <a:cubicBezTo>
                    <a:pt x="54" y="10"/>
                    <a:pt x="55" y="12"/>
                    <a:pt x="54" y="13"/>
                  </a:cubicBezTo>
                  <a:lnTo>
                    <a:pt x="47" y="8"/>
                  </a:lnTo>
                  <a:close/>
                  <a:moveTo>
                    <a:pt x="11" y="13"/>
                  </a:moveTo>
                  <a:cubicBezTo>
                    <a:pt x="11" y="12"/>
                    <a:pt x="11" y="10"/>
                    <a:pt x="12" y="10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6" y="7"/>
                    <a:pt x="16" y="7"/>
                    <a:pt x="17" y="7"/>
                  </a:cubicBezTo>
                  <a:cubicBezTo>
                    <a:pt x="18" y="7"/>
                    <a:pt x="18" y="8"/>
                    <a:pt x="19" y="8"/>
                  </a:cubicBezTo>
                  <a:lnTo>
                    <a:pt x="11" y="13"/>
                  </a:lnTo>
                  <a:close/>
                  <a:moveTo>
                    <a:pt x="15" y="68"/>
                  </a:moveTo>
                  <a:cubicBezTo>
                    <a:pt x="12" y="66"/>
                    <a:pt x="12" y="66"/>
                    <a:pt x="12" y="66"/>
                  </a:cubicBezTo>
                  <a:cubicBezTo>
                    <a:pt x="15" y="62"/>
                    <a:pt x="15" y="62"/>
                    <a:pt x="15" y="62"/>
                  </a:cubicBezTo>
                  <a:cubicBezTo>
                    <a:pt x="17" y="64"/>
                    <a:pt x="17" y="64"/>
                    <a:pt x="17" y="64"/>
                  </a:cubicBezTo>
                  <a:lnTo>
                    <a:pt x="15" y="68"/>
                  </a:lnTo>
                  <a:close/>
                  <a:moveTo>
                    <a:pt x="53" y="66"/>
                  </a:moveTo>
                  <a:cubicBezTo>
                    <a:pt x="51" y="68"/>
                    <a:pt x="51" y="68"/>
                    <a:pt x="51" y="68"/>
                  </a:cubicBezTo>
                  <a:cubicBezTo>
                    <a:pt x="48" y="64"/>
                    <a:pt x="48" y="64"/>
                    <a:pt x="48" y="64"/>
                  </a:cubicBezTo>
                  <a:cubicBezTo>
                    <a:pt x="50" y="62"/>
                    <a:pt x="50" y="62"/>
                    <a:pt x="50" y="62"/>
                  </a:cubicBezTo>
                  <a:lnTo>
                    <a:pt x="53" y="66"/>
                  </a:lnTo>
                  <a:close/>
                  <a:moveTo>
                    <a:pt x="33" y="64"/>
                  </a:moveTo>
                  <a:cubicBezTo>
                    <a:pt x="18" y="64"/>
                    <a:pt x="6" y="52"/>
                    <a:pt x="6" y="37"/>
                  </a:cubicBezTo>
                  <a:cubicBezTo>
                    <a:pt x="6" y="22"/>
                    <a:pt x="18" y="10"/>
                    <a:pt x="33" y="10"/>
                  </a:cubicBezTo>
                  <a:cubicBezTo>
                    <a:pt x="48" y="10"/>
                    <a:pt x="60" y="22"/>
                    <a:pt x="60" y="37"/>
                  </a:cubicBezTo>
                  <a:cubicBezTo>
                    <a:pt x="60" y="52"/>
                    <a:pt x="48" y="64"/>
                    <a:pt x="33" y="64"/>
                  </a:cubicBezTo>
                  <a:close/>
                  <a:moveTo>
                    <a:pt x="64" y="38"/>
                  </a:moveTo>
                  <a:cubicBezTo>
                    <a:pt x="64" y="40"/>
                    <a:pt x="63" y="41"/>
                    <a:pt x="62" y="41"/>
                  </a:cubicBezTo>
                  <a:cubicBezTo>
                    <a:pt x="62" y="40"/>
                    <a:pt x="62" y="38"/>
                    <a:pt x="62" y="37"/>
                  </a:cubicBezTo>
                  <a:cubicBezTo>
                    <a:pt x="62" y="35"/>
                    <a:pt x="62" y="34"/>
                    <a:pt x="62" y="32"/>
                  </a:cubicBezTo>
                  <a:cubicBezTo>
                    <a:pt x="63" y="33"/>
                    <a:pt x="64" y="34"/>
                    <a:pt x="64" y="35"/>
                  </a:cubicBezTo>
                  <a:lnTo>
                    <a:pt x="64" y="38"/>
                  </a:lnTo>
                  <a:close/>
                  <a:moveTo>
                    <a:pt x="33" y="12"/>
                  </a:moveTo>
                  <a:cubicBezTo>
                    <a:pt x="19" y="12"/>
                    <a:pt x="8" y="23"/>
                    <a:pt x="8" y="37"/>
                  </a:cubicBezTo>
                  <a:cubicBezTo>
                    <a:pt x="8" y="50"/>
                    <a:pt x="19" y="61"/>
                    <a:pt x="33" y="61"/>
                  </a:cubicBezTo>
                  <a:cubicBezTo>
                    <a:pt x="46" y="61"/>
                    <a:pt x="57" y="50"/>
                    <a:pt x="57" y="37"/>
                  </a:cubicBezTo>
                  <a:cubicBezTo>
                    <a:pt x="57" y="23"/>
                    <a:pt x="46" y="12"/>
                    <a:pt x="33" y="12"/>
                  </a:cubicBezTo>
                  <a:close/>
                  <a:moveTo>
                    <a:pt x="33" y="60"/>
                  </a:moveTo>
                  <a:cubicBezTo>
                    <a:pt x="20" y="60"/>
                    <a:pt x="10" y="49"/>
                    <a:pt x="10" y="37"/>
                  </a:cubicBezTo>
                  <a:cubicBezTo>
                    <a:pt x="10" y="24"/>
                    <a:pt x="20" y="14"/>
                    <a:pt x="33" y="14"/>
                  </a:cubicBezTo>
                  <a:cubicBezTo>
                    <a:pt x="45" y="14"/>
                    <a:pt x="56" y="24"/>
                    <a:pt x="56" y="37"/>
                  </a:cubicBezTo>
                  <a:cubicBezTo>
                    <a:pt x="56" y="49"/>
                    <a:pt x="45" y="60"/>
                    <a:pt x="33" y="60"/>
                  </a:cubicBezTo>
                  <a:close/>
                  <a:moveTo>
                    <a:pt x="36" y="35"/>
                  </a:moveTo>
                  <a:cubicBezTo>
                    <a:pt x="49" y="35"/>
                    <a:pt x="49" y="35"/>
                    <a:pt x="49" y="35"/>
                  </a:cubicBezTo>
                  <a:cubicBezTo>
                    <a:pt x="49" y="38"/>
                    <a:pt x="49" y="38"/>
                    <a:pt x="49" y="38"/>
                  </a:cubicBezTo>
                  <a:cubicBezTo>
                    <a:pt x="36" y="38"/>
                    <a:pt x="36" y="38"/>
                    <a:pt x="36" y="38"/>
                  </a:cubicBezTo>
                  <a:cubicBezTo>
                    <a:pt x="35" y="40"/>
                    <a:pt x="34" y="40"/>
                    <a:pt x="32" y="40"/>
                  </a:cubicBezTo>
                  <a:cubicBezTo>
                    <a:pt x="30" y="40"/>
                    <a:pt x="28" y="39"/>
                    <a:pt x="28" y="36"/>
                  </a:cubicBezTo>
                  <a:cubicBezTo>
                    <a:pt x="28" y="34"/>
                    <a:pt x="29" y="33"/>
                    <a:pt x="31" y="32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35" y="33"/>
                    <a:pt x="36" y="34"/>
                    <a:pt x="36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1" rIns="91440" bIns="45721" numCol="1" anchor="t" anchorCtr="0" compatLnSpc="1"/>
            <a:lstStyle/>
            <a:p>
              <a:endParaRPr lang="en-US" sz="1800"/>
            </a:p>
          </p:txBody>
        </p:sp>
        <p:sp>
          <p:nvSpPr>
            <p:cNvPr id="80" name="íṩḷîde"/>
            <p:cNvSpPr/>
            <p:nvPr/>
          </p:nvSpPr>
          <p:spPr bwMode="auto">
            <a:xfrm>
              <a:off x="4124046" y="4572825"/>
              <a:ext cx="323527" cy="307075"/>
            </a:xfrm>
            <a:custGeom>
              <a:avLst/>
              <a:gdLst>
                <a:gd name="T0" fmla="*/ 75 w 75"/>
                <a:gd name="T1" fmla="*/ 27 h 71"/>
                <a:gd name="T2" fmla="*/ 69 w 75"/>
                <a:gd name="T3" fmla="*/ 14 h 71"/>
                <a:gd name="T4" fmla="*/ 64 w 75"/>
                <a:gd name="T5" fmla="*/ 0 h 71"/>
                <a:gd name="T6" fmla="*/ 5 w 75"/>
                <a:gd name="T7" fmla="*/ 11 h 71"/>
                <a:gd name="T8" fmla="*/ 1 w 75"/>
                <a:gd name="T9" fmla="*/ 26 h 71"/>
                <a:gd name="T10" fmla="*/ 0 w 75"/>
                <a:gd name="T11" fmla="*/ 31 h 71"/>
                <a:gd name="T12" fmla="*/ 1 w 75"/>
                <a:gd name="T13" fmla="*/ 65 h 71"/>
                <a:gd name="T14" fmla="*/ 70 w 75"/>
                <a:gd name="T15" fmla="*/ 71 h 71"/>
                <a:gd name="T16" fmla="*/ 70 w 75"/>
                <a:gd name="T17" fmla="*/ 61 h 71"/>
                <a:gd name="T18" fmla="*/ 4 w 75"/>
                <a:gd name="T19" fmla="*/ 26 h 71"/>
                <a:gd name="T20" fmla="*/ 71 w 75"/>
                <a:gd name="T21" fmla="*/ 26 h 71"/>
                <a:gd name="T22" fmla="*/ 58 w 75"/>
                <a:gd name="T23" fmla="*/ 33 h 71"/>
                <a:gd name="T24" fmla="*/ 54 w 75"/>
                <a:gd name="T25" fmla="*/ 28 h 71"/>
                <a:gd name="T26" fmla="*/ 52 w 75"/>
                <a:gd name="T27" fmla="*/ 31 h 71"/>
                <a:gd name="T28" fmla="*/ 44 w 75"/>
                <a:gd name="T29" fmla="*/ 31 h 71"/>
                <a:gd name="T30" fmla="*/ 52 w 75"/>
                <a:gd name="T31" fmla="*/ 31 h 71"/>
                <a:gd name="T32" fmla="*/ 37 w 75"/>
                <a:gd name="T33" fmla="*/ 33 h 71"/>
                <a:gd name="T34" fmla="*/ 42 w 75"/>
                <a:gd name="T35" fmla="*/ 28 h 71"/>
                <a:gd name="T36" fmla="*/ 28 w 75"/>
                <a:gd name="T37" fmla="*/ 33 h 71"/>
                <a:gd name="T38" fmla="*/ 23 w 75"/>
                <a:gd name="T39" fmla="*/ 28 h 71"/>
                <a:gd name="T40" fmla="*/ 21 w 75"/>
                <a:gd name="T41" fmla="*/ 28 h 71"/>
                <a:gd name="T42" fmla="*/ 17 w 75"/>
                <a:gd name="T43" fmla="*/ 33 h 71"/>
                <a:gd name="T44" fmla="*/ 21 w 75"/>
                <a:gd name="T45" fmla="*/ 28 h 71"/>
                <a:gd name="T46" fmla="*/ 18 w 75"/>
                <a:gd name="T47" fmla="*/ 35 h 71"/>
                <a:gd name="T48" fmla="*/ 28 w 75"/>
                <a:gd name="T49" fmla="*/ 35 h 71"/>
                <a:gd name="T50" fmla="*/ 38 w 75"/>
                <a:gd name="T51" fmla="*/ 35 h 71"/>
                <a:gd name="T52" fmla="*/ 48 w 75"/>
                <a:gd name="T53" fmla="*/ 35 h 71"/>
                <a:gd name="T54" fmla="*/ 58 w 75"/>
                <a:gd name="T55" fmla="*/ 35 h 71"/>
                <a:gd name="T56" fmla="*/ 67 w 75"/>
                <a:gd name="T57" fmla="*/ 62 h 71"/>
                <a:gd name="T58" fmla="*/ 29 w 75"/>
                <a:gd name="T59" fmla="*/ 40 h 71"/>
                <a:gd name="T60" fmla="*/ 13 w 75"/>
                <a:gd name="T61" fmla="*/ 62 h 71"/>
                <a:gd name="T62" fmla="*/ 12 w 75"/>
                <a:gd name="T63" fmla="*/ 33 h 71"/>
                <a:gd name="T64" fmla="*/ 28 w 75"/>
                <a:gd name="T65" fmla="*/ 42 h 71"/>
                <a:gd name="T66" fmla="*/ 68 w 75"/>
                <a:gd name="T67" fmla="*/ 33 h 71"/>
                <a:gd name="T68" fmla="*/ 64 w 75"/>
                <a:gd name="T69" fmla="*/ 28 h 71"/>
                <a:gd name="T70" fmla="*/ 68 w 75"/>
                <a:gd name="T71" fmla="*/ 33 h 71"/>
                <a:gd name="T72" fmla="*/ 11 w 75"/>
                <a:gd name="T73" fmla="*/ 14 h 71"/>
                <a:gd name="T74" fmla="*/ 11 w 75"/>
                <a:gd name="T75" fmla="*/ 3 h 71"/>
                <a:gd name="T76" fmla="*/ 67 w 75"/>
                <a:gd name="T77" fmla="*/ 11 h 71"/>
                <a:gd name="T78" fmla="*/ 11 w 75"/>
                <a:gd name="T79" fmla="*/ 31 h 71"/>
                <a:gd name="T80" fmla="*/ 3 w 75"/>
                <a:gd name="T81" fmla="*/ 31 h 71"/>
                <a:gd name="T82" fmla="*/ 4 w 75"/>
                <a:gd name="T83" fmla="*/ 65 h 71"/>
                <a:gd name="T84" fmla="*/ 29 w 75"/>
                <a:gd name="T85" fmla="*/ 64 h 71"/>
                <a:gd name="T86" fmla="*/ 71 w 75"/>
                <a:gd name="T87" fmla="*/ 67 h 71"/>
                <a:gd name="T88" fmla="*/ 4 w 75"/>
                <a:gd name="T89" fmla="*/ 67 h 71"/>
                <a:gd name="T90" fmla="*/ 62 w 75"/>
                <a:gd name="T91" fmla="*/ 56 h 71"/>
                <a:gd name="T92" fmla="*/ 39 w 75"/>
                <a:gd name="T93" fmla="*/ 40 h 71"/>
                <a:gd name="T94" fmla="*/ 39 w 75"/>
                <a:gd name="T95" fmla="*/ 57 h 71"/>
                <a:gd name="T96" fmla="*/ 60 w 75"/>
                <a:gd name="T97" fmla="*/ 55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5" h="71">
                  <a:moveTo>
                    <a:pt x="75" y="31"/>
                  </a:moveTo>
                  <a:cubicBezTo>
                    <a:pt x="75" y="28"/>
                    <a:pt x="75" y="28"/>
                    <a:pt x="75" y="28"/>
                  </a:cubicBezTo>
                  <a:cubicBezTo>
                    <a:pt x="75" y="27"/>
                    <a:pt x="75" y="27"/>
                    <a:pt x="75" y="27"/>
                  </a:cubicBezTo>
                  <a:cubicBezTo>
                    <a:pt x="75" y="27"/>
                    <a:pt x="75" y="26"/>
                    <a:pt x="75" y="26"/>
                  </a:cubicBezTo>
                  <a:cubicBezTo>
                    <a:pt x="70" y="14"/>
                    <a:pt x="70" y="14"/>
                    <a:pt x="70" y="14"/>
                  </a:cubicBezTo>
                  <a:cubicBezTo>
                    <a:pt x="70" y="14"/>
                    <a:pt x="69" y="14"/>
                    <a:pt x="69" y="14"/>
                  </a:cubicBezTo>
                  <a:cubicBezTo>
                    <a:pt x="70" y="13"/>
                    <a:pt x="70" y="12"/>
                    <a:pt x="70" y="11"/>
                  </a:cubicBezTo>
                  <a:cubicBezTo>
                    <a:pt x="70" y="5"/>
                    <a:pt x="70" y="5"/>
                    <a:pt x="70" y="5"/>
                  </a:cubicBezTo>
                  <a:cubicBezTo>
                    <a:pt x="70" y="2"/>
                    <a:pt x="67" y="0"/>
                    <a:pt x="64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8" y="0"/>
                    <a:pt x="5" y="2"/>
                    <a:pt x="5" y="5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2"/>
                    <a:pt x="5" y="13"/>
                    <a:pt x="6" y="14"/>
                  </a:cubicBezTo>
                  <a:cubicBezTo>
                    <a:pt x="6" y="14"/>
                    <a:pt x="6" y="14"/>
                    <a:pt x="5" y="14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0" y="26"/>
                    <a:pt x="0" y="27"/>
                    <a:pt x="0" y="27"/>
                  </a:cubicBezTo>
                  <a:cubicBezTo>
                    <a:pt x="0" y="27"/>
                    <a:pt x="0" y="27"/>
                    <a:pt x="0" y="28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3"/>
                    <a:pt x="2" y="36"/>
                    <a:pt x="5" y="36"/>
                  </a:cubicBezTo>
                  <a:cubicBezTo>
                    <a:pt x="5" y="61"/>
                    <a:pt x="5" y="61"/>
                    <a:pt x="5" y="61"/>
                  </a:cubicBezTo>
                  <a:cubicBezTo>
                    <a:pt x="3" y="61"/>
                    <a:pt x="1" y="63"/>
                    <a:pt x="1" y="65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9"/>
                    <a:pt x="3" y="71"/>
                    <a:pt x="6" y="71"/>
                  </a:cubicBezTo>
                  <a:cubicBezTo>
                    <a:pt x="70" y="71"/>
                    <a:pt x="70" y="71"/>
                    <a:pt x="70" y="71"/>
                  </a:cubicBezTo>
                  <a:cubicBezTo>
                    <a:pt x="72" y="71"/>
                    <a:pt x="74" y="69"/>
                    <a:pt x="74" y="67"/>
                  </a:cubicBezTo>
                  <a:cubicBezTo>
                    <a:pt x="74" y="65"/>
                    <a:pt x="74" y="65"/>
                    <a:pt x="74" y="65"/>
                  </a:cubicBezTo>
                  <a:cubicBezTo>
                    <a:pt x="74" y="63"/>
                    <a:pt x="72" y="61"/>
                    <a:pt x="70" y="61"/>
                  </a:cubicBezTo>
                  <a:cubicBezTo>
                    <a:pt x="70" y="36"/>
                    <a:pt x="70" y="36"/>
                    <a:pt x="70" y="36"/>
                  </a:cubicBezTo>
                  <a:cubicBezTo>
                    <a:pt x="73" y="36"/>
                    <a:pt x="75" y="33"/>
                    <a:pt x="75" y="31"/>
                  </a:cubicBezTo>
                  <a:close/>
                  <a:moveTo>
                    <a:pt x="4" y="26"/>
                  </a:moveTo>
                  <a:cubicBezTo>
                    <a:pt x="8" y="16"/>
                    <a:pt x="8" y="16"/>
                    <a:pt x="8" y="16"/>
                  </a:cubicBezTo>
                  <a:cubicBezTo>
                    <a:pt x="67" y="16"/>
                    <a:pt x="67" y="16"/>
                    <a:pt x="67" y="16"/>
                  </a:cubicBezTo>
                  <a:cubicBezTo>
                    <a:pt x="71" y="26"/>
                    <a:pt x="71" y="26"/>
                    <a:pt x="71" y="26"/>
                  </a:cubicBezTo>
                  <a:lnTo>
                    <a:pt x="4" y="26"/>
                  </a:lnTo>
                  <a:close/>
                  <a:moveTo>
                    <a:pt x="62" y="31"/>
                  </a:moveTo>
                  <a:cubicBezTo>
                    <a:pt x="62" y="32"/>
                    <a:pt x="60" y="33"/>
                    <a:pt x="58" y="33"/>
                  </a:cubicBezTo>
                  <a:cubicBezTo>
                    <a:pt x="57" y="33"/>
                    <a:pt x="57" y="33"/>
                    <a:pt x="57" y="33"/>
                  </a:cubicBezTo>
                  <a:cubicBezTo>
                    <a:pt x="55" y="33"/>
                    <a:pt x="54" y="32"/>
                    <a:pt x="54" y="31"/>
                  </a:cubicBezTo>
                  <a:cubicBezTo>
                    <a:pt x="54" y="28"/>
                    <a:pt x="54" y="28"/>
                    <a:pt x="54" y="28"/>
                  </a:cubicBezTo>
                  <a:cubicBezTo>
                    <a:pt x="62" y="28"/>
                    <a:pt x="62" y="28"/>
                    <a:pt x="62" y="28"/>
                  </a:cubicBezTo>
                  <a:lnTo>
                    <a:pt x="62" y="31"/>
                  </a:lnTo>
                  <a:close/>
                  <a:moveTo>
                    <a:pt x="52" y="31"/>
                  </a:moveTo>
                  <a:cubicBezTo>
                    <a:pt x="52" y="32"/>
                    <a:pt x="50" y="33"/>
                    <a:pt x="48" y="33"/>
                  </a:cubicBezTo>
                  <a:cubicBezTo>
                    <a:pt x="47" y="33"/>
                    <a:pt x="47" y="33"/>
                    <a:pt x="47" y="33"/>
                  </a:cubicBezTo>
                  <a:cubicBezTo>
                    <a:pt x="45" y="33"/>
                    <a:pt x="44" y="32"/>
                    <a:pt x="44" y="31"/>
                  </a:cubicBezTo>
                  <a:cubicBezTo>
                    <a:pt x="44" y="28"/>
                    <a:pt x="44" y="28"/>
                    <a:pt x="44" y="28"/>
                  </a:cubicBezTo>
                  <a:cubicBezTo>
                    <a:pt x="52" y="28"/>
                    <a:pt x="52" y="28"/>
                    <a:pt x="52" y="28"/>
                  </a:cubicBezTo>
                  <a:lnTo>
                    <a:pt x="52" y="31"/>
                  </a:lnTo>
                  <a:close/>
                  <a:moveTo>
                    <a:pt x="42" y="31"/>
                  </a:moveTo>
                  <a:cubicBezTo>
                    <a:pt x="42" y="32"/>
                    <a:pt x="40" y="33"/>
                    <a:pt x="38" y="33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5" y="33"/>
                    <a:pt x="34" y="32"/>
                    <a:pt x="34" y="31"/>
                  </a:cubicBezTo>
                  <a:cubicBezTo>
                    <a:pt x="34" y="28"/>
                    <a:pt x="34" y="28"/>
                    <a:pt x="34" y="28"/>
                  </a:cubicBezTo>
                  <a:cubicBezTo>
                    <a:pt x="42" y="28"/>
                    <a:pt x="42" y="28"/>
                    <a:pt x="42" y="28"/>
                  </a:cubicBezTo>
                  <a:lnTo>
                    <a:pt x="42" y="31"/>
                  </a:lnTo>
                  <a:close/>
                  <a:moveTo>
                    <a:pt x="32" y="31"/>
                  </a:moveTo>
                  <a:cubicBezTo>
                    <a:pt x="32" y="32"/>
                    <a:pt x="30" y="33"/>
                    <a:pt x="28" y="3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5" y="33"/>
                    <a:pt x="23" y="32"/>
                    <a:pt x="23" y="31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32" y="28"/>
                    <a:pt x="32" y="28"/>
                    <a:pt x="32" y="28"/>
                  </a:cubicBezTo>
                  <a:lnTo>
                    <a:pt x="32" y="31"/>
                  </a:lnTo>
                  <a:close/>
                  <a:moveTo>
                    <a:pt x="21" y="28"/>
                  </a:moveTo>
                  <a:cubicBezTo>
                    <a:pt x="21" y="31"/>
                    <a:pt x="21" y="31"/>
                    <a:pt x="21" y="31"/>
                  </a:cubicBezTo>
                  <a:cubicBezTo>
                    <a:pt x="21" y="32"/>
                    <a:pt x="20" y="33"/>
                    <a:pt x="18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5" y="33"/>
                    <a:pt x="13" y="32"/>
                    <a:pt x="13" y="31"/>
                  </a:cubicBezTo>
                  <a:cubicBezTo>
                    <a:pt x="13" y="28"/>
                    <a:pt x="13" y="28"/>
                    <a:pt x="13" y="28"/>
                  </a:cubicBezTo>
                  <a:lnTo>
                    <a:pt x="21" y="28"/>
                  </a:lnTo>
                  <a:close/>
                  <a:moveTo>
                    <a:pt x="12" y="33"/>
                  </a:moveTo>
                  <a:cubicBezTo>
                    <a:pt x="13" y="35"/>
                    <a:pt x="15" y="35"/>
                    <a:pt x="17" y="35"/>
                  </a:cubicBezTo>
                  <a:cubicBezTo>
                    <a:pt x="18" y="35"/>
                    <a:pt x="18" y="35"/>
                    <a:pt x="18" y="35"/>
                  </a:cubicBezTo>
                  <a:cubicBezTo>
                    <a:pt x="20" y="35"/>
                    <a:pt x="21" y="35"/>
                    <a:pt x="22" y="33"/>
                  </a:cubicBezTo>
                  <a:cubicBezTo>
                    <a:pt x="23" y="35"/>
                    <a:pt x="25" y="35"/>
                    <a:pt x="27" y="35"/>
                  </a:cubicBezTo>
                  <a:cubicBezTo>
                    <a:pt x="28" y="35"/>
                    <a:pt x="28" y="35"/>
                    <a:pt x="28" y="35"/>
                  </a:cubicBezTo>
                  <a:cubicBezTo>
                    <a:pt x="30" y="35"/>
                    <a:pt x="32" y="35"/>
                    <a:pt x="33" y="33"/>
                  </a:cubicBezTo>
                  <a:cubicBezTo>
                    <a:pt x="34" y="35"/>
                    <a:pt x="35" y="35"/>
                    <a:pt x="37" y="35"/>
                  </a:cubicBezTo>
                  <a:cubicBezTo>
                    <a:pt x="38" y="35"/>
                    <a:pt x="38" y="35"/>
                    <a:pt x="38" y="35"/>
                  </a:cubicBezTo>
                  <a:cubicBezTo>
                    <a:pt x="40" y="35"/>
                    <a:pt x="42" y="35"/>
                    <a:pt x="43" y="33"/>
                  </a:cubicBezTo>
                  <a:cubicBezTo>
                    <a:pt x="44" y="35"/>
                    <a:pt x="45" y="35"/>
                    <a:pt x="47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50" y="35"/>
                    <a:pt x="52" y="35"/>
                    <a:pt x="53" y="33"/>
                  </a:cubicBezTo>
                  <a:cubicBezTo>
                    <a:pt x="54" y="35"/>
                    <a:pt x="55" y="35"/>
                    <a:pt x="57" y="35"/>
                  </a:cubicBezTo>
                  <a:cubicBezTo>
                    <a:pt x="58" y="35"/>
                    <a:pt x="58" y="35"/>
                    <a:pt x="58" y="35"/>
                  </a:cubicBezTo>
                  <a:cubicBezTo>
                    <a:pt x="60" y="35"/>
                    <a:pt x="62" y="35"/>
                    <a:pt x="63" y="33"/>
                  </a:cubicBezTo>
                  <a:cubicBezTo>
                    <a:pt x="64" y="35"/>
                    <a:pt x="65" y="35"/>
                    <a:pt x="67" y="35"/>
                  </a:cubicBezTo>
                  <a:cubicBezTo>
                    <a:pt x="67" y="62"/>
                    <a:pt x="67" y="62"/>
                    <a:pt x="67" y="62"/>
                  </a:cubicBezTo>
                  <a:cubicBezTo>
                    <a:pt x="30" y="62"/>
                    <a:pt x="30" y="62"/>
                    <a:pt x="30" y="62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0"/>
                    <a:pt x="30" y="40"/>
                    <a:pt x="29" y="40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13" y="40"/>
                    <a:pt x="13" y="40"/>
                    <a:pt x="13" y="41"/>
                  </a:cubicBezTo>
                  <a:cubicBezTo>
                    <a:pt x="13" y="62"/>
                    <a:pt x="13" y="62"/>
                    <a:pt x="13" y="62"/>
                  </a:cubicBezTo>
                  <a:cubicBezTo>
                    <a:pt x="8" y="62"/>
                    <a:pt x="8" y="62"/>
                    <a:pt x="8" y="62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10" y="35"/>
                    <a:pt x="11" y="35"/>
                    <a:pt x="12" y="33"/>
                  </a:cubicBezTo>
                  <a:close/>
                  <a:moveTo>
                    <a:pt x="15" y="62"/>
                  </a:moveTo>
                  <a:cubicBezTo>
                    <a:pt x="15" y="42"/>
                    <a:pt x="15" y="42"/>
                    <a:pt x="15" y="42"/>
                  </a:cubicBezTo>
                  <a:cubicBezTo>
                    <a:pt x="28" y="42"/>
                    <a:pt x="28" y="42"/>
                    <a:pt x="28" y="42"/>
                  </a:cubicBezTo>
                  <a:cubicBezTo>
                    <a:pt x="28" y="62"/>
                    <a:pt x="28" y="62"/>
                    <a:pt x="28" y="62"/>
                  </a:cubicBezTo>
                  <a:lnTo>
                    <a:pt x="15" y="62"/>
                  </a:lnTo>
                  <a:close/>
                  <a:moveTo>
                    <a:pt x="68" y="33"/>
                  </a:moveTo>
                  <a:cubicBezTo>
                    <a:pt x="67" y="33"/>
                    <a:pt x="67" y="33"/>
                    <a:pt x="67" y="33"/>
                  </a:cubicBezTo>
                  <a:cubicBezTo>
                    <a:pt x="65" y="33"/>
                    <a:pt x="64" y="32"/>
                    <a:pt x="64" y="31"/>
                  </a:cubicBezTo>
                  <a:cubicBezTo>
                    <a:pt x="64" y="28"/>
                    <a:pt x="64" y="28"/>
                    <a:pt x="64" y="28"/>
                  </a:cubicBezTo>
                  <a:cubicBezTo>
                    <a:pt x="72" y="28"/>
                    <a:pt x="72" y="28"/>
                    <a:pt x="72" y="28"/>
                  </a:cubicBezTo>
                  <a:cubicBezTo>
                    <a:pt x="72" y="31"/>
                    <a:pt x="72" y="31"/>
                    <a:pt x="72" y="31"/>
                  </a:cubicBezTo>
                  <a:cubicBezTo>
                    <a:pt x="72" y="32"/>
                    <a:pt x="70" y="33"/>
                    <a:pt x="68" y="33"/>
                  </a:cubicBezTo>
                  <a:close/>
                  <a:moveTo>
                    <a:pt x="67" y="11"/>
                  </a:moveTo>
                  <a:cubicBezTo>
                    <a:pt x="67" y="13"/>
                    <a:pt x="66" y="14"/>
                    <a:pt x="64" y="14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9" y="14"/>
                    <a:pt x="8" y="13"/>
                    <a:pt x="8" y="11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9" y="3"/>
                    <a:pt x="11" y="3"/>
                  </a:cubicBezTo>
                  <a:cubicBezTo>
                    <a:pt x="64" y="3"/>
                    <a:pt x="64" y="3"/>
                    <a:pt x="64" y="3"/>
                  </a:cubicBezTo>
                  <a:cubicBezTo>
                    <a:pt x="66" y="3"/>
                    <a:pt x="67" y="4"/>
                    <a:pt x="67" y="5"/>
                  </a:cubicBezTo>
                  <a:lnTo>
                    <a:pt x="67" y="11"/>
                  </a:lnTo>
                  <a:close/>
                  <a:moveTo>
                    <a:pt x="3" y="28"/>
                  </a:moveTo>
                  <a:cubicBezTo>
                    <a:pt x="11" y="28"/>
                    <a:pt x="11" y="28"/>
                    <a:pt x="11" y="28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32"/>
                    <a:pt x="10" y="33"/>
                    <a:pt x="8" y="33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5" y="33"/>
                    <a:pt x="3" y="32"/>
                    <a:pt x="3" y="31"/>
                  </a:cubicBezTo>
                  <a:lnTo>
                    <a:pt x="3" y="28"/>
                  </a:lnTo>
                  <a:close/>
                  <a:moveTo>
                    <a:pt x="4" y="67"/>
                  </a:moveTo>
                  <a:cubicBezTo>
                    <a:pt x="4" y="65"/>
                    <a:pt x="4" y="65"/>
                    <a:pt x="4" y="65"/>
                  </a:cubicBezTo>
                  <a:cubicBezTo>
                    <a:pt x="4" y="65"/>
                    <a:pt x="5" y="64"/>
                    <a:pt x="6" y="64"/>
                  </a:cubicBezTo>
                  <a:cubicBezTo>
                    <a:pt x="14" y="64"/>
                    <a:pt x="14" y="64"/>
                    <a:pt x="14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70" y="64"/>
                    <a:pt x="71" y="65"/>
                    <a:pt x="71" y="65"/>
                  </a:cubicBezTo>
                  <a:cubicBezTo>
                    <a:pt x="71" y="67"/>
                    <a:pt x="71" y="67"/>
                    <a:pt x="71" y="67"/>
                  </a:cubicBezTo>
                  <a:cubicBezTo>
                    <a:pt x="71" y="68"/>
                    <a:pt x="70" y="68"/>
                    <a:pt x="70" y="68"/>
                  </a:cubicBezTo>
                  <a:cubicBezTo>
                    <a:pt x="6" y="68"/>
                    <a:pt x="6" y="68"/>
                    <a:pt x="6" y="68"/>
                  </a:cubicBezTo>
                  <a:cubicBezTo>
                    <a:pt x="5" y="68"/>
                    <a:pt x="4" y="68"/>
                    <a:pt x="4" y="67"/>
                  </a:cubicBezTo>
                  <a:close/>
                  <a:moveTo>
                    <a:pt x="39" y="57"/>
                  </a:moveTo>
                  <a:cubicBezTo>
                    <a:pt x="61" y="57"/>
                    <a:pt x="61" y="57"/>
                    <a:pt x="61" y="57"/>
                  </a:cubicBezTo>
                  <a:cubicBezTo>
                    <a:pt x="62" y="57"/>
                    <a:pt x="62" y="56"/>
                    <a:pt x="62" y="56"/>
                  </a:cubicBezTo>
                  <a:cubicBezTo>
                    <a:pt x="62" y="41"/>
                    <a:pt x="62" y="41"/>
                    <a:pt x="62" y="41"/>
                  </a:cubicBezTo>
                  <a:cubicBezTo>
                    <a:pt x="62" y="40"/>
                    <a:pt x="62" y="40"/>
                    <a:pt x="61" y="40"/>
                  </a:cubicBezTo>
                  <a:cubicBezTo>
                    <a:pt x="39" y="40"/>
                    <a:pt x="39" y="40"/>
                    <a:pt x="39" y="40"/>
                  </a:cubicBezTo>
                  <a:cubicBezTo>
                    <a:pt x="38" y="40"/>
                    <a:pt x="38" y="40"/>
                    <a:pt x="38" y="41"/>
                  </a:cubicBezTo>
                  <a:cubicBezTo>
                    <a:pt x="38" y="56"/>
                    <a:pt x="38" y="56"/>
                    <a:pt x="38" y="56"/>
                  </a:cubicBezTo>
                  <a:cubicBezTo>
                    <a:pt x="38" y="56"/>
                    <a:pt x="38" y="57"/>
                    <a:pt x="39" y="57"/>
                  </a:cubicBezTo>
                  <a:close/>
                  <a:moveTo>
                    <a:pt x="40" y="42"/>
                  </a:moveTo>
                  <a:cubicBezTo>
                    <a:pt x="60" y="42"/>
                    <a:pt x="60" y="42"/>
                    <a:pt x="60" y="42"/>
                  </a:cubicBezTo>
                  <a:cubicBezTo>
                    <a:pt x="60" y="55"/>
                    <a:pt x="60" y="55"/>
                    <a:pt x="60" y="55"/>
                  </a:cubicBezTo>
                  <a:cubicBezTo>
                    <a:pt x="40" y="55"/>
                    <a:pt x="40" y="55"/>
                    <a:pt x="40" y="55"/>
                  </a:cubicBezTo>
                  <a:lnTo>
                    <a:pt x="40" y="4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1" rIns="91440" bIns="45721" numCol="1" anchor="t" anchorCtr="0" compatLnSpc="1"/>
            <a:lstStyle/>
            <a:p>
              <a:endParaRPr lang="en-US" sz="1800"/>
            </a:p>
          </p:txBody>
        </p:sp>
        <p:sp>
          <p:nvSpPr>
            <p:cNvPr id="81" name="išliḓe"/>
            <p:cNvSpPr/>
            <p:nvPr/>
          </p:nvSpPr>
          <p:spPr bwMode="auto">
            <a:xfrm>
              <a:off x="8238493" y="4190759"/>
              <a:ext cx="395516" cy="335025"/>
            </a:xfrm>
            <a:custGeom>
              <a:avLst/>
              <a:gdLst>
                <a:gd name="T0" fmla="*/ 70 w 72"/>
                <a:gd name="T1" fmla="*/ 16 h 61"/>
                <a:gd name="T2" fmla="*/ 56 w 72"/>
                <a:gd name="T3" fmla="*/ 18 h 61"/>
                <a:gd name="T4" fmla="*/ 43 w 72"/>
                <a:gd name="T5" fmla="*/ 46 h 61"/>
                <a:gd name="T6" fmla="*/ 12 w 72"/>
                <a:gd name="T7" fmla="*/ 46 h 61"/>
                <a:gd name="T8" fmla="*/ 13 w 72"/>
                <a:gd name="T9" fmla="*/ 49 h 61"/>
                <a:gd name="T10" fmla="*/ 48 w 72"/>
                <a:gd name="T11" fmla="*/ 51 h 61"/>
                <a:gd name="T12" fmla="*/ 13 w 72"/>
                <a:gd name="T13" fmla="*/ 52 h 61"/>
                <a:gd name="T14" fmla="*/ 9 w 72"/>
                <a:gd name="T15" fmla="*/ 45 h 61"/>
                <a:gd name="T16" fmla="*/ 7 w 72"/>
                <a:gd name="T17" fmla="*/ 42 h 61"/>
                <a:gd name="T18" fmla="*/ 1 w 72"/>
                <a:gd name="T19" fmla="*/ 23 h 61"/>
                <a:gd name="T20" fmla="*/ 10 w 72"/>
                <a:gd name="T21" fmla="*/ 41 h 61"/>
                <a:gd name="T22" fmla="*/ 43 w 72"/>
                <a:gd name="T23" fmla="*/ 43 h 61"/>
                <a:gd name="T24" fmla="*/ 54 w 72"/>
                <a:gd name="T25" fmla="*/ 17 h 61"/>
                <a:gd name="T26" fmla="*/ 70 w 72"/>
                <a:gd name="T27" fmla="*/ 13 h 61"/>
                <a:gd name="T28" fmla="*/ 18 w 72"/>
                <a:gd name="T29" fmla="*/ 57 h 61"/>
                <a:gd name="T30" fmla="*/ 11 w 72"/>
                <a:gd name="T31" fmla="*/ 57 h 61"/>
                <a:gd name="T32" fmla="*/ 18 w 72"/>
                <a:gd name="T33" fmla="*/ 57 h 61"/>
                <a:gd name="T34" fmla="*/ 14 w 72"/>
                <a:gd name="T35" fmla="*/ 55 h 61"/>
                <a:gd name="T36" fmla="*/ 14 w 72"/>
                <a:gd name="T37" fmla="*/ 59 h 61"/>
                <a:gd name="T38" fmla="*/ 45 w 72"/>
                <a:gd name="T39" fmla="*/ 57 h 61"/>
                <a:gd name="T40" fmla="*/ 38 w 72"/>
                <a:gd name="T41" fmla="*/ 57 h 61"/>
                <a:gd name="T42" fmla="*/ 45 w 72"/>
                <a:gd name="T43" fmla="*/ 57 h 61"/>
                <a:gd name="T44" fmla="*/ 41 w 72"/>
                <a:gd name="T45" fmla="*/ 55 h 61"/>
                <a:gd name="T46" fmla="*/ 41 w 72"/>
                <a:gd name="T47" fmla="*/ 59 h 61"/>
                <a:gd name="T48" fmla="*/ 12 w 72"/>
                <a:gd name="T49" fmla="*/ 37 h 61"/>
                <a:gd name="T50" fmla="*/ 45 w 72"/>
                <a:gd name="T51" fmla="*/ 36 h 61"/>
                <a:gd name="T52" fmla="*/ 12 w 72"/>
                <a:gd name="T53" fmla="*/ 35 h 61"/>
                <a:gd name="T54" fmla="*/ 12 w 72"/>
                <a:gd name="T55" fmla="*/ 37 h 61"/>
                <a:gd name="T56" fmla="*/ 12 w 72"/>
                <a:gd name="T57" fmla="*/ 40 h 61"/>
                <a:gd name="T58" fmla="*/ 43 w 72"/>
                <a:gd name="T59" fmla="*/ 41 h 61"/>
                <a:gd name="T60" fmla="*/ 43 w 72"/>
                <a:gd name="T61" fmla="*/ 39 h 61"/>
                <a:gd name="T62" fmla="*/ 37 w 72"/>
                <a:gd name="T63" fmla="*/ 31 h 61"/>
                <a:gd name="T64" fmla="*/ 44 w 72"/>
                <a:gd name="T65" fmla="*/ 30 h 61"/>
                <a:gd name="T66" fmla="*/ 43 w 72"/>
                <a:gd name="T67" fmla="*/ 0 h 61"/>
                <a:gd name="T68" fmla="*/ 36 w 72"/>
                <a:gd name="T69" fmla="*/ 0 h 61"/>
                <a:gd name="T70" fmla="*/ 37 w 72"/>
                <a:gd name="T71" fmla="*/ 31 h 61"/>
                <a:gd name="T72" fmla="*/ 31 w 72"/>
                <a:gd name="T73" fmla="*/ 31 h 61"/>
                <a:gd name="T74" fmla="*/ 32 w 72"/>
                <a:gd name="T75" fmla="*/ 8 h 61"/>
                <a:gd name="T76" fmla="*/ 25 w 72"/>
                <a:gd name="T77" fmla="*/ 8 h 61"/>
                <a:gd name="T78" fmla="*/ 24 w 72"/>
                <a:gd name="T79" fmla="*/ 30 h 61"/>
                <a:gd name="T80" fmla="*/ 13 w 72"/>
                <a:gd name="T81" fmla="*/ 31 h 61"/>
                <a:gd name="T82" fmla="*/ 20 w 72"/>
                <a:gd name="T83" fmla="*/ 30 h 61"/>
                <a:gd name="T84" fmla="*/ 20 w 72"/>
                <a:gd name="T85" fmla="*/ 16 h 61"/>
                <a:gd name="T86" fmla="*/ 13 w 72"/>
                <a:gd name="T87" fmla="*/ 16 h 61"/>
                <a:gd name="T88" fmla="*/ 13 w 72"/>
                <a:gd name="T89" fmla="*/ 3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2" h="61">
                  <a:moveTo>
                    <a:pt x="72" y="14"/>
                  </a:moveTo>
                  <a:cubicBezTo>
                    <a:pt x="72" y="15"/>
                    <a:pt x="71" y="16"/>
                    <a:pt x="70" y="16"/>
                  </a:cubicBezTo>
                  <a:cubicBezTo>
                    <a:pt x="59" y="16"/>
                    <a:pt x="59" y="16"/>
                    <a:pt x="59" y="16"/>
                  </a:cubicBezTo>
                  <a:cubicBezTo>
                    <a:pt x="58" y="16"/>
                    <a:pt x="57" y="17"/>
                    <a:pt x="56" y="18"/>
                  </a:cubicBezTo>
                  <a:cubicBezTo>
                    <a:pt x="49" y="42"/>
                    <a:pt x="49" y="42"/>
                    <a:pt x="49" y="42"/>
                  </a:cubicBezTo>
                  <a:cubicBezTo>
                    <a:pt x="48" y="44"/>
                    <a:pt x="46" y="46"/>
                    <a:pt x="43" y="46"/>
                  </a:cubicBezTo>
                  <a:cubicBezTo>
                    <a:pt x="13" y="46"/>
                    <a:pt x="13" y="46"/>
                    <a:pt x="13" y="46"/>
                  </a:cubicBezTo>
                  <a:cubicBezTo>
                    <a:pt x="13" y="46"/>
                    <a:pt x="12" y="46"/>
                    <a:pt x="12" y="46"/>
                  </a:cubicBezTo>
                  <a:cubicBezTo>
                    <a:pt x="12" y="48"/>
                    <a:pt x="12" y="48"/>
                    <a:pt x="12" y="48"/>
                  </a:cubicBezTo>
                  <a:cubicBezTo>
                    <a:pt x="12" y="49"/>
                    <a:pt x="12" y="49"/>
                    <a:pt x="13" y="49"/>
                  </a:cubicBezTo>
                  <a:cubicBezTo>
                    <a:pt x="47" y="49"/>
                    <a:pt x="47" y="49"/>
                    <a:pt x="47" y="49"/>
                  </a:cubicBezTo>
                  <a:cubicBezTo>
                    <a:pt x="47" y="49"/>
                    <a:pt x="48" y="50"/>
                    <a:pt x="48" y="51"/>
                  </a:cubicBezTo>
                  <a:cubicBezTo>
                    <a:pt x="48" y="52"/>
                    <a:pt x="47" y="52"/>
                    <a:pt x="47" y="52"/>
                  </a:cubicBezTo>
                  <a:cubicBezTo>
                    <a:pt x="13" y="52"/>
                    <a:pt x="13" y="52"/>
                    <a:pt x="13" y="52"/>
                  </a:cubicBezTo>
                  <a:cubicBezTo>
                    <a:pt x="11" y="52"/>
                    <a:pt x="9" y="50"/>
                    <a:pt x="9" y="48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9" y="45"/>
                    <a:pt x="9" y="44"/>
                    <a:pt x="9" y="44"/>
                  </a:cubicBezTo>
                  <a:cubicBezTo>
                    <a:pt x="8" y="44"/>
                    <a:pt x="8" y="43"/>
                    <a:pt x="7" y="42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4"/>
                    <a:pt x="0" y="23"/>
                    <a:pt x="1" y="23"/>
                  </a:cubicBezTo>
                  <a:cubicBezTo>
                    <a:pt x="1" y="22"/>
                    <a:pt x="2" y="23"/>
                    <a:pt x="3" y="24"/>
                  </a:cubicBezTo>
                  <a:cubicBezTo>
                    <a:pt x="10" y="41"/>
                    <a:pt x="10" y="41"/>
                    <a:pt x="10" y="41"/>
                  </a:cubicBezTo>
                  <a:cubicBezTo>
                    <a:pt x="11" y="42"/>
                    <a:pt x="12" y="43"/>
                    <a:pt x="13" y="43"/>
                  </a:cubicBezTo>
                  <a:cubicBezTo>
                    <a:pt x="43" y="43"/>
                    <a:pt x="43" y="43"/>
                    <a:pt x="43" y="43"/>
                  </a:cubicBezTo>
                  <a:cubicBezTo>
                    <a:pt x="44" y="43"/>
                    <a:pt x="46" y="42"/>
                    <a:pt x="46" y="41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5"/>
                    <a:pt x="57" y="13"/>
                    <a:pt x="59" y="13"/>
                  </a:cubicBezTo>
                  <a:cubicBezTo>
                    <a:pt x="70" y="13"/>
                    <a:pt x="70" y="13"/>
                    <a:pt x="70" y="13"/>
                  </a:cubicBezTo>
                  <a:cubicBezTo>
                    <a:pt x="71" y="13"/>
                    <a:pt x="72" y="13"/>
                    <a:pt x="72" y="14"/>
                  </a:cubicBezTo>
                  <a:close/>
                  <a:moveTo>
                    <a:pt x="18" y="57"/>
                  </a:moveTo>
                  <a:cubicBezTo>
                    <a:pt x="18" y="59"/>
                    <a:pt x="16" y="61"/>
                    <a:pt x="14" y="61"/>
                  </a:cubicBezTo>
                  <a:cubicBezTo>
                    <a:pt x="12" y="61"/>
                    <a:pt x="11" y="59"/>
                    <a:pt x="11" y="57"/>
                  </a:cubicBezTo>
                  <a:cubicBezTo>
                    <a:pt x="11" y="55"/>
                    <a:pt x="12" y="53"/>
                    <a:pt x="14" y="53"/>
                  </a:cubicBezTo>
                  <a:cubicBezTo>
                    <a:pt x="16" y="53"/>
                    <a:pt x="18" y="55"/>
                    <a:pt x="18" y="57"/>
                  </a:cubicBezTo>
                  <a:close/>
                  <a:moveTo>
                    <a:pt x="16" y="57"/>
                  </a:moveTo>
                  <a:cubicBezTo>
                    <a:pt x="16" y="56"/>
                    <a:pt x="15" y="55"/>
                    <a:pt x="14" y="55"/>
                  </a:cubicBezTo>
                  <a:cubicBezTo>
                    <a:pt x="14" y="55"/>
                    <a:pt x="13" y="56"/>
                    <a:pt x="13" y="57"/>
                  </a:cubicBezTo>
                  <a:cubicBezTo>
                    <a:pt x="13" y="58"/>
                    <a:pt x="14" y="59"/>
                    <a:pt x="14" y="59"/>
                  </a:cubicBezTo>
                  <a:cubicBezTo>
                    <a:pt x="15" y="59"/>
                    <a:pt x="16" y="58"/>
                    <a:pt x="16" y="57"/>
                  </a:cubicBezTo>
                  <a:close/>
                  <a:moveTo>
                    <a:pt x="45" y="57"/>
                  </a:moveTo>
                  <a:cubicBezTo>
                    <a:pt x="45" y="59"/>
                    <a:pt x="43" y="61"/>
                    <a:pt x="41" y="61"/>
                  </a:cubicBezTo>
                  <a:cubicBezTo>
                    <a:pt x="39" y="61"/>
                    <a:pt x="38" y="59"/>
                    <a:pt x="38" y="57"/>
                  </a:cubicBezTo>
                  <a:cubicBezTo>
                    <a:pt x="38" y="55"/>
                    <a:pt x="39" y="53"/>
                    <a:pt x="41" y="53"/>
                  </a:cubicBezTo>
                  <a:cubicBezTo>
                    <a:pt x="43" y="53"/>
                    <a:pt x="45" y="55"/>
                    <a:pt x="45" y="57"/>
                  </a:cubicBezTo>
                  <a:close/>
                  <a:moveTo>
                    <a:pt x="43" y="57"/>
                  </a:moveTo>
                  <a:cubicBezTo>
                    <a:pt x="43" y="56"/>
                    <a:pt x="42" y="55"/>
                    <a:pt x="41" y="55"/>
                  </a:cubicBezTo>
                  <a:cubicBezTo>
                    <a:pt x="40" y="55"/>
                    <a:pt x="40" y="56"/>
                    <a:pt x="40" y="57"/>
                  </a:cubicBezTo>
                  <a:cubicBezTo>
                    <a:pt x="40" y="58"/>
                    <a:pt x="40" y="59"/>
                    <a:pt x="41" y="59"/>
                  </a:cubicBezTo>
                  <a:cubicBezTo>
                    <a:pt x="42" y="59"/>
                    <a:pt x="43" y="58"/>
                    <a:pt x="43" y="57"/>
                  </a:cubicBezTo>
                  <a:close/>
                  <a:moveTo>
                    <a:pt x="12" y="37"/>
                  </a:moveTo>
                  <a:cubicBezTo>
                    <a:pt x="44" y="37"/>
                    <a:pt x="44" y="37"/>
                    <a:pt x="44" y="37"/>
                  </a:cubicBezTo>
                  <a:cubicBezTo>
                    <a:pt x="45" y="37"/>
                    <a:pt x="45" y="36"/>
                    <a:pt x="45" y="36"/>
                  </a:cubicBezTo>
                  <a:cubicBezTo>
                    <a:pt x="45" y="35"/>
                    <a:pt x="45" y="35"/>
                    <a:pt x="44" y="35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11" y="35"/>
                    <a:pt x="11" y="35"/>
                    <a:pt x="11" y="36"/>
                  </a:cubicBezTo>
                  <a:cubicBezTo>
                    <a:pt x="11" y="36"/>
                    <a:pt x="11" y="37"/>
                    <a:pt x="12" y="37"/>
                  </a:cubicBezTo>
                  <a:close/>
                  <a:moveTo>
                    <a:pt x="13" y="39"/>
                  </a:moveTo>
                  <a:cubicBezTo>
                    <a:pt x="13" y="39"/>
                    <a:pt x="12" y="40"/>
                    <a:pt x="12" y="40"/>
                  </a:cubicBezTo>
                  <a:cubicBezTo>
                    <a:pt x="12" y="41"/>
                    <a:pt x="13" y="41"/>
                    <a:pt x="13" y="41"/>
                  </a:cubicBezTo>
                  <a:cubicBezTo>
                    <a:pt x="43" y="41"/>
                    <a:pt x="43" y="41"/>
                    <a:pt x="43" y="41"/>
                  </a:cubicBezTo>
                  <a:cubicBezTo>
                    <a:pt x="44" y="41"/>
                    <a:pt x="44" y="41"/>
                    <a:pt x="44" y="40"/>
                  </a:cubicBezTo>
                  <a:cubicBezTo>
                    <a:pt x="44" y="40"/>
                    <a:pt x="44" y="39"/>
                    <a:pt x="43" y="39"/>
                  </a:cubicBezTo>
                  <a:lnTo>
                    <a:pt x="13" y="39"/>
                  </a:lnTo>
                  <a:close/>
                  <a:moveTo>
                    <a:pt x="37" y="31"/>
                  </a:moveTo>
                  <a:cubicBezTo>
                    <a:pt x="43" y="31"/>
                    <a:pt x="43" y="31"/>
                    <a:pt x="43" y="31"/>
                  </a:cubicBezTo>
                  <a:cubicBezTo>
                    <a:pt x="43" y="31"/>
                    <a:pt x="44" y="30"/>
                    <a:pt x="44" y="3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4" y="0"/>
                    <a:pt x="43" y="0"/>
                    <a:pt x="43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6" y="31"/>
                    <a:pt x="37" y="31"/>
                  </a:cubicBezTo>
                  <a:close/>
                  <a:moveTo>
                    <a:pt x="25" y="31"/>
                  </a:moveTo>
                  <a:cubicBezTo>
                    <a:pt x="31" y="31"/>
                    <a:pt x="31" y="31"/>
                    <a:pt x="31" y="31"/>
                  </a:cubicBezTo>
                  <a:cubicBezTo>
                    <a:pt x="32" y="31"/>
                    <a:pt x="32" y="30"/>
                    <a:pt x="32" y="30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2" y="8"/>
                    <a:pt x="32" y="8"/>
                    <a:pt x="31" y="8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5" y="8"/>
                    <a:pt x="24" y="8"/>
                    <a:pt x="24" y="8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5" y="31"/>
                    <a:pt x="25" y="31"/>
                  </a:cubicBezTo>
                  <a:close/>
                  <a:moveTo>
                    <a:pt x="13" y="31"/>
                  </a:move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0"/>
                    <a:pt x="20" y="30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0"/>
                    <a:pt x="13" y="31"/>
                    <a:pt x="13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1" rIns="91440" bIns="45721" numCol="1" anchor="t" anchorCtr="0" compatLnSpc="1"/>
            <a:lstStyle/>
            <a:p>
              <a:endParaRPr lang="en-US" sz="1800"/>
            </a:p>
          </p:txBody>
        </p:sp>
        <p:sp>
          <p:nvSpPr>
            <p:cNvPr id="82" name="îŝļîdé"/>
            <p:cNvSpPr/>
            <p:nvPr/>
          </p:nvSpPr>
          <p:spPr bwMode="auto">
            <a:xfrm>
              <a:off x="7709719" y="3927654"/>
              <a:ext cx="267607" cy="298800"/>
            </a:xfrm>
            <a:custGeom>
              <a:avLst/>
              <a:gdLst>
                <a:gd name="T0" fmla="*/ 55 w 69"/>
                <a:gd name="T1" fmla="*/ 0 h 77"/>
                <a:gd name="T2" fmla="*/ 45 w 69"/>
                <a:gd name="T3" fmla="*/ 5 h 77"/>
                <a:gd name="T4" fmla="*/ 31 w 69"/>
                <a:gd name="T5" fmla="*/ 7 h 77"/>
                <a:gd name="T6" fmla="*/ 24 w 69"/>
                <a:gd name="T7" fmla="*/ 7 h 77"/>
                <a:gd name="T8" fmla="*/ 10 w 69"/>
                <a:gd name="T9" fmla="*/ 5 h 77"/>
                <a:gd name="T10" fmla="*/ 0 w 69"/>
                <a:gd name="T11" fmla="*/ 69 h 77"/>
                <a:gd name="T12" fmla="*/ 69 w 69"/>
                <a:gd name="T13" fmla="*/ 14 h 77"/>
                <a:gd name="T14" fmla="*/ 10 w 69"/>
                <a:gd name="T15" fmla="*/ 13 h 77"/>
                <a:gd name="T16" fmla="*/ 24 w 69"/>
                <a:gd name="T17" fmla="*/ 10 h 77"/>
                <a:gd name="T18" fmla="*/ 31 w 69"/>
                <a:gd name="T19" fmla="*/ 10 h 77"/>
                <a:gd name="T20" fmla="*/ 45 w 69"/>
                <a:gd name="T21" fmla="*/ 13 h 77"/>
                <a:gd name="T22" fmla="*/ 55 w 69"/>
                <a:gd name="T23" fmla="*/ 17 h 77"/>
                <a:gd name="T24" fmla="*/ 66 w 69"/>
                <a:gd name="T25" fmla="*/ 14 h 77"/>
                <a:gd name="T26" fmla="*/ 7 w 69"/>
                <a:gd name="T27" fmla="*/ 10 h 77"/>
                <a:gd name="T28" fmla="*/ 61 w 69"/>
                <a:gd name="T29" fmla="*/ 74 h 77"/>
                <a:gd name="T30" fmla="*/ 34 w 69"/>
                <a:gd name="T31" fmla="*/ 39 h 77"/>
                <a:gd name="T32" fmla="*/ 34 w 69"/>
                <a:gd name="T33" fmla="*/ 39 h 77"/>
                <a:gd name="T34" fmla="*/ 33 w 69"/>
                <a:gd name="T35" fmla="*/ 36 h 77"/>
                <a:gd name="T36" fmla="*/ 44 w 69"/>
                <a:gd name="T37" fmla="*/ 33 h 77"/>
                <a:gd name="T38" fmla="*/ 45 w 69"/>
                <a:gd name="T39" fmla="*/ 36 h 77"/>
                <a:gd name="T40" fmla="*/ 54 w 69"/>
                <a:gd name="T41" fmla="*/ 39 h 77"/>
                <a:gd name="T42" fmla="*/ 54 w 69"/>
                <a:gd name="T43" fmla="*/ 39 h 77"/>
                <a:gd name="T44" fmla="*/ 53 w 69"/>
                <a:gd name="T45" fmla="*/ 36 h 77"/>
                <a:gd name="T46" fmla="*/ 14 w 69"/>
                <a:gd name="T47" fmla="*/ 43 h 77"/>
                <a:gd name="T48" fmla="*/ 15 w 69"/>
                <a:gd name="T49" fmla="*/ 46 h 77"/>
                <a:gd name="T50" fmla="*/ 24 w 69"/>
                <a:gd name="T51" fmla="*/ 49 h 77"/>
                <a:gd name="T52" fmla="*/ 24 w 69"/>
                <a:gd name="T53" fmla="*/ 49 h 77"/>
                <a:gd name="T54" fmla="*/ 23 w 69"/>
                <a:gd name="T55" fmla="*/ 46 h 77"/>
                <a:gd name="T56" fmla="*/ 34 w 69"/>
                <a:gd name="T57" fmla="*/ 43 h 77"/>
                <a:gd name="T58" fmla="*/ 35 w 69"/>
                <a:gd name="T59" fmla="*/ 46 h 77"/>
                <a:gd name="T60" fmla="*/ 44 w 69"/>
                <a:gd name="T61" fmla="*/ 49 h 77"/>
                <a:gd name="T62" fmla="*/ 44 w 69"/>
                <a:gd name="T63" fmla="*/ 49 h 77"/>
                <a:gd name="T64" fmla="*/ 43 w 69"/>
                <a:gd name="T65" fmla="*/ 46 h 77"/>
                <a:gd name="T66" fmla="*/ 54 w 69"/>
                <a:gd name="T67" fmla="*/ 43 h 77"/>
                <a:gd name="T68" fmla="*/ 55 w 69"/>
                <a:gd name="T69" fmla="*/ 46 h 77"/>
                <a:gd name="T70" fmla="*/ 14 w 69"/>
                <a:gd name="T71" fmla="*/ 59 h 77"/>
                <a:gd name="T72" fmla="*/ 14 w 69"/>
                <a:gd name="T73" fmla="*/ 59 h 77"/>
                <a:gd name="T74" fmla="*/ 13 w 69"/>
                <a:gd name="T75" fmla="*/ 56 h 77"/>
                <a:gd name="T76" fmla="*/ 24 w 69"/>
                <a:gd name="T77" fmla="*/ 53 h 77"/>
                <a:gd name="T78" fmla="*/ 25 w 69"/>
                <a:gd name="T79" fmla="*/ 56 h 77"/>
                <a:gd name="T80" fmla="*/ 34 w 69"/>
                <a:gd name="T81" fmla="*/ 59 h 77"/>
                <a:gd name="T82" fmla="*/ 34 w 69"/>
                <a:gd name="T83" fmla="*/ 59 h 77"/>
                <a:gd name="T84" fmla="*/ 33 w 69"/>
                <a:gd name="T85" fmla="*/ 56 h 77"/>
                <a:gd name="T86" fmla="*/ 44 w 69"/>
                <a:gd name="T87" fmla="*/ 53 h 77"/>
                <a:gd name="T88" fmla="*/ 45 w 69"/>
                <a:gd name="T89" fmla="*/ 56 h 77"/>
                <a:gd name="T90" fmla="*/ 54 w 69"/>
                <a:gd name="T91" fmla="*/ 59 h 77"/>
                <a:gd name="T92" fmla="*/ 54 w 69"/>
                <a:gd name="T93" fmla="*/ 59 h 77"/>
                <a:gd name="T94" fmla="*/ 53 w 69"/>
                <a:gd name="T95" fmla="*/ 56 h 77"/>
                <a:gd name="T96" fmla="*/ 14 w 69"/>
                <a:gd name="T97" fmla="*/ 63 h 77"/>
                <a:gd name="T98" fmla="*/ 15 w 69"/>
                <a:gd name="T99" fmla="*/ 65 h 77"/>
                <a:gd name="T100" fmla="*/ 24 w 69"/>
                <a:gd name="T101" fmla="*/ 68 h 77"/>
                <a:gd name="T102" fmla="*/ 24 w 69"/>
                <a:gd name="T103" fmla="*/ 68 h 77"/>
                <a:gd name="T104" fmla="*/ 23 w 69"/>
                <a:gd name="T105" fmla="*/ 6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9" h="77">
                  <a:moveTo>
                    <a:pt x="61" y="7"/>
                  </a:moveTo>
                  <a:cubicBezTo>
                    <a:pt x="59" y="7"/>
                    <a:pt x="59" y="7"/>
                    <a:pt x="59" y="7"/>
                  </a:cubicBezTo>
                  <a:cubicBezTo>
                    <a:pt x="59" y="5"/>
                    <a:pt x="59" y="5"/>
                    <a:pt x="59" y="5"/>
                  </a:cubicBezTo>
                  <a:cubicBezTo>
                    <a:pt x="59" y="2"/>
                    <a:pt x="57" y="0"/>
                    <a:pt x="55" y="0"/>
                  </a:cubicBezTo>
                  <a:cubicBezTo>
                    <a:pt x="53" y="0"/>
                    <a:pt x="51" y="2"/>
                    <a:pt x="51" y="5"/>
                  </a:cubicBezTo>
                  <a:cubicBezTo>
                    <a:pt x="51" y="7"/>
                    <a:pt x="51" y="7"/>
                    <a:pt x="51" y="7"/>
                  </a:cubicBezTo>
                  <a:cubicBezTo>
                    <a:pt x="45" y="7"/>
                    <a:pt x="45" y="7"/>
                    <a:pt x="45" y="7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5" y="2"/>
                    <a:pt x="43" y="0"/>
                    <a:pt x="41" y="0"/>
                  </a:cubicBezTo>
                  <a:cubicBezTo>
                    <a:pt x="39" y="0"/>
                    <a:pt x="37" y="2"/>
                    <a:pt x="37" y="5"/>
                  </a:cubicBezTo>
                  <a:cubicBezTo>
                    <a:pt x="37" y="7"/>
                    <a:pt x="37" y="7"/>
                    <a:pt x="37" y="7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1" y="2"/>
                    <a:pt x="29" y="0"/>
                    <a:pt x="27" y="0"/>
                  </a:cubicBezTo>
                  <a:cubicBezTo>
                    <a:pt x="25" y="0"/>
                    <a:pt x="24" y="2"/>
                    <a:pt x="24" y="5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2"/>
                    <a:pt x="16" y="0"/>
                    <a:pt x="14" y="0"/>
                  </a:cubicBezTo>
                  <a:cubicBezTo>
                    <a:pt x="11" y="0"/>
                    <a:pt x="10" y="2"/>
                    <a:pt x="10" y="5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3" y="7"/>
                    <a:pt x="0" y="10"/>
                    <a:pt x="0" y="14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74"/>
                    <a:pt x="3" y="77"/>
                    <a:pt x="7" y="77"/>
                  </a:cubicBezTo>
                  <a:cubicBezTo>
                    <a:pt x="61" y="77"/>
                    <a:pt x="61" y="77"/>
                    <a:pt x="61" y="77"/>
                  </a:cubicBezTo>
                  <a:cubicBezTo>
                    <a:pt x="65" y="77"/>
                    <a:pt x="69" y="74"/>
                    <a:pt x="69" y="69"/>
                  </a:cubicBezTo>
                  <a:cubicBezTo>
                    <a:pt x="69" y="14"/>
                    <a:pt x="69" y="14"/>
                    <a:pt x="69" y="14"/>
                  </a:cubicBezTo>
                  <a:cubicBezTo>
                    <a:pt x="69" y="10"/>
                    <a:pt x="65" y="7"/>
                    <a:pt x="61" y="7"/>
                  </a:cubicBezTo>
                  <a:close/>
                  <a:moveTo>
                    <a:pt x="7" y="10"/>
                  </a:moveTo>
                  <a:cubicBezTo>
                    <a:pt x="10" y="10"/>
                    <a:pt x="10" y="10"/>
                    <a:pt x="10" y="10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5"/>
                    <a:pt x="11" y="17"/>
                    <a:pt x="14" y="17"/>
                  </a:cubicBezTo>
                  <a:cubicBezTo>
                    <a:pt x="16" y="17"/>
                    <a:pt x="17" y="15"/>
                    <a:pt x="17" y="13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4" y="15"/>
                    <a:pt x="25" y="17"/>
                    <a:pt x="27" y="17"/>
                  </a:cubicBezTo>
                  <a:cubicBezTo>
                    <a:pt x="29" y="17"/>
                    <a:pt x="31" y="15"/>
                    <a:pt x="31" y="13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7" y="10"/>
                    <a:pt x="37" y="10"/>
                    <a:pt x="37" y="10"/>
                  </a:cubicBezTo>
                  <a:cubicBezTo>
                    <a:pt x="37" y="13"/>
                    <a:pt x="37" y="13"/>
                    <a:pt x="37" y="13"/>
                  </a:cubicBezTo>
                  <a:cubicBezTo>
                    <a:pt x="37" y="15"/>
                    <a:pt x="39" y="17"/>
                    <a:pt x="41" y="17"/>
                  </a:cubicBezTo>
                  <a:cubicBezTo>
                    <a:pt x="43" y="17"/>
                    <a:pt x="45" y="15"/>
                    <a:pt x="45" y="13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51" y="10"/>
                    <a:pt x="51" y="10"/>
                    <a:pt x="51" y="10"/>
                  </a:cubicBezTo>
                  <a:cubicBezTo>
                    <a:pt x="51" y="13"/>
                    <a:pt x="51" y="13"/>
                    <a:pt x="51" y="13"/>
                  </a:cubicBezTo>
                  <a:cubicBezTo>
                    <a:pt x="51" y="15"/>
                    <a:pt x="53" y="17"/>
                    <a:pt x="55" y="17"/>
                  </a:cubicBezTo>
                  <a:cubicBezTo>
                    <a:pt x="57" y="17"/>
                    <a:pt x="59" y="15"/>
                    <a:pt x="59" y="13"/>
                  </a:cubicBezTo>
                  <a:cubicBezTo>
                    <a:pt x="59" y="10"/>
                    <a:pt x="59" y="10"/>
                    <a:pt x="59" y="10"/>
                  </a:cubicBezTo>
                  <a:cubicBezTo>
                    <a:pt x="61" y="10"/>
                    <a:pt x="61" y="10"/>
                    <a:pt x="61" y="10"/>
                  </a:cubicBezTo>
                  <a:cubicBezTo>
                    <a:pt x="64" y="10"/>
                    <a:pt x="66" y="12"/>
                    <a:pt x="66" y="14"/>
                  </a:cubicBezTo>
                  <a:cubicBezTo>
                    <a:pt x="66" y="26"/>
                    <a:pt x="66" y="26"/>
                    <a:pt x="66" y="26"/>
                  </a:cubicBezTo>
                  <a:cubicBezTo>
                    <a:pt x="3" y="26"/>
                    <a:pt x="3" y="26"/>
                    <a:pt x="3" y="26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2"/>
                    <a:pt x="5" y="10"/>
                    <a:pt x="7" y="10"/>
                  </a:cubicBezTo>
                  <a:close/>
                  <a:moveTo>
                    <a:pt x="3" y="28"/>
                  </a:moveTo>
                  <a:cubicBezTo>
                    <a:pt x="66" y="28"/>
                    <a:pt x="66" y="28"/>
                    <a:pt x="66" y="28"/>
                  </a:cubicBezTo>
                  <a:cubicBezTo>
                    <a:pt x="66" y="69"/>
                    <a:pt x="66" y="69"/>
                    <a:pt x="66" y="69"/>
                  </a:cubicBezTo>
                  <a:cubicBezTo>
                    <a:pt x="66" y="72"/>
                    <a:pt x="64" y="74"/>
                    <a:pt x="61" y="74"/>
                  </a:cubicBezTo>
                  <a:cubicBezTo>
                    <a:pt x="7" y="74"/>
                    <a:pt x="7" y="74"/>
                    <a:pt x="7" y="74"/>
                  </a:cubicBezTo>
                  <a:cubicBezTo>
                    <a:pt x="5" y="74"/>
                    <a:pt x="3" y="72"/>
                    <a:pt x="3" y="69"/>
                  </a:cubicBezTo>
                  <a:lnTo>
                    <a:pt x="3" y="28"/>
                  </a:lnTo>
                  <a:close/>
                  <a:moveTo>
                    <a:pt x="34" y="39"/>
                  </a:moveTo>
                  <a:cubicBezTo>
                    <a:pt x="36" y="39"/>
                    <a:pt x="37" y="38"/>
                    <a:pt x="37" y="36"/>
                  </a:cubicBezTo>
                  <a:cubicBezTo>
                    <a:pt x="37" y="34"/>
                    <a:pt x="36" y="33"/>
                    <a:pt x="34" y="33"/>
                  </a:cubicBezTo>
                  <a:cubicBezTo>
                    <a:pt x="33" y="33"/>
                    <a:pt x="31" y="34"/>
                    <a:pt x="31" y="36"/>
                  </a:cubicBezTo>
                  <a:cubicBezTo>
                    <a:pt x="31" y="38"/>
                    <a:pt x="33" y="39"/>
                    <a:pt x="34" y="39"/>
                  </a:cubicBezTo>
                  <a:close/>
                  <a:moveTo>
                    <a:pt x="34" y="35"/>
                  </a:moveTo>
                  <a:cubicBezTo>
                    <a:pt x="35" y="35"/>
                    <a:pt x="35" y="36"/>
                    <a:pt x="35" y="36"/>
                  </a:cubicBezTo>
                  <a:cubicBezTo>
                    <a:pt x="35" y="36"/>
                    <a:pt x="35" y="37"/>
                    <a:pt x="34" y="37"/>
                  </a:cubicBezTo>
                  <a:cubicBezTo>
                    <a:pt x="34" y="37"/>
                    <a:pt x="33" y="36"/>
                    <a:pt x="33" y="36"/>
                  </a:cubicBezTo>
                  <a:cubicBezTo>
                    <a:pt x="33" y="36"/>
                    <a:pt x="34" y="35"/>
                    <a:pt x="34" y="35"/>
                  </a:cubicBezTo>
                  <a:close/>
                  <a:moveTo>
                    <a:pt x="44" y="39"/>
                  </a:moveTo>
                  <a:cubicBezTo>
                    <a:pt x="46" y="39"/>
                    <a:pt x="47" y="38"/>
                    <a:pt x="47" y="36"/>
                  </a:cubicBezTo>
                  <a:cubicBezTo>
                    <a:pt x="47" y="34"/>
                    <a:pt x="46" y="33"/>
                    <a:pt x="44" y="33"/>
                  </a:cubicBezTo>
                  <a:cubicBezTo>
                    <a:pt x="43" y="33"/>
                    <a:pt x="41" y="34"/>
                    <a:pt x="41" y="36"/>
                  </a:cubicBezTo>
                  <a:cubicBezTo>
                    <a:pt x="41" y="38"/>
                    <a:pt x="43" y="39"/>
                    <a:pt x="44" y="39"/>
                  </a:cubicBezTo>
                  <a:close/>
                  <a:moveTo>
                    <a:pt x="44" y="35"/>
                  </a:moveTo>
                  <a:cubicBezTo>
                    <a:pt x="45" y="35"/>
                    <a:pt x="45" y="36"/>
                    <a:pt x="45" y="36"/>
                  </a:cubicBezTo>
                  <a:cubicBezTo>
                    <a:pt x="45" y="36"/>
                    <a:pt x="45" y="37"/>
                    <a:pt x="44" y="37"/>
                  </a:cubicBezTo>
                  <a:cubicBezTo>
                    <a:pt x="44" y="37"/>
                    <a:pt x="43" y="36"/>
                    <a:pt x="43" y="36"/>
                  </a:cubicBezTo>
                  <a:cubicBezTo>
                    <a:pt x="43" y="36"/>
                    <a:pt x="44" y="35"/>
                    <a:pt x="44" y="35"/>
                  </a:cubicBezTo>
                  <a:close/>
                  <a:moveTo>
                    <a:pt x="54" y="39"/>
                  </a:moveTo>
                  <a:cubicBezTo>
                    <a:pt x="56" y="39"/>
                    <a:pt x="57" y="38"/>
                    <a:pt x="57" y="36"/>
                  </a:cubicBezTo>
                  <a:cubicBezTo>
                    <a:pt x="57" y="34"/>
                    <a:pt x="56" y="33"/>
                    <a:pt x="54" y="33"/>
                  </a:cubicBezTo>
                  <a:cubicBezTo>
                    <a:pt x="52" y="33"/>
                    <a:pt x="51" y="34"/>
                    <a:pt x="51" y="36"/>
                  </a:cubicBezTo>
                  <a:cubicBezTo>
                    <a:pt x="51" y="38"/>
                    <a:pt x="52" y="39"/>
                    <a:pt x="54" y="39"/>
                  </a:cubicBezTo>
                  <a:close/>
                  <a:moveTo>
                    <a:pt x="54" y="35"/>
                  </a:moveTo>
                  <a:cubicBezTo>
                    <a:pt x="55" y="35"/>
                    <a:pt x="55" y="36"/>
                    <a:pt x="55" y="36"/>
                  </a:cubicBezTo>
                  <a:cubicBezTo>
                    <a:pt x="55" y="36"/>
                    <a:pt x="55" y="37"/>
                    <a:pt x="54" y="37"/>
                  </a:cubicBezTo>
                  <a:cubicBezTo>
                    <a:pt x="54" y="37"/>
                    <a:pt x="53" y="36"/>
                    <a:pt x="53" y="36"/>
                  </a:cubicBezTo>
                  <a:cubicBezTo>
                    <a:pt x="53" y="36"/>
                    <a:pt x="54" y="35"/>
                    <a:pt x="54" y="35"/>
                  </a:cubicBezTo>
                  <a:close/>
                  <a:moveTo>
                    <a:pt x="14" y="49"/>
                  </a:moveTo>
                  <a:cubicBezTo>
                    <a:pt x="16" y="49"/>
                    <a:pt x="17" y="47"/>
                    <a:pt x="17" y="46"/>
                  </a:cubicBezTo>
                  <a:cubicBezTo>
                    <a:pt x="17" y="44"/>
                    <a:pt x="16" y="43"/>
                    <a:pt x="14" y="43"/>
                  </a:cubicBezTo>
                  <a:cubicBezTo>
                    <a:pt x="13" y="43"/>
                    <a:pt x="11" y="44"/>
                    <a:pt x="11" y="46"/>
                  </a:cubicBezTo>
                  <a:cubicBezTo>
                    <a:pt x="11" y="47"/>
                    <a:pt x="13" y="49"/>
                    <a:pt x="14" y="49"/>
                  </a:cubicBezTo>
                  <a:close/>
                  <a:moveTo>
                    <a:pt x="14" y="45"/>
                  </a:moveTo>
                  <a:cubicBezTo>
                    <a:pt x="15" y="45"/>
                    <a:pt x="15" y="45"/>
                    <a:pt x="15" y="46"/>
                  </a:cubicBezTo>
                  <a:cubicBezTo>
                    <a:pt x="15" y="46"/>
                    <a:pt x="15" y="47"/>
                    <a:pt x="14" y="47"/>
                  </a:cubicBezTo>
                  <a:cubicBezTo>
                    <a:pt x="14" y="47"/>
                    <a:pt x="13" y="46"/>
                    <a:pt x="13" y="46"/>
                  </a:cubicBezTo>
                  <a:cubicBezTo>
                    <a:pt x="13" y="45"/>
                    <a:pt x="14" y="45"/>
                    <a:pt x="14" y="45"/>
                  </a:cubicBezTo>
                  <a:close/>
                  <a:moveTo>
                    <a:pt x="24" y="49"/>
                  </a:moveTo>
                  <a:cubicBezTo>
                    <a:pt x="26" y="49"/>
                    <a:pt x="27" y="47"/>
                    <a:pt x="27" y="46"/>
                  </a:cubicBezTo>
                  <a:cubicBezTo>
                    <a:pt x="27" y="44"/>
                    <a:pt x="26" y="43"/>
                    <a:pt x="24" y="43"/>
                  </a:cubicBezTo>
                  <a:cubicBezTo>
                    <a:pt x="23" y="43"/>
                    <a:pt x="21" y="44"/>
                    <a:pt x="21" y="46"/>
                  </a:cubicBezTo>
                  <a:cubicBezTo>
                    <a:pt x="21" y="47"/>
                    <a:pt x="23" y="49"/>
                    <a:pt x="24" y="49"/>
                  </a:cubicBezTo>
                  <a:close/>
                  <a:moveTo>
                    <a:pt x="24" y="45"/>
                  </a:moveTo>
                  <a:cubicBezTo>
                    <a:pt x="25" y="45"/>
                    <a:pt x="25" y="45"/>
                    <a:pt x="25" y="46"/>
                  </a:cubicBezTo>
                  <a:cubicBezTo>
                    <a:pt x="25" y="46"/>
                    <a:pt x="25" y="47"/>
                    <a:pt x="24" y="47"/>
                  </a:cubicBezTo>
                  <a:cubicBezTo>
                    <a:pt x="24" y="47"/>
                    <a:pt x="23" y="46"/>
                    <a:pt x="23" y="46"/>
                  </a:cubicBezTo>
                  <a:cubicBezTo>
                    <a:pt x="23" y="45"/>
                    <a:pt x="24" y="45"/>
                    <a:pt x="24" y="45"/>
                  </a:cubicBezTo>
                  <a:close/>
                  <a:moveTo>
                    <a:pt x="34" y="49"/>
                  </a:moveTo>
                  <a:cubicBezTo>
                    <a:pt x="36" y="49"/>
                    <a:pt x="37" y="47"/>
                    <a:pt x="37" y="46"/>
                  </a:cubicBezTo>
                  <a:cubicBezTo>
                    <a:pt x="37" y="44"/>
                    <a:pt x="36" y="43"/>
                    <a:pt x="34" y="43"/>
                  </a:cubicBezTo>
                  <a:cubicBezTo>
                    <a:pt x="33" y="43"/>
                    <a:pt x="31" y="44"/>
                    <a:pt x="31" y="46"/>
                  </a:cubicBezTo>
                  <a:cubicBezTo>
                    <a:pt x="31" y="47"/>
                    <a:pt x="33" y="49"/>
                    <a:pt x="34" y="49"/>
                  </a:cubicBezTo>
                  <a:close/>
                  <a:moveTo>
                    <a:pt x="34" y="45"/>
                  </a:moveTo>
                  <a:cubicBezTo>
                    <a:pt x="35" y="45"/>
                    <a:pt x="35" y="45"/>
                    <a:pt x="35" y="46"/>
                  </a:cubicBezTo>
                  <a:cubicBezTo>
                    <a:pt x="35" y="46"/>
                    <a:pt x="35" y="47"/>
                    <a:pt x="34" y="47"/>
                  </a:cubicBezTo>
                  <a:cubicBezTo>
                    <a:pt x="34" y="47"/>
                    <a:pt x="33" y="46"/>
                    <a:pt x="33" y="46"/>
                  </a:cubicBezTo>
                  <a:cubicBezTo>
                    <a:pt x="33" y="45"/>
                    <a:pt x="34" y="45"/>
                    <a:pt x="34" y="45"/>
                  </a:cubicBezTo>
                  <a:close/>
                  <a:moveTo>
                    <a:pt x="44" y="49"/>
                  </a:moveTo>
                  <a:cubicBezTo>
                    <a:pt x="46" y="49"/>
                    <a:pt x="47" y="47"/>
                    <a:pt x="47" y="46"/>
                  </a:cubicBezTo>
                  <a:cubicBezTo>
                    <a:pt x="47" y="44"/>
                    <a:pt x="46" y="43"/>
                    <a:pt x="44" y="43"/>
                  </a:cubicBezTo>
                  <a:cubicBezTo>
                    <a:pt x="43" y="43"/>
                    <a:pt x="41" y="44"/>
                    <a:pt x="41" y="46"/>
                  </a:cubicBezTo>
                  <a:cubicBezTo>
                    <a:pt x="41" y="47"/>
                    <a:pt x="43" y="49"/>
                    <a:pt x="44" y="49"/>
                  </a:cubicBezTo>
                  <a:close/>
                  <a:moveTo>
                    <a:pt x="44" y="45"/>
                  </a:moveTo>
                  <a:cubicBezTo>
                    <a:pt x="45" y="45"/>
                    <a:pt x="45" y="45"/>
                    <a:pt x="45" y="46"/>
                  </a:cubicBezTo>
                  <a:cubicBezTo>
                    <a:pt x="45" y="46"/>
                    <a:pt x="45" y="47"/>
                    <a:pt x="44" y="47"/>
                  </a:cubicBezTo>
                  <a:cubicBezTo>
                    <a:pt x="44" y="47"/>
                    <a:pt x="43" y="46"/>
                    <a:pt x="43" y="46"/>
                  </a:cubicBezTo>
                  <a:cubicBezTo>
                    <a:pt x="43" y="45"/>
                    <a:pt x="44" y="45"/>
                    <a:pt x="44" y="45"/>
                  </a:cubicBezTo>
                  <a:close/>
                  <a:moveTo>
                    <a:pt x="54" y="49"/>
                  </a:moveTo>
                  <a:cubicBezTo>
                    <a:pt x="56" y="49"/>
                    <a:pt x="57" y="47"/>
                    <a:pt x="57" y="46"/>
                  </a:cubicBezTo>
                  <a:cubicBezTo>
                    <a:pt x="57" y="44"/>
                    <a:pt x="56" y="43"/>
                    <a:pt x="54" y="43"/>
                  </a:cubicBezTo>
                  <a:cubicBezTo>
                    <a:pt x="52" y="43"/>
                    <a:pt x="51" y="44"/>
                    <a:pt x="51" y="46"/>
                  </a:cubicBezTo>
                  <a:cubicBezTo>
                    <a:pt x="51" y="47"/>
                    <a:pt x="52" y="49"/>
                    <a:pt x="54" y="49"/>
                  </a:cubicBezTo>
                  <a:close/>
                  <a:moveTo>
                    <a:pt x="54" y="45"/>
                  </a:moveTo>
                  <a:cubicBezTo>
                    <a:pt x="55" y="45"/>
                    <a:pt x="55" y="45"/>
                    <a:pt x="55" y="46"/>
                  </a:cubicBezTo>
                  <a:cubicBezTo>
                    <a:pt x="55" y="46"/>
                    <a:pt x="55" y="47"/>
                    <a:pt x="54" y="47"/>
                  </a:cubicBezTo>
                  <a:cubicBezTo>
                    <a:pt x="54" y="47"/>
                    <a:pt x="53" y="46"/>
                    <a:pt x="53" y="46"/>
                  </a:cubicBezTo>
                  <a:cubicBezTo>
                    <a:pt x="53" y="45"/>
                    <a:pt x="54" y="45"/>
                    <a:pt x="54" y="45"/>
                  </a:cubicBezTo>
                  <a:close/>
                  <a:moveTo>
                    <a:pt x="14" y="59"/>
                  </a:moveTo>
                  <a:cubicBezTo>
                    <a:pt x="16" y="59"/>
                    <a:pt x="17" y="57"/>
                    <a:pt x="17" y="56"/>
                  </a:cubicBezTo>
                  <a:cubicBezTo>
                    <a:pt x="17" y="54"/>
                    <a:pt x="16" y="53"/>
                    <a:pt x="14" y="53"/>
                  </a:cubicBezTo>
                  <a:cubicBezTo>
                    <a:pt x="13" y="53"/>
                    <a:pt x="11" y="54"/>
                    <a:pt x="11" y="56"/>
                  </a:cubicBezTo>
                  <a:cubicBezTo>
                    <a:pt x="11" y="57"/>
                    <a:pt x="13" y="59"/>
                    <a:pt x="14" y="59"/>
                  </a:cubicBezTo>
                  <a:close/>
                  <a:moveTo>
                    <a:pt x="14" y="55"/>
                  </a:moveTo>
                  <a:cubicBezTo>
                    <a:pt x="15" y="55"/>
                    <a:pt x="15" y="55"/>
                    <a:pt x="15" y="56"/>
                  </a:cubicBezTo>
                  <a:cubicBezTo>
                    <a:pt x="15" y="56"/>
                    <a:pt x="15" y="57"/>
                    <a:pt x="14" y="57"/>
                  </a:cubicBezTo>
                  <a:cubicBezTo>
                    <a:pt x="14" y="57"/>
                    <a:pt x="13" y="56"/>
                    <a:pt x="13" y="56"/>
                  </a:cubicBezTo>
                  <a:cubicBezTo>
                    <a:pt x="13" y="55"/>
                    <a:pt x="14" y="55"/>
                    <a:pt x="14" y="55"/>
                  </a:cubicBezTo>
                  <a:close/>
                  <a:moveTo>
                    <a:pt x="24" y="59"/>
                  </a:moveTo>
                  <a:cubicBezTo>
                    <a:pt x="26" y="59"/>
                    <a:pt x="27" y="57"/>
                    <a:pt x="27" y="56"/>
                  </a:cubicBezTo>
                  <a:cubicBezTo>
                    <a:pt x="27" y="54"/>
                    <a:pt x="26" y="53"/>
                    <a:pt x="24" y="53"/>
                  </a:cubicBezTo>
                  <a:cubicBezTo>
                    <a:pt x="23" y="53"/>
                    <a:pt x="21" y="54"/>
                    <a:pt x="21" y="56"/>
                  </a:cubicBezTo>
                  <a:cubicBezTo>
                    <a:pt x="21" y="57"/>
                    <a:pt x="23" y="59"/>
                    <a:pt x="24" y="59"/>
                  </a:cubicBezTo>
                  <a:close/>
                  <a:moveTo>
                    <a:pt x="24" y="55"/>
                  </a:moveTo>
                  <a:cubicBezTo>
                    <a:pt x="25" y="55"/>
                    <a:pt x="25" y="55"/>
                    <a:pt x="25" y="56"/>
                  </a:cubicBezTo>
                  <a:cubicBezTo>
                    <a:pt x="25" y="56"/>
                    <a:pt x="25" y="57"/>
                    <a:pt x="24" y="57"/>
                  </a:cubicBezTo>
                  <a:cubicBezTo>
                    <a:pt x="24" y="57"/>
                    <a:pt x="23" y="56"/>
                    <a:pt x="23" y="56"/>
                  </a:cubicBezTo>
                  <a:cubicBezTo>
                    <a:pt x="23" y="55"/>
                    <a:pt x="24" y="55"/>
                    <a:pt x="24" y="55"/>
                  </a:cubicBezTo>
                  <a:close/>
                  <a:moveTo>
                    <a:pt x="34" y="59"/>
                  </a:moveTo>
                  <a:cubicBezTo>
                    <a:pt x="36" y="59"/>
                    <a:pt x="37" y="57"/>
                    <a:pt x="37" y="56"/>
                  </a:cubicBezTo>
                  <a:cubicBezTo>
                    <a:pt x="37" y="54"/>
                    <a:pt x="36" y="53"/>
                    <a:pt x="34" y="53"/>
                  </a:cubicBezTo>
                  <a:cubicBezTo>
                    <a:pt x="33" y="53"/>
                    <a:pt x="31" y="54"/>
                    <a:pt x="31" y="56"/>
                  </a:cubicBezTo>
                  <a:cubicBezTo>
                    <a:pt x="31" y="57"/>
                    <a:pt x="33" y="59"/>
                    <a:pt x="34" y="59"/>
                  </a:cubicBezTo>
                  <a:close/>
                  <a:moveTo>
                    <a:pt x="34" y="55"/>
                  </a:moveTo>
                  <a:cubicBezTo>
                    <a:pt x="35" y="55"/>
                    <a:pt x="35" y="55"/>
                    <a:pt x="35" y="56"/>
                  </a:cubicBezTo>
                  <a:cubicBezTo>
                    <a:pt x="35" y="56"/>
                    <a:pt x="35" y="57"/>
                    <a:pt x="34" y="57"/>
                  </a:cubicBezTo>
                  <a:cubicBezTo>
                    <a:pt x="34" y="57"/>
                    <a:pt x="33" y="56"/>
                    <a:pt x="33" y="56"/>
                  </a:cubicBezTo>
                  <a:cubicBezTo>
                    <a:pt x="33" y="55"/>
                    <a:pt x="34" y="55"/>
                    <a:pt x="34" y="55"/>
                  </a:cubicBezTo>
                  <a:close/>
                  <a:moveTo>
                    <a:pt x="44" y="59"/>
                  </a:moveTo>
                  <a:cubicBezTo>
                    <a:pt x="46" y="59"/>
                    <a:pt x="47" y="57"/>
                    <a:pt x="47" y="56"/>
                  </a:cubicBezTo>
                  <a:cubicBezTo>
                    <a:pt x="47" y="54"/>
                    <a:pt x="46" y="53"/>
                    <a:pt x="44" y="53"/>
                  </a:cubicBezTo>
                  <a:cubicBezTo>
                    <a:pt x="43" y="53"/>
                    <a:pt x="41" y="54"/>
                    <a:pt x="41" y="56"/>
                  </a:cubicBezTo>
                  <a:cubicBezTo>
                    <a:pt x="41" y="57"/>
                    <a:pt x="43" y="59"/>
                    <a:pt x="44" y="59"/>
                  </a:cubicBezTo>
                  <a:close/>
                  <a:moveTo>
                    <a:pt x="44" y="55"/>
                  </a:moveTo>
                  <a:cubicBezTo>
                    <a:pt x="45" y="55"/>
                    <a:pt x="45" y="55"/>
                    <a:pt x="45" y="56"/>
                  </a:cubicBezTo>
                  <a:cubicBezTo>
                    <a:pt x="45" y="56"/>
                    <a:pt x="45" y="57"/>
                    <a:pt x="44" y="57"/>
                  </a:cubicBezTo>
                  <a:cubicBezTo>
                    <a:pt x="44" y="57"/>
                    <a:pt x="43" y="56"/>
                    <a:pt x="43" y="56"/>
                  </a:cubicBezTo>
                  <a:cubicBezTo>
                    <a:pt x="43" y="55"/>
                    <a:pt x="44" y="55"/>
                    <a:pt x="44" y="55"/>
                  </a:cubicBezTo>
                  <a:close/>
                  <a:moveTo>
                    <a:pt x="54" y="59"/>
                  </a:moveTo>
                  <a:cubicBezTo>
                    <a:pt x="56" y="59"/>
                    <a:pt x="57" y="57"/>
                    <a:pt x="57" y="56"/>
                  </a:cubicBezTo>
                  <a:cubicBezTo>
                    <a:pt x="57" y="54"/>
                    <a:pt x="56" y="53"/>
                    <a:pt x="54" y="53"/>
                  </a:cubicBezTo>
                  <a:cubicBezTo>
                    <a:pt x="52" y="53"/>
                    <a:pt x="51" y="54"/>
                    <a:pt x="51" y="56"/>
                  </a:cubicBezTo>
                  <a:cubicBezTo>
                    <a:pt x="51" y="57"/>
                    <a:pt x="52" y="59"/>
                    <a:pt x="54" y="59"/>
                  </a:cubicBezTo>
                  <a:close/>
                  <a:moveTo>
                    <a:pt x="54" y="55"/>
                  </a:moveTo>
                  <a:cubicBezTo>
                    <a:pt x="55" y="55"/>
                    <a:pt x="55" y="55"/>
                    <a:pt x="55" y="56"/>
                  </a:cubicBezTo>
                  <a:cubicBezTo>
                    <a:pt x="55" y="56"/>
                    <a:pt x="55" y="57"/>
                    <a:pt x="54" y="57"/>
                  </a:cubicBezTo>
                  <a:cubicBezTo>
                    <a:pt x="54" y="57"/>
                    <a:pt x="53" y="56"/>
                    <a:pt x="53" y="56"/>
                  </a:cubicBezTo>
                  <a:cubicBezTo>
                    <a:pt x="53" y="55"/>
                    <a:pt x="54" y="55"/>
                    <a:pt x="54" y="55"/>
                  </a:cubicBezTo>
                  <a:close/>
                  <a:moveTo>
                    <a:pt x="14" y="68"/>
                  </a:moveTo>
                  <a:cubicBezTo>
                    <a:pt x="16" y="68"/>
                    <a:pt x="17" y="67"/>
                    <a:pt x="17" y="65"/>
                  </a:cubicBezTo>
                  <a:cubicBezTo>
                    <a:pt x="17" y="64"/>
                    <a:pt x="16" y="63"/>
                    <a:pt x="14" y="63"/>
                  </a:cubicBezTo>
                  <a:cubicBezTo>
                    <a:pt x="13" y="63"/>
                    <a:pt x="11" y="64"/>
                    <a:pt x="11" y="65"/>
                  </a:cubicBezTo>
                  <a:cubicBezTo>
                    <a:pt x="11" y="67"/>
                    <a:pt x="13" y="68"/>
                    <a:pt x="14" y="68"/>
                  </a:cubicBezTo>
                  <a:close/>
                  <a:moveTo>
                    <a:pt x="14" y="65"/>
                  </a:moveTo>
                  <a:cubicBezTo>
                    <a:pt x="15" y="65"/>
                    <a:pt x="15" y="65"/>
                    <a:pt x="15" y="65"/>
                  </a:cubicBezTo>
                  <a:cubicBezTo>
                    <a:pt x="15" y="66"/>
                    <a:pt x="15" y="66"/>
                    <a:pt x="14" y="66"/>
                  </a:cubicBezTo>
                  <a:cubicBezTo>
                    <a:pt x="14" y="66"/>
                    <a:pt x="13" y="66"/>
                    <a:pt x="13" y="65"/>
                  </a:cubicBezTo>
                  <a:cubicBezTo>
                    <a:pt x="13" y="65"/>
                    <a:pt x="14" y="65"/>
                    <a:pt x="14" y="65"/>
                  </a:cubicBezTo>
                  <a:close/>
                  <a:moveTo>
                    <a:pt x="24" y="68"/>
                  </a:moveTo>
                  <a:cubicBezTo>
                    <a:pt x="26" y="68"/>
                    <a:pt x="27" y="67"/>
                    <a:pt x="27" y="65"/>
                  </a:cubicBezTo>
                  <a:cubicBezTo>
                    <a:pt x="27" y="64"/>
                    <a:pt x="26" y="63"/>
                    <a:pt x="24" y="63"/>
                  </a:cubicBezTo>
                  <a:cubicBezTo>
                    <a:pt x="23" y="63"/>
                    <a:pt x="21" y="64"/>
                    <a:pt x="21" y="65"/>
                  </a:cubicBezTo>
                  <a:cubicBezTo>
                    <a:pt x="21" y="67"/>
                    <a:pt x="23" y="68"/>
                    <a:pt x="24" y="68"/>
                  </a:cubicBezTo>
                  <a:close/>
                  <a:moveTo>
                    <a:pt x="24" y="65"/>
                  </a:moveTo>
                  <a:cubicBezTo>
                    <a:pt x="25" y="65"/>
                    <a:pt x="25" y="65"/>
                    <a:pt x="25" y="65"/>
                  </a:cubicBezTo>
                  <a:cubicBezTo>
                    <a:pt x="25" y="66"/>
                    <a:pt x="25" y="66"/>
                    <a:pt x="24" y="66"/>
                  </a:cubicBezTo>
                  <a:cubicBezTo>
                    <a:pt x="24" y="66"/>
                    <a:pt x="23" y="66"/>
                    <a:pt x="23" y="65"/>
                  </a:cubicBezTo>
                  <a:cubicBezTo>
                    <a:pt x="23" y="65"/>
                    <a:pt x="24" y="65"/>
                    <a:pt x="24" y="6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1" rIns="91440" bIns="45721" numCol="1" anchor="t" anchorCtr="0" compatLnSpc="1"/>
            <a:lstStyle/>
            <a:p>
              <a:endParaRPr lang="en-US" sz="1800"/>
            </a:p>
          </p:txBody>
        </p:sp>
        <p:sp>
          <p:nvSpPr>
            <p:cNvPr id="83" name="ïSḻíďê"/>
            <p:cNvSpPr/>
            <p:nvPr/>
          </p:nvSpPr>
          <p:spPr bwMode="auto">
            <a:xfrm>
              <a:off x="5007514" y="1797752"/>
              <a:ext cx="299924" cy="195603"/>
            </a:xfrm>
            <a:custGeom>
              <a:avLst/>
              <a:gdLst>
                <a:gd name="T0" fmla="*/ 28 w 77"/>
                <a:gd name="T1" fmla="*/ 2 h 48"/>
                <a:gd name="T2" fmla="*/ 10 w 77"/>
                <a:gd name="T3" fmla="*/ 9 h 48"/>
                <a:gd name="T4" fmla="*/ 0 w 77"/>
                <a:gd name="T5" fmla="*/ 34 h 48"/>
                <a:gd name="T6" fmla="*/ 9 w 77"/>
                <a:gd name="T7" fmla="*/ 42 h 48"/>
                <a:gd name="T8" fmla="*/ 10 w 77"/>
                <a:gd name="T9" fmla="*/ 44 h 48"/>
                <a:gd name="T10" fmla="*/ 11 w 77"/>
                <a:gd name="T11" fmla="*/ 46 h 48"/>
                <a:gd name="T12" fmla="*/ 13 w 77"/>
                <a:gd name="T13" fmla="*/ 47 h 48"/>
                <a:gd name="T14" fmla="*/ 15 w 77"/>
                <a:gd name="T15" fmla="*/ 48 h 48"/>
                <a:gd name="T16" fmla="*/ 19 w 77"/>
                <a:gd name="T17" fmla="*/ 48 h 48"/>
                <a:gd name="T18" fmla="*/ 21 w 77"/>
                <a:gd name="T19" fmla="*/ 47 h 48"/>
                <a:gd name="T20" fmla="*/ 23 w 77"/>
                <a:gd name="T21" fmla="*/ 46 h 48"/>
                <a:gd name="T22" fmla="*/ 25 w 77"/>
                <a:gd name="T23" fmla="*/ 43 h 48"/>
                <a:gd name="T24" fmla="*/ 49 w 77"/>
                <a:gd name="T25" fmla="*/ 42 h 48"/>
                <a:gd name="T26" fmla="*/ 50 w 77"/>
                <a:gd name="T27" fmla="*/ 44 h 48"/>
                <a:gd name="T28" fmla="*/ 52 w 77"/>
                <a:gd name="T29" fmla="*/ 46 h 48"/>
                <a:gd name="T30" fmla="*/ 54 w 77"/>
                <a:gd name="T31" fmla="*/ 47 h 48"/>
                <a:gd name="T32" fmla="*/ 56 w 77"/>
                <a:gd name="T33" fmla="*/ 48 h 48"/>
                <a:gd name="T34" fmla="*/ 60 w 77"/>
                <a:gd name="T35" fmla="*/ 48 h 48"/>
                <a:gd name="T36" fmla="*/ 62 w 77"/>
                <a:gd name="T37" fmla="*/ 47 h 48"/>
                <a:gd name="T38" fmla="*/ 64 w 77"/>
                <a:gd name="T39" fmla="*/ 46 h 48"/>
                <a:gd name="T40" fmla="*/ 65 w 77"/>
                <a:gd name="T41" fmla="*/ 43 h 48"/>
                <a:gd name="T42" fmla="*/ 75 w 77"/>
                <a:gd name="T43" fmla="*/ 42 h 48"/>
                <a:gd name="T44" fmla="*/ 77 w 77"/>
                <a:gd name="T45" fmla="*/ 2 h 48"/>
                <a:gd name="T46" fmla="*/ 3 w 77"/>
                <a:gd name="T47" fmla="*/ 39 h 48"/>
                <a:gd name="T48" fmla="*/ 10 w 77"/>
                <a:gd name="T49" fmla="*/ 35 h 48"/>
                <a:gd name="T50" fmla="*/ 21 w 77"/>
                <a:gd name="T51" fmla="*/ 42 h 48"/>
                <a:gd name="T52" fmla="*/ 19 w 77"/>
                <a:gd name="T53" fmla="*/ 43 h 48"/>
                <a:gd name="T54" fmla="*/ 15 w 77"/>
                <a:gd name="T55" fmla="*/ 44 h 48"/>
                <a:gd name="T56" fmla="*/ 13 w 77"/>
                <a:gd name="T57" fmla="*/ 42 h 48"/>
                <a:gd name="T58" fmla="*/ 12 w 77"/>
                <a:gd name="T59" fmla="*/ 40 h 48"/>
                <a:gd name="T60" fmla="*/ 14 w 77"/>
                <a:gd name="T61" fmla="*/ 36 h 48"/>
                <a:gd name="T62" fmla="*/ 17 w 77"/>
                <a:gd name="T63" fmla="*/ 35 h 48"/>
                <a:gd name="T64" fmla="*/ 20 w 77"/>
                <a:gd name="T65" fmla="*/ 36 h 48"/>
                <a:gd name="T66" fmla="*/ 21 w 77"/>
                <a:gd name="T67" fmla="*/ 40 h 48"/>
                <a:gd name="T68" fmla="*/ 17 w 77"/>
                <a:gd name="T69" fmla="*/ 31 h 48"/>
                <a:gd name="T70" fmla="*/ 3 w 77"/>
                <a:gd name="T71" fmla="*/ 32 h 48"/>
                <a:gd name="T72" fmla="*/ 11 w 77"/>
                <a:gd name="T73" fmla="*/ 12 h 48"/>
                <a:gd name="T74" fmla="*/ 29 w 77"/>
                <a:gd name="T75" fmla="*/ 12 h 48"/>
                <a:gd name="T76" fmla="*/ 22 w 77"/>
                <a:gd name="T77" fmla="*/ 33 h 48"/>
                <a:gd name="T78" fmla="*/ 24 w 77"/>
                <a:gd name="T79" fmla="*/ 35 h 48"/>
                <a:gd name="T80" fmla="*/ 50 w 77"/>
                <a:gd name="T81" fmla="*/ 35 h 48"/>
                <a:gd name="T82" fmla="*/ 61 w 77"/>
                <a:gd name="T83" fmla="*/ 42 h 48"/>
                <a:gd name="T84" fmla="*/ 60 w 77"/>
                <a:gd name="T85" fmla="*/ 43 h 48"/>
                <a:gd name="T86" fmla="*/ 56 w 77"/>
                <a:gd name="T87" fmla="*/ 44 h 48"/>
                <a:gd name="T88" fmla="*/ 54 w 77"/>
                <a:gd name="T89" fmla="*/ 42 h 48"/>
                <a:gd name="T90" fmla="*/ 53 w 77"/>
                <a:gd name="T91" fmla="*/ 40 h 48"/>
                <a:gd name="T92" fmla="*/ 55 w 77"/>
                <a:gd name="T93" fmla="*/ 36 h 48"/>
                <a:gd name="T94" fmla="*/ 58 w 77"/>
                <a:gd name="T95" fmla="*/ 35 h 48"/>
                <a:gd name="T96" fmla="*/ 60 w 77"/>
                <a:gd name="T97" fmla="*/ 36 h 48"/>
                <a:gd name="T98" fmla="*/ 62 w 77"/>
                <a:gd name="T99" fmla="*/ 40 h 48"/>
                <a:gd name="T100" fmla="*/ 66 w 77"/>
                <a:gd name="T101" fmla="*/ 39 h 48"/>
                <a:gd name="T102" fmla="*/ 74 w 77"/>
                <a:gd name="T103" fmla="*/ 39 h 48"/>
                <a:gd name="T104" fmla="*/ 12 w 77"/>
                <a:gd name="T105" fmla="*/ 14 h 48"/>
                <a:gd name="T106" fmla="*/ 7 w 77"/>
                <a:gd name="T107" fmla="*/ 25 h 48"/>
                <a:gd name="T108" fmla="*/ 27 w 77"/>
                <a:gd name="T109" fmla="*/ 14 h 48"/>
                <a:gd name="T110" fmla="*/ 8 w 77"/>
                <a:gd name="T111" fmla="*/ 23 h 48"/>
                <a:gd name="T112" fmla="*/ 25 w 77"/>
                <a:gd name="T113" fmla="*/ 23 h 48"/>
                <a:gd name="T114" fmla="*/ 14 w 77"/>
                <a:gd name="T115" fmla="*/ 29 h 48"/>
                <a:gd name="T116" fmla="*/ 17 w 77"/>
                <a:gd name="T117" fmla="*/ 2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7" h="48">
                  <a:moveTo>
                    <a:pt x="75" y="0"/>
                  </a:moveTo>
                  <a:cubicBezTo>
                    <a:pt x="30" y="0"/>
                    <a:pt x="30" y="0"/>
                    <a:pt x="30" y="0"/>
                  </a:cubicBezTo>
                  <a:cubicBezTo>
                    <a:pt x="29" y="0"/>
                    <a:pt x="28" y="1"/>
                    <a:pt x="28" y="2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0" y="8"/>
                    <a:pt x="10" y="9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3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1"/>
                    <a:pt x="1" y="42"/>
                    <a:pt x="2" y="42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2"/>
                    <a:pt x="9" y="43"/>
                    <a:pt x="9" y="43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9" y="44"/>
                    <a:pt x="10" y="44"/>
                    <a:pt x="10" y="44"/>
                  </a:cubicBezTo>
                  <a:cubicBezTo>
                    <a:pt x="10" y="45"/>
                    <a:pt x="10" y="45"/>
                    <a:pt x="10" y="45"/>
                  </a:cubicBezTo>
                  <a:cubicBezTo>
                    <a:pt x="10" y="45"/>
                    <a:pt x="11" y="45"/>
                    <a:pt x="11" y="46"/>
                  </a:cubicBezTo>
                  <a:cubicBezTo>
                    <a:pt x="11" y="46"/>
                    <a:pt x="11" y="46"/>
                    <a:pt x="11" y="46"/>
                  </a:cubicBezTo>
                  <a:cubicBezTo>
                    <a:pt x="11" y="46"/>
                    <a:pt x="12" y="46"/>
                    <a:pt x="12" y="47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13" y="47"/>
                    <a:pt x="13" y="47"/>
                    <a:pt x="13" y="47"/>
                  </a:cubicBezTo>
                  <a:cubicBezTo>
                    <a:pt x="13" y="48"/>
                    <a:pt x="14" y="48"/>
                    <a:pt x="14" y="48"/>
                  </a:cubicBezTo>
                  <a:cubicBezTo>
                    <a:pt x="14" y="48"/>
                    <a:pt x="14" y="48"/>
                    <a:pt x="15" y="48"/>
                  </a:cubicBezTo>
                  <a:cubicBezTo>
                    <a:pt x="15" y="48"/>
                    <a:pt x="15" y="48"/>
                    <a:pt x="15" y="48"/>
                  </a:cubicBezTo>
                  <a:cubicBezTo>
                    <a:pt x="16" y="48"/>
                    <a:pt x="16" y="48"/>
                    <a:pt x="17" y="48"/>
                  </a:cubicBezTo>
                  <a:cubicBezTo>
                    <a:pt x="17" y="48"/>
                    <a:pt x="18" y="48"/>
                    <a:pt x="19" y="48"/>
                  </a:cubicBezTo>
                  <a:cubicBezTo>
                    <a:pt x="19" y="48"/>
                    <a:pt x="19" y="48"/>
                    <a:pt x="19" y="48"/>
                  </a:cubicBezTo>
                  <a:cubicBezTo>
                    <a:pt x="19" y="48"/>
                    <a:pt x="20" y="48"/>
                    <a:pt x="20" y="48"/>
                  </a:cubicBezTo>
                  <a:cubicBezTo>
                    <a:pt x="20" y="48"/>
                    <a:pt x="20" y="48"/>
                    <a:pt x="21" y="47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6"/>
                    <a:pt x="23" y="46"/>
                  </a:cubicBezTo>
                  <a:cubicBezTo>
                    <a:pt x="23" y="46"/>
                    <a:pt x="23" y="46"/>
                    <a:pt x="23" y="46"/>
                  </a:cubicBezTo>
                  <a:cubicBezTo>
                    <a:pt x="23" y="45"/>
                    <a:pt x="24" y="45"/>
                    <a:pt x="24" y="45"/>
                  </a:cubicBezTo>
                  <a:cubicBezTo>
                    <a:pt x="24" y="45"/>
                    <a:pt x="24" y="45"/>
                    <a:pt x="24" y="44"/>
                  </a:cubicBezTo>
                  <a:cubicBezTo>
                    <a:pt x="24" y="44"/>
                    <a:pt x="25" y="44"/>
                    <a:pt x="25" y="43"/>
                  </a:cubicBezTo>
                  <a:cubicBezTo>
                    <a:pt x="25" y="43"/>
                    <a:pt x="25" y="43"/>
                    <a:pt x="25" y="43"/>
                  </a:cubicBezTo>
                  <a:cubicBezTo>
                    <a:pt x="25" y="43"/>
                    <a:pt x="25" y="42"/>
                    <a:pt x="25" y="42"/>
                  </a:cubicBezTo>
                  <a:cubicBezTo>
                    <a:pt x="49" y="42"/>
                    <a:pt x="49" y="42"/>
                    <a:pt x="49" y="42"/>
                  </a:cubicBezTo>
                  <a:cubicBezTo>
                    <a:pt x="49" y="42"/>
                    <a:pt x="49" y="43"/>
                    <a:pt x="50" y="43"/>
                  </a:cubicBezTo>
                  <a:cubicBezTo>
                    <a:pt x="50" y="43"/>
                    <a:pt x="50" y="43"/>
                    <a:pt x="50" y="43"/>
                  </a:cubicBezTo>
                  <a:cubicBezTo>
                    <a:pt x="50" y="44"/>
                    <a:pt x="50" y="44"/>
                    <a:pt x="50" y="44"/>
                  </a:cubicBezTo>
                  <a:cubicBezTo>
                    <a:pt x="51" y="45"/>
                    <a:pt x="51" y="45"/>
                    <a:pt x="51" y="45"/>
                  </a:cubicBezTo>
                  <a:cubicBezTo>
                    <a:pt x="51" y="45"/>
                    <a:pt x="51" y="45"/>
                    <a:pt x="51" y="46"/>
                  </a:cubicBezTo>
                  <a:cubicBezTo>
                    <a:pt x="52" y="46"/>
                    <a:pt x="52" y="46"/>
                    <a:pt x="52" y="46"/>
                  </a:cubicBezTo>
                  <a:cubicBezTo>
                    <a:pt x="52" y="46"/>
                    <a:pt x="52" y="46"/>
                    <a:pt x="53" y="47"/>
                  </a:cubicBezTo>
                  <a:cubicBezTo>
                    <a:pt x="53" y="47"/>
                    <a:pt x="53" y="47"/>
                    <a:pt x="53" y="47"/>
                  </a:cubicBezTo>
                  <a:cubicBezTo>
                    <a:pt x="53" y="47"/>
                    <a:pt x="54" y="47"/>
                    <a:pt x="54" y="47"/>
                  </a:cubicBezTo>
                  <a:cubicBezTo>
                    <a:pt x="54" y="48"/>
                    <a:pt x="54" y="48"/>
                    <a:pt x="54" y="48"/>
                  </a:cubicBezTo>
                  <a:cubicBezTo>
                    <a:pt x="55" y="48"/>
                    <a:pt x="55" y="48"/>
                    <a:pt x="55" y="48"/>
                  </a:cubicBezTo>
                  <a:cubicBezTo>
                    <a:pt x="56" y="48"/>
                    <a:pt x="56" y="48"/>
                    <a:pt x="56" y="48"/>
                  </a:cubicBezTo>
                  <a:cubicBezTo>
                    <a:pt x="56" y="48"/>
                    <a:pt x="57" y="48"/>
                    <a:pt x="58" y="48"/>
                  </a:cubicBezTo>
                  <a:cubicBezTo>
                    <a:pt x="58" y="48"/>
                    <a:pt x="59" y="48"/>
                    <a:pt x="59" y="48"/>
                  </a:cubicBezTo>
                  <a:cubicBezTo>
                    <a:pt x="59" y="48"/>
                    <a:pt x="59" y="48"/>
                    <a:pt x="60" y="48"/>
                  </a:cubicBezTo>
                  <a:cubicBezTo>
                    <a:pt x="60" y="48"/>
                    <a:pt x="60" y="48"/>
                    <a:pt x="61" y="48"/>
                  </a:cubicBezTo>
                  <a:cubicBezTo>
                    <a:pt x="61" y="48"/>
                    <a:pt x="61" y="48"/>
                    <a:pt x="61" y="47"/>
                  </a:cubicBezTo>
                  <a:cubicBezTo>
                    <a:pt x="61" y="47"/>
                    <a:pt x="62" y="47"/>
                    <a:pt x="62" y="47"/>
                  </a:cubicBezTo>
                  <a:cubicBezTo>
                    <a:pt x="62" y="47"/>
                    <a:pt x="62" y="47"/>
                    <a:pt x="63" y="47"/>
                  </a:cubicBezTo>
                  <a:cubicBezTo>
                    <a:pt x="63" y="46"/>
                    <a:pt x="63" y="46"/>
                    <a:pt x="63" y="46"/>
                  </a:cubicBezTo>
                  <a:cubicBezTo>
                    <a:pt x="63" y="46"/>
                    <a:pt x="64" y="46"/>
                    <a:pt x="64" y="46"/>
                  </a:cubicBezTo>
                  <a:cubicBezTo>
                    <a:pt x="64" y="45"/>
                    <a:pt x="64" y="45"/>
                    <a:pt x="64" y="45"/>
                  </a:cubicBezTo>
                  <a:cubicBezTo>
                    <a:pt x="64" y="45"/>
                    <a:pt x="65" y="45"/>
                    <a:pt x="65" y="44"/>
                  </a:cubicBezTo>
                  <a:cubicBezTo>
                    <a:pt x="65" y="44"/>
                    <a:pt x="65" y="44"/>
                    <a:pt x="65" y="43"/>
                  </a:cubicBezTo>
                  <a:cubicBezTo>
                    <a:pt x="65" y="43"/>
                    <a:pt x="65" y="43"/>
                    <a:pt x="65" y="43"/>
                  </a:cubicBezTo>
                  <a:cubicBezTo>
                    <a:pt x="66" y="43"/>
                    <a:pt x="66" y="42"/>
                    <a:pt x="66" y="42"/>
                  </a:cubicBezTo>
                  <a:cubicBezTo>
                    <a:pt x="75" y="42"/>
                    <a:pt x="75" y="42"/>
                    <a:pt x="75" y="42"/>
                  </a:cubicBezTo>
                  <a:cubicBezTo>
                    <a:pt x="76" y="42"/>
                    <a:pt x="77" y="41"/>
                    <a:pt x="77" y="40"/>
                  </a:cubicBezTo>
                  <a:cubicBezTo>
                    <a:pt x="77" y="34"/>
                    <a:pt x="77" y="34"/>
                    <a:pt x="77" y="34"/>
                  </a:cubicBezTo>
                  <a:cubicBezTo>
                    <a:pt x="77" y="2"/>
                    <a:pt x="77" y="2"/>
                    <a:pt x="77" y="2"/>
                  </a:cubicBezTo>
                  <a:cubicBezTo>
                    <a:pt x="77" y="1"/>
                    <a:pt x="76" y="0"/>
                    <a:pt x="75" y="0"/>
                  </a:cubicBezTo>
                  <a:close/>
                  <a:moveTo>
                    <a:pt x="8" y="39"/>
                  </a:moveTo>
                  <a:cubicBezTo>
                    <a:pt x="3" y="39"/>
                    <a:pt x="3" y="39"/>
                    <a:pt x="3" y="39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9" y="36"/>
                    <a:pt x="9" y="37"/>
                    <a:pt x="8" y="39"/>
                  </a:cubicBezTo>
                  <a:close/>
                  <a:moveTo>
                    <a:pt x="21" y="41"/>
                  </a:moveTo>
                  <a:cubicBezTo>
                    <a:pt x="21" y="41"/>
                    <a:pt x="21" y="42"/>
                    <a:pt x="21" y="42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19" y="43"/>
                    <a:pt x="19" y="43"/>
                  </a:cubicBezTo>
                  <a:cubicBezTo>
                    <a:pt x="19" y="44"/>
                    <a:pt x="19" y="44"/>
                    <a:pt x="19" y="44"/>
                  </a:cubicBezTo>
                  <a:cubicBezTo>
                    <a:pt x="18" y="44"/>
                    <a:pt x="17" y="44"/>
                    <a:pt x="17" y="44"/>
                  </a:cubicBezTo>
                  <a:cubicBezTo>
                    <a:pt x="16" y="44"/>
                    <a:pt x="16" y="44"/>
                    <a:pt x="15" y="44"/>
                  </a:cubicBezTo>
                  <a:cubicBezTo>
                    <a:pt x="15" y="44"/>
                    <a:pt x="15" y="44"/>
                    <a:pt x="15" y="43"/>
                  </a:cubicBezTo>
                  <a:cubicBezTo>
                    <a:pt x="14" y="43"/>
                    <a:pt x="14" y="43"/>
                    <a:pt x="14" y="43"/>
                  </a:cubicBezTo>
                  <a:cubicBezTo>
                    <a:pt x="14" y="43"/>
                    <a:pt x="13" y="43"/>
                    <a:pt x="13" y="42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3" y="42"/>
                    <a:pt x="13" y="41"/>
                    <a:pt x="13" y="41"/>
                  </a:cubicBezTo>
                  <a:cubicBezTo>
                    <a:pt x="13" y="40"/>
                    <a:pt x="12" y="40"/>
                    <a:pt x="12" y="40"/>
                  </a:cubicBezTo>
                  <a:cubicBezTo>
                    <a:pt x="12" y="39"/>
                    <a:pt x="13" y="38"/>
                    <a:pt x="13" y="37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3" y="37"/>
                    <a:pt x="14" y="37"/>
                    <a:pt x="14" y="36"/>
                  </a:cubicBezTo>
                  <a:cubicBezTo>
                    <a:pt x="14" y="36"/>
                    <a:pt x="14" y="36"/>
                    <a:pt x="15" y="36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6" y="35"/>
                    <a:pt x="16" y="35"/>
                    <a:pt x="17" y="35"/>
                  </a:cubicBezTo>
                  <a:cubicBezTo>
                    <a:pt x="17" y="35"/>
                    <a:pt x="18" y="35"/>
                    <a:pt x="19" y="36"/>
                  </a:cubicBezTo>
                  <a:cubicBezTo>
                    <a:pt x="19" y="36"/>
                    <a:pt x="19" y="36"/>
                    <a:pt x="19" y="36"/>
                  </a:cubicBezTo>
                  <a:cubicBezTo>
                    <a:pt x="19" y="36"/>
                    <a:pt x="20" y="36"/>
                    <a:pt x="20" y="36"/>
                  </a:cubicBezTo>
                  <a:cubicBezTo>
                    <a:pt x="20" y="37"/>
                    <a:pt x="20" y="37"/>
                    <a:pt x="21" y="37"/>
                  </a:cubicBezTo>
                  <a:cubicBezTo>
                    <a:pt x="21" y="37"/>
                    <a:pt x="21" y="37"/>
                    <a:pt x="21" y="37"/>
                  </a:cubicBezTo>
                  <a:cubicBezTo>
                    <a:pt x="21" y="38"/>
                    <a:pt x="21" y="39"/>
                    <a:pt x="21" y="40"/>
                  </a:cubicBezTo>
                  <a:cubicBezTo>
                    <a:pt x="21" y="40"/>
                    <a:pt x="21" y="40"/>
                    <a:pt x="21" y="41"/>
                  </a:cubicBezTo>
                  <a:close/>
                  <a:moveTo>
                    <a:pt x="22" y="33"/>
                  </a:moveTo>
                  <a:cubicBezTo>
                    <a:pt x="21" y="32"/>
                    <a:pt x="19" y="31"/>
                    <a:pt x="17" y="31"/>
                  </a:cubicBezTo>
                  <a:cubicBezTo>
                    <a:pt x="15" y="31"/>
                    <a:pt x="13" y="32"/>
                    <a:pt x="12" y="33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3" y="33"/>
                    <a:pt x="3" y="33"/>
                    <a:pt x="3" y="32"/>
                  </a:cubicBezTo>
                  <a:cubicBezTo>
                    <a:pt x="3" y="25"/>
                    <a:pt x="3" y="25"/>
                    <a:pt x="3" y="25"/>
                  </a:cubicBezTo>
                  <a:cubicBezTo>
                    <a:pt x="3" y="24"/>
                    <a:pt x="3" y="23"/>
                    <a:pt x="4" y="2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1"/>
                    <a:pt x="13" y="11"/>
                    <a:pt x="13" y="11"/>
                  </a:cubicBezTo>
                  <a:cubicBezTo>
                    <a:pt x="28" y="11"/>
                    <a:pt x="28" y="11"/>
                    <a:pt x="28" y="11"/>
                  </a:cubicBezTo>
                  <a:cubicBezTo>
                    <a:pt x="28" y="11"/>
                    <a:pt x="29" y="11"/>
                    <a:pt x="29" y="12"/>
                  </a:cubicBezTo>
                  <a:cubicBezTo>
                    <a:pt x="29" y="32"/>
                    <a:pt x="29" y="32"/>
                    <a:pt x="29" y="32"/>
                  </a:cubicBezTo>
                  <a:cubicBezTo>
                    <a:pt x="29" y="33"/>
                    <a:pt x="28" y="33"/>
                    <a:pt x="28" y="33"/>
                  </a:cubicBezTo>
                  <a:lnTo>
                    <a:pt x="22" y="33"/>
                  </a:lnTo>
                  <a:close/>
                  <a:moveTo>
                    <a:pt x="49" y="39"/>
                  </a:moveTo>
                  <a:cubicBezTo>
                    <a:pt x="25" y="39"/>
                    <a:pt x="25" y="39"/>
                    <a:pt x="25" y="39"/>
                  </a:cubicBezTo>
                  <a:cubicBezTo>
                    <a:pt x="25" y="37"/>
                    <a:pt x="25" y="36"/>
                    <a:pt x="24" y="35"/>
                  </a:cubicBezTo>
                  <a:cubicBezTo>
                    <a:pt x="28" y="35"/>
                    <a:pt x="28" y="35"/>
                    <a:pt x="28" y="35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6"/>
                    <a:pt x="49" y="37"/>
                    <a:pt x="49" y="39"/>
                  </a:cubicBezTo>
                  <a:close/>
                  <a:moveTo>
                    <a:pt x="62" y="41"/>
                  </a:moveTo>
                  <a:cubicBezTo>
                    <a:pt x="62" y="41"/>
                    <a:pt x="62" y="42"/>
                    <a:pt x="61" y="42"/>
                  </a:cubicBezTo>
                  <a:cubicBezTo>
                    <a:pt x="61" y="42"/>
                    <a:pt x="61" y="42"/>
                    <a:pt x="61" y="42"/>
                  </a:cubicBezTo>
                  <a:cubicBezTo>
                    <a:pt x="61" y="43"/>
                    <a:pt x="61" y="43"/>
                    <a:pt x="60" y="43"/>
                  </a:cubicBezTo>
                  <a:cubicBezTo>
                    <a:pt x="60" y="43"/>
                    <a:pt x="60" y="43"/>
                    <a:pt x="60" y="43"/>
                  </a:cubicBezTo>
                  <a:cubicBezTo>
                    <a:pt x="60" y="44"/>
                    <a:pt x="59" y="44"/>
                    <a:pt x="59" y="44"/>
                  </a:cubicBezTo>
                  <a:cubicBezTo>
                    <a:pt x="59" y="44"/>
                    <a:pt x="58" y="44"/>
                    <a:pt x="58" y="44"/>
                  </a:cubicBezTo>
                  <a:cubicBezTo>
                    <a:pt x="57" y="44"/>
                    <a:pt x="56" y="44"/>
                    <a:pt x="56" y="44"/>
                  </a:cubicBezTo>
                  <a:cubicBezTo>
                    <a:pt x="56" y="44"/>
                    <a:pt x="55" y="44"/>
                    <a:pt x="55" y="43"/>
                  </a:cubicBezTo>
                  <a:cubicBezTo>
                    <a:pt x="55" y="43"/>
                    <a:pt x="55" y="43"/>
                    <a:pt x="55" y="43"/>
                  </a:cubicBezTo>
                  <a:cubicBezTo>
                    <a:pt x="54" y="43"/>
                    <a:pt x="54" y="43"/>
                    <a:pt x="54" y="42"/>
                  </a:cubicBezTo>
                  <a:cubicBezTo>
                    <a:pt x="54" y="42"/>
                    <a:pt x="54" y="42"/>
                    <a:pt x="54" y="42"/>
                  </a:cubicBezTo>
                  <a:cubicBezTo>
                    <a:pt x="54" y="42"/>
                    <a:pt x="53" y="41"/>
                    <a:pt x="53" y="41"/>
                  </a:cubicBezTo>
                  <a:cubicBezTo>
                    <a:pt x="53" y="40"/>
                    <a:pt x="53" y="40"/>
                    <a:pt x="53" y="40"/>
                  </a:cubicBezTo>
                  <a:cubicBezTo>
                    <a:pt x="53" y="39"/>
                    <a:pt x="53" y="38"/>
                    <a:pt x="54" y="37"/>
                  </a:cubicBezTo>
                  <a:cubicBezTo>
                    <a:pt x="54" y="37"/>
                    <a:pt x="54" y="37"/>
                    <a:pt x="54" y="37"/>
                  </a:cubicBezTo>
                  <a:cubicBezTo>
                    <a:pt x="54" y="37"/>
                    <a:pt x="54" y="37"/>
                    <a:pt x="55" y="36"/>
                  </a:cubicBezTo>
                  <a:cubicBezTo>
                    <a:pt x="55" y="36"/>
                    <a:pt x="55" y="36"/>
                    <a:pt x="55" y="36"/>
                  </a:cubicBezTo>
                  <a:cubicBezTo>
                    <a:pt x="55" y="36"/>
                    <a:pt x="56" y="36"/>
                    <a:pt x="56" y="36"/>
                  </a:cubicBezTo>
                  <a:cubicBezTo>
                    <a:pt x="56" y="35"/>
                    <a:pt x="57" y="35"/>
                    <a:pt x="58" y="35"/>
                  </a:cubicBezTo>
                  <a:cubicBezTo>
                    <a:pt x="58" y="35"/>
                    <a:pt x="59" y="35"/>
                    <a:pt x="59" y="36"/>
                  </a:cubicBezTo>
                  <a:cubicBezTo>
                    <a:pt x="59" y="36"/>
                    <a:pt x="60" y="36"/>
                    <a:pt x="60" y="36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61" y="37"/>
                    <a:pt x="61" y="37"/>
                    <a:pt x="61" y="37"/>
                  </a:cubicBezTo>
                  <a:cubicBezTo>
                    <a:pt x="61" y="37"/>
                    <a:pt x="61" y="37"/>
                    <a:pt x="61" y="37"/>
                  </a:cubicBezTo>
                  <a:cubicBezTo>
                    <a:pt x="62" y="38"/>
                    <a:pt x="62" y="39"/>
                    <a:pt x="62" y="40"/>
                  </a:cubicBezTo>
                  <a:cubicBezTo>
                    <a:pt x="62" y="40"/>
                    <a:pt x="62" y="40"/>
                    <a:pt x="62" y="41"/>
                  </a:cubicBezTo>
                  <a:close/>
                  <a:moveTo>
                    <a:pt x="74" y="39"/>
                  </a:moveTo>
                  <a:cubicBezTo>
                    <a:pt x="66" y="39"/>
                    <a:pt x="66" y="39"/>
                    <a:pt x="66" y="39"/>
                  </a:cubicBezTo>
                  <a:cubicBezTo>
                    <a:pt x="66" y="37"/>
                    <a:pt x="65" y="36"/>
                    <a:pt x="65" y="35"/>
                  </a:cubicBezTo>
                  <a:cubicBezTo>
                    <a:pt x="74" y="35"/>
                    <a:pt x="74" y="35"/>
                    <a:pt x="74" y="35"/>
                  </a:cubicBezTo>
                  <a:lnTo>
                    <a:pt x="74" y="39"/>
                  </a:lnTo>
                  <a:close/>
                  <a:moveTo>
                    <a:pt x="26" y="13"/>
                  </a:moveTo>
                  <a:cubicBezTo>
                    <a:pt x="13" y="13"/>
                    <a:pt x="13" y="13"/>
                    <a:pt x="13" y="13"/>
                  </a:cubicBezTo>
                  <a:cubicBezTo>
                    <a:pt x="12" y="13"/>
                    <a:pt x="12" y="14"/>
                    <a:pt x="12" y="14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5" y="24"/>
                    <a:pt x="5" y="24"/>
                    <a:pt x="6" y="24"/>
                  </a:cubicBezTo>
                  <a:cubicBezTo>
                    <a:pt x="6" y="25"/>
                    <a:pt x="6" y="25"/>
                    <a:pt x="7" y="25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26" y="25"/>
                    <a:pt x="27" y="25"/>
                    <a:pt x="27" y="24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7" y="14"/>
                    <a:pt x="26" y="13"/>
                    <a:pt x="26" y="13"/>
                  </a:cubicBezTo>
                  <a:close/>
                  <a:moveTo>
                    <a:pt x="25" y="23"/>
                  </a:moveTo>
                  <a:cubicBezTo>
                    <a:pt x="8" y="23"/>
                    <a:pt x="8" y="23"/>
                    <a:pt x="8" y="23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25" y="15"/>
                    <a:pt x="25" y="15"/>
                    <a:pt x="25" y="15"/>
                  </a:cubicBezTo>
                  <a:lnTo>
                    <a:pt x="25" y="23"/>
                  </a:lnTo>
                  <a:close/>
                  <a:moveTo>
                    <a:pt x="18" y="28"/>
                  </a:moveTo>
                  <a:cubicBezTo>
                    <a:pt x="18" y="28"/>
                    <a:pt x="18" y="29"/>
                    <a:pt x="17" y="29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3" y="29"/>
                    <a:pt x="13" y="28"/>
                    <a:pt x="13" y="28"/>
                  </a:cubicBezTo>
                  <a:cubicBezTo>
                    <a:pt x="13" y="27"/>
                    <a:pt x="13" y="27"/>
                    <a:pt x="14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8" y="27"/>
                    <a:pt x="18" y="2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1" rIns="91440" bIns="45721" numCol="1" anchor="t" anchorCtr="0" compatLnSpc="1"/>
            <a:lstStyle/>
            <a:p>
              <a:endParaRPr lang="en-US" sz="1800"/>
            </a:p>
          </p:txBody>
        </p:sp>
        <p:sp>
          <p:nvSpPr>
            <p:cNvPr id="84" name="i$líḍé"/>
            <p:cNvSpPr/>
            <p:nvPr/>
          </p:nvSpPr>
          <p:spPr bwMode="auto">
            <a:xfrm>
              <a:off x="3668030" y="4983937"/>
              <a:ext cx="299924" cy="195603"/>
            </a:xfrm>
            <a:custGeom>
              <a:avLst/>
              <a:gdLst>
                <a:gd name="T0" fmla="*/ 28 w 77"/>
                <a:gd name="T1" fmla="*/ 2 h 48"/>
                <a:gd name="T2" fmla="*/ 10 w 77"/>
                <a:gd name="T3" fmla="*/ 9 h 48"/>
                <a:gd name="T4" fmla="*/ 0 w 77"/>
                <a:gd name="T5" fmla="*/ 34 h 48"/>
                <a:gd name="T6" fmla="*/ 9 w 77"/>
                <a:gd name="T7" fmla="*/ 42 h 48"/>
                <a:gd name="T8" fmla="*/ 10 w 77"/>
                <a:gd name="T9" fmla="*/ 44 h 48"/>
                <a:gd name="T10" fmla="*/ 11 w 77"/>
                <a:gd name="T11" fmla="*/ 46 h 48"/>
                <a:gd name="T12" fmla="*/ 13 w 77"/>
                <a:gd name="T13" fmla="*/ 47 h 48"/>
                <a:gd name="T14" fmla="*/ 15 w 77"/>
                <a:gd name="T15" fmla="*/ 48 h 48"/>
                <a:gd name="T16" fmla="*/ 19 w 77"/>
                <a:gd name="T17" fmla="*/ 48 h 48"/>
                <a:gd name="T18" fmla="*/ 21 w 77"/>
                <a:gd name="T19" fmla="*/ 47 h 48"/>
                <a:gd name="T20" fmla="*/ 23 w 77"/>
                <a:gd name="T21" fmla="*/ 46 h 48"/>
                <a:gd name="T22" fmla="*/ 25 w 77"/>
                <a:gd name="T23" fmla="*/ 43 h 48"/>
                <a:gd name="T24" fmla="*/ 49 w 77"/>
                <a:gd name="T25" fmla="*/ 42 h 48"/>
                <a:gd name="T26" fmla="*/ 50 w 77"/>
                <a:gd name="T27" fmla="*/ 44 h 48"/>
                <a:gd name="T28" fmla="*/ 52 w 77"/>
                <a:gd name="T29" fmla="*/ 46 h 48"/>
                <a:gd name="T30" fmla="*/ 54 w 77"/>
                <a:gd name="T31" fmla="*/ 47 h 48"/>
                <a:gd name="T32" fmla="*/ 56 w 77"/>
                <a:gd name="T33" fmla="*/ 48 h 48"/>
                <a:gd name="T34" fmla="*/ 60 w 77"/>
                <a:gd name="T35" fmla="*/ 48 h 48"/>
                <a:gd name="T36" fmla="*/ 62 w 77"/>
                <a:gd name="T37" fmla="*/ 47 h 48"/>
                <a:gd name="T38" fmla="*/ 64 w 77"/>
                <a:gd name="T39" fmla="*/ 46 h 48"/>
                <a:gd name="T40" fmla="*/ 65 w 77"/>
                <a:gd name="T41" fmla="*/ 43 h 48"/>
                <a:gd name="T42" fmla="*/ 75 w 77"/>
                <a:gd name="T43" fmla="*/ 42 h 48"/>
                <a:gd name="T44" fmla="*/ 77 w 77"/>
                <a:gd name="T45" fmla="*/ 2 h 48"/>
                <a:gd name="T46" fmla="*/ 3 w 77"/>
                <a:gd name="T47" fmla="*/ 39 h 48"/>
                <a:gd name="T48" fmla="*/ 10 w 77"/>
                <a:gd name="T49" fmla="*/ 35 h 48"/>
                <a:gd name="T50" fmla="*/ 21 w 77"/>
                <a:gd name="T51" fmla="*/ 42 h 48"/>
                <a:gd name="T52" fmla="*/ 19 w 77"/>
                <a:gd name="T53" fmla="*/ 43 h 48"/>
                <a:gd name="T54" fmla="*/ 15 w 77"/>
                <a:gd name="T55" fmla="*/ 44 h 48"/>
                <a:gd name="T56" fmla="*/ 13 w 77"/>
                <a:gd name="T57" fmla="*/ 42 h 48"/>
                <a:gd name="T58" fmla="*/ 12 w 77"/>
                <a:gd name="T59" fmla="*/ 40 h 48"/>
                <a:gd name="T60" fmla="*/ 14 w 77"/>
                <a:gd name="T61" fmla="*/ 36 h 48"/>
                <a:gd name="T62" fmla="*/ 17 w 77"/>
                <a:gd name="T63" fmla="*/ 35 h 48"/>
                <a:gd name="T64" fmla="*/ 20 w 77"/>
                <a:gd name="T65" fmla="*/ 36 h 48"/>
                <a:gd name="T66" fmla="*/ 21 w 77"/>
                <a:gd name="T67" fmla="*/ 40 h 48"/>
                <a:gd name="T68" fmla="*/ 17 w 77"/>
                <a:gd name="T69" fmla="*/ 31 h 48"/>
                <a:gd name="T70" fmla="*/ 3 w 77"/>
                <a:gd name="T71" fmla="*/ 32 h 48"/>
                <a:gd name="T72" fmla="*/ 11 w 77"/>
                <a:gd name="T73" fmla="*/ 12 h 48"/>
                <a:gd name="T74" fmla="*/ 29 w 77"/>
                <a:gd name="T75" fmla="*/ 12 h 48"/>
                <a:gd name="T76" fmla="*/ 22 w 77"/>
                <a:gd name="T77" fmla="*/ 33 h 48"/>
                <a:gd name="T78" fmla="*/ 24 w 77"/>
                <a:gd name="T79" fmla="*/ 35 h 48"/>
                <a:gd name="T80" fmla="*/ 50 w 77"/>
                <a:gd name="T81" fmla="*/ 35 h 48"/>
                <a:gd name="T82" fmla="*/ 61 w 77"/>
                <a:gd name="T83" fmla="*/ 42 h 48"/>
                <a:gd name="T84" fmla="*/ 60 w 77"/>
                <a:gd name="T85" fmla="*/ 43 h 48"/>
                <a:gd name="T86" fmla="*/ 56 w 77"/>
                <a:gd name="T87" fmla="*/ 44 h 48"/>
                <a:gd name="T88" fmla="*/ 54 w 77"/>
                <a:gd name="T89" fmla="*/ 42 h 48"/>
                <a:gd name="T90" fmla="*/ 53 w 77"/>
                <a:gd name="T91" fmla="*/ 40 h 48"/>
                <a:gd name="T92" fmla="*/ 55 w 77"/>
                <a:gd name="T93" fmla="*/ 36 h 48"/>
                <a:gd name="T94" fmla="*/ 58 w 77"/>
                <a:gd name="T95" fmla="*/ 35 h 48"/>
                <a:gd name="T96" fmla="*/ 60 w 77"/>
                <a:gd name="T97" fmla="*/ 36 h 48"/>
                <a:gd name="T98" fmla="*/ 62 w 77"/>
                <a:gd name="T99" fmla="*/ 40 h 48"/>
                <a:gd name="T100" fmla="*/ 66 w 77"/>
                <a:gd name="T101" fmla="*/ 39 h 48"/>
                <a:gd name="T102" fmla="*/ 74 w 77"/>
                <a:gd name="T103" fmla="*/ 39 h 48"/>
                <a:gd name="T104" fmla="*/ 12 w 77"/>
                <a:gd name="T105" fmla="*/ 14 h 48"/>
                <a:gd name="T106" fmla="*/ 7 w 77"/>
                <a:gd name="T107" fmla="*/ 25 h 48"/>
                <a:gd name="T108" fmla="*/ 27 w 77"/>
                <a:gd name="T109" fmla="*/ 14 h 48"/>
                <a:gd name="T110" fmla="*/ 8 w 77"/>
                <a:gd name="T111" fmla="*/ 23 h 48"/>
                <a:gd name="T112" fmla="*/ 25 w 77"/>
                <a:gd name="T113" fmla="*/ 23 h 48"/>
                <a:gd name="T114" fmla="*/ 14 w 77"/>
                <a:gd name="T115" fmla="*/ 29 h 48"/>
                <a:gd name="T116" fmla="*/ 17 w 77"/>
                <a:gd name="T117" fmla="*/ 2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7" h="48">
                  <a:moveTo>
                    <a:pt x="75" y="0"/>
                  </a:moveTo>
                  <a:cubicBezTo>
                    <a:pt x="30" y="0"/>
                    <a:pt x="30" y="0"/>
                    <a:pt x="30" y="0"/>
                  </a:cubicBezTo>
                  <a:cubicBezTo>
                    <a:pt x="29" y="0"/>
                    <a:pt x="28" y="1"/>
                    <a:pt x="28" y="2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0" y="8"/>
                    <a:pt x="10" y="9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3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1"/>
                    <a:pt x="1" y="42"/>
                    <a:pt x="2" y="42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2"/>
                    <a:pt x="9" y="43"/>
                    <a:pt x="9" y="43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9" y="44"/>
                    <a:pt x="10" y="44"/>
                    <a:pt x="10" y="44"/>
                  </a:cubicBezTo>
                  <a:cubicBezTo>
                    <a:pt x="10" y="45"/>
                    <a:pt x="10" y="45"/>
                    <a:pt x="10" y="45"/>
                  </a:cubicBezTo>
                  <a:cubicBezTo>
                    <a:pt x="10" y="45"/>
                    <a:pt x="11" y="45"/>
                    <a:pt x="11" y="46"/>
                  </a:cubicBezTo>
                  <a:cubicBezTo>
                    <a:pt x="11" y="46"/>
                    <a:pt x="11" y="46"/>
                    <a:pt x="11" y="46"/>
                  </a:cubicBezTo>
                  <a:cubicBezTo>
                    <a:pt x="11" y="46"/>
                    <a:pt x="12" y="46"/>
                    <a:pt x="12" y="47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13" y="47"/>
                    <a:pt x="13" y="47"/>
                    <a:pt x="13" y="47"/>
                  </a:cubicBezTo>
                  <a:cubicBezTo>
                    <a:pt x="13" y="48"/>
                    <a:pt x="14" y="48"/>
                    <a:pt x="14" y="48"/>
                  </a:cubicBezTo>
                  <a:cubicBezTo>
                    <a:pt x="14" y="48"/>
                    <a:pt x="14" y="48"/>
                    <a:pt x="15" y="48"/>
                  </a:cubicBezTo>
                  <a:cubicBezTo>
                    <a:pt x="15" y="48"/>
                    <a:pt x="15" y="48"/>
                    <a:pt x="15" y="48"/>
                  </a:cubicBezTo>
                  <a:cubicBezTo>
                    <a:pt x="16" y="48"/>
                    <a:pt x="16" y="48"/>
                    <a:pt x="17" y="48"/>
                  </a:cubicBezTo>
                  <a:cubicBezTo>
                    <a:pt x="17" y="48"/>
                    <a:pt x="18" y="48"/>
                    <a:pt x="19" y="48"/>
                  </a:cubicBezTo>
                  <a:cubicBezTo>
                    <a:pt x="19" y="48"/>
                    <a:pt x="19" y="48"/>
                    <a:pt x="19" y="48"/>
                  </a:cubicBezTo>
                  <a:cubicBezTo>
                    <a:pt x="19" y="48"/>
                    <a:pt x="20" y="48"/>
                    <a:pt x="20" y="48"/>
                  </a:cubicBezTo>
                  <a:cubicBezTo>
                    <a:pt x="20" y="48"/>
                    <a:pt x="20" y="48"/>
                    <a:pt x="21" y="47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6"/>
                    <a:pt x="23" y="46"/>
                  </a:cubicBezTo>
                  <a:cubicBezTo>
                    <a:pt x="23" y="46"/>
                    <a:pt x="23" y="46"/>
                    <a:pt x="23" y="46"/>
                  </a:cubicBezTo>
                  <a:cubicBezTo>
                    <a:pt x="23" y="45"/>
                    <a:pt x="24" y="45"/>
                    <a:pt x="24" y="45"/>
                  </a:cubicBezTo>
                  <a:cubicBezTo>
                    <a:pt x="24" y="45"/>
                    <a:pt x="24" y="45"/>
                    <a:pt x="24" y="44"/>
                  </a:cubicBezTo>
                  <a:cubicBezTo>
                    <a:pt x="24" y="44"/>
                    <a:pt x="25" y="44"/>
                    <a:pt x="25" y="43"/>
                  </a:cubicBezTo>
                  <a:cubicBezTo>
                    <a:pt x="25" y="43"/>
                    <a:pt x="25" y="43"/>
                    <a:pt x="25" y="43"/>
                  </a:cubicBezTo>
                  <a:cubicBezTo>
                    <a:pt x="25" y="43"/>
                    <a:pt x="25" y="42"/>
                    <a:pt x="25" y="42"/>
                  </a:cubicBezTo>
                  <a:cubicBezTo>
                    <a:pt x="49" y="42"/>
                    <a:pt x="49" y="42"/>
                    <a:pt x="49" y="42"/>
                  </a:cubicBezTo>
                  <a:cubicBezTo>
                    <a:pt x="49" y="42"/>
                    <a:pt x="49" y="43"/>
                    <a:pt x="50" y="43"/>
                  </a:cubicBezTo>
                  <a:cubicBezTo>
                    <a:pt x="50" y="43"/>
                    <a:pt x="50" y="43"/>
                    <a:pt x="50" y="43"/>
                  </a:cubicBezTo>
                  <a:cubicBezTo>
                    <a:pt x="50" y="44"/>
                    <a:pt x="50" y="44"/>
                    <a:pt x="50" y="44"/>
                  </a:cubicBezTo>
                  <a:cubicBezTo>
                    <a:pt x="51" y="45"/>
                    <a:pt x="51" y="45"/>
                    <a:pt x="51" y="45"/>
                  </a:cubicBezTo>
                  <a:cubicBezTo>
                    <a:pt x="51" y="45"/>
                    <a:pt x="51" y="45"/>
                    <a:pt x="51" y="46"/>
                  </a:cubicBezTo>
                  <a:cubicBezTo>
                    <a:pt x="52" y="46"/>
                    <a:pt x="52" y="46"/>
                    <a:pt x="52" y="46"/>
                  </a:cubicBezTo>
                  <a:cubicBezTo>
                    <a:pt x="52" y="46"/>
                    <a:pt x="52" y="46"/>
                    <a:pt x="53" y="47"/>
                  </a:cubicBezTo>
                  <a:cubicBezTo>
                    <a:pt x="53" y="47"/>
                    <a:pt x="53" y="47"/>
                    <a:pt x="53" y="47"/>
                  </a:cubicBezTo>
                  <a:cubicBezTo>
                    <a:pt x="53" y="47"/>
                    <a:pt x="54" y="47"/>
                    <a:pt x="54" y="47"/>
                  </a:cubicBezTo>
                  <a:cubicBezTo>
                    <a:pt x="54" y="48"/>
                    <a:pt x="54" y="48"/>
                    <a:pt x="54" y="48"/>
                  </a:cubicBezTo>
                  <a:cubicBezTo>
                    <a:pt x="55" y="48"/>
                    <a:pt x="55" y="48"/>
                    <a:pt x="55" y="48"/>
                  </a:cubicBezTo>
                  <a:cubicBezTo>
                    <a:pt x="56" y="48"/>
                    <a:pt x="56" y="48"/>
                    <a:pt x="56" y="48"/>
                  </a:cubicBezTo>
                  <a:cubicBezTo>
                    <a:pt x="56" y="48"/>
                    <a:pt x="57" y="48"/>
                    <a:pt x="58" y="48"/>
                  </a:cubicBezTo>
                  <a:cubicBezTo>
                    <a:pt x="58" y="48"/>
                    <a:pt x="59" y="48"/>
                    <a:pt x="59" y="48"/>
                  </a:cubicBezTo>
                  <a:cubicBezTo>
                    <a:pt x="59" y="48"/>
                    <a:pt x="59" y="48"/>
                    <a:pt x="60" y="48"/>
                  </a:cubicBezTo>
                  <a:cubicBezTo>
                    <a:pt x="60" y="48"/>
                    <a:pt x="60" y="48"/>
                    <a:pt x="61" y="48"/>
                  </a:cubicBezTo>
                  <a:cubicBezTo>
                    <a:pt x="61" y="48"/>
                    <a:pt x="61" y="48"/>
                    <a:pt x="61" y="47"/>
                  </a:cubicBezTo>
                  <a:cubicBezTo>
                    <a:pt x="61" y="47"/>
                    <a:pt x="62" y="47"/>
                    <a:pt x="62" y="47"/>
                  </a:cubicBezTo>
                  <a:cubicBezTo>
                    <a:pt x="62" y="47"/>
                    <a:pt x="62" y="47"/>
                    <a:pt x="63" y="47"/>
                  </a:cubicBezTo>
                  <a:cubicBezTo>
                    <a:pt x="63" y="46"/>
                    <a:pt x="63" y="46"/>
                    <a:pt x="63" y="46"/>
                  </a:cubicBezTo>
                  <a:cubicBezTo>
                    <a:pt x="63" y="46"/>
                    <a:pt x="64" y="46"/>
                    <a:pt x="64" y="46"/>
                  </a:cubicBezTo>
                  <a:cubicBezTo>
                    <a:pt x="64" y="45"/>
                    <a:pt x="64" y="45"/>
                    <a:pt x="64" y="45"/>
                  </a:cubicBezTo>
                  <a:cubicBezTo>
                    <a:pt x="64" y="45"/>
                    <a:pt x="65" y="45"/>
                    <a:pt x="65" y="44"/>
                  </a:cubicBezTo>
                  <a:cubicBezTo>
                    <a:pt x="65" y="44"/>
                    <a:pt x="65" y="44"/>
                    <a:pt x="65" y="43"/>
                  </a:cubicBezTo>
                  <a:cubicBezTo>
                    <a:pt x="65" y="43"/>
                    <a:pt x="65" y="43"/>
                    <a:pt x="65" y="43"/>
                  </a:cubicBezTo>
                  <a:cubicBezTo>
                    <a:pt x="66" y="43"/>
                    <a:pt x="66" y="42"/>
                    <a:pt x="66" y="42"/>
                  </a:cubicBezTo>
                  <a:cubicBezTo>
                    <a:pt x="75" y="42"/>
                    <a:pt x="75" y="42"/>
                    <a:pt x="75" y="42"/>
                  </a:cubicBezTo>
                  <a:cubicBezTo>
                    <a:pt x="76" y="42"/>
                    <a:pt x="77" y="41"/>
                    <a:pt x="77" y="40"/>
                  </a:cubicBezTo>
                  <a:cubicBezTo>
                    <a:pt x="77" y="34"/>
                    <a:pt x="77" y="34"/>
                    <a:pt x="77" y="34"/>
                  </a:cubicBezTo>
                  <a:cubicBezTo>
                    <a:pt x="77" y="2"/>
                    <a:pt x="77" y="2"/>
                    <a:pt x="77" y="2"/>
                  </a:cubicBezTo>
                  <a:cubicBezTo>
                    <a:pt x="77" y="1"/>
                    <a:pt x="76" y="0"/>
                    <a:pt x="75" y="0"/>
                  </a:cubicBezTo>
                  <a:close/>
                  <a:moveTo>
                    <a:pt x="8" y="39"/>
                  </a:moveTo>
                  <a:cubicBezTo>
                    <a:pt x="3" y="39"/>
                    <a:pt x="3" y="39"/>
                    <a:pt x="3" y="39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9" y="36"/>
                    <a:pt x="9" y="37"/>
                    <a:pt x="8" y="39"/>
                  </a:cubicBezTo>
                  <a:close/>
                  <a:moveTo>
                    <a:pt x="21" y="41"/>
                  </a:moveTo>
                  <a:cubicBezTo>
                    <a:pt x="21" y="41"/>
                    <a:pt x="21" y="42"/>
                    <a:pt x="21" y="42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19" y="43"/>
                    <a:pt x="19" y="43"/>
                  </a:cubicBezTo>
                  <a:cubicBezTo>
                    <a:pt x="19" y="44"/>
                    <a:pt x="19" y="44"/>
                    <a:pt x="19" y="44"/>
                  </a:cubicBezTo>
                  <a:cubicBezTo>
                    <a:pt x="18" y="44"/>
                    <a:pt x="17" y="44"/>
                    <a:pt x="17" y="44"/>
                  </a:cubicBezTo>
                  <a:cubicBezTo>
                    <a:pt x="16" y="44"/>
                    <a:pt x="16" y="44"/>
                    <a:pt x="15" y="44"/>
                  </a:cubicBezTo>
                  <a:cubicBezTo>
                    <a:pt x="15" y="44"/>
                    <a:pt x="15" y="44"/>
                    <a:pt x="15" y="43"/>
                  </a:cubicBezTo>
                  <a:cubicBezTo>
                    <a:pt x="14" y="43"/>
                    <a:pt x="14" y="43"/>
                    <a:pt x="14" y="43"/>
                  </a:cubicBezTo>
                  <a:cubicBezTo>
                    <a:pt x="14" y="43"/>
                    <a:pt x="13" y="43"/>
                    <a:pt x="13" y="42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3" y="42"/>
                    <a:pt x="13" y="41"/>
                    <a:pt x="13" y="41"/>
                  </a:cubicBezTo>
                  <a:cubicBezTo>
                    <a:pt x="13" y="40"/>
                    <a:pt x="12" y="40"/>
                    <a:pt x="12" y="40"/>
                  </a:cubicBezTo>
                  <a:cubicBezTo>
                    <a:pt x="12" y="39"/>
                    <a:pt x="13" y="38"/>
                    <a:pt x="13" y="37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3" y="37"/>
                    <a:pt x="14" y="37"/>
                    <a:pt x="14" y="36"/>
                  </a:cubicBezTo>
                  <a:cubicBezTo>
                    <a:pt x="14" y="36"/>
                    <a:pt x="14" y="36"/>
                    <a:pt x="15" y="36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6" y="35"/>
                    <a:pt x="16" y="35"/>
                    <a:pt x="17" y="35"/>
                  </a:cubicBezTo>
                  <a:cubicBezTo>
                    <a:pt x="17" y="35"/>
                    <a:pt x="18" y="35"/>
                    <a:pt x="19" y="36"/>
                  </a:cubicBezTo>
                  <a:cubicBezTo>
                    <a:pt x="19" y="36"/>
                    <a:pt x="19" y="36"/>
                    <a:pt x="19" y="36"/>
                  </a:cubicBezTo>
                  <a:cubicBezTo>
                    <a:pt x="19" y="36"/>
                    <a:pt x="20" y="36"/>
                    <a:pt x="20" y="36"/>
                  </a:cubicBezTo>
                  <a:cubicBezTo>
                    <a:pt x="20" y="37"/>
                    <a:pt x="20" y="37"/>
                    <a:pt x="21" y="37"/>
                  </a:cubicBezTo>
                  <a:cubicBezTo>
                    <a:pt x="21" y="37"/>
                    <a:pt x="21" y="37"/>
                    <a:pt x="21" y="37"/>
                  </a:cubicBezTo>
                  <a:cubicBezTo>
                    <a:pt x="21" y="38"/>
                    <a:pt x="21" y="39"/>
                    <a:pt x="21" y="40"/>
                  </a:cubicBezTo>
                  <a:cubicBezTo>
                    <a:pt x="21" y="40"/>
                    <a:pt x="21" y="40"/>
                    <a:pt x="21" y="41"/>
                  </a:cubicBezTo>
                  <a:close/>
                  <a:moveTo>
                    <a:pt x="22" y="33"/>
                  </a:moveTo>
                  <a:cubicBezTo>
                    <a:pt x="21" y="32"/>
                    <a:pt x="19" y="31"/>
                    <a:pt x="17" y="31"/>
                  </a:cubicBezTo>
                  <a:cubicBezTo>
                    <a:pt x="15" y="31"/>
                    <a:pt x="13" y="32"/>
                    <a:pt x="12" y="33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3" y="33"/>
                    <a:pt x="3" y="33"/>
                    <a:pt x="3" y="32"/>
                  </a:cubicBezTo>
                  <a:cubicBezTo>
                    <a:pt x="3" y="25"/>
                    <a:pt x="3" y="25"/>
                    <a:pt x="3" y="25"/>
                  </a:cubicBezTo>
                  <a:cubicBezTo>
                    <a:pt x="3" y="24"/>
                    <a:pt x="3" y="23"/>
                    <a:pt x="4" y="2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1"/>
                    <a:pt x="13" y="11"/>
                    <a:pt x="13" y="11"/>
                  </a:cubicBezTo>
                  <a:cubicBezTo>
                    <a:pt x="28" y="11"/>
                    <a:pt x="28" y="11"/>
                    <a:pt x="28" y="11"/>
                  </a:cubicBezTo>
                  <a:cubicBezTo>
                    <a:pt x="28" y="11"/>
                    <a:pt x="29" y="11"/>
                    <a:pt x="29" y="12"/>
                  </a:cubicBezTo>
                  <a:cubicBezTo>
                    <a:pt x="29" y="32"/>
                    <a:pt x="29" y="32"/>
                    <a:pt x="29" y="32"/>
                  </a:cubicBezTo>
                  <a:cubicBezTo>
                    <a:pt x="29" y="33"/>
                    <a:pt x="28" y="33"/>
                    <a:pt x="28" y="33"/>
                  </a:cubicBezTo>
                  <a:lnTo>
                    <a:pt x="22" y="33"/>
                  </a:lnTo>
                  <a:close/>
                  <a:moveTo>
                    <a:pt x="49" y="39"/>
                  </a:moveTo>
                  <a:cubicBezTo>
                    <a:pt x="25" y="39"/>
                    <a:pt x="25" y="39"/>
                    <a:pt x="25" y="39"/>
                  </a:cubicBezTo>
                  <a:cubicBezTo>
                    <a:pt x="25" y="37"/>
                    <a:pt x="25" y="36"/>
                    <a:pt x="24" y="35"/>
                  </a:cubicBezTo>
                  <a:cubicBezTo>
                    <a:pt x="28" y="35"/>
                    <a:pt x="28" y="35"/>
                    <a:pt x="28" y="35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6"/>
                    <a:pt x="49" y="37"/>
                    <a:pt x="49" y="39"/>
                  </a:cubicBezTo>
                  <a:close/>
                  <a:moveTo>
                    <a:pt x="62" y="41"/>
                  </a:moveTo>
                  <a:cubicBezTo>
                    <a:pt x="62" y="41"/>
                    <a:pt x="62" y="42"/>
                    <a:pt x="61" y="42"/>
                  </a:cubicBezTo>
                  <a:cubicBezTo>
                    <a:pt x="61" y="42"/>
                    <a:pt x="61" y="42"/>
                    <a:pt x="61" y="42"/>
                  </a:cubicBezTo>
                  <a:cubicBezTo>
                    <a:pt x="61" y="43"/>
                    <a:pt x="61" y="43"/>
                    <a:pt x="60" y="43"/>
                  </a:cubicBezTo>
                  <a:cubicBezTo>
                    <a:pt x="60" y="43"/>
                    <a:pt x="60" y="43"/>
                    <a:pt x="60" y="43"/>
                  </a:cubicBezTo>
                  <a:cubicBezTo>
                    <a:pt x="60" y="44"/>
                    <a:pt x="59" y="44"/>
                    <a:pt x="59" y="44"/>
                  </a:cubicBezTo>
                  <a:cubicBezTo>
                    <a:pt x="59" y="44"/>
                    <a:pt x="58" y="44"/>
                    <a:pt x="58" y="44"/>
                  </a:cubicBezTo>
                  <a:cubicBezTo>
                    <a:pt x="57" y="44"/>
                    <a:pt x="56" y="44"/>
                    <a:pt x="56" y="44"/>
                  </a:cubicBezTo>
                  <a:cubicBezTo>
                    <a:pt x="56" y="44"/>
                    <a:pt x="55" y="44"/>
                    <a:pt x="55" y="43"/>
                  </a:cubicBezTo>
                  <a:cubicBezTo>
                    <a:pt x="55" y="43"/>
                    <a:pt x="55" y="43"/>
                    <a:pt x="55" y="43"/>
                  </a:cubicBezTo>
                  <a:cubicBezTo>
                    <a:pt x="54" y="43"/>
                    <a:pt x="54" y="43"/>
                    <a:pt x="54" y="42"/>
                  </a:cubicBezTo>
                  <a:cubicBezTo>
                    <a:pt x="54" y="42"/>
                    <a:pt x="54" y="42"/>
                    <a:pt x="54" y="42"/>
                  </a:cubicBezTo>
                  <a:cubicBezTo>
                    <a:pt x="54" y="42"/>
                    <a:pt x="53" y="41"/>
                    <a:pt x="53" y="41"/>
                  </a:cubicBezTo>
                  <a:cubicBezTo>
                    <a:pt x="53" y="40"/>
                    <a:pt x="53" y="40"/>
                    <a:pt x="53" y="40"/>
                  </a:cubicBezTo>
                  <a:cubicBezTo>
                    <a:pt x="53" y="39"/>
                    <a:pt x="53" y="38"/>
                    <a:pt x="54" y="37"/>
                  </a:cubicBezTo>
                  <a:cubicBezTo>
                    <a:pt x="54" y="37"/>
                    <a:pt x="54" y="37"/>
                    <a:pt x="54" y="37"/>
                  </a:cubicBezTo>
                  <a:cubicBezTo>
                    <a:pt x="54" y="37"/>
                    <a:pt x="54" y="37"/>
                    <a:pt x="55" y="36"/>
                  </a:cubicBezTo>
                  <a:cubicBezTo>
                    <a:pt x="55" y="36"/>
                    <a:pt x="55" y="36"/>
                    <a:pt x="55" y="36"/>
                  </a:cubicBezTo>
                  <a:cubicBezTo>
                    <a:pt x="55" y="36"/>
                    <a:pt x="56" y="36"/>
                    <a:pt x="56" y="36"/>
                  </a:cubicBezTo>
                  <a:cubicBezTo>
                    <a:pt x="56" y="35"/>
                    <a:pt x="57" y="35"/>
                    <a:pt x="58" y="35"/>
                  </a:cubicBezTo>
                  <a:cubicBezTo>
                    <a:pt x="58" y="35"/>
                    <a:pt x="59" y="35"/>
                    <a:pt x="59" y="36"/>
                  </a:cubicBezTo>
                  <a:cubicBezTo>
                    <a:pt x="59" y="36"/>
                    <a:pt x="60" y="36"/>
                    <a:pt x="60" y="36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61" y="37"/>
                    <a:pt x="61" y="37"/>
                    <a:pt x="61" y="37"/>
                  </a:cubicBezTo>
                  <a:cubicBezTo>
                    <a:pt x="61" y="37"/>
                    <a:pt x="61" y="37"/>
                    <a:pt x="61" y="37"/>
                  </a:cubicBezTo>
                  <a:cubicBezTo>
                    <a:pt x="62" y="38"/>
                    <a:pt x="62" y="39"/>
                    <a:pt x="62" y="40"/>
                  </a:cubicBezTo>
                  <a:cubicBezTo>
                    <a:pt x="62" y="40"/>
                    <a:pt x="62" y="40"/>
                    <a:pt x="62" y="41"/>
                  </a:cubicBezTo>
                  <a:close/>
                  <a:moveTo>
                    <a:pt x="74" y="39"/>
                  </a:moveTo>
                  <a:cubicBezTo>
                    <a:pt x="66" y="39"/>
                    <a:pt x="66" y="39"/>
                    <a:pt x="66" y="39"/>
                  </a:cubicBezTo>
                  <a:cubicBezTo>
                    <a:pt x="66" y="37"/>
                    <a:pt x="65" y="36"/>
                    <a:pt x="65" y="35"/>
                  </a:cubicBezTo>
                  <a:cubicBezTo>
                    <a:pt x="74" y="35"/>
                    <a:pt x="74" y="35"/>
                    <a:pt x="74" y="35"/>
                  </a:cubicBezTo>
                  <a:lnTo>
                    <a:pt x="74" y="39"/>
                  </a:lnTo>
                  <a:close/>
                  <a:moveTo>
                    <a:pt x="26" y="13"/>
                  </a:moveTo>
                  <a:cubicBezTo>
                    <a:pt x="13" y="13"/>
                    <a:pt x="13" y="13"/>
                    <a:pt x="13" y="13"/>
                  </a:cubicBezTo>
                  <a:cubicBezTo>
                    <a:pt x="12" y="13"/>
                    <a:pt x="12" y="14"/>
                    <a:pt x="12" y="14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5" y="24"/>
                    <a:pt x="5" y="24"/>
                    <a:pt x="6" y="24"/>
                  </a:cubicBezTo>
                  <a:cubicBezTo>
                    <a:pt x="6" y="25"/>
                    <a:pt x="6" y="25"/>
                    <a:pt x="7" y="25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26" y="25"/>
                    <a:pt x="27" y="25"/>
                    <a:pt x="27" y="24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7" y="14"/>
                    <a:pt x="26" y="13"/>
                    <a:pt x="26" y="13"/>
                  </a:cubicBezTo>
                  <a:close/>
                  <a:moveTo>
                    <a:pt x="25" y="23"/>
                  </a:moveTo>
                  <a:cubicBezTo>
                    <a:pt x="8" y="23"/>
                    <a:pt x="8" y="23"/>
                    <a:pt x="8" y="23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25" y="15"/>
                    <a:pt x="25" y="15"/>
                    <a:pt x="25" y="15"/>
                  </a:cubicBezTo>
                  <a:lnTo>
                    <a:pt x="25" y="23"/>
                  </a:lnTo>
                  <a:close/>
                  <a:moveTo>
                    <a:pt x="18" y="28"/>
                  </a:moveTo>
                  <a:cubicBezTo>
                    <a:pt x="18" y="28"/>
                    <a:pt x="18" y="29"/>
                    <a:pt x="17" y="29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3" y="29"/>
                    <a:pt x="13" y="28"/>
                    <a:pt x="13" y="28"/>
                  </a:cubicBezTo>
                  <a:cubicBezTo>
                    <a:pt x="13" y="27"/>
                    <a:pt x="13" y="27"/>
                    <a:pt x="14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8" y="27"/>
                    <a:pt x="18" y="2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1" rIns="91440" bIns="45721" numCol="1" anchor="t" anchorCtr="0" compatLnSpc="1"/>
            <a:lstStyle/>
            <a:p>
              <a:endParaRPr lang="en-US" sz="1800"/>
            </a:p>
          </p:txBody>
        </p:sp>
        <p:sp>
          <p:nvSpPr>
            <p:cNvPr id="85" name="ïṧlíde"/>
            <p:cNvSpPr/>
            <p:nvPr/>
          </p:nvSpPr>
          <p:spPr bwMode="auto">
            <a:xfrm>
              <a:off x="4446233" y="1761946"/>
              <a:ext cx="284921" cy="192035"/>
            </a:xfrm>
            <a:custGeom>
              <a:avLst/>
              <a:gdLst>
                <a:gd name="T0" fmla="*/ 58 w 58"/>
                <a:gd name="T1" fmla="*/ 18 h 38"/>
                <a:gd name="T2" fmla="*/ 31 w 58"/>
                <a:gd name="T3" fmla="*/ 0 h 38"/>
                <a:gd name="T4" fmla="*/ 1 w 58"/>
                <a:gd name="T5" fmla="*/ 18 h 38"/>
                <a:gd name="T6" fmla="*/ 0 w 58"/>
                <a:gd name="T7" fmla="*/ 20 h 38"/>
                <a:gd name="T8" fmla="*/ 31 w 58"/>
                <a:gd name="T9" fmla="*/ 38 h 38"/>
                <a:gd name="T10" fmla="*/ 58 w 58"/>
                <a:gd name="T11" fmla="*/ 20 h 38"/>
                <a:gd name="T12" fmla="*/ 58 w 58"/>
                <a:gd name="T13" fmla="*/ 18 h 38"/>
                <a:gd name="T14" fmla="*/ 18 w 58"/>
                <a:gd name="T15" fmla="*/ 19 h 38"/>
                <a:gd name="T16" fmla="*/ 16 w 58"/>
                <a:gd name="T17" fmla="*/ 19 h 38"/>
                <a:gd name="T18" fmla="*/ 28 w 58"/>
                <a:gd name="T19" fmla="*/ 34 h 38"/>
                <a:gd name="T20" fmla="*/ 4 w 58"/>
                <a:gd name="T21" fmla="*/ 19 h 38"/>
                <a:gd name="T22" fmla="*/ 27 w 58"/>
                <a:gd name="T23" fmla="*/ 4 h 38"/>
                <a:gd name="T24" fmla="*/ 19 w 58"/>
                <a:gd name="T25" fmla="*/ 9 h 38"/>
                <a:gd name="T26" fmla="*/ 21 w 58"/>
                <a:gd name="T27" fmla="*/ 10 h 38"/>
                <a:gd name="T28" fmla="*/ 31 w 58"/>
                <a:gd name="T29" fmla="*/ 5 h 38"/>
                <a:gd name="T30" fmla="*/ 45 w 58"/>
                <a:gd name="T31" fmla="*/ 19 h 38"/>
                <a:gd name="T32" fmla="*/ 31 w 58"/>
                <a:gd name="T33" fmla="*/ 33 h 38"/>
                <a:gd name="T34" fmla="*/ 18 w 58"/>
                <a:gd name="T35" fmla="*/ 19 h 38"/>
                <a:gd name="T36" fmla="*/ 36 w 58"/>
                <a:gd name="T37" fmla="*/ 34 h 38"/>
                <a:gd name="T38" fmla="*/ 47 w 58"/>
                <a:gd name="T39" fmla="*/ 19 h 38"/>
                <a:gd name="T40" fmla="*/ 38 w 58"/>
                <a:gd name="T41" fmla="*/ 4 h 38"/>
                <a:gd name="T42" fmla="*/ 55 w 58"/>
                <a:gd name="T43" fmla="*/ 19 h 38"/>
                <a:gd name="T44" fmla="*/ 36 w 58"/>
                <a:gd name="T45" fmla="*/ 34 h 38"/>
                <a:gd name="T46" fmla="*/ 40 w 58"/>
                <a:gd name="T47" fmla="*/ 19 h 38"/>
                <a:gd name="T48" fmla="*/ 31 w 58"/>
                <a:gd name="T49" fmla="*/ 28 h 38"/>
                <a:gd name="T50" fmla="*/ 23 w 58"/>
                <a:gd name="T51" fmla="*/ 19 h 38"/>
                <a:gd name="T52" fmla="*/ 31 w 58"/>
                <a:gd name="T53" fmla="*/ 19 h 38"/>
                <a:gd name="T54" fmla="*/ 24 w 58"/>
                <a:gd name="T55" fmla="*/ 14 h 38"/>
                <a:gd name="T56" fmla="*/ 31 w 58"/>
                <a:gd name="T57" fmla="*/ 10 h 38"/>
                <a:gd name="T58" fmla="*/ 40 w 58"/>
                <a:gd name="T59" fmla="*/ 1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8" h="38">
                  <a:moveTo>
                    <a:pt x="58" y="18"/>
                  </a:moveTo>
                  <a:cubicBezTo>
                    <a:pt x="57" y="18"/>
                    <a:pt x="47" y="0"/>
                    <a:pt x="31" y="0"/>
                  </a:cubicBezTo>
                  <a:cubicBezTo>
                    <a:pt x="15" y="0"/>
                    <a:pt x="1" y="17"/>
                    <a:pt x="1" y="18"/>
                  </a:cubicBezTo>
                  <a:cubicBezTo>
                    <a:pt x="0" y="19"/>
                    <a:pt x="0" y="19"/>
                    <a:pt x="0" y="20"/>
                  </a:cubicBezTo>
                  <a:cubicBezTo>
                    <a:pt x="1" y="21"/>
                    <a:pt x="13" y="38"/>
                    <a:pt x="31" y="38"/>
                  </a:cubicBezTo>
                  <a:cubicBezTo>
                    <a:pt x="49" y="38"/>
                    <a:pt x="57" y="20"/>
                    <a:pt x="58" y="20"/>
                  </a:cubicBezTo>
                  <a:cubicBezTo>
                    <a:pt x="58" y="19"/>
                    <a:pt x="58" y="19"/>
                    <a:pt x="58" y="18"/>
                  </a:cubicBezTo>
                  <a:close/>
                  <a:moveTo>
                    <a:pt x="18" y="19"/>
                  </a:moveTo>
                  <a:cubicBezTo>
                    <a:pt x="16" y="19"/>
                    <a:pt x="16" y="19"/>
                    <a:pt x="16" y="19"/>
                  </a:cubicBezTo>
                  <a:cubicBezTo>
                    <a:pt x="16" y="27"/>
                    <a:pt x="21" y="33"/>
                    <a:pt x="28" y="34"/>
                  </a:cubicBezTo>
                  <a:cubicBezTo>
                    <a:pt x="16" y="33"/>
                    <a:pt x="6" y="22"/>
                    <a:pt x="4" y="19"/>
                  </a:cubicBezTo>
                  <a:cubicBezTo>
                    <a:pt x="6" y="16"/>
                    <a:pt x="16" y="6"/>
                    <a:pt x="27" y="4"/>
                  </a:cubicBezTo>
                  <a:cubicBezTo>
                    <a:pt x="24" y="5"/>
                    <a:pt x="21" y="7"/>
                    <a:pt x="19" y="9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23" y="7"/>
                    <a:pt x="27" y="5"/>
                    <a:pt x="31" y="5"/>
                  </a:cubicBezTo>
                  <a:cubicBezTo>
                    <a:pt x="39" y="5"/>
                    <a:pt x="45" y="11"/>
                    <a:pt x="45" y="19"/>
                  </a:cubicBezTo>
                  <a:cubicBezTo>
                    <a:pt x="45" y="27"/>
                    <a:pt x="39" y="33"/>
                    <a:pt x="31" y="33"/>
                  </a:cubicBezTo>
                  <a:cubicBezTo>
                    <a:pt x="24" y="33"/>
                    <a:pt x="18" y="27"/>
                    <a:pt x="18" y="19"/>
                  </a:cubicBezTo>
                  <a:close/>
                  <a:moveTo>
                    <a:pt x="36" y="34"/>
                  </a:moveTo>
                  <a:cubicBezTo>
                    <a:pt x="42" y="32"/>
                    <a:pt x="47" y="26"/>
                    <a:pt x="47" y="19"/>
                  </a:cubicBezTo>
                  <a:cubicBezTo>
                    <a:pt x="47" y="12"/>
                    <a:pt x="43" y="7"/>
                    <a:pt x="38" y="4"/>
                  </a:cubicBezTo>
                  <a:cubicBezTo>
                    <a:pt x="47" y="8"/>
                    <a:pt x="53" y="17"/>
                    <a:pt x="55" y="19"/>
                  </a:cubicBezTo>
                  <a:cubicBezTo>
                    <a:pt x="53" y="22"/>
                    <a:pt x="47" y="32"/>
                    <a:pt x="36" y="34"/>
                  </a:cubicBezTo>
                  <a:close/>
                  <a:moveTo>
                    <a:pt x="40" y="19"/>
                  </a:moveTo>
                  <a:cubicBezTo>
                    <a:pt x="40" y="24"/>
                    <a:pt x="36" y="28"/>
                    <a:pt x="31" y="28"/>
                  </a:cubicBezTo>
                  <a:cubicBezTo>
                    <a:pt x="27" y="28"/>
                    <a:pt x="23" y="24"/>
                    <a:pt x="23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6" y="12"/>
                    <a:pt x="29" y="10"/>
                    <a:pt x="31" y="10"/>
                  </a:cubicBezTo>
                  <a:cubicBezTo>
                    <a:pt x="36" y="10"/>
                    <a:pt x="40" y="14"/>
                    <a:pt x="40" y="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1" rIns="91440" bIns="45721" numCol="1" anchor="t" anchorCtr="0" compatLnSpc="1"/>
            <a:lstStyle/>
            <a:p>
              <a:endParaRPr lang="en-US" sz="1800"/>
            </a:p>
          </p:txBody>
        </p:sp>
        <p:sp>
          <p:nvSpPr>
            <p:cNvPr id="86" name="iṣ1íḓé"/>
            <p:cNvSpPr/>
            <p:nvPr/>
          </p:nvSpPr>
          <p:spPr bwMode="auto">
            <a:xfrm>
              <a:off x="7966245" y="4370787"/>
              <a:ext cx="248280" cy="230333"/>
            </a:xfrm>
            <a:custGeom>
              <a:avLst/>
              <a:gdLst>
                <a:gd name="T0" fmla="*/ 55 w 70"/>
                <a:gd name="T1" fmla="*/ 45 h 65"/>
                <a:gd name="T2" fmla="*/ 55 w 70"/>
                <a:gd name="T3" fmla="*/ 35 h 65"/>
                <a:gd name="T4" fmla="*/ 29 w 70"/>
                <a:gd name="T5" fmla="*/ 25 h 65"/>
                <a:gd name="T6" fmla="*/ 40 w 70"/>
                <a:gd name="T7" fmla="*/ 50 h 65"/>
                <a:gd name="T8" fmla="*/ 49 w 70"/>
                <a:gd name="T9" fmla="*/ 51 h 65"/>
                <a:gd name="T10" fmla="*/ 64 w 70"/>
                <a:gd name="T11" fmla="*/ 65 h 65"/>
                <a:gd name="T12" fmla="*/ 48 w 70"/>
                <a:gd name="T13" fmla="*/ 44 h 65"/>
                <a:gd name="T14" fmla="*/ 28 w 70"/>
                <a:gd name="T15" fmla="*/ 35 h 65"/>
                <a:gd name="T16" fmla="*/ 48 w 70"/>
                <a:gd name="T17" fmla="*/ 27 h 65"/>
                <a:gd name="T18" fmla="*/ 50 w 70"/>
                <a:gd name="T19" fmla="*/ 47 h 65"/>
                <a:gd name="T20" fmla="*/ 51 w 70"/>
                <a:gd name="T21" fmla="*/ 45 h 65"/>
                <a:gd name="T22" fmla="*/ 66 w 70"/>
                <a:gd name="T23" fmla="*/ 61 h 65"/>
                <a:gd name="T24" fmla="*/ 52 w 70"/>
                <a:gd name="T25" fmla="*/ 50 h 65"/>
                <a:gd name="T26" fmla="*/ 53 w 70"/>
                <a:gd name="T27" fmla="*/ 49 h 65"/>
                <a:gd name="T28" fmla="*/ 55 w 70"/>
                <a:gd name="T29" fmla="*/ 48 h 65"/>
                <a:gd name="T30" fmla="*/ 66 w 70"/>
                <a:gd name="T31" fmla="*/ 61 h 65"/>
                <a:gd name="T32" fmla="*/ 34 w 70"/>
                <a:gd name="T33" fmla="*/ 42 h 65"/>
                <a:gd name="T34" fmla="*/ 32 w 70"/>
                <a:gd name="T35" fmla="*/ 43 h 65"/>
                <a:gd name="T36" fmla="*/ 34 w 70"/>
                <a:gd name="T37" fmla="*/ 28 h 65"/>
                <a:gd name="T38" fmla="*/ 39 w 70"/>
                <a:gd name="T39" fmla="*/ 60 h 65"/>
                <a:gd name="T40" fmla="*/ 33 w 70"/>
                <a:gd name="T41" fmla="*/ 60 h 65"/>
                <a:gd name="T42" fmla="*/ 31 w 70"/>
                <a:gd name="T43" fmla="*/ 60 h 65"/>
                <a:gd name="T44" fmla="*/ 28 w 70"/>
                <a:gd name="T45" fmla="*/ 47 h 65"/>
                <a:gd name="T46" fmla="*/ 18 w 70"/>
                <a:gd name="T47" fmla="*/ 33 h 65"/>
                <a:gd name="T48" fmla="*/ 18 w 70"/>
                <a:gd name="T49" fmla="*/ 31 h 65"/>
                <a:gd name="T50" fmla="*/ 31 w 70"/>
                <a:gd name="T51" fmla="*/ 21 h 65"/>
                <a:gd name="T52" fmla="*/ 45 w 70"/>
                <a:gd name="T53" fmla="*/ 19 h 65"/>
                <a:gd name="T54" fmla="*/ 47 w 70"/>
                <a:gd name="T55" fmla="*/ 19 h 65"/>
                <a:gd name="T56" fmla="*/ 56 w 70"/>
                <a:gd name="T57" fmla="*/ 33 h 65"/>
                <a:gd name="T58" fmla="*/ 55 w 70"/>
                <a:gd name="T59" fmla="*/ 43 h 65"/>
                <a:gd name="T60" fmla="*/ 60 w 70"/>
                <a:gd name="T61" fmla="*/ 45 h 65"/>
                <a:gd name="T62" fmla="*/ 32 w 70"/>
                <a:gd name="T63" fmla="*/ 0 h 65"/>
                <a:gd name="T64" fmla="*/ 51 w 70"/>
                <a:gd name="T65" fmla="*/ 57 h 65"/>
                <a:gd name="T66" fmla="*/ 60 w 70"/>
                <a:gd name="T67" fmla="*/ 24 h 65"/>
                <a:gd name="T68" fmla="*/ 60 w 70"/>
                <a:gd name="T69" fmla="*/ 24 h 65"/>
                <a:gd name="T70" fmla="*/ 33 w 70"/>
                <a:gd name="T71" fmla="*/ 15 h 65"/>
                <a:gd name="T72" fmla="*/ 31 w 70"/>
                <a:gd name="T73" fmla="*/ 15 h 65"/>
                <a:gd name="T74" fmla="*/ 25 w 70"/>
                <a:gd name="T75" fmla="*/ 4 h 65"/>
                <a:gd name="T76" fmla="*/ 25 w 70"/>
                <a:gd name="T77" fmla="*/ 4 h 65"/>
                <a:gd name="T78" fmla="*/ 3 w 70"/>
                <a:gd name="T79" fmla="*/ 31 h 65"/>
                <a:gd name="T80" fmla="*/ 17 w 70"/>
                <a:gd name="T81" fmla="*/ 44 h 65"/>
                <a:gd name="T82" fmla="*/ 4 w 70"/>
                <a:gd name="T83" fmla="*/ 39 h 65"/>
                <a:gd name="T84" fmla="*/ 4 w 70"/>
                <a:gd name="T85" fmla="*/ 39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0" h="65">
                  <a:moveTo>
                    <a:pt x="68" y="55"/>
                  </a:moveTo>
                  <a:cubicBezTo>
                    <a:pt x="59" y="47"/>
                    <a:pt x="59" y="47"/>
                    <a:pt x="59" y="47"/>
                  </a:cubicBezTo>
                  <a:cubicBezTo>
                    <a:pt x="58" y="46"/>
                    <a:pt x="56" y="45"/>
                    <a:pt x="55" y="45"/>
                  </a:cubicBezTo>
                  <a:cubicBezTo>
                    <a:pt x="54" y="45"/>
                    <a:pt x="54" y="45"/>
                    <a:pt x="54" y="45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54" y="41"/>
                    <a:pt x="55" y="38"/>
                    <a:pt x="55" y="35"/>
                  </a:cubicBezTo>
                  <a:cubicBezTo>
                    <a:pt x="55" y="31"/>
                    <a:pt x="53" y="28"/>
                    <a:pt x="50" y="25"/>
                  </a:cubicBezTo>
                  <a:cubicBezTo>
                    <a:pt x="47" y="22"/>
                    <a:pt x="44" y="21"/>
                    <a:pt x="40" y="21"/>
                  </a:cubicBezTo>
                  <a:cubicBezTo>
                    <a:pt x="36" y="21"/>
                    <a:pt x="32" y="22"/>
                    <a:pt x="29" y="25"/>
                  </a:cubicBezTo>
                  <a:cubicBezTo>
                    <a:pt x="26" y="28"/>
                    <a:pt x="25" y="31"/>
                    <a:pt x="25" y="35"/>
                  </a:cubicBezTo>
                  <a:cubicBezTo>
                    <a:pt x="25" y="39"/>
                    <a:pt x="26" y="43"/>
                    <a:pt x="29" y="46"/>
                  </a:cubicBezTo>
                  <a:cubicBezTo>
                    <a:pt x="32" y="49"/>
                    <a:pt x="36" y="50"/>
                    <a:pt x="40" y="50"/>
                  </a:cubicBezTo>
                  <a:cubicBezTo>
                    <a:pt x="43" y="50"/>
                    <a:pt x="46" y="50"/>
                    <a:pt x="48" y="48"/>
                  </a:cubicBezTo>
                  <a:cubicBezTo>
                    <a:pt x="49" y="49"/>
                    <a:pt x="49" y="49"/>
                    <a:pt x="49" y="49"/>
                  </a:cubicBezTo>
                  <a:cubicBezTo>
                    <a:pt x="49" y="50"/>
                    <a:pt x="49" y="50"/>
                    <a:pt x="49" y="51"/>
                  </a:cubicBezTo>
                  <a:cubicBezTo>
                    <a:pt x="49" y="52"/>
                    <a:pt x="50" y="53"/>
                    <a:pt x="51" y="55"/>
                  </a:cubicBezTo>
                  <a:cubicBezTo>
                    <a:pt x="60" y="63"/>
                    <a:pt x="60" y="63"/>
                    <a:pt x="60" y="63"/>
                  </a:cubicBezTo>
                  <a:cubicBezTo>
                    <a:pt x="61" y="64"/>
                    <a:pt x="62" y="65"/>
                    <a:pt x="64" y="65"/>
                  </a:cubicBezTo>
                  <a:cubicBezTo>
                    <a:pt x="65" y="65"/>
                    <a:pt x="67" y="64"/>
                    <a:pt x="68" y="63"/>
                  </a:cubicBezTo>
                  <a:cubicBezTo>
                    <a:pt x="70" y="61"/>
                    <a:pt x="70" y="58"/>
                    <a:pt x="68" y="55"/>
                  </a:cubicBezTo>
                  <a:close/>
                  <a:moveTo>
                    <a:pt x="48" y="44"/>
                  </a:moveTo>
                  <a:cubicBezTo>
                    <a:pt x="46" y="46"/>
                    <a:pt x="43" y="47"/>
                    <a:pt x="40" y="47"/>
                  </a:cubicBezTo>
                  <a:cubicBezTo>
                    <a:pt x="37" y="47"/>
                    <a:pt x="34" y="46"/>
                    <a:pt x="31" y="44"/>
                  </a:cubicBezTo>
                  <a:cubicBezTo>
                    <a:pt x="29" y="42"/>
                    <a:pt x="28" y="39"/>
                    <a:pt x="28" y="35"/>
                  </a:cubicBezTo>
                  <a:cubicBezTo>
                    <a:pt x="28" y="32"/>
                    <a:pt x="29" y="29"/>
                    <a:pt x="31" y="27"/>
                  </a:cubicBezTo>
                  <a:cubicBezTo>
                    <a:pt x="34" y="25"/>
                    <a:pt x="37" y="24"/>
                    <a:pt x="40" y="24"/>
                  </a:cubicBezTo>
                  <a:cubicBezTo>
                    <a:pt x="43" y="24"/>
                    <a:pt x="46" y="25"/>
                    <a:pt x="48" y="27"/>
                  </a:cubicBezTo>
                  <a:cubicBezTo>
                    <a:pt x="53" y="32"/>
                    <a:pt x="53" y="39"/>
                    <a:pt x="48" y="44"/>
                  </a:cubicBezTo>
                  <a:close/>
                  <a:moveTo>
                    <a:pt x="51" y="47"/>
                  </a:moveTo>
                  <a:cubicBezTo>
                    <a:pt x="51" y="47"/>
                    <a:pt x="50" y="47"/>
                    <a:pt x="50" y="47"/>
                  </a:cubicBezTo>
                  <a:cubicBezTo>
                    <a:pt x="49" y="47"/>
                    <a:pt x="49" y="47"/>
                    <a:pt x="49" y="47"/>
                  </a:cubicBezTo>
                  <a:cubicBezTo>
                    <a:pt x="50" y="46"/>
                    <a:pt x="50" y="46"/>
                    <a:pt x="50" y="46"/>
                  </a:cubicBezTo>
                  <a:cubicBezTo>
                    <a:pt x="51" y="46"/>
                    <a:pt x="51" y="45"/>
                    <a:pt x="51" y="45"/>
                  </a:cubicBezTo>
                  <a:cubicBezTo>
                    <a:pt x="52" y="46"/>
                    <a:pt x="52" y="46"/>
                    <a:pt x="52" y="46"/>
                  </a:cubicBezTo>
                  <a:cubicBezTo>
                    <a:pt x="51" y="46"/>
                    <a:pt x="51" y="46"/>
                    <a:pt x="51" y="47"/>
                  </a:cubicBezTo>
                  <a:close/>
                  <a:moveTo>
                    <a:pt x="66" y="61"/>
                  </a:moveTo>
                  <a:cubicBezTo>
                    <a:pt x="65" y="62"/>
                    <a:pt x="63" y="62"/>
                    <a:pt x="62" y="61"/>
                  </a:cubicBezTo>
                  <a:cubicBezTo>
                    <a:pt x="53" y="52"/>
                    <a:pt x="53" y="52"/>
                    <a:pt x="53" y="52"/>
                  </a:cubicBezTo>
                  <a:cubicBezTo>
                    <a:pt x="53" y="52"/>
                    <a:pt x="52" y="51"/>
                    <a:pt x="52" y="50"/>
                  </a:cubicBezTo>
                  <a:cubicBezTo>
                    <a:pt x="52" y="50"/>
                    <a:pt x="52" y="50"/>
                    <a:pt x="52" y="50"/>
                  </a:cubicBezTo>
                  <a:cubicBezTo>
                    <a:pt x="52" y="50"/>
                    <a:pt x="52" y="49"/>
                    <a:pt x="52" y="49"/>
                  </a:cubicBezTo>
                  <a:cubicBezTo>
                    <a:pt x="53" y="49"/>
                    <a:pt x="53" y="49"/>
                    <a:pt x="53" y="49"/>
                  </a:cubicBezTo>
                  <a:cubicBezTo>
                    <a:pt x="53" y="48"/>
                    <a:pt x="53" y="48"/>
                    <a:pt x="54" y="48"/>
                  </a:cubicBezTo>
                  <a:cubicBezTo>
                    <a:pt x="54" y="48"/>
                    <a:pt x="54" y="48"/>
                    <a:pt x="54" y="48"/>
                  </a:cubicBezTo>
                  <a:cubicBezTo>
                    <a:pt x="54" y="48"/>
                    <a:pt x="54" y="48"/>
                    <a:pt x="55" y="48"/>
                  </a:cubicBezTo>
                  <a:cubicBezTo>
                    <a:pt x="55" y="48"/>
                    <a:pt x="56" y="48"/>
                    <a:pt x="57" y="49"/>
                  </a:cubicBezTo>
                  <a:cubicBezTo>
                    <a:pt x="65" y="58"/>
                    <a:pt x="65" y="58"/>
                    <a:pt x="65" y="58"/>
                  </a:cubicBezTo>
                  <a:cubicBezTo>
                    <a:pt x="66" y="59"/>
                    <a:pt x="67" y="60"/>
                    <a:pt x="66" y="61"/>
                  </a:cubicBezTo>
                  <a:close/>
                  <a:moveTo>
                    <a:pt x="34" y="29"/>
                  </a:moveTo>
                  <a:cubicBezTo>
                    <a:pt x="32" y="31"/>
                    <a:pt x="31" y="33"/>
                    <a:pt x="31" y="35"/>
                  </a:cubicBezTo>
                  <a:cubicBezTo>
                    <a:pt x="31" y="38"/>
                    <a:pt x="32" y="40"/>
                    <a:pt x="34" y="42"/>
                  </a:cubicBezTo>
                  <a:cubicBezTo>
                    <a:pt x="34" y="42"/>
                    <a:pt x="34" y="43"/>
                    <a:pt x="34" y="43"/>
                  </a:cubicBezTo>
                  <a:cubicBezTo>
                    <a:pt x="33" y="43"/>
                    <a:pt x="33" y="43"/>
                    <a:pt x="33" y="43"/>
                  </a:cubicBezTo>
                  <a:cubicBezTo>
                    <a:pt x="33" y="43"/>
                    <a:pt x="32" y="43"/>
                    <a:pt x="32" y="43"/>
                  </a:cubicBezTo>
                  <a:cubicBezTo>
                    <a:pt x="30" y="41"/>
                    <a:pt x="29" y="38"/>
                    <a:pt x="29" y="35"/>
                  </a:cubicBezTo>
                  <a:cubicBezTo>
                    <a:pt x="29" y="33"/>
                    <a:pt x="30" y="30"/>
                    <a:pt x="32" y="28"/>
                  </a:cubicBezTo>
                  <a:cubicBezTo>
                    <a:pt x="33" y="28"/>
                    <a:pt x="33" y="28"/>
                    <a:pt x="34" y="28"/>
                  </a:cubicBezTo>
                  <a:cubicBezTo>
                    <a:pt x="34" y="28"/>
                    <a:pt x="34" y="29"/>
                    <a:pt x="34" y="29"/>
                  </a:cubicBezTo>
                  <a:close/>
                  <a:moveTo>
                    <a:pt x="49" y="55"/>
                  </a:moveTo>
                  <a:cubicBezTo>
                    <a:pt x="46" y="57"/>
                    <a:pt x="43" y="59"/>
                    <a:pt x="39" y="60"/>
                  </a:cubicBezTo>
                  <a:cubicBezTo>
                    <a:pt x="41" y="58"/>
                    <a:pt x="43" y="55"/>
                    <a:pt x="45" y="52"/>
                  </a:cubicBezTo>
                  <a:cubicBezTo>
                    <a:pt x="44" y="52"/>
                    <a:pt x="43" y="52"/>
                    <a:pt x="42" y="52"/>
                  </a:cubicBezTo>
                  <a:cubicBezTo>
                    <a:pt x="40" y="57"/>
                    <a:pt x="37" y="60"/>
                    <a:pt x="33" y="60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2" y="51"/>
                    <a:pt x="32" y="50"/>
                    <a:pt x="31" y="50"/>
                  </a:cubicBezTo>
                  <a:cubicBezTo>
                    <a:pt x="31" y="60"/>
                    <a:pt x="31" y="60"/>
                    <a:pt x="31" y="60"/>
                  </a:cubicBezTo>
                  <a:cubicBezTo>
                    <a:pt x="26" y="60"/>
                    <a:pt x="22" y="54"/>
                    <a:pt x="20" y="47"/>
                  </a:cubicBezTo>
                  <a:cubicBezTo>
                    <a:pt x="22" y="47"/>
                    <a:pt x="25" y="48"/>
                    <a:pt x="28" y="48"/>
                  </a:cubicBezTo>
                  <a:cubicBezTo>
                    <a:pt x="28" y="48"/>
                    <a:pt x="28" y="48"/>
                    <a:pt x="28" y="47"/>
                  </a:cubicBezTo>
                  <a:cubicBezTo>
                    <a:pt x="27" y="47"/>
                    <a:pt x="27" y="46"/>
                    <a:pt x="26" y="46"/>
                  </a:cubicBezTo>
                  <a:cubicBezTo>
                    <a:pt x="24" y="45"/>
                    <a:pt x="21" y="45"/>
                    <a:pt x="19" y="44"/>
                  </a:cubicBezTo>
                  <a:cubicBezTo>
                    <a:pt x="18" y="41"/>
                    <a:pt x="18" y="37"/>
                    <a:pt x="18" y="33"/>
                  </a:cubicBezTo>
                  <a:cubicBezTo>
                    <a:pt x="23" y="33"/>
                    <a:pt x="23" y="33"/>
                    <a:pt x="23" y="33"/>
                  </a:cubicBezTo>
                  <a:cubicBezTo>
                    <a:pt x="23" y="32"/>
                    <a:pt x="23" y="31"/>
                    <a:pt x="24" y="31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8" y="26"/>
                    <a:pt x="18" y="22"/>
                    <a:pt x="19" y="19"/>
                  </a:cubicBezTo>
                  <a:cubicBezTo>
                    <a:pt x="23" y="18"/>
                    <a:pt x="27" y="17"/>
                    <a:pt x="31" y="17"/>
                  </a:cubicBezTo>
                  <a:cubicBezTo>
                    <a:pt x="31" y="21"/>
                    <a:pt x="31" y="21"/>
                    <a:pt x="31" y="21"/>
                  </a:cubicBezTo>
                  <a:cubicBezTo>
                    <a:pt x="32" y="21"/>
                    <a:pt x="32" y="20"/>
                    <a:pt x="33" y="20"/>
                  </a:cubicBezTo>
                  <a:cubicBezTo>
                    <a:pt x="33" y="17"/>
                    <a:pt x="33" y="17"/>
                    <a:pt x="33" y="17"/>
                  </a:cubicBezTo>
                  <a:cubicBezTo>
                    <a:pt x="37" y="17"/>
                    <a:pt x="41" y="18"/>
                    <a:pt x="45" y="19"/>
                  </a:cubicBezTo>
                  <a:cubicBezTo>
                    <a:pt x="45" y="19"/>
                    <a:pt x="45" y="19"/>
                    <a:pt x="45" y="20"/>
                  </a:cubicBezTo>
                  <a:cubicBezTo>
                    <a:pt x="46" y="20"/>
                    <a:pt x="47" y="20"/>
                    <a:pt x="48" y="21"/>
                  </a:cubicBezTo>
                  <a:cubicBezTo>
                    <a:pt x="47" y="20"/>
                    <a:pt x="47" y="20"/>
                    <a:pt x="47" y="19"/>
                  </a:cubicBezTo>
                  <a:cubicBezTo>
                    <a:pt x="55" y="22"/>
                    <a:pt x="60" y="26"/>
                    <a:pt x="61" y="31"/>
                  </a:cubicBezTo>
                  <a:cubicBezTo>
                    <a:pt x="56" y="31"/>
                    <a:pt x="56" y="31"/>
                    <a:pt x="56" y="31"/>
                  </a:cubicBezTo>
                  <a:cubicBezTo>
                    <a:pt x="56" y="31"/>
                    <a:pt x="56" y="32"/>
                    <a:pt x="56" y="33"/>
                  </a:cubicBezTo>
                  <a:cubicBezTo>
                    <a:pt x="61" y="33"/>
                    <a:pt x="61" y="33"/>
                    <a:pt x="61" y="33"/>
                  </a:cubicBezTo>
                  <a:cubicBezTo>
                    <a:pt x="61" y="35"/>
                    <a:pt x="59" y="38"/>
                    <a:pt x="56" y="40"/>
                  </a:cubicBezTo>
                  <a:cubicBezTo>
                    <a:pt x="56" y="41"/>
                    <a:pt x="55" y="42"/>
                    <a:pt x="55" y="43"/>
                  </a:cubicBezTo>
                  <a:cubicBezTo>
                    <a:pt x="57" y="41"/>
                    <a:pt x="59" y="40"/>
                    <a:pt x="60" y="39"/>
                  </a:cubicBezTo>
                  <a:cubicBezTo>
                    <a:pt x="60" y="40"/>
                    <a:pt x="59" y="42"/>
                    <a:pt x="58" y="44"/>
                  </a:cubicBezTo>
                  <a:cubicBezTo>
                    <a:pt x="59" y="44"/>
                    <a:pt x="60" y="45"/>
                    <a:pt x="60" y="45"/>
                  </a:cubicBezTo>
                  <a:cubicBezTo>
                    <a:pt x="61" y="46"/>
                    <a:pt x="61" y="46"/>
                    <a:pt x="61" y="46"/>
                  </a:cubicBezTo>
                  <a:cubicBezTo>
                    <a:pt x="63" y="41"/>
                    <a:pt x="64" y="37"/>
                    <a:pt x="64" y="32"/>
                  </a:cubicBezTo>
                  <a:cubicBezTo>
                    <a:pt x="64" y="14"/>
                    <a:pt x="50" y="0"/>
                    <a:pt x="32" y="0"/>
                  </a:cubicBezTo>
                  <a:cubicBezTo>
                    <a:pt x="15" y="0"/>
                    <a:pt x="0" y="14"/>
                    <a:pt x="0" y="32"/>
                  </a:cubicBezTo>
                  <a:cubicBezTo>
                    <a:pt x="0" y="49"/>
                    <a:pt x="15" y="63"/>
                    <a:pt x="32" y="63"/>
                  </a:cubicBezTo>
                  <a:cubicBezTo>
                    <a:pt x="39" y="63"/>
                    <a:pt x="46" y="61"/>
                    <a:pt x="51" y="57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49" y="56"/>
                    <a:pt x="49" y="55"/>
                    <a:pt x="49" y="55"/>
                  </a:cubicBezTo>
                  <a:close/>
                  <a:moveTo>
                    <a:pt x="60" y="24"/>
                  </a:moveTo>
                  <a:cubicBezTo>
                    <a:pt x="57" y="21"/>
                    <a:pt x="53" y="19"/>
                    <a:pt x="47" y="17"/>
                  </a:cubicBezTo>
                  <a:cubicBezTo>
                    <a:pt x="45" y="11"/>
                    <a:pt x="42" y="6"/>
                    <a:pt x="39" y="4"/>
                  </a:cubicBezTo>
                  <a:cubicBezTo>
                    <a:pt x="50" y="6"/>
                    <a:pt x="58" y="14"/>
                    <a:pt x="60" y="24"/>
                  </a:cubicBezTo>
                  <a:close/>
                  <a:moveTo>
                    <a:pt x="33" y="3"/>
                  </a:moveTo>
                  <a:cubicBezTo>
                    <a:pt x="38" y="3"/>
                    <a:pt x="42" y="9"/>
                    <a:pt x="44" y="16"/>
                  </a:cubicBezTo>
                  <a:cubicBezTo>
                    <a:pt x="41" y="16"/>
                    <a:pt x="37" y="15"/>
                    <a:pt x="33" y="15"/>
                  </a:cubicBezTo>
                  <a:lnTo>
                    <a:pt x="33" y="3"/>
                  </a:lnTo>
                  <a:close/>
                  <a:moveTo>
                    <a:pt x="31" y="3"/>
                  </a:moveTo>
                  <a:cubicBezTo>
                    <a:pt x="31" y="15"/>
                    <a:pt x="31" y="15"/>
                    <a:pt x="31" y="15"/>
                  </a:cubicBezTo>
                  <a:cubicBezTo>
                    <a:pt x="27" y="15"/>
                    <a:pt x="23" y="16"/>
                    <a:pt x="20" y="16"/>
                  </a:cubicBezTo>
                  <a:cubicBezTo>
                    <a:pt x="22" y="9"/>
                    <a:pt x="26" y="3"/>
                    <a:pt x="31" y="3"/>
                  </a:cubicBezTo>
                  <a:close/>
                  <a:moveTo>
                    <a:pt x="25" y="4"/>
                  </a:moveTo>
                  <a:cubicBezTo>
                    <a:pt x="22" y="6"/>
                    <a:pt x="19" y="11"/>
                    <a:pt x="18" y="17"/>
                  </a:cubicBezTo>
                  <a:cubicBezTo>
                    <a:pt x="12" y="19"/>
                    <a:pt x="7" y="21"/>
                    <a:pt x="4" y="24"/>
                  </a:cubicBezTo>
                  <a:cubicBezTo>
                    <a:pt x="7" y="14"/>
                    <a:pt x="15" y="6"/>
                    <a:pt x="25" y="4"/>
                  </a:cubicBezTo>
                  <a:close/>
                  <a:moveTo>
                    <a:pt x="17" y="19"/>
                  </a:moveTo>
                  <a:cubicBezTo>
                    <a:pt x="16" y="23"/>
                    <a:pt x="16" y="27"/>
                    <a:pt x="16" y="31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4" y="26"/>
                    <a:pt x="9" y="22"/>
                    <a:pt x="17" y="19"/>
                  </a:cubicBezTo>
                  <a:close/>
                  <a:moveTo>
                    <a:pt x="16" y="33"/>
                  </a:moveTo>
                  <a:cubicBezTo>
                    <a:pt x="16" y="37"/>
                    <a:pt x="16" y="40"/>
                    <a:pt x="17" y="44"/>
                  </a:cubicBezTo>
                  <a:cubicBezTo>
                    <a:pt x="9" y="41"/>
                    <a:pt x="4" y="37"/>
                    <a:pt x="3" y="33"/>
                  </a:cubicBezTo>
                  <a:lnTo>
                    <a:pt x="16" y="33"/>
                  </a:lnTo>
                  <a:close/>
                  <a:moveTo>
                    <a:pt x="4" y="39"/>
                  </a:moveTo>
                  <a:cubicBezTo>
                    <a:pt x="7" y="42"/>
                    <a:pt x="12" y="44"/>
                    <a:pt x="18" y="46"/>
                  </a:cubicBezTo>
                  <a:cubicBezTo>
                    <a:pt x="19" y="52"/>
                    <a:pt x="22" y="57"/>
                    <a:pt x="25" y="60"/>
                  </a:cubicBezTo>
                  <a:cubicBezTo>
                    <a:pt x="15" y="57"/>
                    <a:pt x="7" y="49"/>
                    <a:pt x="4" y="3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1" rIns="91440" bIns="45721" numCol="1" anchor="t" anchorCtr="0" compatLnSpc="1"/>
            <a:lstStyle/>
            <a:p>
              <a:endParaRPr lang="en-US" sz="1800"/>
            </a:p>
          </p:txBody>
        </p:sp>
        <p:sp>
          <p:nvSpPr>
            <p:cNvPr id="87" name="ís1íḑè"/>
            <p:cNvSpPr/>
            <p:nvPr/>
          </p:nvSpPr>
          <p:spPr bwMode="auto">
            <a:xfrm>
              <a:off x="6856905" y="3611909"/>
              <a:ext cx="239130" cy="228536"/>
            </a:xfrm>
            <a:custGeom>
              <a:avLst/>
              <a:gdLst>
                <a:gd name="T0" fmla="*/ 44 w 67"/>
                <a:gd name="T1" fmla="*/ 21 h 64"/>
                <a:gd name="T2" fmla="*/ 25 w 67"/>
                <a:gd name="T3" fmla="*/ 19 h 64"/>
                <a:gd name="T4" fmla="*/ 24 w 67"/>
                <a:gd name="T5" fmla="*/ 21 h 64"/>
                <a:gd name="T6" fmla="*/ 16 w 67"/>
                <a:gd name="T7" fmla="*/ 30 h 64"/>
                <a:gd name="T8" fmla="*/ 26 w 67"/>
                <a:gd name="T9" fmla="*/ 36 h 64"/>
                <a:gd name="T10" fmla="*/ 32 w 67"/>
                <a:gd name="T11" fmla="*/ 42 h 64"/>
                <a:gd name="T12" fmla="*/ 26 w 67"/>
                <a:gd name="T13" fmla="*/ 48 h 64"/>
                <a:gd name="T14" fmla="*/ 42 w 67"/>
                <a:gd name="T15" fmla="*/ 48 h 64"/>
                <a:gd name="T16" fmla="*/ 36 w 67"/>
                <a:gd name="T17" fmla="*/ 42 h 64"/>
                <a:gd name="T18" fmla="*/ 42 w 67"/>
                <a:gd name="T19" fmla="*/ 36 h 64"/>
                <a:gd name="T20" fmla="*/ 51 w 67"/>
                <a:gd name="T21" fmla="*/ 30 h 64"/>
                <a:gd name="T22" fmla="*/ 19 w 67"/>
                <a:gd name="T23" fmla="*/ 30 h 64"/>
                <a:gd name="T24" fmla="*/ 24 w 67"/>
                <a:gd name="T25" fmla="*/ 31 h 64"/>
                <a:gd name="T26" fmla="*/ 48 w 67"/>
                <a:gd name="T27" fmla="*/ 30 h 64"/>
                <a:gd name="T28" fmla="*/ 44 w 67"/>
                <a:gd name="T29" fmla="*/ 31 h 64"/>
                <a:gd name="T30" fmla="*/ 48 w 67"/>
                <a:gd name="T31" fmla="*/ 30 h 64"/>
                <a:gd name="T32" fmla="*/ 61 w 67"/>
                <a:gd name="T33" fmla="*/ 20 h 64"/>
                <a:gd name="T34" fmla="*/ 51 w 67"/>
                <a:gd name="T35" fmla="*/ 9 h 64"/>
                <a:gd name="T36" fmla="*/ 43 w 67"/>
                <a:gd name="T37" fmla="*/ 0 h 64"/>
                <a:gd name="T38" fmla="*/ 30 w 67"/>
                <a:gd name="T39" fmla="*/ 2 h 64"/>
                <a:gd name="T40" fmla="*/ 19 w 67"/>
                <a:gd name="T41" fmla="*/ 6 h 64"/>
                <a:gd name="T42" fmla="*/ 7 w 67"/>
                <a:gd name="T43" fmla="*/ 13 h 64"/>
                <a:gd name="T44" fmla="*/ 4 w 67"/>
                <a:gd name="T45" fmla="*/ 26 h 64"/>
                <a:gd name="T46" fmla="*/ 7 w 67"/>
                <a:gd name="T47" fmla="*/ 41 h 64"/>
                <a:gd name="T48" fmla="*/ 13 w 67"/>
                <a:gd name="T49" fmla="*/ 55 h 64"/>
                <a:gd name="T50" fmla="*/ 24 w 67"/>
                <a:gd name="T51" fmla="*/ 64 h 64"/>
                <a:gd name="T52" fmla="*/ 34 w 67"/>
                <a:gd name="T53" fmla="*/ 61 h 64"/>
                <a:gd name="T54" fmla="*/ 44 w 67"/>
                <a:gd name="T55" fmla="*/ 64 h 64"/>
                <a:gd name="T56" fmla="*/ 54 w 67"/>
                <a:gd name="T57" fmla="*/ 55 h 64"/>
                <a:gd name="T58" fmla="*/ 61 w 67"/>
                <a:gd name="T59" fmla="*/ 41 h 64"/>
                <a:gd name="T60" fmla="*/ 63 w 67"/>
                <a:gd name="T61" fmla="*/ 26 h 64"/>
                <a:gd name="T62" fmla="*/ 58 w 67"/>
                <a:gd name="T63" fmla="*/ 19 h 64"/>
                <a:gd name="T64" fmla="*/ 54 w 67"/>
                <a:gd name="T65" fmla="*/ 13 h 64"/>
                <a:gd name="T66" fmla="*/ 46 w 67"/>
                <a:gd name="T67" fmla="*/ 7 h 64"/>
                <a:gd name="T68" fmla="*/ 39 w 67"/>
                <a:gd name="T69" fmla="*/ 5 h 64"/>
                <a:gd name="T70" fmla="*/ 29 w 67"/>
                <a:gd name="T71" fmla="*/ 5 h 64"/>
                <a:gd name="T72" fmla="*/ 22 w 67"/>
                <a:gd name="T73" fmla="*/ 7 h 64"/>
                <a:gd name="T74" fmla="*/ 18 w 67"/>
                <a:gd name="T75" fmla="*/ 12 h 64"/>
                <a:gd name="T76" fmla="*/ 9 w 67"/>
                <a:gd name="T77" fmla="*/ 14 h 64"/>
                <a:gd name="T78" fmla="*/ 6 w 67"/>
                <a:gd name="T79" fmla="*/ 28 h 64"/>
                <a:gd name="T80" fmla="*/ 9 w 67"/>
                <a:gd name="T81" fmla="*/ 40 h 64"/>
                <a:gd name="T82" fmla="*/ 9 w 67"/>
                <a:gd name="T83" fmla="*/ 50 h 64"/>
                <a:gd name="T84" fmla="*/ 18 w 67"/>
                <a:gd name="T85" fmla="*/ 53 h 64"/>
                <a:gd name="T86" fmla="*/ 24 w 67"/>
                <a:gd name="T87" fmla="*/ 61 h 64"/>
                <a:gd name="T88" fmla="*/ 33 w 67"/>
                <a:gd name="T89" fmla="*/ 58 h 64"/>
                <a:gd name="T90" fmla="*/ 43 w 67"/>
                <a:gd name="T91" fmla="*/ 61 h 64"/>
                <a:gd name="T92" fmla="*/ 48 w 67"/>
                <a:gd name="T93" fmla="*/ 53 h 64"/>
                <a:gd name="T94" fmla="*/ 10 w 67"/>
                <a:gd name="T95" fmla="*/ 32 h 64"/>
                <a:gd name="T96" fmla="*/ 34 w 67"/>
                <a:gd name="T97" fmla="*/ 56 h 64"/>
                <a:gd name="T98" fmla="*/ 49 w 67"/>
                <a:gd name="T99" fmla="*/ 53 h 64"/>
                <a:gd name="T100" fmla="*/ 58 w 67"/>
                <a:gd name="T101" fmla="*/ 50 h 64"/>
                <a:gd name="T102" fmla="*/ 60 w 67"/>
                <a:gd name="T103" fmla="*/ 32 h 64"/>
                <a:gd name="T104" fmla="*/ 64 w 67"/>
                <a:gd name="T105" fmla="*/ 3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7" h="64">
                  <a:moveTo>
                    <a:pt x="51" y="23"/>
                  </a:moveTo>
                  <a:cubicBezTo>
                    <a:pt x="51" y="22"/>
                    <a:pt x="51" y="21"/>
                    <a:pt x="50" y="21"/>
                  </a:cubicBezTo>
                  <a:cubicBezTo>
                    <a:pt x="44" y="21"/>
                    <a:pt x="44" y="21"/>
                    <a:pt x="44" y="21"/>
                  </a:cubicBezTo>
                  <a:cubicBezTo>
                    <a:pt x="44" y="20"/>
                    <a:pt x="44" y="20"/>
                    <a:pt x="44" y="20"/>
                  </a:cubicBezTo>
                  <a:cubicBezTo>
                    <a:pt x="44" y="20"/>
                    <a:pt x="44" y="19"/>
                    <a:pt x="43" y="19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6" y="22"/>
                    <a:pt x="16" y="23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33"/>
                    <a:pt x="20" y="35"/>
                    <a:pt x="22" y="37"/>
                  </a:cubicBezTo>
                  <a:cubicBezTo>
                    <a:pt x="23" y="37"/>
                    <a:pt x="23" y="37"/>
                    <a:pt x="23" y="37"/>
                  </a:cubicBezTo>
                  <a:cubicBezTo>
                    <a:pt x="24" y="37"/>
                    <a:pt x="25" y="37"/>
                    <a:pt x="26" y="36"/>
                  </a:cubicBezTo>
                  <a:cubicBezTo>
                    <a:pt x="27" y="37"/>
                    <a:pt x="28" y="38"/>
                    <a:pt x="30" y="39"/>
                  </a:cubicBezTo>
                  <a:cubicBezTo>
                    <a:pt x="30" y="39"/>
                    <a:pt x="31" y="39"/>
                    <a:pt x="31" y="40"/>
                  </a:cubicBezTo>
                  <a:cubicBezTo>
                    <a:pt x="31" y="40"/>
                    <a:pt x="32" y="41"/>
                    <a:pt x="32" y="42"/>
                  </a:cubicBezTo>
                  <a:cubicBezTo>
                    <a:pt x="32" y="45"/>
                    <a:pt x="30" y="46"/>
                    <a:pt x="30" y="46"/>
                  </a:cubicBezTo>
                  <a:cubicBezTo>
                    <a:pt x="30" y="46"/>
                    <a:pt x="28" y="47"/>
                    <a:pt x="26" y="47"/>
                  </a:cubicBezTo>
                  <a:cubicBezTo>
                    <a:pt x="26" y="47"/>
                    <a:pt x="26" y="48"/>
                    <a:pt x="26" y="48"/>
                  </a:cubicBezTo>
                  <a:cubicBezTo>
                    <a:pt x="26" y="49"/>
                    <a:pt x="26" y="49"/>
                    <a:pt x="27" y="49"/>
                  </a:cubicBezTo>
                  <a:cubicBezTo>
                    <a:pt x="41" y="49"/>
                    <a:pt x="41" y="49"/>
                    <a:pt x="41" y="49"/>
                  </a:cubicBezTo>
                  <a:cubicBezTo>
                    <a:pt x="42" y="49"/>
                    <a:pt x="42" y="49"/>
                    <a:pt x="42" y="48"/>
                  </a:cubicBezTo>
                  <a:cubicBezTo>
                    <a:pt x="42" y="48"/>
                    <a:pt x="42" y="47"/>
                    <a:pt x="42" y="47"/>
                  </a:cubicBezTo>
                  <a:cubicBezTo>
                    <a:pt x="40" y="47"/>
                    <a:pt x="38" y="46"/>
                    <a:pt x="38" y="46"/>
                  </a:cubicBezTo>
                  <a:cubicBezTo>
                    <a:pt x="37" y="46"/>
                    <a:pt x="36" y="45"/>
                    <a:pt x="36" y="42"/>
                  </a:cubicBezTo>
                  <a:cubicBezTo>
                    <a:pt x="36" y="41"/>
                    <a:pt x="37" y="40"/>
                    <a:pt x="37" y="39"/>
                  </a:cubicBezTo>
                  <a:cubicBezTo>
                    <a:pt x="37" y="39"/>
                    <a:pt x="38" y="39"/>
                    <a:pt x="38" y="39"/>
                  </a:cubicBezTo>
                  <a:cubicBezTo>
                    <a:pt x="40" y="38"/>
                    <a:pt x="41" y="37"/>
                    <a:pt x="42" y="36"/>
                  </a:cubicBezTo>
                  <a:cubicBezTo>
                    <a:pt x="43" y="37"/>
                    <a:pt x="44" y="37"/>
                    <a:pt x="44" y="37"/>
                  </a:cubicBezTo>
                  <a:cubicBezTo>
                    <a:pt x="45" y="37"/>
                    <a:pt x="45" y="37"/>
                    <a:pt x="46" y="37"/>
                  </a:cubicBezTo>
                  <a:cubicBezTo>
                    <a:pt x="48" y="35"/>
                    <a:pt x="51" y="33"/>
                    <a:pt x="51" y="30"/>
                  </a:cubicBezTo>
                  <a:lnTo>
                    <a:pt x="51" y="23"/>
                  </a:lnTo>
                  <a:close/>
                  <a:moveTo>
                    <a:pt x="23" y="34"/>
                  </a:moveTo>
                  <a:cubicBezTo>
                    <a:pt x="19" y="31"/>
                    <a:pt x="19" y="30"/>
                    <a:pt x="19" y="30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2"/>
                    <a:pt x="24" y="33"/>
                    <a:pt x="24" y="33"/>
                  </a:cubicBezTo>
                  <a:cubicBezTo>
                    <a:pt x="24" y="34"/>
                    <a:pt x="24" y="34"/>
                    <a:pt x="23" y="34"/>
                  </a:cubicBezTo>
                  <a:close/>
                  <a:moveTo>
                    <a:pt x="48" y="30"/>
                  </a:moveTo>
                  <a:cubicBezTo>
                    <a:pt x="48" y="30"/>
                    <a:pt x="48" y="31"/>
                    <a:pt x="44" y="34"/>
                  </a:cubicBezTo>
                  <a:cubicBezTo>
                    <a:pt x="44" y="34"/>
                    <a:pt x="44" y="34"/>
                    <a:pt x="44" y="33"/>
                  </a:cubicBezTo>
                  <a:cubicBezTo>
                    <a:pt x="44" y="33"/>
                    <a:pt x="44" y="32"/>
                    <a:pt x="44" y="31"/>
                  </a:cubicBezTo>
                  <a:cubicBezTo>
                    <a:pt x="44" y="24"/>
                    <a:pt x="44" y="24"/>
                    <a:pt x="44" y="24"/>
                  </a:cubicBezTo>
                  <a:cubicBezTo>
                    <a:pt x="48" y="24"/>
                    <a:pt x="48" y="24"/>
                    <a:pt x="48" y="24"/>
                  </a:cubicBezTo>
                  <a:lnTo>
                    <a:pt x="48" y="30"/>
                  </a:lnTo>
                  <a:close/>
                  <a:moveTo>
                    <a:pt x="63" y="26"/>
                  </a:moveTo>
                  <a:cubicBezTo>
                    <a:pt x="62" y="25"/>
                    <a:pt x="61" y="24"/>
                    <a:pt x="61" y="24"/>
                  </a:cubicBezTo>
                  <a:cubicBezTo>
                    <a:pt x="61" y="23"/>
                    <a:pt x="61" y="21"/>
                    <a:pt x="61" y="20"/>
                  </a:cubicBezTo>
                  <a:cubicBezTo>
                    <a:pt x="62" y="17"/>
                    <a:pt x="62" y="15"/>
                    <a:pt x="61" y="13"/>
                  </a:cubicBezTo>
                  <a:cubicBezTo>
                    <a:pt x="59" y="11"/>
                    <a:pt x="57" y="10"/>
                    <a:pt x="54" y="10"/>
                  </a:cubicBezTo>
                  <a:cubicBezTo>
                    <a:pt x="53" y="10"/>
                    <a:pt x="51" y="10"/>
                    <a:pt x="51" y="9"/>
                  </a:cubicBezTo>
                  <a:cubicBezTo>
                    <a:pt x="50" y="9"/>
                    <a:pt x="49" y="7"/>
                    <a:pt x="49" y="6"/>
                  </a:cubicBezTo>
                  <a:cubicBezTo>
                    <a:pt x="48" y="4"/>
                    <a:pt x="47" y="1"/>
                    <a:pt x="44" y="1"/>
                  </a:cubicBezTo>
                  <a:cubicBezTo>
                    <a:pt x="44" y="0"/>
                    <a:pt x="43" y="0"/>
                    <a:pt x="43" y="0"/>
                  </a:cubicBezTo>
                  <a:cubicBezTo>
                    <a:pt x="41" y="0"/>
                    <a:pt x="39" y="1"/>
                    <a:pt x="37" y="2"/>
                  </a:cubicBezTo>
                  <a:cubicBezTo>
                    <a:pt x="36" y="3"/>
                    <a:pt x="35" y="4"/>
                    <a:pt x="34" y="4"/>
                  </a:cubicBezTo>
                  <a:cubicBezTo>
                    <a:pt x="33" y="4"/>
                    <a:pt x="32" y="3"/>
                    <a:pt x="30" y="2"/>
                  </a:cubicBezTo>
                  <a:cubicBezTo>
                    <a:pt x="29" y="1"/>
                    <a:pt x="27" y="0"/>
                    <a:pt x="25" y="0"/>
                  </a:cubicBezTo>
                  <a:cubicBezTo>
                    <a:pt x="25" y="0"/>
                    <a:pt x="24" y="0"/>
                    <a:pt x="24" y="1"/>
                  </a:cubicBezTo>
                  <a:cubicBezTo>
                    <a:pt x="21" y="1"/>
                    <a:pt x="20" y="4"/>
                    <a:pt x="19" y="6"/>
                  </a:cubicBezTo>
                  <a:cubicBezTo>
                    <a:pt x="18" y="7"/>
                    <a:pt x="18" y="9"/>
                    <a:pt x="17" y="9"/>
                  </a:cubicBezTo>
                  <a:cubicBezTo>
                    <a:pt x="16" y="10"/>
                    <a:pt x="15" y="10"/>
                    <a:pt x="13" y="10"/>
                  </a:cubicBezTo>
                  <a:cubicBezTo>
                    <a:pt x="11" y="10"/>
                    <a:pt x="8" y="11"/>
                    <a:pt x="7" y="13"/>
                  </a:cubicBezTo>
                  <a:cubicBezTo>
                    <a:pt x="5" y="15"/>
                    <a:pt x="6" y="17"/>
                    <a:pt x="6" y="20"/>
                  </a:cubicBezTo>
                  <a:cubicBezTo>
                    <a:pt x="7" y="21"/>
                    <a:pt x="7" y="23"/>
                    <a:pt x="7" y="24"/>
                  </a:cubicBezTo>
                  <a:cubicBezTo>
                    <a:pt x="7" y="24"/>
                    <a:pt x="5" y="25"/>
                    <a:pt x="4" y="26"/>
                  </a:cubicBezTo>
                  <a:cubicBezTo>
                    <a:pt x="3" y="28"/>
                    <a:pt x="0" y="30"/>
                    <a:pt x="0" y="32"/>
                  </a:cubicBezTo>
                  <a:cubicBezTo>
                    <a:pt x="0" y="35"/>
                    <a:pt x="3" y="37"/>
                    <a:pt x="4" y="38"/>
                  </a:cubicBezTo>
                  <a:cubicBezTo>
                    <a:pt x="5" y="39"/>
                    <a:pt x="7" y="40"/>
                    <a:pt x="7" y="41"/>
                  </a:cubicBezTo>
                  <a:cubicBezTo>
                    <a:pt x="7" y="42"/>
                    <a:pt x="7" y="44"/>
                    <a:pt x="6" y="45"/>
                  </a:cubicBezTo>
                  <a:cubicBezTo>
                    <a:pt x="6" y="47"/>
                    <a:pt x="5" y="50"/>
                    <a:pt x="7" y="52"/>
                  </a:cubicBezTo>
                  <a:cubicBezTo>
                    <a:pt x="8" y="54"/>
                    <a:pt x="11" y="54"/>
                    <a:pt x="13" y="55"/>
                  </a:cubicBezTo>
                  <a:cubicBezTo>
                    <a:pt x="15" y="55"/>
                    <a:pt x="16" y="55"/>
                    <a:pt x="17" y="55"/>
                  </a:cubicBezTo>
                  <a:cubicBezTo>
                    <a:pt x="18" y="56"/>
                    <a:pt x="18" y="57"/>
                    <a:pt x="19" y="59"/>
                  </a:cubicBezTo>
                  <a:cubicBezTo>
                    <a:pt x="20" y="61"/>
                    <a:pt x="21" y="63"/>
                    <a:pt x="24" y="64"/>
                  </a:cubicBezTo>
                  <a:cubicBezTo>
                    <a:pt x="24" y="64"/>
                    <a:pt x="25" y="64"/>
                    <a:pt x="25" y="64"/>
                  </a:cubicBezTo>
                  <a:cubicBezTo>
                    <a:pt x="27" y="64"/>
                    <a:pt x="29" y="63"/>
                    <a:pt x="30" y="62"/>
                  </a:cubicBezTo>
                  <a:cubicBezTo>
                    <a:pt x="32" y="62"/>
                    <a:pt x="33" y="61"/>
                    <a:pt x="34" y="61"/>
                  </a:cubicBezTo>
                  <a:cubicBezTo>
                    <a:pt x="35" y="61"/>
                    <a:pt x="36" y="62"/>
                    <a:pt x="37" y="62"/>
                  </a:cubicBezTo>
                  <a:cubicBezTo>
                    <a:pt x="39" y="63"/>
                    <a:pt x="41" y="64"/>
                    <a:pt x="43" y="64"/>
                  </a:cubicBezTo>
                  <a:cubicBezTo>
                    <a:pt x="43" y="64"/>
                    <a:pt x="44" y="64"/>
                    <a:pt x="44" y="64"/>
                  </a:cubicBezTo>
                  <a:cubicBezTo>
                    <a:pt x="47" y="63"/>
                    <a:pt x="48" y="61"/>
                    <a:pt x="49" y="59"/>
                  </a:cubicBezTo>
                  <a:cubicBezTo>
                    <a:pt x="49" y="57"/>
                    <a:pt x="50" y="56"/>
                    <a:pt x="51" y="55"/>
                  </a:cubicBezTo>
                  <a:cubicBezTo>
                    <a:pt x="51" y="55"/>
                    <a:pt x="53" y="55"/>
                    <a:pt x="54" y="55"/>
                  </a:cubicBezTo>
                  <a:cubicBezTo>
                    <a:pt x="57" y="54"/>
                    <a:pt x="59" y="54"/>
                    <a:pt x="61" y="52"/>
                  </a:cubicBezTo>
                  <a:cubicBezTo>
                    <a:pt x="62" y="50"/>
                    <a:pt x="62" y="47"/>
                    <a:pt x="61" y="45"/>
                  </a:cubicBezTo>
                  <a:cubicBezTo>
                    <a:pt x="61" y="44"/>
                    <a:pt x="61" y="42"/>
                    <a:pt x="61" y="41"/>
                  </a:cubicBezTo>
                  <a:cubicBezTo>
                    <a:pt x="61" y="40"/>
                    <a:pt x="62" y="39"/>
                    <a:pt x="63" y="38"/>
                  </a:cubicBezTo>
                  <a:cubicBezTo>
                    <a:pt x="65" y="37"/>
                    <a:pt x="67" y="35"/>
                    <a:pt x="67" y="32"/>
                  </a:cubicBezTo>
                  <a:cubicBezTo>
                    <a:pt x="67" y="30"/>
                    <a:pt x="65" y="28"/>
                    <a:pt x="63" y="26"/>
                  </a:cubicBezTo>
                  <a:close/>
                  <a:moveTo>
                    <a:pt x="54" y="13"/>
                  </a:moveTo>
                  <a:cubicBezTo>
                    <a:pt x="56" y="13"/>
                    <a:pt x="58" y="13"/>
                    <a:pt x="58" y="14"/>
                  </a:cubicBezTo>
                  <a:cubicBezTo>
                    <a:pt x="59" y="15"/>
                    <a:pt x="59" y="17"/>
                    <a:pt x="58" y="19"/>
                  </a:cubicBezTo>
                  <a:cubicBezTo>
                    <a:pt x="58" y="21"/>
                    <a:pt x="58" y="22"/>
                    <a:pt x="58" y="24"/>
                  </a:cubicBezTo>
                  <a:cubicBezTo>
                    <a:pt x="56" y="19"/>
                    <a:pt x="53" y="15"/>
                    <a:pt x="49" y="12"/>
                  </a:cubicBezTo>
                  <a:cubicBezTo>
                    <a:pt x="51" y="13"/>
                    <a:pt x="52" y="13"/>
                    <a:pt x="54" y="13"/>
                  </a:cubicBezTo>
                  <a:close/>
                  <a:moveTo>
                    <a:pt x="39" y="5"/>
                  </a:moveTo>
                  <a:cubicBezTo>
                    <a:pt x="41" y="4"/>
                    <a:pt x="42" y="3"/>
                    <a:pt x="43" y="3"/>
                  </a:cubicBezTo>
                  <a:cubicBezTo>
                    <a:pt x="44" y="4"/>
                    <a:pt x="45" y="6"/>
                    <a:pt x="46" y="7"/>
                  </a:cubicBezTo>
                  <a:cubicBezTo>
                    <a:pt x="47" y="9"/>
                    <a:pt x="47" y="10"/>
                    <a:pt x="48" y="11"/>
                  </a:cubicBezTo>
                  <a:cubicBezTo>
                    <a:pt x="44" y="8"/>
                    <a:pt x="40" y="7"/>
                    <a:pt x="35" y="7"/>
                  </a:cubicBezTo>
                  <a:cubicBezTo>
                    <a:pt x="36" y="6"/>
                    <a:pt x="38" y="6"/>
                    <a:pt x="39" y="5"/>
                  </a:cubicBezTo>
                  <a:close/>
                  <a:moveTo>
                    <a:pt x="22" y="7"/>
                  </a:moveTo>
                  <a:cubicBezTo>
                    <a:pt x="22" y="6"/>
                    <a:pt x="23" y="4"/>
                    <a:pt x="24" y="3"/>
                  </a:cubicBezTo>
                  <a:cubicBezTo>
                    <a:pt x="26" y="3"/>
                    <a:pt x="27" y="4"/>
                    <a:pt x="29" y="5"/>
                  </a:cubicBezTo>
                  <a:cubicBezTo>
                    <a:pt x="30" y="6"/>
                    <a:pt x="32" y="6"/>
                    <a:pt x="33" y="7"/>
                  </a:cubicBezTo>
                  <a:cubicBezTo>
                    <a:pt x="28" y="7"/>
                    <a:pt x="23" y="8"/>
                    <a:pt x="19" y="11"/>
                  </a:cubicBezTo>
                  <a:cubicBezTo>
                    <a:pt x="20" y="10"/>
                    <a:pt x="21" y="9"/>
                    <a:pt x="22" y="7"/>
                  </a:cubicBezTo>
                  <a:close/>
                  <a:moveTo>
                    <a:pt x="9" y="14"/>
                  </a:moveTo>
                  <a:cubicBezTo>
                    <a:pt x="10" y="13"/>
                    <a:pt x="12" y="13"/>
                    <a:pt x="14" y="13"/>
                  </a:cubicBezTo>
                  <a:cubicBezTo>
                    <a:pt x="15" y="13"/>
                    <a:pt x="17" y="13"/>
                    <a:pt x="18" y="12"/>
                  </a:cubicBezTo>
                  <a:cubicBezTo>
                    <a:pt x="14" y="15"/>
                    <a:pt x="11" y="19"/>
                    <a:pt x="10" y="24"/>
                  </a:cubicBezTo>
                  <a:cubicBezTo>
                    <a:pt x="10" y="22"/>
                    <a:pt x="10" y="21"/>
                    <a:pt x="9" y="19"/>
                  </a:cubicBezTo>
                  <a:cubicBezTo>
                    <a:pt x="9" y="17"/>
                    <a:pt x="9" y="15"/>
                    <a:pt x="9" y="14"/>
                  </a:cubicBezTo>
                  <a:close/>
                  <a:moveTo>
                    <a:pt x="6" y="36"/>
                  </a:moveTo>
                  <a:cubicBezTo>
                    <a:pt x="5" y="35"/>
                    <a:pt x="3" y="34"/>
                    <a:pt x="3" y="32"/>
                  </a:cubicBezTo>
                  <a:cubicBezTo>
                    <a:pt x="3" y="31"/>
                    <a:pt x="5" y="30"/>
                    <a:pt x="6" y="28"/>
                  </a:cubicBezTo>
                  <a:cubicBezTo>
                    <a:pt x="8" y="27"/>
                    <a:pt x="9" y="26"/>
                    <a:pt x="9" y="25"/>
                  </a:cubicBezTo>
                  <a:cubicBezTo>
                    <a:pt x="9" y="27"/>
                    <a:pt x="8" y="30"/>
                    <a:pt x="8" y="32"/>
                  </a:cubicBezTo>
                  <a:cubicBezTo>
                    <a:pt x="8" y="35"/>
                    <a:pt x="9" y="37"/>
                    <a:pt x="9" y="40"/>
                  </a:cubicBezTo>
                  <a:cubicBezTo>
                    <a:pt x="9" y="38"/>
                    <a:pt x="8" y="37"/>
                    <a:pt x="6" y="36"/>
                  </a:cubicBezTo>
                  <a:close/>
                  <a:moveTo>
                    <a:pt x="14" y="52"/>
                  </a:moveTo>
                  <a:cubicBezTo>
                    <a:pt x="12" y="51"/>
                    <a:pt x="10" y="51"/>
                    <a:pt x="9" y="50"/>
                  </a:cubicBezTo>
                  <a:cubicBezTo>
                    <a:pt x="9" y="49"/>
                    <a:pt x="9" y="47"/>
                    <a:pt x="9" y="46"/>
                  </a:cubicBezTo>
                  <a:cubicBezTo>
                    <a:pt x="10" y="44"/>
                    <a:pt x="10" y="42"/>
                    <a:pt x="10" y="41"/>
                  </a:cubicBezTo>
                  <a:cubicBezTo>
                    <a:pt x="11" y="46"/>
                    <a:pt x="14" y="50"/>
                    <a:pt x="18" y="53"/>
                  </a:cubicBezTo>
                  <a:cubicBezTo>
                    <a:pt x="17" y="52"/>
                    <a:pt x="15" y="52"/>
                    <a:pt x="14" y="52"/>
                  </a:cubicBezTo>
                  <a:close/>
                  <a:moveTo>
                    <a:pt x="29" y="60"/>
                  </a:moveTo>
                  <a:cubicBezTo>
                    <a:pt x="27" y="61"/>
                    <a:pt x="26" y="62"/>
                    <a:pt x="24" y="61"/>
                  </a:cubicBezTo>
                  <a:cubicBezTo>
                    <a:pt x="23" y="61"/>
                    <a:pt x="22" y="59"/>
                    <a:pt x="22" y="57"/>
                  </a:cubicBezTo>
                  <a:cubicBezTo>
                    <a:pt x="21" y="56"/>
                    <a:pt x="20" y="54"/>
                    <a:pt x="19" y="53"/>
                  </a:cubicBezTo>
                  <a:cubicBezTo>
                    <a:pt x="23" y="56"/>
                    <a:pt x="28" y="58"/>
                    <a:pt x="33" y="58"/>
                  </a:cubicBezTo>
                  <a:cubicBezTo>
                    <a:pt x="32" y="58"/>
                    <a:pt x="30" y="59"/>
                    <a:pt x="29" y="60"/>
                  </a:cubicBezTo>
                  <a:close/>
                  <a:moveTo>
                    <a:pt x="46" y="57"/>
                  </a:moveTo>
                  <a:cubicBezTo>
                    <a:pt x="45" y="59"/>
                    <a:pt x="44" y="61"/>
                    <a:pt x="43" y="61"/>
                  </a:cubicBezTo>
                  <a:cubicBezTo>
                    <a:pt x="42" y="62"/>
                    <a:pt x="41" y="61"/>
                    <a:pt x="39" y="60"/>
                  </a:cubicBezTo>
                  <a:cubicBezTo>
                    <a:pt x="37" y="59"/>
                    <a:pt x="36" y="58"/>
                    <a:pt x="35" y="58"/>
                  </a:cubicBezTo>
                  <a:cubicBezTo>
                    <a:pt x="40" y="58"/>
                    <a:pt x="44" y="56"/>
                    <a:pt x="48" y="53"/>
                  </a:cubicBezTo>
                  <a:cubicBezTo>
                    <a:pt x="47" y="54"/>
                    <a:pt x="47" y="56"/>
                    <a:pt x="46" y="57"/>
                  </a:cubicBezTo>
                  <a:close/>
                  <a:moveTo>
                    <a:pt x="34" y="56"/>
                  </a:moveTo>
                  <a:cubicBezTo>
                    <a:pt x="21" y="56"/>
                    <a:pt x="10" y="45"/>
                    <a:pt x="10" y="32"/>
                  </a:cubicBezTo>
                  <a:cubicBezTo>
                    <a:pt x="10" y="19"/>
                    <a:pt x="21" y="9"/>
                    <a:pt x="34" y="9"/>
                  </a:cubicBezTo>
                  <a:cubicBezTo>
                    <a:pt x="47" y="9"/>
                    <a:pt x="58" y="19"/>
                    <a:pt x="58" y="32"/>
                  </a:cubicBezTo>
                  <a:cubicBezTo>
                    <a:pt x="58" y="45"/>
                    <a:pt x="47" y="56"/>
                    <a:pt x="34" y="56"/>
                  </a:cubicBezTo>
                  <a:close/>
                  <a:moveTo>
                    <a:pt x="58" y="50"/>
                  </a:moveTo>
                  <a:cubicBezTo>
                    <a:pt x="58" y="51"/>
                    <a:pt x="56" y="51"/>
                    <a:pt x="54" y="52"/>
                  </a:cubicBezTo>
                  <a:cubicBezTo>
                    <a:pt x="52" y="52"/>
                    <a:pt x="51" y="52"/>
                    <a:pt x="49" y="53"/>
                  </a:cubicBezTo>
                  <a:cubicBezTo>
                    <a:pt x="53" y="50"/>
                    <a:pt x="56" y="46"/>
                    <a:pt x="58" y="41"/>
                  </a:cubicBezTo>
                  <a:cubicBezTo>
                    <a:pt x="58" y="42"/>
                    <a:pt x="58" y="44"/>
                    <a:pt x="58" y="46"/>
                  </a:cubicBezTo>
                  <a:cubicBezTo>
                    <a:pt x="59" y="47"/>
                    <a:pt x="59" y="49"/>
                    <a:pt x="58" y="50"/>
                  </a:cubicBezTo>
                  <a:close/>
                  <a:moveTo>
                    <a:pt x="61" y="36"/>
                  </a:moveTo>
                  <a:cubicBezTo>
                    <a:pt x="60" y="37"/>
                    <a:pt x="59" y="38"/>
                    <a:pt x="58" y="40"/>
                  </a:cubicBezTo>
                  <a:cubicBezTo>
                    <a:pt x="59" y="37"/>
                    <a:pt x="60" y="35"/>
                    <a:pt x="60" y="32"/>
                  </a:cubicBezTo>
                  <a:cubicBezTo>
                    <a:pt x="60" y="30"/>
                    <a:pt x="59" y="27"/>
                    <a:pt x="58" y="25"/>
                  </a:cubicBezTo>
                  <a:cubicBezTo>
                    <a:pt x="59" y="26"/>
                    <a:pt x="60" y="27"/>
                    <a:pt x="61" y="28"/>
                  </a:cubicBezTo>
                  <a:cubicBezTo>
                    <a:pt x="63" y="30"/>
                    <a:pt x="64" y="31"/>
                    <a:pt x="64" y="32"/>
                  </a:cubicBezTo>
                  <a:cubicBezTo>
                    <a:pt x="64" y="34"/>
                    <a:pt x="63" y="35"/>
                    <a:pt x="61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1" rIns="91440" bIns="45721" numCol="1" anchor="t" anchorCtr="0" compatLnSpc="1"/>
            <a:lstStyle/>
            <a:p>
              <a:endParaRPr lang="en-US" sz="1800"/>
            </a:p>
          </p:txBody>
        </p:sp>
        <p:sp>
          <p:nvSpPr>
            <p:cNvPr id="88" name="išlïḍè"/>
            <p:cNvSpPr/>
            <p:nvPr/>
          </p:nvSpPr>
          <p:spPr bwMode="auto">
            <a:xfrm>
              <a:off x="8610410" y="2708898"/>
              <a:ext cx="301764" cy="268451"/>
            </a:xfrm>
            <a:custGeom>
              <a:avLst/>
              <a:gdLst>
                <a:gd name="T0" fmla="*/ 63 w 65"/>
                <a:gd name="T1" fmla="*/ 24 h 58"/>
                <a:gd name="T2" fmla="*/ 49 w 65"/>
                <a:gd name="T3" fmla="*/ 22 h 58"/>
                <a:gd name="T4" fmla="*/ 42 w 65"/>
                <a:gd name="T5" fmla="*/ 16 h 58"/>
                <a:gd name="T6" fmla="*/ 32 w 65"/>
                <a:gd name="T7" fmla="*/ 6 h 58"/>
                <a:gd name="T8" fmla="*/ 24 w 65"/>
                <a:gd name="T9" fmla="*/ 0 h 58"/>
                <a:gd name="T10" fmla="*/ 24 w 65"/>
                <a:gd name="T11" fmla="*/ 23 h 58"/>
                <a:gd name="T12" fmla="*/ 21 w 65"/>
                <a:gd name="T13" fmla="*/ 22 h 58"/>
                <a:gd name="T14" fmla="*/ 3 w 65"/>
                <a:gd name="T15" fmla="*/ 28 h 58"/>
                <a:gd name="T16" fmla="*/ 0 w 65"/>
                <a:gd name="T17" fmla="*/ 34 h 58"/>
                <a:gd name="T18" fmla="*/ 2 w 65"/>
                <a:gd name="T19" fmla="*/ 41 h 58"/>
                <a:gd name="T20" fmla="*/ 5 w 65"/>
                <a:gd name="T21" fmla="*/ 48 h 58"/>
                <a:gd name="T22" fmla="*/ 10 w 65"/>
                <a:gd name="T23" fmla="*/ 55 h 58"/>
                <a:gd name="T24" fmla="*/ 35 w 65"/>
                <a:gd name="T25" fmla="*/ 57 h 58"/>
                <a:gd name="T26" fmla="*/ 45 w 65"/>
                <a:gd name="T27" fmla="*/ 55 h 58"/>
                <a:gd name="T28" fmla="*/ 60 w 65"/>
                <a:gd name="T29" fmla="*/ 57 h 58"/>
                <a:gd name="T30" fmla="*/ 64 w 65"/>
                <a:gd name="T31" fmla="*/ 26 h 58"/>
                <a:gd name="T32" fmla="*/ 9 w 65"/>
                <a:gd name="T33" fmla="*/ 25 h 58"/>
                <a:gd name="T34" fmla="*/ 24 w 65"/>
                <a:gd name="T35" fmla="*/ 28 h 58"/>
                <a:gd name="T36" fmla="*/ 9 w 65"/>
                <a:gd name="T37" fmla="*/ 30 h 58"/>
                <a:gd name="T38" fmla="*/ 9 w 65"/>
                <a:gd name="T39" fmla="*/ 25 h 58"/>
                <a:gd name="T40" fmla="*/ 18 w 65"/>
                <a:gd name="T41" fmla="*/ 32 h 58"/>
                <a:gd name="T42" fmla="*/ 18 w 65"/>
                <a:gd name="T43" fmla="*/ 37 h 58"/>
                <a:gd name="T44" fmla="*/ 6 w 65"/>
                <a:gd name="T45" fmla="*/ 37 h 58"/>
                <a:gd name="T46" fmla="*/ 6 w 65"/>
                <a:gd name="T47" fmla="*/ 32 h 58"/>
                <a:gd name="T48" fmla="*/ 18 w 65"/>
                <a:gd name="T49" fmla="*/ 39 h 58"/>
                <a:gd name="T50" fmla="*/ 23 w 65"/>
                <a:gd name="T51" fmla="*/ 41 h 58"/>
                <a:gd name="T52" fmla="*/ 11 w 65"/>
                <a:gd name="T53" fmla="*/ 43 h 58"/>
                <a:gd name="T54" fmla="*/ 5 w 65"/>
                <a:gd name="T55" fmla="*/ 41 h 58"/>
                <a:gd name="T56" fmla="*/ 11 w 65"/>
                <a:gd name="T57" fmla="*/ 45 h 58"/>
                <a:gd name="T58" fmla="*/ 23 w 65"/>
                <a:gd name="T59" fmla="*/ 45 h 58"/>
                <a:gd name="T60" fmla="*/ 23 w 65"/>
                <a:gd name="T61" fmla="*/ 50 h 58"/>
                <a:gd name="T62" fmla="*/ 8 w 65"/>
                <a:gd name="T63" fmla="*/ 48 h 58"/>
                <a:gd name="T64" fmla="*/ 23 w 65"/>
                <a:gd name="T65" fmla="*/ 52 h 58"/>
                <a:gd name="T66" fmla="*/ 24 w 65"/>
                <a:gd name="T67" fmla="*/ 44 h 58"/>
                <a:gd name="T68" fmla="*/ 22 w 65"/>
                <a:gd name="T69" fmla="*/ 37 h 58"/>
                <a:gd name="T70" fmla="*/ 21 w 65"/>
                <a:gd name="T71" fmla="*/ 32 h 58"/>
                <a:gd name="T72" fmla="*/ 26 w 65"/>
                <a:gd name="T73" fmla="*/ 26 h 58"/>
                <a:gd name="T74" fmla="*/ 28 w 65"/>
                <a:gd name="T75" fmla="*/ 31 h 58"/>
                <a:gd name="T76" fmla="*/ 39 w 65"/>
                <a:gd name="T77" fmla="*/ 40 h 58"/>
                <a:gd name="T78" fmla="*/ 30 w 65"/>
                <a:gd name="T79" fmla="*/ 31 h 58"/>
                <a:gd name="T80" fmla="*/ 29 w 65"/>
                <a:gd name="T81" fmla="*/ 24 h 58"/>
                <a:gd name="T82" fmla="*/ 29 w 65"/>
                <a:gd name="T83" fmla="*/ 24 h 58"/>
                <a:gd name="T84" fmla="*/ 22 w 65"/>
                <a:gd name="T85" fmla="*/ 8 h 58"/>
                <a:gd name="T86" fmla="*/ 28 w 65"/>
                <a:gd name="T87" fmla="*/ 4 h 58"/>
                <a:gd name="T88" fmla="*/ 32 w 65"/>
                <a:gd name="T89" fmla="*/ 14 h 58"/>
                <a:gd name="T90" fmla="*/ 43 w 65"/>
                <a:gd name="T91" fmla="*/ 20 h 58"/>
                <a:gd name="T92" fmla="*/ 46 w 65"/>
                <a:gd name="T93" fmla="*/ 50 h 58"/>
                <a:gd name="T94" fmla="*/ 12 w 65"/>
                <a:gd name="T95" fmla="*/ 52 h 58"/>
                <a:gd name="T96" fmla="*/ 23 w 65"/>
                <a:gd name="T97" fmla="*/ 52 h 58"/>
                <a:gd name="T98" fmla="*/ 61 w 65"/>
                <a:gd name="T99" fmla="*/ 27 h 58"/>
                <a:gd name="T100" fmla="*/ 48 w 65"/>
                <a:gd name="T101" fmla="*/ 53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5" h="58">
                  <a:moveTo>
                    <a:pt x="64" y="24"/>
                  </a:moveTo>
                  <a:cubicBezTo>
                    <a:pt x="64" y="24"/>
                    <a:pt x="63" y="24"/>
                    <a:pt x="63" y="24"/>
                  </a:cubicBezTo>
                  <a:cubicBezTo>
                    <a:pt x="49" y="22"/>
                    <a:pt x="49" y="22"/>
                    <a:pt x="49" y="22"/>
                  </a:cubicBezTo>
                  <a:cubicBezTo>
                    <a:pt x="49" y="22"/>
                    <a:pt x="49" y="22"/>
                    <a:pt x="49" y="22"/>
                  </a:cubicBezTo>
                  <a:cubicBezTo>
                    <a:pt x="47" y="20"/>
                    <a:pt x="46" y="18"/>
                    <a:pt x="45" y="18"/>
                  </a:cubicBezTo>
                  <a:cubicBezTo>
                    <a:pt x="44" y="17"/>
                    <a:pt x="43" y="17"/>
                    <a:pt x="42" y="16"/>
                  </a:cubicBezTo>
                  <a:cubicBezTo>
                    <a:pt x="39" y="15"/>
                    <a:pt x="37" y="14"/>
                    <a:pt x="35" y="12"/>
                  </a:cubicBezTo>
                  <a:cubicBezTo>
                    <a:pt x="33" y="10"/>
                    <a:pt x="32" y="8"/>
                    <a:pt x="32" y="6"/>
                  </a:cubicBezTo>
                  <a:cubicBezTo>
                    <a:pt x="31" y="4"/>
                    <a:pt x="31" y="2"/>
                    <a:pt x="30" y="1"/>
                  </a:cubicBezTo>
                  <a:cubicBezTo>
                    <a:pt x="28" y="0"/>
                    <a:pt x="26" y="0"/>
                    <a:pt x="24" y="0"/>
                  </a:cubicBezTo>
                  <a:cubicBezTo>
                    <a:pt x="22" y="1"/>
                    <a:pt x="20" y="4"/>
                    <a:pt x="20" y="7"/>
                  </a:cubicBezTo>
                  <a:cubicBezTo>
                    <a:pt x="19" y="14"/>
                    <a:pt x="22" y="19"/>
                    <a:pt x="24" y="23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23" y="22"/>
                    <a:pt x="22" y="22"/>
                    <a:pt x="21" y="22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6" y="22"/>
                    <a:pt x="3" y="25"/>
                    <a:pt x="3" y="28"/>
                  </a:cubicBezTo>
                  <a:cubicBezTo>
                    <a:pt x="3" y="28"/>
                    <a:pt x="3" y="29"/>
                    <a:pt x="4" y="29"/>
                  </a:cubicBezTo>
                  <a:cubicBezTo>
                    <a:pt x="1" y="30"/>
                    <a:pt x="0" y="32"/>
                    <a:pt x="0" y="34"/>
                  </a:cubicBezTo>
                  <a:cubicBezTo>
                    <a:pt x="0" y="36"/>
                    <a:pt x="1" y="38"/>
                    <a:pt x="2" y="39"/>
                  </a:cubicBezTo>
                  <a:cubicBezTo>
                    <a:pt x="2" y="40"/>
                    <a:pt x="2" y="40"/>
                    <a:pt x="2" y="41"/>
                  </a:cubicBezTo>
                  <a:cubicBezTo>
                    <a:pt x="2" y="43"/>
                    <a:pt x="3" y="45"/>
                    <a:pt x="5" y="46"/>
                  </a:cubicBezTo>
                  <a:cubicBezTo>
                    <a:pt x="5" y="46"/>
                    <a:pt x="5" y="47"/>
                    <a:pt x="5" y="48"/>
                  </a:cubicBezTo>
                  <a:cubicBezTo>
                    <a:pt x="5" y="50"/>
                    <a:pt x="6" y="52"/>
                    <a:pt x="8" y="53"/>
                  </a:cubicBezTo>
                  <a:cubicBezTo>
                    <a:pt x="9" y="53"/>
                    <a:pt x="9" y="54"/>
                    <a:pt x="10" y="55"/>
                  </a:cubicBezTo>
                  <a:cubicBezTo>
                    <a:pt x="13" y="57"/>
                    <a:pt x="24" y="58"/>
                    <a:pt x="30" y="58"/>
                  </a:cubicBezTo>
                  <a:cubicBezTo>
                    <a:pt x="32" y="58"/>
                    <a:pt x="34" y="58"/>
                    <a:pt x="35" y="57"/>
                  </a:cubicBezTo>
                  <a:cubicBezTo>
                    <a:pt x="38" y="57"/>
                    <a:pt x="41" y="56"/>
                    <a:pt x="45" y="54"/>
                  </a:cubicBezTo>
                  <a:cubicBezTo>
                    <a:pt x="45" y="55"/>
                    <a:pt x="45" y="55"/>
                    <a:pt x="45" y="55"/>
                  </a:cubicBezTo>
                  <a:cubicBezTo>
                    <a:pt x="45" y="56"/>
                    <a:pt x="46" y="56"/>
                    <a:pt x="46" y="56"/>
                  </a:cubicBezTo>
                  <a:cubicBezTo>
                    <a:pt x="60" y="57"/>
                    <a:pt x="60" y="57"/>
                    <a:pt x="60" y="57"/>
                  </a:cubicBezTo>
                  <a:cubicBezTo>
                    <a:pt x="61" y="57"/>
                    <a:pt x="62" y="56"/>
                    <a:pt x="62" y="55"/>
                  </a:cubicBezTo>
                  <a:cubicBezTo>
                    <a:pt x="64" y="26"/>
                    <a:pt x="64" y="26"/>
                    <a:pt x="64" y="26"/>
                  </a:cubicBezTo>
                  <a:cubicBezTo>
                    <a:pt x="65" y="25"/>
                    <a:pt x="64" y="25"/>
                    <a:pt x="64" y="24"/>
                  </a:cubicBezTo>
                  <a:close/>
                  <a:moveTo>
                    <a:pt x="9" y="25"/>
                  </a:moveTo>
                  <a:cubicBezTo>
                    <a:pt x="21" y="25"/>
                    <a:pt x="21" y="25"/>
                    <a:pt x="21" y="25"/>
                  </a:cubicBezTo>
                  <a:cubicBezTo>
                    <a:pt x="23" y="25"/>
                    <a:pt x="24" y="26"/>
                    <a:pt x="24" y="28"/>
                  </a:cubicBezTo>
                  <a:cubicBezTo>
                    <a:pt x="24" y="29"/>
                    <a:pt x="23" y="30"/>
                    <a:pt x="21" y="30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8" y="30"/>
                    <a:pt x="6" y="29"/>
                    <a:pt x="6" y="28"/>
                  </a:cubicBezTo>
                  <a:cubicBezTo>
                    <a:pt x="6" y="26"/>
                    <a:pt x="8" y="25"/>
                    <a:pt x="9" y="25"/>
                  </a:cubicBezTo>
                  <a:close/>
                  <a:moveTo>
                    <a:pt x="6" y="32"/>
                  </a:moveTo>
                  <a:cubicBezTo>
                    <a:pt x="18" y="32"/>
                    <a:pt x="18" y="32"/>
                    <a:pt x="18" y="32"/>
                  </a:cubicBezTo>
                  <a:cubicBezTo>
                    <a:pt x="19" y="32"/>
                    <a:pt x="21" y="33"/>
                    <a:pt x="21" y="34"/>
                  </a:cubicBezTo>
                  <a:cubicBezTo>
                    <a:pt x="21" y="36"/>
                    <a:pt x="19" y="37"/>
                    <a:pt x="18" y="37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6" y="37"/>
                    <a:pt x="6" y="37"/>
                    <a:pt x="6" y="37"/>
                  </a:cubicBezTo>
                  <a:cubicBezTo>
                    <a:pt x="4" y="37"/>
                    <a:pt x="3" y="36"/>
                    <a:pt x="3" y="34"/>
                  </a:cubicBezTo>
                  <a:cubicBezTo>
                    <a:pt x="3" y="33"/>
                    <a:pt x="4" y="32"/>
                    <a:pt x="6" y="32"/>
                  </a:cubicBezTo>
                  <a:close/>
                  <a:moveTo>
                    <a:pt x="8" y="39"/>
                  </a:moveTo>
                  <a:cubicBezTo>
                    <a:pt x="18" y="39"/>
                    <a:pt x="18" y="39"/>
                    <a:pt x="18" y="39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2" y="39"/>
                    <a:pt x="23" y="40"/>
                    <a:pt x="23" y="41"/>
                  </a:cubicBezTo>
                  <a:cubicBezTo>
                    <a:pt x="23" y="42"/>
                    <a:pt x="22" y="43"/>
                    <a:pt x="20" y="43"/>
                  </a:cubicBezTo>
                  <a:cubicBezTo>
                    <a:pt x="11" y="43"/>
                    <a:pt x="11" y="43"/>
                    <a:pt x="11" y="43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6" y="43"/>
                    <a:pt x="5" y="42"/>
                    <a:pt x="5" y="41"/>
                  </a:cubicBezTo>
                  <a:cubicBezTo>
                    <a:pt x="5" y="40"/>
                    <a:pt x="6" y="39"/>
                    <a:pt x="8" y="39"/>
                  </a:cubicBezTo>
                  <a:close/>
                  <a:moveTo>
                    <a:pt x="11" y="45"/>
                  </a:moveTo>
                  <a:cubicBezTo>
                    <a:pt x="20" y="45"/>
                    <a:pt x="20" y="45"/>
                    <a:pt x="20" y="45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25" y="45"/>
                    <a:pt x="26" y="47"/>
                    <a:pt x="26" y="48"/>
                  </a:cubicBezTo>
                  <a:cubicBezTo>
                    <a:pt x="26" y="49"/>
                    <a:pt x="25" y="50"/>
                    <a:pt x="23" y="50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9" y="50"/>
                    <a:pt x="8" y="49"/>
                    <a:pt x="8" y="48"/>
                  </a:cubicBezTo>
                  <a:cubicBezTo>
                    <a:pt x="8" y="47"/>
                    <a:pt x="9" y="45"/>
                    <a:pt x="11" y="45"/>
                  </a:cubicBezTo>
                  <a:close/>
                  <a:moveTo>
                    <a:pt x="23" y="52"/>
                  </a:moveTo>
                  <a:cubicBezTo>
                    <a:pt x="26" y="52"/>
                    <a:pt x="28" y="50"/>
                    <a:pt x="28" y="48"/>
                  </a:cubicBezTo>
                  <a:cubicBezTo>
                    <a:pt x="28" y="46"/>
                    <a:pt x="26" y="44"/>
                    <a:pt x="24" y="44"/>
                  </a:cubicBezTo>
                  <a:cubicBezTo>
                    <a:pt x="25" y="43"/>
                    <a:pt x="25" y="42"/>
                    <a:pt x="25" y="41"/>
                  </a:cubicBezTo>
                  <a:cubicBezTo>
                    <a:pt x="25" y="39"/>
                    <a:pt x="24" y="38"/>
                    <a:pt x="22" y="37"/>
                  </a:cubicBezTo>
                  <a:cubicBezTo>
                    <a:pt x="22" y="36"/>
                    <a:pt x="23" y="35"/>
                    <a:pt x="23" y="34"/>
                  </a:cubicBezTo>
                  <a:cubicBezTo>
                    <a:pt x="23" y="33"/>
                    <a:pt x="22" y="33"/>
                    <a:pt x="21" y="32"/>
                  </a:cubicBezTo>
                  <a:cubicBezTo>
                    <a:pt x="24" y="32"/>
                    <a:pt x="26" y="30"/>
                    <a:pt x="26" y="28"/>
                  </a:cubicBezTo>
                  <a:cubicBezTo>
                    <a:pt x="26" y="27"/>
                    <a:pt x="26" y="26"/>
                    <a:pt x="26" y="26"/>
                  </a:cubicBezTo>
                  <a:cubicBezTo>
                    <a:pt x="27" y="25"/>
                    <a:pt x="27" y="25"/>
                    <a:pt x="27" y="25"/>
                  </a:cubicBezTo>
                  <a:cubicBezTo>
                    <a:pt x="28" y="27"/>
                    <a:pt x="28" y="29"/>
                    <a:pt x="28" y="31"/>
                  </a:cubicBezTo>
                  <a:cubicBezTo>
                    <a:pt x="29" y="38"/>
                    <a:pt x="37" y="41"/>
                    <a:pt x="37" y="41"/>
                  </a:cubicBezTo>
                  <a:cubicBezTo>
                    <a:pt x="38" y="41"/>
                    <a:pt x="38" y="41"/>
                    <a:pt x="39" y="40"/>
                  </a:cubicBezTo>
                  <a:cubicBezTo>
                    <a:pt x="39" y="40"/>
                    <a:pt x="38" y="39"/>
                    <a:pt x="38" y="39"/>
                  </a:cubicBezTo>
                  <a:cubicBezTo>
                    <a:pt x="38" y="39"/>
                    <a:pt x="31" y="37"/>
                    <a:pt x="30" y="31"/>
                  </a:cubicBezTo>
                  <a:cubicBezTo>
                    <a:pt x="30" y="28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3"/>
                  </a:cubicBezTo>
                  <a:cubicBezTo>
                    <a:pt x="29" y="23"/>
                    <a:pt x="21" y="16"/>
                    <a:pt x="22" y="8"/>
                  </a:cubicBezTo>
                  <a:cubicBezTo>
                    <a:pt x="23" y="5"/>
                    <a:pt x="24" y="4"/>
                    <a:pt x="25" y="3"/>
                  </a:cubicBezTo>
                  <a:cubicBezTo>
                    <a:pt x="26" y="3"/>
                    <a:pt x="27" y="3"/>
                    <a:pt x="28" y="4"/>
                  </a:cubicBezTo>
                  <a:cubicBezTo>
                    <a:pt x="28" y="4"/>
                    <a:pt x="29" y="5"/>
                    <a:pt x="29" y="7"/>
                  </a:cubicBezTo>
                  <a:cubicBezTo>
                    <a:pt x="30" y="9"/>
                    <a:pt x="31" y="11"/>
                    <a:pt x="32" y="14"/>
                  </a:cubicBezTo>
                  <a:cubicBezTo>
                    <a:pt x="35" y="17"/>
                    <a:pt x="38" y="18"/>
                    <a:pt x="40" y="19"/>
                  </a:cubicBezTo>
                  <a:cubicBezTo>
                    <a:pt x="41" y="19"/>
                    <a:pt x="42" y="20"/>
                    <a:pt x="43" y="20"/>
                  </a:cubicBezTo>
                  <a:cubicBezTo>
                    <a:pt x="44" y="21"/>
                    <a:pt x="47" y="25"/>
                    <a:pt x="48" y="26"/>
                  </a:cubicBezTo>
                  <a:cubicBezTo>
                    <a:pt x="46" y="50"/>
                    <a:pt x="46" y="50"/>
                    <a:pt x="46" y="50"/>
                  </a:cubicBezTo>
                  <a:cubicBezTo>
                    <a:pt x="43" y="52"/>
                    <a:pt x="39" y="54"/>
                    <a:pt x="34" y="54"/>
                  </a:cubicBezTo>
                  <a:cubicBezTo>
                    <a:pt x="27" y="55"/>
                    <a:pt x="14" y="54"/>
                    <a:pt x="12" y="52"/>
                  </a:cubicBezTo>
                  <a:cubicBezTo>
                    <a:pt x="12" y="52"/>
                    <a:pt x="12" y="52"/>
                    <a:pt x="12" y="52"/>
                  </a:cubicBezTo>
                  <a:lnTo>
                    <a:pt x="23" y="52"/>
                  </a:lnTo>
                  <a:close/>
                  <a:moveTo>
                    <a:pt x="50" y="26"/>
                  </a:moveTo>
                  <a:cubicBezTo>
                    <a:pt x="61" y="27"/>
                    <a:pt x="61" y="27"/>
                    <a:pt x="61" y="27"/>
                  </a:cubicBezTo>
                  <a:cubicBezTo>
                    <a:pt x="59" y="54"/>
                    <a:pt x="59" y="54"/>
                    <a:pt x="59" y="54"/>
                  </a:cubicBezTo>
                  <a:cubicBezTo>
                    <a:pt x="48" y="53"/>
                    <a:pt x="48" y="53"/>
                    <a:pt x="48" y="53"/>
                  </a:cubicBezTo>
                  <a:lnTo>
                    <a:pt x="50" y="2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1" rIns="91440" bIns="45721" numCol="1" anchor="t" anchorCtr="0" compatLnSpc="1"/>
            <a:lstStyle/>
            <a:p>
              <a:endParaRPr lang="en-US" sz="1800"/>
            </a:p>
          </p:txBody>
        </p:sp>
        <p:sp>
          <p:nvSpPr>
            <p:cNvPr id="89" name="isļïḑê"/>
            <p:cNvSpPr/>
            <p:nvPr/>
          </p:nvSpPr>
          <p:spPr bwMode="auto">
            <a:xfrm>
              <a:off x="8014315" y="3728737"/>
              <a:ext cx="236963" cy="159712"/>
            </a:xfrm>
            <a:custGeom>
              <a:avLst/>
              <a:gdLst>
                <a:gd name="T0" fmla="*/ 58 w 58"/>
                <a:gd name="T1" fmla="*/ 18 h 38"/>
                <a:gd name="T2" fmla="*/ 31 w 58"/>
                <a:gd name="T3" fmla="*/ 0 h 38"/>
                <a:gd name="T4" fmla="*/ 1 w 58"/>
                <a:gd name="T5" fmla="*/ 18 h 38"/>
                <a:gd name="T6" fmla="*/ 0 w 58"/>
                <a:gd name="T7" fmla="*/ 20 h 38"/>
                <a:gd name="T8" fmla="*/ 31 w 58"/>
                <a:gd name="T9" fmla="*/ 38 h 38"/>
                <a:gd name="T10" fmla="*/ 58 w 58"/>
                <a:gd name="T11" fmla="*/ 20 h 38"/>
                <a:gd name="T12" fmla="*/ 58 w 58"/>
                <a:gd name="T13" fmla="*/ 18 h 38"/>
                <a:gd name="T14" fmla="*/ 18 w 58"/>
                <a:gd name="T15" fmla="*/ 19 h 38"/>
                <a:gd name="T16" fmla="*/ 16 w 58"/>
                <a:gd name="T17" fmla="*/ 19 h 38"/>
                <a:gd name="T18" fmla="*/ 28 w 58"/>
                <a:gd name="T19" fmla="*/ 34 h 38"/>
                <a:gd name="T20" fmla="*/ 4 w 58"/>
                <a:gd name="T21" fmla="*/ 19 h 38"/>
                <a:gd name="T22" fmla="*/ 27 w 58"/>
                <a:gd name="T23" fmla="*/ 4 h 38"/>
                <a:gd name="T24" fmla="*/ 19 w 58"/>
                <a:gd name="T25" fmla="*/ 9 h 38"/>
                <a:gd name="T26" fmla="*/ 21 w 58"/>
                <a:gd name="T27" fmla="*/ 10 h 38"/>
                <a:gd name="T28" fmla="*/ 31 w 58"/>
                <a:gd name="T29" fmla="*/ 5 h 38"/>
                <a:gd name="T30" fmla="*/ 45 w 58"/>
                <a:gd name="T31" fmla="*/ 19 h 38"/>
                <a:gd name="T32" fmla="*/ 31 w 58"/>
                <a:gd name="T33" fmla="*/ 33 h 38"/>
                <a:gd name="T34" fmla="*/ 18 w 58"/>
                <a:gd name="T35" fmla="*/ 19 h 38"/>
                <a:gd name="T36" fmla="*/ 36 w 58"/>
                <a:gd name="T37" fmla="*/ 34 h 38"/>
                <a:gd name="T38" fmla="*/ 47 w 58"/>
                <a:gd name="T39" fmla="*/ 19 h 38"/>
                <a:gd name="T40" fmla="*/ 38 w 58"/>
                <a:gd name="T41" fmla="*/ 4 h 38"/>
                <a:gd name="T42" fmla="*/ 55 w 58"/>
                <a:gd name="T43" fmla="*/ 19 h 38"/>
                <a:gd name="T44" fmla="*/ 36 w 58"/>
                <a:gd name="T45" fmla="*/ 34 h 38"/>
                <a:gd name="T46" fmla="*/ 40 w 58"/>
                <a:gd name="T47" fmla="*/ 19 h 38"/>
                <a:gd name="T48" fmla="*/ 31 w 58"/>
                <a:gd name="T49" fmla="*/ 28 h 38"/>
                <a:gd name="T50" fmla="*/ 23 w 58"/>
                <a:gd name="T51" fmla="*/ 19 h 38"/>
                <a:gd name="T52" fmla="*/ 31 w 58"/>
                <a:gd name="T53" fmla="*/ 19 h 38"/>
                <a:gd name="T54" fmla="*/ 24 w 58"/>
                <a:gd name="T55" fmla="*/ 14 h 38"/>
                <a:gd name="T56" fmla="*/ 31 w 58"/>
                <a:gd name="T57" fmla="*/ 10 h 38"/>
                <a:gd name="T58" fmla="*/ 40 w 58"/>
                <a:gd name="T59" fmla="*/ 1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8" h="38">
                  <a:moveTo>
                    <a:pt x="58" y="18"/>
                  </a:moveTo>
                  <a:cubicBezTo>
                    <a:pt x="57" y="18"/>
                    <a:pt x="47" y="0"/>
                    <a:pt x="31" y="0"/>
                  </a:cubicBezTo>
                  <a:cubicBezTo>
                    <a:pt x="15" y="0"/>
                    <a:pt x="1" y="17"/>
                    <a:pt x="1" y="18"/>
                  </a:cubicBezTo>
                  <a:cubicBezTo>
                    <a:pt x="0" y="19"/>
                    <a:pt x="0" y="19"/>
                    <a:pt x="0" y="20"/>
                  </a:cubicBezTo>
                  <a:cubicBezTo>
                    <a:pt x="1" y="21"/>
                    <a:pt x="13" y="38"/>
                    <a:pt x="31" y="38"/>
                  </a:cubicBezTo>
                  <a:cubicBezTo>
                    <a:pt x="49" y="38"/>
                    <a:pt x="57" y="20"/>
                    <a:pt x="58" y="20"/>
                  </a:cubicBezTo>
                  <a:cubicBezTo>
                    <a:pt x="58" y="19"/>
                    <a:pt x="58" y="19"/>
                    <a:pt x="58" y="18"/>
                  </a:cubicBezTo>
                  <a:close/>
                  <a:moveTo>
                    <a:pt x="18" y="19"/>
                  </a:moveTo>
                  <a:cubicBezTo>
                    <a:pt x="16" y="19"/>
                    <a:pt x="16" y="19"/>
                    <a:pt x="16" y="19"/>
                  </a:cubicBezTo>
                  <a:cubicBezTo>
                    <a:pt x="16" y="27"/>
                    <a:pt x="21" y="33"/>
                    <a:pt x="28" y="34"/>
                  </a:cubicBezTo>
                  <a:cubicBezTo>
                    <a:pt x="16" y="33"/>
                    <a:pt x="6" y="22"/>
                    <a:pt x="4" y="19"/>
                  </a:cubicBezTo>
                  <a:cubicBezTo>
                    <a:pt x="6" y="16"/>
                    <a:pt x="16" y="6"/>
                    <a:pt x="27" y="4"/>
                  </a:cubicBezTo>
                  <a:cubicBezTo>
                    <a:pt x="24" y="5"/>
                    <a:pt x="21" y="7"/>
                    <a:pt x="19" y="9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23" y="7"/>
                    <a:pt x="27" y="5"/>
                    <a:pt x="31" y="5"/>
                  </a:cubicBezTo>
                  <a:cubicBezTo>
                    <a:pt x="39" y="5"/>
                    <a:pt x="45" y="11"/>
                    <a:pt x="45" y="19"/>
                  </a:cubicBezTo>
                  <a:cubicBezTo>
                    <a:pt x="45" y="27"/>
                    <a:pt x="39" y="33"/>
                    <a:pt x="31" y="33"/>
                  </a:cubicBezTo>
                  <a:cubicBezTo>
                    <a:pt x="24" y="33"/>
                    <a:pt x="18" y="27"/>
                    <a:pt x="18" y="19"/>
                  </a:cubicBezTo>
                  <a:close/>
                  <a:moveTo>
                    <a:pt x="36" y="34"/>
                  </a:moveTo>
                  <a:cubicBezTo>
                    <a:pt x="42" y="32"/>
                    <a:pt x="47" y="26"/>
                    <a:pt x="47" y="19"/>
                  </a:cubicBezTo>
                  <a:cubicBezTo>
                    <a:pt x="47" y="12"/>
                    <a:pt x="43" y="7"/>
                    <a:pt x="38" y="4"/>
                  </a:cubicBezTo>
                  <a:cubicBezTo>
                    <a:pt x="47" y="8"/>
                    <a:pt x="53" y="17"/>
                    <a:pt x="55" y="19"/>
                  </a:cubicBezTo>
                  <a:cubicBezTo>
                    <a:pt x="53" y="22"/>
                    <a:pt x="47" y="32"/>
                    <a:pt x="36" y="34"/>
                  </a:cubicBezTo>
                  <a:close/>
                  <a:moveTo>
                    <a:pt x="40" y="19"/>
                  </a:moveTo>
                  <a:cubicBezTo>
                    <a:pt x="40" y="24"/>
                    <a:pt x="36" y="28"/>
                    <a:pt x="31" y="28"/>
                  </a:cubicBezTo>
                  <a:cubicBezTo>
                    <a:pt x="27" y="28"/>
                    <a:pt x="23" y="24"/>
                    <a:pt x="23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6" y="12"/>
                    <a:pt x="29" y="10"/>
                    <a:pt x="31" y="10"/>
                  </a:cubicBezTo>
                  <a:cubicBezTo>
                    <a:pt x="36" y="10"/>
                    <a:pt x="40" y="14"/>
                    <a:pt x="40" y="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1" rIns="91440" bIns="45721" numCol="1" anchor="t" anchorCtr="0" compatLnSpc="1"/>
            <a:lstStyle/>
            <a:p>
              <a:endParaRPr lang="en-US" sz="1800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HR</a:t>
            </a:r>
            <a:r>
              <a:rPr lang="zh-CN" altLang="en-US"/>
              <a:t>如何学会规划人工成本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t>6</a:t>
            </a:fld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669925" y="1517650"/>
            <a:ext cx="10850563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en-US" altLang="zh-CN" sz="2000" b="1">
                <a:solidFill>
                  <a:srgbClr val="FF0000"/>
                </a:solidFill>
              </a:rPr>
              <a:t>HR</a:t>
            </a:r>
            <a:r>
              <a:rPr lang="zh-CN" altLang="en-US" sz="2000" b="1">
                <a:solidFill>
                  <a:srgbClr val="FF0000"/>
                </a:solidFill>
              </a:rPr>
              <a:t>要用数字和行业思维去工作。</a:t>
            </a:r>
            <a:r>
              <a:rPr lang="zh-CN" altLang="en-US" sz="2000" b="1"/>
              <a:t>不要把自己牢牢固定在</a:t>
            </a:r>
            <a:r>
              <a:rPr lang="en-US" altLang="zh-CN" sz="2000" b="1"/>
              <a:t>HR</a:t>
            </a:r>
            <a:r>
              <a:rPr lang="zh-CN" altLang="en-US" sz="2000" b="1"/>
              <a:t>专业人士的位置上，需要给自己商业人员的角色定位、有商业人员的视角，并且与业务一起承担责任，才能获得业务的注意力和资源。</a:t>
            </a:r>
          </a:p>
          <a:p>
            <a:pPr marL="285750" indent="-28575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en-US" altLang="zh-CN" sz="2000" b="1">
                <a:solidFill>
                  <a:srgbClr val="FF0000"/>
                </a:solidFill>
              </a:rPr>
              <a:t>HR</a:t>
            </a:r>
            <a:r>
              <a:rPr lang="zh-CN" altLang="en-US" sz="2000" b="1">
                <a:solidFill>
                  <a:srgbClr val="FF0000"/>
                </a:solidFill>
              </a:rPr>
              <a:t>需要拓展自己的视角，站在人力资源的外面看人力资源，站在</a:t>
            </a:r>
            <a:r>
              <a:rPr lang="en-US" altLang="zh-CN" sz="2000" b="1">
                <a:solidFill>
                  <a:srgbClr val="FF0000"/>
                </a:solidFill>
              </a:rPr>
              <a:t>CEO</a:t>
            </a:r>
            <a:r>
              <a:rPr lang="zh-CN" altLang="en-US" sz="2000" b="1">
                <a:solidFill>
                  <a:srgbClr val="FF0000"/>
                </a:solidFill>
              </a:rPr>
              <a:t>的角度看人力资源；站在投行的角度看公司，站在同行的角度看公司和</a:t>
            </a:r>
            <a:r>
              <a:rPr lang="en-US" altLang="zh-CN" sz="2000" b="1">
                <a:solidFill>
                  <a:srgbClr val="FF0000"/>
                </a:solidFill>
              </a:rPr>
              <a:t>CEO</a:t>
            </a:r>
            <a:r>
              <a:rPr lang="zh-CN" altLang="en-US" sz="2000" b="1">
                <a:solidFill>
                  <a:srgbClr val="FF0000"/>
                </a:solidFill>
              </a:rPr>
              <a:t>。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159250" y="2489200"/>
            <a:ext cx="2021840" cy="680720"/>
          </a:xfrm>
          <a:prstGeom prst="rect">
            <a:avLst/>
          </a:prstGeom>
          <a:solidFill>
            <a:srgbClr val="0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1.HR</a:t>
            </a:r>
            <a:r>
              <a:rPr lang="zh-CN" altLang="en-US"/>
              <a:t>的成功标准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t>8</a:t>
            </a:fld>
            <a:endParaRPr lang="zh-CN" altLang="en-US"/>
          </a:p>
        </p:txBody>
      </p:sp>
      <p:sp>
        <p:nvSpPr>
          <p:cNvPr id="6" name="ïSḷïḓé"/>
          <p:cNvSpPr/>
          <p:nvPr/>
        </p:nvSpPr>
        <p:spPr>
          <a:xfrm flipH="1">
            <a:off x="0" y="4088722"/>
            <a:ext cx="12192000" cy="2769279"/>
          </a:xfrm>
          <a:custGeom>
            <a:avLst/>
            <a:gdLst>
              <a:gd name="connsiteX0" fmla="*/ 0 w 6216319"/>
              <a:gd name="connsiteY0" fmla="*/ 0 h 1302204"/>
              <a:gd name="connsiteX1" fmla="*/ 6216319 w 6216319"/>
              <a:gd name="connsiteY1" fmla="*/ 0 h 1302204"/>
              <a:gd name="connsiteX2" fmla="*/ 6216319 w 6216319"/>
              <a:gd name="connsiteY2" fmla="*/ 1302204 h 1302204"/>
              <a:gd name="connsiteX3" fmla="*/ 0 w 6216319"/>
              <a:gd name="connsiteY3" fmla="*/ 1302204 h 1302204"/>
              <a:gd name="connsiteX4" fmla="*/ 0 w 6216319"/>
              <a:gd name="connsiteY4" fmla="*/ 0 h 1302204"/>
              <a:gd name="connsiteX0-1" fmla="*/ 0 w 6216319"/>
              <a:gd name="connsiteY0-2" fmla="*/ 9364 h 1311568"/>
              <a:gd name="connsiteX1-3" fmla="*/ 339865 w 6216319"/>
              <a:gd name="connsiteY1-4" fmla="*/ 0 h 1311568"/>
              <a:gd name="connsiteX2-5" fmla="*/ 6216319 w 6216319"/>
              <a:gd name="connsiteY2-6" fmla="*/ 9364 h 1311568"/>
              <a:gd name="connsiteX3-7" fmla="*/ 6216319 w 6216319"/>
              <a:gd name="connsiteY3-8" fmla="*/ 1311568 h 1311568"/>
              <a:gd name="connsiteX4-9" fmla="*/ 0 w 6216319"/>
              <a:gd name="connsiteY4-10" fmla="*/ 1311568 h 1311568"/>
              <a:gd name="connsiteX5" fmla="*/ 0 w 6216319"/>
              <a:gd name="connsiteY5" fmla="*/ 9364 h 1311568"/>
              <a:gd name="connsiteX0-11" fmla="*/ 0 w 6216319"/>
              <a:gd name="connsiteY0-12" fmla="*/ 0 h 1302204"/>
              <a:gd name="connsiteX1-13" fmla="*/ 339865 w 6216319"/>
              <a:gd name="connsiteY1-14" fmla="*/ 184845 h 1302204"/>
              <a:gd name="connsiteX2-15" fmla="*/ 6216319 w 6216319"/>
              <a:gd name="connsiteY2-16" fmla="*/ 0 h 1302204"/>
              <a:gd name="connsiteX3-17" fmla="*/ 6216319 w 6216319"/>
              <a:gd name="connsiteY3-18" fmla="*/ 1302204 h 1302204"/>
              <a:gd name="connsiteX4-19" fmla="*/ 0 w 6216319"/>
              <a:gd name="connsiteY4-20" fmla="*/ 1302204 h 1302204"/>
              <a:gd name="connsiteX5-21" fmla="*/ 0 w 6216319"/>
              <a:gd name="connsiteY5-22" fmla="*/ 0 h 1302204"/>
              <a:gd name="connsiteX0-23" fmla="*/ 0 w 6216319"/>
              <a:gd name="connsiteY0-24" fmla="*/ 0 h 1302204"/>
              <a:gd name="connsiteX1-25" fmla="*/ 339865 w 6216319"/>
              <a:gd name="connsiteY1-26" fmla="*/ 184845 h 1302204"/>
              <a:gd name="connsiteX2-27" fmla="*/ 6216319 w 6216319"/>
              <a:gd name="connsiteY2-28" fmla="*/ 0 h 1302204"/>
              <a:gd name="connsiteX3-29" fmla="*/ 6216319 w 6216319"/>
              <a:gd name="connsiteY3-30" fmla="*/ 1302204 h 1302204"/>
              <a:gd name="connsiteX4-31" fmla="*/ 0 w 6216319"/>
              <a:gd name="connsiteY4-32" fmla="*/ 1302204 h 1302204"/>
              <a:gd name="connsiteX5-33" fmla="*/ 0 w 6216319"/>
              <a:gd name="connsiteY5-34" fmla="*/ 0 h 1302204"/>
              <a:gd name="connsiteX0-35" fmla="*/ 0 w 6216319"/>
              <a:gd name="connsiteY0-36" fmla="*/ 47249 h 1349453"/>
              <a:gd name="connsiteX1-37" fmla="*/ 339865 w 6216319"/>
              <a:gd name="connsiteY1-38" fmla="*/ 232094 h 1349453"/>
              <a:gd name="connsiteX2-39" fmla="*/ 2273862 w 6216319"/>
              <a:gd name="connsiteY2-40" fmla="*/ 280646 h 1349453"/>
              <a:gd name="connsiteX3-41" fmla="*/ 6216319 w 6216319"/>
              <a:gd name="connsiteY3-42" fmla="*/ 47249 h 1349453"/>
              <a:gd name="connsiteX4-43" fmla="*/ 6216319 w 6216319"/>
              <a:gd name="connsiteY4-44" fmla="*/ 1349453 h 1349453"/>
              <a:gd name="connsiteX5-45" fmla="*/ 0 w 6216319"/>
              <a:gd name="connsiteY5-46" fmla="*/ 1349453 h 1349453"/>
              <a:gd name="connsiteX6" fmla="*/ 0 w 6216319"/>
              <a:gd name="connsiteY6" fmla="*/ 47249 h 1349453"/>
              <a:gd name="connsiteX0-47" fmla="*/ 0 w 6216319"/>
              <a:gd name="connsiteY0-48" fmla="*/ 30623 h 1332827"/>
              <a:gd name="connsiteX1-49" fmla="*/ 339865 w 6216319"/>
              <a:gd name="connsiteY1-50" fmla="*/ 215468 h 1332827"/>
              <a:gd name="connsiteX2-51" fmla="*/ 2265770 w 6216319"/>
              <a:gd name="connsiteY2-52" fmla="*/ 539150 h 1332827"/>
              <a:gd name="connsiteX3-53" fmla="*/ 6216319 w 6216319"/>
              <a:gd name="connsiteY3-54" fmla="*/ 30623 h 1332827"/>
              <a:gd name="connsiteX4-55" fmla="*/ 6216319 w 6216319"/>
              <a:gd name="connsiteY4-56" fmla="*/ 1332827 h 1332827"/>
              <a:gd name="connsiteX5-57" fmla="*/ 0 w 6216319"/>
              <a:gd name="connsiteY5-58" fmla="*/ 1332827 h 1332827"/>
              <a:gd name="connsiteX6-59" fmla="*/ 0 w 6216319"/>
              <a:gd name="connsiteY6-60" fmla="*/ 30623 h 1332827"/>
              <a:gd name="connsiteX0-61" fmla="*/ 0 w 6216319"/>
              <a:gd name="connsiteY0-62" fmla="*/ 31024 h 1333228"/>
              <a:gd name="connsiteX1-63" fmla="*/ 339865 w 6216319"/>
              <a:gd name="connsiteY1-64" fmla="*/ 215869 h 1333228"/>
              <a:gd name="connsiteX2-65" fmla="*/ 2265770 w 6216319"/>
              <a:gd name="connsiteY2-66" fmla="*/ 539551 h 1333228"/>
              <a:gd name="connsiteX3-67" fmla="*/ 3269182 w 6216319"/>
              <a:gd name="connsiteY3-68" fmla="*/ 418171 h 1333228"/>
              <a:gd name="connsiteX4-69" fmla="*/ 6216319 w 6216319"/>
              <a:gd name="connsiteY4-70" fmla="*/ 31024 h 1333228"/>
              <a:gd name="connsiteX5-71" fmla="*/ 6216319 w 6216319"/>
              <a:gd name="connsiteY5-72" fmla="*/ 1333228 h 1333228"/>
              <a:gd name="connsiteX6-73" fmla="*/ 0 w 6216319"/>
              <a:gd name="connsiteY6-74" fmla="*/ 1333228 h 1333228"/>
              <a:gd name="connsiteX7" fmla="*/ 0 w 6216319"/>
              <a:gd name="connsiteY7" fmla="*/ 31024 h 1333228"/>
              <a:gd name="connsiteX0-75" fmla="*/ 0 w 6216319"/>
              <a:gd name="connsiteY0-76" fmla="*/ 26175 h 1328379"/>
              <a:gd name="connsiteX1-77" fmla="*/ 339865 w 6216319"/>
              <a:gd name="connsiteY1-78" fmla="*/ 211020 h 1328379"/>
              <a:gd name="connsiteX2-79" fmla="*/ 2265770 w 6216319"/>
              <a:gd name="connsiteY2-80" fmla="*/ 534702 h 1328379"/>
              <a:gd name="connsiteX3-81" fmla="*/ 3244906 w 6216319"/>
              <a:gd name="connsiteY3-82" fmla="*/ 518518 h 1328379"/>
              <a:gd name="connsiteX4-83" fmla="*/ 6216319 w 6216319"/>
              <a:gd name="connsiteY4-84" fmla="*/ 26175 h 1328379"/>
              <a:gd name="connsiteX5-85" fmla="*/ 6216319 w 6216319"/>
              <a:gd name="connsiteY5-86" fmla="*/ 1328379 h 1328379"/>
              <a:gd name="connsiteX6-87" fmla="*/ 0 w 6216319"/>
              <a:gd name="connsiteY6-88" fmla="*/ 1328379 h 1328379"/>
              <a:gd name="connsiteX7-89" fmla="*/ 0 w 6216319"/>
              <a:gd name="connsiteY7-90" fmla="*/ 26175 h 1328379"/>
              <a:gd name="connsiteX0-91" fmla="*/ 0 w 6216319"/>
              <a:gd name="connsiteY0-92" fmla="*/ 63128 h 1365332"/>
              <a:gd name="connsiteX1-93" fmla="*/ 339865 w 6216319"/>
              <a:gd name="connsiteY1-94" fmla="*/ 247973 h 1365332"/>
              <a:gd name="connsiteX2-95" fmla="*/ 2265770 w 6216319"/>
              <a:gd name="connsiteY2-96" fmla="*/ 571655 h 1365332"/>
              <a:gd name="connsiteX3-97" fmla="*/ 3244906 w 6216319"/>
              <a:gd name="connsiteY3-98" fmla="*/ 555471 h 1365332"/>
              <a:gd name="connsiteX4-99" fmla="*/ 4725749 w 6216319"/>
              <a:gd name="connsiteY4-100" fmla="*/ 239882 h 1365332"/>
              <a:gd name="connsiteX5-101" fmla="*/ 6216319 w 6216319"/>
              <a:gd name="connsiteY5-102" fmla="*/ 63128 h 1365332"/>
              <a:gd name="connsiteX6-103" fmla="*/ 6216319 w 6216319"/>
              <a:gd name="connsiteY6-104" fmla="*/ 1365332 h 1365332"/>
              <a:gd name="connsiteX7-105" fmla="*/ 0 w 6216319"/>
              <a:gd name="connsiteY7-106" fmla="*/ 1365332 h 1365332"/>
              <a:gd name="connsiteX8" fmla="*/ 0 w 6216319"/>
              <a:gd name="connsiteY8" fmla="*/ 63128 h 1365332"/>
              <a:gd name="connsiteX0-107" fmla="*/ 0 w 6216319"/>
              <a:gd name="connsiteY0-108" fmla="*/ 20810 h 1323014"/>
              <a:gd name="connsiteX1-109" fmla="*/ 339865 w 6216319"/>
              <a:gd name="connsiteY1-110" fmla="*/ 205655 h 1323014"/>
              <a:gd name="connsiteX2-111" fmla="*/ 2265770 w 6216319"/>
              <a:gd name="connsiteY2-112" fmla="*/ 529337 h 1323014"/>
              <a:gd name="connsiteX3-113" fmla="*/ 3244906 w 6216319"/>
              <a:gd name="connsiteY3-114" fmla="*/ 513153 h 1323014"/>
              <a:gd name="connsiteX4-115" fmla="*/ 4628644 w 6216319"/>
              <a:gd name="connsiteY4-116" fmla="*/ 1055320 h 1323014"/>
              <a:gd name="connsiteX5-117" fmla="*/ 6216319 w 6216319"/>
              <a:gd name="connsiteY5-118" fmla="*/ 20810 h 1323014"/>
              <a:gd name="connsiteX6-119" fmla="*/ 6216319 w 6216319"/>
              <a:gd name="connsiteY6-120" fmla="*/ 1323014 h 1323014"/>
              <a:gd name="connsiteX7-121" fmla="*/ 0 w 6216319"/>
              <a:gd name="connsiteY7-122" fmla="*/ 1323014 h 1323014"/>
              <a:gd name="connsiteX8-123" fmla="*/ 0 w 6216319"/>
              <a:gd name="connsiteY8-124" fmla="*/ 20810 h 1323014"/>
              <a:gd name="connsiteX0-125" fmla="*/ 0 w 6216319"/>
              <a:gd name="connsiteY0-126" fmla="*/ 32243 h 1334447"/>
              <a:gd name="connsiteX1-127" fmla="*/ 339865 w 6216319"/>
              <a:gd name="connsiteY1-128" fmla="*/ 217088 h 1334447"/>
              <a:gd name="connsiteX2-129" fmla="*/ 2265770 w 6216319"/>
              <a:gd name="connsiteY2-130" fmla="*/ 540770 h 1334447"/>
              <a:gd name="connsiteX3-131" fmla="*/ 3244906 w 6216319"/>
              <a:gd name="connsiteY3-132" fmla="*/ 524586 h 1334447"/>
              <a:gd name="connsiteX4-133" fmla="*/ 4628644 w 6216319"/>
              <a:gd name="connsiteY4-134" fmla="*/ 1066753 h 1334447"/>
              <a:gd name="connsiteX5-135" fmla="*/ 5526860 w 6216319"/>
              <a:gd name="connsiteY5-136" fmla="*/ 451758 h 1334447"/>
              <a:gd name="connsiteX6-137" fmla="*/ 6216319 w 6216319"/>
              <a:gd name="connsiteY6-138" fmla="*/ 32243 h 1334447"/>
              <a:gd name="connsiteX7-139" fmla="*/ 6216319 w 6216319"/>
              <a:gd name="connsiteY7-140" fmla="*/ 1334447 h 1334447"/>
              <a:gd name="connsiteX8-141" fmla="*/ 0 w 6216319"/>
              <a:gd name="connsiteY8-142" fmla="*/ 1334447 h 1334447"/>
              <a:gd name="connsiteX9" fmla="*/ 0 w 6216319"/>
              <a:gd name="connsiteY9" fmla="*/ 32243 h 1334447"/>
              <a:gd name="connsiteX0-143" fmla="*/ 0 w 6216319"/>
              <a:gd name="connsiteY0-144" fmla="*/ 12831 h 1315035"/>
              <a:gd name="connsiteX1-145" fmla="*/ 339865 w 6216319"/>
              <a:gd name="connsiteY1-146" fmla="*/ 197676 h 1315035"/>
              <a:gd name="connsiteX2-147" fmla="*/ 2265770 w 6216319"/>
              <a:gd name="connsiteY2-148" fmla="*/ 521358 h 1315035"/>
              <a:gd name="connsiteX3-149" fmla="*/ 3244906 w 6216319"/>
              <a:gd name="connsiteY3-150" fmla="*/ 505174 h 1315035"/>
              <a:gd name="connsiteX4-151" fmla="*/ 4628644 w 6216319"/>
              <a:gd name="connsiteY4-152" fmla="*/ 1047341 h 1315035"/>
              <a:gd name="connsiteX5-153" fmla="*/ 5356927 w 6216319"/>
              <a:gd name="connsiteY5-154" fmla="*/ 1201089 h 1315035"/>
              <a:gd name="connsiteX6-155" fmla="*/ 6216319 w 6216319"/>
              <a:gd name="connsiteY6-156" fmla="*/ 12831 h 1315035"/>
              <a:gd name="connsiteX7-157" fmla="*/ 6216319 w 6216319"/>
              <a:gd name="connsiteY7-158" fmla="*/ 1315035 h 1315035"/>
              <a:gd name="connsiteX8-159" fmla="*/ 0 w 6216319"/>
              <a:gd name="connsiteY8-160" fmla="*/ 1315035 h 1315035"/>
              <a:gd name="connsiteX9-161" fmla="*/ 0 w 6216319"/>
              <a:gd name="connsiteY9-162" fmla="*/ 12831 h 1315035"/>
              <a:gd name="connsiteX0-163" fmla="*/ 0 w 6498499"/>
              <a:gd name="connsiteY0-164" fmla="*/ 0 h 1302204"/>
              <a:gd name="connsiteX1-165" fmla="*/ 339865 w 6498499"/>
              <a:gd name="connsiteY1-166" fmla="*/ 184845 h 1302204"/>
              <a:gd name="connsiteX2-167" fmla="*/ 2265770 w 6498499"/>
              <a:gd name="connsiteY2-168" fmla="*/ 508527 h 1302204"/>
              <a:gd name="connsiteX3-169" fmla="*/ 3244906 w 6498499"/>
              <a:gd name="connsiteY3-170" fmla="*/ 492343 h 1302204"/>
              <a:gd name="connsiteX4-171" fmla="*/ 4628644 w 6498499"/>
              <a:gd name="connsiteY4-172" fmla="*/ 1034510 h 1302204"/>
              <a:gd name="connsiteX5-173" fmla="*/ 5356927 w 6498499"/>
              <a:gd name="connsiteY5-174" fmla="*/ 1188258 h 1302204"/>
              <a:gd name="connsiteX6-175" fmla="*/ 6216319 w 6498499"/>
              <a:gd name="connsiteY6-176" fmla="*/ 1302204 h 1302204"/>
              <a:gd name="connsiteX7-177" fmla="*/ 0 w 6498499"/>
              <a:gd name="connsiteY7-178" fmla="*/ 1302204 h 1302204"/>
              <a:gd name="connsiteX8-179" fmla="*/ 0 w 6498499"/>
              <a:gd name="connsiteY8-180" fmla="*/ 0 h 1302204"/>
              <a:gd name="connsiteX0-181" fmla="*/ 0 w 6216319"/>
              <a:gd name="connsiteY0-182" fmla="*/ 0 h 1302204"/>
              <a:gd name="connsiteX1-183" fmla="*/ 339865 w 6216319"/>
              <a:gd name="connsiteY1-184" fmla="*/ 184845 h 1302204"/>
              <a:gd name="connsiteX2-185" fmla="*/ 2265770 w 6216319"/>
              <a:gd name="connsiteY2-186" fmla="*/ 508527 h 1302204"/>
              <a:gd name="connsiteX3-187" fmla="*/ 3244906 w 6216319"/>
              <a:gd name="connsiteY3-188" fmla="*/ 492343 h 1302204"/>
              <a:gd name="connsiteX4-189" fmla="*/ 4628644 w 6216319"/>
              <a:gd name="connsiteY4-190" fmla="*/ 1034510 h 1302204"/>
              <a:gd name="connsiteX5-191" fmla="*/ 5356927 w 6216319"/>
              <a:gd name="connsiteY5-192" fmla="*/ 1188258 h 1302204"/>
              <a:gd name="connsiteX6-193" fmla="*/ 6216319 w 6216319"/>
              <a:gd name="connsiteY6-194" fmla="*/ 1302204 h 1302204"/>
              <a:gd name="connsiteX7-195" fmla="*/ 0 w 6216319"/>
              <a:gd name="connsiteY7-196" fmla="*/ 1302204 h 1302204"/>
              <a:gd name="connsiteX8-197" fmla="*/ 0 w 6216319"/>
              <a:gd name="connsiteY8-198" fmla="*/ 0 h 1302204"/>
              <a:gd name="connsiteX0-199" fmla="*/ 0 w 6216319"/>
              <a:gd name="connsiteY0-200" fmla="*/ 0 h 1302204"/>
              <a:gd name="connsiteX1-201" fmla="*/ 339865 w 6216319"/>
              <a:gd name="connsiteY1-202" fmla="*/ 184845 h 1302204"/>
              <a:gd name="connsiteX2-203" fmla="*/ 2265770 w 6216319"/>
              <a:gd name="connsiteY2-204" fmla="*/ 508527 h 1302204"/>
              <a:gd name="connsiteX3-205" fmla="*/ 3244906 w 6216319"/>
              <a:gd name="connsiteY3-206" fmla="*/ 492343 h 1302204"/>
              <a:gd name="connsiteX4-207" fmla="*/ 4628644 w 6216319"/>
              <a:gd name="connsiteY4-208" fmla="*/ 1034510 h 1302204"/>
              <a:gd name="connsiteX5-209" fmla="*/ 5356927 w 6216319"/>
              <a:gd name="connsiteY5-210" fmla="*/ 1188258 h 1302204"/>
              <a:gd name="connsiteX6-211" fmla="*/ 6216319 w 6216319"/>
              <a:gd name="connsiteY6-212" fmla="*/ 1302204 h 1302204"/>
              <a:gd name="connsiteX7-213" fmla="*/ 0 w 6216319"/>
              <a:gd name="connsiteY7-214" fmla="*/ 1302204 h 1302204"/>
              <a:gd name="connsiteX8-215" fmla="*/ 0 w 6216319"/>
              <a:gd name="connsiteY8-216" fmla="*/ 0 h 1302204"/>
              <a:gd name="connsiteX0-217" fmla="*/ 0 w 6216319"/>
              <a:gd name="connsiteY0-218" fmla="*/ 0 h 1302204"/>
              <a:gd name="connsiteX1-219" fmla="*/ 339865 w 6216319"/>
              <a:gd name="connsiteY1-220" fmla="*/ 184845 h 1302204"/>
              <a:gd name="connsiteX2-221" fmla="*/ 2265770 w 6216319"/>
              <a:gd name="connsiteY2-222" fmla="*/ 508527 h 1302204"/>
              <a:gd name="connsiteX3-223" fmla="*/ 3244906 w 6216319"/>
              <a:gd name="connsiteY3-224" fmla="*/ 492343 h 1302204"/>
              <a:gd name="connsiteX4-225" fmla="*/ 4628644 w 6216319"/>
              <a:gd name="connsiteY4-226" fmla="*/ 1034510 h 1302204"/>
              <a:gd name="connsiteX5-227" fmla="*/ 5356927 w 6216319"/>
              <a:gd name="connsiteY5-228" fmla="*/ 1188258 h 1302204"/>
              <a:gd name="connsiteX6-229" fmla="*/ 6216319 w 6216319"/>
              <a:gd name="connsiteY6-230" fmla="*/ 1302204 h 1302204"/>
              <a:gd name="connsiteX7-231" fmla="*/ 0 w 6216319"/>
              <a:gd name="connsiteY7-232" fmla="*/ 1302204 h 1302204"/>
              <a:gd name="connsiteX8-233" fmla="*/ 0 w 6216319"/>
              <a:gd name="connsiteY8-234" fmla="*/ 0 h 1302204"/>
              <a:gd name="connsiteX0-235" fmla="*/ 0 w 6216319"/>
              <a:gd name="connsiteY0-236" fmla="*/ 0 h 1302204"/>
              <a:gd name="connsiteX1-237" fmla="*/ 339865 w 6216319"/>
              <a:gd name="connsiteY1-238" fmla="*/ 184845 h 1302204"/>
              <a:gd name="connsiteX2-239" fmla="*/ 2265770 w 6216319"/>
              <a:gd name="connsiteY2-240" fmla="*/ 508527 h 1302204"/>
              <a:gd name="connsiteX3-241" fmla="*/ 3244906 w 6216319"/>
              <a:gd name="connsiteY3-242" fmla="*/ 492343 h 1302204"/>
              <a:gd name="connsiteX4-243" fmla="*/ 4628644 w 6216319"/>
              <a:gd name="connsiteY4-244" fmla="*/ 1034510 h 1302204"/>
              <a:gd name="connsiteX5-245" fmla="*/ 5356927 w 6216319"/>
              <a:gd name="connsiteY5-246" fmla="*/ 1188258 h 1302204"/>
              <a:gd name="connsiteX6-247" fmla="*/ 6216319 w 6216319"/>
              <a:gd name="connsiteY6-248" fmla="*/ 1302204 h 1302204"/>
              <a:gd name="connsiteX7-249" fmla="*/ 0 w 6216319"/>
              <a:gd name="connsiteY7-250" fmla="*/ 1302204 h 1302204"/>
              <a:gd name="connsiteX8-251" fmla="*/ 0 w 6216319"/>
              <a:gd name="connsiteY8-252" fmla="*/ 0 h 1302204"/>
              <a:gd name="connsiteX0-253" fmla="*/ 0 w 6216319"/>
              <a:gd name="connsiteY0-254" fmla="*/ 0 h 1302204"/>
              <a:gd name="connsiteX1-255" fmla="*/ 339865 w 6216319"/>
              <a:gd name="connsiteY1-256" fmla="*/ 184845 h 1302204"/>
              <a:gd name="connsiteX2-257" fmla="*/ 2265770 w 6216319"/>
              <a:gd name="connsiteY2-258" fmla="*/ 508527 h 1302204"/>
              <a:gd name="connsiteX3-259" fmla="*/ 3244906 w 6216319"/>
              <a:gd name="connsiteY3-260" fmla="*/ 492343 h 1302204"/>
              <a:gd name="connsiteX4-261" fmla="*/ 4628644 w 6216319"/>
              <a:gd name="connsiteY4-262" fmla="*/ 1034510 h 1302204"/>
              <a:gd name="connsiteX5-263" fmla="*/ 5356927 w 6216319"/>
              <a:gd name="connsiteY5-264" fmla="*/ 1188258 h 1302204"/>
              <a:gd name="connsiteX6-265" fmla="*/ 6216319 w 6216319"/>
              <a:gd name="connsiteY6-266" fmla="*/ 1302204 h 1302204"/>
              <a:gd name="connsiteX7-267" fmla="*/ 0 w 6216319"/>
              <a:gd name="connsiteY7-268" fmla="*/ 1302204 h 1302204"/>
              <a:gd name="connsiteX8-269" fmla="*/ 0 w 6216319"/>
              <a:gd name="connsiteY8-270" fmla="*/ 0 h 1302204"/>
              <a:gd name="connsiteX0-271" fmla="*/ 0 w 6216319"/>
              <a:gd name="connsiteY0-272" fmla="*/ 0 h 1302204"/>
              <a:gd name="connsiteX1-273" fmla="*/ 339865 w 6216319"/>
              <a:gd name="connsiteY1-274" fmla="*/ 184845 h 1302204"/>
              <a:gd name="connsiteX2-275" fmla="*/ 2265770 w 6216319"/>
              <a:gd name="connsiteY2-276" fmla="*/ 508527 h 1302204"/>
              <a:gd name="connsiteX3-277" fmla="*/ 3244906 w 6216319"/>
              <a:gd name="connsiteY3-278" fmla="*/ 492343 h 1302204"/>
              <a:gd name="connsiteX4-279" fmla="*/ 4628644 w 6216319"/>
              <a:gd name="connsiteY4-280" fmla="*/ 1034510 h 1302204"/>
              <a:gd name="connsiteX5-281" fmla="*/ 5356927 w 6216319"/>
              <a:gd name="connsiteY5-282" fmla="*/ 1188258 h 1302204"/>
              <a:gd name="connsiteX6-283" fmla="*/ 6216319 w 6216319"/>
              <a:gd name="connsiteY6-284" fmla="*/ 1302204 h 1302204"/>
              <a:gd name="connsiteX7-285" fmla="*/ 0 w 6216319"/>
              <a:gd name="connsiteY7-286" fmla="*/ 1302204 h 1302204"/>
              <a:gd name="connsiteX8-287" fmla="*/ 0 w 6216319"/>
              <a:gd name="connsiteY8-288" fmla="*/ 0 h 1302204"/>
              <a:gd name="connsiteX0-289" fmla="*/ 0 w 6216319"/>
              <a:gd name="connsiteY0-290" fmla="*/ 0 h 1302204"/>
              <a:gd name="connsiteX1-291" fmla="*/ 339865 w 6216319"/>
              <a:gd name="connsiteY1-292" fmla="*/ 184845 h 1302204"/>
              <a:gd name="connsiteX2-293" fmla="*/ 2265770 w 6216319"/>
              <a:gd name="connsiteY2-294" fmla="*/ 508527 h 1302204"/>
              <a:gd name="connsiteX3-295" fmla="*/ 3244906 w 6216319"/>
              <a:gd name="connsiteY3-296" fmla="*/ 492343 h 1302204"/>
              <a:gd name="connsiteX4-297" fmla="*/ 4628644 w 6216319"/>
              <a:gd name="connsiteY4-298" fmla="*/ 1034510 h 1302204"/>
              <a:gd name="connsiteX5-299" fmla="*/ 5356927 w 6216319"/>
              <a:gd name="connsiteY5-300" fmla="*/ 1188258 h 1302204"/>
              <a:gd name="connsiteX6-301" fmla="*/ 6216319 w 6216319"/>
              <a:gd name="connsiteY6-302" fmla="*/ 1302204 h 1302204"/>
              <a:gd name="connsiteX7-303" fmla="*/ 0 w 6216319"/>
              <a:gd name="connsiteY7-304" fmla="*/ 1302204 h 1302204"/>
              <a:gd name="connsiteX8-305" fmla="*/ 0 w 6216319"/>
              <a:gd name="connsiteY8-306" fmla="*/ 0 h 1302204"/>
              <a:gd name="connsiteX0-307" fmla="*/ 0 w 6216319"/>
              <a:gd name="connsiteY0-308" fmla="*/ 0 h 1302204"/>
              <a:gd name="connsiteX1-309" fmla="*/ 339865 w 6216319"/>
              <a:gd name="connsiteY1-310" fmla="*/ 184845 h 1302204"/>
              <a:gd name="connsiteX2-311" fmla="*/ 2265770 w 6216319"/>
              <a:gd name="connsiteY2-312" fmla="*/ 508527 h 1302204"/>
              <a:gd name="connsiteX3-313" fmla="*/ 3244906 w 6216319"/>
              <a:gd name="connsiteY3-314" fmla="*/ 492343 h 1302204"/>
              <a:gd name="connsiteX4-315" fmla="*/ 4628644 w 6216319"/>
              <a:gd name="connsiteY4-316" fmla="*/ 1034510 h 1302204"/>
              <a:gd name="connsiteX5-317" fmla="*/ 5356927 w 6216319"/>
              <a:gd name="connsiteY5-318" fmla="*/ 1188258 h 1302204"/>
              <a:gd name="connsiteX6-319" fmla="*/ 6216319 w 6216319"/>
              <a:gd name="connsiteY6-320" fmla="*/ 1302204 h 1302204"/>
              <a:gd name="connsiteX7-321" fmla="*/ 0 w 6216319"/>
              <a:gd name="connsiteY7-322" fmla="*/ 1302204 h 1302204"/>
              <a:gd name="connsiteX8-323" fmla="*/ 0 w 6216319"/>
              <a:gd name="connsiteY8-324" fmla="*/ 0 h 1302204"/>
              <a:gd name="connsiteX0-325" fmla="*/ 0 w 6216319"/>
              <a:gd name="connsiteY0-326" fmla="*/ 0 h 1302204"/>
              <a:gd name="connsiteX1-327" fmla="*/ 339865 w 6216319"/>
              <a:gd name="connsiteY1-328" fmla="*/ 184845 h 1302204"/>
              <a:gd name="connsiteX2-329" fmla="*/ 2265770 w 6216319"/>
              <a:gd name="connsiteY2-330" fmla="*/ 508527 h 1302204"/>
              <a:gd name="connsiteX3-331" fmla="*/ 3244906 w 6216319"/>
              <a:gd name="connsiteY3-332" fmla="*/ 492343 h 1302204"/>
              <a:gd name="connsiteX4-333" fmla="*/ 4628644 w 6216319"/>
              <a:gd name="connsiteY4-334" fmla="*/ 1034510 h 1302204"/>
              <a:gd name="connsiteX5-335" fmla="*/ 5356927 w 6216319"/>
              <a:gd name="connsiteY5-336" fmla="*/ 1188258 h 1302204"/>
              <a:gd name="connsiteX6-337" fmla="*/ 6216319 w 6216319"/>
              <a:gd name="connsiteY6-338" fmla="*/ 1302204 h 1302204"/>
              <a:gd name="connsiteX7-339" fmla="*/ 0 w 6216319"/>
              <a:gd name="connsiteY7-340" fmla="*/ 1302204 h 1302204"/>
              <a:gd name="connsiteX8-341" fmla="*/ 0 w 6216319"/>
              <a:gd name="connsiteY8-342" fmla="*/ 0 h 1302204"/>
              <a:gd name="connsiteX0-343" fmla="*/ 0 w 6216319"/>
              <a:gd name="connsiteY0-344" fmla="*/ 0 h 1302204"/>
              <a:gd name="connsiteX1-345" fmla="*/ 339865 w 6216319"/>
              <a:gd name="connsiteY1-346" fmla="*/ 184845 h 1302204"/>
              <a:gd name="connsiteX2-347" fmla="*/ 2265770 w 6216319"/>
              <a:gd name="connsiteY2-348" fmla="*/ 508527 h 1302204"/>
              <a:gd name="connsiteX3-349" fmla="*/ 3244906 w 6216319"/>
              <a:gd name="connsiteY3-350" fmla="*/ 492343 h 1302204"/>
              <a:gd name="connsiteX4-351" fmla="*/ 4628644 w 6216319"/>
              <a:gd name="connsiteY4-352" fmla="*/ 1034510 h 1302204"/>
              <a:gd name="connsiteX5-353" fmla="*/ 5356927 w 6216319"/>
              <a:gd name="connsiteY5-354" fmla="*/ 1188258 h 1302204"/>
              <a:gd name="connsiteX6-355" fmla="*/ 6216319 w 6216319"/>
              <a:gd name="connsiteY6-356" fmla="*/ 1302204 h 1302204"/>
              <a:gd name="connsiteX7-357" fmla="*/ 0 w 6216319"/>
              <a:gd name="connsiteY7-358" fmla="*/ 1302204 h 1302204"/>
              <a:gd name="connsiteX8-359" fmla="*/ 0 w 6216319"/>
              <a:gd name="connsiteY8-360" fmla="*/ 0 h 1302204"/>
              <a:gd name="connsiteX0-361" fmla="*/ 0 w 6216319"/>
              <a:gd name="connsiteY0-362" fmla="*/ 0 h 1302204"/>
              <a:gd name="connsiteX1-363" fmla="*/ 339865 w 6216319"/>
              <a:gd name="connsiteY1-364" fmla="*/ 184845 h 1302204"/>
              <a:gd name="connsiteX2-365" fmla="*/ 2265770 w 6216319"/>
              <a:gd name="connsiteY2-366" fmla="*/ 508527 h 1302204"/>
              <a:gd name="connsiteX3-367" fmla="*/ 3244906 w 6216319"/>
              <a:gd name="connsiteY3-368" fmla="*/ 492343 h 1302204"/>
              <a:gd name="connsiteX4-369" fmla="*/ 4628644 w 6216319"/>
              <a:gd name="connsiteY4-370" fmla="*/ 1034510 h 1302204"/>
              <a:gd name="connsiteX5-371" fmla="*/ 5356927 w 6216319"/>
              <a:gd name="connsiteY5-372" fmla="*/ 1188258 h 1302204"/>
              <a:gd name="connsiteX6-373" fmla="*/ 6216319 w 6216319"/>
              <a:gd name="connsiteY6-374" fmla="*/ 1302204 h 1302204"/>
              <a:gd name="connsiteX7-375" fmla="*/ 0 w 6216319"/>
              <a:gd name="connsiteY7-376" fmla="*/ 1302204 h 1302204"/>
              <a:gd name="connsiteX8-377" fmla="*/ 0 w 6216319"/>
              <a:gd name="connsiteY8-378" fmla="*/ 0 h 1302204"/>
              <a:gd name="connsiteX0-379" fmla="*/ 0 w 6216319"/>
              <a:gd name="connsiteY0-380" fmla="*/ 0 h 1302204"/>
              <a:gd name="connsiteX1-381" fmla="*/ 339865 w 6216319"/>
              <a:gd name="connsiteY1-382" fmla="*/ 184845 h 1302204"/>
              <a:gd name="connsiteX2-383" fmla="*/ 2265770 w 6216319"/>
              <a:gd name="connsiteY2-384" fmla="*/ 508527 h 1302204"/>
              <a:gd name="connsiteX3-385" fmla="*/ 3244906 w 6216319"/>
              <a:gd name="connsiteY3-386" fmla="*/ 492343 h 1302204"/>
              <a:gd name="connsiteX4-387" fmla="*/ 4628644 w 6216319"/>
              <a:gd name="connsiteY4-388" fmla="*/ 1034510 h 1302204"/>
              <a:gd name="connsiteX5-389" fmla="*/ 5356927 w 6216319"/>
              <a:gd name="connsiteY5-390" fmla="*/ 1188258 h 1302204"/>
              <a:gd name="connsiteX6-391" fmla="*/ 6216319 w 6216319"/>
              <a:gd name="connsiteY6-392" fmla="*/ 1302204 h 1302204"/>
              <a:gd name="connsiteX7-393" fmla="*/ 0 w 6216319"/>
              <a:gd name="connsiteY7-394" fmla="*/ 1302204 h 1302204"/>
              <a:gd name="connsiteX8-395" fmla="*/ 0 w 6216319"/>
              <a:gd name="connsiteY8-396" fmla="*/ 0 h 1302204"/>
              <a:gd name="connsiteX0-397" fmla="*/ 0 w 6216319"/>
              <a:gd name="connsiteY0-398" fmla="*/ 147589 h 1449793"/>
              <a:gd name="connsiteX1-399" fmla="*/ 339865 w 6216319"/>
              <a:gd name="connsiteY1-400" fmla="*/ 332434 h 1449793"/>
              <a:gd name="connsiteX2-401" fmla="*/ 2265770 w 6216319"/>
              <a:gd name="connsiteY2-402" fmla="*/ 656116 h 1449793"/>
              <a:gd name="connsiteX3-403" fmla="*/ 3244906 w 6216319"/>
              <a:gd name="connsiteY3-404" fmla="*/ 639932 h 1449793"/>
              <a:gd name="connsiteX4-405" fmla="*/ 4628644 w 6216319"/>
              <a:gd name="connsiteY4-406" fmla="*/ 1182099 h 1449793"/>
              <a:gd name="connsiteX5-407" fmla="*/ 5356927 w 6216319"/>
              <a:gd name="connsiteY5-408" fmla="*/ 1335847 h 1449793"/>
              <a:gd name="connsiteX6-409" fmla="*/ 6216319 w 6216319"/>
              <a:gd name="connsiteY6-410" fmla="*/ 1449793 h 1449793"/>
              <a:gd name="connsiteX7-411" fmla="*/ 0 w 6216319"/>
              <a:gd name="connsiteY7-412" fmla="*/ 1449793 h 1449793"/>
              <a:gd name="connsiteX8-413" fmla="*/ 0 w 6216319"/>
              <a:gd name="connsiteY8-414" fmla="*/ 147589 h 1449793"/>
              <a:gd name="connsiteX0-415" fmla="*/ 0 w 6216319"/>
              <a:gd name="connsiteY0-416" fmla="*/ 121021 h 1423225"/>
              <a:gd name="connsiteX1-417" fmla="*/ 339865 w 6216319"/>
              <a:gd name="connsiteY1-418" fmla="*/ 305866 h 1423225"/>
              <a:gd name="connsiteX2-419" fmla="*/ 2265770 w 6216319"/>
              <a:gd name="connsiteY2-420" fmla="*/ 629548 h 1423225"/>
              <a:gd name="connsiteX3-421" fmla="*/ 3244906 w 6216319"/>
              <a:gd name="connsiteY3-422" fmla="*/ 613364 h 1423225"/>
              <a:gd name="connsiteX4-423" fmla="*/ 4628644 w 6216319"/>
              <a:gd name="connsiteY4-424" fmla="*/ 1155531 h 1423225"/>
              <a:gd name="connsiteX5-425" fmla="*/ 5356927 w 6216319"/>
              <a:gd name="connsiteY5-426" fmla="*/ 1309279 h 1423225"/>
              <a:gd name="connsiteX6-427" fmla="*/ 6216319 w 6216319"/>
              <a:gd name="connsiteY6-428" fmla="*/ 1423225 h 1423225"/>
              <a:gd name="connsiteX7-429" fmla="*/ 0 w 6216319"/>
              <a:gd name="connsiteY7-430" fmla="*/ 1423225 h 1423225"/>
              <a:gd name="connsiteX8-431" fmla="*/ 0 w 6216319"/>
              <a:gd name="connsiteY8-432" fmla="*/ 121021 h 1423225"/>
              <a:gd name="connsiteX0-433" fmla="*/ 0 w 6216319"/>
              <a:gd name="connsiteY0-434" fmla="*/ 121021 h 1423225"/>
              <a:gd name="connsiteX1-435" fmla="*/ 339865 w 6216319"/>
              <a:gd name="connsiteY1-436" fmla="*/ 305866 h 1423225"/>
              <a:gd name="connsiteX2-437" fmla="*/ 2265770 w 6216319"/>
              <a:gd name="connsiteY2-438" fmla="*/ 629548 h 1423225"/>
              <a:gd name="connsiteX3-439" fmla="*/ 3244906 w 6216319"/>
              <a:gd name="connsiteY3-440" fmla="*/ 613364 h 1423225"/>
              <a:gd name="connsiteX4-441" fmla="*/ 4628644 w 6216319"/>
              <a:gd name="connsiteY4-442" fmla="*/ 1155531 h 1423225"/>
              <a:gd name="connsiteX5-443" fmla="*/ 5356927 w 6216319"/>
              <a:gd name="connsiteY5-444" fmla="*/ 1309279 h 1423225"/>
              <a:gd name="connsiteX6-445" fmla="*/ 6216319 w 6216319"/>
              <a:gd name="connsiteY6-446" fmla="*/ 1423225 h 1423225"/>
              <a:gd name="connsiteX7-447" fmla="*/ 0 w 6216319"/>
              <a:gd name="connsiteY7-448" fmla="*/ 1423225 h 1423225"/>
              <a:gd name="connsiteX8-449" fmla="*/ 0 w 6216319"/>
              <a:gd name="connsiteY8-450" fmla="*/ 121021 h 1423225"/>
              <a:gd name="connsiteX0-451" fmla="*/ 0 w 6216319"/>
              <a:gd name="connsiteY0-452" fmla="*/ 140194 h 1442398"/>
              <a:gd name="connsiteX1-453" fmla="*/ 339865 w 6216319"/>
              <a:gd name="connsiteY1-454" fmla="*/ 325039 h 1442398"/>
              <a:gd name="connsiteX2-455" fmla="*/ 2265770 w 6216319"/>
              <a:gd name="connsiteY2-456" fmla="*/ 648721 h 1442398"/>
              <a:gd name="connsiteX3-457" fmla="*/ 3244906 w 6216319"/>
              <a:gd name="connsiteY3-458" fmla="*/ 632537 h 1442398"/>
              <a:gd name="connsiteX4-459" fmla="*/ 4628644 w 6216319"/>
              <a:gd name="connsiteY4-460" fmla="*/ 1174704 h 1442398"/>
              <a:gd name="connsiteX5-461" fmla="*/ 5356927 w 6216319"/>
              <a:gd name="connsiteY5-462" fmla="*/ 1328452 h 1442398"/>
              <a:gd name="connsiteX6-463" fmla="*/ 6216319 w 6216319"/>
              <a:gd name="connsiteY6-464" fmla="*/ 1442398 h 1442398"/>
              <a:gd name="connsiteX7-465" fmla="*/ 0 w 6216319"/>
              <a:gd name="connsiteY7-466" fmla="*/ 1442398 h 1442398"/>
              <a:gd name="connsiteX8-467" fmla="*/ 0 w 6216319"/>
              <a:gd name="connsiteY8-468" fmla="*/ 140194 h 1442398"/>
              <a:gd name="connsiteX0-469" fmla="*/ 0 w 6216319"/>
              <a:gd name="connsiteY0-470" fmla="*/ 140194 h 1442398"/>
              <a:gd name="connsiteX1-471" fmla="*/ 339865 w 6216319"/>
              <a:gd name="connsiteY1-472" fmla="*/ 325039 h 1442398"/>
              <a:gd name="connsiteX2-473" fmla="*/ 2265770 w 6216319"/>
              <a:gd name="connsiteY2-474" fmla="*/ 648721 h 1442398"/>
              <a:gd name="connsiteX3-475" fmla="*/ 3244906 w 6216319"/>
              <a:gd name="connsiteY3-476" fmla="*/ 632537 h 1442398"/>
              <a:gd name="connsiteX4-477" fmla="*/ 4628644 w 6216319"/>
              <a:gd name="connsiteY4-478" fmla="*/ 1174704 h 1442398"/>
              <a:gd name="connsiteX5-479" fmla="*/ 5356927 w 6216319"/>
              <a:gd name="connsiteY5-480" fmla="*/ 1328452 h 1442398"/>
              <a:gd name="connsiteX6-481" fmla="*/ 6216319 w 6216319"/>
              <a:gd name="connsiteY6-482" fmla="*/ 1442398 h 1442398"/>
              <a:gd name="connsiteX7-483" fmla="*/ 0 w 6216319"/>
              <a:gd name="connsiteY7-484" fmla="*/ 1442398 h 1442398"/>
              <a:gd name="connsiteX8-485" fmla="*/ 0 w 6216319"/>
              <a:gd name="connsiteY8-486" fmla="*/ 140194 h 1442398"/>
              <a:gd name="connsiteX0-487" fmla="*/ 0 w 6216319"/>
              <a:gd name="connsiteY0-488" fmla="*/ 34944 h 1337148"/>
              <a:gd name="connsiteX1-489" fmla="*/ 339865 w 6216319"/>
              <a:gd name="connsiteY1-490" fmla="*/ 219789 h 1337148"/>
              <a:gd name="connsiteX2-491" fmla="*/ 2265770 w 6216319"/>
              <a:gd name="connsiteY2-492" fmla="*/ 543471 h 1337148"/>
              <a:gd name="connsiteX3-493" fmla="*/ 3244906 w 6216319"/>
              <a:gd name="connsiteY3-494" fmla="*/ 527287 h 1337148"/>
              <a:gd name="connsiteX4-495" fmla="*/ 4628644 w 6216319"/>
              <a:gd name="connsiteY4-496" fmla="*/ 1069454 h 1337148"/>
              <a:gd name="connsiteX5-497" fmla="*/ 5356927 w 6216319"/>
              <a:gd name="connsiteY5-498" fmla="*/ 1223202 h 1337148"/>
              <a:gd name="connsiteX6-499" fmla="*/ 6216319 w 6216319"/>
              <a:gd name="connsiteY6-500" fmla="*/ 1337148 h 1337148"/>
              <a:gd name="connsiteX7-501" fmla="*/ 0 w 6216319"/>
              <a:gd name="connsiteY7-502" fmla="*/ 1337148 h 1337148"/>
              <a:gd name="connsiteX8-503" fmla="*/ 0 w 6216319"/>
              <a:gd name="connsiteY8-504" fmla="*/ 34944 h 1337148"/>
              <a:gd name="connsiteX0-505" fmla="*/ 0 w 6216319"/>
              <a:gd name="connsiteY0-506" fmla="*/ 44896 h 1347100"/>
              <a:gd name="connsiteX1-507" fmla="*/ 339865 w 6216319"/>
              <a:gd name="connsiteY1-508" fmla="*/ 229741 h 1347100"/>
              <a:gd name="connsiteX2-509" fmla="*/ 2265770 w 6216319"/>
              <a:gd name="connsiteY2-510" fmla="*/ 553423 h 1347100"/>
              <a:gd name="connsiteX3-511" fmla="*/ 3244906 w 6216319"/>
              <a:gd name="connsiteY3-512" fmla="*/ 537239 h 1347100"/>
              <a:gd name="connsiteX4-513" fmla="*/ 4628644 w 6216319"/>
              <a:gd name="connsiteY4-514" fmla="*/ 1079406 h 1347100"/>
              <a:gd name="connsiteX5-515" fmla="*/ 5356927 w 6216319"/>
              <a:gd name="connsiteY5-516" fmla="*/ 1233154 h 1347100"/>
              <a:gd name="connsiteX6-517" fmla="*/ 6216319 w 6216319"/>
              <a:gd name="connsiteY6-518" fmla="*/ 1347100 h 1347100"/>
              <a:gd name="connsiteX7-519" fmla="*/ 0 w 6216319"/>
              <a:gd name="connsiteY7-520" fmla="*/ 1347100 h 1347100"/>
              <a:gd name="connsiteX8-521" fmla="*/ 0 w 6216319"/>
              <a:gd name="connsiteY8-522" fmla="*/ 44896 h 1347100"/>
              <a:gd name="connsiteX0-523" fmla="*/ 0 w 6216319"/>
              <a:gd name="connsiteY0-524" fmla="*/ 44896 h 1347100"/>
              <a:gd name="connsiteX1-525" fmla="*/ 339865 w 6216319"/>
              <a:gd name="connsiteY1-526" fmla="*/ 229741 h 1347100"/>
              <a:gd name="connsiteX2-527" fmla="*/ 2265770 w 6216319"/>
              <a:gd name="connsiteY2-528" fmla="*/ 553423 h 1347100"/>
              <a:gd name="connsiteX3-529" fmla="*/ 3244906 w 6216319"/>
              <a:gd name="connsiteY3-530" fmla="*/ 537239 h 1347100"/>
              <a:gd name="connsiteX4-531" fmla="*/ 4628644 w 6216319"/>
              <a:gd name="connsiteY4-532" fmla="*/ 1079406 h 1347100"/>
              <a:gd name="connsiteX5-533" fmla="*/ 5356927 w 6216319"/>
              <a:gd name="connsiteY5-534" fmla="*/ 1233154 h 1347100"/>
              <a:gd name="connsiteX6-535" fmla="*/ 6216319 w 6216319"/>
              <a:gd name="connsiteY6-536" fmla="*/ 1347100 h 1347100"/>
              <a:gd name="connsiteX7-537" fmla="*/ 0 w 6216319"/>
              <a:gd name="connsiteY7-538" fmla="*/ 1347100 h 1347100"/>
              <a:gd name="connsiteX8-539" fmla="*/ 0 w 6216319"/>
              <a:gd name="connsiteY8-540" fmla="*/ 44896 h 1347100"/>
              <a:gd name="connsiteX0-541" fmla="*/ 0 w 6216319"/>
              <a:gd name="connsiteY0-542" fmla="*/ 530 h 1302734"/>
              <a:gd name="connsiteX1-543" fmla="*/ 339865 w 6216319"/>
              <a:gd name="connsiteY1-544" fmla="*/ 185375 h 1302734"/>
              <a:gd name="connsiteX2-545" fmla="*/ 2265770 w 6216319"/>
              <a:gd name="connsiteY2-546" fmla="*/ 509057 h 1302734"/>
              <a:gd name="connsiteX3-547" fmla="*/ 3244906 w 6216319"/>
              <a:gd name="connsiteY3-548" fmla="*/ 492873 h 1302734"/>
              <a:gd name="connsiteX4-549" fmla="*/ 4628644 w 6216319"/>
              <a:gd name="connsiteY4-550" fmla="*/ 1035040 h 1302734"/>
              <a:gd name="connsiteX5-551" fmla="*/ 5356927 w 6216319"/>
              <a:gd name="connsiteY5-552" fmla="*/ 1188788 h 1302734"/>
              <a:gd name="connsiteX6-553" fmla="*/ 6216319 w 6216319"/>
              <a:gd name="connsiteY6-554" fmla="*/ 1302734 h 1302734"/>
              <a:gd name="connsiteX7-555" fmla="*/ 0 w 6216319"/>
              <a:gd name="connsiteY7-556" fmla="*/ 1302734 h 1302734"/>
              <a:gd name="connsiteX8-557" fmla="*/ 0 w 6216319"/>
              <a:gd name="connsiteY8-558" fmla="*/ 530 h 1302734"/>
              <a:gd name="connsiteX0-559" fmla="*/ 0 w 6216319"/>
              <a:gd name="connsiteY0-560" fmla="*/ 20163 h 1322367"/>
              <a:gd name="connsiteX1-561" fmla="*/ 2265770 w 6216319"/>
              <a:gd name="connsiteY1-562" fmla="*/ 528690 h 1322367"/>
              <a:gd name="connsiteX2-563" fmla="*/ 3244906 w 6216319"/>
              <a:gd name="connsiteY2-564" fmla="*/ 512506 h 1322367"/>
              <a:gd name="connsiteX3-565" fmla="*/ 4628644 w 6216319"/>
              <a:gd name="connsiteY3-566" fmla="*/ 1054673 h 1322367"/>
              <a:gd name="connsiteX4-567" fmla="*/ 5356927 w 6216319"/>
              <a:gd name="connsiteY4-568" fmla="*/ 1208421 h 1322367"/>
              <a:gd name="connsiteX5-569" fmla="*/ 6216319 w 6216319"/>
              <a:gd name="connsiteY5-570" fmla="*/ 1322367 h 1322367"/>
              <a:gd name="connsiteX6-571" fmla="*/ 0 w 6216319"/>
              <a:gd name="connsiteY6-572" fmla="*/ 1322367 h 1322367"/>
              <a:gd name="connsiteX7-573" fmla="*/ 0 w 6216319"/>
              <a:gd name="connsiteY7-574" fmla="*/ 20163 h 1322367"/>
              <a:gd name="connsiteX0-575" fmla="*/ 0 w 6216319"/>
              <a:gd name="connsiteY0-576" fmla="*/ 105646 h 1407850"/>
              <a:gd name="connsiteX1-577" fmla="*/ 477430 w 6216319"/>
              <a:gd name="connsiteY1-578" fmla="*/ 136745 h 1407850"/>
              <a:gd name="connsiteX2-579" fmla="*/ 2265770 w 6216319"/>
              <a:gd name="connsiteY2-580" fmla="*/ 614173 h 1407850"/>
              <a:gd name="connsiteX3-581" fmla="*/ 3244906 w 6216319"/>
              <a:gd name="connsiteY3-582" fmla="*/ 597989 h 1407850"/>
              <a:gd name="connsiteX4-583" fmla="*/ 4628644 w 6216319"/>
              <a:gd name="connsiteY4-584" fmla="*/ 1140156 h 1407850"/>
              <a:gd name="connsiteX5-585" fmla="*/ 5356927 w 6216319"/>
              <a:gd name="connsiteY5-586" fmla="*/ 1293904 h 1407850"/>
              <a:gd name="connsiteX6-587" fmla="*/ 6216319 w 6216319"/>
              <a:gd name="connsiteY6-588" fmla="*/ 1407850 h 1407850"/>
              <a:gd name="connsiteX7-589" fmla="*/ 0 w 6216319"/>
              <a:gd name="connsiteY7-590" fmla="*/ 1407850 h 1407850"/>
              <a:gd name="connsiteX8-591" fmla="*/ 0 w 6216319"/>
              <a:gd name="connsiteY8-592" fmla="*/ 105646 h 1407850"/>
              <a:gd name="connsiteX0-593" fmla="*/ 0 w 6216319"/>
              <a:gd name="connsiteY0-594" fmla="*/ 71230 h 1373434"/>
              <a:gd name="connsiteX1-595" fmla="*/ 323681 w 6216319"/>
              <a:gd name="connsiteY1-596" fmla="*/ 264170 h 1373434"/>
              <a:gd name="connsiteX2-597" fmla="*/ 2265770 w 6216319"/>
              <a:gd name="connsiteY2-598" fmla="*/ 579757 h 1373434"/>
              <a:gd name="connsiteX3-599" fmla="*/ 3244906 w 6216319"/>
              <a:gd name="connsiteY3-600" fmla="*/ 563573 h 1373434"/>
              <a:gd name="connsiteX4-601" fmla="*/ 4628644 w 6216319"/>
              <a:gd name="connsiteY4-602" fmla="*/ 1105740 h 1373434"/>
              <a:gd name="connsiteX5-603" fmla="*/ 5356927 w 6216319"/>
              <a:gd name="connsiteY5-604" fmla="*/ 1259488 h 1373434"/>
              <a:gd name="connsiteX6-605" fmla="*/ 6216319 w 6216319"/>
              <a:gd name="connsiteY6-606" fmla="*/ 1373434 h 1373434"/>
              <a:gd name="connsiteX7-607" fmla="*/ 0 w 6216319"/>
              <a:gd name="connsiteY7-608" fmla="*/ 1373434 h 1373434"/>
              <a:gd name="connsiteX8-609" fmla="*/ 0 w 6216319"/>
              <a:gd name="connsiteY8-610" fmla="*/ 71230 h 1373434"/>
              <a:gd name="connsiteX0-611" fmla="*/ 0 w 6216319"/>
              <a:gd name="connsiteY0-612" fmla="*/ 71230 h 1373434"/>
              <a:gd name="connsiteX1-613" fmla="*/ 323681 w 6216319"/>
              <a:gd name="connsiteY1-614" fmla="*/ 264170 h 1373434"/>
              <a:gd name="connsiteX2-615" fmla="*/ 2265770 w 6216319"/>
              <a:gd name="connsiteY2-616" fmla="*/ 579757 h 1373434"/>
              <a:gd name="connsiteX3-617" fmla="*/ 3244906 w 6216319"/>
              <a:gd name="connsiteY3-618" fmla="*/ 563573 h 1373434"/>
              <a:gd name="connsiteX4-619" fmla="*/ 4628644 w 6216319"/>
              <a:gd name="connsiteY4-620" fmla="*/ 1105740 h 1373434"/>
              <a:gd name="connsiteX5-621" fmla="*/ 5356927 w 6216319"/>
              <a:gd name="connsiteY5-622" fmla="*/ 1259488 h 1373434"/>
              <a:gd name="connsiteX6-623" fmla="*/ 6216319 w 6216319"/>
              <a:gd name="connsiteY6-624" fmla="*/ 1373434 h 1373434"/>
              <a:gd name="connsiteX7-625" fmla="*/ 0 w 6216319"/>
              <a:gd name="connsiteY7-626" fmla="*/ 1373434 h 1373434"/>
              <a:gd name="connsiteX8-627" fmla="*/ 0 w 6216319"/>
              <a:gd name="connsiteY8-628" fmla="*/ 71230 h 1373434"/>
              <a:gd name="connsiteX0-629" fmla="*/ 0 w 6216319"/>
              <a:gd name="connsiteY0-630" fmla="*/ 147399 h 1449603"/>
              <a:gd name="connsiteX1-631" fmla="*/ 323681 w 6216319"/>
              <a:gd name="connsiteY1-632" fmla="*/ 340339 h 1449603"/>
              <a:gd name="connsiteX2-633" fmla="*/ 2265770 w 6216319"/>
              <a:gd name="connsiteY2-634" fmla="*/ 655926 h 1449603"/>
              <a:gd name="connsiteX3-635" fmla="*/ 3244906 w 6216319"/>
              <a:gd name="connsiteY3-636" fmla="*/ 639742 h 1449603"/>
              <a:gd name="connsiteX4-637" fmla="*/ 4628644 w 6216319"/>
              <a:gd name="connsiteY4-638" fmla="*/ 1181909 h 1449603"/>
              <a:gd name="connsiteX5-639" fmla="*/ 5356927 w 6216319"/>
              <a:gd name="connsiteY5-640" fmla="*/ 1335657 h 1449603"/>
              <a:gd name="connsiteX6-641" fmla="*/ 6216319 w 6216319"/>
              <a:gd name="connsiteY6-642" fmla="*/ 1449603 h 1449603"/>
              <a:gd name="connsiteX7-643" fmla="*/ 0 w 6216319"/>
              <a:gd name="connsiteY7-644" fmla="*/ 1449603 h 1449603"/>
              <a:gd name="connsiteX8-645" fmla="*/ 0 w 6216319"/>
              <a:gd name="connsiteY8-646" fmla="*/ 147399 h 1449603"/>
              <a:gd name="connsiteX0-647" fmla="*/ 0 w 6216319"/>
              <a:gd name="connsiteY0-648" fmla="*/ 147399 h 1449603"/>
              <a:gd name="connsiteX1-649" fmla="*/ 323681 w 6216319"/>
              <a:gd name="connsiteY1-650" fmla="*/ 340339 h 1449603"/>
              <a:gd name="connsiteX2-651" fmla="*/ 2265770 w 6216319"/>
              <a:gd name="connsiteY2-652" fmla="*/ 655926 h 1449603"/>
              <a:gd name="connsiteX3-653" fmla="*/ 3244906 w 6216319"/>
              <a:gd name="connsiteY3-654" fmla="*/ 639742 h 1449603"/>
              <a:gd name="connsiteX4-655" fmla="*/ 4628644 w 6216319"/>
              <a:gd name="connsiteY4-656" fmla="*/ 1181909 h 1449603"/>
              <a:gd name="connsiteX5-657" fmla="*/ 5356927 w 6216319"/>
              <a:gd name="connsiteY5-658" fmla="*/ 1335657 h 1449603"/>
              <a:gd name="connsiteX6-659" fmla="*/ 6216319 w 6216319"/>
              <a:gd name="connsiteY6-660" fmla="*/ 1449603 h 1449603"/>
              <a:gd name="connsiteX7-661" fmla="*/ 0 w 6216319"/>
              <a:gd name="connsiteY7-662" fmla="*/ 1449603 h 1449603"/>
              <a:gd name="connsiteX8-663" fmla="*/ 0 w 6216319"/>
              <a:gd name="connsiteY8-664" fmla="*/ 147399 h 1449603"/>
              <a:gd name="connsiteX0-665" fmla="*/ 0 w 6216319"/>
              <a:gd name="connsiteY0-666" fmla="*/ 147399 h 1449603"/>
              <a:gd name="connsiteX1-667" fmla="*/ 323681 w 6216319"/>
              <a:gd name="connsiteY1-668" fmla="*/ 340339 h 1449603"/>
              <a:gd name="connsiteX2-669" fmla="*/ 2265770 w 6216319"/>
              <a:gd name="connsiteY2-670" fmla="*/ 655926 h 1449603"/>
              <a:gd name="connsiteX3-671" fmla="*/ 3244906 w 6216319"/>
              <a:gd name="connsiteY3-672" fmla="*/ 639742 h 1449603"/>
              <a:gd name="connsiteX4-673" fmla="*/ 4628644 w 6216319"/>
              <a:gd name="connsiteY4-674" fmla="*/ 1181909 h 1449603"/>
              <a:gd name="connsiteX5-675" fmla="*/ 5356927 w 6216319"/>
              <a:gd name="connsiteY5-676" fmla="*/ 1335657 h 1449603"/>
              <a:gd name="connsiteX6-677" fmla="*/ 6216319 w 6216319"/>
              <a:gd name="connsiteY6-678" fmla="*/ 1449603 h 1449603"/>
              <a:gd name="connsiteX7-679" fmla="*/ 0 w 6216319"/>
              <a:gd name="connsiteY7-680" fmla="*/ 1449603 h 1449603"/>
              <a:gd name="connsiteX8-681" fmla="*/ 0 w 6216319"/>
              <a:gd name="connsiteY8-682" fmla="*/ 147399 h 1449603"/>
              <a:gd name="connsiteX0-683" fmla="*/ 0 w 6216319"/>
              <a:gd name="connsiteY0-684" fmla="*/ 147399 h 1449603"/>
              <a:gd name="connsiteX1-685" fmla="*/ 323681 w 6216319"/>
              <a:gd name="connsiteY1-686" fmla="*/ 340339 h 1449603"/>
              <a:gd name="connsiteX2-687" fmla="*/ 2265770 w 6216319"/>
              <a:gd name="connsiteY2-688" fmla="*/ 655926 h 1449603"/>
              <a:gd name="connsiteX3-689" fmla="*/ 3244906 w 6216319"/>
              <a:gd name="connsiteY3-690" fmla="*/ 639742 h 1449603"/>
              <a:gd name="connsiteX4-691" fmla="*/ 4628644 w 6216319"/>
              <a:gd name="connsiteY4-692" fmla="*/ 1181909 h 1449603"/>
              <a:gd name="connsiteX5-693" fmla="*/ 5356927 w 6216319"/>
              <a:gd name="connsiteY5-694" fmla="*/ 1335657 h 1449603"/>
              <a:gd name="connsiteX6-695" fmla="*/ 6216319 w 6216319"/>
              <a:gd name="connsiteY6-696" fmla="*/ 1449603 h 1449603"/>
              <a:gd name="connsiteX7-697" fmla="*/ 0 w 6216319"/>
              <a:gd name="connsiteY7-698" fmla="*/ 1449603 h 1449603"/>
              <a:gd name="connsiteX8-699" fmla="*/ 0 w 6216319"/>
              <a:gd name="connsiteY8-700" fmla="*/ 147399 h 1449603"/>
              <a:gd name="connsiteX0-701" fmla="*/ 0 w 6216319"/>
              <a:gd name="connsiteY0-702" fmla="*/ 147399 h 1449603"/>
              <a:gd name="connsiteX1-703" fmla="*/ 323681 w 6216319"/>
              <a:gd name="connsiteY1-704" fmla="*/ 340339 h 1449603"/>
              <a:gd name="connsiteX2-705" fmla="*/ 2265770 w 6216319"/>
              <a:gd name="connsiteY2-706" fmla="*/ 655926 h 1449603"/>
              <a:gd name="connsiteX3-707" fmla="*/ 3244906 w 6216319"/>
              <a:gd name="connsiteY3-708" fmla="*/ 639742 h 1449603"/>
              <a:gd name="connsiteX4-709" fmla="*/ 4628644 w 6216319"/>
              <a:gd name="connsiteY4-710" fmla="*/ 1181909 h 1449603"/>
              <a:gd name="connsiteX5-711" fmla="*/ 5356927 w 6216319"/>
              <a:gd name="connsiteY5-712" fmla="*/ 1335657 h 1449603"/>
              <a:gd name="connsiteX6-713" fmla="*/ 6216319 w 6216319"/>
              <a:gd name="connsiteY6-714" fmla="*/ 1449603 h 1449603"/>
              <a:gd name="connsiteX7-715" fmla="*/ 0 w 6216319"/>
              <a:gd name="connsiteY7-716" fmla="*/ 1449603 h 1449603"/>
              <a:gd name="connsiteX8-717" fmla="*/ 0 w 6216319"/>
              <a:gd name="connsiteY8-718" fmla="*/ 147399 h 1449603"/>
              <a:gd name="connsiteX0-719" fmla="*/ 0 w 6216319"/>
              <a:gd name="connsiteY0-720" fmla="*/ 147399 h 1449603"/>
              <a:gd name="connsiteX1-721" fmla="*/ 323681 w 6216319"/>
              <a:gd name="connsiteY1-722" fmla="*/ 340339 h 1449603"/>
              <a:gd name="connsiteX2-723" fmla="*/ 2265770 w 6216319"/>
              <a:gd name="connsiteY2-724" fmla="*/ 655926 h 1449603"/>
              <a:gd name="connsiteX3-725" fmla="*/ 3244906 w 6216319"/>
              <a:gd name="connsiteY3-726" fmla="*/ 639742 h 1449603"/>
              <a:gd name="connsiteX4-727" fmla="*/ 4628644 w 6216319"/>
              <a:gd name="connsiteY4-728" fmla="*/ 1181909 h 1449603"/>
              <a:gd name="connsiteX5-729" fmla="*/ 5356927 w 6216319"/>
              <a:gd name="connsiteY5-730" fmla="*/ 1335657 h 1449603"/>
              <a:gd name="connsiteX6-731" fmla="*/ 6216319 w 6216319"/>
              <a:gd name="connsiteY6-732" fmla="*/ 1449603 h 1449603"/>
              <a:gd name="connsiteX7-733" fmla="*/ 0 w 6216319"/>
              <a:gd name="connsiteY7-734" fmla="*/ 1449603 h 1449603"/>
              <a:gd name="connsiteX8-735" fmla="*/ 0 w 6216319"/>
              <a:gd name="connsiteY8-736" fmla="*/ 147399 h 1449603"/>
              <a:gd name="connsiteX0-737" fmla="*/ 0 w 6216319"/>
              <a:gd name="connsiteY0-738" fmla="*/ 57561 h 1359765"/>
              <a:gd name="connsiteX1-739" fmla="*/ 574189 w 6216319"/>
              <a:gd name="connsiteY1-740" fmla="*/ 379355 h 1359765"/>
              <a:gd name="connsiteX2-741" fmla="*/ 2265770 w 6216319"/>
              <a:gd name="connsiteY2-742" fmla="*/ 566088 h 1359765"/>
              <a:gd name="connsiteX3-743" fmla="*/ 3244906 w 6216319"/>
              <a:gd name="connsiteY3-744" fmla="*/ 549904 h 1359765"/>
              <a:gd name="connsiteX4-745" fmla="*/ 4628644 w 6216319"/>
              <a:gd name="connsiteY4-746" fmla="*/ 1092071 h 1359765"/>
              <a:gd name="connsiteX5-747" fmla="*/ 5356927 w 6216319"/>
              <a:gd name="connsiteY5-748" fmla="*/ 1245819 h 1359765"/>
              <a:gd name="connsiteX6-749" fmla="*/ 6216319 w 6216319"/>
              <a:gd name="connsiteY6-750" fmla="*/ 1359765 h 1359765"/>
              <a:gd name="connsiteX7-751" fmla="*/ 0 w 6216319"/>
              <a:gd name="connsiteY7-752" fmla="*/ 1359765 h 1359765"/>
              <a:gd name="connsiteX8-753" fmla="*/ 0 w 6216319"/>
              <a:gd name="connsiteY8-754" fmla="*/ 57561 h 1359765"/>
              <a:gd name="connsiteX0-755" fmla="*/ 0 w 6216319"/>
              <a:gd name="connsiteY0-756" fmla="*/ 55201 h 1357405"/>
              <a:gd name="connsiteX1-757" fmla="*/ 574189 w 6216319"/>
              <a:gd name="connsiteY1-758" fmla="*/ 376995 h 1357405"/>
              <a:gd name="connsiteX2-759" fmla="*/ 2244895 w 6216319"/>
              <a:gd name="connsiteY2-760" fmla="*/ 570887 h 1357405"/>
              <a:gd name="connsiteX3-761" fmla="*/ 3244906 w 6216319"/>
              <a:gd name="connsiteY3-762" fmla="*/ 547544 h 1357405"/>
              <a:gd name="connsiteX4-763" fmla="*/ 4628644 w 6216319"/>
              <a:gd name="connsiteY4-764" fmla="*/ 1089711 h 1357405"/>
              <a:gd name="connsiteX5-765" fmla="*/ 5356927 w 6216319"/>
              <a:gd name="connsiteY5-766" fmla="*/ 1243459 h 1357405"/>
              <a:gd name="connsiteX6-767" fmla="*/ 6216319 w 6216319"/>
              <a:gd name="connsiteY6-768" fmla="*/ 1357405 h 1357405"/>
              <a:gd name="connsiteX7-769" fmla="*/ 0 w 6216319"/>
              <a:gd name="connsiteY7-770" fmla="*/ 1357405 h 1357405"/>
              <a:gd name="connsiteX8-771" fmla="*/ 0 w 6216319"/>
              <a:gd name="connsiteY8-772" fmla="*/ 55201 h 1357405"/>
              <a:gd name="connsiteX0-773" fmla="*/ 0 w 6216319"/>
              <a:gd name="connsiteY0-774" fmla="*/ 49067 h 1351271"/>
              <a:gd name="connsiteX1-775" fmla="*/ 574189 w 6216319"/>
              <a:gd name="connsiteY1-776" fmla="*/ 370861 h 1351271"/>
              <a:gd name="connsiteX2-777" fmla="*/ 1217749 w 6216319"/>
              <a:gd name="connsiteY2-778" fmla="*/ 1887 h 1351271"/>
              <a:gd name="connsiteX3-779" fmla="*/ 2244895 w 6216319"/>
              <a:gd name="connsiteY3-780" fmla="*/ 564753 h 1351271"/>
              <a:gd name="connsiteX4-781" fmla="*/ 3244906 w 6216319"/>
              <a:gd name="connsiteY4-782" fmla="*/ 541410 h 1351271"/>
              <a:gd name="connsiteX5-783" fmla="*/ 4628644 w 6216319"/>
              <a:gd name="connsiteY5-784" fmla="*/ 1083577 h 1351271"/>
              <a:gd name="connsiteX6-785" fmla="*/ 5356927 w 6216319"/>
              <a:gd name="connsiteY6-786" fmla="*/ 1237325 h 1351271"/>
              <a:gd name="connsiteX7-787" fmla="*/ 6216319 w 6216319"/>
              <a:gd name="connsiteY7-788" fmla="*/ 1351271 h 1351271"/>
              <a:gd name="connsiteX8-789" fmla="*/ 0 w 6216319"/>
              <a:gd name="connsiteY8-790" fmla="*/ 1351271 h 1351271"/>
              <a:gd name="connsiteX9-791" fmla="*/ 0 w 6216319"/>
              <a:gd name="connsiteY9-792" fmla="*/ 49067 h 1351271"/>
              <a:gd name="connsiteX0-793" fmla="*/ 0 w 6216319"/>
              <a:gd name="connsiteY0-794" fmla="*/ 22 h 1302226"/>
              <a:gd name="connsiteX1-795" fmla="*/ 574189 w 6216319"/>
              <a:gd name="connsiteY1-796" fmla="*/ 321816 h 1302226"/>
              <a:gd name="connsiteX2-797" fmla="*/ 1015951 w 6216319"/>
              <a:gd name="connsiteY2-798" fmla="*/ 346561 h 1302226"/>
              <a:gd name="connsiteX3-799" fmla="*/ 2244895 w 6216319"/>
              <a:gd name="connsiteY3-800" fmla="*/ 515708 h 1302226"/>
              <a:gd name="connsiteX4-801" fmla="*/ 3244906 w 6216319"/>
              <a:gd name="connsiteY4-802" fmla="*/ 492365 h 1302226"/>
              <a:gd name="connsiteX5-803" fmla="*/ 4628644 w 6216319"/>
              <a:gd name="connsiteY5-804" fmla="*/ 1034532 h 1302226"/>
              <a:gd name="connsiteX6-805" fmla="*/ 5356927 w 6216319"/>
              <a:gd name="connsiteY6-806" fmla="*/ 1188280 h 1302226"/>
              <a:gd name="connsiteX7-807" fmla="*/ 6216319 w 6216319"/>
              <a:gd name="connsiteY7-808" fmla="*/ 1302226 h 1302226"/>
              <a:gd name="connsiteX8-809" fmla="*/ 0 w 6216319"/>
              <a:gd name="connsiteY8-810" fmla="*/ 1302226 h 1302226"/>
              <a:gd name="connsiteX9-811" fmla="*/ 0 w 6216319"/>
              <a:gd name="connsiteY9-812" fmla="*/ 22 h 1302226"/>
              <a:gd name="connsiteX0-813" fmla="*/ 0 w 6216319"/>
              <a:gd name="connsiteY0-814" fmla="*/ 22 h 1302226"/>
              <a:gd name="connsiteX1-815" fmla="*/ 574189 w 6216319"/>
              <a:gd name="connsiteY1-816" fmla="*/ 321816 h 1302226"/>
              <a:gd name="connsiteX2-817" fmla="*/ 1015951 w 6216319"/>
              <a:gd name="connsiteY2-818" fmla="*/ 346561 h 1302226"/>
              <a:gd name="connsiteX3-819" fmla="*/ 2244895 w 6216319"/>
              <a:gd name="connsiteY3-820" fmla="*/ 515708 h 1302226"/>
              <a:gd name="connsiteX4-821" fmla="*/ 3244906 w 6216319"/>
              <a:gd name="connsiteY4-822" fmla="*/ 492365 h 1302226"/>
              <a:gd name="connsiteX5-823" fmla="*/ 4628644 w 6216319"/>
              <a:gd name="connsiteY5-824" fmla="*/ 1034532 h 1302226"/>
              <a:gd name="connsiteX6-825" fmla="*/ 5356927 w 6216319"/>
              <a:gd name="connsiteY6-826" fmla="*/ 1188280 h 1302226"/>
              <a:gd name="connsiteX7-827" fmla="*/ 6216319 w 6216319"/>
              <a:gd name="connsiteY7-828" fmla="*/ 1302226 h 1302226"/>
              <a:gd name="connsiteX8-829" fmla="*/ 0 w 6216319"/>
              <a:gd name="connsiteY8-830" fmla="*/ 1302226 h 1302226"/>
              <a:gd name="connsiteX9-831" fmla="*/ 0 w 6216319"/>
              <a:gd name="connsiteY9-832" fmla="*/ 22 h 1302226"/>
              <a:gd name="connsiteX0-833" fmla="*/ 0 w 6216319"/>
              <a:gd name="connsiteY0-834" fmla="*/ 22 h 1302226"/>
              <a:gd name="connsiteX1-835" fmla="*/ 574189 w 6216319"/>
              <a:gd name="connsiteY1-836" fmla="*/ 321816 h 1302226"/>
              <a:gd name="connsiteX2-837" fmla="*/ 1015951 w 6216319"/>
              <a:gd name="connsiteY2-838" fmla="*/ 346561 h 1302226"/>
              <a:gd name="connsiteX3-839" fmla="*/ 2244895 w 6216319"/>
              <a:gd name="connsiteY3-840" fmla="*/ 515708 h 1302226"/>
              <a:gd name="connsiteX4-841" fmla="*/ 3244906 w 6216319"/>
              <a:gd name="connsiteY4-842" fmla="*/ 492365 h 1302226"/>
              <a:gd name="connsiteX5-843" fmla="*/ 4628644 w 6216319"/>
              <a:gd name="connsiteY5-844" fmla="*/ 1034532 h 1302226"/>
              <a:gd name="connsiteX6-845" fmla="*/ 5356927 w 6216319"/>
              <a:gd name="connsiteY6-846" fmla="*/ 1188280 h 1302226"/>
              <a:gd name="connsiteX7-847" fmla="*/ 6216319 w 6216319"/>
              <a:gd name="connsiteY7-848" fmla="*/ 1302226 h 1302226"/>
              <a:gd name="connsiteX8-849" fmla="*/ 0 w 6216319"/>
              <a:gd name="connsiteY8-850" fmla="*/ 1302226 h 1302226"/>
              <a:gd name="connsiteX9-851" fmla="*/ 0 w 6216319"/>
              <a:gd name="connsiteY9-852" fmla="*/ 22 h 1302226"/>
              <a:gd name="connsiteX0-853" fmla="*/ 0 w 6216319"/>
              <a:gd name="connsiteY0-854" fmla="*/ 22 h 1302226"/>
              <a:gd name="connsiteX1-855" fmla="*/ 574189 w 6216319"/>
              <a:gd name="connsiteY1-856" fmla="*/ 321816 h 1302226"/>
              <a:gd name="connsiteX2-857" fmla="*/ 1015951 w 6216319"/>
              <a:gd name="connsiteY2-858" fmla="*/ 346561 h 1302226"/>
              <a:gd name="connsiteX3-859" fmla="*/ 2244895 w 6216319"/>
              <a:gd name="connsiteY3-860" fmla="*/ 515708 h 1302226"/>
              <a:gd name="connsiteX4-861" fmla="*/ 3244906 w 6216319"/>
              <a:gd name="connsiteY4-862" fmla="*/ 492365 h 1302226"/>
              <a:gd name="connsiteX5-863" fmla="*/ 4628644 w 6216319"/>
              <a:gd name="connsiteY5-864" fmla="*/ 1034532 h 1302226"/>
              <a:gd name="connsiteX6-865" fmla="*/ 5356927 w 6216319"/>
              <a:gd name="connsiteY6-866" fmla="*/ 1188280 h 1302226"/>
              <a:gd name="connsiteX7-867" fmla="*/ 6216319 w 6216319"/>
              <a:gd name="connsiteY7-868" fmla="*/ 1302226 h 1302226"/>
              <a:gd name="connsiteX8-869" fmla="*/ 0 w 6216319"/>
              <a:gd name="connsiteY8-870" fmla="*/ 1302226 h 1302226"/>
              <a:gd name="connsiteX9-871" fmla="*/ 0 w 6216319"/>
              <a:gd name="connsiteY9-872" fmla="*/ 22 h 1302226"/>
              <a:gd name="connsiteX0-873" fmla="*/ 0 w 6216319"/>
              <a:gd name="connsiteY0-874" fmla="*/ 22 h 1302226"/>
              <a:gd name="connsiteX1-875" fmla="*/ 574189 w 6216319"/>
              <a:gd name="connsiteY1-876" fmla="*/ 321816 h 1302226"/>
              <a:gd name="connsiteX2-877" fmla="*/ 1015951 w 6216319"/>
              <a:gd name="connsiteY2-878" fmla="*/ 346561 h 1302226"/>
              <a:gd name="connsiteX3-879" fmla="*/ 1704848 w 6216319"/>
              <a:gd name="connsiteY3-880" fmla="*/ 296453 h 1302226"/>
              <a:gd name="connsiteX4-881" fmla="*/ 2244895 w 6216319"/>
              <a:gd name="connsiteY4-882" fmla="*/ 515708 h 1302226"/>
              <a:gd name="connsiteX5-883" fmla="*/ 3244906 w 6216319"/>
              <a:gd name="connsiteY5-884" fmla="*/ 492365 h 1302226"/>
              <a:gd name="connsiteX6-885" fmla="*/ 4628644 w 6216319"/>
              <a:gd name="connsiteY6-886" fmla="*/ 1034532 h 1302226"/>
              <a:gd name="connsiteX7-887" fmla="*/ 5356927 w 6216319"/>
              <a:gd name="connsiteY7-888" fmla="*/ 1188280 h 1302226"/>
              <a:gd name="connsiteX8-889" fmla="*/ 6216319 w 6216319"/>
              <a:gd name="connsiteY8-890" fmla="*/ 1302226 h 1302226"/>
              <a:gd name="connsiteX9-891" fmla="*/ 0 w 6216319"/>
              <a:gd name="connsiteY9-892" fmla="*/ 1302226 h 1302226"/>
              <a:gd name="connsiteX10" fmla="*/ 0 w 6216319"/>
              <a:gd name="connsiteY10" fmla="*/ 22 h 1302226"/>
              <a:gd name="connsiteX0-893" fmla="*/ 0 w 6216319"/>
              <a:gd name="connsiteY0-894" fmla="*/ 22 h 1302226"/>
              <a:gd name="connsiteX1-895" fmla="*/ 574189 w 6216319"/>
              <a:gd name="connsiteY1-896" fmla="*/ 321816 h 1302226"/>
              <a:gd name="connsiteX2-897" fmla="*/ 1015951 w 6216319"/>
              <a:gd name="connsiteY2-898" fmla="*/ 346561 h 1302226"/>
              <a:gd name="connsiteX3-899" fmla="*/ 1732682 w 6216319"/>
              <a:gd name="connsiteY3-900" fmla="*/ 368038 h 1302226"/>
              <a:gd name="connsiteX4-901" fmla="*/ 2244895 w 6216319"/>
              <a:gd name="connsiteY4-902" fmla="*/ 515708 h 1302226"/>
              <a:gd name="connsiteX5-903" fmla="*/ 3244906 w 6216319"/>
              <a:gd name="connsiteY5-904" fmla="*/ 492365 h 1302226"/>
              <a:gd name="connsiteX6-905" fmla="*/ 4628644 w 6216319"/>
              <a:gd name="connsiteY6-906" fmla="*/ 1034532 h 1302226"/>
              <a:gd name="connsiteX7-907" fmla="*/ 5356927 w 6216319"/>
              <a:gd name="connsiteY7-908" fmla="*/ 1188280 h 1302226"/>
              <a:gd name="connsiteX8-909" fmla="*/ 6216319 w 6216319"/>
              <a:gd name="connsiteY8-910" fmla="*/ 1302226 h 1302226"/>
              <a:gd name="connsiteX9-911" fmla="*/ 0 w 6216319"/>
              <a:gd name="connsiteY9-912" fmla="*/ 1302226 h 1302226"/>
              <a:gd name="connsiteX10-913" fmla="*/ 0 w 6216319"/>
              <a:gd name="connsiteY10-914" fmla="*/ 22 h 1302226"/>
              <a:gd name="connsiteX0-915" fmla="*/ 0 w 6216319"/>
              <a:gd name="connsiteY0-916" fmla="*/ 22 h 1302226"/>
              <a:gd name="connsiteX1-917" fmla="*/ 574189 w 6216319"/>
              <a:gd name="connsiteY1-918" fmla="*/ 321816 h 1302226"/>
              <a:gd name="connsiteX2-919" fmla="*/ 1015951 w 6216319"/>
              <a:gd name="connsiteY2-920" fmla="*/ 346561 h 1302226"/>
              <a:gd name="connsiteX3-921" fmla="*/ 1732682 w 6216319"/>
              <a:gd name="connsiteY3-922" fmla="*/ 368038 h 1302226"/>
              <a:gd name="connsiteX4-923" fmla="*/ 2244895 w 6216319"/>
              <a:gd name="connsiteY4-924" fmla="*/ 515708 h 1302226"/>
              <a:gd name="connsiteX5-925" fmla="*/ 3244906 w 6216319"/>
              <a:gd name="connsiteY5-926" fmla="*/ 492365 h 1302226"/>
              <a:gd name="connsiteX6-927" fmla="*/ 4628644 w 6216319"/>
              <a:gd name="connsiteY6-928" fmla="*/ 1034532 h 1302226"/>
              <a:gd name="connsiteX7-929" fmla="*/ 5356927 w 6216319"/>
              <a:gd name="connsiteY7-930" fmla="*/ 1188280 h 1302226"/>
              <a:gd name="connsiteX8-931" fmla="*/ 6216319 w 6216319"/>
              <a:gd name="connsiteY8-932" fmla="*/ 1302226 h 1302226"/>
              <a:gd name="connsiteX9-933" fmla="*/ 0 w 6216319"/>
              <a:gd name="connsiteY9-934" fmla="*/ 1302226 h 1302226"/>
              <a:gd name="connsiteX10-935" fmla="*/ 0 w 6216319"/>
              <a:gd name="connsiteY10-936" fmla="*/ 22 h 1302226"/>
              <a:gd name="connsiteX0-937" fmla="*/ 0 w 6216319"/>
              <a:gd name="connsiteY0-938" fmla="*/ 22 h 1302226"/>
              <a:gd name="connsiteX1-939" fmla="*/ 574189 w 6216319"/>
              <a:gd name="connsiteY1-940" fmla="*/ 321816 h 1302226"/>
              <a:gd name="connsiteX2-941" fmla="*/ 1015951 w 6216319"/>
              <a:gd name="connsiteY2-942" fmla="*/ 346561 h 1302226"/>
              <a:gd name="connsiteX3-943" fmla="*/ 1732682 w 6216319"/>
              <a:gd name="connsiteY3-944" fmla="*/ 368038 h 1302226"/>
              <a:gd name="connsiteX4-945" fmla="*/ 2244895 w 6216319"/>
              <a:gd name="connsiteY4-946" fmla="*/ 515708 h 1302226"/>
              <a:gd name="connsiteX5-947" fmla="*/ 3244906 w 6216319"/>
              <a:gd name="connsiteY5-948" fmla="*/ 492365 h 1302226"/>
              <a:gd name="connsiteX6-949" fmla="*/ 4628644 w 6216319"/>
              <a:gd name="connsiteY6-950" fmla="*/ 1034532 h 1302226"/>
              <a:gd name="connsiteX7-951" fmla="*/ 5356927 w 6216319"/>
              <a:gd name="connsiteY7-952" fmla="*/ 1188280 h 1302226"/>
              <a:gd name="connsiteX8-953" fmla="*/ 6216319 w 6216319"/>
              <a:gd name="connsiteY8-954" fmla="*/ 1302226 h 1302226"/>
              <a:gd name="connsiteX9-955" fmla="*/ 0 w 6216319"/>
              <a:gd name="connsiteY9-956" fmla="*/ 1302226 h 1302226"/>
              <a:gd name="connsiteX10-957" fmla="*/ 0 w 6216319"/>
              <a:gd name="connsiteY10-958" fmla="*/ 22 h 1302226"/>
              <a:gd name="connsiteX0-959" fmla="*/ 0 w 6216319"/>
              <a:gd name="connsiteY0-960" fmla="*/ 22 h 1302226"/>
              <a:gd name="connsiteX1-961" fmla="*/ 574189 w 6216319"/>
              <a:gd name="connsiteY1-962" fmla="*/ 321816 h 1302226"/>
              <a:gd name="connsiteX2-963" fmla="*/ 1015951 w 6216319"/>
              <a:gd name="connsiteY2-964" fmla="*/ 346561 h 1302226"/>
              <a:gd name="connsiteX3-965" fmla="*/ 1732682 w 6216319"/>
              <a:gd name="connsiteY3-966" fmla="*/ 368038 h 1302226"/>
              <a:gd name="connsiteX4-967" fmla="*/ 2244895 w 6216319"/>
              <a:gd name="connsiteY4-968" fmla="*/ 515708 h 1302226"/>
              <a:gd name="connsiteX5-969" fmla="*/ 3244906 w 6216319"/>
              <a:gd name="connsiteY5-970" fmla="*/ 492365 h 1302226"/>
              <a:gd name="connsiteX6-971" fmla="*/ 4628644 w 6216319"/>
              <a:gd name="connsiteY6-972" fmla="*/ 1034532 h 1302226"/>
              <a:gd name="connsiteX7-973" fmla="*/ 5356927 w 6216319"/>
              <a:gd name="connsiteY7-974" fmla="*/ 1188280 h 1302226"/>
              <a:gd name="connsiteX8-975" fmla="*/ 6216319 w 6216319"/>
              <a:gd name="connsiteY8-976" fmla="*/ 1302226 h 1302226"/>
              <a:gd name="connsiteX9-977" fmla="*/ 0 w 6216319"/>
              <a:gd name="connsiteY9-978" fmla="*/ 1302226 h 1302226"/>
              <a:gd name="connsiteX10-979" fmla="*/ 0 w 6216319"/>
              <a:gd name="connsiteY10-980" fmla="*/ 22 h 1302226"/>
              <a:gd name="connsiteX0-981" fmla="*/ 0 w 6216319"/>
              <a:gd name="connsiteY0-982" fmla="*/ 22 h 1302226"/>
              <a:gd name="connsiteX1-983" fmla="*/ 574189 w 6216319"/>
              <a:gd name="connsiteY1-984" fmla="*/ 321816 h 1302226"/>
              <a:gd name="connsiteX2-985" fmla="*/ 1015951 w 6216319"/>
              <a:gd name="connsiteY2-986" fmla="*/ 346561 h 1302226"/>
              <a:gd name="connsiteX3-987" fmla="*/ 1732682 w 6216319"/>
              <a:gd name="connsiteY3-988" fmla="*/ 368038 h 1302226"/>
              <a:gd name="connsiteX4-989" fmla="*/ 2244895 w 6216319"/>
              <a:gd name="connsiteY4-990" fmla="*/ 515708 h 1302226"/>
              <a:gd name="connsiteX5-991" fmla="*/ 3244906 w 6216319"/>
              <a:gd name="connsiteY5-992" fmla="*/ 492365 h 1302226"/>
              <a:gd name="connsiteX6-993" fmla="*/ 4628644 w 6216319"/>
              <a:gd name="connsiteY6-994" fmla="*/ 1034532 h 1302226"/>
              <a:gd name="connsiteX7-995" fmla="*/ 5356927 w 6216319"/>
              <a:gd name="connsiteY7-996" fmla="*/ 1188280 h 1302226"/>
              <a:gd name="connsiteX8-997" fmla="*/ 6216319 w 6216319"/>
              <a:gd name="connsiteY8-998" fmla="*/ 1302226 h 1302226"/>
              <a:gd name="connsiteX9-999" fmla="*/ 0 w 6216319"/>
              <a:gd name="connsiteY9-1000" fmla="*/ 1302226 h 1302226"/>
              <a:gd name="connsiteX10-1001" fmla="*/ 0 w 6216319"/>
              <a:gd name="connsiteY10-1002" fmla="*/ 22 h 1302226"/>
              <a:gd name="connsiteX0-1003" fmla="*/ 0 w 6216319"/>
              <a:gd name="connsiteY0-1004" fmla="*/ 22 h 1302226"/>
              <a:gd name="connsiteX1-1005" fmla="*/ 574189 w 6216319"/>
              <a:gd name="connsiteY1-1006" fmla="*/ 321816 h 1302226"/>
              <a:gd name="connsiteX2-1007" fmla="*/ 1015951 w 6216319"/>
              <a:gd name="connsiteY2-1008" fmla="*/ 346561 h 1302226"/>
              <a:gd name="connsiteX3-1009" fmla="*/ 1732682 w 6216319"/>
              <a:gd name="connsiteY3-1010" fmla="*/ 368038 h 1302226"/>
              <a:gd name="connsiteX4-1011" fmla="*/ 2147475 w 6216319"/>
              <a:gd name="connsiteY4-1012" fmla="*/ 479915 h 1302226"/>
              <a:gd name="connsiteX5-1013" fmla="*/ 3244906 w 6216319"/>
              <a:gd name="connsiteY5-1014" fmla="*/ 492365 h 1302226"/>
              <a:gd name="connsiteX6-1015" fmla="*/ 4628644 w 6216319"/>
              <a:gd name="connsiteY6-1016" fmla="*/ 1034532 h 1302226"/>
              <a:gd name="connsiteX7-1017" fmla="*/ 5356927 w 6216319"/>
              <a:gd name="connsiteY7-1018" fmla="*/ 1188280 h 1302226"/>
              <a:gd name="connsiteX8-1019" fmla="*/ 6216319 w 6216319"/>
              <a:gd name="connsiteY8-1020" fmla="*/ 1302226 h 1302226"/>
              <a:gd name="connsiteX9-1021" fmla="*/ 0 w 6216319"/>
              <a:gd name="connsiteY9-1022" fmla="*/ 1302226 h 1302226"/>
              <a:gd name="connsiteX10-1023" fmla="*/ 0 w 6216319"/>
              <a:gd name="connsiteY10-1024" fmla="*/ 22 h 1302226"/>
              <a:gd name="connsiteX0-1025" fmla="*/ 0 w 6216319"/>
              <a:gd name="connsiteY0-1026" fmla="*/ 22 h 1302226"/>
              <a:gd name="connsiteX1-1027" fmla="*/ 574189 w 6216319"/>
              <a:gd name="connsiteY1-1028" fmla="*/ 321816 h 1302226"/>
              <a:gd name="connsiteX2-1029" fmla="*/ 1015951 w 6216319"/>
              <a:gd name="connsiteY2-1030" fmla="*/ 346561 h 1302226"/>
              <a:gd name="connsiteX3-1031" fmla="*/ 1732682 w 6216319"/>
              <a:gd name="connsiteY3-1032" fmla="*/ 368038 h 1302226"/>
              <a:gd name="connsiteX4-1033" fmla="*/ 2147475 w 6216319"/>
              <a:gd name="connsiteY4-1034" fmla="*/ 479915 h 1302226"/>
              <a:gd name="connsiteX5-1035" fmla="*/ 3244906 w 6216319"/>
              <a:gd name="connsiteY5-1036" fmla="*/ 492365 h 1302226"/>
              <a:gd name="connsiteX6-1037" fmla="*/ 4628644 w 6216319"/>
              <a:gd name="connsiteY6-1038" fmla="*/ 1034532 h 1302226"/>
              <a:gd name="connsiteX7-1039" fmla="*/ 5356927 w 6216319"/>
              <a:gd name="connsiteY7-1040" fmla="*/ 1188280 h 1302226"/>
              <a:gd name="connsiteX8-1041" fmla="*/ 6216319 w 6216319"/>
              <a:gd name="connsiteY8-1042" fmla="*/ 1302226 h 1302226"/>
              <a:gd name="connsiteX9-1043" fmla="*/ 0 w 6216319"/>
              <a:gd name="connsiteY9-1044" fmla="*/ 1302226 h 1302226"/>
              <a:gd name="connsiteX10-1045" fmla="*/ 0 w 6216319"/>
              <a:gd name="connsiteY10-1046" fmla="*/ 22 h 1302226"/>
              <a:gd name="connsiteX0-1047" fmla="*/ 0 w 6216319"/>
              <a:gd name="connsiteY0-1048" fmla="*/ 22 h 1302226"/>
              <a:gd name="connsiteX1-1049" fmla="*/ 574189 w 6216319"/>
              <a:gd name="connsiteY1-1050" fmla="*/ 321816 h 1302226"/>
              <a:gd name="connsiteX2-1051" fmla="*/ 1015951 w 6216319"/>
              <a:gd name="connsiteY2-1052" fmla="*/ 346561 h 1302226"/>
              <a:gd name="connsiteX3-1053" fmla="*/ 1732682 w 6216319"/>
              <a:gd name="connsiteY3-1054" fmla="*/ 368038 h 1302226"/>
              <a:gd name="connsiteX4-1055" fmla="*/ 2147475 w 6216319"/>
              <a:gd name="connsiteY4-1056" fmla="*/ 479915 h 1302226"/>
              <a:gd name="connsiteX5-1057" fmla="*/ 3244906 w 6216319"/>
              <a:gd name="connsiteY5-1058" fmla="*/ 492365 h 1302226"/>
              <a:gd name="connsiteX6-1059" fmla="*/ 4628644 w 6216319"/>
              <a:gd name="connsiteY6-1060" fmla="*/ 1034532 h 1302226"/>
              <a:gd name="connsiteX7-1061" fmla="*/ 5356927 w 6216319"/>
              <a:gd name="connsiteY7-1062" fmla="*/ 1188280 h 1302226"/>
              <a:gd name="connsiteX8-1063" fmla="*/ 6216319 w 6216319"/>
              <a:gd name="connsiteY8-1064" fmla="*/ 1302226 h 1302226"/>
              <a:gd name="connsiteX9-1065" fmla="*/ 0 w 6216319"/>
              <a:gd name="connsiteY9-1066" fmla="*/ 1302226 h 1302226"/>
              <a:gd name="connsiteX10-1067" fmla="*/ 0 w 6216319"/>
              <a:gd name="connsiteY10-1068" fmla="*/ 22 h 1302226"/>
              <a:gd name="connsiteX0-1069" fmla="*/ 0 w 6216319"/>
              <a:gd name="connsiteY0-1070" fmla="*/ 22 h 1302226"/>
              <a:gd name="connsiteX1-1071" fmla="*/ 574189 w 6216319"/>
              <a:gd name="connsiteY1-1072" fmla="*/ 321816 h 1302226"/>
              <a:gd name="connsiteX2-1073" fmla="*/ 1015951 w 6216319"/>
              <a:gd name="connsiteY2-1074" fmla="*/ 346561 h 1302226"/>
              <a:gd name="connsiteX3-1075" fmla="*/ 1732682 w 6216319"/>
              <a:gd name="connsiteY3-1076" fmla="*/ 368038 h 1302226"/>
              <a:gd name="connsiteX4-1077" fmla="*/ 2147475 w 6216319"/>
              <a:gd name="connsiteY4-1078" fmla="*/ 479915 h 1302226"/>
              <a:gd name="connsiteX5-1079" fmla="*/ 3043108 w 6216319"/>
              <a:gd name="connsiteY5-1080" fmla="*/ 549633 h 1302226"/>
              <a:gd name="connsiteX6-1081" fmla="*/ 4628644 w 6216319"/>
              <a:gd name="connsiteY6-1082" fmla="*/ 1034532 h 1302226"/>
              <a:gd name="connsiteX7-1083" fmla="*/ 5356927 w 6216319"/>
              <a:gd name="connsiteY7-1084" fmla="*/ 1188280 h 1302226"/>
              <a:gd name="connsiteX8-1085" fmla="*/ 6216319 w 6216319"/>
              <a:gd name="connsiteY8-1086" fmla="*/ 1302226 h 1302226"/>
              <a:gd name="connsiteX9-1087" fmla="*/ 0 w 6216319"/>
              <a:gd name="connsiteY9-1088" fmla="*/ 1302226 h 1302226"/>
              <a:gd name="connsiteX10-1089" fmla="*/ 0 w 6216319"/>
              <a:gd name="connsiteY10-1090" fmla="*/ 22 h 1302226"/>
              <a:gd name="connsiteX0-1091" fmla="*/ 0 w 6216319"/>
              <a:gd name="connsiteY0-1092" fmla="*/ 22 h 1302226"/>
              <a:gd name="connsiteX1-1093" fmla="*/ 574189 w 6216319"/>
              <a:gd name="connsiteY1-1094" fmla="*/ 321816 h 1302226"/>
              <a:gd name="connsiteX2-1095" fmla="*/ 1015951 w 6216319"/>
              <a:gd name="connsiteY2-1096" fmla="*/ 346561 h 1302226"/>
              <a:gd name="connsiteX3-1097" fmla="*/ 1732682 w 6216319"/>
              <a:gd name="connsiteY3-1098" fmla="*/ 368038 h 1302226"/>
              <a:gd name="connsiteX4-1099" fmla="*/ 2147475 w 6216319"/>
              <a:gd name="connsiteY4-1100" fmla="*/ 479915 h 1302226"/>
              <a:gd name="connsiteX5-1101" fmla="*/ 3043108 w 6216319"/>
              <a:gd name="connsiteY5-1102" fmla="*/ 549633 h 1302226"/>
              <a:gd name="connsiteX6-1103" fmla="*/ 4628644 w 6216319"/>
              <a:gd name="connsiteY6-1104" fmla="*/ 1034532 h 1302226"/>
              <a:gd name="connsiteX7-1105" fmla="*/ 5356927 w 6216319"/>
              <a:gd name="connsiteY7-1106" fmla="*/ 1188280 h 1302226"/>
              <a:gd name="connsiteX8-1107" fmla="*/ 6216319 w 6216319"/>
              <a:gd name="connsiteY8-1108" fmla="*/ 1302226 h 1302226"/>
              <a:gd name="connsiteX9-1109" fmla="*/ 0 w 6216319"/>
              <a:gd name="connsiteY9-1110" fmla="*/ 1302226 h 1302226"/>
              <a:gd name="connsiteX10-1111" fmla="*/ 0 w 6216319"/>
              <a:gd name="connsiteY10-1112" fmla="*/ 22 h 1302226"/>
              <a:gd name="connsiteX0-1113" fmla="*/ 0 w 6216319"/>
              <a:gd name="connsiteY0-1114" fmla="*/ 22 h 1302226"/>
              <a:gd name="connsiteX1-1115" fmla="*/ 574189 w 6216319"/>
              <a:gd name="connsiteY1-1116" fmla="*/ 321816 h 1302226"/>
              <a:gd name="connsiteX2-1117" fmla="*/ 1015951 w 6216319"/>
              <a:gd name="connsiteY2-1118" fmla="*/ 346561 h 1302226"/>
              <a:gd name="connsiteX3-1119" fmla="*/ 1732682 w 6216319"/>
              <a:gd name="connsiteY3-1120" fmla="*/ 368038 h 1302226"/>
              <a:gd name="connsiteX4-1121" fmla="*/ 2147475 w 6216319"/>
              <a:gd name="connsiteY4-1122" fmla="*/ 479915 h 1302226"/>
              <a:gd name="connsiteX5-1123" fmla="*/ 3043108 w 6216319"/>
              <a:gd name="connsiteY5-1124" fmla="*/ 549633 h 1302226"/>
              <a:gd name="connsiteX6-1125" fmla="*/ 3889839 w 6216319"/>
              <a:gd name="connsiteY6-1126" fmla="*/ 317928 h 1302226"/>
              <a:gd name="connsiteX7-1127" fmla="*/ 4628644 w 6216319"/>
              <a:gd name="connsiteY7-1128" fmla="*/ 1034532 h 1302226"/>
              <a:gd name="connsiteX8-1129" fmla="*/ 5356927 w 6216319"/>
              <a:gd name="connsiteY8-1130" fmla="*/ 1188280 h 1302226"/>
              <a:gd name="connsiteX9-1131" fmla="*/ 6216319 w 6216319"/>
              <a:gd name="connsiteY9-1132" fmla="*/ 1302226 h 1302226"/>
              <a:gd name="connsiteX10-1133" fmla="*/ 0 w 6216319"/>
              <a:gd name="connsiteY10-1134" fmla="*/ 1302226 h 1302226"/>
              <a:gd name="connsiteX11" fmla="*/ 0 w 6216319"/>
              <a:gd name="connsiteY11" fmla="*/ 22 h 1302226"/>
              <a:gd name="connsiteX0-1135" fmla="*/ 0 w 6216319"/>
              <a:gd name="connsiteY0-1136" fmla="*/ 22 h 1302226"/>
              <a:gd name="connsiteX1-1137" fmla="*/ 574189 w 6216319"/>
              <a:gd name="connsiteY1-1138" fmla="*/ 321816 h 1302226"/>
              <a:gd name="connsiteX2-1139" fmla="*/ 1015951 w 6216319"/>
              <a:gd name="connsiteY2-1140" fmla="*/ 346561 h 1302226"/>
              <a:gd name="connsiteX3-1141" fmla="*/ 1732682 w 6216319"/>
              <a:gd name="connsiteY3-1142" fmla="*/ 368038 h 1302226"/>
              <a:gd name="connsiteX4-1143" fmla="*/ 2147475 w 6216319"/>
              <a:gd name="connsiteY4-1144" fmla="*/ 479915 h 1302226"/>
              <a:gd name="connsiteX5-1145" fmla="*/ 3043108 w 6216319"/>
              <a:gd name="connsiteY5-1146" fmla="*/ 549633 h 1302226"/>
              <a:gd name="connsiteX6-1147" fmla="*/ 3548869 w 6216319"/>
              <a:gd name="connsiteY6-1148" fmla="*/ 761757 h 1302226"/>
              <a:gd name="connsiteX7-1149" fmla="*/ 4628644 w 6216319"/>
              <a:gd name="connsiteY7-1150" fmla="*/ 1034532 h 1302226"/>
              <a:gd name="connsiteX8-1151" fmla="*/ 5356927 w 6216319"/>
              <a:gd name="connsiteY8-1152" fmla="*/ 1188280 h 1302226"/>
              <a:gd name="connsiteX9-1153" fmla="*/ 6216319 w 6216319"/>
              <a:gd name="connsiteY9-1154" fmla="*/ 1302226 h 1302226"/>
              <a:gd name="connsiteX10-1155" fmla="*/ 0 w 6216319"/>
              <a:gd name="connsiteY10-1156" fmla="*/ 1302226 h 1302226"/>
              <a:gd name="connsiteX11-1157" fmla="*/ 0 w 6216319"/>
              <a:gd name="connsiteY11-1158" fmla="*/ 22 h 1302226"/>
              <a:gd name="connsiteX0-1159" fmla="*/ 0 w 6216319"/>
              <a:gd name="connsiteY0-1160" fmla="*/ 22 h 1302226"/>
              <a:gd name="connsiteX1-1161" fmla="*/ 574189 w 6216319"/>
              <a:gd name="connsiteY1-1162" fmla="*/ 321816 h 1302226"/>
              <a:gd name="connsiteX2-1163" fmla="*/ 1015951 w 6216319"/>
              <a:gd name="connsiteY2-1164" fmla="*/ 346561 h 1302226"/>
              <a:gd name="connsiteX3-1165" fmla="*/ 1732682 w 6216319"/>
              <a:gd name="connsiteY3-1166" fmla="*/ 368038 h 1302226"/>
              <a:gd name="connsiteX4-1167" fmla="*/ 2147475 w 6216319"/>
              <a:gd name="connsiteY4-1168" fmla="*/ 479915 h 1302226"/>
              <a:gd name="connsiteX5-1169" fmla="*/ 3043108 w 6216319"/>
              <a:gd name="connsiteY5-1170" fmla="*/ 549633 h 1302226"/>
              <a:gd name="connsiteX6-1171" fmla="*/ 3548869 w 6216319"/>
              <a:gd name="connsiteY6-1172" fmla="*/ 761757 h 1302226"/>
              <a:gd name="connsiteX7-1173" fmla="*/ 4628644 w 6216319"/>
              <a:gd name="connsiteY7-1174" fmla="*/ 1034532 h 1302226"/>
              <a:gd name="connsiteX8-1175" fmla="*/ 5356927 w 6216319"/>
              <a:gd name="connsiteY8-1176" fmla="*/ 1188280 h 1302226"/>
              <a:gd name="connsiteX9-1177" fmla="*/ 6216319 w 6216319"/>
              <a:gd name="connsiteY9-1178" fmla="*/ 1302226 h 1302226"/>
              <a:gd name="connsiteX10-1179" fmla="*/ 0 w 6216319"/>
              <a:gd name="connsiteY10-1180" fmla="*/ 1302226 h 1302226"/>
              <a:gd name="connsiteX11-1181" fmla="*/ 0 w 6216319"/>
              <a:gd name="connsiteY11-1182" fmla="*/ 22 h 1302226"/>
              <a:gd name="connsiteX0-1183" fmla="*/ 0 w 6216319"/>
              <a:gd name="connsiteY0-1184" fmla="*/ 22 h 1302226"/>
              <a:gd name="connsiteX1-1185" fmla="*/ 574189 w 6216319"/>
              <a:gd name="connsiteY1-1186" fmla="*/ 321816 h 1302226"/>
              <a:gd name="connsiteX2-1187" fmla="*/ 1015951 w 6216319"/>
              <a:gd name="connsiteY2-1188" fmla="*/ 346561 h 1302226"/>
              <a:gd name="connsiteX3-1189" fmla="*/ 1732682 w 6216319"/>
              <a:gd name="connsiteY3-1190" fmla="*/ 368038 h 1302226"/>
              <a:gd name="connsiteX4-1191" fmla="*/ 2147475 w 6216319"/>
              <a:gd name="connsiteY4-1192" fmla="*/ 479915 h 1302226"/>
              <a:gd name="connsiteX5-1193" fmla="*/ 3043108 w 6216319"/>
              <a:gd name="connsiteY5-1194" fmla="*/ 549633 h 1302226"/>
              <a:gd name="connsiteX6-1195" fmla="*/ 3548869 w 6216319"/>
              <a:gd name="connsiteY6-1196" fmla="*/ 761757 h 1302226"/>
              <a:gd name="connsiteX7-1197" fmla="*/ 4628644 w 6216319"/>
              <a:gd name="connsiteY7-1198" fmla="*/ 1034532 h 1302226"/>
              <a:gd name="connsiteX8-1199" fmla="*/ 5356927 w 6216319"/>
              <a:gd name="connsiteY8-1200" fmla="*/ 1188280 h 1302226"/>
              <a:gd name="connsiteX9-1201" fmla="*/ 6216319 w 6216319"/>
              <a:gd name="connsiteY9-1202" fmla="*/ 1302226 h 1302226"/>
              <a:gd name="connsiteX10-1203" fmla="*/ 0 w 6216319"/>
              <a:gd name="connsiteY10-1204" fmla="*/ 1302226 h 1302226"/>
              <a:gd name="connsiteX11-1205" fmla="*/ 0 w 6216319"/>
              <a:gd name="connsiteY11-1206" fmla="*/ 22 h 1302226"/>
              <a:gd name="connsiteX0-1207" fmla="*/ 0 w 6216319"/>
              <a:gd name="connsiteY0-1208" fmla="*/ 22 h 1302226"/>
              <a:gd name="connsiteX1-1209" fmla="*/ 574189 w 6216319"/>
              <a:gd name="connsiteY1-1210" fmla="*/ 321816 h 1302226"/>
              <a:gd name="connsiteX2-1211" fmla="*/ 1015951 w 6216319"/>
              <a:gd name="connsiteY2-1212" fmla="*/ 346561 h 1302226"/>
              <a:gd name="connsiteX3-1213" fmla="*/ 1732682 w 6216319"/>
              <a:gd name="connsiteY3-1214" fmla="*/ 368038 h 1302226"/>
              <a:gd name="connsiteX4-1215" fmla="*/ 2147475 w 6216319"/>
              <a:gd name="connsiteY4-1216" fmla="*/ 479915 h 1302226"/>
              <a:gd name="connsiteX5-1217" fmla="*/ 3043108 w 6216319"/>
              <a:gd name="connsiteY5-1218" fmla="*/ 549633 h 1302226"/>
              <a:gd name="connsiteX6-1219" fmla="*/ 3562786 w 6216319"/>
              <a:gd name="connsiteY6-1220" fmla="*/ 790391 h 1302226"/>
              <a:gd name="connsiteX7-1221" fmla="*/ 4628644 w 6216319"/>
              <a:gd name="connsiteY7-1222" fmla="*/ 1034532 h 1302226"/>
              <a:gd name="connsiteX8-1223" fmla="*/ 5356927 w 6216319"/>
              <a:gd name="connsiteY8-1224" fmla="*/ 1188280 h 1302226"/>
              <a:gd name="connsiteX9-1225" fmla="*/ 6216319 w 6216319"/>
              <a:gd name="connsiteY9-1226" fmla="*/ 1302226 h 1302226"/>
              <a:gd name="connsiteX10-1227" fmla="*/ 0 w 6216319"/>
              <a:gd name="connsiteY10-1228" fmla="*/ 1302226 h 1302226"/>
              <a:gd name="connsiteX11-1229" fmla="*/ 0 w 6216319"/>
              <a:gd name="connsiteY11-1230" fmla="*/ 22 h 1302226"/>
              <a:gd name="connsiteX0-1231" fmla="*/ 0 w 6216319"/>
              <a:gd name="connsiteY0-1232" fmla="*/ 22 h 1302226"/>
              <a:gd name="connsiteX1-1233" fmla="*/ 574189 w 6216319"/>
              <a:gd name="connsiteY1-1234" fmla="*/ 321816 h 1302226"/>
              <a:gd name="connsiteX2-1235" fmla="*/ 1015951 w 6216319"/>
              <a:gd name="connsiteY2-1236" fmla="*/ 346561 h 1302226"/>
              <a:gd name="connsiteX3-1237" fmla="*/ 1732682 w 6216319"/>
              <a:gd name="connsiteY3-1238" fmla="*/ 368038 h 1302226"/>
              <a:gd name="connsiteX4-1239" fmla="*/ 2147475 w 6216319"/>
              <a:gd name="connsiteY4-1240" fmla="*/ 479915 h 1302226"/>
              <a:gd name="connsiteX5-1241" fmla="*/ 3043108 w 6216319"/>
              <a:gd name="connsiteY5-1242" fmla="*/ 549633 h 1302226"/>
              <a:gd name="connsiteX6-1243" fmla="*/ 3562786 w 6216319"/>
              <a:gd name="connsiteY6-1244" fmla="*/ 790391 h 1302226"/>
              <a:gd name="connsiteX7-1245" fmla="*/ 4628644 w 6216319"/>
              <a:gd name="connsiteY7-1246" fmla="*/ 1034532 h 1302226"/>
              <a:gd name="connsiteX8-1247" fmla="*/ 5356927 w 6216319"/>
              <a:gd name="connsiteY8-1248" fmla="*/ 1188280 h 1302226"/>
              <a:gd name="connsiteX9-1249" fmla="*/ 6216319 w 6216319"/>
              <a:gd name="connsiteY9-1250" fmla="*/ 1302226 h 1302226"/>
              <a:gd name="connsiteX10-1251" fmla="*/ 0 w 6216319"/>
              <a:gd name="connsiteY10-1252" fmla="*/ 1302226 h 1302226"/>
              <a:gd name="connsiteX11-1253" fmla="*/ 0 w 6216319"/>
              <a:gd name="connsiteY11-1254" fmla="*/ 22 h 1302226"/>
              <a:gd name="connsiteX0-1255" fmla="*/ 0 w 6216319"/>
              <a:gd name="connsiteY0-1256" fmla="*/ 22 h 1302226"/>
              <a:gd name="connsiteX1-1257" fmla="*/ 574189 w 6216319"/>
              <a:gd name="connsiteY1-1258" fmla="*/ 321816 h 1302226"/>
              <a:gd name="connsiteX2-1259" fmla="*/ 1015951 w 6216319"/>
              <a:gd name="connsiteY2-1260" fmla="*/ 346561 h 1302226"/>
              <a:gd name="connsiteX3-1261" fmla="*/ 1732682 w 6216319"/>
              <a:gd name="connsiteY3-1262" fmla="*/ 368038 h 1302226"/>
              <a:gd name="connsiteX4-1263" fmla="*/ 2147475 w 6216319"/>
              <a:gd name="connsiteY4-1264" fmla="*/ 479915 h 1302226"/>
              <a:gd name="connsiteX5-1265" fmla="*/ 3043108 w 6216319"/>
              <a:gd name="connsiteY5-1266" fmla="*/ 549633 h 1302226"/>
              <a:gd name="connsiteX6-1267" fmla="*/ 3562786 w 6216319"/>
              <a:gd name="connsiteY6-1268" fmla="*/ 790391 h 1302226"/>
              <a:gd name="connsiteX7-1269" fmla="*/ 4628644 w 6216319"/>
              <a:gd name="connsiteY7-1270" fmla="*/ 1034532 h 1302226"/>
              <a:gd name="connsiteX8-1271" fmla="*/ 5356927 w 6216319"/>
              <a:gd name="connsiteY8-1272" fmla="*/ 1188280 h 1302226"/>
              <a:gd name="connsiteX9-1273" fmla="*/ 6216319 w 6216319"/>
              <a:gd name="connsiteY9-1274" fmla="*/ 1302226 h 1302226"/>
              <a:gd name="connsiteX10-1275" fmla="*/ 0 w 6216319"/>
              <a:gd name="connsiteY10-1276" fmla="*/ 1302226 h 1302226"/>
              <a:gd name="connsiteX11-1277" fmla="*/ 0 w 6216319"/>
              <a:gd name="connsiteY11-1278" fmla="*/ 22 h 1302226"/>
              <a:gd name="connsiteX0-1279" fmla="*/ 0 w 6216319"/>
              <a:gd name="connsiteY0-1280" fmla="*/ 22 h 1302226"/>
              <a:gd name="connsiteX1-1281" fmla="*/ 574189 w 6216319"/>
              <a:gd name="connsiteY1-1282" fmla="*/ 321816 h 1302226"/>
              <a:gd name="connsiteX2-1283" fmla="*/ 1015951 w 6216319"/>
              <a:gd name="connsiteY2-1284" fmla="*/ 346561 h 1302226"/>
              <a:gd name="connsiteX3-1285" fmla="*/ 1732682 w 6216319"/>
              <a:gd name="connsiteY3-1286" fmla="*/ 368038 h 1302226"/>
              <a:gd name="connsiteX4-1287" fmla="*/ 2147475 w 6216319"/>
              <a:gd name="connsiteY4-1288" fmla="*/ 479915 h 1302226"/>
              <a:gd name="connsiteX5-1289" fmla="*/ 3043108 w 6216319"/>
              <a:gd name="connsiteY5-1290" fmla="*/ 549633 h 1302226"/>
              <a:gd name="connsiteX6-1291" fmla="*/ 3562786 w 6216319"/>
              <a:gd name="connsiteY6-1292" fmla="*/ 790391 h 1302226"/>
              <a:gd name="connsiteX7-1293" fmla="*/ 4684312 w 6216319"/>
              <a:gd name="connsiteY7-1294" fmla="*/ 1156227 h 1302226"/>
              <a:gd name="connsiteX8-1295" fmla="*/ 5356927 w 6216319"/>
              <a:gd name="connsiteY8-1296" fmla="*/ 1188280 h 1302226"/>
              <a:gd name="connsiteX9-1297" fmla="*/ 6216319 w 6216319"/>
              <a:gd name="connsiteY9-1298" fmla="*/ 1302226 h 1302226"/>
              <a:gd name="connsiteX10-1299" fmla="*/ 0 w 6216319"/>
              <a:gd name="connsiteY10-1300" fmla="*/ 1302226 h 1302226"/>
              <a:gd name="connsiteX11-1301" fmla="*/ 0 w 6216319"/>
              <a:gd name="connsiteY11-1302" fmla="*/ 22 h 1302226"/>
              <a:gd name="connsiteX0-1303" fmla="*/ 0 w 6216319"/>
              <a:gd name="connsiteY0-1304" fmla="*/ 22 h 1302226"/>
              <a:gd name="connsiteX1-1305" fmla="*/ 574189 w 6216319"/>
              <a:gd name="connsiteY1-1306" fmla="*/ 321816 h 1302226"/>
              <a:gd name="connsiteX2-1307" fmla="*/ 1015951 w 6216319"/>
              <a:gd name="connsiteY2-1308" fmla="*/ 346561 h 1302226"/>
              <a:gd name="connsiteX3-1309" fmla="*/ 1732682 w 6216319"/>
              <a:gd name="connsiteY3-1310" fmla="*/ 368038 h 1302226"/>
              <a:gd name="connsiteX4-1311" fmla="*/ 2147475 w 6216319"/>
              <a:gd name="connsiteY4-1312" fmla="*/ 479915 h 1302226"/>
              <a:gd name="connsiteX5-1313" fmla="*/ 3043108 w 6216319"/>
              <a:gd name="connsiteY5-1314" fmla="*/ 549633 h 1302226"/>
              <a:gd name="connsiteX6-1315" fmla="*/ 3562786 w 6216319"/>
              <a:gd name="connsiteY6-1316" fmla="*/ 790391 h 1302226"/>
              <a:gd name="connsiteX7-1317" fmla="*/ 4684312 w 6216319"/>
              <a:gd name="connsiteY7-1318" fmla="*/ 1156227 h 1302226"/>
              <a:gd name="connsiteX8-1319" fmla="*/ 5356927 w 6216319"/>
              <a:gd name="connsiteY8-1320" fmla="*/ 1188280 h 1302226"/>
              <a:gd name="connsiteX9-1321" fmla="*/ 6216319 w 6216319"/>
              <a:gd name="connsiteY9-1322" fmla="*/ 1302226 h 1302226"/>
              <a:gd name="connsiteX10-1323" fmla="*/ 0 w 6216319"/>
              <a:gd name="connsiteY10-1324" fmla="*/ 1302226 h 1302226"/>
              <a:gd name="connsiteX11-1325" fmla="*/ 0 w 6216319"/>
              <a:gd name="connsiteY11-1326" fmla="*/ 22 h 1302226"/>
              <a:gd name="connsiteX0-1327" fmla="*/ 0 w 6216319"/>
              <a:gd name="connsiteY0-1328" fmla="*/ 22 h 1302226"/>
              <a:gd name="connsiteX1-1329" fmla="*/ 574189 w 6216319"/>
              <a:gd name="connsiteY1-1330" fmla="*/ 321816 h 1302226"/>
              <a:gd name="connsiteX2-1331" fmla="*/ 1015951 w 6216319"/>
              <a:gd name="connsiteY2-1332" fmla="*/ 346561 h 1302226"/>
              <a:gd name="connsiteX3-1333" fmla="*/ 1732682 w 6216319"/>
              <a:gd name="connsiteY3-1334" fmla="*/ 368038 h 1302226"/>
              <a:gd name="connsiteX4-1335" fmla="*/ 2147475 w 6216319"/>
              <a:gd name="connsiteY4-1336" fmla="*/ 479915 h 1302226"/>
              <a:gd name="connsiteX5-1337" fmla="*/ 3043108 w 6216319"/>
              <a:gd name="connsiteY5-1338" fmla="*/ 549633 h 1302226"/>
              <a:gd name="connsiteX6-1339" fmla="*/ 3562786 w 6216319"/>
              <a:gd name="connsiteY6-1340" fmla="*/ 790391 h 1302226"/>
              <a:gd name="connsiteX7-1341" fmla="*/ 4684312 w 6216319"/>
              <a:gd name="connsiteY7-1342" fmla="*/ 1156227 h 1302226"/>
              <a:gd name="connsiteX8-1343" fmla="*/ 5356927 w 6216319"/>
              <a:gd name="connsiteY8-1344" fmla="*/ 1188280 h 1302226"/>
              <a:gd name="connsiteX9-1345" fmla="*/ 6216319 w 6216319"/>
              <a:gd name="connsiteY9-1346" fmla="*/ 1302226 h 1302226"/>
              <a:gd name="connsiteX10-1347" fmla="*/ 0 w 6216319"/>
              <a:gd name="connsiteY10-1348" fmla="*/ 1302226 h 1302226"/>
              <a:gd name="connsiteX11-1349" fmla="*/ 0 w 6216319"/>
              <a:gd name="connsiteY11-1350" fmla="*/ 22 h 1302226"/>
              <a:gd name="connsiteX0-1351" fmla="*/ 0 w 6216319"/>
              <a:gd name="connsiteY0-1352" fmla="*/ 22 h 1302226"/>
              <a:gd name="connsiteX1-1353" fmla="*/ 574189 w 6216319"/>
              <a:gd name="connsiteY1-1354" fmla="*/ 321816 h 1302226"/>
              <a:gd name="connsiteX2-1355" fmla="*/ 1015951 w 6216319"/>
              <a:gd name="connsiteY2-1356" fmla="*/ 346561 h 1302226"/>
              <a:gd name="connsiteX3-1357" fmla="*/ 1732682 w 6216319"/>
              <a:gd name="connsiteY3-1358" fmla="*/ 368038 h 1302226"/>
              <a:gd name="connsiteX4-1359" fmla="*/ 2147475 w 6216319"/>
              <a:gd name="connsiteY4-1360" fmla="*/ 479915 h 1302226"/>
              <a:gd name="connsiteX5-1361" fmla="*/ 3043108 w 6216319"/>
              <a:gd name="connsiteY5-1362" fmla="*/ 549633 h 1302226"/>
              <a:gd name="connsiteX6-1363" fmla="*/ 3562786 w 6216319"/>
              <a:gd name="connsiteY6-1364" fmla="*/ 790391 h 1302226"/>
              <a:gd name="connsiteX7-1365" fmla="*/ 4684312 w 6216319"/>
              <a:gd name="connsiteY7-1366" fmla="*/ 1156227 h 1302226"/>
              <a:gd name="connsiteX8-1367" fmla="*/ 5092502 w 6216319"/>
              <a:gd name="connsiteY8-1368" fmla="*/ 1188280 h 1302226"/>
              <a:gd name="connsiteX9-1369" fmla="*/ 6216319 w 6216319"/>
              <a:gd name="connsiteY9-1370" fmla="*/ 1302226 h 1302226"/>
              <a:gd name="connsiteX10-1371" fmla="*/ 0 w 6216319"/>
              <a:gd name="connsiteY10-1372" fmla="*/ 1302226 h 1302226"/>
              <a:gd name="connsiteX11-1373" fmla="*/ 0 w 6216319"/>
              <a:gd name="connsiteY11-1374" fmla="*/ 22 h 1302226"/>
              <a:gd name="connsiteX0-1375" fmla="*/ 0 w 6216319"/>
              <a:gd name="connsiteY0-1376" fmla="*/ 22 h 1302226"/>
              <a:gd name="connsiteX1-1377" fmla="*/ 574189 w 6216319"/>
              <a:gd name="connsiteY1-1378" fmla="*/ 321816 h 1302226"/>
              <a:gd name="connsiteX2-1379" fmla="*/ 1015951 w 6216319"/>
              <a:gd name="connsiteY2-1380" fmla="*/ 346561 h 1302226"/>
              <a:gd name="connsiteX3-1381" fmla="*/ 1732682 w 6216319"/>
              <a:gd name="connsiteY3-1382" fmla="*/ 368038 h 1302226"/>
              <a:gd name="connsiteX4-1383" fmla="*/ 2147475 w 6216319"/>
              <a:gd name="connsiteY4-1384" fmla="*/ 479915 h 1302226"/>
              <a:gd name="connsiteX5-1385" fmla="*/ 3043108 w 6216319"/>
              <a:gd name="connsiteY5-1386" fmla="*/ 549633 h 1302226"/>
              <a:gd name="connsiteX6-1387" fmla="*/ 3562786 w 6216319"/>
              <a:gd name="connsiteY6-1388" fmla="*/ 790391 h 1302226"/>
              <a:gd name="connsiteX7-1389" fmla="*/ 4684312 w 6216319"/>
              <a:gd name="connsiteY7-1390" fmla="*/ 1156227 h 1302226"/>
              <a:gd name="connsiteX8-1391" fmla="*/ 5092502 w 6216319"/>
              <a:gd name="connsiteY8-1392" fmla="*/ 1188280 h 1302226"/>
              <a:gd name="connsiteX9-1393" fmla="*/ 6216319 w 6216319"/>
              <a:gd name="connsiteY9-1394" fmla="*/ 1302226 h 1302226"/>
              <a:gd name="connsiteX10-1395" fmla="*/ 0 w 6216319"/>
              <a:gd name="connsiteY10-1396" fmla="*/ 1302226 h 1302226"/>
              <a:gd name="connsiteX11-1397" fmla="*/ 0 w 6216319"/>
              <a:gd name="connsiteY11-1398" fmla="*/ 22 h 1302226"/>
              <a:gd name="connsiteX0-1399" fmla="*/ 0 w 6216319"/>
              <a:gd name="connsiteY0-1400" fmla="*/ 22 h 1302226"/>
              <a:gd name="connsiteX1-1401" fmla="*/ 574189 w 6216319"/>
              <a:gd name="connsiteY1-1402" fmla="*/ 321816 h 1302226"/>
              <a:gd name="connsiteX2-1403" fmla="*/ 1015951 w 6216319"/>
              <a:gd name="connsiteY2-1404" fmla="*/ 346561 h 1302226"/>
              <a:gd name="connsiteX3-1405" fmla="*/ 1732682 w 6216319"/>
              <a:gd name="connsiteY3-1406" fmla="*/ 368038 h 1302226"/>
              <a:gd name="connsiteX4-1407" fmla="*/ 2147475 w 6216319"/>
              <a:gd name="connsiteY4-1408" fmla="*/ 479915 h 1302226"/>
              <a:gd name="connsiteX5-1409" fmla="*/ 3043108 w 6216319"/>
              <a:gd name="connsiteY5-1410" fmla="*/ 549633 h 1302226"/>
              <a:gd name="connsiteX6-1411" fmla="*/ 3562786 w 6216319"/>
              <a:gd name="connsiteY6-1412" fmla="*/ 790391 h 1302226"/>
              <a:gd name="connsiteX7-1413" fmla="*/ 4684312 w 6216319"/>
              <a:gd name="connsiteY7-1414" fmla="*/ 1156227 h 1302226"/>
              <a:gd name="connsiteX8-1415" fmla="*/ 5092502 w 6216319"/>
              <a:gd name="connsiteY8-1416" fmla="*/ 1188280 h 1302226"/>
              <a:gd name="connsiteX9-1417" fmla="*/ 6216319 w 6216319"/>
              <a:gd name="connsiteY9-1418" fmla="*/ 1302226 h 1302226"/>
              <a:gd name="connsiteX10-1419" fmla="*/ 0 w 6216319"/>
              <a:gd name="connsiteY10-1420" fmla="*/ 1302226 h 1302226"/>
              <a:gd name="connsiteX11-1421" fmla="*/ 0 w 6216319"/>
              <a:gd name="connsiteY11-1422" fmla="*/ 22 h 1302226"/>
              <a:gd name="connsiteX0-1423" fmla="*/ 0 w 6613304"/>
              <a:gd name="connsiteY0-1424" fmla="*/ 22 h 1302226"/>
              <a:gd name="connsiteX1-1425" fmla="*/ 574189 w 6613304"/>
              <a:gd name="connsiteY1-1426" fmla="*/ 321816 h 1302226"/>
              <a:gd name="connsiteX2-1427" fmla="*/ 1015951 w 6613304"/>
              <a:gd name="connsiteY2-1428" fmla="*/ 346561 h 1302226"/>
              <a:gd name="connsiteX3-1429" fmla="*/ 1732682 w 6613304"/>
              <a:gd name="connsiteY3-1430" fmla="*/ 368038 h 1302226"/>
              <a:gd name="connsiteX4-1431" fmla="*/ 2147475 w 6613304"/>
              <a:gd name="connsiteY4-1432" fmla="*/ 479915 h 1302226"/>
              <a:gd name="connsiteX5-1433" fmla="*/ 3043108 w 6613304"/>
              <a:gd name="connsiteY5-1434" fmla="*/ 549633 h 1302226"/>
              <a:gd name="connsiteX6-1435" fmla="*/ 3562786 w 6613304"/>
              <a:gd name="connsiteY6-1436" fmla="*/ 790391 h 1302226"/>
              <a:gd name="connsiteX7-1437" fmla="*/ 4684312 w 6613304"/>
              <a:gd name="connsiteY7-1438" fmla="*/ 1156227 h 1302226"/>
              <a:gd name="connsiteX8-1439" fmla="*/ 5092502 w 6613304"/>
              <a:gd name="connsiteY8-1440" fmla="*/ 1188280 h 1302226"/>
              <a:gd name="connsiteX9-1441" fmla="*/ 5886947 w 6613304"/>
              <a:gd name="connsiteY9-1442" fmla="*/ 1005147 h 1302226"/>
              <a:gd name="connsiteX10-1443" fmla="*/ 6216319 w 6613304"/>
              <a:gd name="connsiteY10-1444" fmla="*/ 1302226 h 1302226"/>
              <a:gd name="connsiteX11-1445" fmla="*/ 0 w 6613304"/>
              <a:gd name="connsiteY11-1446" fmla="*/ 1302226 h 1302226"/>
              <a:gd name="connsiteX12" fmla="*/ 0 w 6613304"/>
              <a:gd name="connsiteY12" fmla="*/ 22 h 1302226"/>
              <a:gd name="connsiteX0-1447" fmla="*/ 0 w 6597699"/>
              <a:gd name="connsiteY0-1448" fmla="*/ 22 h 1302226"/>
              <a:gd name="connsiteX1-1449" fmla="*/ 574189 w 6597699"/>
              <a:gd name="connsiteY1-1450" fmla="*/ 321816 h 1302226"/>
              <a:gd name="connsiteX2-1451" fmla="*/ 1015951 w 6597699"/>
              <a:gd name="connsiteY2-1452" fmla="*/ 346561 h 1302226"/>
              <a:gd name="connsiteX3-1453" fmla="*/ 1732682 w 6597699"/>
              <a:gd name="connsiteY3-1454" fmla="*/ 368038 h 1302226"/>
              <a:gd name="connsiteX4-1455" fmla="*/ 2147475 w 6597699"/>
              <a:gd name="connsiteY4-1456" fmla="*/ 479915 h 1302226"/>
              <a:gd name="connsiteX5-1457" fmla="*/ 3043108 w 6597699"/>
              <a:gd name="connsiteY5-1458" fmla="*/ 549633 h 1302226"/>
              <a:gd name="connsiteX6-1459" fmla="*/ 3562786 w 6597699"/>
              <a:gd name="connsiteY6-1460" fmla="*/ 790391 h 1302226"/>
              <a:gd name="connsiteX7-1461" fmla="*/ 4684312 w 6597699"/>
              <a:gd name="connsiteY7-1462" fmla="*/ 1156227 h 1302226"/>
              <a:gd name="connsiteX8-1463" fmla="*/ 5092502 w 6597699"/>
              <a:gd name="connsiteY8-1464" fmla="*/ 1188280 h 1302226"/>
              <a:gd name="connsiteX9-1465" fmla="*/ 5810403 w 6597699"/>
              <a:gd name="connsiteY9-1466" fmla="*/ 1184110 h 1302226"/>
              <a:gd name="connsiteX10-1467" fmla="*/ 6216319 w 6597699"/>
              <a:gd name="connsiteY10-1468" fmla="*/ 1302226 h 1302226"/>
              <a:gd name="connsiteX11-1469" fmla="*/ 0 w 6597699"/>
              <a:gd name="connsiteY11-1470" fmla="*/ 1302226 h 1302226"/>
              <a:gd name="connsiteX12-1471" fmla="*/ 0 w 6597699"/>
              <a:gd name="connsiteY12-1472" fmla="*/ 22 h 1302226"/>
              <a:gd name="connsiteX0-1473" fmla="*/ 0 w 6597699"/>
              <a:gd name="connsiteY0-1474" fmla="*/ 22 h 1302226"/>
              <a:gd name="connsiteX1-1475" fmla="*/ 574189 w 6597699"/>
              <a:gd name="connsiteY1-1476" fmla="*/ 321816 h 1302226"/>
              <a:gd name="connsiteX2-1477" fmla="*/ 1015951 w 6597699"/>
              <a:gd name="connsiteY2-1478" fmla="*/ 346561 h 1302226"/>
              <a:gd name="connsiteX3-1479" fmla="*/ 1732682 w 6597699"/>
              <a:gd name="connsiteY3-1480" fmla="*/ 368038 h 1302226"/>
              <a:gd name="connsiteX4-1481" fmla="*/ 2147475 w 6597699"/>
              <a:gd name="connsiteY4-1482" fmla="*/ 479915 h 1302226"/>
              <a:gd name="connsiteX5-1483" fmla="*/ 3043108 w 6597699"/>
              <a:gd name="connsiteY5-1484" fmla="*/ 549633 h 1302226"/>
              <a:gd name="connsiteX6-1485" fmla="*/ 3562786 w 6597699"/>
              <a:gd name="connsiteY6-1486" fmla="*/ 790391 h 1302226"/>
              <a:gd name="connsiteX7-1487" fmla="*/ 4684312 w 6597699"/>
              <a:gd name="connsiteY7-1488" fmla="*/ 1156227 h 1302226"/>
              <a:gd name="connsiteX8-1489" fmla="*/ 5092502 w 6597699"/>
              <a:gd name="connsiteY8-1490" fmla="*/ 1188280 h 1302226"/>
              <a:gd name="connsiteX9-1491" fmla="*/ 5810403 w 6597699"/>
              <a:gd name="connsiteY9-1492" fmla="*/ 1184110 h 1302226"/>
              <a:gd name="connsiteX10-1493" fmla="*/ 6216319 w 6597699"/>
              <a:gd name="connsiteY10-1494" fmla="*/ 1302226 h 1302226"/>
              <a:gd name="connsiteX11-1495" fmla="*/ 0 w 6597699"/>
              <a:gd name="connsiteY11-1496" fmla="*/ 1302226 h 1302226"/>
              <a:gd name="connsiteX12-1497" fmla="*/ 0 w 6597699"/>
              <a:gd name="connsiteY12-1498" fmla="*/ 22 h 1302226"/>
              <a:gd name="connsiteX0-1499" fmla="*/ 0 w 6597699"/>
              <a:gd name="connsiteY0-1500" fmla="*/ 22 h 1302226"/>
              <a:gd name="connsiteX1-1501" fmla="*/ 574189 w 6597699"/>
              <a:gd name="connsiteY1-1502" fmla="*/ 321816 h 1302226"/>
              <a:gd name="connsiteX2-1503" fmla="*/ 1015951 w 6597699"/>
              <a:gd name="connsiteY2-1504" fmla="*/ 346561 h 1302226"/>
              <a:gd name="connsiteX3-1505" fmla="*/ 1732682 w 6597699"/>
              <a:gd name="connsiteY3-1506" fmla="*/ 368038 h 1302226"/>
              <a:gd name="connsiteX4-1507" fmla="*/ 2147475 w 6597699"/>
              <a:gd name="connsiteY4-1508" fmla="*/ 479915 h 1302226"/>
              <a:gd name="connsiteX5-1509" fmla="*/ 3043108 w 6597699"/>
              <a:gd name="connsiteY5-1510" fmla="*/ 549633 h 1302226"/>
              <a:gd name="connsiteX6-1511" fmla="*/ 3562786 w 6597699"/>
              <a:gd name="connsiteY6-1512" fmla="*/ 790391 h 1302226"/>
              <a:gd name="connsiteX7-1513" fmla="*/ 4684312 w 6597699"/>
              <a:gd name="connsiteY7-1514" fmla="*/ 1156227 h 1302226"/>
              <a:gd name="connsiteX8-1515" fmla="*/ 5092502 w 6597699"/>
              <a:gd name="connsiteY8-1516" fmla="*/ 1188280 h 1302226"/>
              <a:gd name="connsiteX9-1517" fmla="*/ 5810403 w 6597699"/>
              <a:gd name="connsiteY9-1518" fmla="*/ 1184110 h 1302226"/>
              <a:gd name="connsiteX10-1519" fmla="*/ 6216319 w 6597699"/>
              <a:gd name="connsiteY10-1520" fmla="*/ 1302226 h 1302226"/>
              <a:gd name="connsiteX11-1521" fmla="*/ 0 w 6597699"/>
              <a:gd name="connsiteY11-1522" fmla="*/ 1302226 h 1302226"/>
              <a:gd name="connsiteX12-1523" fmla="*/ 0 w 6597699"/>
              <a:gd name="connsiteY12-1524" fmla="*/ 22 h 1302226"/>
              <a:gd name="connsiteX0-1525" fmla="*/ 0 w 6590574"/>
              <a:gd name="connsiteY0-1526" fmla="*/ 22 h 1302226"/>
              <a:gd name="connsiteX1-1527" fmla="*/ 574189 w 6590574"/>
              <a:gd name="connsiteY1-1528" fmla="*/ 321816 h 1302226"/>
              <a:gd name="connsiteX2-1529" fmla="*/ 1015951 w 6590574"/>
              <a:gd name="connsiteY2-1530" fmla="*/ 346561 h 1302226"/>
              <a:gd name="connsiteX3-1531" fmla="*/ 1732682 w 6590574"/>
              <a:gd name="connsiteY3-1532" fmla="*/ 368038 h 1302226"/>
              <a:gd name="connsiteX4-1533" fmla="*/ 2147475 w 6590574"/>
              <a:gd name="connsiteY4-1534" fmla="*/ 479915 h 1302226"/>
              <a:gd name="connsiteX5-1535" fmla="*/ 3043108 w 6590574"/>
              <a:gd name="connsiteY5-1536" fmla="*/ 549633 h 1302226"/>
              <a:gd name="connsiteX6-1537" fmla="*/ 3562786 w 6590574"/>
              <a:gd name="connsiteY6-1538" fmla="*/ 790391 h 1302226"/>
              <a:gd name="connsiteX7-1539" fmla="*/ 4684312 w 6590574"/>
              <a:gd name="connsiteY7-1540" fmla="*/ 1156227 h 1302226"/>
              <a:gd name="connsiteX8-1541" fmla="*/ 5092502 w 6590574"/>
              <a:gd name="connsiteY8-1542" fmla="*/ 1188280 h 1302226"/>
              <a:gd name="connsiteX9-1543" fmla="*/ 5810403 w 6590574"/>
              <a:gd name="connsiteY9-1544" fmla="*/ 1184110 h 1302226"/>
              <a:gd name="connsiteX10-1545" fmla="*/ 6216319 w 6590574"/>
              <a:gd name="connsiteY10-1546" fmla="*/ 1302226 h 1302226"/>
              <a:gd name="connsiteX11-1547" fmla="*/ 0 w 6590574"/>
              <a:gd name="connsiteY11-1548" fmla="*/ 1302226 h 1302226"/>
              <a:gd name="connsiteX12-1549" fmla="*/ 0 w 6590574"/>
              <a:gd name="connsiteY12-1550" fmla="*/ 22 h 1302226"/>
              <a:gd name="connsiteX0-1551" fmla="*/ 0 w 6216319"/>
              <a:gd name="connsiteY0-1552" fmla="*/ 22 h 1302226"/>
              <a:gd name="connsiteX1-1553" fmla="*/ 574189 w 6216319"/>
              <a:gd name="connsiteY1-1554" fmla="*/ 321816 h 1302226"/>
              <a:gd name="connsiteX2-1555" fmla="*/ 1015951 w 6216319"/>
              <a:gd name="connsiteY2-1556" fmla="*/ 346561 h 1302226"/>
              <a:gd name="connsiteX3-1557" fmla="*/ 1732682 w 6216319"/>
              <a:gd name="connsiteY3-1558" fmla="*/ 368038 h 1302226"/>
              <a:gd name="connsiteX4-1559" fmla="*/ 2147475 w 6216319"/>
              <a:gd name="connsiteY4-1560" fmla="*/ 479915 h 1302226"/>
              <a:gd name="connsiteX5-1561" fmla="*/ 3043108 w 6216319"/>
              <a:gd name="connsiteY5-1562" fmla="*/ 549633 h 1302226"/>
              <a:gd name="connsiteX6-1563" fmla="*/ 3562786 w 6216319"/>
              <a:gd name="connsiteY6-1564" fmla="*/ 790391 h 1302226"/>
              <a:gd name="connsiteX7-1565" fmla="*/ 4684312 w 6216319"/>
              <a:gd name="connsiteY7-1566" fmla="*/ 1156227 h 1302226"/>
              <a:gd name="connsiteX8-1567" fmla="*/ 5092502 w 6216319"/>
              <a:gd name="connsiteY8-1568" fmla="*/ 1188280 h 1302226"/>
              <a:gd name="connsiteX9-1569" fmla="*/ 5810403 w 6216319"/>
              <a:gd name="connsiteY9-1570" fmla="*/ 1184110 h 1302226"/>
              <a:gd name="connsiteX10-1571" fmla="*/ 6216319 w 6216319"/>
              <a:gd name="connsiteY10-1572" fmla="*/ 1302226 h 1302226"/>
              <a:gd name="connsiteX11-1573" fmla="*/ 0 w 6216319"/>
              <a:gd name="connsiteY11-1574" fmla="*/ 1302226 h 1302226"/>
              <a:gd name="connsiteX12-1575" fmla="*/ 0 w 6216319"/>
              <a:gd name="connsiteY12-1576" fmla="*/ 22 h 1302226"/>
              <a:gd name="connsiteX0-1577" fmla="*/ 0 w 6216319"/>
              <a:gd name="connsiteY0-1578" fmla="*/ 10 h 1452543"/>
              <a:gd name="connsiteX1-1579" fmla="*/ 574189 w 6216319"/>
              <a:gd name="connsiteY1-1580" fmla="*/ 472133 h 1452543"/>
              <a:gd name="connsiteX2-1581" fmla="*/ 1015951 w 6216319"/>
              <a:gd name="connsiteY2-1582" fmla="*/ 496878 h 1452543"/>
              <a:gd name="connsiteX3-1583" fmla="*/ 1732682 w 6216319"/>
              <a:gd name="connsiteY3-1584" fmla="*/ 518355 h 1452543"/>
              <a:gd name="connsiteX4-1585" fmla="*/ 2147475 w 6216319"/>
              <a:gd name="connsiteY4-1586" fmla="*/ 630232 h 1452543"/>
              <a:gd name="connsiteX5-1587" fmla="*/ 3043108 w 6216319"/>
              <a:gd name="connsiteY5-1588" fmla="*/ 699950 h 1452543"/>
              <a:gd name="connsiteX6-1589" fmla="*/ 3562786 w 6216319"/>
              <a:gd name="connsiteY6-1590" fmla="*/ 940708 h 1452543"/>
              <a:gd name="connsiteX7-1591" fmla="*/ 4684312 w 6216319"/>
              <a:gd name="connsiteY7-1592" fmla="*/ 1306544 h 1452543"/>
              <a:gd name="connsiteX8-1593" fmla="*/ 5092502 w 6216319"/>
              <a:gd name="connsiteY8-1594" fmla="*/ 1338597 h 1452543"/>
              <a:gd name="connsiteX9-1595" fmla="*/ 5810403 w 6216319"/>
              <a:gd name="connsiteY9-1596" fmla="*/ 1334427 h 1452543"/>
              <a:gd name="connsiteX10-1597" fmla="*/ 6216319 w 6216319"/>
              <a:gd name="connsiteY10-1598" fmla="*/ 1452543 h 1452543"/>
              <a:gd name="connsiteX11-1599" fmla="*/ 0 w 6216319"/>
              <a:gd name="connsiteY11-1600" fmla="*/ 1452543 h 1452543"/>
              <a:gd name="connsiteX12-1601" fmla="*/ 0 w 6216319"/>
              <a:gd name="connsiteY12-1602" fmla="*/ 10 h 145254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59" y="connsiteY6-60"/>
              </a:cxn>
              <a:cxn ang="0">
                <a:pos x="connsiteX7-89" y="connsiteY7-90"/>
              </a:cxn>
              <a:cxn ang="0">
                <a:pos x="connsiteX8-123" y="connsiteY8-124"/>
              </a:cxn>
              <a:cxn ang="0">
                <a:pos x="connsiteX9-161" y="connsiteY9-162"/>
              </a:cxn>
              <a:cxn ang="0">
                <a:pos x="connsiteX10-913" y="connsiteY10-914"/>
              </a:cxn>
              <a:cxn ang="0">
                <a:pos x="connsiteX11-1157" y="connsiteY11-1158"/>
              </a:cxn>
              <a:cxn ang="0">
                <a:pos x="connsiteX12-1471" y="connsiteY12-1472"/>
              </a:cxn>
            </a:cxnLst>
            <a:rect l="l" t="t" r="r" b="b"/>
            <a:pathLst>
              <a:path w="6216319" h="1452543">
                <a:moveTo>
                  <a:pt x="0" y="10"/>
                </a:moveTo>
                <a:cubicBezTo>
                  <a:pt x="229007" y="-1920"/>
                  <a:pt x="473169" y="274373"/>
                  <a:pt x="574189" y="472133"/>
                </a:cubicBezTo>
                <a:cubicBezTo>
                  <a:pt x="784106" y="306783"/>
                  <a:pt x="876671" y="335710"/>
                  <a:pt x="1015951" y="496878"/>
                </a:cubicBezTo>
                <a:cubicBezTo>
                  <a:pt x="1169602" y="156200"/>
                  <a:pt x="1541775" y="268250"/>
                  <a:pt x="1732682" y="518355"/>
                </a:cubicBezTo>
                <a:cubicBezTo>
                  <a:pt x="1951423" y="389059"/>
                  <a:pt x="1995178" y="418617"/>
                  <a:pt x="2147475" y="630232"/>
                </a:cubicBezTo>
                <a:cubicBezTo>
                  <a:pt x="2240004" y="303227"/>
                  <a:pt x="2890265" y="229257"/>
                  <a:pt x="3043108" y="699950"/>
                </a:cubicBezTo>
                <a:cubicBezTo>
                  <a:pt x="3340461" y="644318"/>
                  <a:pt x="3395950" y="702404"/>
                  <a:pt x="3562786" y="940708"/>
                </a:cubicBezTo>
                <a:cubicBezTo>
                  <a:pt x="3973172" y="584855"/>
                  <a:pt x="4634636" y="975363"/>
                  <a:pt x="4684312" y="1306544"/>
                </a:cubicBezTo>
                <a:cubicBezTo>
                  <a:pt x="4775936" y="1140966"/>
                  <a:pt x="4979530" y="1164509"/>
                  <a:pt x="5092502" y="1338597"/>
                </a:cubicBezTo>
                <a:cubicBezTo>
                  <a:pt x="5153770" y="1141613"/>
                  <a:pt x="5525680" y="842973"/>
                  <a:pt x="5810403" y="1334427"/>
                </a:cubicBezTo>
                <a:cubicBezTo>
                  <a:pt x="5955954" y="1267516"/>
                  <a:pt x="6049313" y="1259859"/>
                  <a:pt x="6216319" y="1452543"/>
                </a:cubicBezTo>
                <a:lnTo>
                  <a:pt x="0" y="1452543"/>
                </a:lnTo>
                <a:lnTo>
                  <a:pt x="0" y="10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8" name="îṣ1idê"/>
          <p:cNvSpPr/>
          <p:nvPr/>
        </p:nvSpPr>
        <p:spPr>
          <a:xfrm flipH="1">
            <a:off x="5975681" y="5405005"/>
            <a:ext cx="6216319" cy="1449603"/>
          </a:xfrm>
          <a:custGeom>
            <a:avLst/>
            <a:gdLst>
              <a:gd name="connsiteX0" fmla="*/ 0 w 6216319"/>
              <a:gd name="connsiteY0" fmla="*/ 0 h 1302204"/>
              <a:gd name="connsiteX1" fmla="*/ 6216319 w 6216319"/>
              <a:gd name="connsiteY1" fmla="*/ 0 h 1302204"/>
              <a:gd name="connsiteX2" fmla="*/ 6216319 w 6216319"/>
              <a:gd name="connsiteY2" fmla="*/ 1302204 h 1302204"/>
              <a:gd name="connsiteX3" fmla="*/ 0 w 6216319"/>
              <a:gd name="connsiteY3" fmla="*/ 1302204 h 1302204"/>
              <a:gd name="connsiteX4" fmla="*/ 0 w 6216319"/>
              <a:gd name="connsiteY4" fmla="*/ 0 h 1302204"/>
              <a:gd name="connsiteX0-1" fmla="*/ 0 w 6216319"/>
              <a:gd name="connsiteY0-2" fmla="*/ 9364 h 1311568"/>
              <a:gd name="connsiteX1-3" fmla="*/ 339865 w 6216319"/>
              <a:gd name="connsiteY1-4" fmla="*/ 0 h 1311568"/>
              <a:gd name="connsiteX2-5" fmla="*/ 6216319 w 6216319"/>
              <a:gd name="connsiteY2-6" fmla="*/ 9364 h 1311568"/>
              <a:gd name="connsiteX3-7" fmla="*/ 6216319 w 6216319"/>
              <a:gd name="connsiteY3-8" fmla="*/ 1311568 h 1311568"/>
              <a:gd name="connsiteX4-9" fmla="*/ 0 w 6216319"/>
              <a:gd name="connsiteY4-10" fmla="*/ 1311568 h 1311568"/>
              <a:gd name="connsiteX5" fmla="*/ 0 w 6216319"/>
              <a:gd name="connsiteY5" fmla="*/ 9364 h 1311568"/>
              <a:gd name="connsiteX0-11" fmla="*/ 0 w 6216319"/>
              <a:gd name="connsiteY0-12" fmla="*/ 0 h 1302204"/>
              <a:gd name="connsiteX1-13" fmla="*/ 339865 w 6216319"/>
              <a:gd name="connsiteY1-14" fmla="*/ 184845 h 1302204"/>
              <a:gd name="connsiteX2-15" fmla="*/ 6216319 w 6216319"/>
              <a:gd name="connsiteY2-16" fmla="*/ 0 h 1302204"/>
              <a:gd name="connsiteX3-17" fmla="*/ 6216319 w 6216319"/>
              <a:gd name="connsiteY3-18" fmla="*/ 1302204 h 1302204"/>
              <a:gd name="connsiteX4-19" fmla="*/ 0 w 6216319"/>
              <a:gd name="connsiteY4-20" fmla="*/ 1302204 h 1302204"/>
              <a:gd name="connsiteX5-21" fmla="*/ 0 w 6216319"/>
              <a:gd name="connsiteY5-22" fmla="*/ 0 h 1302204"/>
              <a:gd name="connsiteX0-23" fmla="*/ 0 w 6216319"/>
              <a:gd name="connsiteY0-24" fmla="*/ 0 h 1302204"/>
              <a:gd name="connsiteX1-25" fmla="*/ 339865 w 6216319"/>
              <a:gd name="connsiteY1-26" fmla="*/ 184845 h 1302204"/>
              <a:gd name="connsiteX2-27" fmla="*/ 6216319 w 6216319"/>
              <a:gd name="connsiteY2-28" fmla="*/ 0 h 1302204"/>
              <a:gd name="connsiteX3-29" fmla="*/ 6216319 w 6216319"/>
              <a:gd name="connsiteY3-30" fmla="*/ 1302204 h 1302204"/>
              <a:gd name="connsiteX4-31" fmla="*/ 0 w 6216319"/>
              <a:gd name="connsiteY4-32" fmla="*/ 1302204 h 1302204"/>
              <a:gd name="connsiteX5-33" fmla="*/ 0 w 6216319"/>
              <a:gd name="connsiteY5-34" fmla="*/ 0 h 1302204"/>
              <a:gd name="connsiteX0-35" fmla="*/ 0 w 6216319"/>
              <a:gd name="connsiteY0-36" fmla="*/ 47249 h 1349453"/>
              <a:gd name="connsiteX1-37" fmla="*/ 339865 w 6216319"/>
              <a:gd name="connsiteY1-38" fmla="*/ 232094 h 1349453"/>
              <a:gd name="connsiteX2-39" fmla="*/ 2273862 w 6216319"/>
              <a:gd name="connsiteY2-40" fmla="*/ 280646 h 1349453"/>
              <a:gd name="connsiteX3-41" fmla="*/ 6216319 w 6216319"/>
              <a:gd name="connsiteY3-42" fmla="*/ 47249 h 1349453"/>
              <a:gd name="connsiteX4-43" fmla="*/ 6216319 w 6216319"/>
              <a:gd name="connsiteY4-44" fmla="*/ 1349453 h 1349453"/>
              <a:gd name="connsiteX5-45" fmla="*/ 0 w 6216319"/>
              <a:gd name="connsiteY5-46" fmla="*/ 1349453 h 1349453"/>
              <a:gd name="connsiteX6" fmla="*/ 0 w 6216319"/>
              <a:gd name="connsiteY6" fmla="*/ 47249 h 1349453"/>
              <a:gd name="connsiteX0-47" fmla="*/ 0 w 6216319"/>
              <a:gd name="connsiteY0-48" fmla="*/ 30623 h 1332827"/>
              <a:gd name="connsiteX1-49" fmla="*/ 339865 w 6216319"/>
              <a:gd name="connsiteY1-50" fmla="*/ 215468 h 1332827"/>
              <a:gd name="connsiteX2-51" fmla="*/ 2265770 w 6216319"/>
              <a:gd name="connsiteY2-52" fmla="*/ 539150 h 1332827"/>
              <a:gd name="connsiteX3-53" fmla="*/ 6216319 w 6216319"/>
              <a:gd name="connsiteY3-54" fmla="*/ 30623 h 1332827"/>
              <a:gd name="connsiteX4-55" fmla="*/ 6216319 w 6216319"/>
              <a:gd name="connsiteY4-56" fmla="*/ 1332827 h 1332827"/>
              <a:gd name="connsiteX5-57" fmla="*/ 0 w 6216319"/>
              <a:gd name="connsiteY5-58" fmla="*/ 1332827 h 1332827"/>
              <a:gd name="connsiteX6-59" fmla="*/ 0 w 6216319"/>
              <a:gd name="connsiteY6-60" fmla="*/ 30623 h 1332827"/>
              <a:gd name="connsiteX0-61" fmla="*/ 0 w 6216319"/>
              <a:gd name="connsiteY0-62" fmla="*/ 31024 h 1333228"/>
              <a:gd name="connsiteX1-63" fmla="*/ 339865 w 6216319"/>
              <a:gd name="connsiteY1-64" fmla="*/ 215869 h 1333228"/>
              <a:gd name="connsiteX2-65" fmla="*/ 2265770 w 6216319"/>
              <a:gd name="connsiteY2-66" fmla="*/ 539551 h 1333228"/>
              <a:gd name="connsiteX3-67" fmla="*/ 3269182 w 6216319"/>
              <a:gd name="connsiteY3-68" fmla="*/ 418171 h 1333228"/>
              <a:gd name="connsiteX4-69" fmla="*/ 6216319 w 6216319"/>
              <a:gd name="connsiteY4-70" fmla="*/ 31024 h 1333228"/>
              <a:gd name="connsiteX5-71" fmla="*/ 6216319 w 6216319"/>
              <a:gd name="connsiteY5-72" fmla="*/ 1333228 h 1333228"/>
              <a:gd name="connsiteX6-73" fmla="*/ 0 w 6216319"/>
              <a:gd name="connsiteY6-74" fmla="*/ 1333228 h 1333228"/>
              <a:gd name="connsiteX7" fmla="*/ 0 w 6216319"/>
              <a:gd name="connsiteY7" fmla="*/ 31024 h 1333228"/>
              <a:gd name="connsiteX0-75" fmla="*/ 0 w 6216319"/>
              <a:gd name="connsiteY0-76" fmla="*/ 26175 h 1328379"/>
              <a:gd name="connsiteX1-77" fmla="*/ 339865 w 6216319"/>
              <a:gd name="connsiteY1-78" fmla="*/ 211020 h 1328379"/>
              <a:gd name="connsiteX2-79" fmla="*/ 2265770 w 6216319"/>
              <a:gd name="connsiteY2-80" fmla="*/ 534702 h 1328379"/>
              <a:gd name="connsiteX3-81" fmla="*/ 3244906 w 6216319"/>
              <a:gd name="connsiteY3-82" fmla="*/ 518518 h 1328379"/>
              <a:gd name="connsiteX4-83" fmla="*/ 6216319 w 6216319"/>
              <a:gd name="connsiteY4-84" fmla="*/ 26175 h 1328379"/>
              <a:gd name="connsiteX5-85" fmla="*/ 6216319 w 6216319"/>
              <a:gd name="connsiteY5-86" fmla="*/ 1328379 h 1328379"/>
              <a:gd name="connsiteX6-87" fmla="*/ 0 w 6216319"/>
              <a:gd name="connsiteY6-88" fmla="*/ 1328379 h 1328379"/>
              <a:gd name="connsiteX7-89" fmla="*/ 0 w 6216319"/>
              <a:gd name="connsiteY7-90" fmla="*/ 26175 h 1328379"/>
              <a:gd name="connsiteX0-91" fmla="*/ 0 w 6216319"/>
              <a:gd name="connsiteY0-92" fmla="*/ 63128 h 1365332"/>
              <a:gd name="connsiteX1-93" fmla="*/ 339865 w 6216319"/>
              <a:gd name="connsiteY1-94" fmla="*/ 247973 h 1365332"/>
              <a:gd name="connsiteX2-95" fmla="*/ 2265770 w 6216319"/>
              <a:gd name="connsiteY2-96" fmla="*/ 571655 h 1365332"/>
              <a:gd name="connsiteX3-97" fmla="*/ 3244906 w 6216319"/>
              <a:gd name="connsiteY3-98" fmla="*/ 555471 h 1365332"/>
              <a:gd name="connsiteX4-99" fmla="*/ 4725749 w 6216319"/>
              <a:gd name="connsiteY4-100" fmla="*/ 239882 h 1365332"/>
              <a:gd name="connsiteX5-101" fmla="*/ 6216319 w 6216319"/>
              <a:gd name="connsiteY5-102" fmla="*/ 63128 h 1365332"/>
              <a:gd name="connsiteX6-103" fmla="*/ 6216319 w 6216319"/>
              <a:gd name="connsiteY6-104" fmla="*/ 1365332 h 1365332"/>
              <a:gd name="connsiteX7-105" fmla="*/ 0 w 6216319"/>
              <a:gd name="connsiteY7-106" fmla="*/ 1365332 h 1365332"/>
              <a:gd name="connsiteX8" fmla="*/ 0 w 6216319"/>
              <a:gd name="connsiteY8" fmla="*/ 63128 h 1365332"/>
              <a:gd name="connsiteX0-107" fmla="*/ 0 w 6216319"/>
              <a:gd name="connsiteY0-108" fmla="*/ 20810 h 1323014"/>
              <a:gd name="connsiteX1-109" fmla="*/ 339865 w 6216319"/>
              <a:gd name="connsiteY1-110" fmla="*/ 205655 h 1323014"/>
              <a:gd name="connsiteX2-111" fmla="*/ 2265770 w 6216319"/>
              <a:gd name="connsiteY2-112" fmla="*/ 529337 h 1323014"/>
              <a:gd name="connsiteX3-113" fmla="*/ 3244906 w 6216319"/>
              <a:gd name="connsiteY3-114" fmla="*/ 513153 h 1323014"/>
              <a:gd name="connsiteX4-115" fmla="*/ 4628644 w 6216319"/>
              <a:gd name="connsiteY4-116" fmla="*/ 1055320 h 1323014"/>
              <a:gd name="connsiteX5-117" fmla="*/ 6216319 w 6216319"/>
              <a:gd name="connsiteY5-118" fmla="*/ 20810 h 1323014"/>
              <a:gd name="connsiteX6-119" fmla="*/ 6216319 w 6216319"/>
              <a:gd name="connsiteY6-120" fmla="*/ 1323014 h 1323014"/>
              <a:gd name="connsiteX7-121" fmla="*/ 0 w 6216319"/>
              <a:gd name="connsiteY7-122" fmla="*/ 1323014 h 1323014"/>
              <a:gd name="connsiteX8-123" fmla="*/ 0 w 6216319"/>
              <a:gd name="connsiteY8-124" fmla="*/ 20810 h 1323014"/>
              <a:gd name="connsiteX0-125" fmla="*/ 0 w 6216319"/>
              <a:gd name="connsiteY0-126" fmla="*/ 32243 h 1334447"/>
              <a:gd name="connsiteX1-127" fmla="*/ 339865 w 6216319"/>
              <a:gd name="connsiteY1-128" fmla="*/ 217088 h 1334447"/>
              <a:gd name="connsiteX2-129" fmla="*/ 2265770 w 6216319"/>
              <a:gd name="connsiteY2-130" fmla="*/ 540770 h 1334447"/>
              <a:gd name="connsiteX3-131" fmla="*/ 3244906 w 6216319"/>
              <a:gd name="connsiteY3-132" fmla="*/ 524586 h 1334447"/>
              <a:gd name="connsiteX4-133" fmla="*/ 4628644 w 6216319"/>
              <a:gd name="connsiteY4-134" fmla="*/ 1066753 h 1334447"/>
              <a:gd name="connsiteX5-135" fmla="*/ 5526860 w 6216319"/>
              <a:gd name="connsiteY5-136" fmla="*/ 451758 h 1334447"/>
              <a:gd name="connsiteX6-137" fmla="*/ 6216319 w 6216319"/>
              <a:gd name="connsiteY6-138" fmla="*/ 32243 h 1334447"/>
              <a:gd name="connsiteX7-139" fmla="*/ 6216319 w 6216319"/>
              <a:gd name="connsiteY7-140" fmla="*/ 1334447 h 1334447"/>
              <a:gd name="connsiteX8-141" fmla="*/ 0 w 6216319"/>
              <a:gd name="connsiteY8-142" fmla="*/ 1334447 h 1334447"/>
              <a:gd name="connsiteX9" fmla="*/ 0 w 6216319"/>
              <a:gd name="connsiteY9" fmla="*/ 32243 h 1334447"/>
              <a:gd name="connsiteX0-143" fmla="*/ 0 w 6216319"/>
              <a:gd name="connsiteY0-144" fmla="*/ 12831 h 1315035"/>
              <a:gd name="connsiteX1-145" fmla="*/ 339865 w 6216319"/>
              <a:gd name="connsiteY1-146" fmla="*/ 197676 h 1315035"/>
              <a:gd name="connsiteX2-147" fmla="*/ 2265770 w 6216319"/>
              <a:gd name="connsiteY2-148" fmla="*/ 521358 h 1315035"/>
              <a:gd name="connsiteX3-149" fmla="*/ 3244906 w 6216319"/>
              <a:gd name="connsiteY3-150" fmla="*/ 505174 h 1315035"/>
              <a:gd name="connsiteX4-151" fmla="*/ 4628644 w 6216319"/>
              <a:gd name="connsiteY4-152" fmla="*/ 1047341 h 1315035"/>
              <a:gd name="connsiteX5-153" fmla="*/ 5356927 w 6216319"/>
              <a:gd name="connsiteY5-154" fmla="*/ 1201089 h 1315035"/>
              <a:gd name="connsiteX6-155" fmla="*/ 6216319 w 6216319"/>
              <a:gd name="connsiteY6-156" fmla="*/ 12831 h 1315035"/>
              <a:gd name="connsiteX7-157" fmla="*/ 6216319 w 6216319"/>
              <a:gd name="connsiteY7-158" fmla="*/ 1315035 h 1315035"/>
              <a:gd name="connsiteX8-159" fmla="*/ 0 w 6216319"/>
              <a:gd name="connsiteY8-160" fmla="*/ 1315035 h 1315035"/>
              <a:gd name="connsiteX9-161" fmla="*/ 0 w 6216319"/>
              <a:gd name="connsiteY9-162" fmla="*/ 12831 h 1315035"/>
              <a:gd name="connsiteX0-163" fmla="*/ 0 w 6498499"/>
              <a:gd name="connsiteY0-164" fmla="*/ 0 h 1302204"/>
              <a:gd name="connsiteX1-165" fmla="*/ 339865 w 6498499"/>
              <a:gd name="connsiteY1-166" fmla="*/ 184845 h 1302204"/>
              <a:gd name="connsiteX2-167" fmla="*/ 2265770 w 6498499"/>
              <a:gd name="connsiteY2-168" fmla="*/ 508527 h 1302204"/>
              <a:gd name="connsiteX3-169" fmla="*/ 3244906 w 6498499"/>
              <a:gd name="connsiteY3-170" fmla="*/ 492343 h 1302204"/>
              <a:gd name="connsiteX4-171" fmla="*/ 4628644 w 6498499"/>
              <a:gd name="connsiteY4-172" fmla="*/ 1034510 h 1302204"/>
              <a:gd name="connsiteX5-173" fmla="*/ 5356927 w 6498499"/>
              <a:gd name="connsiteY5-174" fmla="*/ 1188258 h 1302204"/>
              <a:gd name="connsiteX6-175" fmla="*/ 6216319 w 6498499"/>
              <a:gd name="connsiteY6-176" fmla="*/ 1302204 h 1302204"/>
              <a:gd name="connsiteX7-177" fmla="*/ 0 w 6498499"/>
              <a:gd name="connsiteY7-178" fmla="*/ 1302204 h 1302204"/>
              <a:gd name="connsiteX8-179" fmla="*/ 0 w 6498499"/>
              <a:gd name="connsiteY8-180" fmla="*/ 0 h 1302204"/>
              <a:gd name="connsiteX0-181" fmla="*/ 0 w 6216319"/>
              <a:gd name="connsiteY0-182" fmla="*/ 0 h 1302204"/>
              <a:gd name="connsiteX1-183" fmla="*/ 339865 w 6216319"/>
              <a:gd name="connsiteY1-184" fmla="*/ 184845 h 1302204"/>
              <a:gd name="connsiteX2-185" fmla="*/ 2265770 w 6216319"/>
              <a:gd name="connsiteY2-186" fmla="*/ 508527 h 1302204"/>
              <a:gd name="connsiteX3-187" fmla="*/ 3244906 w 6216319"/>
              <a:gd name="connsiteY3-188" fmla="*/ 492343 h 1302204"/>
              <a:gd name="connsiteX4-189" fmla="*/ 4628644 w 6216319"/>
              <a:gd name="connsiteY4-190" fmla="*/ 1034510 h 1302204"/>
              <a:gd name="connsiteX5-191" fmla="*/ 5356927 w 6216319"/>
              <a:gd name="connsiteY5-192" fmla="*/ 1188258 h 1302204"/>
              <a:gd name="connsiteX6-193" fmla="*/ 6216319 w 6216319"/>
              <a:gd name="connsiteY6-194" fmla="*/ 1302204 h 1302204"/>
              <a:gd name="connsiteX7-195" fmla="*/ 0 w 6216319"/>
              <a:gd name="connsiteY7-196" fmla="*/ 1302204 h 1302204"/>
              <a:gd name="connsiteX8-197" fmla="*/ 0 w 6216319"/>
              <a:gd name="connsiteY8-198" fmla="*/ 0 h 1302204"/>
              <a:gd name="connsiteX0-199" fmla="*/ 0 w 6216319"/>
              <a:gd name="connsiteY0-200" fmla="*/ 0 h 1302204"/>
              <a:gd name="connsiteX1-201" fmla="*/ 339865 w 6216319"/>
              <a:gd name="connsiteY1-202" fmla="*/ 184845 h 1302204"/>
              <a:gd name="connsiteX2-203" fmla="*/ 2265770 w 6216319"/>
              <a:gd name="connsiteY2-204" fmla="*/ 508527 h 1302204"/>
              <a:gd name="connsiteX3-205" fmla="*/ 3244906 w 6216319"/>
              <a:gd name="connsiteY3-206" fmla="*/ 492343 h 1302204"/>
              <a:gd name="connsiteX4-207" fmla="*/ 4628644 w 6216319"/>
              <a:gd name="connsiteY4-208" fmla="*/ 1034510 h 1302204"/>
              <a:gd name="connsiteX5-209" fmla="*/ 5356927 w 6216319"/>
              <a:gd name="connsiteY5-210" fmla="*/ 1188258 h 1302204"/>
              <a:gd name="connsiteX6-211" fmla="*/ 6216319 w 6216319"/>
              <a:gd name="connsiteY6-212" fmla="*/ 1302204 h 1302204"/>
              <a:gd name="connsiteX7-213" fmla="*/ 0 w 6216319"/>
              <a:gd name="connsiteY7-214" fmla="*/ 1302204 h 1302204"/>
              <a:gd name="connsiteX8-215" fmla="*/ 0 w 6216319"/>
              <a:gd name="connsiteY8-216" fmla="*/ 0 h 1302204"/>
              <a:gd name="connsiteX0-217" fmla="*/ 0 w 6216319"/>
              <a:gd name="connsiteY0-218" fmla="*/ 0 h 1302204"/>
              <a:gd name="connsiteX1-219" fmla="*/ 339865 w 6216319"/>
              <a:gd name="connsiteY1-220" fmla="*/ 184845 h 1302204"/>
              <a:gd name="connsiteX2-221" fmla="*/ 2265770 w 6216319"/>
              <a:gd name="connsiteY2-222" fmla="*/ 508527 h 1302204"/>
              <a:gd name="connsiteX3-223" fmla="*/ 3244906 w 6216319"/>
              <a:gd name="connsiteY3-224" fmla="*/ 492343 h 1302204"/>
              <a:gd name="connsiteX4-225" fmla="*/ 4628644 w 6216319"/>
              <a:gd name="connsiteY4-226" fmla="*/ 1034510 h 1302204"/>
              <a:gd name="connsiteX5-227" fmla="*/ 5356927 w 6216319"/>
              <a:gd name="connsiteY5-228" fmla="*/ 1188258 h 1302204"/>
              <a:gd name="connsiteX6-229" fmla="*/ 6216319 w 6216319"/>
              <a:gd name="connsiteY6-230" fmla="*/ 1302204 h 1302204"/>
              <a:gd name="connsiteX7-231" fmla="*/ 0 w 6216319"/>
              <a:gd name="connsiteY7-232" fmla="*/ 1302204 h 1302204"/>
              <a:gd name="connsiteX8-233" fmla="*/ 0 w 6216319"/>
              <a:gd name="connsiteY8-234" fmla="*/ 0 h 1302204"/>
              <a:gd name="connsiteX0-235" fmla="*/ 0 w 6216319"/>
              <a:gd name="connsiteY0-236" fmla="*/ 0 h 1302204"/>
              <a:gd name="connsiteX1-237" fmla="*/ 339865 w 6216319"/>
              <a:gd name="connsiteY1-238" fmla="*/ 184845 h 1302204"/>
              <a:gd name="connsiteX2-239" fmla="*/ 2265770 w 6216319"/>
              <a:gd name="connsiteY2-240" fmla="*/ 508527 h 1302204"/>
              <a:gd name="connsiteX3-241" fmla="*/ 3244906 w 6216319"/>
              <a:gd name="connsiteY3-242" fmla="*/ 492343 h 1302204"/>
              <a:gd name="connsiteX4-243" fmla="*/ 4628644 w 6216319"/>
              <a:gd name="connsiteY4-244" fmla="*/ 1034510 h 1302204"/>
              <a:gd name="connsiteX5-245" fmla="*/ 5356927 w 6216319"/>
              <a:gd name="connsiteY5-246" fmla="*/ 1188258 h 1302204"/>
              <a:gd name="connsiteX6-247" fmla="*/ 6216319 w 6216319"/>
              <a:gd name="connsiteY6-248" fmla="*/ 1302204 h 1302204"/>
              <a:gd name="connsiteX7-249" fmla="*/ 0 w 6216319"/>
              <a:gd name="connsiteY7-250" fmla="*/ 1302204 h 1302204"/>
              <a:gd name="connsiteX8-251" fmla="*/ 0 w 6216319"/>
              <a:gd name="connsiteY8-252" fmla="*/ 0 h 1302204"/>
              <a:gd name="connsiteX0-253" fmla="*/ 0 w 6216319"/>
              <a:gd name="connsiteY0-254" fmla="*/ 0 h 1302204"/>
              <a:gd name="connsiteX1-255" fmla="*/ 339865 w 6216319"/>
              <a:gd name="connsiteY1-256" fmla="*/ 184845 h 1302204"/>
              <a:gd name="connsiteX2-257" fmla="*/ 2265770 w 6216319"/>
              <a:gd name="connsiteY2-258" fmla="*/ 508527 h 1302204"/>
              <a:gd name="connsiteX3-259" fmla="*/ 3244906 w 6216319"/>
              <a:gd name="connsiteY3-260" fmla="*/ 492343 h 1302204"/>
              <a:gd name="connsiteX4-261" fmla="*/ 4628644 w 6216319"/>
              <a:gd name="connsiteY4-262" fmla="*/ 1034510 h 1302204"/>
              <a:gd name="connsiteX5-263" fmla="*/ 5356927 w 6216319"/>
              <a:gd name="connsiteY5-264" fmla="*/ 1188258 h 1302204"/>
              <a:gd name="connsiteX6-265" fmla="*/ 6216319 w 6216319"/>
              <a:gd name="connsiteY6-266" fmla="*/ 1302204 h 1302204"/>
              <a:gd name="connsiteX7-267" fmla="*/ 0 w 6216319"/>
              <a:gd name="connsiteY7-268" fmla="*/ 1302204 h 1302204"/>
              <a:gd name="connsiteX8-269" fmla="*/ 0 w 6216319"/>
              <a:gd name="connsiteY8-270" fmla="*/ 0 h 1302204"/>
              <a:gd name="connsiteX0-271" fmla="*/ 0 w 6216319"/>
              <a:gd name="connsiteY0-272" fmla="*/ 0 h 1302204"/>
              <a:gd name="connsiteX1-273" fmla="*/ 339865 w 6216319"/>
              <a:gd name="connsiteY1-274" fmla="*/ 184845 h 1302204"/>
              <a:gd name="connsiteX2-275" fmla="*/ 2265770 w 6216319"/>
              <a:gd name="connsiteY2-276" fmla="*/ 508527 h 1302204"/>
              <a:gd name="connsiteX3-277" fmla="*/ 3244906 w 6216319"/>
              <a:gd name="connsiteY3-278" fmla="*/ 492343 h 1302204"/>
              <a:gd name="connsiteX4-279" fmla="*/ 4628644 w 6216319"/>
              <a:gd name="connsiteY4-280" fmla="*/ 1034510 h 1302204"/>
              <a:gd name="connsiteX5-281" fmla="*/ 5356927 w 6216319"/>
              <a:gd name="connsiteY5-282" fmla="*/ 1188258 h 1302204"/>
              <a:gd name="connsiteX6-283" fmla="*/ 6216319 w 6216319"/>
              <a:gd name="connsiteY6-284" fmla="*/ 1302204 h 1302204"/>
              <a:gd name="connsiteX7-285" fmla="*/ 0 w 6216319"/>
              <a:gd name="connsiteY7-286" fmla="*/ 1302204 h 1302204"/>
              <a:gd name="connsiteX8-287" fmla="*/ 0 w 6216319"/>
              <a:gd name="connsiteY8-288" fmla="*/ 0 h 1302204"/>
              <a:gd name="connsiteX0-289" fmla="*/ 0 w 6216319"/>
              <a:gd name="connsiteY0-290" fmla="*/ 0 h 1302204"/>
              <a:gd name="connsiteX1-291" fmla="*/ 339865 w 6216319"/>
              <a:gd name="connsiteY1-292" fmla="*/ 184845 h 1302204"/>
              <a:gd name="connsiteX2-293" fmla="*/ 2265770 w 6216319"/>
              <a:gd name="connsiteY2-294" fmla="*/ 508527 h 1302204"/>
              <a:gd name="connsiteX3-295" fmla="*/ 3244906 w 6216319"/>
              <a:gd name="connsiteY3-296" fmla="*/ 492343 h 1302204"/>
              <a:gd name="connsiteX4-297" fmla="*/ 4628644 w 6216319"/>
              <a:gd name="connsiteY4-298" fmla="*/ 1034510 h 1302204"/>
              <a:gd name="connsiteX5-299" fmla="*/ 5356927 w 6216319"/>
              <a:gd name="connsiteY5-300" fmla="*/ 1188258 h 1302204"/>
              <a:gd name="connsiteX6-301" fmla="*/ 6216319 w 6216319"/>
              <a:gd name="connsiteY6-302" fmla="*/ 1302204 h 1302204"/>
              <a:gd name="connsiteX7-303" fmla="*/ 0 w 6216319"/>
              <a:gd name="connsiteY7-304" fmla="*/ 1302204 h 1302204"/>
              <a:gd name="connsiteX8-305" fmla="*/ 0 w 6216319"/>
              <a:gd name="connsiteY8-306" fmla="*/ 0 h 1302204"/>
              <a:gd name="connsiteX0-307" fmla="*/ 0 w 6216319"/>
              <a:gd name="connsiteY0-308" fmla="*/ 0 h 1302204"/>
              <a:gd name="connsiteX1-309" fmla="*/ 339865 w 6216319"/>
              <a:gd name="connsiteY1-310" fmla="*/ 184845 h 1302204"/>
              <a:gd name="connsiteX2-311" fmla="*/ 2265770 w 6216319"/>
              <a:gd name="connsiteY2-312" fmla="*/ 508527 h 1302204"/>
              <a:gd name="connsiteX3-313" fmla="*/ 3244906 w 6216319"/>
              <a:gd name="connsiteY3-314" fmla="*/ 492343 h 1302204"/>
              <a:gd name="connsiteX4-315" fmla="*/ 4628644 w 6216319"/>
              <a:gd name="connsiteY4-316" fmla="*/ 1034510 h 1302204"/>
              <a:gd name="connsiteX5-317" fmla="*/ 5356927 w 6216319"/>
              <a:gd name="connsiteY5-318" fmla="*/ 1188258 h 1302204"/>
              <a:gd name="connsiteX6-319" fmla="*/ 6216319 w 6216319"/>
              <a:gd name="connsiteY6-320" fmla="*/ 1302204 h 1302204"/>
              <a:gd name="connsiteX7-321" fmla="*/ 0 w 6216319"/>
              <a:gd name="connsiteY7-322" fmla="*/ 1302204 h 1302204"/>
              <a:gd name="connsiteX8-323" fmla="*/ 0 w 6216319"/>
              <a:gd name="connsiteY8-324" fmla="*/ 0 h 1302204"/>
              <a:gd name="connsiteX0-325" fmla="*/ 0 w 6216319"/>
              <a:gd name="connsiteY0-326" fmla="*/ 0 h 1302204"/>
              <a:gd name="connsiteX1-327" fmla="*/ 339865 w 6216319"/>
              <a:gd name="connsiteY1-328" fmla="*/ 184845 h 1302204"/>
              <a:gd name="connsiteX2-329" fmla="*/ 2265770 w 6216319"/>
              <a:gd name="connsiteY2-330" fmla="*/ 508527 h 1302204"/>
              <a:gd name="connsiteX3-331" fmla="*/ 3244906 w 6216319"/>
              <a:gd name="connsiteY3-332" fmla="*/ 492343 h 1302204"/>
              <a:gd name="connsiteX4-333" fmla="*/ 4628644 w 6216319"/>
              <a:gd name="connsiteY4-334" fmla="*/ 1034510 h 1302204"/>
              <a:gd name="connsiteX5-335" fmla="*/ 5356927 w 6216319"/>
              <a:gd name="connsiteY5-336" fmla="*/ 1188258 h 1302204"/>
              <a:gd name="connsiteX6-337" fmla="*/ 6216319 w 6216319"/>
              <a:gd name="connsiteY6-338" fmla="*/ 1302204 h 1302204"/>
              <a:gd name="connsiteX7-339" fmla="*/ 0 w 6216319"/>
              <a:gd name="connsiteY7-340" fmla="*/ 1302204 h 1302204"/>
              <a:gd name="connsiteX8-341" fmla="*/ 0 w 6216319"/>
              <a:gd name="connsiteY8-342" fmla="*/ 0 h 1302204"/>
              <a:gd name="connsiteX0-343" fmla="*/ 0 w 6216319"/>
              <a:gd name="connsiteY0-344" fmla="*/ 0 h 1302204"/>
              <a:gd name="connsiteX1-345" fmla="*/ 339865 w 6216319"/>
              <a:gd name="connsiteY1-346" fmla="*/ 184845 h 1302204"/>
              <a:gd name="connsiteX2-347" fmla="*/ 2265770 w 6216319"/>
              <a:gd name="connsiteY2-348" fmla="*/ 508527 h 1302204"/>
              <a:gd name="connsiteX3-349" fmla="*/ 3244906 w 6216319"/>
              <a:gd name="connsiteY3-350" fmla="*/ 492343 h 1302204"/>
              <a:gd name="connsiteX4-351" fmla="*/ 4628644 w 6216319"/>
              <a:gd name="connsiteY4-352" fmla="*/ 1034510 h 1302204"/>
              <a:gd name="connsiteX5-353" fmla="*/ 5356927 w 6216319"/>
              <a:gd name="connsiteY5-354" fmla="*/ 1188258 h 1302204"/>
              <a:gd name="connsiteX6-355" fmla="*/ 6216319 w 6216319"/>
              <a:gd name="connsiteY6-356" fmla="*/ 1302204 h 1302204"/>
              <a:gd name="connsiteX7-357" fmla="*/ 0 w 6216319"/>
              <a:gd name="connsiteY7-358" fmla="*/ 1302204 h 1302204"/>
              <a:gd name="connsiteX8-359" fmla="*/ 0 w 6216319"/>
              <a:gd name="connsiteY8-360" fmla="*/ 0 h 1302204"/>
              <a:gd name="connsiteX0-361" fmla="*/ 0 w 6216319"/>
              <a:gd name="connsiteY0-362" fmla="*/ 0 h 1302204"/>
              <a:gd name="connsiteX1-363" fmla="*/ 339865 w 6216319"/>
              <a:gd name="connsiteY1-364" fmla="*/ 184845 h 1302204"/>
              <a:gd name="connsiteX2-365" fmla="*/ 2265770 w 6216319"/>
              <a:gd name="connsiteY2-366" fmla="*/ 508527 h 1302204"/>
              <a:gd name="connsiteX3-367" fmla="*/ 3244906 w 6216319"/>
              <a:gd name="connsiteY3-368" fmla="*/ 492343 h 1302204"/>
              <a:gd name="connsiteX4-369" fmla="*/ 4628644 w 6216319"/>
              <a:gd name="connsiteY4-370" fmla="*/ 1034510 h 1302204"/>
              <a:gd name="connsiteX5-371" fmla="*/ 5356927 w 6216319"/>
              <a:gd name="connsiteY5-372" fmla="*/ 1188258 h 1302204"/>
              <a:gd name="connsiteX6-373" fmla="*/ 6216319 w 6216319"/>
              <a:gd name="connsiteY6-374" fmla="*/ 1302204 h 1302204"/>
              <a:gd name="connsiteX7-375" fmla="*/ 0 w 6216319"/>
              <a:gd name="connsiteY7-376" fmla="*/ 1302204 h 1302204"/>
              <a:gd name="connsiteX8-377" fmla="*/ 0 w 6216319"/>
              <a:gd name="connsiteY8-378" fmla="*/ 0 h 1302204"/>
              <a:gd name="connsiteX0-379" fmla="*/ 0 w 6216319"/>
              <a:gd name="connsiteY0-380" fmla="*/ 0 h 1302204"/>
              <a:gd name="connsiteX1-381" fmla="*/ 339865 w 6216319"/>
              <a:gd name="connsiteY1-382" fmla="*/ 184845 h 1302204"/>
              <a:gd name="connsiteX2-383" fmla="*/ 2265770 w 6216319"/>
              <a:gd name="connsiteY2-384" fmla="*/ 508527 h 1302204"/>
              <a:gd name="connsiteX3-385" fmla="*/ 3244906 w 6216319"/>
              <a:gd name="connsiteY3-386" fmla="*/ 492343 h 1302204"/>
              <a:gd name="connsiteX4-387" fmla="*/ 4628644 w 6216319"/>
              <a:gd name="connsiteY4-388" fmla="*/ 1034510 h 1302204"/>
              <a:gd name="connsiteX5-389" fmla="*/ 5356927 w 6216319"/>
              <a:gd name="connsiteY5-390" fmla="*/ 1188258 h 1302204"/>
              <a:gd name="connsiteX6-391" fmla="*/ 6216319 w 6216319"/>
              <a:gd name="connsiteY6-392" fmla="*/ 1302204 h 1302204"/>
              <a:gd name="connsiteX7-393" fmla="*/ 0 w 6216319"/>
              <a:gd name="connsiteY7-394" fmla="*/ 1302204 h 1302204"/>
              <a:gd name="connsiteX8-395" fmla="*/ 0 w 6216319"/>
              <a:gd name="connsiteY8-396" fmla="*/ 0 h 1302204"/>
              <a:gd name="connsiteX0-397" fmla="*/ 0 w 6216319"/>
              <a:gd name="connsiteY0-398" fmla="*/ 147589 h 1449793"/>
              <a:gd name="connsiteX1-399" fmla="*/ 339865 w 6216319"/>
              <a:gd name="connsiteY1-400" fmla="*/ 332434 h 1449793"/>
              <a:gd name="connsiteX2-401" fmla="*/ 2265770 w 6216319"/>
              <a:gd name="connsiteY2-402" fmla="*/ 656116 h 1449793"/>
              <a:gd name="connsiteX3-403" fmla="*/ 3244906 w 6216319"/>
              <a:gd name="connsiteY3-404" fmla="*/ 639932 h 1449793"/>
              <a:gd name="connsiteX4-405" fmla="*/ 4628644 w 6216319"/>
              <a:gd name="connsiteY4-406" fmla="*/ 1182099 h 1449793"/>
              <a:gd name="connsiteX5-407" fmla="*/ 5356927 w 6216319"/>
              <a:gd name="connsiteY5-408" fmla="*/ 1335847 h 1449793"/>
              <a:gd name="connsiteX6-409" fmla="*/ 6216319 w 6216319"/>
              <a:gd name="connsiteY6-410" fmla="*/ 1449793 h 1449793"/>
              <a:gd name="connsiteX7-411" fmla="*/ 0 w 6216319"/>
              <a:gd name="connsiteY7-412" fmla="*/ 1449793 h 1449793"/>
              <a:gd name="connsiteX8-413" fmla="*/ 0 w 6216319"/>
              <a:gd name="connsiteY8-414" fmla="*/ 147589 h 1449793"/>
              <a:gd name="connsiteX0-415" fmla="*/ 0 w 6216319"/>
              <a:gd name="connsiteY0-416" fmla="*/ 121021 h 1423225"/>
              <a:gd name="connsiteX1-417" fmla="*/ 339865 w 6216319"/>
              <a:gd name="connsiteY1-418" fmla="*/ 305866 h 1423225"/>
              <a:gd name="connsiteX2-419" fmla="*/ 2265770 w 6216319"/>
              <a:gd name="connsiteY2-420" fmla="*/ 629548 h 1423225"/>
              <a:gd name="connsiteX3-421" fmla="*/ 3244906 w 6216319"/>
              <a:gd name="connsiteY3-422" fmla="*/ 613364 h 1423225"/>
              <a:gd name="connsiteX4-423" fmla="*/ 4628644 w 6216319"/>
              <a:gd name="connsiteY4-424" fmla="*/ 1155531 h 1423225"/>
              <a:gd name="connsiteX5-425" fmla="*/ 5356927 w 6216319"/>
              <a:gd name="connsiteY5-426" fmla="*/ 1309279 h 1423225"/>
              <a:gd name="connsiteX6-427" fmla="*/ 6216319 w 6216319"/>
              <a:gd name="connsiteY6-428" fmla="*/ 1423225 h 1423225"/>
              <a:gd name="connsiteX7-429" fmla="*/ 0 w 6216319"/>
              <a:gd name="connsiteY7-430" fmla="*/ 1423225 h 1423225"/>
              <a:gd name="connsiteX8-431" fmla="*/ 0 w 6216319"/>
              <a:gd name="connsiteY8-432" fmla="*/ 121021 h 1423225"/>
              <a:gd name="connsiteX0-433" fmla="*/ 0 w 6216319"/>
              <a:gd name="connsiteY0-434" fmla="*/ 121021 h 1423225"/>
              <a:gd name="connsiteX1-435" fmla="*/ 339865 w 6216319"/>
              <a:gd name="connsiteY1-436" fmla="*/ 305866 h 1423225"/>
              <a:gd name="connsiteX2-437" fmla="*/ 2265770 w 6216319"/>
              <a:gd name="connsiteY2-438" fmla="*/ 629548 h 1423225"/>
              <a:gd name="connsiteX3-439" fmla="*/ 3244906 w 6216319"/>
              <a:gd name="connsiteY3-440" fmla="*/ 613364 h 1423225"/>
              <a:gd name="connsiteX4-441" fmla="*/ 4628644 w 6216319"/>
              <a:gd name="connsiteY4-442" fmla="*/ 1155531 h 1423225"/>
              <a:gd name="connsiteX5-443" fmla="*/ 5356927 w 6216319"/>
              <a:gd name="connsiteY5-444" fmla="*/ 1309279 h 1423225"/>
              <a:gd name="connsiteX6-445" fmla="*/ 6216319 w 6216319"/>
              <a:gd name="connsiteY6-446" fmla="*/ 1423225 h 1423225"/>
              <a:gd name="connsiteX7-447" fmla="*/ 0 w 6216319"/>
              <a:gd name="connsiteY7-448" fmla="*/ 1423225 h 1423225"/>
              <a:gd name="connsiteX8-449" fmla="*/ 0 w 6216319"/>
              <a:gd name="connsiteY8-450" fmla="*/ 121021 h 1423225"/>
              <a:gd name="connsiteX0-451" fmla="*/ 0 w 6216319"/>
              <a:gd name="connsiteY0-452" fmla="*/ 140194 h 1442398"/>
              <a:gd name="connsiteX1-453" fmla="*/ 339865 w 6216319"/>
              <a:gd name="connsiteY1-454" fmla="*/ 325039 h 1442398"/>
              <a:gd name="connsiteX2-455" fmla="*/ 2265770 w 6216319"/>
              <a:gd name="connsiteY2-456" fmla="*/ 648721 h 1442398"/>
              <a:gd name="connsiteX3-457" fmla="*/ 3244906 w 6216319"/>
              <a:gd name="connsiteY3-458" fmla="*/ 632537 h 1442398"/>
              <a:gd name="connsiteX4-459" fmla="*/ 4628644 w 6216319"/>
              <a:gd name="connsiteY4-460" fmla="*/ 1174704 h 1442398"/>
              <a:gd name="connsiteX5-461" fmla="*/ 5356927 w 6216319"/>
              <a:gd name="connsiteY5-462" fmla="*/ 1328452 h 1442398"/>
              <a:gd name="connsiteX6-463" fmla="*/ 6216319 w 6216319"/>
              <a:gd name="connsiteY6-464" fmla="*/ 1442398 h 1442398"/>
              <a:gd name="connsiteX7-465" fmla="*/ 0 w 6216319"/>
              <a:gd name="connsiteY7-466" fmla="*/ 1442398 h 1442398"/>
              <a:gd name="connsiteX8-467" fmla="*/ 0 w 6216319"/>
              <a:gd name="connsiteY8-468" fmla="*/ 140194 h 1442398"/>
              <a:gd name="connsiteX0-469" fmla="*/ 0 w 6216319"/>
              <a:gd name="connsiteY0-470" fmla="*/ 140194 h 1442398"/>
              <a:gd name="connsiteX1-471" fmla="*/ 339865 w 6216319"/>
              <a:gd name="connsiteY1-472" fmla="*/ 325039 h 1442398"/>
              <a:gd name="connsiteX2-473" fmla="*/ 2265770 w 6216319"/>
              <a:gd name="connsiteY2-474" fmla="*/ 648721 h 1442398"/>
              <a:gd name="connsiteX3-475" fmla="*/ 3244906 w 6216319"/>
              <a:gd name="connsiteY3-476" fmla="*/ 632537 h 1442398"/>
              <a:gd name="connsiteX4-477" fmla="*/ 4628644 w 6216319"/>
              <a:gd name="connsiteY4-478" fmla="*/ 1174704 h 1442398"/>
              <a:gd name="connsiteX5-479" fmla="*/ 5356927 w 6216319"/>
              <a:gd name="connsiteY5-480" fmla="*/ 1328452 h 1442398"/>
              <a:gd name="connsiteX6-481" fmla="*/ 6216319 w 6216319"/>
              <a:gd name="connsiteY6-482" fmla="*/ 1442398 h 1442398"/>
              <a:gd name="connsiteX7-483" fmla="*/ 0 w 6216319"/>
              <a:gd name="connsiteY7-484" fmla="*/ 1442398 h 1442398"/>
              <a:gd name="connsiteX8-485" fmla="*/ 0 w 6216319"/>
              <a:gd name="connsiteY8-486" fmla="*/ 140194 h 1442398"/>
              <a:gd name="connsiteX0-487" fmla="*/ 0 w 6216319"/>
              <a:gd name="connsiteY0-488" fmla="*/ 34944 h 1337148"/>
              <a:gd name="connsiteX1-489" fmla="*/ 339865 w 6216319"/>
              <a:gd name="connsiteY1-490" fmla="*/ 219789 h 1337148"/>
              <a:gd name="connsiteX2-491" fmla="*/ 2265770 w 6216319"/>
              <a:gd name="connsiteY2-492" fmla="*/ 543471 h 1337148"/>
              <a:gd name="connsiteX3-493" fmla="*/ 3244906 w 6216319"/>
              <a:gd name="connsiteY3-494" fmla="*/ 527287 h 1337148"/>
              <a:gd name="connsiteX4-495" fmla="*/ 4628644 w 6216319"/>
              <a:gd name="connsiteY4-496" fmla="*/ 1069454 h 1337148"/>
              <a:gd name="connsiteX5-497" fmla="*/ 5356927 w 6216319"/>
              <a:gd name="connsiteY5-498" fmla="*/ 1223202 h 1337148"/>
              <a:gd name="connsiteX6-499" fmla="*/ 6216319 w 6216319"/>
              <a:gd name="connsiteY6-500" fmla="*/ 1337148 h 1337148"/>
              <a:gd name="connsiteX7-501" fmla="*/ 0 w 6216319"/>
              <a:gd name="connsiteY7-502" fmla="*/ 1337148 h 1337148"/>
              <a:gd name="connsiteX8-503" fmla="*/ 0 w 6216319"/>
              <a:gd name="connsiteY8-504" fmla="*/ 34944 h 1337148"/>
              <a:gd name="connsiteX0-505" fmla="*/ 0 w 6216319"/>
              <a:gd name="connsiteY0-506" fmla="*/ 44896 h 1347100"/>
              <a:gd name="connsiteX1-507" fmla="*/ 339865 w 6216319"/>
              <a:gd name="connsiteY1-508" fmla="*/ 229741 h 1347100"/>
              <a:gd name="connsiteX2-509" fmla="*/ 2265770 w 6216319"/>
              <a:gd name="connsiteY2-510" fmla="*/ 553423 h 1347100"/>
              <a:gd name="connsiteX3-511" fmla="*/ 3244906 w 6216319"/>
              <a:gd name="connsiteY3-512" fmla="*/ 537239 h 1347100"/>
              <a:gd name="connsiteX4-513" fmla="*/ 4628644 w 6216319"/>
              <a:gd name="connsiteY4-514" fmla="*/ 1079406 h 1347100"/>
              <a:gd name="connsiteX5-515" fmla="*/ 5356927 w 6216319"/>
              <a:gd name="connsiteY5-516" fmla="*/ 1233154 h 1347100"/>
              <a:gd name="connsiteX6-517" fmla="*/ 6216319 w 6216319"/>
              <a:gd name="connsiteY6-518" fmla="*/ 1347100 h 1347100"/>
              <a:gd name="connsiteX7-519" fmla="*/ 0 w 6216319"/>
              <a:gd name="connsiteY7-520" fmla="*/ 1347100 h 1347100"/>
              <a:gd name="connsiteX8-521" fmla="*/ 0 w 6216319"/>
              <a:gd name="connsiteY8-522" fmla="*/ 44896 h 1347100"/>
              <a:gd name="connsiteX0-523" fmla="*/ 0 w 6216319"/>
              <a:gd name="connsiteY0-524" fmla="*/ 44896 h 1347100"/>
              <a:gd name="connsiteX1-525" fmla="*/ 339865 w 6216319"/>
              <a:gd name="connsiteY1-526" fmla="*/ 229741 h 1347100"/>
              <a:gd name="connsiteX2-527" fmla="*/ 2265770 w 6216319"/>
              <a:gd name="connsiteY2-528" fmla="*/ 553423 h 1347100"/>
              <a:gd name="connsiteX3-529" fmla="*/ 3244906 w 6216319"/>
              <a:gd name="connsiteY3-530" fmla="*/ 537239 h 1347100"/>
              <a:gd name="connsiteX4-531" fmla="*/ 4628644 w 6216319"/>
              <a:gd name="connsiteY4-532" fmla="*/ 1079406 h 1347100"/>
              <a:gd name="connsiteX5-533" fmla="*/ 5356927 w 6216319"/>
              <a:gd name="connsiteY5-534" fmla="*/ 1233154 h 1347100"/>
              <a:gd name="connsiteX6-535" fmla="*/ 6216319 w 6216319"/>
              <a:gd name="connsiteY6-536" fmla="*/ 1347100 h 1347100"/>
              <a:gd name="connsiteX7-537" fmla="*/ 0 w 6216319"/>
              <a:gd name="connsiteY7-538" fmla="*/ 1347100 h 1347100"/>
              <a:gd name="connsiteX8-539" fmla="*/ 0 w 6216319"/>
              <a:gd name="connsiteY8-540" fmla="*/ 44896 h 1347100"/>
              <a:gd name="connsiteX0-541" fmla="*/ 0 w 6216319"/>
              <a:gd name="connsiteY0-542" fmla="*/ 530 h 1302734"/>
              <a:gd name="connsiteX1-543" fmla="*/ 339865 w 6216319"/>
              <a:gd name="connsiteY1-544" fmla="*/ 185375 h 1302734"/>
              <a:gd name="connsiteX2-545" fmla="*/ 2265770 w 6216319"/>
              <a:gd name="connsiteY2-546" fmla="*/ 509057 h 1302734"/>
              <a:gd name="connsiteX3-547" fmla="*/ 3244906 w 6216319"/>
              <a:gd name="connsiteY3-548" fmla="*/ 492873 h 1302734"/>
              <a:gd name="connsiteX4-549" fmla="*/ 4628644 w 6216319"/>
              <a:gd name="connsiteY4-550" fmla="*/ 1035040 h 1302734"/>
              <a:gd name="connsiteX5-551" fmla="*/ 5356927 w 6216319"/>
              <a:gd name="connsiteY5-552" fmla="*/ 1188788 h 1302734"/>
              <a:gd name="connsiteX6-553" fmla="*/ 6216319 w 6216319"/>
              <a:gd name="connsiteY6-554" fmla="*/ 1302734 h 1302734"/>
              <a:gd name="connsiteX7-555" fmla="*/ 0 w 6216319"/>
              <a:gd name="connsiteY7-556" fmla="*/ 1302734 h 1302734"/>
              <a:gd name="connsiteX8-557" fmla="*/ 0 w 6216319"/>
              <a:gd name="connsiteY8-558" fmla="*/ 530 h 1302734"/>
              <a:gd name="connsiteX0-559" fmla="*/ 0 w 6216319"/>
              <a:gd name="connsiteY0-560" fmla="*/ 20163 h 1322367"/>
              <a:gd name="connsiteX1-561" fmla="*/ 2265770 w 6216319"/>
              <a:gd name="connsiteY1-562" fmla="*/ 528690 h 1322367"/>
              <a:gd name="connsiteX2-563" fmla="*/ 3244906 w 6216319"/>
              <a:gd name="connsiteY2-564" fmla="*/ 512506 h 1322367"/>
              <a:gd name="connsiteX3-565" fmla="*/ 4628644 w 6216319"/>
              <a:gd name="connsiteY3-566" fmla="*/ 1054673 h 1322367"/>
              <a:gd name="connsiteX4-567" fmla="*/ 5356927 w 6216319"/>
              <a:gd name="connsiteY4-568" fmla="*/ 1208421 h 1322367"/>
              <a:gd name="connsiteX5-569" fmla="*/ 6216319 w 6216319"/>
              <a:gd name="connsiteY5-570" fmla="*/ 1322367 h 1322367"/>
              <a:gd name="connsiteX6-571" fmla="*/ 0 w 6216319"/>
              <a:gd name="connsiteY6-572" fmla="*/ 1322367 h 1322367"/>
              <a:gd name="connsiteX7-573" fmla="*/ 0 w 6216319"/>
              <a:gd name="connsiteY7-574" fmla="*/ 20163 h 1322367"/>
              <a:gd name="connsiteX0-575" fmla="*/ 0 w 6216319"/>
              <a:gd name="connsiteY0-576" fmla="*/ 105646 h 1407850"/>
              <a:gd name="connsiteX1-577" fmla="*/ 477430 w 6216319"/>
              <a:gd name="connsiteY1-578" fmla="*/ 136745 h 1407850"/>
              <a:gd name="connsiteX2-579" fmla="*/ 2265770 w 6216319"/>
              <a:gd name="connsiteY2-580" fmla="*/ 614173 h 1407850"/>
              <a:gd name="connsiteX3-581" fmla="*/ 3244906 w 6216319"/>
              <a:gd name="connsiteY3-582" fmla="*/ 597989 h 1407850"/>
              <a:gd name="connsiteX4-583" fmla="*/ 4628644 w 6216319"/>
              <a:gd name="connsiteY4-584" fmla="*/ 1140156 h 1407850"/>
              <a:gd name="connsiteX5-585" fmla="*/ 5356927 w 6216319"/>
              <a:gd name="connsiteY5-586" fmla="*/ 1293904 h 1407850"/>
              <a:gd name="connsiteX6-587" fmla="*/ 6216319 w 6216319"/>
              <a:gd name="connsiteY6-588" fmla="*/ 1407850 h 1407850"/>
              <a:gd name="connsiteX7-589" fmla="*/ 0 w 6216319"/>
              <a:gd name="connsiteY7-590" fmla="*/ 1407850 h 1407850"/>
              <a:gd name="connsiteX8-591" fmla="*/ 0 w 6216319"/>
              <a:gd name="connsiteY8-592" fmla="*/ 105646 h 1407850"/>
              <a:gd name="connsiteX0-593" fmla="*/ 0 w 6216319"/>
              <a:gd name="connsiteY0-594" fmla="*/ 71230 h 1373434"/>
              <a:gd name="connsiteX1-595" fmla="*/ 323681 w 6216319"/>
              <a:gd name="connsiteY1-596" fmla="*/ 264170 h 1373434"/>
              <a:gd name="connsiteX2-597" fmla="*/ 2265770 w 6216319"/>
              <a:gd name="connsiteY2-598" fmla="*/ 579757 h 1373434"/>
              <a:gd name="connsiteX3-599" fmla="*/ 3244906 w 6216319"/>
              <a:gd name="connsiteY3-600" fmla="*/ 563573 h 1373434"/>
              <a:gd name="connsiteX4-601" fmla="*/ 4628644 w 6216319"/>
              <a:gd name="connsiteY4-602" fmla="*/ 1105740 h 1373434"/>
              <a:gd name="connsiteX5-603" fmla="*/ 5356927 w 6216319"/>
              <a:gd name="connsiteY5-604" fmla="*/ 1259488 h 1373434"/>
              <a:gd name="connsiteX6-605" fmla="*/ 6216319 w 6216319"/>
              <a:gd name="connsiteY6-606" fmla="*/ 1373434 h 1373434"/>
              <a:gd name="connsiteX7-607" fmla="*/ 0 w 6216319"/>
              <a:gd name="connsiteY7-608" fmla="*/ 1373434 h 1373434"/>
              <a:gd name="connsiteX8-609" fmla="*/ 0 w 6216319"/>
              <a:gd name="connsiteY8-610" fmla="*/ 71230 h 1373434"/>
              <a:gd name="connsiteX0-611" fmla="*/ 0 w 6216319"/>
              <a:gd name="connsiteY0-612" fmla="*/ 71230 h 1373434"/>
              <a:gd name="connsiteX1-613" fmla="*/ 323681 w 6216319"/>
              <a:gd name="connsiteY1-614" fmla="*/ 264170 h 1373434"/>
              <a:gd name="connsiteX2-615" fmla="*/ 2265770 w 6216319"/>
              <a:gd name="connsiteY2-616" fmla="*/ 579757 h 1373434"/>
              <a:gd name="connsiteX3-617" fmla="*/ 3244906 w 6216319"/>
              <a:gd name="connsiteY3-618" fmla="*/ 563573 h 1373434"/>
              <a:gd name="connsiteX4-619" fmla="*/ 4628644 w 6216319"/>
              <a:gd name="connsiteY4-620" fmla="*/ 1105740 h 1373434"/>
              <a:gd name="connsiteX5-621" fmla="*/ 5356927 w 6216319"/>
              <a:gd name="connsiteY5-622" fmla="*/ 1259488 h 1373434"/>
              <a:gd name="connsiteX6-623" fmla="*/ 6216319 w 6216319"/>
              <a:gd name="connsiteY6-624" fmla="*/ 1373434 h 1373434"/>
              <a:gd name="connsiteX7-625" fmla="*/ 0 w 6216319"/>
              <a:gd name="connsiteY7-626" fmla="*/ 1373434 h 1373434"/>
              <a:gd name="connsiteX8-627" fmla="*/ 0 w 6216319"/>
              <a:gd name="connsiteY8-628" fmla="*/ 71230 h 1373434"/>
              <a:gd name="connsiteX0-629" fmla="*/ 0 w 6216319"/>
              <a:gd name="connsiteY0-630" fmla="*/ 147399 h 1449603"/>
              <a:gd name="connsiteX1-631" fmla="*/ 323681 w 6216319"/>
              <a:gd name="connsiteY1-632" fmla="*/ 340339 h 1449603"/>
              <a:gd name="connsiteX2-633" fmla="*/ 2265770 w 6216319"/>
              <a:gd name="connsiteY2-634" fmla="*/ 655926 h 1449603"/>
              <a:gd name="connsiteX3-635" fmla="*/ 3244906 w 6216319"/>
              <a:gd name="connsiteY3-636" fmla="*/ 639742 h 1449603"/>
              <a:gd name="connsiteX4-637" fmla="*/ 4628644 w 6216319"/>
              <a:gd name="connsiteY4-638" fmla="*/ 1181909 h 1449603"/>
              <a:gd name="connsiteX5-639" fmla="*/ 5356927 w 6216319"/>
              <a:gd name="connsiteY5-640" fmla="*/ 1335657 h 1449603"/>
              <a:gd name="connsiteX6-641" fmla="*/ 6216319 w 6216319"/>
              <a:gd name="connsiteY6-642" fmla="*/ 1449603 h 1449603"/>
              <a:gd name="connsiteX7-643" fmla="*/ 0 w 6216319"/>
              <a:gd name="connsiteY7-644" fmla="*/ 1449603 h 1449603"/>
              <a:gd name="connsiteX8-645" fmla="*/ 0 w 6216319"/>
              <a:gd name="connsiteY8-646" fmla="*/ 147399 h 1449603"/>
              <a:gd name="connsiteX0-647" fmla="*/ 0 w 6216319"/>
              <a:gd name="connsiteY0-648" fmla="*/ 147399 h 1449603"/>
              <a:gd name="connsiteX1-649" fmla="*/ 323681 w 6216319"/>
              <a:gd name="connsiteY1-650" fmla="*/ 340339 h 1449603"/>
              <a:gd name="connsiteX2-651" fmla="*/ 2265770 w 6216319"/>
              <a:gd name="connsiteY2-652" fmla="*/ 655926 h 1449603"/>
              <a:gd name="connsiteX3-653" fmla="*/ 3244906 w 6216319"/>
              <a:gd name="connsiteY3-654" fmla="*/ 639742 h 1449603"/>
              <a:gd name="connsiteX4-655" fmla="*/ 4628644 w 6216319"/>
              <a:gd name="connsiteY4-656" fmla="*/ 1181909 h 1449603"/>
              <a:gd name="connsiteX5-657" fmla="*/ 5356927 w 6216319"/>
              <a:gd name="connsiteY5-658" fmla="*/ 1335657 h 1449603"/>
              <a:gd name="connsiteX6-659" fmla="*/ 6216319 w 6216319"/>
              <a:gd name="connsiteY6-660" fmla="*/ 1449603 h 1449603"/>
              <a:gd name="connsiteX7-661" fmla="*/ 0 w 6216319"/>
              <a:gd name="connsiteY7-662" fmla="*/ 1449603 h 1449603"/>
              <a:gd name="connsiteX8-663" fmla="*/ 0 w 6216319"/>
              <a:gd name="connsiteY8-664" fmla="*/ 147399 h 1449603"/>
              <a:gd name="connsiteX0-665" fmla="*/ 0 w 6216319"/>
              <a:gd name="connsiteY0-666" fmla="*/ 147399 h 1449603"/>
              <a:gd name="connsiteX1-667" fmla="*/ 323681 w 6216319"/>
              <a:gd name="connsiteY1-668" fmla="*/ 340339 h 1449603"/>
              <a:gd name="connsiteX2-669" fmla="*/ 2265770 w 6216319"/>
              <a:gd name="connsiteY2-670" fmla="*/ 655926 h 1449603"/>
              <a:gd name="connsiteX3-671" fmla="*/ 3244906 w 6216319"/>
              <a:gd name="connsiteY3-672" fmla="*/ 639742 h 1449603"/>
              <a:gd name="connsiteX4-673" fmla="*/ 4628644 w 6216319"/>
              <a:gd name="connsiteY4-674" fmla="*/ 1181909 h 1449603"/>
              <a:gd name="connsiteX5-675" fmla="*/ 5356927 w 6216319"/>
              <a:gd name="connsiteY5-676" fmla="*/ 1335657 h 1449603"/>
              <a:gd name="connsiteX6-677" fmla="*/ 6216319 w 6216319"/>
              <a:gd name="connsiteY6-678" fmla="*/ 1449603 h 1449603"/>
              <a:gd name="connsiteX7-679" fmla="*/ 0 w 6216319"/>
              <a:gd name="connsiteY7-680" fmla="*/ 1449603 h 1449603"/>
              <a:gd name="connsiteX8-681" fmla="*/ 0 w 6216319"/>
              <a:gd name="connsiteY8-682" fmla="*/ 147399 h 1449603"/>
              <a:gd name="connsiteX0-683" fmla="*/ 0 w 6216319"/>
              <a:gd name="connsiteY0-684" fmla="*/ 147399 h 1449603"/>
              <a:gd name="connsiteX1-685" fmla="*/ 323681 w 6216319"/>
              <a:gd name="connsiteY1-686" fmla="*/ 340339 h 1449603"/>
              <a:gd name="connsiteX2-687" fmla="*/ 2265770 w 6216319"/>
              <a:gd name="connsiteY2-688" fmla="*/ 655926 h 1449603"/>
              <a:gd name="connsiteX3-689" fmla="*/ 3244906 w 6216319"/>
              <a:gd name="connsiteY3-690" fmla="*/ 639742 h 1449603"/>
              <a:gd name="connsiteX4-691" fmla="*/ 4628644 w 6216319"/>
              <a:gd name="connsiteY4-692" fmla="*/ 1181909 h 1449603"/>
              <a:gd name="connsiteX5-693" fmla="*/ 5356927 w 6216319"/>
              <a:gd name="connsiteY5-694" fmla="*/ 1335657 h 1449603"/>
              <a:gd name="connsiteX6-695" fmla="*/ 6216319 w 6216319"/>
              <a:gd name="connsiteY6-696" fmla="*/ 1449603 h 1449603"/>
              <a:gd name="connsiteX7-697" fmla="*/ 0 w 6216319"/>
              <a:gd name="connsiteY7-698" fmla="*/ 1449603 h 1449603"/>
              <a:gd name="connsiteX8-699" fmla="*/ 0 w 6216319"/>
              <a:gd name="connsiteY8-700" fmla="*/ 147399 h 1449603"/>
              <a:gd name="connsiteX0-701" fmla="*/ 0 w 6216319"/>
              <a:gd name="connsiteY0-702" fmla="*/ 147399 h 1449603"/>
              <a:gd name="connsiteX1-703" fmla="*/ 323681 w 6216319"/>
              <a:gd name="connsiteY1-704" fmla="*/ 340339 h 1449603"/>
              <a:gd name="connsiteX2-705" fmla="*/ 2265770 w 6216319"/>
              <a:gd name="connsiteY2-706" fmla="*/ 655926 h 1449603"/>
              <a:gd name="connsiteX3-707" fmla="*/ 3244906 w 6216319"/>
              <a:gd name="connsiteY3-708" fmla="*/ 639742 h 1449603"/>
              <a:gd name="connsiteX4-709" fmla="*/ 4628644 w 6216319"/>
              <a:gd name="connsiteY4-710" fmla="*/ 1181909 h 1449603"/>
              <a:gd name="connsiteX5-711" fmla="*/ 5356927 w 6216319"/>
              <a:gd name="connsiteY5-712" fmla="*/ 1335657 h 1449603"/>
              <a:gd name="connsiteX6-713" fmla="*/ 6216319 w 6216319"/>
              <a:gd name="connsiteY6-714" fmla="*/ 1449603 h 1449603"/>
              <a:gd name="connsiteX7-715" fmla="*/ 0 w 6216319"/>
              <a:gd name="connsiteY7-716" fmla="*/ 1449603 h 1449603"/>
              <a:gd name="connsiteX8-717" fmla="*/ 0 w 6216319"/>
              <a:gd name="connsiteY8-718" fmla="*/ 147399 h 1449603"/>
              <a:gd name="connsiteX0-719" fmla="*/ 0 w 6216319"/>
              <a:gd name="connsiteY0-720" fmla="*/ 147399 h 1449603"/>
              <a:gd name="connsiteX1-721" fmla="*/ 323681 w 6216319"/>
              <a:gd name="connsiteY1-722" fmla="*/ 340339 h 1449603"/>
              <a:gd name="connsiteX2-723" fmla="*/ 2265770 w 6216319"/>
              <a:gd name="connsiteY2-724" fmla="*/ 655926 h 1449603"/>
              <a:gd name="connsiteX3-725" fmla="*/ 3244906 w 6216319"/>
              <a:gd name="connsiteY3-726" fmla="*/ 639742 h 1449603"/>
              <a:gd name="connsiteX4-727" fmla="*/ 4628644 w 6216319"/>
              <a:gd name="connsiteY4-728" fmla="*/ 1181909 h 1449603"/>
              <a:gd name="connsiteX5-729" fmla="*/ 5356927 w 6216319"/>
              <a:gd name="connsiteY5-730" fmla="*/ 1335657 h 1449603"/>
              <a:gd name="connsiteX6-731" fmla="*/ 6216319 w 6216319"/>
              <a:gd name="connsiteY6-732" fmla="*/ 1449603 h 1449603"/>
              <a:gd name="connsiteX7-733" fmla="*/ 0 w 6216319"/>
              <a:gd name="connsiteY7-734" fmla="*/ 1449603 h 1449603"/>
              <a:gd name="connsiteX8-735" fmla="*/ 0 w 6216319"/>
              <a:gd name="connsiteY8-736" fmla="*/ 147399 h 144960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59" y="connsiteY6-60"/>
              </a:cxn>
              <a:cxn ang="0">
                <a:pos x="connsiteX7-89" y="connsiteY7-90"/>
              </a:cxn>
              <a:cxn ang="0">
                <a:pos x="connsiteX8-123" y="connsiteY8-124"/>
              </a:cxn>
            </a:cxnLst>
            <a:rect l="l" t="t" r="r" b="b"/>
            <a:pathLst>
              <a:path w="6216319" h="1449603">
                <a:moveTo>
                  <a:pt x="0" y="147399"/>
                </a:moveTo>
                <a:cubicBezTo>
                  <a:pt x="229007" y="145469"/>
                  <a:pt x="222661" y="142579"/>
                  <a:pt x="323681" y="340339"/>
                </a:cubicBezTo>
                <a:cubicBezTo>
                  <a:pt x="1138279" y="-367925"/>
                  <a:pt x="1885444" y="174450"/>
                  <a:pt x="2265770" y="655926"/>
                </a:cubicBezTo>
                <a:cubicBezTo>
                  <a:pt x="2462677" y="479250"/>
                  <a:pt x="2932015" y="355171"/>
                  <a:pt x="3244906" y="639742"/>
                </a:cubicBezTo>
                <a:cubicBezTo>
                  <a:pt x="3517337" y="171753"/>
                  <a:pt x="4733841" y="449580"/>
                  <a:pt x="4628644" y="1181909"/>
                </a:cubicBezTo>
                <a:cubicBezTo>
                  <a:pt x="4984694" y="1080758"/>
                  <a:pt x="5181328" y="1161569"/>
                  <a:pt x="5356927" y="1335657"/>
                </a:cubicBezTo>
                <a:cubicBezTo>
                  <a:pt x="5451606" y="1194156"/>
                  <a:pt x="6105728" y="1026010"/>
                  <a:pt x="6216319" y="1449603"/>
                </a:cubicBezTo>
                <a:lnTo>
                  <a:pt x="0" y="1449603"/>
                </a:lnTo>
                <a:lnTo>
                  <a:pt x="0" y="147399"/>
                </a:lnTo>
                <a:close/>
              </a:path>
            </a:pathLst>
          </a:custGeom>
          <a:solidFill>
            <a:schemeClr val="tx2">
              <a:lumMod val="40000"/>
              <a:lumOff val="60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grpSp>
        <p:nvGrpSpPr>
          <p:cNvPr id="9" name="íṣḻíḍè"/>
          <p:cNvGrpSpPr/>
          <p:nvPr/>
        </p:nvGrpSpPr>
        <p:grpSpPr>
          <a:xfrm flipH="1">
            <a:off x="7260499" y="1773531"/>
            <a:ext cx="3646682" cy="3663802"/>
            <a:chOff x="7659605" y="1304764"/>
            <a:chExt cx="2454599" cy="2466123"/>
          </a:xfrm>
        </p:grpSpPr>
        <p:sp>
          <p:nvSpPr>
            <p:cNvPr id="22" name="îṥļíďê"/>
            <p:cNvSpPr/>
            <p:nvPr/>
          </p:nvSpPr>
          <p:spPr bwMode="auto">
            <a:xfrm>
              <a:off x="7659605" y="2994942"/>
              <a:ext cx="774024" cy="775945"/>
            </a:xfrm>
            <a:custGeom>
              <a:avLst/>
              <a:gdLst>
                <a:gd name="T0" fmla="*/ 200 w 200"/>
                <a:gd name="T1" fmla="*/ 88 h 200"/>
                <a:gd name="T2" fmla="*/ 177 w 200"/>
                <a:gd name="T3" fmla="*/ 24 h 200"/>
                <a:gd name="T4" fmla="*/ 111 w 200"/>
                <a:gd name="T5" fmla="*/ 0 h 200"/>
                <a:gd name="T6" fmla="*/ 8 w 200"/>
                <a:gd name="T7" fmla="*/ 103 h 200"/>
                <a:gd name="T8" fmla="*/ 41 w 200"/>
                <a:gd name="T9" fmla="*/ 81 h 200"/>
                <a:gd name="T10" fmla="*/ 8 w 200"/>
                <a:gd name="T11" fmla="*/ 193 h 200"/>
                <a:gd name="T12" fmla="*/ 119 w 200"/>
                <a:gd name="T13" fmla="*/ 159 h 200"/>
                <a:gd name="T14" fmla="*/ 96 w 200"/>
                <a:gd name="T15" fmla="*/ 192 h 200"/>
                <a:gd name="T16" fmla="*/ 200 w 200"/>
                <a:gd name="T17" fmla="*/ 88 h 200"/>
                <a:gd name="T18" fmla="*/ 122 w 200"/>
                <a:gd name="T19" fmla="*/ 135 h 200"/>
                <a:gd name="T20" fmla="*/ 137 w 200"/>
                <a:gd name="T21" fmla="*/ 114 h 200"/>
                <a:gd name="T22" fmla="*/ 65 w 200"/>
                <a:gd name="T23" fmla="*/ 136 h 200"/>
                <a:gd name="T24" fmla="*/ 86 w 200"/>
                <a:gd name="T25" fmla="*/ 64 h 200"/>
                <a:gd name="T26" fmla="*/ 65 w 200"/>
                <a:gd name="T27" fmla="*/ 78 h 200"/>
                <a:gd name="T28" fmla="*/ 132 w 200"/>
                <a:gd name="T29" fmla="*/ 11 h 200"/>
                <a:gd name="T30" fmla="*/ 174 w 200"/>
                <a:gd name="T31" fmla="*/ 27 h 200"/>
                <a:gd name="T32" fmla="*/ 189 w 200"/>
                <a:gd name="T33" fmla="*/ 68 h 200"/>
                <a:gd name="T34" fmla="*/ 122 w 200"/>
                <a:gd name="T35" fmla="*/ 13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0" h="200">
                  <a:moveTo>
                    <a:pt x="200" y="88"/>
                  </a:moveTo>
                  <a:cubicBezTo>
                    <a:pt x="177" y="24"/>
                    <a:pt x="177" y="24"/>
                    <a:pt x="177" y="24"/>
                  </a:cubicBezTo>
                  <a:cubicBezTo>
                    <a:pt x="111" y="0"/>
                    <a:pt x="111" y="0"/>
                    <a:pt x="111" y="0"/>
                  </a:cubicBezTo>
                  <a:cubicBezTo>
                    <a:pt x="111" y="0"/>
                    <a:pt x="38" y="4"/>
                    <a:pt x="8" y="103"/>
                  </a:cubicBezTo>
                  <a:cubicBezTo>
                    <a:pt x="8" y="103"/>
                    <a:pt x="27" y="87"/>
                    <a:pt x="41" y="81"/>
                  </a:cubicBezTo>
                  <a:cubicBezTo>
                    <a:pt x="41" y="81"/>
                    <a:pt x="0" y="146"/>
                    <a:pt x="8" y="193"/>
                  </a:cubicBezTo>
                  <a:cubicBezTo>
                    <a:pt x="54" y="200"/>
                    <a:pt x="119" y="159"/>
                    <a:pt x="119" y="159"/>
                  </a:cubicBezTo>
                  <a:cubicBezTo>
                    <a:pt x="113" y="173"/>
                    <a:pt x="96" y="192"/>
                    <a:pt x="96" y="192"/>
                  </a:cubicBezTo>
                  <a:cubicBezTo>
                    <a:pt x="195" y="162"/>
                    <a:pt x="200" y="88"/>
                    <a:pt x="200" y="88"/>
                  </a:cubicBezTo>
                  <a:moveTo>
                    <a:pt x="122" y="135"/>
                  </a:moveTo>
                  <a:cubicBezTo>
                    <a:pt x="122" y="135"/>
                    <a:pt x="132" y="123"/>
                    <a:pt x="137" y="114"/>
                  </a:cubicBezTo>
                  <a:cubicBezTo>
                    <a:pt x="137" y="114"/>
                    <a:pt x="94" y="140"/>
                    <a:pt x="65" y="136"/>
                  </a:cubicBezTo>
                  <a:cubicBezTo>
                    <a:pt x="59" y="105"/>
                    <a:pt x="86" y="64"/>
                    <a:pt x="86" y="64"/>
                  </a:cubicBezTo>
                  <a:cubicBezTo>
                    <a:pt x="77" y="68"/>
                    <a:pt x="65" y="78"/>
                    <a:pt x="65" y="78"/>
                  </a:cubicBezTo>
                  <a:cubicBezTo>
                    <a:pt x="84" y="14"/>
                    <a:pt x="132" y="11"/>
                    <a:pt x="132" y="11"/>
                  </a:cubicBezTo>
                  <a:cubicBezTo>
                    <a:pt x="174" y="27"/>
                    <a:pt x="174" y="27"/>
                    <a:pt x="174" y="27"/>
                  </a:cubicBezTo>
                  <a:cubicBezTo>
                    <a:pt x="189" y="68"/>
                    <a:pt x="189" y="68"/>
                    <a:pt x="189" y="68"/>
                  </a:cubicBezTo>
                  <a:cubicBezTo>
                    <a:pt x="189" y="68"/>
                    <a:pt x="186" y="116"/>
                    <a:pt x="122" y="135"/>
                  </a:cubicBezTo>
                </a:path>
              </a:pathLst>
            </a:custGeom>
            <a:solidFill>
              <a:srgbClr val="FF6400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" name="íś1ïḑe"/>
            <p:cNvSpPr/>
            <p:nvPr/>
          </p:nvSpPr>
          <p:spPr bwMode="auto">
            <a:xfrm>
              <a:off x="7888164" y="3037196"/>
              <a:ext cx="503212" cy="501291"/>
            </a:xfrm>
            <a:custGeom>
              <a:avLst/>
              <a:gdLst>
                <a:gd name="T0" fmla="*/ 115 w 130"/>
                <a:gd name="T1" fmla="*/ 16 h 129"/>
                <a:gd name="T2" fmla="*/ 73 w 130"/>
                <a:gd name="T3" fmla="*/ 0 h 129"/>
                <a:gd name="T4" fmla="*/ 6 w 130"/>
                <a:gd name="T5" fmla="*/ 67 h 129"/>
                <a:gd name="T6" fmla="*/ 27 w 130"/>
                <a:gd name="T7" fmla="*/ 53 h 129"/>
                <a:gd name="T8" fmla="*/ 6 w 130"/>
                <a:gd name="T9" fmla="*/ 125 h 129"/>
                <a:gd name="T10" fmla="*/ 78 w 130"/>
                <a:gd name="T11" fmla="*/ 103 h 129"/>
                <a:gd name="T12" fmla="*/ 63 w 130"/>
                <a:gd name="T13" fmla="*/ 124 h 129"/>
                <a:gd name="T14" fmla="*/ 130 w 130"/>
                <a:gd name="T15" fmla="*/ 57 h 129"/>
                <a:gd name="T16" fmla="*/ 115 w 130"/>
                <a:gd name="T17" fmla="*/ 16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129">
                  <a:moveTo>
                    <a:pt x="115" y="16"/>
                  </a:moveTo>
                  <a:cubicBezTo>
                    <a:pt x="73" y="0"/>
                    <a:pt x="73" y="0"/>
                    <a:pt x="73" y="0"/>
                  </a:cubicBezTo>
                  <a:cubicBezTo>
                    <a:pt x="73" y="0"/>
                    <a:pt x="25" y="3"/>
                    <a:pt x="6" y="67"/>
                  </a:cubicBezTo>
                  <a:cubicBezTo>
                    <a:pt x="6" y="67"/>
                    <a:pt x="18" y="57"/>
                    <a:pt x="27" y="53"/>
                  </a:cubicBezTo>
                  <a:cubicBezTo>
                    <a:pt x="27" y="53"/>
                    <a:pt x="0" y="94"/>
                    <a:pt x="6" y="125"/>
                  </a:cubicBezTo>
                  <a:cubicBezTo>
                    <a:pt x="35" y="129"/>
                    <a:pt x="78" y="103"/>
                    <a:pt x="78" y="103"/>
                  </a:cubicBezTo>
                  <a:cubicBezTo>
                    <a:pt x="73" y="112"/>
                    <a:pt x="63" y="124"/>
                    <a:pt x="63" y="124"/>
                  </a:cubicBezTo>
                  <a:cubicBezTo>
                    <a:pt x="127" y="105"/>
                    <a:pt x="130" y="57"/>
                    <a:pt x="130" y="57"/>
                  </a:cubicBezTo>
                  <a:cubicBezTo>
                    <a:pt x="115" y="16"/>
                    <a:pt x="115" y="16"/>
                    <a:pt x="115" y="16"/>
                  </a:cubicBezTo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" name="išḷîḋè"/>
            <p:cNvSpPr/>
            <p:nvPr/>
          </p:nvSpPr>
          <p:spPr bwMode="auto">
            <a:xfrm>
              <a:off x="8410582" y="2727971"/>
              <a:ext cx="635738" cy="848930"/>
            </a:xfrm>
            <a:custGeom>
              <a:avLst/>
              <a:gdLst>
                <a:gd name="T0" fmla="*/ 164 w 164"/>
                <a:gd name="T1" fmla="*/ 55 h 219"/>
                <a:gd name="T2" fmla="*/ 133 w 164"/>
                <a:gd name="T3" fmla="*/ 180 h 219"/>
                <a:gd name="T4" fmla="*/ 0 w 164"/>
                <a:gd name="T5" fmla="*/ 219 h 219"/>
                <a:gd name="T6" fmla="*/ 27 w 164"/>
                <a:gd name="T7" fmla="*/ 82 h 219"/>
                <a:gd name="T8" fmla="*/ 109 w 164"/>
                <a:gd name="T9" fmla="*/ 0 h 219"/>
                <a:gd name="T10" fmla="*/ 164 w 164"/>
                <a:gd name="T11" fmla="*/ 55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4" h="219">
                  <a:moveTo>
                    <a:pt x="164" y="55"/>
                  </a:moveTo>
                  <a:cubicBezTo>
                    <a:pt x="133" y="180"/>
                    <a:pt x="133" y="180"/>
                    <a:pt x="133" y="180"/>
                  </a:cubicBezTo>
                  <a:cubicBezTo>
                    <a:pt x="0" y="219"/>
                    <a:pt x="0" y="219"/>
                    <a:pt x="0" y="219"/>
                  </a:cubicBezTo>
                  <a:cubicBezTo>
                    <a:pt x="0" y="219"/>
                    <a:pt x="93" y="147"/>
                    <a:pt x="27" y="82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64" y="55"/>
                    <a:pt x="164" y="55"/>
                    <a:pt x="164" y="55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" name="íśḻïḑê"/>
            <p:cNvSpPr/>
            <p:nvPr/>
          </p:nvSpPr>
          <p:spPr bwMode="auto">
            <a:xfrm>
              <a:off x="7842068" y="2366887"/>
              <a:ext cx="847009" cy="639579"/>
            </a:xfrm>
            <a:custGeom>
              <a:avLst/>
              <a:gdLst>
                <a:gd name="T0" fmla="*/ 164 w 219"/>
                <a:gd name="T1" fmla="*/ 0 h 165"/>
                <a:gd name="T2" fmla="*/ 38 w 219"/>
                <a:gd name="T3" fmla="*/ 32 h 165"/>
                <a:gd name="T4" fmla="*/ 0 w 219"/>
                <a:gd name="T5" fmla="*/ 165 h 165"/>
                <a:gd name="T6" fmla="*/ 137 w 219"/>
                <a:gd name="T7" fmla="*/ 137 h 165"/>
                <a:gd name="T8" fmla="*/ 219 w 219"/>
                <a:gd name="T9" fmla="*/ 55 h 165"/>
                <a:gd name="T10" fmla="*/ 164 w 219"/>
                <a:gd name="T11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9" h="165">
                  <a:moveTo>
                    <a:pt x="164" y="0"/>
                  </a:moveTo>
                  <a:cubicBezTo>
                    <a:pt x="38" y="32"/>
                    <a:pt x="38" y="32"/>
                    <a:pt x="38" y="32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0" y="165"/>
                    <a:pt x="71" y="72"/>
                    <a:pt x="137" y="137"/>
                  </a:cubicBezTo>
                  <a:cubicBezTo>
                    <a:pt x="219" y="55"/>
                    <a:pt x="219" y="55"/>
                    <a:pt x="219" y="55"/>
                  </a:cubicBezTo>
                  <a:lnTo>
                    <a:pt x="164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" name="íṧḷîḓè"/>
            <p:cNvSpPr/>
            <p:nvPr/>
          </p:nvSpPr>
          <p:spPr bwMode="auto">
            <a:xfrm>
              <a:off x="8654506" y="1685054"/>
              <a:ext cx="1081329" cy="1081330"/>
            </a:xfrm>
            <a:custGeom>
              <a:avLst/>
              <a:gdLst>
                <a:gd name="T0" fmla="*/ 61 w 279"/>
                <a:gd name="T1" fmla="*/ 221 h 279"/>
                <a:gd name="T2" fmla="*/ 148 w 279"/>
                <a:gd name="T3" fmla="*/ 279 h 279"/>
                <a:gd name="T4" fmla="*/ 279 w 279"/>
                <a:gd name="T5" fmla="*/ 78 h 279"/>
                <a:gd name="T6" fmla="*/ 233 w 279"/>
                <a:gd name="T7" fmla="*/ 48 h 279"/>
                <a:gd name="T8" fmla="*/ 204 w 279"/>
                <a:gd name="T9" fmla="*/ 7 h 279"/>
                <a:gd name="T10" fmla="*/ 202 w 279"/>
                <a:gd name="T11" fmla="*/ 0 h 279"/>
                <a:gd name="T12" fmla="*/ 0 w 279"/>
                <a:gd name="T13" fmla="*/ 131 h 279"/>
                <a:gd name="T14" fmla="*/ 8 w 279"/>
                <a:gd name="T15" fmla="*/ 147 h 279"/>
                <a:gd name="T16" fmla="*/ 61 w 279"/>
                <a:gd name="T17" fmla="*/ 221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9" h="279">
                  <a:moveTo>
                    <a:pt x="61" y="221"/>
                  </a:moveTo>
                  <a:cubicBezTo>
                    <a:pt x="83" y="243"/>
                    <a:pt x="111" y="264"/>
                    <a:pt x="148" y="279"/>
                  </a:cubicBezTo>
                  <a:cubicBezTo>
                    <a:pt x="207" y="212"/>
                    <a:pt x="249" y="138"/>
                    <a:pt x="279" y="78"/>
                  </a:cubicBezTo>
                  <a:cubicBezTo>
                    <a:pt x="259" y="70"/>
                    <a:pt x="244" y="60"/>
                    <a:pt x="233" y="48"/>
                  </a:cubicBezTo>
                  <a:cubicBezTo>
                    <a:pt x="218" y="34"/>
                    <a:pt x="210" y="19"/>
                    <a:pt x="204" y="7"/>
                  </a:cubicBezTo>
                  <a:cubicBezTo>
                    <a:pt x="203" y="4"/>
                    <a:pt x="202" y="2"/>
                    <a:pt x="202" y="0"/>
                  </a:cubicBezTo>
                  <a:cubicBezTo>
                    <a:pt x="141" y="29"/>
                    <a:pt x="67" y="72"/>
                    <a:pt x="0" y="131"/>
                  </a:cubicBezTo>
                  <a:cubicBezTo>
                    <a:pt x="2" y="136"/>
                    <a:pt x="5" y="141"/>
                    <a:pt x="8" y="147"/>
                  </a:cubicBezTo>
                  <a:cubicBezTo>
                    <a:pt x="18" y="168"/>
                    <a:pt x="35" y="196"/>
                    <a:pt x="61" y="221"/>
                  </a:cubicBezTo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" name="îśḷïḋe"/>
            <p:cNvSpPr/>
            <p:nvPr/>
          </p:nvSpPr>
          <p:spPr bwMode="auto">
            <a:xfrm>
              <a:off x="9476547" y="1487227"/>
              <a:ext cx="457117" cy="457117"/>
            </a:xfrm>
            <a:custGeom>
              <a:avLst/>
              <a:gdLst>
                <a:gd name="T0" fmla="*/ 29 w 118"/>
                <a:gd name="T1" fmla="*/ 91 h 118"/>
                <a:gd name="T2" fmla="*/ 72 w 118"/>
                <a:gd name="T3" fmla="*/ 118 h 118"/>
                <a:gd name="T4" fmla="*/ 118 w 118"/>
                <a:gd name="T5" fmla="*/ 0 h 118"/>
                <a:gd name="T6" fmla="*/ 0 w 118"/>
                <a:gd name="T7" fmla="*/ 46 h 118"/>
                <a:gd name="T8" fmla="*/ 3 w 118"/>
                <a:gd name="T9" fmla="*/ 53 h 118"/>
                <a:gd name="T10" fmla="*/ 29 w 118"/>
                <a:gd name="T11" fmla="*/ 91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8" h="118">
                  <a:moveTo>
                    <a:pt x="29" y="91"/>
                  </a:moveTo>
                  <a:cubicBezTo>
                    <a:pt x="40" y="102"/>
                    <a:pt x="54" y="111"/>
                    <a:pt x="72" y="118"/>
                  </a:cubicBezTo>
                  <a:cubicBezTo>
                    <a:pt x="104" y="50"/>
                    <a:pt x="118" y="0"/>
                    <a:pt x="118" y="0"/>
                  </a:cubicBezTo>
                  <a:cubicBezTo>
                    <a:pt x="118" y="0"/>
                    <a:pt x="69" y="14"/>
                    <a:pt x="0" y="46"/>
                  </a:cubicBezTo>
                  <a:cubicBezTo>
                    <a:pt x="1" y="48"/>
                    <a:pt x="2" y="50"/>
                    <a:pt x="3" y="53"/>
                  </a:cubicBezTo>
                  <a:cubicBezTo>
                    <a:pt x="8" y="64"/>
                    <a:pt x="16" y="78"/>
                    <a:pt x="29" y="91"/>
                  </a:cubicBezTo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8" name="iṣ1iḍè"/>
            <p:cNvSpPr/>
            <p:nvPr/>
          </p:nvSpPr>
          <p:spPr bwMode="auto">
            <a:xfrm>
              <a:off x="8062943" y="2222838"/>
              <a:ext cx="1129346" cy="1137029"/>
            </a:xfrm>
            <a:custGeom>
              <a:avLst/>
              <a:gdLst>
                <a:gd name="T0" fmla="*/ 206 w 292"/>
                <a:gd name="T1" fmla="*/ 91 h 293"/>
                <a:gd name="T2" fmla="*/ 150 w 292"/>
                <a:gd name="T3" fmla="*/ 14 h 293"/>
                <a:gd name="T4" fmla="*/ 144 w 292"/>
                <a:gd name="T5" fmla="*/ 0 h 293"/>
                <a:gd name="T6" fmla="*/ 0 w 292"/>
                <a:gd name="T7" fmla="*/ 197 h 293"/>
                <a:gd name="T8" fmla="*/ 37 w 292"/>
                <a:gd name="T9" fmla="*/ 253 h 293"/>
                <a:gd name="T10" fmla="*/ 96 w 292"/>
                <a:gd name="T11" fmla="*/ 293 h 293"/>
                <a:gd name="T12" fmla="*/ 292 w 292"/>
                <a:gd name="T13" fmla="*/ 149 h 293"/>
                <a:gd name="T14" fmla="*/ 206 w 292"/>
                <a:gd name="T15" fmla="*/ 91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2" h="293">
                  <a:moveTo>
                    <a:pt x="206" y="91"/>
                  </a:moveTo>
                  <a:cubicBezTo>
                    <a:pt x="179" y="64"/>
                    <a:pt x="161" y="35"/>
                    <a:pt x="150" y="14"/>
                  </a:cubicBezTo>
                  <a:cubicBezTo>
                    <a:pt x="148" y="9"/>
                    <a:pt x="146" y="4"/>
                    <a:pt x="144" y="0"/>
                  </a:cubicBezTo>
                  <a:cubicBezTo>
                    <a:pt x="86" y="53"/>
                    <a:pt x="34" y="118"/>
                    <a:pt x="0" y="197"/>
                  </a:cubicBezTo>
                  <a:cubicBezTo>
                    <a:pt x="0" y="197"/>
                    <a:pt x="11" y="228"/>
                    <a:pt x="37" y="253"/>
                  </a:cubicBezTo>
                  <a:cubicBezTo>
                    <a:pt x="63" y="279"/>
                    <a:pt x="96" y="293"/>
                    <a:pt x="96" y="293"/>
                  </a:cubicBezTo>
                  <a:cubicBezTo>
                    <a:pt x="175" y="260"/>
                    <a:pt x="240" y="207"/>
                    <a:pt x="292" y="149"/>
                  </a:cubicBezTo>
                  <a:cubicBezTo>
                    <a:pt x="256" y="134"/>
                    <a:pt x="228" y="113"/>
                    <a:pt x="206" y="91"/>
                  </a:cubicBezTo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9" name="ïSľîďê"/>
            <p:cNvSpPr/>
            <p:nvPr/>
          </p:nvSpPr>
          <p:spPr bwMode="auto">
            <a:xfrm>
              <a:off x="9438133" y="1665848"/>
              <a:ext cx="316908" cy="320750"/>
            </a:xfrm>
            <a:custGeom>
              <a:avLst/>
              <a:gdLst>
                <a:gd name="T0" fmla="*/ 31 w 82"/>
                <a:gd name="T1" fmla="*/ 53 h 83"/>
                <a:gd name="T2" fmla="*/ 77 w 82"/>
                <a:gd name="T3" fmla="*/ 83 h 83"/>
                <a:gd name="T4" fmla="*/ 82 w 82"/>
                <a:gd name="T5" fmla="*/ 72 h 83"/>
                <a:gd name="T6" fmla="*/ 39 w 82"/>
                <a:gd name="T7" fmla="*/ 45 h 83"/>
                <a:gd name="T8" fmla="*/ 13 w 82"/>
                <a:gd name="T9" fmla="*/ 7 h 83"/>
                <a:gd name="T10" fmla="*/ 10 w 82"/>
                <a:gd name="T11" fmla="*/ 0 h 83"/>
                <a:gd name="T12" fmla="*/ 0 w 82"/>
                <a:gd name="T13" fmla="*/ 5 h 83"/>
                <a:gd name="T14" fmla="*/ 2 w 82"/>
                <a:gd name="T15" fmla="*/ 12 h 83"/>
                <a:gd name="T16" fmla="*/ 31 w 82"/>
                <a:gd name="T17" fmla="*/ 5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83">
                  <a:moveTo>
                    <a:pt x="31" y="53"/>
                  </a:moveTo>
                  <a:cubicBezTo>
                    <a:pt x="42" y="65"/>
                    <a:pt x="57" y="75"/>
                    <a:pt x="77" y="83"/>
                  </a:cubicBezTo>
                  <a:cubicBezTo>
                    <a:pt x="78" y="79"/>
                    <a:pt x="80" y="76"/>
                    <a:pt x="82" y="72"/>
                  </a:cubicBezTo>
                  <a:cubicBezTo>
                    <a:pt x="64" y="65"/>
                    <a:pt x="50" y="56"/>
                    <a:pt x="39" y="45"/>
                  </a:cubicBezTo>
                  <a:cubicBezTo>
                    <a:pt x="26" y="32"/>
                    <a:pt x="18" y="18"/>
                    <a:pt x="13" y="7"/>
                  </a:cubicBezTo>
                  <a:cubicBezTo>
                    <a:pt x="12" y="4"/>
                    <a:pt x="11" y="2"/>
                    <a:pt x="10" y="0"/>
                  </a:cubicBezTo>
                  <a:cubicBezTo>
                    <a:pt x="7" y="2"/>
                    <a:pt x="3" y="3"/>
                    <a:pt x="0" y="5"/>
                  </a:cubicBezTo>
                  <a:cubicBezTo>
                    <a:pt x="0" y="7"/>
                    <a:pt x="1" y="9"/>
                    <a:pt x="2" y="12"/>
                  </a:cubicBezTo>
                  <a:cubicBezTo>
                    <a:pt x="8" y="24"/>
                    <a:pt x="16" y="39"/>
                    <a:pt x="31" y="53"/>
                  </a:cubicBezTo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0" name="ïṧľîḑê"/>
            <p:cNvSpPr/>
            <p:nvPr/>
          </p:nvSpPr>
          <p:spPr bwMode="auto">
            <a:xfrm>
              <a:off x="8619933" y="2192108"/>
              <a:ext cx="608848" cy="608848"/>
            </a:xfrm>
            <a:custGeom>
              <a:avLst/>
              <a:gdLst>
                <a:gd name="T0" fmla="*/ 62 w 157"/>
                <a:gd name="T1" fmla="*/ 99 h 157"/>
                <a:gd name="T2" fmla="*/ 148 w 157"/>
                <a:gd name="T3" fmla="*/ 157 h 157"/>
                <a:gd name="T4" fmla="*/ 157 w 157"/>
                <a:gd name="T5" fmla="*/ 148 h 157"/>
                <a:gd name="T6" fmla="*/ 70 w 157"/>
                <a:gd name="T7" fmla="*/ 90 h 157"/>
                <a:gd name="T8" fmla="*/ 17 w 157"/>
                <a:gd name="T9" fmla="*/ 16 h 157"/>
                <a:gd name="T10" fmla="*/ 9 w 157"/>
                <a:gd name="T11" fmla="*/ 0 h 157"/>
                <a:gd name="T12" fmla="*/ 0 w 157"/>
                <a:gd name="T13" fmla="*/ 8 h 157"/>
                <a:gd name="T14" fmla="*/ 6 w 157"/>
                <a:gd name="T15" fmla="*/ 22 h 157"/>
                <a:gd name="T16" fmla="*/ 62 w 157"/>
                <a:gd name="T17" fmla="*/ 99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7" h="157">
                  <a:moveTo>
                    <a:pt x="62" y="99"/>
                  </a:moveTo>
                  <a:cubicBezTo>
                    <a:pt x="84" y="121"/>
                    <a:pt x="112" y="142"/>
                    <a:pt x="148" y="157"/>
                  </a:cubicBezTo>
                  <a:cubicBezTo>
                    <a:pt x="151" y="154"/>
                    <a:pt x="154" y="151"/>
                    <a:pt x="157" y="148"/>
                  </a:cubicBezTo>
                  <a:cubicBezTo>
                    <a:pt x="120" y="133"/>
                    <a:pt x="92" y="112"/>
                    <a:pt x="70" y="90"/>
                  </a:cubicBezTo>
                  <a:cubicBezTo>
                    <a:pt x="44" y="65"/>
                    <a:pt x="27" y="37"/>
                    <a:pt x="17" y="16"/>
                  </a:cubicBezTo>
                  <a:cubicBezTo>
                    <a:pt x="14" y="10"/>
                    <a:pt x="11" y="5"/>
                    <a:pt x="9" y="0"/>
                  </a:cubicBezTo>
                  <a:cubicBezTo>
                    <a:pt x="6" y="3"/>
                    <a:pt x="3" y="6"/>
                    <a:pt x="0" y="8"/>
                  </a:cubicBezTo>
                  <a:cubicBezTo>
                    <a:pt x="2" y="12"/>
                    <a:pt x="4" y="17"/>
                    <a:pt x="6" y="22"/>
                  </a:cubicBezTo>
                  <a:cubicBezTo>
                    <a:pt x="17" y="43"/>
                    <a:pt x="35" y="72"/>
                    <a:pt x="62" y="99"/>
                  </a:cubicBezTo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1" name="iṣ1ïde"/>
            <p:cNvSpPr/>
            <p:nvPr/>
          </p:nvSpPr>
          <p:spPr bwMode="auto">
            <a:xfrm>
              <a:off x="8124404" y="2595445"/>
              <a:ext cx="693357" cy="695278"/>
            </a:xfrm>
            <a:custGeom>
              <a:avLst/>
              <a:gdLst>
                <a:gd name="T0" fmla="*/ 302 w 361"/>
                <a:gd name="T1" fmla="*/ 0 h 362"/>
                <a:gd name="T2" fmla="*/ 361 w 361"/>
                <a:gd name="T3" fmla="*/ 61 h 362"/>
                <a:gd name="T4" fmla="*/ 0 w 361"/>
                <a:gd name="T5" fmla="*/ 362 h 362"/>
                <a:gd name="T6" fmla="*/ 302 w 361"/>
                <a:gd name="T7" fmla="*/ 0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1" h="362">
                  <a:moveTo>
                    <a:pt x="302" y="0"/>
                  </a:moveTo>
                  <a:lnTo>
                    <a:pt x="361" y="61"/>
                  </a:lnTo>
                  <a:lnTo>
                    <a:pt x="0" y="362"/>
                  </a:lnTo>
                  <a:lnTo>
                    <a:pt x="302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2" name="iṥļîdè"/>
            <p:cNvSpPr/>
            <p:nvPr/>
          </p:nvSpPr>
          <p:spPr bwMode="auto">
            <a:xfrm>
              <a:off x="9820344" y="1304764"/>
              <a:ext cx="293860" cy="293860"/>
            </a:xfrm>
            <a:custGeom>
              <a:avLst/>
              <a:gdLst>
                <a:gd name="T0" fmla="*/ 153 w 153"/>
                <a:gd name="T1" fmla="*/ 0 h 153"/>
                <a:gd name="T2" fmla="*/ 10 w 153"/>
                <a:gd name="T3" fmla="*/ 111 h 153"/>
                <a:gd name="T4" fmla="*/ 0 w 153"/>
                <a:gd name="T5" fmla="*/ 153 h 153"/>
                <a:gd name="T6" fmla="*/ 43 w 153"/>
                <a:gd name="T7" fmla="*/ 145 h 153"/>
                <a:gd name="T8" fmla="*/ 153 w 153"/>
                <a:gd name="T9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3" h="153">
                  <a:moveTo>
                    <a:pt x="153" y="0"/>
                  </a:moveTo>
                  <a:lnTo>
                    <a:pt x="10" y="111"/>
                  </a:lnTo>
                  <a:lnTo>
                    <a:pt x="0" y="153"/>
                  </a:lnTo>
                  <a:lnTo>
                    <a:pt x="43" y="145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3" name="íśļíḓé"/>
            <p:cNvSpPr/>
            <p:nvPr/>
          </p:nvSpPr>
          <p:spPr bwMode="auto">
            <a:xfrm>
              <a:off x="9820344" y="1304764"/>
              <a:ext cx="293860" cy="293860"/>
            </a:xfrm>
            <a:custGeom>
              <a:avLst/>
              <a:gdLst>
                <a:gd name="T0" fmla="*/ 153 w 153"/>
                <a:gd name="T1" fmla="*/ 0 h 153"/>
                <a:gd name="T2" fmla="*/ 10 w 153"/>
                <a:gd name="T3" fmla="*/ 111 h 153"/>
                <a:gd name="T4" fmla="*/ 0 w 153"/>
                <a:gd name="T5" fmla="*/ 153 h 153"/>
                <a:gd name="T6" fmla="*/ 43 w 153"/>
                <a:gd name="T7" fmla="*/ 145 h 153"/>
                <a:gd name="T8" fmla="*/ 153 w 153"/>
                <a:gd name="T9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3" h="153">
                  <a:moveTo>
                    <a:pt x="153" y="0"/>
                  </a:moveTo>
                  <a:lnTo>
                    <a:pt x="10" y="111"/>
                  </a:lnTo>
                  <a:lnTo>
                    <a:pt x="0" y="153"/>
                  </a:lnTo>
                  <a:lnTo>
                    <a:pt x="43" y="145"/>
                  </a:lnTo>
                  <a:lnTo>
                    <a:pt x="153" y="0"/>
                  </a:lnTo>
                </a:path>
              </a:pathLst>
            </a:custGeom>
            <a:no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4" name="íśḻídè"/>
            <p:cNvSpPr/>
            <p:nvPr/>
          </p:nvSpPr>
          <p:spPr bwMode="auto">
            <a:xfrm>
              <a:off x="9096257" y="1952025"/>
              <a:ext cx="372608" cy="372608"/>
            </a:xfrm>
            <a:custGeom>
              <a:avLst/>
              <a:gdLst>
                <a:gd name="T0" fmla="*/ 79 w 96"/>
                <a:gd name="T1" fmla="*/ 79 h 96"/>
                <a:gd name="T2" fmla="*/ 17 w 96"/>
                <a:gd name="T3" fmla="*/ 79 h 96"/>
                <a:gd name="T4" fmla="*/ 17 w 96"/>
                <a:gd name="T5" fmla="*/ 17 h 96"/>
                <a:gd name="T6" fmla="*/ 79 w 96"/>
                <a:gd name="T7" fmla="*/ 17 h 96"/>
                <a:gd name="T8" fmla="*/ 79 w 96"/>
                <a:gd name="T9" fmla="*/ 79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96">
                  <a:moveTo>
                    <a:pt x="79" y="79"/>
                  </a:moveTo>
                  <a:cubicBezTo>
                    <a:pt x="62" y="96"/>
                    <a:pt x="34" y="96"/>
                    <a:pt x="17" y="79"/>
                  </a:cubicBezTo>
                  <a:cubicBezTo>
                    <a:pt x="0" y="62"/>
                    <a:pt x="0" y="34"/>
                    <a:pt x="17" y="17"/>
                  </a:cubicBezTo>
                  <a:cubicBezTo>
                    <a:pt x="34" y="0"/>
                    <a:pt x="62" y="0"/>
                    <a:pt x="79" y="17"/>
                  </a:cubicBezTo>
                  <a:cubicBezTo>
                    <a:pt x="96" y="34"/>
                    <a:pt x="96" y="62"/>
                    <a:pt x="79" y="79"/>
                  </a:cubicBezTo>
                </a:path>
              </a:pathLst>
            </a:custGeom>
            <a:solidFill>
              <a:schemeClr val="bg2"/>
            </a:solidFill>
            <a:ln w="9525">
              <a:solidFill>
                <a:srgbClr val="000000"/>
              </a:solidFill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5" name="íṣḻïďê"/>
            <p:cNvSpPr/>
            <p:nvPr/>
          </p:nvSpPr>
          <p:spPr bwMode="auto">
            <a:xfrm>
              <a:off x="9096257" y="1952025"/>
              <a:ext cx="372608" cy="372608"/>
            </a:xfrm>
            <a:custGeom>
              <a:avLst/>
              <a:gdLst>
                <a:gd name="T0" fmla="*/ 48 w 96"/>
                <a:gd name="T1" fmla="*/ 96 h 96"/>
                <a:gd name="T2" fmla="*/ 14 w 96"/>
                <a:gd name="T3" fmla="*/ 82 h 96"/>
                <a:gd name="T4" fmla="*/ 0 w 96"/>
                <a:gd name="T5" fmla="*/ 48 h 96"/>
                <a:gd name="T6" fmla="*/ 14 w 96"/>
                <a:gd name="T7" fmla="*/ 14 h 96"/>
                <a:gd name="T8" fmla="*/ 48 w 96"/>
                <a:gd name="T9" fmla="*/ 0 h 96"/>
                <a:gd name="T10" fmla="*/ 82 w 96"/>
                <a:gd name="T11" fmla="*/ 14 h 96"/>
                <a:gd name="T12" fmla="*/ 96 w 96"/>
                <a:gd name="T13" fmla="*/ 48 h 96"/>
                <a:gd name="T14" fmla="*/ 82 w 96"/>
                <a:gd name="T15" fmla="*/ 82 h 96"/>
                <a:gd name="T16" fmla="*/ 48 w 96"/>
                <a:gd name="T17" fmla="*/ 96 h 96"/>
                <a:gd name="T18" fmla="*/ 48 w 96"/>
                <a:gd name="T19" fmla="*/ 10 h 96"/>
                <a:gd name="T20" fmla="*/ 21 w 96"/>
                <a:gd name="T21" fmla="*/ 21 h 96"/>
                <a:gd name="T22" fmla="*/ 10 w 96"/>
                <a:gd name="T23" fmla="*/ 48 h 96"/>
                <a:gd name="T24" fmla="*/ 21 w 96"/>
                <a:gd name="T25" fmla="*/ 75 h 96"/>
                <a:gd name="T26" fmla="*/ 48 w 96"/>
                <a:gd name="T27" fmla="*/ 86 h 96"/>
                <a:gd name="T28" fmla="*/ 75 w 96"/>
                <a:gd name="T29" fmla="*/ 75 h 96"/>
                <a:gd name="T30" fmla="*/ 86 w 96"/>
                <a:gd name="T31" fmla="*/ 48 h 96"/>
                <a:gd name="T32" fmla="*/ 75 w 96"/>
                <a:gd name="T33" fmla="*/ 21 h 96"/>
                <a:gd name="T34" fmla="*/ 48 w 96"/>
                <a:gd name="T35" fmla="*/ 1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6" h="96">
                  <a:moveTo>
                    <a:pt x="48" y="96"/>
                  </a:moveTo>
                  <a:cubicBezTo>
                    <a:pt x="35" y="96"/>
                    <a:pt x="23" y="91"/>
                    <a:pt x="14" y="82"/>
                  </a:cubicBezTo>
                  <a:cubicBezTo>
                    <a:pt x="5" y="73"/>
                    <a:pt x="0" y="61"/>
                    <a:pt x="0" y="48"/>
                  </a:cubicBezTo>
                  <a:cubicBezTo>
                    <a:pt x="0" y="35"/>
                    <a:pt x="5" y="23"/>
                    <a:pt x="14" y="14"/>
                  </a:cubicBezTo>
                  <a:cubicBezTo>
                    <a:pt x="23" y="5"/>
                    <a:pt x="35" y="0"/>
                    <a:pt x="48" y="0"/>
                  </a:cubicBezTo>
                  <a:cubicBezTo>
                    <a:pt x="61" y="0"/>
                    <a:pt x="73" y="5"/>
                    <a:pt x="82" y="14"/>
                  </a:cubicBezTo>
                  <a:cubicBezTo>
                    <a:pt x="91" y="23"/>
                    <a:pt x="96" y="35"/>
                    <a:pt x="96" y="48"/>
                  </a:cubicBezTo>
                  <a:cubicBezTo>
                    <a:pt x="96" y="61"/>
                    <a:pt x="91" y="73"/>
                    <a:pt x="82" y="82"/>
                  </a:cubicBezTo>
                  <a:cubicBezTo>
                    <a:pt x="73" y="91"/>
                    <a:pt x="61" y="96"/>
                    <a:pt x="48" y="96"/>
                  </a:cubicBezTo>
                  <a:moveTo>
                    <a:pt x="48" y="10"/>
                  </a:moveTo>
                  <a:cubicBezTo>
                    <a:pt x="38" y="10"/>
                    <a:pt x="28" y="14"/>
                    <a:pt x="21" y="21"/>
                  </a:cubicBezTo>
                  <a:cubicBezTo>
                    <a:pt x="14" y="28"/>
                    <a:pt x="10" y="38"/>
                    <a:pt x="10" y="48"/>
                  </a:cubicBezTo>
                  <a:cubicBezTo>
                    <a:pt x="10" y="58"/>
                    <a:pt x="14" y="68"/>
                    <a:pt x="21" y="75"/>
                  </a:cubicBezTo>
                  <a:cubicBezTo>
                    <a:pt x="28" y="82"/>
                    <a:pt x="38" y="86"/>
                    <a:pt x="48" y="86"/>
                  </a:cubicBezTo>
                  <a:cubicBezTo>
                    <a:pt x="58" y="86"/>
                    <a:pt x="68" y="82"/>
                    <a:pt x="75" y="75"/>
                  </a:cubicBezTo>
                  <a:cubicBezTo>
                    <a:pt x="82" y="68"/>
                    <a:pt x="86" y="58"/>
                    <a:pt x="86" y="48"/>
                  </a:cubicBezTo>
                  <a:cubicBezTo>
                    <a:pt x="86" y="38"/>
                    <a:pt x="82" y="28"/>
                    <a:pt x="75" y="21"/>
                  </a:cubicBezTo>
                  <a:cubicBezTo>
                    <a:pt x="68" y="14"/>
                    <a:pt x="58" y="10"/>
                    <a:pt x="48" y="10"/>
                  </a:cubicBezTo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6" name="işļïḓé"/>
            <p:cNvSpPr/>
            <p:nvPr/>
          </p:nvSpPr>
          <p:spPr bwMode="auto">
            <a:xfrm>
              <a:off x="9933662" y="1487227"/>
              <a:ext cx="0" cy="3842"/>
            </a:xfrm>
            <a:custGeom>
              <a:avLst/>
              <a:gdLst>
                <a:gd name="T0" fmla="*/ 0 h 1"/>
                <a:gd name="T1" fmla="*/ 0 h 1"/>
                <a:gd name="T2" fmla="*/ 1 h 1"/>
                <a:gd name="T3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264D6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7" name="i$ļïdê"/>
            <p:cNvSpPr/>
            <p:nvPr/>
          </p:nvSpPr>
          <p:spPr bwMode="auto">
            <a:xfrm>
              <a:off x="8429788" y="2883544"/>
              <a:ext cx="689515" cy="480164"/>
            </a:xfrm>
            <a:custGeom>
              <a:avLst/>
              <a:gdLst>
                <a:gd name="T0" fmla="*/ 45 w 178"/>
                <a:gd name="T1" fmla="*/ 102 h 124"/>
                <a:gd name="T2" fmla="*/ 1 w 178"/>
                <a:gd name="T3" fmla="*/ 123 h 124"/>
                <a:gd name="T4" fmla="*/ 0 w 178"/>
                <a:gd name="T5" fmla="*/ 123 h 124"/>
                <a:gd name="T6" fmla="*/ 0 w 178"/>
                <a:gd name="T7" fmla="*/ 123 h 124"/>
                <a:gd name="T8" fmla="*/ 1 w 178"/>
                <a:gd name="T9" fmla="*/ 124 h 124"/>
                <a:gd name="T10" fmla="*/ 45 w 178"/>
                <a:gd name="T11" fmla="*/ 102 h 124"/>
                <a:gd name="T12" fmla="*/ 45 w 178"/>
                <a:gd name="T13" fmla="*/ 102 h 124"/>
                <a:gd name="T14" fmla="*/ 178 w 178"/>
                <a:gd name="T15" fmla="*/ 0 h 124"/>
                <a:gd name="T16" fmla="*/ 158 w 178"/>
                <a:gd name="T17" fmla="*/ 19 h 124"/>
                <a:gd name="T18" fmla="*/ 158 w 178"/>
                <a:gd name="T19" fmla="*/ 19 h 124"/>
                <a:gd name="T20" fmla="*/ 178 w 178"/>
                <a:gd name="T21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8" h="124">
                  <a:moveTo>
                    <a:pt x="45" y="102"/>
                  </a:moveTo>
                  <a:cubicBezTo>
                    <a:pt x="31" y="110"/>
                    <a:pt x="16" y="117"/>
                    <a:pt x="1" y="123"/>
                  </a:cubicBezTo>
                  <a:cubicBezTo>
                    <a:pt x="1" y="123"/>
                    <a:pt x="1" y="123"/>
                    <a:pt x="0" y="123"/>
                  </a:cubicBezTo>
                  <a:cubicBezTo>
                    <a:pt x="0" y="123"/>
                    <a:pt x="0" y="123"/>
                    <a:pt x="0" y="123"/>
                  </a:cubicBezTo>
                  <a:cubicBezTo>
                    <a:pt x="1" y="124"/>
                    <a:pt x="1" y="124"/>
                    <a:pt x="1" y="124"/>
                  </a:cubicBezTo>
                  <a:cubicBezTo>
                    <a:pt x="16" y="117"/>
                    <a:pt x="31" y="110"/>
                    <a:pt x="45" y="102"/>
                  </a:cubicBezTo>
                  <a:cubicBezTo>
                    <a:pt x="45" y="102"/>
                    <a:pt x="45" y="102"/>
                    <a:pt x="45" y="102"/>
                  </a:cubicBezTo>
                  <a:moveTo>
                    <a:pt x="178" y="0"/>
                  </a:moveTo>
                  <a:cubicBezTo>
                    <a:pt x="172" y="6"/>
                    <a:pt x="165" y="13"/>
                    <a:pt x="158" y="19"/>
                  </a:cubicBezTo>
                  <a:cubicBezTo>
                    <a:pt x="158" y="19"/>
                    <a:pt x="158" y="19"/>
                    <a:pt x="158" y="19"/>
                  </a:cubicBezTo>
                  <a:cubicBezTo>
                    <a:pt x="165" y="13"/>
                    <a:pt x="172" y="6"/>
                    <a:pt x="178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8" name="ïsḻiḍé"/>
            <p:cNvSpPr/>
            <p:nvPr/>
          </p:nvSpPr>
          <p:spPr bwMode="auto">
            <a:xfrm>
              <a:off x="8410582" y="3352184"/>
              <a:ext cx="19206" cy="7682"/>
            </a:xfrm>
            <a:custGeom>
              <a:avLst/>
              <a:gdLst>
                <a:gd name="T0" fmla="*/ 0 w 5"/>
                <a:gd name="T1" fmla="*/ 0 h 2"/>
                <a:gd name="T2" fmla="*/ 5 w 5"/>
                <a:gd name="T3" fmla="*/ 2 h 2"/>
                <a:gd name="T4" fmla="*/ 5 w 5"/>
                <a:gd name="T5" fmla="*/ 2 h 2"/>
                <a:gd name="T6" fmla="*/ 0 w 5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2">
                  <a:moveTo>
                    <a:pt x="0" y="0"/>
                  </a:move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1"/>
                    <a:pt x="3" y="1"/>
                    <a:pt x="0" y="0"/>
                  </a:cubicBezTo>
                </a:path>
              </a:pathLst>
            </a:custGeom>
            <a:solidFill>
              <a:srgbClr val="E5C06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9" name="iś1îḍè"/>
            <p:cNvSpPr/>
            <p:nvPr/>
          </p:nvSpPr>
          <p:spPr bwMode="auto">
            <a:xfrm>
              <a:off x="8604568" y="2956529"/>
              <a:ext cx="437909" cy="320750"/>
            </a:xfrm>
            <a:custGeom>
              <a:avLst/>
              <a:gdLst>
                <a:gd name="T0" fmla="*/ 113 w 113"/>
                <a:gd name="T1" fmla="*/ 0 h 83"/>
                <a:gd name="T2" fmla="*/ 0 w 113"/>
                <a:gd name="T3" fmla="*/ 83 h 83"/>
                <a:gd name="T4" fmla="*/ 0 w 113"/>
                <a:gd name="T5" fmla="*/ 83 h 83"/>
                <a:gd name="T6" fmla="*/ 113 w 113"/>
                <a:gd name="T7" fmla="*/ 0 h 83"/>
                <a:gd name="T8" fmla="*/ 113 w 113"/>
                <a:gd name="T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3" h="83">
                  <a:moveTo>
                    <a:pt x="113" y="0"/>
                  </a:moveTo>
                  <a:cubicBezTo>
                    <a:pt x="80" y="31"/>
                    <a:pt x="42" y="60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42" y="60"/>
                    <a:pt x="80" y="31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</a:path>
              </a:pathLst>
            </a:custGeom>
            <a:solidFill>
              <a:srgbClr val="264D6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0" name="ïṣľîḍè"/>
            <p:cNvSpPr/>
            <p:nvPr/>
          </p:nvSpPr>
          <p:spPr bwMode="auto">
            <a:xfrm>
              <a:off x="9057843" y="1944343"/>
              <a:ext cx="674150" cy="822041"/>
            </a:xfrm>
            <a:custGeom>
              <a:avLst/>
              <a:gdLst>
                <a:gd name="T0" fmla="*/ 153 w 174"/>
                <a:gd name="T1" fmla="*/ 0 h 212"/>
                <a:gd name="T2" fmla="*/ 101 w 174"/>
                <a:gd name="T3" fmla="*/ 71 h 212"/>
                <a:gd name="T4" fmla="*/ 92 w 174"/>
                <a:gd name="T5" fmla="*/ 84 h 212"/>
                <a:gd name="T6" fmla="*/ 89 w 174"/>
                <a:gd name="T7" fmla="*/ 87 h 212"/>
                <a:gd name="T8" fmla="*/ 0 w 174"/>
                <a:gd name="T9" fmla="*/ 189 h 212"/>
                <a:gd name="T10" fmla="*/ 44 w 174"/>
                <a:gd name="T11" fmla="*/ 212 h 212"/>
                <a:gd name="T12" fmla="*/ 174 w 174"/>
                <a:gd name="T13" fmla="*/ 11 h 212"/>
                <a:gd name="T14" fmla="*/ 153 w 174"/>
                <a:gd name="T15" fmla="*/ 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4" h="212">
                  <a:moveTo>
                    <a:pt x="153" y="0"/>
                  </a:moveTo>
                  <a:cubicBezTo>
                    <a:pt x="138" y="22"/>
                    <a:pt x="121" y="46"/>
                    <a:pt x="101" y="71"/>
                  </a:cubicBezTo>
                  <a:cubicBezTo>
                    <a:pt x="99" y="76"/>
                    <a:pt x="96" y="80"/>
                    <a:pt x="92" y="84"/>
                  </a:cubicBezTo>
                  <a:cubicBezTo>
                    <a:pt x="91" y="85"/>
                    <a:pt x="90" y="86"/>
                    <a:pt x="89" y="87"/>
                  </a:cubicBezTo>
                  <a:cubicBezTo>
                    <a:pt x="63" y="120"/>
                    <a:pt x="33" y="155"/>
                    <a:pt x="0" y="189"/>
                  </a:cubicBezTo>
                  <a:cubicBezTo>
                    <a:pt x="13" y="198"/>
                    <a:pt x="28" y="206"/>
                    <a:pt x="44" y="212"/>
                  </a:cubicBezTo>
                  <a:cubicBezTo>
                    <a:pt x="103" y="145"/>
                    <a:pt x="145" y="71"/>
                    <a:pt x="174" y="11"/>
                  </a:cubicBezTo>
                  <a:cubicBezTo>
                    <a:pt x="166" y="8"/>
                    <a:pt x="159" y="4"/>
                    <a:pt x="153" y="0"/>
                  </a:cubicBezTo>
                </a:path>
              </a:pathLst>
            </a:custGeom>
            <a:solidFill>
              <a:schemeClr val="bg2">
                <a:lumMod val="25000"/>
                <a:alpha val="32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1" name="isļîḑe"/>
            <p:cNvSpPr/>
            <p:nvPr/>
          </p:nvSpPr>
          <p:spPr bwMode="auto">
            <a:xfrm>
              <a:off x="9674374" y="1583260"/>
              <a:ext cx="224717" cy="361084"/>
            </a:xfrm>
            <a:custGeom>
              <a:avLst/>
              <a:gdLst>
                <a:gd name="T0" fmla="*/ 58 w 58"/>
                <a:gd name="T1" fmla="*/ 0 h 93"/>
                <a:gd name="T2" fmla="*/ 52 w 58"/>
                <a:gd name="T3" fmla="*/ 1 h 93"/>
                <a:gd name="T4" fmla="*/ 0 w 58"/>
                <a:gd name="T5" fmla="*/ 83 h 93"/>
                <a:gd name="T6" fmla="*/ 20 w 58"/>
                <a:gd name="T7" fmla="*/ 93 h 93"/>
                <a:gd name="T8" fmla="*/ 58 w 58"/>
                <a:gd name="T9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93">
                  <a:moveTo>
                    <a:pt x="58" y="0"/>
                  </a:moveTo>
                  <a:cubicBezTo>
                    <a:pt x="52" y="1"/>
                    <a:pt x="52" y="1"/>
                    <a:pt x="52" y="1"/>
                  </a:cubicBezTo>
                  <a:cubicBezTo>
                    <a:pt x="41" y="20"/>
                    <a:pt x="24" y="49"/>
                    <a:pt x="0" y="83"/>
                  </a:cubicBezTo>
                  <a:cubicBezTo>
                    <a:pt x="6" y="87"/>
                    <a:pt x="13" y="90"/>
                    <a:pt x="20" y="93"/>
                  </a:cubicBezTo>
                  <a:cubicBezTo>
                    <a:pt x="39" y="53"/>
                    <a:pt x="51" y="20"/>
                    <a:pt x="58" y="0"/>
                  </a:cubicBezTo>
                </a:path>
              </a:pathLst>
            </a:custGeom>
            <a:solidFill>
              <a:schemeClr val="bg2">
                <a:lumMod val="25000"/>
                <a:alpha val="32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2" name="îṩļiḋé"/>
            <p:cNvSpPr/>
            <p:nvPr/>
          </p:nvSpPr>
          <p:spPr bwMode="auto">
            <a:xfrm>
              <a:off x="8299183" y="2712605"/>
              <a:ext cx="893105" cy="647261"/>
            </a:xfrm>
            <a:custGeom>
              <a:avLst/>
              <a:gdLst>
                <a:gd name="T0" fmla="*/ 188 w 231"/>
                <a:gd name="T1" fmla="*/ 0 h 167"/>
                <a:gd name="T2" fmla="*/ 0 w 231"/>
                <a:gd name="T3" fmla="*/ 147 h 167"/>
                <a:gd name="T4" fmla="*/ 29 w 231"/>
                <a:gd name="T5" fmla="*/ 165 h 167"/>
                <a:gd name="T6" fmla="*/ 34 w 231"/>
                <a:gd name="T7" fmla="*/ 167 h 167"/>
                <a:gd name="T8" fmla="*/ 35 w 231"/>
                <a:gd name="T9" fmla="*/ 167 h 167"/>
                <a:gd name="T10" fmla="*/ 79 w 231"/>
                <a:gd name="T11" fmla="*/ 146 h 167"/>
                <a:gd name="T12" fmla="*/ 192 w 231"/>
                <a:gd name="T13" fmla="*/ 63 h 167"/>
                <a:gd name="T14" fmla="*/ 212 w 231"/>
                <a:gd name="T15" fmla="*/ 44 h 167"/>
                <a:gd name="T16" fmla="*/ 231 w 231"/>
                <a:gd name="T17" fmla="*/ 23 h 167"/>
                <a:gd name="T18" fmla="*/ 188 w 231"/>
                <a:gd name="T19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1" h="167">
                  <a:moveTo>
                    <a:pt x="188" y="0"/>
                  </a:moveTo>
                  <a:cubicBezTo>
                    <a:pt x="133" y="55"/>
                    <a:pt x="70" y="108"/>
                    <a:pt x="0" y="147"/>
                  </a:cubicBezTo>
                  <a:cubicBezTo>
                    <a:pt x="29" y="165"/>
                    <a:pt x="29" y="165"/>
                    <a:pt x="29" y="165"/>
                  </a:cubicBezTo>
                  <a:cubicBezTo>
                    <a:pt x="32" y="166"/>
                    <a:pt x="33" y="166"/>
                    <a:pt x="34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50" y="161"/>
                    <a:pt x="65" y="154"/>
                    <a:pt x="79" y="146"/>
                  </a:cubicBezTo>
                  <a:cubicBezTo>
                    <a:pt x="121" y="123"/>
                    <a:pt x="159" y="94"/>
                    <a:pt x="192" y="63"/>
                  </a:cubicBezTo>
                  <a:cubicBezTo>
                    <a:pt x="199" y="57"/>
                    <a:pt x="206" y="50"/>
                    <a:pt x="212" y="44"/>
                  </a:cubicBezTo>
                  <a:cubicBezTo>
                    <a:pt x="219" y="37"/>
                    <a:pt x="225" y="30"/>
                    <a:pt x="231" y="23"/>
                  </a:cubicBezTo>
                  <a:cubicBezTo>
                    <a:pt x="215" y="17"/>
                    <a:pt x="201" y="9"/>
                    <a:pt x="188" y="0"/>
                  </a:cubicBezTo>
                </a:path>
              </a:pathLst>
            </a:custGeom>
            <a:solidFill>
              <a:schemeClr val="bg2">
                <a:lumMod val="25000"/>
                <a:alpha val="32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3" name="iṡlïḑe"/>
            <p:cNvSpPr/>
            <p:nvPr/>
          </p:nvSpPr>
          <p:spPr bwMode="auto">
            <a:xfrm>
              <a:off x="9649405" y="1905930"/>
              <a:ext cx="101794" cy="80667"/>
            </a:xfrm>
            <a:custGeom>
              <a:avLst/>
              <a:gdLst>
                <a:gd name="T0" fmla="*/ 6 w 26"/>
                <a:gd name="T1" fmla="*/ 0 h 21"/>
                <a:gd name="T2" fmla="*/ 0 w 26"/>
                <a:gd name="T3" fmla="*/ 10 h 21"/>
                <a:gd name="T4" fmla="*/ 21 w 26"/>
                <a:gd name="T5" fmla="*/ 21 h 21"/>
                <a:gd name="T6" fmla="*/ 26 w 26"/>
                <a:gd name="T7" fmla="*/ 10 h 21"/>
                <a:gd name="T8" fmla="*/ 6 w 26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1">
                  <a:moveTo>
                    <a:pt x="6" y="0"/>
                  </a:moveTo>
                  <a:cubicBezTo>
                    <a:pt x="4" y="4"/>
                    <a:pt x="2" y="7"/>
                    <a:pt x="0" y="10"/>
                  </a:cubicBezTo>
                  <a:cubicBezTo>
                    <a:pt x="6" y="14"/>
                    <a:pt x="13" y="18"/>
                    <a:pt x="21" y="21"/>
                  </a:cubicBezTo>
                  <a:cubicBezTo>
                    <a:pt x="23" y="17"/>
                    <a:pt x="25" y="13"/>
                    <a:pt x="26" y="10"/>
                  </a:cubicBezTo>
                  <a:cubicBezTo>
                    <a:pt x="19" y="7"/>
                    <a:pt x="12" y="4"/>
                    <a:pt x="6" y="0"/>
                  </a:cubicBezTo>
                </a:path>
              </a:pathLst>
            </a:custGeom>
            <a:solidFill>
              <a:srgbClr val="BCDBE0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4" name="îślíḓé"/>
            <p:cNvSpPr/>
            <p:nvPr/>
          </p:nvSpPr>
          <p:spPr bwMode="auto">
            <a:xfrm>
              <a:off x="9027112" y="2678033"/>
              <a:ext cx="201669" cy="122922"/>
            </a:xfrm>
            <a:custGeom>
              <a:avLst/>
              <a:gdLst>
                <a:gd name="T0" fmla="*/ 8 w 52"/>
                <a:gd name="T1" fmla="*/ 0 h 32"/>
                <a:gd name="T2" fmla="*/ 0 w 52"/>
                <a:gd name="T3" fmla="*/ 9 h 32"/>
                <a:gd name="T4" fmla="*/ 43 w 52"/>
                <a:gd name="T5" fmla="*/ 32 h 32"/>
                <a:gd name="T6" fmla="*/ 52 w 52"/>
                <a:gd name="T7" fmla="*/ 23 h 32"/>
                <a:gd name="T8" fmla="*/ 8 w 52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32">
                  <a:moveTo>
                    <a:pt x="8" y="0"/>
                  </a:moveTo>
                  <a:cubicBezTo>
                    <a:pt x="5" y="3"/>
                    <a:pt x="2" y="6"/>
                    <a:pt x="0" y="9"/>
                  </a:cubicBezTo>
                  <a:cubicBezTo>
                    <a:pt x="13" y="18"/>
                    <a:pt x="27" y="26"/>
                    <a:pt x="43" y="32"/>
                  </a:cubicBezTo>
                  <a:cubicBezTo>
                    <a:pt x="46" y="29"/>
                    <a:pt x="49" y="26"/>
                    <a:pt x="52" y="23"/>
                  </a:cubicBezTo>
                  <a:cubicBezTo>
                    <a:pt x="36" y="17"/>
                    <a:pt x="21" y="9"/>
                    <a:pt x="8" y="0"/>
                  </a:cubicBezTo>
                </a:path>
              </a:pathLst>
            </a:custGeom>
            <a:solidFill>
              <a:srgbClr val="BCDBE0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5" name="ïṡļíďe"/>
            <p:cNvSpPr/>
            <p:nvPr/>
          </p:nvSpPr>
          <p:spPr bwMode="auto">
            <a:xfrm>
              <a:off x="9874122" y="1494909"/>
              <a:ext cx="55699" cy="92191"/>
            </a:xfrm>
            <a:custGeom>
              <a:avLst/>
              <a:gdLst>
                <a:gd name="T0" fmla="*/ 14 w 14"/>
                <a:gd name="T1" fmla="*/ 0 h 24"/>
                <a:gd name="T2" fmla="*/ 13 w 14"/>
                <a:gd name="T3" fmla="*/ 0 h 24"/>
                <a:gd name="T4" fmla="*/ 0 w 14"/>
                <a:gd name="T5" fmla="*/ 24 h 24"/>
                <a:gd name="T6" fmla="*/ 6 w 14"/>
                <a:gd name="T7" fmla="*/ 23 h 24"/>
                <a:gd name="T8" fmla="*/ 14 w 14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24">
                  <a:moveTo>
                    <a:pt x="14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9" y="9"/>
                    <a:pt x="0" y="24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10" y="10"/>
                    <a:pt x="13" y="2"/>
                    <a:pt x="14" y="0"/>
                  </a:cubicBezTo>
                </a:path>
              </a:pathLst>
            </a:custGeom>
            <a:solidFill>
              <a:srgbClr val="264D6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6" name="iŝḷiḓê"/>
            <p:cNvSpPr/>
            <p:nvPr/>
          </p:nvSpPr>
          <p:spPr bwMode="auto">
            <a:xfrm>
              <a:off x="9401641" y="2218997"/>
              <a:ext cx="48016" cy="63382"/>
            </a:xfrm>
            <a:custGeom>
              <a:avLst/>
              <a:gdLst>
                <a:gd name="T0" fmla="*/ 12 w 12"/>
                <a:gd name="T1" fmla="*/ 0 h 16"/>
                <a:gd name="T2" fmla="*/ 0 w 12"/>
                <a:gd name="T3" fmla="*/ 16 h 16"/>
                <a:gd name="T4" fmla="*/ 3 w 12"/>
                <a:gd name="T5" fmla="*/ 13 h 16"/>
                <a:gd name="T6" fmla="*/ 12 w 12"/>
                <a:gd name="T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6">
                  <a:moveTo>
                    <a:pt x="12" y="0"/>
                  </a:moveTo>
                  <a:cubicBezTo>
                    <a:pt x="8" y="5"/>
                    <a:pt x="5" y="11"/>
                    <a:pt x="0" y="16"/>
                  </a:cubicBezTo>
                  <a:cubicBezTo>
                    <a:pt x="1" y="15"/>
                    <a:pt x="2" y="14"/>
                    <a:pt x="3" y="13"/>
                  </a:cubicBezTo>
                  <a:cubicBezTo>
                    <a:pt x="7" y="9"/>
                    <a:pt x="10" y="5"/>
                    <a:pt x="12" y="0"/>
                  </a:cubicBezTo>
                </a:path>
              </a:pathLst>
            </a:custGeom>
            <a:solidFill>
              <a:srgbClr val="14333D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10" name="îśļîḋê"/>
          <p:cNvGrpSpPr/>
          <p:nvPr/>
        </p:nvGrpSpPr>
        <p:grpSpPr>
          <a:xfrm>
            <a:off x="669925" y="1371600"/>
            <a:ext cx="6616254" cy="1158587"/>
            <a:chOff x="669925" y="1123950"/>
            <a:chExt cx="6369393" cy="1158587"/>
          </a:xfrm>
        </p:grpSpPr>
        <p:cxnSp>
          <p:nvCxnSpPr>
            <p:cNvPr id="19" name="直接连接符 18"/>
            <p:cNvCxnSpPr/>
            <p:nvPr/>
          </p:nvCxnSpPr>
          <p:spPr>
            <a:xfrm flipH="1">
              <a:off x="669925" y="1525881"/>
              <a:ext cx="6369393" cy="0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ísļïḍê"/>
            <p:cNvSpPr/>
            <p:nvPr/>
          </p:nvSpPr>
          <p:spPr bwMode="auto">
            <a:xfrm>
              <a:off x="673745" y="1525881"/>
              <a:ext cx="6357014" cy="756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zh-CN" altLang="en-US" sz="1400" b="1">
                  <a:latin typeface="+mn-ea"/>
                </a:rPr>
                <a:t>一是人工成本在收入结构中的占比，在这个行业内你的人工成本打算怎么花，不论高还是低都可能是最好的；二是人均和元均。也就是我们经常说的剪刀差，我的观点是</a:t>
              </a:r>
              <a:r>
                <a:rPr lang="en-US" altLang="zh-CN" sz="1400" b="1">
                  <a:solidFill>
                    <a:srgbClr val="FF0000"/>
                  </a:solidFill>
                  <a:latin typeface="+mn-ea"/>
                </a:rPr>
                <a:t>HR</a:t>
              </a:r>
              <a:r>
                <a:rPr lang="zh-CN" altLang="en-US" sz="1400" b="1">
                  <a:solidFill>
                    <a:srgbClr val="FF0000"/>
                  </a:solidFill>
                  <a:latin typeface="+mn-ea"/>
                </a:rPr>
                <a:t>的核心职责就是要把单人人工成本做高，把总人工成本做低</a:t>
              </a:r>
              <a:r>
                <a:rPr lang="zh-CN" altLang="en-US" sz="1400" b="1">
                  <a:latin typeface="+mn-ea"/>
                </a:rPr>
                <a:t>。</a:t>
              </a:r>
              <a:endParaRPr lang="en-US" altLang="zh-CN" sz="1400" b="1" dirty="0">
                <a:latin typeface="+mn-ea"/>
              </a:endParaRPr>
            </a:p>
          </p:txBody>
        </p:sp>
        <p:sp>
          <p:nvSpPr>
            <p:cNvPr id="21" name="ï$1îḓe"/>
            <p:cNvSpPr txBox="1"/>
            <p:nvPr/>
          </p:nvSpPr>
          <p:spPr bwMode="auto">
            <a:xfrm>
              <a:off x="673745" y="1123950"/>
              <a:ext cx="6357014" cy="4655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800" b="1"/>
                <a:t>组织效能</a:t>
              </a:r>
              <a:endParaRPr lang="en-US" altLang="zh-CN" sz="1800" b="1" dirty="0"/>
            </a:p>
          </p:txBody>
        </p:sp>
      </p:grpSp>
      <p:grpSp>
        <p:nvGrpSpPr>
          <p:cNvPr id="11" name="iṣḷîdê"/>
          <p:cNvGrpSpPr/>
          <p:nvPr/>
        </p:nvGrpSpPr>
        <p:grpSpPr>
          <a:xfrm>
            <a:off x="669926" y="3030390"/>
            <a:ext cx="7138391" cy="1222181"/>
            <a:chOff x="669926" y="1123950"/>
            <a:chExt cx="7138391" cy="1222181"/>
          </a:xfrm>
        </p:grpSpPr>
        <p:sp>
          <p:nvSpPr>
            <p:cNvPr id="16" name="iSḻíde"/>
            <p:cNvSpPr txBox="1"/>
            <p:nvPr/>
          </p:nvSpPr>
          <p:spPr bwMode="auto">
            <a:xfrm>
              <a:off x="673745" y="1123950"/>
              <a:ext cx="6357014" cy="4655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800" b="1"/>
                <a:t>流失率</a:t>
              </a:r>
              <a:endParaRPr lang="en-US" altLang="zh-CN" sz="1800" b="1" dirty="0"/>
            </a:p>
          </p:txBody>
        </p:sp>
        <p:cxnSp>
          <p:nvCxnSpPr>
            <p:cNvPr id="17" name="直接连接符 16"/>
            <p:cNvCxnSpPr/>
            <p:nvPr/>
          </p:nvCxnSpPr>
          <p:spPr>
            <a:xfrm flipH="1">
              <a:off x="669926" y="1584000"/>
              <a:ext cx="7138391" cy="0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iṧľiďe"/>
            <p:cNvSpPr/>
            <p:nvPr/>
          </p:nvSpPr>
          <p:spPr bwMode="auto">
            <a:xfrm>
              <a:off x="673745" y="1589475"/>
              <a:ext cx="6586754" cy="756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zh-CN" altLang="en-US" sz="1300" b="1"/>
                <a:t>当期收入够不够高，未来收入是不是可持续，是否愉悦。这三个因素主要影响人才流失率。</a:t>
              </a:r>
              <a:endParaRPr lang="en-US" altLang="zh-CN" sz="1300" b="1" dirty="0"/>
            </a:p>
          </p:txBody>
        </p:sp>
      </p:grpSp>
      <p:grpSp>
        <p:nvGrpSpPr>
          <p:cNvPr id="12" name="îślíḋê"/>
          <p:cNvGrpSpPr/>
          <p:nvPr/>
        </p:nvGrpSpPr>
        <p:grpSpPr>
          <a:xfrm>
            <a:off x="669925" y="4460580"/>
            <a:ext cx="6369393" cy="1253931"/>
            <a:chOff x="669925" y="1257300"/>
            <a:chExt cx="6369393" cy="1253931"/>
          </a:xfrm>
        </p:grpSpPr>
        <p:cxnSp>
          <p:nvCxnSpPr>
            <p:cNvPr id="13" name="直接连接符 12"/>
            <p:cNvCxnSpPr/>
            <p:nvPr/>
          </p:nvCxnSpPr>
          <p:spPr>
            <a:xfrm flipH="1">
              <a:off x="669925" y="1717350"/>
              <a:ext cx="6369393" cy="0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îṡļîďé"/>
            <p:cNvSpPr/>
            <p:nvPr/>
          </p:nvSpPr>
          <p:spPr bwMode="auto">
            <a:xfrm>
              <a:off x="673745" y="1754575"/>
              <a:ext cx="6357014" cy="756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zh-CN" altLang="en-US" sz="1300" b="1"/>
                <a:t>也就是口碑。行业对你公司的口碑以及员工对你</a:t>
              </a:r>
              <a:r>
                <a:rPr lang="en-US" altLang="zh-CN" sz="1300" b="1"/>
                <a:t>HR</a:t>
              </a:r>
              <a:r>
                <a:rPr lang="zh-CN" altLang="en-US" sz="1300" b="1"/>
                <a:t>的口碑。</a:t>
              </a:r>
              <a:endParaRPr lang="en-US" altLang="zh-CN" sz="1300" b="1" dirty="0"/>
            </a:p>
          </p:txBody>
        </p:sp>
        <p:sp>
          <p:nvSpPr>
            <p:cNvPr id="15" name="îṧļiḑè"/>
            <p:cNvSpPr txBox="1"/>
            <p:nvPr/>
          </p:nvSpPr>
          <p:spPr bwMode="auto">
            <a:xfrm>
              <a:off x="673745" y="1257300"/>
              <a:ext cx="6357014" cy="4655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zh-CN" altLang="en-US" b="1"/>
                <a:t>价值观</a:t>
              </a:r>
              <a:endParaRPr lang="en-US" altLang="zh-CN" sz="1800" b="1" dirty="0"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2.</a:t>
            </a:r>
            <a:r>
              <a:rPr lang="zh-CN" altLang="en-US"/>
              <a:t>战略人力资源规划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t>9</a:t>
            </a:fld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669925" y="1257300"/>
            <a:ext cx="10850563" cy="960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/>
              <a:t>1. </a:t>
            </a:r>
            <a:r>
              <a:rPr lang="zh-CN" altLang="en-US" sz="2000" b="1"/>
              <a:t>制定人力资源战略的逻辑顺序分三个步骤：公司业务规划 </a:t>
            </a:r>
            <a:r>
              <a:rPr lang="en-US" altLang="zh-CN" sz="2000" b="1"/>
              <a:t>-&gt; </a:t>
            </a:r>
            <a:r>
              <a:rPr lang="zh-CN" altLang="en-US" sz="2000" b="1"/>
              <a:t>财务资源规划 </a:t>
            </a:r>
            <a:r>
              <a:rPr lang="en-US" altLang="zh-CN" sz="2000" b="1"/>
              <a:t>-&gt; </a:t>
            </a:r>
            <a:r>
              <a:rPr lang="zh-CN" altLang="en-US" sz="2000" b="1"/>
              <a:t>公司人员规划。所谓人员规划，一个是干部，一个是员工。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1289050" y="2927855"/>
            <a:ext cx="9334500" cy="1025528"/>
            <a:chOff x="1200150" y="4895847"/>
            <a:chExt cx="9334500" cy="1025528"/>
          </a:xfrm>
        </p:grpSpPr>
        <p:sp>
          <p:nvSpPr>
            <p:cNvPr id="3" name="矩形 2"/>
            <p:cNvSpPr/>
            <p:nvPr/>
          </p:nvSpPr>
          <p:spPr>
            <a:xfrm>
              <a:off x="1200150" y="4895850"/>
              <a:ext cx="1295400" cy="102552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b="1"/>
                <a:t>公司业务规划</a:t>
              </a:r>
              <a:endParaRPr lang="zh-CN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3879850" y="4895849"/>
              <a:ext cx="1295400" cy="102552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b="1"/>
                <a:t>财务资源规划</a:t>
              </a:r>
              <a:endParaRPr lang="zh-CN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6559550" y="4895848"/>
              <a:ext cx="1295400" cy="102552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b="1"/>
                <a:t>公司人员规划</a:t>
              </a:r>
              <a:endParaRPr lang="zh-CN" altLang="en-US"/>
            </a:p>
          </p:txBody>
        </p:sp>
        <p:grpSp>
          <p:nvGrpSpPr>
            <p:cNvPr id="11" name="组合 10"/>
            <p:cNvGrpSpPr/>
            <p:nvPr/>
          </p:nvGrpSpPr>
          <p:grpSpPr>
            <a:xfrm>
              <a:off x="9239250" y="4895847"/>
              <a:ext cx="1295400" cy="1025526"/>
              <a:chOff x="9239250" y="4895847"/>
              <a:chExt cx="1295400" cy="1025526"/>
            </a:xfrm>
          </p:grpSpPr>
          <p:sp>
            <p:nvSpPr>
              <p:cNvPr id="9" name="矩形 8"/>
              <p:cNvSpPr/>
              <p:nvPr/>
            </p:nvSpPr>
            <p:spPr>
              <a:xfrm>
                <a:off x="9239250" y="4895847"/>
                <a:ext cx="1295400" cy="469903"/>
              </a:xfrm>
              <a:prstGeom prst="rect">
                <a:avLst/>
              </a:prstGeom>
              <a:solidFill>
                <a:schemeClr val="accent3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b="1"/>
                  <a:t>干部</a:t>
                </a:r>
                <a:endParaRPr lang="zh-CN" altLang="en-US"/>
              </a:p>
            </p:txBody>
          </p:sp>
          <p:sp>
            <p:nvSpPr>
              <p:cNvPr id="10" name="矩形 9"/>
              <p:cNvSpPr/>
              <p:nvPr/>
            </p:nvSpPr>
            <p:spPr>
              <a:xfrm>
                <a:off x="9239250" y="5451470"/>
                <a:ext cx="1295400" cy="469903"/>
              </a:xfrm>
              <a:prstGeom prst="rect">
                <a:avLst/>
              </a:prstGeom>
              <a:solidFill>
                <a:schemeClr val="accent3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b="1"/>
                  <a:t>人员</a:t>
                </a:r>
                <a:endParaRPr lang="zh-CN" altLang="en-US"/>
              </a:p>
            </p:txBody>
          </p:sp>
        </p:grpSp>
        <p:sp>
          <p:nvSpPr>
            <p:cNvPr id="5" name="等腰三角形 4"/>
            <p:cNvSpPr/>
            <p:nvPr/>
          </p:nvSpPr>
          <p:spPr>
            <a:xfrm rot="5400000">
              <a:off x="2832100" y="5256210"/>
              <a:ext cx="838200" cy="304800"/>
            </a:xfrm>
            <a:prstGeom prst="triangl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等腰三角形 11"/>
            <p:cNvSpPr/>
            <p:nvPr/>
          </p:nvSpPr>
          <p:spPr>
            <a:xfrm rot="5400000">
              <a:off x="5384800" y="5256210"/>
              <a:ext cx="838200" cy="304800"/>
            </a:xfrm>
            <a:prstGeom prst="triangl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等腰三角形 12"/>
            <p:cNvSpPr/>
            <p:nvPr/>
          </p:nvSpPr>
          <p:spPr>
            <a:xfrm rot="5400000">
              <a:off x="8128000" y="5256210"/>
              <a:ext cx="838200" cy="304800"/>
            </a:xfrm>
            <a:prstGeom prst="triangl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4" name="矩形 13"/>
          <p:cNvSpPr/>
          <p:nvPr/>
        </p:nvSpPr>
        <p:spPr>
          <a:xfrm>
            <a:off x="669923" y="4663163"/>
            <a:ext cx="10850563" cy="4584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/>
              <a:t>2. </a:t>
            </a:r>
            <a:r>
              <a:rPr lang="zh-CN" altLang="en-US" b="1"/>
              <a:t>战略人力资源的核心就是有没有足够的干部，如果没有核心的领导人，大量的资源和成本就会压在那里。</a:t>
            </a:r>
            <a:endParaRPr lang="zh-CN" altLang="en-US" b="1">
              <a:latin typeface="+mn-ea"/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 TOOLS.GUIDESSETTING" val="{&quot;Id&quot;:&quot;2d4375ee-8516-45e0-8956-45702a61a9b6&quot;,&quot;Name&quot;:&quot;iSlide&quot;,&quot;HeaderHeight&quot;:15.0,&quot;FooterHeight&quot;:9.0000000000000036,&quot;SideMargin&quot;:5.4999999999999982,&quot;TopMargin&quot;:0.0,&quot;BottomMargin&quot;:0.0,&quot;IntervalMargin&quot;:1.3999999999999997}"/>
  <p:tag name="ISLIDE.GUIDESSETTING" val="{&quot;Id&quot;:&quot;GuidesStyle_Normal&quot;,&quot;Name&quot;:&quot;正常&quot;,&quot;HeaderHeight&quot;:15.0,&quot;FooterHeight&quot;:9.0,&quot;SideMargin&quot;:5.5,&quot;TopMargin&quot;:0.0,&quot;BottomMargin&quot;:0.0,&quot;IntervalMargin&quot;:1.5}"/>
  <p:tag name="ISLIDE.THEME" val="6e9d4195-4059-4052-9490-cbe4f5b9b10b"/>
  <p:tag name="COMMONDATA" val="eyJoZGlkIjoiNWVkOGRlNzM2N2RiOGIxZGJlOGEyNTljZWI4YWVlZWI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527210551"/>
  <p:tag name="MH_LIBRARY" val="GRAPHIC"/>
  <p:tag name="MH_TYPE" val="Other"/>
  <p:tag name="MH_ORDER" val="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527210551"/>
  <p:tag name="MH_LIBRARY" val="GRAPHIC"/>
  <p:tag name="MH_TYPE" val="Other"/>
  <p:tag name="MH_ORDER" val="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527210551"/>
  <p:tag name="MH_LIBRARY" val="GRAPHIC"/>
  <p:tag name="MH_TYPE" val="Other"/>
  <p:tag name="MH_ORDER" val="1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527210551"/>
  <p:tag name="MH_LIBRARY" val="GRAPHIC"/>
  <p:tag name="MH_TYPE" val="Other"/>
  <p:tag name="MH_ORDER" val="1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527210551"/>
  <p:tag name="MH_LIBRARY" val="GRAPHIC"/>
  <p:tag name="MH_TYPE" val="SubTitle"/>
  <p:tag name="MH_ORDER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527210551"/>
  <p:tag name="MH_LIBRARY" val="GRAPHIC"/>
  <p:tag name="MH_TYPE" val="SubTitle"/>
  <p:tag name="MH_ORDER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527210551"/>
  <p:tag name="MH_LIBRARY" val="GRAPHIC"/>
  <p:tag name="MH_TYPE" val="SubTitle"/>
  <p:tag name="MH_ORDER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93d4b935-75f4-4d5d-94fa-09c6f0aeec6c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ec4f65de-d45f-4e59-94d0-52578db1949c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0e189a7b-f7d4-41c5-8a37-710a7063506c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7c7fa85c-f271-48dd-add3-f05e28aafad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527210551"/>
  <p:tag name="MH_LIBRARY" val="GRAPHIC"/>
  <p:tag name="MH_TYPE" val="Other"/>
  <p:tag name="MH_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527210551"/>
  <p:tag name="MH_LIBRARY" val="GRAPHIC"/>
  <p:tag name="MH_TYPE" val="Other"/>
  <p:tag name="MH_ORDER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527210551"/>
  <p:tag name="MH_LIBRARY" val="GRAPHIC"/>
  <p:tag name="MH_TYPE" val="Other"/>
  <p:tag name="MH_ORDER" val="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527210551"/>
  <p:tag name="MH_LIBRARY" val="GRAPHIC"/>
  <p:tag name="MH_TYPE" val="Other"/>
  <p:tag name="MH_ORDER" val="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527210551"/>
  <p:tag name="MH_LIBRARY" val="GRAPHIC"/>
  <p:tag name="MH_TYPE" val="Other"/>
  <p:tag name="MH_ORDER" val="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527210551"/>
  <p:tag name="MH_LIBRARY" val="GRAPHIC"/>
  <p:tag name="MH_TYPE" val="Other"/>
  <p:tag name="MH_ORDER" val="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527210551"/>
  <p:tag name="MH_LIBRARY" val="GRAPHIC"/>
  <p:tag name="MH_TYPE" val="Other"/>
  <p:tag name="MH_ORDER" val="7"/>
</p:tagLst>
</file>

<file path=ppt/theme/theme1.xml><?xml version="1.0" encoding="utf-8"?>
<a:theme xmlns:a="http://schemas.openxmlformats.org/drawingml/2006/main" name="主题5">
  <a:themeElements>
    <a:clrScheme name="自定义 4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415886"/>
      </a:accent1>
      <a:accent2>
        <a:srgbClr val="4D94CC"/>
      </a:accent2>
      <a:accent3>
        <a:srgbClr val="3CD2AA"/>
      </a:accent3>
      <a:accent4>
        <a:srgbClr val="E24A79"/>
      </a:accent4>
      <a:accent5>
        <a:srgbClr val="283C6C"/>
      </a:accent5>
      <a:accent6>
        <a:srgbClr val="192C4F"/>
      </a:accent6>
      <a:hlink>
        <a:srgbClr val="86BC25"/>
      </a:hlink>
      <a:folHlink>
        <a:srgbClr val="BFBFBF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自定义 4">
    <a:dk1>
      <a:srgbClr val="000000"/>
    </a:dk1>
    <a:lt1>
      <a:srgbClr val="FFFFFF"/>
    </a:lt1>
    <a:dk2>
      <a:srgbClr val="778495"/>
    </a:dk2>
    <a:lt2>
      <a:srgbClr val="F0F0F0"/>
    </a:lt2>
    <a:accent1>
      <a:srgbClr val="415886"/>
    </a:accent1>
    <a:accent2>
      <a:srgbClr val="4D94CC"/>
    </a:accent2>
    <a:accent3>
      <a:srgbClr val="3CD2AA"/>
    </a:accent3>
    <a:accent4>
      <a:srgbClr val="E24A79"/>
    </a:accent4>
    <a:accent5>
      <a:srgbClr val="283C6C"/>
    </a:accent5>
    <a:accent6>
      <a:srgbClr val="192C4F"/>
    </a:accent6>
    <a:hlink>
      <a:srgbClr val="86BC25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iSlide</Template>
  <TotalTime>0</TotalTime>
  <Words>3287</Words>
  <Application>Microsoft Office PowerPoint</Application>
  <PresentationFormat>宽屏</PresentationFormat>
  <Paragraphs>300</Paragraphs>
  <Slides>36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36</vt:i4>
      </vt:variant>
    </vt:vector>
  </HeadingPairs>
  <TitlesOfParts>
    <vt:vector size="43" baseType="lpstr">
      <vt:lpstr>Helvetica Neue</vt:lpstr>
      <vt:lpstr>微软雅黑</vt:lpstr>
      <vt:lpstr>Arial</vt:lpstr>
      <vt:lpstr>Calibri</vt:lpstr>
      <vt:lpstr>Impact</vt:lpstr>
      <vt:lpstr>Wingdings</vt:lpstr>
      <vt:lpstr>主题5</vt:lpstr>
      <vt:lpstr>PowerPoint 演示文稿</vt:lpstr>
      <vt:lpstr>PowerPoint 演示文稿</vt:lpstr>
      <vt:lpstr>HR的烦恼</vt:lpstr>
      <vt:lpstr>郑云端看待财务报表</vt:lpstr>
      <vt:lpstr>人工成本上，HR最具有发言权的</vt:lpstr>
      <vt:lpstr>HR如何学会规划人工成本</vt:lpstr>
      <vt:lpstr>PowerPoint 演示文稿</vt:lpstr>
      <vt:lpstr>1.HR的成功标准</vt:lpstr>
      <vt:lpstr>2.战略人力资源规划</vt:lpstr>
      <vt:lpstr>2.战略人力资源规划（示例）</vt:lpstr>
      <vt:lpstr>2.郑云端的看法和经验</vt:lpstr>
      <vt:lpstr>3.算大账（资本型）—驱动业务</vt:lpstr>
      <vt:lpstr>3.算大账（示例）</vt:lpstr>
      <vt:lpstr>4.人工成本预算的“剪刀差”和“黄金不等式”</vt:lpstr>
      <vt:lpstr>4.人工成本预算的“剪刀差”和“黄金不等式”</vt:lpstr>
      <vt:lpstr>5.组织效能报表（表头）</vt:lpstr>
      <vt:lpstr>6.HR产品</vt:lpstr>
      <vt:lpstr>7.人力资源的正循环</vt:lpstr>
      <vt:lpstr>8.最佳雇主的六大要素：有收入 + 有发展 + 开心</vt:lpstr>
      <vt:lpstr>8.员工体验：“4+20”</vt:lpstr>
      <vt:lpstr>9.人才理念</vt:lpstr>
      <vt:lpstr>9.人才的选拔维度</vt:lpstr>
      <vt:lpstr>9.人才的选拔冰山模式</vt:lpstr>
      <vt:lpstr>10.素质模型（领导力中最核心的三个能力）</vt:lpstr>
      <vt:lpstr>10.领导力（4E+P）</vt:lpstr>
      <vt:lpstr>11.HR 3板斧（招聘、培训和激励）</vt:lpstr>
      <vt:lpstr>11.HR 3板斧（招聘、培训和激励）</vt:lpstr>
      <vt:lpstr>11.HR 3板斧（招聘、培训和激励）</vt:lpstr>
      <vt:lpstr>11.HR 3板斧（招聘、培训和激励）</vt:lpstr>
      <vt:lpstr>11.HR 3板斧（招聘、培训和激励）</vt:lpstr>
      <vt:lpstr>PowerPoint 演示文稿</vt:lpstr>
      <vt:lpstr>郑云端在链家的10大人力资源观点</vt:lpstr>
      <vt:lpstr>郑云端在链家的10大人力资源观点</vt:lpstr>
      <vt:lpstr>郑云端在链家的10大人力资源观点</vt:lpstr>
      <vt:lpstr>郑云端在链家的10大人力资源观点</vt:lpstr>
      <vt:lpstr>郑云端在链家的10大人力资源观点</vt:lpstr>
    </vt:vector>
  </TitlesOfParts>
  <Manager>iSlide</Manager>
  <Company>iSlide</Company>
  <LinksUpToDate>false</LinksUpToDate>
  <SharedDoc>false</SharedDoc>
  <HyperlinkBase>https://www.islide.cc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iSlide</dc:creator>
  <cp:lastModifiedBy>An ny</cp:lastModifiedBy>
  <cp:revision>166</cp:revision>
  <cp:lastPrinted>2018-01-04T16:00:00Z</cp:lastPrinted>
  <dcterms:created xsi:type="dcterms:W3CDTF">2018-01-04T16:00:00Z</dcterms:created>
  <dcterms:modified xsi:type="dcterms:W3CDTF">2023-03-24T06:48:24Z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lide.Theme">
    <vt:lpwstr>48706f29-9ca0-418e-876d-de7b156ca083</vt:lpwstr>
  </property>
  <property fmtid="{D5CDD505-2E9C-101B-9397-08002B2CF9AE}" pid="3" name="ICV">
    <vt:lpwstr>3F8C5A426D5F4DF2A1366881E2610C34</vt:lpwstr>
  </property>
  <property fmtid="{D5CDD505-2E9C-101B-9397-08002B2CF9AE}" pid="4" name="KSOProductBuildVer">
    <vt:lpwstr>2052-11.1.0.11875</vt:lpwstr>
  </property>
</Properties>
</file>