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6"/>
  </p:handoutMasterIdLst>
  <p:sldIdLst>
    <p:sldId id="256" r:id="rId3"/>
    <p:sldId id="296" r:id="rId5"/>
    <p:sldId id="297" r:id="rId6"/>
    <p:sldId id="257" r:id="rId7"/>
    <p:sldId id="303" r:id="rId8"/>
    <p:sldId id="304" r:id="rId9"/>
    <p:sldId id="330" r:id="rId10"/>
    <p:sldId id="327" r:id="rId11"/>
    <p:sldId id="331" r:id="rId12"/>
    <p:sldId id="332" r:id="rId13"/>
    <p:sldId id="305" r:id="rId14"/>
    <p:sldId id="333" r:id="rId15"/>
    <p:sldId id="334" r:id="rId16"/>
    <p:sldId id="307" r:id="rId17"/>
    <p:sldId id="262" r:id="rId18"/>
    <p:sldId id="335" r:id="rId19"/>
    <p:sldId id="336" r:id="rId20"/>
    <p:sldId id="341" r:id="rId21"/>
    <p:sldId id="338" r:id="rId22"/>
    <p:sldId id="340" r:id="rId23"/>
    <p:sldId id="308" r:id="rId24"/>
    <p:sldId id="314" r:id="rId25"/>
    <p:sldId id="342" r:id="rId26"/>
    <p:sldId id="343" r:id="rId27"/>
    <p:sldId id="321" r:id="rId28"/>
    <p:sldId id="309" r:id="rId29"/>
    <p:sldId id="344" r:id="rId30"/>
    <p:sldId id="323" r:id="rId31"/>
    <p:sldId id="324" r:id="rId32"/>
    <p:sldId id="345" r:id="rId33"/>
    <p:sldId id="346" r:id="rId34"/>
    <p:sldId id="322" r:id="rId35"/>
  </p:sldIdLst>
  <p:sldSz cx="12192000" cy="6858000"/>
  <p:notesSz cx="6858000" cy="9144000"/>
  <p:custDataLst>
    <p:tags r:id="rId41"/>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孙畅" initials="孙畅"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EB631B"/>
    <a:srgbClr val="D8A746"/>
    <a:srgbClr val="ED7D31"/>
    <a:srgbClr val="FFFFFF"/>
    <a:srgbClr val="FF33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0929" autoAdjust="0"/>
  </p:normalViewPr>
  <p:slideViewPr>
    <p:cSldViewPr showGuides="1">
      <p:cViewPr>
        <p:scale>
          <a:sx n="100" d="100"/>
          <a:sy n="100" d="100"/>
        </p:scale>
        <p:origin x="738" y="318"/>
      </p:cViewPr>
      <p:guideLst>
        <p:guide orient="horz" pos="2115"/>
        <p:guide pos="38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1" Type="http://schemas.openxmlformats.org/officeDocument/2006/relationships/tags" Target="tags/tag9.xml"/><Relationship Id="rId40" Type="http://schemas.openxmlformats.org/officeDocument/2006/relationships/commentAuthors" Target="commentAuthors.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smtClean="0"/>
            </a:lvl1pPr>
          </a:lstStyle>
          <a:p>
            <a:pPr>
              <a:defRPr/>
            </a:pPr>
            <a:fld id="{83D2D1B3-78A6-41E0-BD1F-9AD9D170EFC8}"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编辑母版文本样式</a:t>
            </a:r>
            <a:endParaRPr lang="zh-CN" altLang="en-US" noProof="0"/>
          </a:p>
          <a:p>
            <a:pPr lvl="1"/>
            <a:r>
              <a:rPr lang="zh-CN" altLang="en-US" noProof="0"/>
              <a:t>第二级</a:t>
            </a:r>
            <a:endParaRPr lang="zh-CN" altLang="en-US" noProof="0"/>
          </a:p>
          <a:p>
            <a:pPr lvl="2"/>
            <a:r>
              <a:rPr lang="zh-CN" altLang="en-US" noProof="0"/>
              <a:t>第三级</a:t>
            </a:r>
            <a:endParaRPr lang="zh-CN" altLang="en-US" noProof="0"/>
          </a:p>
          <a:p>
            <a:pPr lvl="3"/>
            <a:r>
              <a:rPr lang="zh-CN" altLang="en-US" noProof="0"/>
              <a:t>第四级</a:t>
            </a:r>
            <a:endParaRPr lang="zh-CN" altLang="en-US" noProof="0"/>
          </a:p>
          <a:p>
            <a:pPr lvl="4"/>
            <a:r>
              <a:rPr lang="zh-CN" altLang="en-US" noProof="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smtClean="0"/>
            </a:lvl1pPr>
          </a:lstStyle>
          <a:p>
            <a:pPr>
              <a:defRPr/>
            </a:pPr>
            <a:fld id="{5460E0F2-A6BE-469E-8AA7-94976AD70382}"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7411"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3674F7CF-3EA8-4C12-8121-BFC9254AEB4D}" type="slidenum">
              <a:rPr lang="zh-CN" altLang="en-US"/>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460E0F2-A6BE-469E-8AA7-94976AD7038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CB86201D-3112-408D-A3F9-12F1B7C5BACE}" type="slidenum">
              <a:rPr lang="en-US" altLang="zh-CN"/>
            </a:fld>
            <a:endParaRPr lang="en-US" altLang="zh-CN"/>
          </a:p>
        </p:txBody>
      </p:sp>
    </p:spTree>
  </p:cSld>
  <p:clrMapOvr>
    <a:masterClrMapping/>
  </p:clrMapOvr>
  <p:transition spd="slow" advTm="0">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9276A3D2-7160-4D9D-AD5A-36303E72C82E}" type="slidenum">
              <a:rPr lang="en-US" altLang="zh-CN"/>
            </a:fld>
            <a:endParaRPr lang="en-US" altLang="zh-CN"/>
          </a:p>
        </p:txBody>
      </p:sp>
      <p:sp>
        <p:nvSpPr>
          <p:cNvPr id="7" name="矩形 6"/>
          <p:cNvSpPr/>
          <p:nvPr userDrawn="1"/>
        </p:nvSpPr>
        <p:spPr>
          <a:xfrm>
            <a:off x="3048000" y="-531440"/>
            <a:ext cx="6096000" cy="229870"/>
          </a:xfrm>
          <a:prstGeom prst="rect">
            <a:avLst/>
          </a:prstGeom>
        </p:spPr>
        <p:txBody>
          <a:bodyPr>
            <a:spAutoFit/>
          </a:bodyPr>
          <a:lstStyle/>
          <a:p>
            <a:pPr algn="ctr">
              <a:lnSpc>
                <a:spcPct val="150000"/>
              </a:lnSpc>
            </a:pPr>
            <a:r>
              <a:rPr lang="zh-CN" altLang="en-US" sz="100" b="1" dirty="0">
                <a:solidFill>
                  <a:srgbClr val="E6E6E6"/>
                </a:solidFill>
                <a:latin typeface="微软雅黑" panose="020B0503020204020204" pitchFamily="34" charset="-122"/>
                <a:ea typeface="微软雅黑" panose="020B0503020204020204" pitchFamily="34" charset="-122"/>
              </a:rPr>
              <a:t>版权声明</a:t>
            </a:r>
            <a:endParaRPr lang="zh-CN" altLang="en-US" sz="100" b="1"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zh-CN" altLang="en-US" sz="100" dirty="0">
                <a:solidFill>
                  <a:srgbClr val="E6E6E6"/>
                </a:solidFill>
                <a:latin typeface="微软雅黑" panose="020B0503020204020204" pitchFamily="34" charset="-122"/>
                <a:ea typeface="微软雅黑" panose="020B0503020204020204" pitchFamily="34" charset="-122"/>
              </a:rPr>
              <a:t>感谢您下载平台上提供的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作品，为了您和凤凰办公以及原创作者的利益，请勿复制、传播、销售，否则将承担法律责任！凤凰办公将对作品进行维权，按照传播下载次数进行十倍的索取赔偿！</a:t>
            </a:r>
            <a:endParaRPr lang="en-US" altLang="zh-CN"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1.</a:t>
            </a:r>
            <a:r>
              <a:rPr lang="zh-CN" altLang="en-US" sz="100" dirty="0">
                <a:solidFill>
                  <a:srgbClr val="E6E6E6"/>
                </a:solidFill>
                <a:latin typeface="微软雅黑" panose="020B0503020204020204" pitchFamily="34" charset="-122"/>
                <a:ea typeface="微软雅黑" panose="020B0503020204020204" pitchFamily="34" charset="-122"/>
              </a:rPr>
              <a:t>在凤凰办公出售的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模板是免版税类（</a:t>
            </a:r>
            <a:r>
              <a:rPr lang="en-US" altLang="zh-CN" sz="100" dirty="0">
                <a:solidFill>
                  <a:srgbClr val="E6E6E6"/>
                </a:solidFill>
                <a:latin typeface="微软雅黑" panose="020B0503020204020204" pitchFamily="34" charset="-122"/>
                <a:ea typeface="微软雅黑" panose="020B0503020204020204" pitchFamily="34" charset="-122"/>
              </a:rPr>
              <a:t>RF</a:t>
            </a:r>
            <a:r>
              <a:rPr lang="zh-CN" altLang="en-US" sz="100" dirty="0">
                <a:solidFill>
                  <a:srgbClr val="E6E6E6"/>
                </a:solidFill>
                <a:latin typeface="微软雅黑" panose="020B0503020204020204" pitchFamily="34" charset="-122"/>
                <a:ea typeface="微软雅黑" panose="020B0503020204020204" pitchFamily="34" charset="-122"/>
              </a:rPr>
              <a:t>：</a:t>
            </a:r>
            <a:r>
              <a:rPr lang="en-US" altLang="zh-CN" sz="100" dirty="0">
                <a:solidFill>
                  <a:srgbClr val="E6E6E6"/>
                </a:solidFill>
                <a:latin typeface="微软雅黑" panose="020B0503020204020204" pitchFamily="34" charset="-122"/>
                <a:ea typeface="微软雅黑" panose="020B0503020204020204" pitchFamily="34" charset="-122"/>
              </a:rPr>
              <a:t>Royalty-Free</a:t>
            </a:r>
            <a:r>
              <a:rPr lang="zh-CN" altLang="en-US" sz="100" dirty="0">
                <a:solidFill>
                  <a:srgbClr val="E6E6E6"/>
                </a:solidFill>
                <a:latin typeface="微软雅黑" panose="020B0503020204020204" pitchFamily="34" charset="-122"/>
                <a:ea typeface="微软雅黑" panose="020B0503020204020204" pitchFamily="34" charset="-122"/>
              </a:rPr>
              <a:t>）正版受</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中国人民共和国著作法</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和</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世界版权公约</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的保护，作品的所有权、版权和著作权归凤凰办公所有，您下载的是</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模板素材的使用权。</a:t>
            </a: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2.</a:t>
            </a:r>
            <a:r>
              <a:rPr lang="zh-CN" altLang="en-US" sz="100" dirty="0">
                <a:solidFill>
                  <a:srgbClr val="E6E6E6"/>
                </a:solidFill>
                <a:latin typeface="微软雅黑" panose="020B0503020204020204" pitchFamily="34" charset="-122"/>
                <a:ea typeface="微软雅黑" panose="020B0503020204020204" pitchFamily="34" charset="-122"/>
              </a:rPr>
              <a:t>不得将凤凰办公的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00" dirty="0">
              <a:solidFill>
                <a:srgbClr val="E6E6E6"/>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9C392E33-AA97-43D0-90F9-BDB89C36527C}" type="slidenum">
              <a:rPr lang="en-US" altLang="zh-CN"/>
            </a:fld>
            <a:endParaRPr lang="en-US" altLang="zh-CN"/>
          </a:p>
        </p:txBody>
      </p:sp>
    </p:spTree>
  </p:cSld>
  <p:clrMapOvr>
    <a:masterClrMapping/>
  </p:clrMapOvr>
  <p:transition spd="slow" advTm="0">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7"/>
          <p:cNvPicPr>
            <a:picLocks noChangeAspect="1" noChangeArrowheads="1"/>
          </p:cNvPicPr>
          <p:nvPr userDrawn="1"/>
        </p:nvPicPr>
        <p:blipFill>
          <a:blip r:embed="rId2">
            <a:extLst>
              <a:ext uri="{28A0092B-C50C-407E-A947-70E740481C1C}">
                <a14:useLocalDpi xmlns:a14="http://schemas.microsoft.com/office/drawing/2010/main" val="0"/>
              </a:ext>
            </a:extLst>
          </a:blip>
          <a:srcRect r="59589"/>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8"/>
          <p:cNvSpPr>
            <a:spLocks noGrp="1"/>
          </p:cNvSpPr>
          <p:nvPr>
            <p:ph type="title"/>
          </p:nvPr>
        </p:nvSpPr>
        <p:spPr>
          <a:xfrm>
            <a:off x="838200" y="365125"/>
            <a:ext cx="10515600" cy="543595"/>
          </a:xfrm>
        </p:spPr>
        <p:txBody>
          <a:bodyPr/>
          <a:lstStyle>
            <a:lvl1pPr>
              <a:defRPr sz="2400">
                <a:latin typeface="华康俪金黑W8" panose="020B0809000000000000" pitchFamily="49" charset="-122"/>
                <a:ea typeface="华康俪金黑W8" panose="020B0809000000000000" pitchFamily="49" charset="-122"/>
              </a:defRPr>
            </a:lvl1pPr>
          </a:lstStyle>
          <a:p>
            <a:r>
              <a:rPr lang="zh-CN" altLang="en-US"/>
              <a:t>单击此处编辑母版标题样式</a:t>
            </a:r>
            <a:endParaRPr lang="zh-CN" altLang="en-US"/>
          </a:p>
        </p:txBody>
      </p:sp>
    </p:spTree>
  </p:cSld>
  <p:clrMapOvr>
    <a:masterClrMapping/>
  </p:clrMapOvr>
  <p:transition spd="slow" advTm="0">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5BAF0B67-CABF-4097-BAAD-1646941883BB}" type="slidenum">
              <a:rPr lang="en-US" altLang="zh-CN"/>
            </a:fld>
            <a:endParaRPr lang="en-US" altLang="zh-CN"/>
          </a:p>
        </p:txBody>
      </p:sp>
    </p:spTree>
  </p:cSld>
  <p:clrMapOvr>
    <a:masterClrMapping/>
  </p:clrMapOvr>
  <p:transition spd="slow" advTm="0">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8059CA62-C43D-454F-926E-30621B7BD0B7}" type="slidenum">
              <a:rPr lang="en-US" altLang="zh-CN"/>
            </a:fld>
            <a:endParaRPr lang="en-US" altLang="zh-CN"/>
          </a:p>
        </p:txBody>
      </p:sp>
    </p:spTree>
  </p:cSld>
  <p:clrMapOvr>
    <a:masterClrMapping/>
  </p:clrMapOvr>
  <p:transition spd="slow" advTm="0">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87AFFB97-FBBB-4975-AC31-0A0356D2089F}" type="slidenum">
              <a:rPr lang="en-US" altLang="zh-CN"/>
            </a:fld>
            <a:endParaRPr lang="en-US" altLang="zh-CN"/>
          </a:p>
        </p:txBody>
      </p:sp>
      <p:sp>
        <p:nvSpPr>
          <p:cNvPr id="10" name="矩形 9"/>
          <p:cNvSpPr/>
          <p:nvPr userDrawn="1"/>
        </p:nvSpPr>
        <p:spPr>
          <a:xfrm>
            <a:off x="3048000" y="-531440"/>
            <a:ext cx="6096000" cy="229870"/>
          </a:xfrm>
          <a:prstGeom prst="rect">
            <a:avLst/>
          </a:prstGeom>
        </p:spPr>
        <p:txBody>
          <a:bodyPr>
            <a:spAutoFit/>
          </a:bodyPr>
          <a:lstStyle/>
          <a:p>
            <a:pPr algn="ctr">
              <a:lnSpc>
                <a:spcPct val="150000"/>
              </a:lnSpc>
            </a:pPr>
            <a:r>
              <a:rPr lang="zh-CN" altLang="en-US" sz="100" b="1" dirty="0">
                <a:solidFill>
                  <a:srgbClr val="E6E6E6"/>
                </a:solidFill>
                <a:latin typeface="微软雅黑" panose="020B0503020204020204" pitchFamily="34" charset="-122"/>
                <a:ea typeface="微软雅黑" panose="020B0503020204020204" pitchFamily="34" charset="-122"/>
              </a:rPr>
              <a:t>版权声明</a:t>
            </a:r>
            <a:endParaRPr lang="zh-CN" altLang="en-US" sz="100" b="1"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zh-CN" altLang="en-US" sz="100" dirty="0">
                <a:solidFill>
                  <a:srgbClr val="E6E6E6"/>
                </a:solidFill>
                <a:latin typeface="微软雅黑" panose="020B0503020204020204" pitchFamily="34" charset="-122"/>
                <a:ea typeface="微软雅黑" panose="020B0503020204020204" pitchFamily="34" charset="-122"/>
              </a:rPr>
              <a:t>感谢您下载平台上提供的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作品，为了您和凤凰办公以及原创作者的利益，请勿复制、传播、销售，否则将承担法律责任！凤凰办公将对作品进行维权，按照传播下载次数进行十倍的索取赔偿！</a:t>
            </a:r>
            <a:endParaRPr lang="en-US" altLang="zh-CN"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1.</a:t>
            </a:r>
            <a:r>
              <a:rPr lang="zh-CN" altLang="en-US" sz="100" dirty="0">
                <a:solidFill>
                  <a:srgbClr val="E6E6E6"/>
                </a:solidFill>
                <a:latin typeface="微软雅黑" panose="020B0503020204020204" pitchFamily="34" charset="-122"/>
                <a:ea typeface="微软雅黑" panose="020B0503020204020204" pitchFamily="34" charset="-122"/>
              </a:rPr>
              <a:t>在凤凰办公出售的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模板是免版税类（</a:t>
            </a:r>
            <a:r>
              <a:rPr lang="en-US" altLang="zh-CN" sz="100" dirty="0">
                <a:solidFill>
                  <a:srgbClr val="E6E6E6"/>
                </a:solidFill>
                <a:latin typeface="微软雅黑" panose="020B0503020204020204" pitchFamily="34" charset="-122"/>
                <a:ea typeface="微软雅黑" panose="020B0503020204020204" pitchFamily="34" charset="-122"/>
              </a:rPr>
              <a:t>RF</a:t>
            </a:r>
            <a:r>
              <a:rPr lang="zh-CN" altLang="en-US" sz="100" dirty="0">
                <a:solidFill>
                  <a:srgbClr val="E6E6E6"/>
                </a:solidFill>
                <a:latin typeface="微软雅黑" panose="020B0503020204020204" pitchFamily="34" charset="-122"/>
                <a:ea typeface="微软雅黑" panose="020B0503020204020204" pitchFamily="34" charset="-122"/>
              </a:rPr>
              <a:t>：</a:t>
            </a:r>
            <a:r>
              <a:rPr lang="en-US" altLang="zh-CN" sz="100" dirty="0">
                <a:solidFill>
                  <a:srgbClr val="E6E6E6"/>
                </a:solidFill>
                <a:latin typeface="微软雅黑" panose="020B0503020204020204" pitchFamily="34" charset="-122"/>
                <a:ea typeface="微软雅黑" panose="020B0503020204020204" pitchFamily="34" charset="-122"/>
              </a:rPr>
              <a:t>Royalty-Free</a:t>
            </a:r>
            <a:r>
              <a:rPr lang="zh-CN" altLang="en-US" sz="100" dirty="0">
                <a:solidFill>
                  <a:srgbClr val="E6E6E6"/>
                </a:solidFill>
                <a:latin typeface="微软雅黑" panose="020B0503020204020204" pitchFamily="34" charset="-122"/>
                <a:ea typeface="微软雅黑" panose="020B0503020204020204" pitchFamily="34" charset="-122"/>
              </a:rPr>
              <a:t>）正版受</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中国人民共和国著作法</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和</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世界版权公约</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的保护，作品的所有权、版权和著作权归凤凰办公所有，您下载的是</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模板素材的使用权。</a:t>
            </a: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2.</a:t>
            </a:r>
            <a:r>
              <a:rPr lang="zh-CN" altLang="en-US" sz="100" dirty="0">
                <a:solidFill>
                  <a:srgbClr val="E6E6E6"/>
                </a:solidFill>
                <a:latin typeface="微软雅黑" panose="020B0503020204020204" pitchFamily="34" charset="-122"/>
                <a:ea typeface="微软雅黑" panose="020B0503020204020204" pitchFamily="34" charset="-122"/>
              </a:rPr>
              <a:t>不得将凤凰办公的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00" dirty="0">
              <a:solidFill>
                <a:srgbClr val="E6E6E6"/>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3EB9E44D-D3FB-4EC7-8562-AC83FD22C562}" type="slidenum">
              <a:rPr lang="en-US" altLang="zh-CN"/>
            </a:fld>
            <a:endParaRPr lang="en-US" altLang="zh-CN"/>
          </a:p>
        </p:txBody>
      </p:sp>
    </p:spTree>
  </p:cSld>
  <p:clrMapOvr>
    <a:masterClrMapping/>
  </p:clrMapOvr>
  <p:transition spd="slow" advTm="0">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65FAFA44-0F74-4C47-A183-BC9214A489A7}" type="slidenum">
              <a:rPr lang="en-US" altLang="zh-CN"/>
            </a:fld>
            <a:endParaRPr lang="en-US" altLang="zh-CN"/>
          </a:p>
        </p:txBody>
      </p:sp>
      <p:sp>
        <p:nvSpPr>
          <p:cNvPr id="5" name="矩形 4"/>
          <p:cNvSpPr/>
          <p:nvPr userDrawn="1"/>
        </p:nvSpPr>
        <p:spPr>
          <a:xfrm>
            <a:off x="3048000" y="-531440"/>
            <a:ext cx="6096000" cy="229870"/>
          </a:xfrm>
          <a:prstGeom prst="rect">
            <a:avLst/>
          </a:prstGeom>
        </p:spPr>
        <p:txBody>
          <a:bodyPr>
            <a:spAutoFit/>
          </a:bodyPr>
          <a:lstStyle/>
          <a:p>
            <a:pPr algn="ctr">
              <a:lnSpc>
                <a:spcPct val="150000"/>
              </a:lnSpc>
            </a:pPr>
            <a:r>
              <a:rPr lang="zh-CN" altLang="en-US" sz="100" b="1" dirty="0">
                <a:solidFill>
                  <a:srgbClr val="E6E6E6"/>
                </a:solidFill>
                <a:latin typeface="微软雅黑" panose="020B0503020204020204" pitchFamily="34" charset="-122"/>
                <a:ea typeface="微软雅黑" panose="020B0503020204020204" pitchFamily="34" charset="-122"/>
              </a:rPr>
              <a:t>版权声明</a:t>
            </a:r>
            <a:endParaRPr lang="zh-CN" altLang="en-US" sz="100" b="1"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zh-CN" altLang="en-US" sz="100" dirty="0">
                <a:solidFill>
                  <a:srgbClr val="E6E6E6"/>
                </a:solidFill>
                <a:latin typeface="微软雅黑" panose="020B0503020204020204" pitchFamily="34" charset="-122"/>
                <a:ea typeface="微软雅黑" panose="020B0503020204020204" pitchFamily="34" charset="-122"/>
              </a:rPr>
              <a:t>感谢您下载平台上提供的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作品，为了您和凤凰办公以及原创作者的利益，请勿复制、传播、销售，否则将承担法律责任！凤凰办公将对作品进行维权，按照传播下载次数进行十倍的索取赔偿！</a:t>
            </a:r>
            <a:endParaRPr lang="en-US" altLang="zh-CN"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1.</a:t>
            </a:r>
            <a:r>
              <a:rPr lang="zh-CN" altLang="en-US" sz="100" dirty="0">
                <a:solidFill>
                  <a:srgbClr val="E6E6E6"/>
                </a:solidFill>
                <a:latin typeface="微软雅黑" panose="020B0503020204020204" pitchFamily="34" charset="-122"/>
                <a:ea typeface="微软雅黑" panose="020B0503020204020204" pitchFamily="34" charset="-122"/>
              </a:rPr>
              <a:t>在凤凰办公出售的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模板是免版税类（</a:t>
            </a:r>
            <a:r>
              <a:rPr lang="en-US" altLang="zh-CN" sz="100" dirty="0">
                <a:solidFill>
                  <a:srgbClr val="E6E6E6"/>
                </a:solidFill>
                <a:latin typeface="微软雅黑" panose="020B0503020204020204" pitchFamily="34" charset="-122"/>
                <a:ea typeface="微软雅黑" panose="020B0503020204020204" pitchFamily="34" charset="-122"/>
              </a:rPr>
              <a:t>RF</a:t>
            </a:r>
            <a:r>
              <a:rPr lang="zh-CN" altLang="en-US" sz="100" dirty="0">
                <a:solidFill>
                  <a:srgbClr val="E6E6E6"/>
                </a:solidFill>
                <a:latin typeface="微软雅黑" panose="020B0503020204020204" pitchFamily="34" charset="-122"/>
                <a:ea typeface="微软雅黑" panose="020B0503020204020204" pitchFamily="34" charset="-122"/>
              </a:rPr>
              <a:t>：</a:t>
            </a:r>
            <a:r>
              <a:rPr lang="en-US" altLang="zh-CN" sz="100" dirty="0">
                <a:solidFill>
                  <a:srgbClr val="E6E6E6"/>
                </a:solidFill>
                <a:latin typeface="微软雅黑" panose="020B0503020204020204" pitchFamily="34" charset="-122"/>
                <a:ea typeface="微软雅黑" panose="020B0503020204020204" pitchFamily="34" charset="-122"/>
              </a:rPr>
              <a:t>Royalty-Free</a:t>
            </a:r>
            <a:r>
              <a:rPr lang="zh-CN" altLang="en-US" sz="100" dirty="0">
                <a:solidFill>
                  <a:srgbClr val="E6E6E6"/>
                </a:solidFill>
                <a:latin typeface="微软雅黑" panose="020B0503020204020204" pitchFamily="34" charset="-122"/>
                <a:ea typeface="微软雅黑" panose="020B0503020204020204" pitchFamily="34" charset="-122"/>
              </a:rPr>
              <a:t>）正版受</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中国人民共和国著作法</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和</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世界版权公约</a:t>
            </a:r>
            <a:r>
              <a:rPr lang="en-US" altLang="zh-CN" sz="100" dirty="0">
                <a:solidFill>
                  <a:srgbClr val="E6E6E6"/>
                </a:solidFill>
                <a:latin typeface="微软雅黑" panose="020B0503020204020204" pitchFamily="34" charset="-122"/>
                <a:ea typeface="微软雅黑" panose="020B0503020204020204" pitchFamily="34" charset="-122"/>
              </a:rPr>
              <a:t>》</a:t>
            </a:r>
            <a:r>
              <a:rPr lang="zh-CN" altLang="en-US" sz="100" dirty="0">
                <a:solidFill>
                  <a:srgbClr val="E6E6E6"/>
                </a:solidFill>
                <a:latin typeface="微软雅黑" panose="020B0503020204020204" pitchFamily="34" charset="-122"/>
                <a:ea typeface="微软雅黑" panose="020B0503020204020204" pitchFamily="34" charset="-122"/>
              </a:rPr>
              <a:t>的保护，作品的所有权、版权和著作权归凤凰办公所有，您下载的是</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模板素材的使用权。</a:t>
            </a:r>
            <a:endParaRPr lang="zh-CN" altLang="en-US" sz="100" dirty="0">
              <a:solidFill>
                <a:srgbClr val="E6E6E6"/>
              </a:solidFill>
              <a:latin typeface="微软雅黑" panose="020B0503020204020204" pitchFamily="34" charset="-122"/>
              <a:ea typeface="微软雅黑" panose="020B0503020204020204" pitchFamily="34" charset="-122"/>
            </a:endParaRPr>
          </a:p>
          <a:p>
            <a:pPr algn="just">
              <a:lnSpc>
                <a:spcPct val="150000"/>
              </a:lnSpc>
            </a:pPr>
            <a:r>
              <a:rPr lang="en-US" altLang="zh-CN" sz="100" dirty="0">
                <a:solidFill>
                  <a:srgbClr val="E6E6E6"/>
                </a:solidFill>
                <a:latin typeface="微软雅黑" panose="020B0503020204020204" pitchFamily="34" charset="-122"/>
                <a:ea typeface="微软雅黑" panose="020B0503020204020204" pitchFamily="34" charset="-122"/>
              </a:rPr>
              <a:t>2.</a:t>
            </a:r>
            <a:r>
              <a:rPr lang="zh-CN" altLang="en-US" sz="100" dirty="0">
                <a:solidFill>
                  <a:srgbClr val="E6E6E6"/>
                </a:solidFill>
                <a:latin typeface="微软雅黑" panose="020B0503020204020204" pitchFamily="34" charset="-122"/>
                <a:ea typeface="微软雅黑" panose="020B0503020204020204" pitchFamily="34" charset="-122"/>
              </a:rPr>
              <a:t>不得将凤凰办公的</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模板、</a:t>
            </a:r>
            <a:r>
              <a:rPr lang="en-US" altLang="zh-CN" sz="100" dirty="0">
                <a:solidFill>
                  <a:srgbClr val="E6E6E6"/>
                </a:solidFill>
                <a:latin typeface="微软雅黑" panose="020B0503020204020204" pitchFamily="34" charset="-122"/>
                <a:ea typeface="微软雅黑" panose="020B0503020204020204" pitchFamily="34" charset="-122"/>
              </a:rPr>
              <a:t>PPT</a:t>
            </a:r>
            <a:r>
              <a:rPr lang="zh-CN" altLang="en-US" sz="100" dirty="0">
                <a:solidFill>
                  <a:srgbClr val="E6E6E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00" dirty="0">
              <a:solidFill>
                <a:srgbClr val="E6E6E6"/>
              </a:solidFill>
              <a:latin typeface="微软雅黑" panose="020B0503020204020204" pitchFamily="34" charset="-122"/>
              <a:ea typeface="微软雅黑" panose="020B0503020204020204" pitchFamily="34" charset="-122"/>
            </a:endParaRPr>
          </a:p>
        </p:txBody>
      </p:sp>
    </p:spTree>
  </p:cSld>
  <p:clrMapOvr>
    <a:masterClrMapping/>
  </p:clrMapOvr>
  <p:transition spd="slow" advTm="0">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94C37057-9FF2-4E0F-962A-524DBF8819B8}" type="slidenum">
              <a:rPr lang="en-US" altLang="zh-CN"/>
            </a:fld>
            <a:endParaRPr lang="en-US" altLang="zh-CN"/>
          </a:p>
        </p:txBody>
      </p:sp>
    </p:spTree>
  </p:cSld>
  <p:clrMapOvr>
    <a:masterClrMapping/>
  </p:clrMapOvr>
  <p:transition spd="slow" advTm="0">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BB2E7F1A-F4EB-4288-A0A4-DE6EAA3BF110}" type="slidenum">
              <a:rPr lang="en-US" altLang="zh-CN"/>
            </a:fld>
            <a:endParaRPr lang="en-US" altLang="zh-CN"/>
          </a:p>
        </p:txBody>
      </p:sp>
    </p:spTree>
  </p:cSld>
  <p:clrMapOvr>
    <a:masterClrMapping/>
  </p:clrMapOvr>
  <p:transition spd="slow" advTm="0">
    <p:push/>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C6A6BA12-6D0E-4AC7-B8CC-C90938326528}" type="slidenum">
              <a:rPr lang="en-US" altLang="zh-CN"/>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push/>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6.xml"/><Relationship Id="rId2" Type="http://schemas.openxmlformats.org/officeDocument/2006/relationships/image" Target="../media/image5.jpe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6.xml"/><Relationship Id="rId2" Type="http://schemas.openxmlformats.org/officeDocument/2006/relationships/image" Target="../media/image1.svg"/><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image" Target="../media/image10.jpeg"/><Relationship Id="rId1" Type="http://schemas.openxmlformats.org/officeDocument/2006/relationships/tags" Target="../tags/tag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6.xml"/><Relationship Id="rId2" Type="http://schemas.openxmlformats.org/officeDocument/2006/relationships/image" Target="../media/image10.jpeg"/><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extLst>
              <a:ext uri="{28A0092B-C50C-407E-A947-70E740481C1C}">
                <a14:useLocalDpi xmlns:a14="http://schemas.microsoft.com/office/drawing/2010/main" val="0"/>
              </a:ext>
            </a:extLst>
          </a:blip>
          <a:srcRect l="42322"/>
          <a:stretch>
            <a:fillRect/>
          </a:stretch>
        </p:blipFill>
        <p:spPr>
          <a:xfrm>
            <a:off x="0" y="0"/>
            <a:ext cx="12192000" cy="6857999"/>
          </a:xfrm>
          <a:prstGeom prst="rect">
            <a:avLst/>
          </a:prstGeom>
        </p:spPr>
      </p:pic>
      <p:sp>
        <p:nvSpPr>
          <p:cNvPr id="4099" name="Rectangle 2"/>
          <p:cNvSpPr>
            <a:spLocks noGrp="1" noChangeArrowheads="1"/>
          </p:cNvSpPr>
          <p:nvPr>
            <p:ph type="ctrTitle"/>
          </p:nvPr>
        </p:nvSpPr>
        <p:spPr>
          <a:xfrm>
            <a:off x="384969" y="1561070"/>
            <a:ext cx="9144000" cy="2387600"/>
          </a:xfrm>
        </p:spPr>
        <p:txBody>
          <a:bodyPr/>
          <a:lstStyle/>
          <a:p>
            <a:pPr eaLnBrk="1" hangingPunct="1"/>
            <a:r>
              <a:rPr kumimoji="1" lang="zh-CN" altLang="en-US" sz="6600" dirty="0">
                <a:solidFill>
                  <a:schemeClr val="bg1"/>
                </a:solidFill>
                <a:latin typeface="造字工房力黑（非商用）常规体" pitchFamily="50" charset="-122"/>
                <a:ea typeface="造字工房力黑（非商用）常规体" pitchFamily="50" charset="-122"/>
              </a:rPr>
              <a:t>企业文化的建立</a:t>
            </a:r>
            <a:endParaRPr kumimoji="1" lang="zh-CN" altLang="en-US" sz="6600" dirty="0">
              <a:solidFill>
                <a:schemeClr val="bg1"/>
              </a:solidFill>
              <a:latin typeface="造字工房力黑（非商用）常规体" pitchFamily="50" charset="-122"/>
              <a:ea typeface="造字工房力黑（非商用）常规体" pitchFamily="50" charset="-122"/>
            </a:endParaRPr>
          </a:p>
        </p:txBody>
      </p:sp>
      <p:sp>
        <p:nvSpPr>
          <p:cNvPr id="4100" name="副标题 5"/>
          <p:cNvSpPr>
            <a:spLocks noGrp="1" noChangeArrowheads="1"/>
          </p:cNvSpPr>
          <p:nvPr>
            <p:ph type="subTitle" idx="1"/>
          </p:nvPr>
        </p:nvSpPr>
        <p:spPr>
          <a:xfrm>
            <a:off x="1991544" y="3948670"/>
            <a:ext cx="4751512" cy="704288"/>
          </a:xfrm>
        </p:spPr>
        <p:txBody>
          <a:bodyPr/>
          <a:lstStyle/>
          <a:p>
            <a:pPr algn="r" eaLnBrk="1" hangingPunct="1"/>
            <a:r>
              <a:rPr lang="en-US" altLang="zh-CN" dirty="0">
                <a:solidFill>
                  <a:schemeClr val="bg1"/>
                </a:solidFill>
                <a:latin typeface="Imprint MT Shadow" panose="04020605060303030202" pitchFamily="82" charset="0"/>
              </a:rPr>
              <a:t>PLEASE ENTER YOUR TITLE</a:t>
            </a:r>
            <a:endParaRPr lang="zh-CN" altLang="en-US" dirty="0">
              <a:solidFill>
                <a:schemeClr val="bg1"/>
              </a:solidFill>
              <a:latin typeface="Imprint MT Shadow" panose="04020605060303030202" pitchFamily="82" charset="0"/>
            </a:endParaRPr>
          </a:p>
        </p:txBody>
      </p:sp>
      <p:sp>
        <p:nvSpPr>
          <p:cNvPr id="12" name="TextBox 21"/>
          <p:cNvSpPr txBox="1"/>
          <p:nvPr/>
        </p:nvSpPr>
        <p:spPr>
          <a:xfrm rot="16200000">
            <a:off x="215106" y="5799932"/>
            <a:ext cx="917575" cy="246062"/>
          </a:xfrm>
          <a:prstGeom prst="rect">
            <a:avLst/>
          </a:prstGeom>
          <a:noFill/>
        </p:spPr>
        <p:txBody>
          <a:bodyPr wrap="none">
            <a:spAutoFit/>
          </a:bodyPr>
          <a:lstStyle/>
          <a:p>
            <a:pPr algn="ctr" eaLnBrk="1" fontAlgn="auto" hangingPunct="1">
              <a:spcBef>
                <a:spcPts val="0"/>
              </a:spcBef>
              <a:spcAft>
                <a:spcPts val="0"/>
              </a:spcAft>
              <a:defRPr/>
            </a:pPr>
            <a:r>
              <a:rPr lang="en-US" sz="1000" b="1" spc="300" dirty="0">
                <a:solidFill>
                  <a:schemeClr val="bg1"/>
                </a:solidFill>
                <a:latin typeface="Montserrat Semi" charset="0"/>
                <a:ea typeface="Montserrat Light" charset="0"/>
                <a:cs typeface="Montserrat Light" charset="0"/>
              </a:rPr>
              <a:t>SUCCESS</a:t>
            </a:r>
            <a:endParaRPr lang="en-US" sz="1000" spc="300" dirty="0">
              <a:solidFill>
                <a:schemeClr val="bg1"/>
              </a:solidFill>
              <a:latin typeface="Montserrat Light" charset="0"/>
              <a:ea typeface="Montserrat Light" charset="0"/>
              <a:cs typeface="Montserrat Light" charset="0"/>
            </a:endParaRPr>
          </a:p>
        </p:txBody>
      </p:sp>
      <p:cxnSp>
        <p:nvCxnSpPr>
          <p:cNvPr id="13" name="直接连接符 12"/>
          <p:cNvCxnSpPr/>
          <p:nvPr/>
        </p:nvCxnSpPr>
        <p:spPr>
          <a:xfrm>
            <a:off x="2135560" y="4509120"/>
            <a:ext cx="5328592" cy="0"/>
          </a:xfrm>
          <a:prstGeom prst="line">
            <a:avLst/>
          </a:prstGeom>
          <a:ln w="63500" cap="sq">
            <a:solidFill>
              <a:schemeClr val="bg1"/>
            </a:solidFill>
          </a:ln>
        </p:spPr>
        <p:style>
          <a:lnRef idx="1">
            <a:schemeClr val="dk1"/>
          </a:lnRef>
          <a:fillRef idx="0">
            <a:schemeClr val="dk1"/>
          </a:fillRef>
          <a:effectRef idx="0">
            <a:schemeClr val="dk1"/>
          </a:effectRef>
          <a:fontRef idx="minor">
            <a:schemeClr val="tx1"/>
          </a:fontRef>
        </p:style>
      </p:cxnSp>
      <p:pic>
        <p:nvPicPr>
          <p:cNvPr id="2" name="pd-5b8317c68bf1294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60784" y="69269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advTm="0"/>
    </mc:Choice>
    <mc:Fallback>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50" presetClass="entr" presetSubtype="0" decel="100000" fill="hold" grpId="0" nodeType="afterEffect">
                                  <p:stCondLst>
                                    <p:cond delay="0"/>
                                  </p:stCondLst>
                                  <p:childTnLst>
                                    <p:set>
                                      <p:cBhvr>
                                        <p:cTn id="9" dur="1" fill="hold">
                                          <p:stCondLst>
                                            <p:cond delay="0"/>
                                          </p:stCondLst>
                                        </p:cTn>
                                        <p:tgtEl>
                                          <p:spTgt spid="4099"/>
                                        </p:tgtEl>
                                        <p:attrNameLst>
                                          <p:attrName>style.visibility</p:attrName>
                                        </p:attrNameLst>
                                      </p:cBhvr>
                                      <p:to>
                                        <p:strVal val="visible"/>
                                      </p:to>
                                    </p:set>
                                    <p:anim calcmode="lin" valueType="num">
                                      <p:cBhvr>
                                        <p:cTn id="10" dur="1000" fill="hold"/>
                                        <p:tgtEl>
                                          <p:spTgt spid="4099"/>
                                        </p:tgtEl>
                                        <p:attrNameLst>
                                          <p:attrName>ppt_w</p:attrName>
                                        </p:attrNameLst>
                                      </p:cBhvr>
                                      <p:tavLst>
                                        <p:tav tm="0">
                                          <p:val>
                                            <p:strVal val="#ppt_w+.3"/>
                                          </p:val>
                                        </p:tav>
                                        <p:tav tm="100000">
                                          <p:val>
                                            <p:strVal val="#ppt_w"/>
                                          </p:val>
                                        </p:tav>
                                      </p:tavLst>
                                    </p:anim>
                                    <p:anim calcmode="lin" valueType="num">
                                      <p:cBhvr>
                                        <p:cTn id="11" dur="1000" fill="hold"/>
                                        <p:tgtEl>
                                          <p:spTgt spid="4099"/>
                                        </p:tgtEl>
                                        <p:attrNameLst>
                                          <p:attrName>ppt_h</p:attrName>
                                        </p:attrNameLst>
                                      </p:cBhvr>
                                      <p:tavLst>
                                        <p:tav tm="0">
                                          <p:val>
                                            <p:strVal val="#ppt_h"/>
                                          </p:val>
                                        </p:tav>
                                        <p:tav tm="100000">
                                          <p:val>
                                            <p:strVal val="#ppt_h"/>
                                          </p:val>
                                        </p:tav>
                                      </p:tavLst>
                                    </p:anim>
                                    <p:animEffect transition="in" filter="fade">
                                      <p:cBhvr>
                                        <p:cTn id="12" dur="1000"/>
                                        <p:tgtEl>
                                          <p:spTgt spid="4099"/>
                                        </p:tgtEl>
                                      </p:cBhvr>
                                    </p:animEffect>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4100">
                                            <p:txEl>
                                              <p:pRg st="0" end="0"/>
                                            </p:txEl>
                                          </p:spTgt>
                                        </p:tgtEl>
                                        <p:attrNameLst>
                                          <p:attrName>style.visibility</p:attrName>
                                        </p:attrNameLst>
                                      </p:cBhvr>
                                      <p:to>
                                        <p:strVal val="visible"/>
                                      </p:to>
                                    </p:set>
                                    <p:anim calcmode="lin" valueType="num">
                                      <p:cBhvr>
                                        <p:cTn id="16" dur="1000" fill="hold"/>
                                        <p:tgtEl>
                                          <p:spTgt spid="4100">
                                            <p:txEl>
                                              <p:pRg st="0" end="0"/>
                                            </p:txEl>
                                          </p:spTgt>
                                        </p:tgtEl>
                                        <p:attrNameLst>
                                          <p:attrName>ppt_w</p:attrName>
                                        </p:attrNameLst>
                                      </p:cBhvr>
                                      <p:tavLst>
                                        <p:tav tm="0">
                                          <p:val>
                                            <p:strVal val="#ppt_w+.3"/>
                                          </p:val>
                                        </p:tav>
                                        <p:tav tm="100000">
                                          <p:val>
                                            <p:strVal val="#ppt_w"/>
                                          </p:val>
                                        </p:tav>
                                      </p:tavLst>
                                    </p:anim>
                                    <p:anim calcmode="lin" valueType="num">
                                      <p:cBhvr>
                                        <p:cTn id="17" dur="1000" fill="hold"/>
                                        <p:tgtEl>
                                          <p:spTgt spid="4100">
                                            <p:txEl>
                                              <p:pRg st="0" end="0"/>
                                            </p:txEl>
                                          </p:spTgt>
                                        </p:tgtEl>
                                        <p:attrNameLst>
                                          <p:attrName>ppt_h</p:attrName>
                                        </p:attrNameLst>
                                      </p:cBhvr>
                                      <p:tavLst>
                                        <p:tav tm="0">
                                          <p:val>
                                            <p:strVal val="#ppt_h"/>
                                          </p:val>
                                        </p:tav>
                                        <p:tav tm="100000">
                                          <p:val>
                                            <p:strVal val="#ppt_h"/>
                                          </p:val>
                                        </p:tav>
                                      </p:tavLst>
                                    </p:anim>
                                    <p:animEffect transition="in" filter="fade">
                                      <p:cBhvr>
                                        <p:cTn id="18" dur="1000"/>
                                        <p:tgtEl>
                                          <p:spTgt spid="410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5"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7"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8"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 calcmode="lin" valueType="num">
                                      <p:cBhvr>
                                        <p:cTn id="30"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1"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2"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3"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4" repeatCount="indefinite" fill="remove" display="0">
                  <p:stCondLst>
                    <p:cond delay="indefinite"/>
                  </p:stCondLst>
                  <p:endCondLst>
                    <p:cond evt="onStopAudio" delay="0">
                      <p:tgtEl>
                        <p:sldTgt/>
                      </p:tgtEl>
                    </p:cond>
                  </p:endCondLst>
                </p:cTn>
                <p:tgtEl>
                  <p:spTgt spid="2"/>
                </p:tgtEl>
              </p:cMediaNode>
            </p:audio>
          </p:childTnLst>
        </p:cTn>
      </p:par>
    </p:tnLst>
    <p:bldLst>
      <p:bldP spid="4099" grpId="0"/>
      <p:bldP spid="4100" grpId="0" build="p"/>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箭头: 燕尾形 41"/>
          <p:cNvSpPr/>
          <p:nvPr/>
        </p:nvSpPr>
        <p:spPr>
          <a:xfrm>
            <a:off x="1703512" y="2636912"/>
            <a:ext cx="9258965" cy="2167466"/>
          </a:xfrm>
          <a:prstGeom prst="notchedRightArrow">
            <a:avLst/>
          </a:prstGeom>
          <a:solidFill>
            <a:srgbClr val="ED7D3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sp>
        <p:nvSpPr>
          <p:cNvPr id="43" name="任意多边形: 形状 42"/>
          <p:cNvSpPr/>
          <p:nvPr/>
        </p:nvSpPr>
        <p:spPr>
          <a:xfrm>
            <a:off x="1416261" y="1011312"/>
            <a:ext cx="3476885" cy="2167466"/>
          </a:xfrm>
          <a:custGeom>
            <a:avLst/>
            <a:gdLst>
              <a:gd name="connsiteX0" fmla="*/ 0 w 3476885"/>
              <a:gd name="connsiteY0" fmla="*/ 0 h 2167466"/>
              <a:gd name="connsiteX1" fmla="*/ 3476885 w 3476885"/>
              <a:gd name="connsiteY1" fmla="*/ 0 h 2167466"/>
              <a:gd name="connsiteX2" fmla="*/ 3476885 w 3476885"/>
              <a:gd name="connsiteY2" fmla="*/ 2167466 h 2167466"/>
              <a:gd name="connsiteX3" fmla="*/ 0 w 3476885"/>
              <a:gd name="connsiteY3" fmla="*/ 2167466 h 2167466"/>
              <a:gd name="connsiteX4" fmla="*/ 0 w 3476885"/>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885" h="2167466">
                <a:moveTo>
                  <a:pt x="0" y="0"/>
                </a:moveTo>
                <a:lnTo>
                  <a:pt x="3476885" y="0"/>
                </a:lnTo>
                <a:lnTo>
                  <a:pt x="3476885"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a:lnSpc>
                <a:spcPct val="120000"/>
              </a:lnSpc>
            </a:pPr>
            <a:r>
              <a:rPr lang="zh-CN" altLang="en-US" sz="2000" dirty="0"/>
              <a:t>是企业的思想，是员工心的认识，是企业的信仰、追求对内起到聚合员工之心，对外起到聚合客户之心的作用</a:t>
            </a:r>
            <a:endParaRPr lang="zh-CN" altLang="en-US" sz="2000" dirty="0"/>
          </a:p>
        </p:txBody>
      </p:sp>
      <p:sp>
        <p:nvSpPr>
          <p:cNvPr id="44" name="椭圆 43"/>
          <p:cNvSpPr/>
          <p:nvPr/>
        </p:nvSpPr>
        <p:spPr>
          <a:xfrm>
            <a:off x="3027786"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任意多边形: 形状 44"/>
          <p:cNvSpPr/>
          <p:nvPr/>
        </p:nvSpPr>
        <p:spPr>
          <a:xfrm>
            <a:off x="3975222" y="4352672"/>
            <a:ext cx="3993595" cy="2167466"/>
          </a:xfrm>
          <a:custGeom>
            <a:avLst/>
            <a:gdLst>
              <a:gd name="connsiteX0" fmla="*/ 0 w 2734128"/>
              <a:gd name="connsiteY0" fmla="*/ 0 h 2167466"/>
              <a:gd name="connsiteX1" fmla="*/ 2734128 w 2734128"/>
              <a:gd name="connsiteY1" fmla="*/ 0 h 2167466"/>
              <a:gd name="connsiteX2" fmla="*/ 2734128 w 2734128"/>
              <a:gd name="connsiteY2" fmla="*/ 2167466 h 2167466"/>
              <a:gd name="connsiteX3" fmla="*/ 0 w 2734128"/>
              <a:gd name="connsiteY3" fmla="*/ 2167466 h 2167466"/>
              <a:gd name="connsiteX4" fmla="*/ 0 w 273412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128" h="2167466">
                <a:moveTo>
                  <a:pt x="0" y="0"/>
                </a:moveTo>
                <a:lnTo>
                  <a:pt x="2734128" y="0"/>
                </a:lnTo>
                <a:lnTo>
                  <a:pt x="273412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defTabSz="914400">
              <a:lnSpc>
                <a:spcPct val="120000"/>
              </a:lnSpc>
              <a:defRPr/>
            </a:pPr>
            <a:r>
              <a:rPr lang="zh-CN" altLang="en-US" sz="2000" dirty="0"/>
              <a:t>它是企业员工在具体工作中应用的文化，是员工的思考模式，是企业制度内涵真正被员工心理接受并自觉遵守的结果，它对企业员工起到规范的作用</a:t>
            </a:r>
            <a:endParaRPr lang="zh-CN" altLang="en-US" sz="2000" dirty="0"/>
          </a:p>
        </p:txBody>
      </p:sp>
      <p:sp>
        <p:nvSpPr>
          <p:cNvPr id="47" name="任意多边形: 形状 46"/>
          <p:cNvSpPr/>
          <p:nvPr/>
        </p:nvSpPr>
        <p:spPr>
          <a:xfrm>
            <a:off x="6332994" y="1011312"/>
            <a:ext cx="3772093" cy="2167466"/>
          </a:xfrm>
          <a:custGeom>
            <a:avLst/>
            <a:gdLst>
              <a:gd name="connsiteX0" fmla="*/ 0 w 1948378"/>
              <a:gd name="connsiteY0" fmla="*/ 0 h 2167466"/>
              <a:gd name="connsiteX1" fmla="*/ 1948378 w 1948378"/>
              <a:gd name="connsiteY1" fmla="*/ 0 h 2167466"/>
              <a:gd name="connsiteX2" fmla="*/ 1948378 w 1948378"/>
              <a:gd name="connsiteY2" fmla="*/ 2167466 h 2167466"/>
              <a:gd name="connsiteX3" fmla="*/ 0 w 1948378"/>
              <a:gd name="connsiteY3" fmla="*/ 2167466 h 2167466"/>
              <a:gd name="connsiteX4" fmla="*/ 0 w 194837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378" h="2167466">
                <a:moveTo>
                  <a:pt x="0" y="0"/>
                </a:moveTo>
                <a:lnTo>
                  <a:pt x="1948378" y="0"/>
                </a:lnTo>
                <a:lnTo>
                  <a:pt x="194837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b" anchorCtr="0">
            <a:noAutofit/>
          </a:bodyPr>
          <a:lstStyle/>
          <a:p>
            <a:pPr defTabSz="914400">
              <a:lnSpc>
                <a:spcPct val="120000"/>
              </a:lnSpc>
              <a:defRPr/>
            </a:pPr>
            <a:r>
              <a:rPr lang="zh-CN" altLang="en-US" sz="2000" dirty="0"/>
              <a:t>对我公司而言就是建立一整套的制度体系，结合企业的精神文化层面的企业文化内容，建立制度文化层次的企业文化</a:t>
            </a:r>
            <a:endParaRPr lang="zh-CN" altLang="en-US" sz="2000" dirty="0"/>
          </a:p>
        </p:txBody>
      </p:sp>
      <p:sp>
        <p:nvSpPr>
          <p:cNvPr id="48" name="椭圆 47"/>
          <p:cNvSpPr/>
          <p:nvPr/>
        </p:nvSpPr>
        <p:spPr>
          <a:xfrm>
            <a:off x="8646660"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9"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r>
              <a:rPr lang="zh-CN" altLang="en-US" dirty="0">
                <a:solidFill>
                  <a:srgbClr val="ED7D31"/>
                </a:solidFill>
              </a:rPr>
              <a:t>企业文化建立内容</a:t>
            </a:r>
            <a:r>
              <a:rPr lang="en-US" altLang="zh-CN" dirty="0">
                <a:solidFill>
                  <a:srgbClr val="ED7D31"/>
                </a:solidFill>
              </a:rPr>
              <a:t>(</a:t>
            </a:r>
            <a:r>
              <a:rPr lang="zh-CN" altLang="en-US" dirty="0">
                <a:solidFill>
                  <a:srgbClr val="ED7D31"/>
                </a:solidFill>
              </a:rPr>
              <a:t>三</a:t>
            </a:r>
            <a:r>
              <a:rPr lang="en-US" altLang="zh-CN" dirty="0">
                <a:solidFill>
                  <a:srgbClr val="ED7D31"/>
                </a:solidFill>
              </a:rPr>
              <a:t>)</a:t>
            </a:r>
            <a:endParaRPr lang="zh-CN" altLang="en-US" b="1" dirty="0">
              <a:solidFill>
                <a:srgbClr val="ED7D31"/>
              </a:solidFill>
            </a:endParaRPr>
          </a:p>
        </p:txBody>
      </p:sp>
      <p:sp>
        <p:nvSpPr>
          <p:cNvPr id="40" name="矩形 39"/>
          <p:cNvSpPr/>
          <p:nvPr/>
        </p:nvSpPr>
        <p:spPr>
          <a:xfrm>
            <a:off x="4825142" y="3268939"/>
            <a:ext cx="2646878" cy="644857"/>
          </a:xfrm>
          <a:prstGeom prst="rect">
            <a:avLst/>
          </a:prstGeom>
        </p:spPr>
        <p:txBody>
          <a:bodyPr wrap="none">
            <a:spAutoFit/>
          </a:bodyPr>
          <a:lstStyle/>
          <a:p>
            <a:pPr>
              <a:lnSpc>
                <a:spcPct val="120000"/>
              </a:lnSpc>
            </a:pPr>
            <a:r>
              <a:rPr lang="zh-CN" altLang="en-US" sz="3200" b="1" dirty="0">
                <a:solidFill>
                  <a:schemeClr val="bg1"/>
                </a:solidFill>
              </a:rPr>
              <a:t>物质文化层面</a:t>
            </a:r>
            <a:endParaRPr lang="zh-CN" altLang="en-US"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randombar(horizontal)">
                                      <p:cBhvr>
                                        <p:cTn id="11" dur="500"/>
                                        <p:tgtEl>
                                          <p:spTgt spid="43"/>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randombar(horizontal)">
                                      <p:cBhvr>
                                        <p:cTn id="15" dur="500"/>
                                        <p:tgtEl>
                                          <p:spTgt spid="45"/>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randombar(horizontal)">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5" grpId="0"/>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内容占位符 2"/>
          <p:cNvSpPr txBox="1">
            <a:spLocks noChangeArrowheads="1"/>
          </p:cNvSpPr>
          <p:nvPr/>
        </p:nvSpPr>
        <p:spPr bwMode="auto">
          <a:xfrm>
            <a:off x="839416" y="4653136"/>
            <a:ext cx="5976664" cy="115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zh-CN" altLang="en-US" sz="5400" dirty="0">
                <a:latin typeface="造字工房力黑（非商用）常规体" pitchFamily="50" charset="-122"/>
                <a:ea typeface="造字工房力黑（非商用）常规体" pitchFamily="50" charset="-122"/>
              </a:rPr>
              <a:t>企业文化手段方法</a:t>
            </a:r>
            <a:endParaRPr lang="zh-CN" altLang="en-US" sz="5400" dirty="0">
              <a:latin typeface="造字工房力黑（非商用）常规体" pitchFamily="50" charset="-122"/>
              <a:ea typeface="造字工房力黑（非商用）常规体" pitchFamily="50" charset="-122"/>
            </a:endParaRPr>
          </a:p>
        </p:txBody>
      </p:sp>
      <p:sp>
        <p:nvSpPr>
          <p:cNvPr id="10" name="文本框 9"/>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03</a:t>
            </a:r>
            <a:endParaRPr lang="zh-CN" altLang="en-US" sz="4800" dirty="0">
              <a:solidFill>
                <a:srgbClr val="ED7D31"/>
              </a:solidFill>
              <a:latin typeface="Broadway BT" panose="04040905080B02020502" pitchFamily="82" charset="0"/>
            </a:endParaRPr>
          </a:p>
        </p:txBody>
      </p:sp>
      <p:cxnSp>
        <p:nvCxnSpPr>
          <p:cNvPr id="11" name="直接连接符 10"/>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advTm="0">
        <p:cut/>
      </p:transition>
    </mc:Choice>
    <mc:Fallback>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ïşḻîďe"/>
          <p:cNvGrpSpPr/>
          <p:nvPr/>
        </p:nvGrpSpPr>
        <p:grpSpPr>
          <a:xfrm>
            <a:off x="6411000" y="1356666"/>
            <a:ext cx="1933578" cy="1993257"/>
            <a:chOff x="736745" y="1356666"/>
            <a:chExt cx="1933578" cy="1993257"/>
          </a:xfrm>
        </p:grpSpPr>
        <p:sp>
          <p:nvSpPr>
            <p:cNvPr id="27" name="îŝlïde"/>
            <p:cNvSpPr/>
            <p:nvPr/>
          </p:nvSpPr>
          <p:spPr>
            <a:xfrm>
              <a:off x="736745" y="1416345"/>
              <a:ext cx="1933578" cy="1933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cmpd="sng" algn="ctr">
              <a:solidFill>
                <a:schemeClr val="accent3"/>
              </a:solidFill>
              <a:prstDash val="solid"/>
              <a:miter lim="400000"/>
              <a:headEnd type="none" w="med" len="med"/>
              <a:tailEnd type="none" w="med" len="med"/>
            </a:ln>
            <a:effectLst/>
            <a:extLst>
              <a:ext uri="{909E8E84-426E-40DD-AFC4-6F175D3DCCD1}">
                <a14:hiddenFill xmlns:a14="http://schemas.microsoft.com/office/drawing/2010/main">
                  <a:solidFill>
                    <a:schemeClr val="bg2">
                      <a:lumMod val="100000"/>
                    </a:schemeClr>
                  </a:solidFill>
                </a14:hiddenFill>
              </a:ext>
            </a:extLst>
          </p:spPr>
          <p:txBody>
            <a:bodyPr anchor="ctr"/>
            <a:lstStyle/>
            <a:p>
              <a:pPr algn="ctr"/>
            </a:p>
          </p:txBody>
        </p:sp>
        <p:sp>
          <p:nvSpPr>
            <p:cNvPr id="28" name="ïŝľîďe"/>
            <p:cNvSpPr/>
            <p:nvPr/>
          </p:nvSpPr>
          <p:spPr>
            <a:xfrm>
              <a:off x="805009" y="1493193"/>
              <a:ext cx="1797051" cy="17970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blipFill>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chemeClr val="lt1"/>
                </a:solidFill>
              </a:endParaRPr>
            </a:p>
          </p:txBody>
        </p:sp>
        <p:grpSp>
          <p:nvGrpSpPr>
            <p:cNvPr id="29" name="ï$liḍê"/>
            <p:cNvGrpSpPr/>
            <p:nvPr/>
          </p:nvGrpSpPr>
          <p:grpSpPr>
            <a:xfrm>
              <a:off x="1936034" y="1356666"/>
              <a:ext cx="675000" cy="675005"/>
              <a:chOff x="7209746" y="4153276"/>
              <a:chExt cx="675000" cy="675005"/>
            </a:xfrm>
          </p:grpSpPr>
          <p:sp>
            <p:nvSpPr>
              <p:cNvPr id="30" name="îsḻîḑê"/>
              <p:cNvSpPr/>
              <p:nvPr/>
            </p:nvSpPr>
            <p:spPr>
              <a:xfrm>
                <a:off x="7209746" y="4153276"/>
                <a:ext cx="675000" cy="675005"/>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31" name="îṩ1îḍê"/>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grpSp>
      <p:grpSp>
        <p:nvGrpSpPr>
          <p:cNvPr id="5" name="işļïḋè"/>
          <p:cNvGrpSpPr/>
          <p:nvPr/>
        </p:nvGrpSpPr>
        <p:grpSpPr>
          <a:xfrm>
            <a:off x="6411000" y="4014000"/>
            <a:ext cx="1933578" cy="1993257"/>
            <a:chOff x="736745" y="1356666"/>
            <a:chExt cx="1933578" cy="1993257"/>
          </a:xfrm>
        </p:grpSpPr>
        <p:sp>
          <p:nvSpPr>
            <p:cNvPr id="22" name="iŝļiḋe"/>
            <p:cNvSpPr/>
            <p:nvPr/>
          </p:nvSpPr>
          <p:spPr>
            <a:xfrm>
              <a:off x="736745" y="1416345"/>
              <a:ext cx="1933578" cy="1933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cmpd="sng" algn="ctr">
              <a:solidFill>
                <a:schemeClr val="accent3"/>
              </a:solidFill>
              <a:prstDash val="solid"/>
              <a:miter lim="400000"/>
              <a:headEnd type="none" w="med" len="med"/>
              <a:tailEnd type="none" w="med" len="med"/>
            </a:ln>
            <a:effectLst/>
            <a:extLst>
              <a:ext uri="{909E8E84-426E-40DD-AFC4-6F175D3DCCD1}">
                <a14:hiddenFill xmlns:a14="http://schemas.microsoft.com/office/drawing/2010/main">
                  <a:solidFill>
                    <a:schemeClr val="bg2">
                      <a:lumMod val="100000"/>
                    </a:schemeClr>
                  </a:solidFill>
                </a14:hiddenFill>
              </a:ext>
            </a:extLst>
          </p:spPr>
          <p:txBody>
            <a:bodyPr anchor="ctr"/>
            <a:lstStyle/>
            <a:p>
              <a:pPr algn="ctr"/>
            </a:p>
          </p:txBody>
        </p:sp>
        <p:sp>
          <p:nvSpPr>
            <p:cNvPr id="23" name="íṡľîḋé"/>
            <p:cNvSpPr/>
            <p:nvPr/>
          </p:nvSpPr>
          <p:spPr>
            <a:xfrm>
              <a:off x="805009" y="1493193"/>
              <a:ext cx="1797051" cy="17970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blipFill>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chemeClr val="lt1"/>
                </a:solidFill>
              </a:endParaRPr>
            </a:p>
          </p:txBody>
        </p:sp>
        <p:grpSp>
          <p:nvGrpSpPr>
            <p:cNvPr id="24" name="íṡlidè"/>
            <p:cNvGrpSpPr/>
            <p:nvPr/>
          </p:nvGrpSpPr>
          <p:grpSpPr>
            <a:xfrm>
              <a:off x="1936034" y="1356666"/>
              <a:ext cx="675000" cy="675005"/>
              <a:chOff x="7209746" y="4153276"/>
              <a:chExt cx="675000" cy="675005"/>
            </a:xfrm>
          </p:grpSpPr>
          <p:sp>
            <p:nvSpPr>
              <p:cNvPr id="25" name="işḻïḑê"/>
              <p:cNvSpPr/>
              <p:nvPr/>
            </p:nvSpPr>
            <p:spPr>
              <a:xfrm>
                <a:off x="7209746" y="4153276"/>
                <a:ext cx="675000" cy="675005"/>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6" name="íšļíḋè"/>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grpSp>
      <p:grpSp>
        <p:nvGrpSpPr>
          <p:cNvPr id="6" name="ï$1iḓe"/>
          <p:cNvGrpSpPr/>
          <p:nvPr/>
        </p:nvGrpSpPr>
        <p:grpSpPr>
          <a:xfrm>
            <a:off x="736745" y="2607313"/>
            <a:ext cx="5267105" cy="2075204"/>
            <a:chOff x="736745" y="1275545"/>
            <a:chExt cx="5267105" cy="2075204"/>
          </a:xfrm>
        </p:grpSpPr>
        <p:grpSp>
          <p:nvGrpSpPr>
            <p:cNvPr id="13" name="ïṥ1ïḓè"/>
            <p:cNvGrpSpPr/>
            <p:nvPr/>
          </p:nvGrpSpPr>
          <p:grpSpPr>
            <a:xfrm>
              <a:off x="736745" y="1356666"/>
              <a:ext cx="1933578" cy="1993257"/>
              <a:chOff x="736745" y="1356666"/>
              <a:chExt cx="1933578" cy="1993257"/>
            </a:xfrm>
          </p:grpSpPr>
          <p:sp>
            <p:nvSpPr>
              <p:cNvPr id="17" name="ïṧ1idê"/>
              <p:cNvSpPr/>
              <p:nvPr/>
            </p:nvSpPr>
            <p:spPr>
              <a:xfrm>
                <a:off x="736745" y="1416345"/>
                <a:ext cx="1933578" cy="1933578"/>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noFill/>
              <a:ln w="25400" cap="flat" cmpd="sng" algn="ctr">
                <a:solidFill>
                  <a:srgbClr val="ED7D31"/>
                </a:solidFill>
                <a:prstDash val="solid"/>
                <a:miter lim="400000"/>
                <a:headEnd type="none" w="med" len="med"/>
                <a:tailEnd type="none" w="med" len="med"/>
              </a:ln>
              <a:effectLst/>
              <a:extLst>
                <a:ext uri="{909E8E84-426E-40DD-AFC4-6F175D3DCCD1}">
                  <a14:hiddenFill xmlns:a14="http://schemas.microsoft.com/office/drawing/2010/main">
                    <a:solidFill>
                      <a:schemeClr val="bg2">
                        <a:lumMod val="100000"/>
                      </a:schemeClr>
                    </a:solidFill>
                  </a14:hiddenFill>
                </a:ext>
              </a:extLst>
            </p:spPr>
            <p:txBody>
              <a:bodyPr anchor="ctr"/>
              <a:lstStyle/>
              <a:p>
                <a:pPr algn="ctr"/>
              </a:p>
            </p:txBody>
          </p:sp>
          <p:sp>
            <p:nvSpPr>
              <p:cNvPr id="18" name="í$líḓè"/>
              <p:cNvSpPr/>
              <p:nvPr/>
            </p:nvSpPr>
            <p:spPr>
              <a:xfrm>
                <a:off x="805009" y="1493193"/>
                <a:ext cx="1797051" cy="179705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blipFill>
                <a:blip r:embed="rId2"/>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schemeClr val="lt1"/>
                  </a:solidFill>
                </a:endParaRPr>
              </a:p>
            </p:txBody>
          </p:sp>
          <p:grpSp>
            <p:nvGrpSpPr>
              <p:cNvPr id="19" name="iṥḻiḓè"/>
              <p:cNvGrpSpPr/>
              <p:nvPr/>
            </p:nvGrpSpPr>
            <p:grpSpPr>
              <a:xfrm>
                <a:off x="1936034" y="1356666"/>
                <a:ext cx="675000" cy="675005"/>
                <a:chOff x="7209746" y="4153276"/>
                <a:chExt cx="675000" cy="675005"/>
              </a:xfrm>
            </p:grpSpPr>
            <p:sp>
              <p:nvSpPr>
                <p:cNvPr id="20" name="íŝľíḋè"/>
                <p:cNvSpPr/>
                <p:nvPr/>
              </p:nvSpPr>
              <p:spPr>
                <a:xfrm>
                  <a:off x="7209746" y="4153276"/>
                  <a:ext cx="675000" cy="675005"/>
                </a:xfrm>
                <a:prstGeom prst="ellipse">
                  <a:avLst/>
                </a:prstGeom>
                <a:solidFill>
                  <a:srgbClr val="ED7D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1" name="îšḻíḍé"/>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grpSp>
        <p:grpSp>
          <p:nvGrpSpPr>
            <p:cNvPr id="14" name="î$ļîďê"/>
            <p:cNvGrpSpPr/>
            <p:nvPr/>
          </p:nvGrpSpPr>
          <p:grpSpPr>
            <a:xfrm>
              <a:off x="2767467" y="1275545"/>
              <a:ext cx="3236383" cy="2075204"/>
              <a:chOff x="2776441" y="1231264"/>
              <a:chExt cx="3236383" cy="2075204"/>
            </a:xfrm>
          </p:grpSpPr>
          <p:sp>
            <p:nvSpPr>
              <p:cNvPr id="15" name="iŝḻíḋé"/>
              <p:cNvSpPr txBox="1"/>
              <p:nvPr/>
            </p:nvSpPr>
            <p:spPr>
              <a:xfrm>
                <a:off x="2776441" y="1231264"/>
                <a:ext cx="3236383" cy="588331"/>
              </a:xfrm>
              <a:prstGeom prst="rect">
                <a:avLst/>
              </a:prstGeom>
              <a:noFill/>
            </p:spPr>
            <p:txBody>
              <a:bodyPr wrap="none" lIns="90000" tIns="46800" rIns="90000" bIns="46800" rtlCol="0" anchor="ctr" anchorCtr="0">
                <a:normAutofit/>
              </a:bodyPr>
              <a:lstStyle/>
              <a:p>
                <a:r>
                  <a:rPr lang="zh-CN" altLang="en-US" b="1" dirty="0">
                    <a:solidFill>
                      <a:srgbClr val="ED7D31"/>
                    </a:solidFill>
                  </a:rPr>
                  <a:t>工作手段</a:t>
                </a:r>
                <a:endParaRPr lang="en-US" altLang="zh-CN" b="1" dirty="0">
                  <a:solidFill>
                    <a:srgbClr val="ED7D31"/>
                  </a:solidFill>
                </a:endParaRPr>
              </a:p>
            </p:txBody>
          </p:sp>
          <p:sp>
            <p:nvSpPr>
              <p:cNvPr id="16" name="íṧļiḍè"/>
              <p:cNvSpPr txBox="1"/>
              <p:nvPr/>
            </p:nvSpPr>
            <p:spPr>
              <a:xfrm>
                <a:off x="2776441" y="1819596"/>
                <a:ext cx="3236382" cy="1486872"/>
              </a:xfrm>
              <a:prstGeom prst="rect">
                <a:avLst/>
              </a:prstGeom>
              <a:noFill/>
            </p:spPr>
            <p:txBody>
              <a:bodyPr wrap="square" lIns="90000" tIns="46800" rIns="90000" bIns="46800" rtlCol="0">
                <a:normAutofit/>
              </a:bodyPr>
              <a:lstStyle/>
              <a:p>
                <a:pPr algn="just">
                  <a:lnSpc>
                    <a:spcPct val="150000"/>
                  </a:lnSpc>
                  <a:defRPr/>
                </a:pPr>
                <a:r>
                  <a:rPr lang="zh-CN" altLang="en-US" sz="1400" dirty="0">
                    <a:latin typeface="华文细黑" panose="02010600040101010101" charset="-122"/>
                    <a:ea typeface="华文细黑" panose="02010600040101010101" charset="-122"/>
                    <a:sym typeface="+mn-ea"/>
                  </a:rPr>
                  <a:t>多层次、多角度、多方面的良好沟通，是做好企业文化工作的方法。没有沟通就谈不上前面所说的</a:t>
                </a:r>
                <a:r>
                  <a:rPr lang="en-US" altLang="zh-CN" sz="1400" dirty="0">
                    <a:latin typeface="华文细黑" panose="02010600040101010101" charset="-122"/>
                    <a:ea typeface="华文细黑" panose="02010600040101010101" charset="-122"/>
                    <a:sym typeface="+mn-ea"/>
                  </a:rPr>
                  <a:t>"</a:t>
                </a:r>
                <a:r>
                  <a:rPr lang="zh-CN" altLang="en-US" sz="1400" dirty="0">
                    <a:latin typeface="华文细黑" panose="02010600040101010101" charset="-122"/>
                    <a:ea typeface="华文细黑" panose="02010600040101010101" charset="-122"/>
                    <a:sym typeface="+mn-ea"/>
                  </a:rPr>
                  <a:t>互相</a:t>
                </a:r>
                <a:r>
                  <a:rPr lang="en-US" altLang="zh-CN" sz="1400" dirty="0">
                    <a:latin typeface="华文细黑" panose="02010600040101010101" charset="-122"/>
                    <a:ea typeface="华文细黑" panose="02010600040101010101" charset="-122"/>
                    <a:sym typeface="+mn-ea"/>
                  </a:rPr>
                  <a:t>"</a:t>
                </a:r>
                <a:r>
                  <a:rPr lang="zh-CN" altLang="en-US" sz="1400" dirty="0">
                    <a:latin typeface="华文细黑" panose="02010600040101010101" charset="-122"/>
                    <a:ea typeface="华文细黑" panose="02010600040101010101" charset="-122"/>
                    <a:sym typeface="+mn-ea"/>
                  </a:rPr>
                  <a:t>的概念了</a:t>
                </a:r>
                <a:endParaRPr lang="zh-CN" altLang="en-US" sz="1400" dirty="0">
                  <a:latin typeface="华文细黑" panose="02010600040101010101" charset="-122"/>
                  <a:ea typeface="华文细黑" panose="02010600040101010101" charset="-122"/>
                  <a:sym typeface="+mn-ea"/>
                </a:endParaRPr>
              </a:p>
              <a:p>
                <a:pPr algn="just">
                  <a:lnSpc>
                    <a:spcPct val="150000"/>
                  </a:lnSpc>
                  <a:defRPr/>
                </a:pPr>
                <a:endParaRPr lang="en-US" altLang="zh-CN" sz="1600" dirty="0">
                  <a:solidFill>
                    <a:schemeClr val="tx1">
                      <a:lumMod val="65000"/>
                      <a:lumOff val="35000"/>
                    </a:schemeClr>
                  </a:solidFill>
                  <a:ea typeface="方正兰亭细黑_GBK" panose="02000000000000000000" pitchFamily="2" charset="-122"/>
                </a:endParaRPr>
              </a:p>
            </p:txBody>
          </p:sp>
        </p:grpSp>
      </p:grpSp>
      <p:grpSp>
        <p:nvGrpSpPr>
          <p:cNvPr id="7" name="ïṥ1iďê"/>
          <p:cNvGrpSpPr/>
          <p:nvPr/>
        </p:nvGrpSpPr>
        <p:grpSpPr>
          <a:xfrm>
            <a:off x="8441722" y="1275545"/>
            <a:ext cx="3236383" cy="2075204"/>
            <a:chOff x="2776441" y="1231264"/>
            <a:chExt cx="3236383" cy="2075204"/>
          </a:xfrm>
        </p:grpSpPr>
        <p:sp>
          <p:nvSpPr>
            <p:cNvPr id="11" name="i$lîḍe"/>
            <p:cNvSpPr txBox="1"/>
            <p:nvPr/>
          </p:nvSpPr>
          <p:spPr>
            <a:xfrm>
              <a:off x="2776441" y="1231264"/>
              <a:ext cx="3236383" cy="588331"/>
            </a:xfrm>
            <a:prstGeom prst="rect">
              <a:avLst/>
            </a:prstGeom>
            <a:noFill/>
          </p:spPr>
          <p:txBody>
            <a:bodyPr wrap="none" lIns="90000" tIns="46800" rIns="90000" bIns="46800" rtlCol="0" anchor="ctr" anchorCtr="0">
              <a:normAutofit/>
            </a:bodyPr>
            <a:lstStyle/>
            <a:p>
              <a:r>
                <a:rPr lang="zh-CN" altLang="en-US" b="1" dirty="0"/>
                <a:t>工作方法</a:t>
              </a:r>
              <a:endParaRPr lang="en-US" altLang="zh-CN" b="1" dirty="0"/>
            </a:p>
          </p:txBody>
        </p:sp>
        <p:sp>
          <p:nvSpPr>
            <p:cNvPr id="12" name="iš1îḑê"/>
            <p:cNvSpPr txBox="1"/>
            <p:nvPr/>
          </p:nvSpPr>
          <p:spPr>
            <a:xfrm>
              <a:off x="2776441" y="1819596"/>
              <a:ext cx="3236382" cy="1486872"/>
            </a:xfrm>
            <a:prstGeom prst="rect">
              <a:avLst/>
            </a:prstGeom>
            <a:noFill/>
          </p:spPr>
          <p:txBody>
            <a:bodyPr wrap="square" lIns="90000" tIns="46800" rIns="90000" bIns="46800" rtlCol="0">
              <a:normAutofit fontScale="92500" lnSpcReduction="10000"/>
            </a:bodyPr>
            <a:lstStyle/>
            <a:p>
              <a:pPr algn="just">
                <a:lnSpc>
                  <a:spcPct val="150000"/>
                </a:lnSpc>
                <a:defRPr/>
              </a:pPr>
              <a:r>
                <a:rPr lang="zh-CN" altLang="en-US" sz="1400" dirty="0">
                  <a:latin typeface="华文细黑" panose="02010600040101010101" charset="-122"/>
                  <a:ea typeface="华文细黑" panose="02010600040101010101" charset="-122"/>
                  <a:sym typeface="+mn-ea"/>
                </a:rPr>
                <a:t>企业文化的工作，是要在经营性、制度性和管理性渠道之外，建立更多各种各样有效的企业内部沟通的渠道和载体，使企业员工达成精神层面的充分交流，能把心里话和内心情感尽量多的表达出来</a:t>
              </a:r>
              <a:endParaRPr lang="zh-CN" altLang="en-US" sz="1400" dirty="0">
                <a:latin typeface="华文细黑" panose="02010600040101010101" charset="-122"/>
                <a:ea typeface="华文细黑" panose="02010600040101010101" charset="-122"/>
                <a:sym typeface="+mn-ea"/>
              </a:endParaRPr>
            </a:p>
            <a:p>
              <a:pPr algn="just">
                <a:lnSpc>
                  <a:spcPct val="150000"/>
                </a:lnSpc>
                <a:defRPr/>
              </a:pPr>
              <a:endParaRPr lang="en-US" altLang="zh-CN" sz="1600" dirty="0">
                <a:solidFill>
                  <a:schemeClr val="tx1">
                    <a:lumMod val="65000"/>
                    <a:lumOff val="35000"/>
                  </a:schemeClr>
                </a:solidFill>
                <a:ea typeface="方正兰亭细黑_GBK" panose="02000000000000000000" pitchFamily="2" charset="-122"/>
              </a:endParaRPr>
            </a:p>
          </p:txBody>
        </p:sp>
      </p:grpSp>
      <p:grpSp>
        <p:nvGrpSpPr>
          <p:cNvPr id="8" name="iṧḻîḓê"/>
          <p:cNvGrpSpPr/>
          <p:nvPr/>
        </p:nvGrpSpPr>
        <p:grpSpPr>
          <a:xfrm>
            <a:off x="8441722" y="4011984"/>
            <a:ext cx="3236383" cy="2075204"/>
            <a:chOff x="2776441" y="1231264"/>
            <a:chExt cx="3236383" cy="2075204"/>
          </a:xfrm>
        </p:grpSpPr>
        <p:sp>
          <p:nvSpPr>
            <p:cNvPr id="9" name="íşļiḓè"/>
            <p:cNvSpPr txBox="1"/>
            <p:nvPr/>
          </p:nvSpPr>
          <p:spPr>
            <a:xfrm>
              <a:off x="2776441" y="1231264"/>
              <a:ext cx="3236383" cy="588331"/>
            </a:xfrm>
            <a:prstGeom prst="rect">
              <a:avLst/>
            </a:prstGeom>
            <a:noFill/>
          </p:spPr>
          <p:txBody>
            <a:bodyPr wrap="none" lIns="90000" tIns="46800" rIns="90000" bIns="46800" rtlCol="0" anchor="ctr" anchorCtr="0">
              <a:normAutofit/>
            </a:bodyPr>
            <a:lstStyle/>
            <a:p>
              <a:r>
                <a:rPr lang="zh-CN" altLang="en-US" b="1" dirty="0"/>
                <a:t>工作方法</a:t>
              </a:r>
              <a:endParaRPr lang="en-US" altLang="zh-CN" b="1" dirty="0"/>
            </a:p>
          </p:txBody>
        </p:sp>
        <p:sp>
          <p:nvSpPr>
            <p:cNvPr id="10" name="íśľídè"/>
            <p:cNvSpPr txBox="1"/>
            <p:nvPr/>
          </p:nvSpPr>
          <p:spPr>
            <a:xfrm>
              <a:off x="2776441" y="1819596"/>
              <a:ext cx="3236382" cy="1486872"/>
            </a:xfrm>
            <a:prstGeom prst="rect">
              <a:avLst/>
            </a:prstGeom>
            <a:noFill/>
          </p:spPr>
          <p:txBody>
            <a:bodyPr wrap="square" lIns="90000" tIns="46800" rIns="90000" bIns="46800" rtlCol="0">
              <a:normAutofit/>
            </a:bodyPr>
            <a:lstStyle/>
            <a:p>
              <a:pPr algn="just">
                <a:lnSpc>
                  <a:spcPct val="150000"/>
                </a:lnSpc>
              </a:pPr>
              <a:r>
                <a:rPr lang="zh-CN" altLang="en-US" sz="1400" dirty="0">
                  <a:latin typeface="华文细黑" panose="02010600040101010101" charset="-122"/>
                  <a:ea typeface="华文细黑" panose="02010600040101010101" charset="-122"/>
                  <a:sym typeface="+mn-ea"/>
                </a:rPr>
                <a:t>相互了解多了，就能调整好自己的位置，调整好行为和心态，员工与员工、员工与公司之间也自然会产生感情</a:t>
              </a:r>
              <a:endParaRPr lang="zh-CN" altLang="en-US" sz="1400" dirty="0">
                <a:latin typeface="华文细黑" panose="02010600040101010101" charset="-122"/>
                <a:ea typeface="华文细黑" panose="02010600040101010101" charset="-122"/>
                <a:sym typeface="+mn-ea"/>
              </a:endParaRPr>
            </a:p>
          </p:txBody>
        </p:sp>
      </p:grpSp>
      <p:sp>
        <p:nvSpPr>
          <p:cNvPr id="33"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4"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algn="ctr" eaLnBrk="1" hangingPunct="1">
              <a:buNone/>
            </a:pPr>
            <a:r>
              <a:rPr lang="zh-CN" altLang="en-US" dirty="0">
                <a:solidFill>
                  <a:srgbClr val="ED7D31"/>
                </a:solidFill>
                <a:latin typeface="造字工房力黑（非商用）常规体" pitchFamily="50" charset="-122"/>
                <a:ea typeface="造字工房力黑（非商用）常规体" pitchFamily="50" charset="-122"/>
              </a:rPr>
              <a:t>企业文化手段方法</a:t>
            </a:r>
            <a:endParaRPr lang="zh-CN" altLang="en-US"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4="http://schemas.microsoft.com/office/powerpoint/2010/main" Requires="p14">
      <p:transition p14:dur="100" advTm="0">
        <p:cut/>
      </p:transition>
    </mc:Choice>
    <mc:Fallback>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ïśliḑê"/>
          <p:cNvGrpSpPr/>
          <p:nvPr/>
        </p:nvGrpSpPr>
        <p:grpSpPr>
          <a:xfrm>
            <a:off x="673100" y="3063025"/>
            <a:ext cx="3092256" cy="1302079"/>
            <a:chOff x="673100" y="2567845"/>
            <a:chExt cx="3092256" cy="1302079"/>
          </a:xfrm>
        </p:grpSpPr>
        <p:sp>
          <p:nvSpPr>
            <p:cNvPr id="37" name="îṣļíḍé"/>
            <p:cNvSpPr txBox="1"/>
            <p:nvPr/>
          </p:nvSpPr>
          <p:spPr>
            <a:xfrm>
              <a:off x="673100" y="2963452"/>
              <a:ext cx="3092255" cy="906472"/>
            </a:xfrm>
            <a:prstGeom prst="rect">
              <a:avLst/>
            </a:prstGeom>
            <a:noFill/>
          </p:spPr>
          <p:txBody>
            <a:bodyPr wrap="square" lIns="91440" tIns="45720" rIns="91440" bIns="45720" rtlCol="0">
              <a:normAutofit fontScale="92500"/>
            </a:bodyPr>
            <a:lstStyle/>
            <a:p>
              <a:pPr eaLnBrk="1" fontAlgn="auto" hangingPunct="1">
                <a:lnSpc>
                  <a:spcPct val="150000"/>
                </a:lnSpc>
                <a:spcBef>
                  <a:spcPts val="0"/>
                </a:spcBef>
                <a:spcAft>
                  <a:spcPts val="0"/>
                </a:spcAft>
                <a:defRPr/>
              </a:pPr>
              <a:r>
                <a:rPr lang="zh-CN" altLang="en-US" sz="1600" dirty="0">
                  <a:solidFill>
                    <a:schemeClr val="tx1">
                      <a:lumMod val="50000"/>
                      <a:lumOff val="50000"/>
                    </a:schemeClr>
                  </a:solidFill>
                  <a:latin typeface="华文细黑" panose="02010600040101010101" charset="-122"/>
                  <a:ea typeface="华文细黑" panose="02010600040101010101" charset="-122"/>
                  <a:sym typeface="+mn-ea"/>
                </a:rPr>
                <a:t>可以提出企业理想、企业观念、企业道德等并有效地得到理解和贯彻</a:t>
              </a:r>
              <a:endParaRPr lang="zh-CN" altLang="en-US" sz="1600" dirty="0">
                <a:solidFill>
                  <a:schemeClr val="tx1">
                    <a:lumMod val="50000"/>
                    <a:lumOff val="50000"/>
                  </a:schemeClr>
                </a:solidFill>
                <a:latin typeface="华文细黑" panose="02010600040101010101" charset="-122"/>
                <a:ea typeface="华文细黑" panose="02010600040101010101" charset="-122"/>
                <a:sym typeface="+mn-ea"/>
              </a:endParaRPr>
            </a:p>
          </p:txBody>
        </p:sp>
        <p:sp>
          <p:nvSpPr>
            <p:cNvPr id="38" name="iślidè"/>
            <p:cNvSpPr txBox="1"/>
            <p:nvPr/>
          </p:nvSpPr>
          <p:spPr>
            <a:xfrm>
              <a:off x="673101" y="2567845"/>
              <a:ext cx="3092255" cy="395607"/>
            </a:xfrm>
            <a:prstGeom prst="rect">
              <a:avLst/>
            </a:prstGeom>
            <a:noFill/>
          </p:spPr>
          <p:txBody>
            <a:bodyPr wrap="square" lIns="91440" tIns="45720" rIns="91440" bIns="45720" rtlCol="0" anchor="ctr">
              <a:normAutofit fontScale="92500" lnSpcReduction="20000"/>
            </a:bodyPr>
            <a:lstStyle/>
            <a:p>
              <a:pPr algn="ctr" eaLnBrk="1" fontAlgn="auto" hangingPunct="1">
                <a:lnSpc>
                  <a:spcPct val="150000"/>
                </a:lnSpc>
                <a:spcBef>
                  <a:spcPts val="0"/>
                </a:spcBef>
                <a:spcAft>
                  <a:spcPts val="0"/>
                </a:spcAft>
                <a:defRPr/>
              </a:pPr>
              <a:r>
                <a:rPr lang="zh-CN" altLang="en-US" dirty="0">
                  <a:latin typeface="华文细黑" panose="02010600040101010101" charset="-122"/>
                  <a:ea typeface="华文细黑" panose="02010600040101010101" charset="-122"/>
                  <a:sym typeface="+mn-ea"/>
                </a:rPr>
                <a:t>企业的需要</a:t>
              </a:r>
              <a:endParaRPr lang="zh-CN" altLang="en-US" dirty="0">
                <a:latin typeface="华文细黑" panose="02010600040101010101" charset="-122"/>
                <a:ea typeface="华文细黑" panose="02010600040101010101" charset="-122"/>
                <a:sym typeface="+mn-ea"/>
              </a:endParaRPr>
            </a:p>
          </p:txBody>
        </p:sp>
      </p:grpSp>
      <p:sp>
        <p:nvSpPr>
          <p:cNvPr id="6" name="îŝ1iḋè"/>
          <p:cNvSpPr/>
          <p:nvPr/>
        </p:nvSpPr>
        <p:spPr bwMode="auto">
          <a:xfrm>
            <a:off x="1979909" y="2610871"/>
            <a:ext cx="478639" cy="388097"/>
          </a:xfrm>
          <a:custGeom>
            <a:avLst/>
            <a:gdLst>
              <a:gd name="connsiteX0" fmla="*/ 301723 w 609652"/>
              <a:gd name="connsiteY0" fmla="*/ 440097 h 494328"/>
              <a:gd name="connsiteX1" fmla="*/ 594166 w 609652"/>
              <a:gd name="connsiteY1" fmla="*/ 440500 h 494328"/>
              <a:gd name="connsiteX2" fmla="*/ 602017 w 609652"/>
              <a:gd name="connsiteY2" fmla="*/ 443617 h 494328"/>
              <a:gd name="connsiteX3" fmla="*/ 609545 w 609652"/>
              <a:gd name="connsiteY3" fmla="*/ 453290 h 494328"/>
              <a:gd name="connsiteX4" fmla="*/ 609652 w 609652"/>
              <a:gd name="connsiteY4" fmla="*/ 476291 h 494328"/>
              <a:gd name="connsiteX5" fmla="*/ 598683 w 609652"/>
              <a:gd name="connsiteY5" fmla="*/ 487254 h 494328"/>
              <a:gd name="connsiteX6" fmla="*/ 10005 w 609652"/>
              <a:gd name="connsiteY6" fmla="*/ 486717 h 494328"/>
              <a:gd name="connsiteX7" fmla="*/ 541 w 609652"/>
              <a:gd name="connsiteY7" fmla="*/ 477151 h 494328"/>
              <a:gd name="connsiteX8" fmla="*/ 4 w 609652"/>
              <a:gd name="connsiteY8" fmla="*/ 453505 h 494328"/>
              <a:gd name="connsiteX9" fmla="*/ 5703 w 609652"/>
              <a:gd name="connsiteY9" fmla="*/ 447056 h 494328"/>
              <a:gd name="connsiteX10" fmla="*/ 9682 w 609652"/>
              <a:gd name="connsiteY10" fmla="*/ 445659 h 494328"/>
              <a:gd name="connsiteX11" fmla="*/ 301723 w 609652"/>
              <a:gd name="connsiteY11" fmla="*/ 440097 h 494328"/>
              <a:gd name="connsiteX12" fmla="*/ 322560 w 609652"/>
              <a:gd name="connsiteY12" fmla="*/ 290718 h 494328"/>
              <a:gd name="connsiteX13" fmla="*/ 431324 w 609652"/>
              <a:gd name="connsiteY13" fmla="*/ 295671 h 494328"/>
              <a:gd name="connsiteX14" fmla="*/ 436809 w 609652"/>
              <a:gd name="connsiteY14" fmla="*/ 307590 h 494328"/>
              <a:gd name="connsiteX15" fmla="*/ 439498 w 609652"/>
              <a:gd name="connsiteY15" fmla="*/ 348929 h 494328"/>
              <a:gd name="connsiteX16" fmla="*/ 437239 w 609652"/>
              <a:gd name="connsiteY16" fmla="*/ 389195 h 494328"/>
              <a:gd name="connsiteX17" fmla="*/ 436594 w 609652"/>
              <a:gd name="connsiteY17" fmla="*/ 407342 h 494328"/>
              <a:gd name="connsiteX18" fmla="*/ 436917 w 609652"/>
              <a:gd name="connsiteY18" fmla="*/ 408631 h 494328"/>
              <a:gd name="connsiteX19" fmla="*/ 437885 w 609652"/>
              <a:gd name="connsiteY19" fmla="*/ 426025 h 494328"/>
              <a:gd name="connsiteX20" fmla="*/ 437239 w 609652"/>
              <a:gd name="connsiteY20" fmla="*/ 427743 h 494328"/>
              <a:gd name="connsiteX21" fmla="*/ 437239 w 609652"/>
              <a:gd name="connsiteY21" fmla="*/ 427851 h 494328"/>
              <a:gd name="connsiteX22" fmla="*/ 430356 w 609652"/>
              <a:gd name="connsiteY22" fmla="*/ 434723 h 494328"/>
              <a:gd name="connsiteX23" fmla="*/ 428850 w 609652"/>
              <a:gd name="connsiteY23" fmla="*/ 434938 h 494328"/>
              <a:gd name="connsiteX24" fmla="*/ 427129 w 609652"/>
              <a:gd name="connsiteY24" fmla="*/ 434723 h 494328"/>
              <a:gd name="connsiteX25" fmla="*/ 210946 w 609652"/>
              <a:gd name="connsiteY25" fmla="*/ 430750 h 494328"/>
              <a:gd name="connsiteX26" fmla="*/ 209655 w 609652"/>
              <a:gd name="connsiteY26" fmla="*/ 424307 h 494328"/>
              <a:gd name="connsiteX27" fmla="*/ 207181 w 609652"/>
              <a:gd name="connsiteY27" fmla="*/ 378887 h 494328"/>
              <a:gd name="connsiteX28" fmla="*/ 207504 w 609652"/>
              <a:gd name="connsiteY28" fmla="*/ 302650 h 494328"/>
              <a:gd name="connsiteX29" fmla="*/ 212667 w 609652"/>
              <a:gd name="connsiteY29" fmla="*/ 296101 h 494328"/>
              <a:gd name="connsiteX30" fmla="*/ 214280 w 609652"/>
              <a:gd name="connsiteY30" fmla="*/ 295027 h 494328"/>
              <a:gd name="connsiteX31" fmla="*/ 322560 w 609652"/>
              <a:gd name="connsiteY31" fmla="*/ 290718 h 494328"/>
              <a:gd name="connsiteX32" fmla="*/ 248606 w 609652"/>
              <a:gd name="connsiteY32" fmla="*/ 220922 h 494328"/>
              <a:gd name="connsiteX33" fmla="*/ 253768 w 609652"/>
              <a:gd name="connsiteY33" fmla="*/ 222640 h 494328"/>
              <a:gd name="connsiteX34" fmla="*/ 258931 w 609652"/>
              <a:gd name="connsiteY34" fmla="*/ 224144 h 494328"/>
              <a:gd name="connsiteX35" fmla="*/ 385627 w 609652"/>
              <a:gd name="connsiteY35" fmla="*/ 222425 h 494328"/>
              <a:gd name="connsiteX36" fmla="*/ 396382 w 609652"/>
              <a:gd name="connsiteY36" fmla="*/ 222318 h 494328"/>
              <a:gd name="connsiteX37" fmla="*/ 489306 w 609652"/>
              <a:gd name="connsiteY37" fmla="*/ 285892 h 494328"/>
              <a:gd name="connsiteX38" fmla="*/ 538780 w 609652"/>
              <a:gd name="connsiteY38" fmla="*/ 421203 h 494328"/>
              <a:gd name="connsiteX39" fmla="*/ 536306 w 609652"/>
              <a:gd name="connsiteY39" fmla="*/ 423888 h 494328"/>
              <a:gd name="connsiteX40" fmla="*/ 532650 w 609652"/>
              <a:gd name="connsiteY40" fmla="*/ 427324 h 494328"/>
              <a:gd name="connsiteX41" fmla="*/ 494791 w 609652"/>
              <a:gd name="connsiteY41" fmla="*/ 428720 h 494328"/>
              <a:gd name="connsiteX42" fmla="*/ 458977 w 609652"/>
              <a:gd name="connsiteY42" fmla="*/ 428720 h 494328"/>
              <a:gd name="connsiteX43" fmla="*/ 450158 w 609652"/>
              <a:gd name="connsiteY43" fmla="*/ 423029 h 494328"/>
              <a:gd name="connsiteX44" fmla="*/ 451556 w 609652"/>
              <a:gd name="connsiteY44" fmla="*/ 353977 h 494328"/>
              <a:gd name="connsiteX45" fmla="*/ 434778 w 609652"/>
              <a:gd name="connsiteY45" fmla="*/ 280630 h 494328"/>
              <a:gd name="connsiteX46" fmla="*/ 321741 w 609652"/>
              <a:gd name="connsiteY46" fmla="*/ 278805 h 494328"/>
              <a:gd name="connsiteX47" fmla="*/ 195476 w 609652"/>
              <a:gd name="connsiteY47" fmla="*/ 286966 h 494328"/>
              <a:gd name="connsiteX48" fmla="*/ 191173 w 609652"/>
              <a:gd name="connsiteY48" fmla="*/ 352903 h 494328"/>
              <a:gd name="connsiteX49" fmla="*/ 190743 w 609652"/>
              <a:gd name="connsiteY49" fmla="*/ 426895 h 494328"/>
              <a:gd name="connsiteX50" fmla="*/ 189668 w 609652"/>
              <a:gd name="connsiteY50" fmla="*/ 428935 h 494328"/>
              <a:gd name="connsiteX51" fmla="*/ 181494 w 609652"/>
              <a:gd name="connsiteY51" fmla="*/ 434627 h 494328"/>
              <a:gd name="connsiteX52" fmla="*/ 156004 w 609652"/>
              <a:gd name="connsiteY52" fmla="*/ 434734 h 494328"/>
              <a:gd name="connsiteX53" fmla="*/ 128686 w 609652"/>
              <a:gd name="connsiteY53" fmla="*/ 433982 h 494328"/>
              <a:gd name="connsiteX54" fmla="*/ 128686 w 609652"/>
              <a:gd name="connsiteY54" fmla="*/ 433875 h 494328"/>
              <a:gd name="connsiteX55" fmla="*/ 119544 w 609652"/>
              <a:gd name="connsiteY55" fmla="*/ 428828 h 494328"/>
              <a:gd name="connsiteX56" fmla="*/ 111693 w 609652"/>
              <a:gd name="connsiteY56" fmla="*/ 412719 h 494328"/>
              <a:gd name="connsiteX57" fmla="*/ 83514 w 609652"/>
              <a:gd name="connsiteY57" fmla="*/ 408316 h 494328"/>
              <a:gd name="connsiteX58" fmla="*/ 67704 w 609652"/>
              <a:gd name="connsiteY58" fmla="*/ 425928 h 494328"/>
              <a:gd name="connsiteX59" fmla="*/ 59853 w 609652"/>
              <a:gd name="connsiteY59" fmla="*/ 429042 h 494328"/>
              <a:gd name="connsiteX60" fmla="*/ 55659 w 609652"/>
              <a:gd name="connsiteY60" fmla="*/ 428720 h 494328"/>
              <a:gd name="connsiteX61" fmla="*/ 52647 w 609652"/>
              <a:gd name="connsiteY61" fmla="*/ 386087 h 494328"/>
              <a:gd name="connsiteX62" fmla="*/ 69855 w 609652"/>
              <a:gd name="connsiteY62" fmla="*/ 370837 h 494328"/>
              <a:gd name="connsiteX63" fmla="*/ 106100 w 609652"/>
              <a:gd name="connsiteY63" fmla="*/ 356447 h 494328"/>
              <a:gd name="connsiteX64" fmla="*/ 125675 w 609652"/>
              <a:gd name="connsiteY64" fmla="*/ 332714 h 494328"/>
              <a:gd name="connsiteX65" fmla="*/ 248606 w 609652"/>
              <a:gd name="connsiteY65" fmla="*/ 220922 h 494328"/>
              <a:gd name="connsiteX66" fmla="*/ 327555 w 609652"/>
              <a:gd name="connsiteY66" fmla="*/ 0 h 494328"/>
              <a:gd name="connsiteX67" fmla="*/ 306046 w 609652"/>
              <a:gd name="connsiteY67" fmla="*/ 221019 h 494328"/>
              <a:gd name="connsiteX68" fmla="*/ 302282 w 609652"/>
              <a:gd name="connsiteY68" fmla="*/ 219193 h 494328"/>
              <a:gd name="connsiteX69" fmla="*/ 327555 w 609652"/>
              <a:gd name="connsiteY69" fmla="*/ 0 h 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9652" h="494328">
                <a:moveTo>
                  <a:pt x="301723" y="440097"/>
                </a:moveTo>
                <a:cubicBezTo>
                  <a:pt x="399383" y="440822"/>
                  <a:pt x="497111" y="442542"/>
                  <a:pt x="594166" y="440500"/>
                </a:cubicBezTo>
                <a:cubicBezTo>
                  <a:pt x="597715" y="440392"/>
                  <a:pt x="600296" y="441682"/>
                  <a:pt x="602017" y="443617"/>
                </a:cubicBezTo>
                <a:cubicBezTo>
                  <a:pt x="606103" y="444692"/>
                  <a:pt x="609437" y="447916"/>
                  <a:pt x="609545" y="453290"/>
                </a:cubicBezTo>
                <a:cubicBezTo>
                  <a:pt x="609545" y="461029"/>
                  <a:pt x="609545" y="468660"/>
                  <a:pt x="609652" y="476291"/>
                </a:cubicBezTo>
                <a:cubicBezTo>
                  <a:pt x="609652" y="482633"/>
                  <a:pt x="604598" y="486824"/>
                  <a:pt x="598683" y="487254"/>
                </a:cubicBezTo>
                <a:cubicBezTo>
                  <a:pt x="402851" y="503269"/>
                  <a:pt x="206267" y="487147"/>
                  <a:pt x="10005" y="486717"/>
                </a:cubicBezTo>
                <a:cubicBezTo>
                  <a:pt x="4736" y="486717"/>
                  <a:pt x="649" y="482310"/>
                  <a:pt x="541" y="477151"/>
                </a:cubicBezTo>
                <a:lnTo>
                  <a:pt x="4" y="453505"/>
                </a:lnTo>
                <a:cubicBezTo>
                  <a:pt x="-104" y="449743"/>
                  <a:pt x="2692" y="447486"/>
                  <a:pt x="5703" y="447056"/>
                </a:cubicBezTo>
                <a:cubicBezTo>
                  <a:pt x="6779" y="446304"/>
                  <a:pt x="8069" y="445766"/>
                  <a:pt x="9682" y="445659"/>
                </a:cubicBezTo>
                <a:cubicBezTo>
                  <a:pt x="106469" y="439640"/>
                  <a:pt x="204062" y="439371"/>
                  <a:pt x="301723" y="440097"/>
                </a:cubicBezTo>
                <a:close/>
                <a:moveTo>
                  <a:pt x="322560" y="290718"/>
                </a:moveTo>
                <a:cubicBezTo>
                  <a:pt x="359290" y="291752"/>
                  <a:pt x="396100" y="294329"/>
                  <a:pt x="431324" y="295671"/>
                </a:cubicBezTo>
                <a:cubicBezTo>
                  <a:pt x="438100" y="295993"/>
                  <a:pt x="439928" y="303509"/>
                  <a:pt x="436809" y="307590"/>
                </a:cubicBezTo>
                <a:cubicBezTo>
                  <a:pt x="443047" y="319938"/>
                  <a:pt x="440251" y="334971"/>
                  <a:pt x="439498" y="348929"/>
                </a:cubicBezTo>
                <a:cubicBezTo>
                  <a:pt x="438745" y="362351"/>
                  <a:pt x="437992" y="375773"/>
                  <a:pt x="437239" y="389195"/>
                </a:cubicBezTo>
                <a:cubicBezTo>
                  <a:pt x="436917" y="395638"/>
                  <a:pt x="437454" y="401866"/>
                  <a:pt x="436594" y="407342"/>
                </a:cubicBezTo>
                <a:cubicBezTo>
                  <a:pt x="436702" y="407772"/>
                  <a:pt x="436917" y="408094"/>
                  <a:pt x="436917" y="408631"/>
                </a:cubicBezTo>
                <a:cubicBezTo>
                  <a:pt x="437239" y="414429"/>
                  <a:pt x="437777" y="420227"/>
                  <a:pt x="437885" y="426025"/>
                </a:cubicBezTo>
                <a:cubicBezTo>
                  <a:pt x="437885" y="426777"/>
                  <a:pt x="437454" y="427099"/>
                  <a:pt x="437239" y="427743"/>
                </a:cubicBezTo>
                <a:lnTo>
                  <a:pt x="437239" y="427851"/>
                </a:lnTo>
                <a:cubicBezTo>
                  <a:pt x="437777" y="431931"/>
                  <a:pt x="433690" y="434294"/>
                  <a:pt x="430356" y="434723"/>
                </a:cubicBezTo>
                <a:cubicBezTo>
                  <a:pt x="429818" y="434830"/>
                  <a:pt x="429388" y="434830"/>
                  <a:pt x="428850" y="434938"/>
                </a:cubicBezTo>
                <a:cubicBezTo>
                  <a:pt x="428312" y="435045"/>
                  <a:pt x="427667" y="434830"/>
                  <a:pt x="427129" y="434723"/>
                </a:cubicBezTo>
                <a:cubicBezTo>
                  <a:pt x="357004" y="436763"/>
                  <a:pt x="280210" y="441595"/>
                  <a:pt x="210946" y="430750"/>
                </a:cubicBezTo>
                <a:cubicBezTo>
                  <a:pt x="207934" y="430320"/>
                  <a:pt x="207504" y="425918"/>
                  <a:pt x="209655" y="424307"/>
                </a:cubicBezTo>
                <a:cubicBezTo>
                  <a:pt x="205030" y="410026"/>
                  <a:pt x="207181" y="393598"/>
                  <a:pt x="207181" y="378887"/>
                </a:cubicBezTo>
                <a:cubicBezTo>
                  <a:pt x="207289" y="353439"/>
                  <a:pt x="207504" y="327991"/>
                  <a:pt x="207504" y="302650"/>
                </a:cubicBezTo>
                <a:cubicBezTo>
                  <a:pt x="207504" y="298892"/>
                  <a:pt x="209870" y="296745"/>
                  <a:pt x="212667" y="296101"/>
                </a:cubicBezTo>
                <a:cubicBezTo>
                  <a:pt x="213097" y="295671"/>
                  <a:pt x="213527" y="295134"/>
                  <a:pt x="214280" y="295027"/>
                </a:cubicBezTo>
                <a:cubicBezTo>
                  <a:pt x="249181" y="290195"/>
                  <a:pt x="285830" y="289685"/>
                  <a:pt x="322560" y="290718"/>
                </a:cubicBezTo>
                <a:close/>
                <a:moveTo>
                  <a:pt x="248606" y="220922"/>
                </a:moveTo>
                <a:cubicBezTo>
                  <a:pt x="250757" y="220707"/>
                  <a:pt x="252478" y="221459"/>
                  <a:pt x="253768" y="222640"/>
                </a:cubicBezTo>
                <a:cubicBezTo>
                  <a:pt x="255597" y="222533"/>
                  <a:pt x="257425" y="222855"/>
                  <a:pt x="258931" y="224144"/>
                </a:cubicBezTo>
                <a:cubicBezTo>
                  <a:pt x="300123" y="257971"/>
                  <a:pt x="344757" y="259582"/>
                  <a:pt x="385627" y="222425"/>
                </a:cubicBezTo>
                <a:cubicBezTo>
                  <a:pt x="389176" y="219204"/>
                  <a:pt x="393478" y="219955"/>
                  <a:pt x="396382" y="222318"/>
                </a:cubicBezTo>
                <a:cubicBezTo>
                  <a:pt x="432519" y="209646"/>
                  <a:pt x="471560" y="260334"/>
                  <a:pt x="489306" y="285892"/>
                </a:cubicBezTo>
                <a:cubicBezTo>
                  <a:pt x="508020" y="312847"/>
                  <a:pt x="558139" y="387053"/>
                  <a:pt x="538780" y="421203"/>
                </a:cubicBezTo>
                <a:cubicBezTo>
                  <a:pt x="538135" y="422384"/>
                  <a:pt x="537167" y="423243"/>
                  <a:pt x="536306" y="423888"/>
                </a:cubicBezTo>
                <a:cubicBezTo>
                  <a:pt x="535769" y="425499"/>
                  <a:pt x="534801" y="426895"/>
                  <a:pt x="532650" y="427324"/>
                </a:cubicBezTo>
                <a:cubicBezTo>
                  <a:pt x="520496" y="430116"/>
                  <a:pt x="507267" y="428291"/>
                  <a:pt x="494791" y="428720"/>
                </a:cubicBezTo>
                <a:cubicBezTo>
                  <a:pt x="482853" y="429150"/>
                  <a:pt x="470700" y="430761"/>
                  <a:pt x="458977" y="428720"/>
                </a:cubicBezTo>
                <a:cubicBezTo>
                  <a:pt x="455212" y="430224"/>
                  <a:pt x="450050" y="428398"/>
                  <a:pt x="450158" y="423029"/>
                </a:cubicBezTo>
                <a:cubicBezTo>
                  <a:pt x="450265" y="399940"/>
                  <a:pt x="451018" y="376959"/>
                  <a:pt x="451556" y="353977"/>
                </a:cubicBezTo>
                <a:cubicBezTo>
                  <a:pt x="452093" y="329385"/>
                  <a:pt x="457471" y="296953"/>
                  <a:pt x="434778" y="280630"/>
                </a:cubicBezTo>
                <a:cubicBezTo>
                  <a:pt x="397135" y="280416"/>
                  <a:pt x="359492" y="279556"/>
                  <a:pt x="321741" y="278805"/>
                </a:cubicBezTo>
                <a:cubicBezTo>
                  <a:pt x="292487" y="278375"/>
                  <a:pt x="221933" y="265059"/>
                  <a:pt x="195476" y="286966"/>
                </a:cubicBezTo>
                <a:cubicBezTo>
                  <a:pt x="194292" y="308981"/>
                  <a:pt x="190851" y="330674"/>
                  <a:pt x="191173" y="352903"/>
                </a:cubicBezTo>
                <a:cubicBezTo>
                  <a:pt x="191389" y="377603"/>
                  <a:pt x="193755" y="402302"/>
                  <a:pt x="190743" y="426895"/>
                </a:cubicBezTo>
                <a:cubicBezTo>
                  <a:pt x="190636" y="427754"/>
                  <a:pt x="190098" y="428291"/>
                  <a:pt x="189668" y="428935"/>
                </a:cubicBezTo>
                <a:cubicBezTo>
                  <a:pt x="189130" y="432586"/>
                  <a:pt x="186119" y="435808"/>
                  <a:pt x="181494" y="434627"/>
                </a:cubicBezTo>
                <a:cubicBezTo>
                  <a:pt x="173212" y="432479"/>
                  <a:pt x="164501" y="434197"/>
                  <a:pt x="156004" y="434734"/>
                </a:cubicBezTo>
                <a:cubicBezTo>
                  <a:pt x="146755" y="435271"/>
                  <a:pt x="137935" y="435164"/>
                  <a:pt x="128686" y="433982"/>
                </a:cubicBezTo>
                <a:cubicBezTo>
                  <a:pt x="128686" y="433982"/>
                  <a:pt x="128686" y="433875"/>
                  <a:pt x="128686" y="433875"/>
                </a:cubicBezTo>
                <a:cubicBezTo>
                  <a:pt x="124814" y="435271"/>
                  <a:pt x="120405" y="434090"/>
                  <a:pt x="119544" y="428828"/>
                </a:cubicBezTo>
                <a:cubicBezTo>
                  <a:pt x="118469" y="421740"/>
                  <a:pt x="115457" y="416478"/>
                  <a:pt x="111693" y="412719"/>
                </a:cubicBezTo>
                <a:lnTo>
                  <a:pt x="83514" y="408316"/>
                </a:lnTo>
                <a:cubicBezTo>
                  <a:pt x="76739" y="411431"/>
                  <a:pt x="70823" y="417122"/>
                  <a:pt x="67704" y="425928"/>
                </a:cubicBezTo>
                <a:cubicBezTo>
                  <a:pt x="66521" y="429365"/>
                  <a:pt x="62649" y="430224"/>
                  <a:pt x="59853" y="429042"/>
                </a:cubicBezTo>
                <a:cubicBezTo>
                  <a:pt x="58670" y="430009"/>
                  <a:pt x="56949" y="430224"/>
                  <a:pt x="55659" y="428720"/>
                </a:cubicBezTo>
                <a:cubicBezTo>
                  <a:pt x="45226" y="415941"/>
                  <a:pt x="43505" y="400799"/>
                  <a:pt x="52647" y="386087"/>
                </a:cubicBezTo>
                <a:cubicBezTo>
                  <a:pt x="57057" y="379106"/>
                  <a:pt x="62649" y="374489"/>
                  <a:pt x="69855" y="370837"/>
                </a:cubicBezTo>
                <a:cubicBezTo>
                  <a:pt x="84267" y="363642"/>
                  <a:pt x="92334" y="366434"/>
                  <a:pt x="106100" y="356447"/>
                </a:cubicBezTo>
                <a:cubicBezTo>
                  <a:pt x="117286" y="348286"/>
                  <a:pt x="119759" y="344312"/>
                  <a:pt x="125675" y="332714"/>
                </a:cubicBezTo>
                <a:cubicBezTo>
                  <a:pt x="153638" y="277623"/>
                  <a:pt x="181171" y="227580"/>
                  <a:pt x="248606" y="220922"/>
                </a:cubicBezTo>
                <a:close/>
                <a:moveTo>
                  <a:pt x="327555" y="0"/>
                </a:moveTo>
                <a:cubicBezTo>
                  <a:pt x="453279" y="215"/>
                  <a:pt x="435856" y="249586"/>
                  <a:pt x="306046" y="221019"/>
                </a:cubicBezTo>
                <a:cubicBezTo>
                  <a:pt x="304433" y="220589"/>
                  <a:pt x="303250" y="219945"/>
                  <a:pt x="302282" y="219193"/>
                </a:cubicBezTo>
                <a:cubicBezTo>
                  <a:pt x="237215" y="194600"/>
                  <a:pt x="198820" y="-215"/>
                  <a:pt x="327555" y="0"/>
                </a:cubicBezTo>
                <a:close/>
              </a:path>
            </a:pathLst>
          </a:custGeom>
          <a:solidFill>
            <a:srgbClr val="ED7D31"/>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cxnSp>
        <p:nvCxnSpPr>
          <p:cNvPr id="7" name="直接连接符 6"/>
          <p:cNvCxnSpPr/>
          <p:nvPr/>
        </p:nvCxnSpPr>
        <p:spPr>
          <a:xfrm>
            <a:off x="673100" y="4365104"/>
            <a:ext cx="309225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nvGrpSpPr>
          <p:cNvPr id="9" name="íşlîde"/>
          <p:cNvGrpSpPr/>
          <p:nvPr/>
        </p:nvGrpSpPr>
        <p:grpSpPr>
          <a:xfrm>
            <a:off x="8426643" y="3063025"/>
            <a:ext cx="3092256" cy="1302079"/>
            <a:chOff x="673100" y="2567845"/>
            <a:chExt cx="3092256" cy="1302079"/>
          </a:xfrm>
        </p:grpSpPr>
        <p:sp>
          <p:nvSpPr>
            <p:cNvPr id="24" name="í$ḻiḑê"/>
            <p:cNvSpPr txBox="1"/>
            <p:nvPr/>
          </p:nvSpPr>
          <p:spPr>
            <a:xfrm>
              <a:off x="673100" y="2963452"/>
              <a:ext cx="3092255" cy="906472"/>
            </a:xfrm>
            <a:prstGeom prst="rect">
              <a:avLst/>
            </a:prstGeom>
            <a:noFill/>
          </p:spPr>
          <p:txBody>
            <a:bodyPr wrap="square" lIns="91440" tIns="45720" rIns="91440" bIns="45720" rtlCol="0">
              <a:normAutofit fontScale="92500"/>
            </a:bodyPr>
            <a:lstStyle/>
            <a:p>
              <a:pPr eaLnBrk="1" fontAlgn="auto" hangingPunct="1">
                <a:lnSpc>
                  <a:spcPct val="150000"/>
                </a:lnSpc>
                <a:spcBef>
                  <a:spcPts val="0"/>
                </a:spcBef>
                <a:spcAft>
                  <a:spcPts val="0"/>
                </a:spcAft>
                <a:defRPr/>
              </a:pPr>
              <a:r>
                <a:rPr lang="zh-CN" altLang="en-US" sz="1600" dirty="0">
                  <a:solidFill>
                    <a:schemeClr val="tx1">
                      <a:lumMod val="50000"/>
                      <a:lumOff val="50000"/>
                    </a:schemeClr>
                  </a:solidFill>
                  <a:latin typeface="华文细黑" panose="02010600040101010101" charset="-122"/>
                  <a:ea typeface="华文细黑" panose="02010600040101010101" charset="-122"/>
                  <a:sym typeface="+mn-ea"/>
                </a:rPr>
                <a:t>可以有效地表达自己的意愿，并能得到合理的解答和较为满意的回应</a:t>
              </a:r>
              <a:endParaRPr lang="zh-CN" altLang="en-US" sz="1600" dirty="0">
                <a:solidFill>
                  <a:schemeClr val="tx1">
                    <a:lumMod val="50000"/>
                    <a:lumOff val="50000"/>
                  </a:schemeClr>
                </a:solidFill>
                <a:latin typeface="华文细黑" panose="02010600040101010101" charset="-122"/>
                <a:ea typeface="华文细黑" panose="02010600040101010101" charset="-122"/>
                <a:sym typeface="+mn-ea"/>
              </a:endParaRPr>
            </a:p>
          </p:txBody>
        </p:sp>
        <p:sp>
          <p:nvSpPr>
            <p:cNvPr id="25" name="íšľïdè"/>
            <p:cNvSpPr txBox="1"/>
            <p:nvPr/>
          </p:nvSpPr>
          <p:spPr>
            <a:xfrm>
              <a:off x="673101" y="2567845"/>
              <a:ext cx="3092255" cy="395607"/>
            </a:xfrm>
            <a:prstGeom prst="rect">
              <a:avLst/>
            </a:prstGeom>
            <a:noFill/>
          </p:spPr>
          <p:txBody>
            <a:bodyPr wrap="square" lIns="91440" tIns="45720" rIns="91440" bIns="45720" rtlCol="0" anchor="ctr">
              <a:normAutofit fontScale="92500" lnSpcReduction="20000"/>
            </a:bodyPr>
            <a:lstStyle/>
            <a:p>
              <a:pPr algn="ctr" eaLnBrk="1" fontAlgn="auto" hangingPunct="1">
                <a:lnSpc>
                  <a:spcPct val="150000"/>
                </a:lnSpc>
                <a:spcBef>
                  <a:spcPts val="0"/>
                </a:spcBef>
                <a:spcAft>
                  <a:spcPts val="0"/>
                </a:spcAft>
                <a:defRPr/>
              </a:pPr>
              <a:r>
                <a:rPr lang="zh-CN" altLang="en-US" dirty="0">
                  <a:latin typeface="华文细黑" panose="02010600040101010101" charset="-122"/>
                  <a:ea typeface="华文细黑" panose="02010600040101010101" charset="-122"/>
                  <a:sym typeface="+mn-ea"/>
                </a:rPr>
                <a:t>员工的需要</a:t>
              </a:r>
              <a:endParaRPr lang="zh-CN" altLang="en-US" dirty="0">
                <a:latin typeface="华文细黑" panose="02010600040101010101" charset="-122"/>
                <a:ea typeface="华文细黑" panose="02010600040101010101" charset="-122"/>
                <a:sym typeface="+mn-ea"/>
              </a:endParaRPr>
            </a:p>
          </p:txBody>
        </p:sp>
      </p:grpSp>
      <p:sp>
        <p:nvSpPr>
          <p:cNvPr id="10" name="ïsḻíḓê"/>
          <p:cNvSpPr/>
          <p:nvPr/>
        </p:nvSpPr>
        <p:spPr bwMode="auto">
          <a:xfrm>
            <a:off x="9733452" y="2610871"/>
            <a:ext cx="478639" cy="388097"/>
          </a:xfrm>
          <a:custGeom>
            <a:avLst/>
            <a:gdLst>
              <a:gd name="connsiteX0" fmla="*/ 301723 w 609652"/>
              <a:gd name="connsiteY0" fmla="*/ 440097 h 494328"/>
              <a:gd name="connsiteX1" fmla="*/ 594166 w 609652"/>
              <a:gd name="connsiteY1" fmla="*/ 440500 h 494328"/>
              <a:gd name="connsiteX2" fmla="*/ 602017 w 609652"/>
              <a:gd name="connsiteY2" fmla="*/ 443617 h 494328"/>
              <a:gd name="connsiteX3" fmla="*/ 609545 w 609652"/>
              <a:gd name="connsiteY3" fmla="*/ 453290 h 494328"/>
              <a:gd name="connsiteX4" fmla="*/ 609652 w 609652"/>
              <a:gd name="connsiteY4" fmla="*/ 476291 h 494328"/>
              <a:gd name="connsiteX5" fmla="*/ 598683 w 609652"/>
              <a:gd name="connsiteY5" fmla="*/ 487254 h 494328"/>
              <a:gd name="connsiteX6" fmla="*/ 10005 w 609652"/>
              <a:gd name="connsiteY6" fmla="*/ 486717 h 494328"/>
              <a:gd name="connsiteX7" fmla="*/ 541 w 609652"/>
              <a:gd name="connsiteY7" fmla="*/ 477151 h 494328"/>
              <a:gd name="connsiteX8" fmla="*/ 4 w 609652"/>
              <a:gd name="connsiteY8" fmla="*/ 453505 h 494328"/>
              <a:gd name="connsiteX9" fmla="*/ 5703 w 609652"/>
              <a:gd name="connsiteY9" fmla="*/ 447056 h 494328"/>
              <a:gd name="connsiteX10" fmla="*/ 9682 w 609652"/>
              <a:gd name="connsiteY10" fmla="*/ 445659 h 494328"/>
              <a:gd name="connsiteX11" fmla="*/ 301723 w 609652"/>
              <a:gd name="connsiteY11" fmla="*/ 440097 h 494328"/>
              <a:gd name="connsiteX12" fmla="*/ 322560 w 609652"/>
              <a:gd name="connsiteY12" fmla="*/ 290718 h 494328"/>
              <a:gd name="connsiteX13" fmla="*/ 431324 w 609652"/>
              <a:gd name="connsiteY13" fmla="*/ 295671 h 494328"/>
              <a:gd name="connsiteX14" fmla="*/ 436809 w 609652"/>
              <a:gd name="connsiteY14" fmla="*/ 307590 h 494328"/>
              <a:gd name="connsiteX15" fmla="*/ 439498 w 609652"/>
              <a:gd name="connsiteY15" fmla="*/ 348929 h 494328"/>
              <a:gd name="connsiteX16" fmla="*/ 437239 w 609652"/>
              <a:gd name="connsiteY16" fmla="*/ 389195 h 494328"/>
              <a:gd name="connsiteX17" fmla="*/ 436594 w 609652"/>
              <a:gd name="connsiteY17" fmla="*/ 407342 h 494328"/>
              <a:gd name="connsiteX18" fmla="*/ 436917 w 609652"/>
              <a:gd name="connsiteY18" fmla="*/ 408631 h 494328"/>
              <a:gd name="connsiteX19" fmla="*/ 437885 w 609652"/>
              <a:gd name="connsiteY19" fmla="*/ 426025 h 494328"/>
              <a:gd name="connsiteX20" fmla="*/ 437239 w 609652"/>
              <a:gd name="connsiteY20" fmla="*/ 427743 h 494328"/>
              <a:gd name="connsiteX21" fmla="*/ 437239 w 609652"/>
              <a:gd name="connsiteY21" fmla="*/ 427851 h 494328"/>
              <a:gd name="connsiteX22" fmla="*/ 430356 w 609652"/>
              <a:gd name="connsiteY22" fmla="*/ 434723 h 494328"/>
              <a:gd name="connsiteX23" fmla="*/ 428850 w 609652"/>
              <a:gd name="connsiteY23" fmla="*/ 434938 h 494328"/>
              <a:gd name="connsiteX24" fmla="*/ 427129 w 609652"/>
              <a:gd name="connsiteY24" fmla="*/ 434723 h 494328"/>
              <a:gd name="connsiteX25" fmla="*/ 210946 w 609652"/>
              <a:gd name="connsiteY25" fmla="*/ 430750 h 494328"/>
              <a:gd name="connsiteX26" fmla="*/ 209655 w 609652"/>
              <a:gd name="connsiteY26" fmla="*/ 424307 h 494328"/>
              <a:gd name="connsiteX27" fmla="*/ 207181 w 609652"/>
              <a:gd name="connsiteY27" fmla="*/ 378887 h 494328"/>
              <a:gd name="connsiteX28" fmla="*/ 207504 w 609652"/>
              <a:gd name="connsiteY28" fmla="*/ 302650 h 494328"/>
              <a:gd name="connsiteX29" fmla="*/ 212667 w 609652"/>
              <a:gd name="connsiteY29" fmla="*/ 296101 h 494328"/>
              <a:gd name="connsiteX30" fmla="*/ 214280 w 609652"/>
              <a:gd name="connsiteY30" fmla="*/ 295027 h 494328"/>
              <a:gd name="connsiteX31" fmla="*/ 322560 w 609652"/>
              <a:gd name="connsiteY31" fmla="*/ 290718 h 494328"/>
              <a:gd name="connsiteX32" fmla="*/ 248606 w 609652"/>
              <a:gd name="connsiteY32" fmla="*/ 220922 h 494328"/>
              <a:gd name="connsiteX33" fmla="*/ 253768 w 609652"/>
              <a:gd name="connsiteY33" fmla="*/ 222640 h 494328"/>
              <a:gd name="connsiteX34" fmla="*/ 258931 w 609652"/>
              <a:gd name="connsiteY34" fmla="*/ 224144 h 494328"/>
              <a:gd name="connsiteX35" fmla="*/ 385627 w 609652"/>
              <a:gd name="connsiteY35" fmla="*/ 222425 h 494328"/>
              <a:gd name="connsiteX36" fmla="*/ 396382 w 609652"/>
              <a:gd name="connsiteY36" fmla="*/ 222318 h 494328"/>
              <a:gd name="connsiteX37" fmla="*/ 489306 w 609652"/>
              <a:gd name="connsiteY37" fmla="*/ 285892 h 494328"/>
              <a:gd name="connsiteX38" fmla="*/ 538780 w 609652"/>
              <a:gd name="connsiteY38" fmla="*/ 421203 h 494328"/>
              <a:gd name="connsiteX39" fmla="*/ 536306 w 609652"/>
              <a:gd name="connsiteY39" fmla="*/ 423888 h 494328"/>
              <a:gd name="connsiteX40" fmla="*/ 532650 w 609652"/>
              <a:gd name="connsiteY40" fmla="*/ 427324 h 494328"/>
              <a:gd name="connsiteX41" fmla="*/ 494791 w 609652"/>
              <a:gd name="connsiteY41" fmla="*/ 428720 h 494328"/>
              <a:gd name="connsiteX42" fmla="*/ 458977 w 609652"/>
              <a:gd name="connsiteY42" fmla="*/ 428720 h 494328"/>
              <a:gd name="connsiteX43" fmla="*/ 450158 w 609652"/>
              <a:gd name="connsiteY43" fmla="*/ 423029 h 494328"/>
              <a:gd name="connsiteX44" fmla="*/ 451556 w 609652"/>
              <a:gd name="connsiteY44" fmla="*/ 353977 h 494328"/>
              <a:gd name="connsiteX45" fmla="*/ 434778 w 609652"/>
              <a:gd name="connsiteY45" fmla="*/ 280630 h 494328"/>
              <a:gd name="connsiteX46" fmla="*/ 321741 w 609652"/>
              <a:gd name="connsiteY46" fmla="*/ 278805 h 494328"/>
              <a:gd name="connsiteX47" fmla="*/ 195476 w 609652"/>
              <a:gd name="connsiteY47" fmla="*/ 286966 h 494328"/>
              <a:gd name="connsiteX48" fmla="*/ 191173 w 609652"/>
              <a:gd name="connsiteY48" fmla="*/ 352903 h 494328"/>
              <a:gd name="connsiteX49" fmla="*/ 190743 w 609652"/>
              <a:gd name="connsiteY49" fmla="*/ 426895 h 494328"/>
              <a:gd name="connsiteX50" fmla="*/ 189668 w 609652"/>
              <a:gd name="connsiteY50" fmla="*/ 428935 h 494328"/>
              <a:gd name="connsiteX51" fmla="*/ 181494 w 609652"/>
              <a:gd name="connsiteY51" fmla="*/ 434627 h 494328"/>
              <a:gd name="connsiteX52" fmla="*/ 156004 w 609652"/>
              <a:gd name="connsiteY52" fmla="*/ 434734 h 494328"/>
              <a:gd name="connsiteX53" fmla="*/ 128686 w 609652"/>
              <a:gd name="connsiteY53" fmla="*/ 433982 h 494328"/>
              <a:gd name="connsiteX54" fmla="*/ 128686 w 609652"/>
              <a:gd name="connsiteY54" fmla="*/ 433875 h 494328"/>
              <a:gd name="connsiteX55" fmla="*/ 119544 w 609652"/>
              <a:gd name="connsiteY55" fmla="*/ 428828 h 494328"/>
              <a:gd name="connsiteX56" fmla="*/ 111693 w 609652"/>
              <a:gd name="connsiteY56" fmla="*/ 412719 h 494328"/>
              <a:gd name="connsiteX57" fmla="*/ 83514 w 609652"/>
              <a:gd name="connsiteY57" fmla="*/ 408316 h 494328"/>
              <a:gd name="connsiteX58" fmla="*/ 67704 w 609652"/>
              <a:gd name="connsiteY58" fmla="*/ 425928 h 494328"/>
              <a:gd name="connsiteX59" fmla="*/ 59853 w 609652"/>
              <a:gd name="connsiteY59" fmla="*/ 429042 h 494328"/>
              <a:gd name="connsiteX60" fmla="*/ 55659 w 609652"/>
              <a:gd name="connsiteY60" fmla="*/ 428720 h 494328"/>
              <a:gd name="connsiteX61" fmla="*/ 52647 w 609652"/>
              <a:gd name="connsiteY61" fmla="*/ 386087 h 494328"/>
              <a:gd name="connsiteX62" fmla="*/ 69855 w 609652"/>
              <a:gd name="connsiteY62" fmla="*/ 370837 h 494328"/>
              <a:gd name="connsiteX63" fmla="*/ 106100 w 609652"/>
              <a:gd name="connsiteY63" fmla="*/ 356447 h 494328"/>
              <a:gd name="connsiteX64" fmla="*/ 125675 w 609652"/>
              <a:gd name="connsiteY64" fmla="*/ 332714 h 494328"/>
              <a:gd name="connsiteX65" fmla="*/ 248606 w 609652"/>
              <a:gd name="connsiteY65" fmla="*/ 220922 h 494328"/>
              <a:gd name="connsiteX66" fmla="*/ 327555 w 609652"/>
              <a:gd name="connsiteY66" fmla="*/ 0 h 494328"/>
              <a:gd name="connsiteX67" fmla="*/ 306046 w 609652"/>
              <a:gd name="connsiteY67" fmla="*/ 221019 h 494328"/>
              <a:gd name="connsiteX68" fmla="*/ 302282 w 609652"/>
              <a:gd name="connsiteY68" fmla="*/ 219193 h 494328"/>
              <a:gd name="connsiteX69" fmla="*/ 327555 w 609652"/>
              <a:gd name="connsiteY69" fmla="*/ 0 h 49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609652" h="494328">
                <a:moveTo>
                  <a:pt x="301723" y="440097"/>
                </a:moveTo>
                <a:cubicBezTo>
                  <a:pt x="399383" y="440822"/>
                  <a:pt x="497111" y="442542"/>
                  <a:pt x="594166" y="440500"/>
                </a:cubicBezTo>
                <a:cubicBezTo>
                  <a:pt x="597715" y="440392"/>
                  <a:pt x="600296" y="441682"/>
                  <a:pt x="602017" y="443617"/>
                </a:cubicBezTo>
                <a:cubicBezTo>
                  <a:pt x="606103" y="444692"/>
                  <a:pt x="609437" y="447916"/>
                  <a:pt x="609545" y="453290"/>
                </a:cubicBezTo>
                <a:cubicBezTo>
                  <a:pt x="609545" y="461029"/>
                  <a:pt x="609545" y="468660"/>
                  <a:pt x="609652" y="476291"/>
                </a:cubicBezTo>
                <a:cubicBezTo>
                  <a:pt x="609652" y="482633"/>
                  <a:pt x="604598" y="486824"/>
                  <a:pt x="598683" y="487254"/>
                </a:cubicBezTo>
                <a:cubicBezTo>
                  <a:pt x="402851" y="503269"/>
                  <a:pt x="206267" y="487147"/>
                  <a:pt x="10005" y="486717"/>
                </a:cubicBezTo>
                <a:cubicBezTo>
                  <a:pt x="4736" y="486717"/>
                  <a:pt x="649" y="482310"/>
                  <a:pt x="541" y="477151"/>
                </a:cubicBezTo>
                <a:lnTo>
                  <a:pt x="4" y="453505"/>
                </a:lnTo>
                <a:cubicBezTo>
                  <a:pt x="-104" y="449743"/>
                  <a:pt x="2692" y="447486"/>
                  <a:pt x="5703" y="447056"/>
                </a:cubicBezTo>
                <a:cubicBezTo>
                  <a:pt x="6779" y="446304"/>
                  <a:pt x="8069" y="445766"/>
                  <a:pt x="9682" y="445659"/>
                </a:cubicBezTo>
                <a:cubicBezTo>
                  <a:pt x="106469" y="439640"/>
                  <a:pt x="204062" y="439371"/>
                  <a:pt x="301723" y="440097"/>
                </a:cubicBezTo>
                <a:close/>
                <a:moveTo>
                  <a:pt x="322560" y="290718"/>
                </a:moveTo>
                <a:cubicBezTo>
                  <a:pt x="359290" y="291752"/>
                  <a:pt x="396100" y="294329"/>
                  <a:pt x="431324" y="295671"/>
                </a:cubicBezTo>
                <a:cubicBezTo>
                  <a:pt x="438100" y="295993"/>
                  <a:pt x="439928" y="303509"/>
                  <a:pt x="436809" y="307590"/>
                </a:cubicBezTo>
                <a:cubicBezTo>
                  <a:pt x="443047" y="319938"/>
                  <a:pt x="440251" y="334971"/>
                  <a:pt x="439498" y="348929"/>
                </a:cubicBezTo>
                <a:cubicBezTo>
                  <a:pt x="438745" y="362351"/>
                  <a:pt x="437992" y="375773"/>
                  <a:pt x="437239" y="389195"/>
                </a:cubicBezTo>
                <a:cubicBezTo>
                  <a:pt x="436917" y="395638"/>
                  <a:pt x="437454" y="401866"/>
                  <a:pt x="436594" y="407342"/>
                </a:cubicBezTo>
                <a:cubicBezTo>
                  <a:pt x="436702" y="407772"/>
                  <a:pt x="436917" y="408094"/>
                  <a:pt x="436917" y="408631"/>
                </a:cubicBezTo>
                <a:cubicBezTo>
                  <a:pt x="437239" y="414429"/>
                  <a:pt x="437777" y="420227"/>
                  <a:pt x="437885" y="426025"/>
                </a:cubicBezTo>
                <a:cubicBezTo>
                  <a:pt x="437885" y="426777"/>
                  <a:pt x="437454" y="427099"/>
                  <a:pt x="437239" y="427743"/>
                </a:cubicBezTo>
                <a:lnTo>
                  <a:pt x="437239" y="427851"/>
                </a:lnTo>
                <a:cubicBezTo>
                  <a:pt x="437777" y="431931"/>
                  <a:pt x="433690" y="434294"/>
                  <a:pt x="430356" y="434723"/>
                </a:cubicBezTo>
                <a:cubicBezTo>
                  <a:pt x="429818" y="434830"/>
                  <a:pt x="429388" y="434830"/>
                  <a:pt x="428850" y="434938"/>
                </a:cubicBezTo>
                <a:cubicBezTo>
                  <a:pt x="428312" y="435045"/>
                  <a:pt x="427667" y="434830"/>
                  <a:pt x="427129" y="434723"/>
                </a:cubicBezTo>
                <a:cubicBezTo>
                  <a:pt x="357004" y="436763"/>
                  <a:pt x="280210" y="441595"/>
                  <a:pt x="210946" y="430750"/>
                </a:cubicBezTo>
                <a:cubicBezTo>
                  <a:pt x="207934" y="430320"/>
                  <a:pt x="207504" y="425918"/>
                  <a:pt x="209655" y="424307"/>
                </a:cubicBezTo>
                <a:cubicBezTo>
                  <a:pt x="205030" y="410026"/>
                  <a:pt x="207181" y="393598"/>
                  <a:pt x="207181" y="378887"/>
                </a:cubicBezTo>
                <a:cubicBezTo>
                  <a:pt x="207289" y="353439"/>
                  <a:pt x="207504" y="327991"/>
                  <a:pt x="207504" y="302650"/>
                </a:cubicBezTo>
                <a:cubicBezTo>
                  <a:pt x="207504" y="298892"/>
                  <a:pt x="209870" y="296745"/>
                  <a:pt x="212667" y="296101"/>
                </a:cubicBezTo>
                <a:cubicBezTo>
                  <a:pt x="213097" y="295671"/>
                  <a:pt x="213527" y="295134"/>
                  <a:pt x="214280" y="295027"/>
                </a:cubicBezTo>
                <a:cubicBezTo>
                  <a:pt x="249181" y="290195"/>
                  <a:pt x="285830" y="289685"/>
                  <a:pt x="322560" y="290718"/>
                </a:cubicBezTo>
                <a:close/>
                <a:moveTo>
                  <a:pt x="248606" y="220922"/>
                </a:moveTo>
                <a:cubicBezTo>
                  <a:pt x="250757" y="220707"/>
                  <a:pt x="252478" y="221459"/>
                  <a:pt x="253768" y="222640"/>
                </a:cubicBezTo>
                <a:cubicBezTo>
                  <a:pt x="255597" y="222533"/>
                  <a:pt x="257425" y="222855"/>
                  <a:pt x="258931" y="224144"/>
                </a:cubicBezTo>
                <a:cubicBezTo>
                  <a:pt x="300123" y="257971"/>
                  <a:pt x="344757" y="259582"/>
                  <a:pt x="385627" y="222425"/>
                </a:cubicBezTo>
                <a:cubicBezTo>
                  <a:pt x="389176" y="219204"/>
                  <a:pt x="393478" y="219955"/>
                  <a:pt x="396382" y="222318"/>
                </a:cubicBezTo>
                <a:cubicBezTo>
                  <a:pt x="432519" y="209646"/>
                  <a:pt x="471560" y="260334"/>
                  <a:pt x="489306" y="285892"/>
                </a:cubicBezTo>
                <a:cubicBezTo>
                  <a:pt x="508020" y="312847"/>
                  <a:pt x="558139" y="387053"/>
                  <a:pt x="538780" y="421203"/>
                </a:cubicBezTo>
                <a:cubicBezTo>
                  <a:pt x="538135" y="422384"/>
                  <a:pt x="537167" y="423243"/>
                  <a:pt x="536306" y="423888"/>
                </a:cubicBezTo>
                <a:cubicBezTo>
                  <a:pt x="535769" y="425499"/>
                  <a:pt x="534801" y="426895"/>
                  <a:pt x="532650" y="427324"/>
                </a:cubicBezTo>
                <a:cubicBezTo>
                  <a:pt x="520496" y="430116"/>
                  <a:pt x="507267" y="428291"/>
                  <a:pt x="494791" y="428720"/>
                </a:cubicBezTo>
                <a:cubicBezTo>
                  <a:pt x="482853" y="429150"/>
                  <a:pt x="470700" y="430761"/>
                  <a:pt x="458977" y="428720"/>
                </a:cubicBezTo>
                <a:cubicBezTo>
                  <a:pt x="455212" y="430224"/>
                  <a:pt x="450050" y="428398"/>
                  <a:pt x="450158" y="423029"/>
                </a:cubicBezTo>
                <a:cubicBezTo>
                  <a:pt x="450265" y="399940"/>
                  <a:pt x="451018" y="376959"/>
                  <a:pt x="451556" y="353977"/>
                </a:cubicBezTo>
                <a:cubicBezTo>
                  <a:pt x="452093" y="329385"/>
                  <a:pt x="457471" y="296953"/>
                  <a:pt x="434778" y="280630"/>
                </a:cubicBezTo>
                <a:cubicBezTo>
                  <a:pt x="397135" y="280416"/>
                  <a:pt x="359492" y="279556"/>
                  <a:pt x="321741" y="278805"/>
                </a:cubicBezTo>
                <a:cubicBezTo>
                  <a:pt x="292487" y="278375"/>
                  <a:pt x="221933" y="265059"/>
                  <a:pt x="195476" y="286966"/>
                </a:cubicBezTo>
                <a:cubicBezTo>
                  <a:pt x="194292" y="308981"/>
                  <a:pt x="190851" y="330674"/>
                  <a:pt x="191173" y="352903"/>
                </a:cubicBezTo>
                <a:cubicBezTo>
                  <a:pt x="191389" y="377603"/>
                  <a:pt x="193755" y="402302"/>
                  <a:pt x="190743" y="426895"/>
                </a:cubicBezTo>
                <a:cubicBezTo>
                  <a:pt x="190636" y="427754"/>
                  <a:pt x="190098" y="428291"/>
                  <a:pt x="189668" y="428935"/>
                </a:cubicBezTo>
                <a:cubicBezTo>
                  <a:pt x="189130" y="432586"/>
                  <a:pt x="186119" y="435808"/>
                  <a:pt x="181494" y="434627"/>
                </a:cubicBezTo>
                <a:cubicBezTo>
                  <a:pt x="173212" y="432479"/>
                  <a:pt x="164501" y="434197"/>
                  <a:pt x="156004" y="434734"/>
                </a:cubicBezTo>
                <a:cubicBezTo>
                  <a:pt x="146755" y="435271"/>
                  <a:pt x="137935" y="435164"/>
                  <a:pt x="128686" y="433982"/>
                </a:cubicBezTo>
                <a:cubicBezTo>
                  <a:pt x="128686" y="433982"/>
                  <a:pt x="128686" y="433875"/>
                  <a:pt x="128686" y="433875"/>
                </a:cubicBezTo>
                <a:cubicBezTo>
                  <a:pt x="124814" y="435271"/>
                  <a:pt x="120405" y="434090"/>
                  <a:pt x="119544" y="428828"/>
                </a:cubicBezTo>
                <a:cubicBezTo>
                  <a:pt x="118469" y="421740"/>
                  <a:pt x="115457" y="416478"/>
                  <a:pt x="111693" y="412719"/>
                </a:cubicBezTo>
                <a:lnTo>
                  <a:pt x="83514" y="408316"/>
                </a:lnTo>
                <a:cubicBezTo>
                  <a:pt x="76739" y="411431"/>
                  <a:pt x="70823" y="417122"/>
                  <a:pt x="67704" y="425928"/>
                </a:cubicBezTo>
                <a:cubicBezTo>
                  <a:pt x="66521" y="429365"/>
                  <a:pt x="62649" y="430224"/>
                  <a:pt x="59853" y="429042"/>
                </a:cubicBezTo>
                <a:cubicBezTo>
                  <a:pt x="58670" y="430009"/>
                  <a:pt x="56949" y="430224"/>
                  <a:pt x="55659" y="428720"/>
                </a:cubicBezTo>
                <a:cubicBezTo>
                  <a:pt x="45226" y="415941"/>
                  <a:pt x="43505" y="400799"/>
                  <a:pt x="52647" y="386087"/>
                </a:cubicBezTo>
                <a:cubicBezTo>
                  <a:pt x="57057" y="379106"/>
                  <a:pt x="62649" y="374489"/>
                  <a:pt x="69855" y="370837"/>
                </a:cubicBezTo>
                <a:cubicBezTo>
                  <a:pt x="84267" y="363642"/>
                  <a:pt x="92334" y="366434"/>
                  <a:pt x="106100" y="356447"/>
                </a:cubicBezTo>
                <a:cubicBezTo>
                  <a:pt x="117286" y="348286"/>
                  <a:pt x="119759" y="344312"/>
                  <a:pt x="125675" y="332714"/>
                </a:cubicBezTo>
                <a:cubicBezTo>
                  <a:pt x="153638" y="277623"/>
                  <a:pt x="181171" y="227580"/>
                  <a:pt x="248606" y="220922"/>
                </a:cubicBezTo>
                <a:close/>
                <a:moveTo>
                  <a:pt x="327555" y="0"/>
                </a:moveTo>
                <a:cubicBezTo>
                  <a:pt x="453279" y="215"/>
                  <a:pt x="435856" y="249586"/>
                  <a:pt x="306046" y="221019"/>
                </a:cubicBezTo>
                <a:cubicBezTo>
                  <a:pt x="304433" y="220589"/>
                  <a:pt x="303250" y="219945"/>
                  <a:pt x="302282" y="219193"/>
                </a:cubicBezTo>
                <a:cubicBezTo>
                  <a:pt x="237215" y="194600"/>
                  <a:pt x="198820" y="-215"/>
                  <a:pt x="327555" y="0"/>
                </a:cubicBezTo>
                <a:close/>
              </a:path>
            </a:pathLst>
          </a:custGeom>
          <a:solidFill>
            <a:schemeClr val="bg1">
              <a:lumMod val="65000"/>
            </a:schemeClr>
          </a:solidFill>
          <a:ln>
            <a:noFill/>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cxnSp>
        <p:nvCxnSpPr>
          <p:cNvPr id="11" name="直接连接符 10"/>
          <p:cNvCxnSpPr/>
          <p:nvPr/>
        </p:nvCxnSpPr>
        <p:spPr>
          <a:xfrm>
            <a:off x="8426643" y="4365104"/>
            <a:ext cx="3092256" cy="0"/>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48"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49"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algn="ctr" eaLnBrk="1" hangingPunct="1">
              <a:buNone/>
            </a:pPr>
            <a:r>
              <a:rPr lang="zh-CN" altLang="en-US" dirty="0">
                <a:solidFill>
                  <a:srgbClr val="ED7D31"/>
                </a:solidFill>
                <a:latin typeface="造字工房力黑（非商用）常规体" pitchFamily="50" charset="-122"/>
                <a:ea typeface="造字工房力黑（非商用）常规体" pitchFamily="50" charset="-122"/>
              </a:rPr>
              <a:t>企业文化手段方法</a:t>
            </a:r>
            <a:endParaRPr lang="zh-CN" altLang="en-US" dirty="0">
              <a:solidFill>
                <a:srgbClr val="ED7D31"/>
              </a:solidFill>
              <a:latin typeface="造字工房力黑（非商用）常规体" pitchFamily="50" charset="-122"/>
              <a:ea typeface="造字工房力黑（非商用）常规体" pitchFamily="50" charset="-122"/>
            </a:endParaRPr>
          </a:p>
        </p:txBody>
      </p:sp>
      <p:pic>
        <p:nvPicPr>
          <p:cNvPr id="52" name="图形 51" descr="会议"/>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295800" y="1508346"/>
            <a:ext cx="3600400" cy="350496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advTm="0">
        <p:cut/>
      </p:transition>
    </mc:Choice>
    <mc:Fallback>
      <p:transition advTm="0">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randombar(horizontal)">
                                      <p:cBhvr>
                                        <p:cTn id="14" dur="500"/>
                                        <p:tgtEl>
                                          <p:spTgt spid="52"/>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内容占位符 2"/>
          <p:cNvSpPr txBox="1">
            <a:spLocks noChangeArrowheads="1"/>
          </p:cNvSpPr>
          <p:nvPr/>
        </p:nvSpPr>
        <p:spPr bwMode="auto">
          <a:xfrm>
            <a:off x="839416" y="4653136"/>
            <a:ext cx="5976664" cy="115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zh-CN" altLang="en-US" sz="5400" dirty="0">
                <a:latin typeface="造字工房力黑（非商用）常规体" pitchFamily="50" charset="-122"/>
                <a:ea typeface="造字工房力黑（非商用）常规体" pitchFamily="50" charset="-122"/>
              </a:rPr>
              <a:t>企业文化怎样评价</a:t>
            </a:r>
            <a:endParaRPr lang="zh-CN" altLang="en-US" sz="5400" dirty="0">
              <a:latin typeface="造字工房力黑（非商用）常规体" pitchFamily="50" charset="-122"/>
              <a:ea typeface="造字工房力黑（非商用）常规体" pitchFamily="50" charset="-122"/>
            </a:endParaRPr>
          </a:p>
        </p:txBody>
      </p:sp>
      <p:sp>
        <p:nvSpPr>
          <p:cNvPr id="10" name="文本框 9"/>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04</a:t>
            </a:r>
            <a:endParaRPr lang="zh-CN" altLang="en-US" sz="4800" dirty="0">
              <a:solidFill>
                <a:srgbClr val="ED7D31"/>
              </a:solidFill>
              <a:latin typeface="Broadway BT" panose="04040905080B02020502" pitchFamily="82" charset="0"/>
            </a:endParaRPr>
          </a:p>
        </p:txBody>
      </p:sp>
      <p:cxnSp>
        <p:nvCxnSpPr>
          <p:cNvPr id="11" name="直接连接符 10"/>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4294967295"/>
          </p:nvPr>
        </p:nvSpPr>
        <p:spPr>
          <a:xfrm>
            <a:off x="-5277" y="2332510"/>
            <a:ext cx="4098925" cy="3906838"/>
          </a:xfrm>
        </p:spPr>
        <p:txBody>
          <a:bodyPr/>
          <a:lstStyle/>
          <a:p>
            <a:pPr marL="0" indent="0" algn="just" eaLnBrk="1" hangingPunct="1">
              <a:buNone/>
            </a:pPr>
            <a:endParaRPr lang="en-US" altLang="zh-CN" sz="1600" dirty="0"/>
          </a:p>
          <a:p>
            <a:pPr marL="0" indent="0" algn="just" eaLnBrk="1" hangingPunct="1">
              <a:buNone/>
            </a:pPr>
            <a:endParaRPr lang="en-US" altLang="zh-CN" sz="1600" dirty="0"/>
          </a:p>
          <a:p>
            <a:pPr marL="0" indent="0" algn="ctr" eaLnBrk="1" hangingPunct="1">
              <a:buNone/>
            </a:pPr>
            <a:r>
              <a:rPr lang="zh-CN" altLang="en-US" sz="2000" dirty="0">
                <a:solidFill>
                  <a:schemeClr val="bg1"/>
                </a:solidFill>
              </a:rPr>
              <a:t>这些问题的回答</a:t>
            </a:r>
            <a:endParaRPr lang="en-US" altLang="zh-CN" sz="2000" dirty="0">
              <a:solidFill>
                <a:schemeClr val="bg1"/>
              </a:solidFill>
            </a:endParaRPr>
          </a:p>
          <a:p>
            <a:pPr marL="0" indent="0" algn="ctr" eaLnBrk="1" hangingPunct="1">
              <a:buNone/>
            </a:pPr>
            <a:r>
              <a:rPr lang="zh-CN" altLang="en-US" sz="2000" dirty="0">
                <a:solidFill>
                  <a:schemeClr val="bg1"/>
                </a:solidFill>
              </a:rPr>
              <a:t>就需要看企业文化的作用 </a:t>
            </a:r>
            <a:endParaRPr lang="zh-CN" altLang="en-US" sz="2000" dirty="0">
              <a:solidFill>
                <a:schemeClr val="bg1"/>
              </a:solidFill>
            </a:endParaRPr>
          </a:p>
        </p:txBody>
      </p:sp>
      <p:sp>
        <p:nvSpPr>
          <p:cNvPr id="5" name="任意多边形: 形状 4"/>
          <p:cNvSpPr/>
          <p:nvPr/>
        </p:nvSpPr>
        <p:spPr>
          <a:xfrm>
            <a:off x="6710242" y="3158069"/>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ED7D3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10596" tIns="709543" rIns="610596" bIns="761665" numCol="1" spcCol="1270" anchor="ctr" anchorCtr="0">
            <a:noAutofit/>
          </a:bodyPr>
          <a:lstStyle/>
          <a:p>
            <a:pPr marL="0" lvl="0" indent="0" algn="just" defTabSz="400050">
              <a:lnSpc>
                <a:spcPct val="90000"/>
              </a:lnSpc>
              <a:spcBef>
                <a:spcPct val="0"/>
              </a:spcBef>
              <a:spcAft>
                <a:spcPct val="35000"/>
              </a:spcAft>
              <a:buNone/>
            </a:pPr>
            <a:r>
              <a:rPr lang="zh-CN" altLang="en-US" sz="2000" kern="1200" dirty="0">
                <a:solidFill>
                  <a:schemeClr val="bg1"/>
                </a:solidFill>
              </a:rPr>
              <a:t>这些问题的回答就需要看企业文化的作用 </a:t>
            </a:r>
            <a:endParaRPr lang="zh-CN" altLang="en-US" sz="2000" kern="1200" dirty="0"/>
          </a:p>
        </p:txBody>
      </p:sp>
      <p:sp>
        <p:nvSpPr>
          <p:cNvPr id="6" name="任意多边形: 形状 5"/>
          <p:cNvSpPr/>
          <p:nvPr/>
        </p:nvSpPr>
        <p:spPr>
          <a:xfrm>
            <a:off x="2746713" y="2808167"/>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ED7D3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57096" tIns="560394" rIns="557096" bIns="560394" numCol="1" spcCol="1270" anchor="ctr" anchorCtr="0">
            <a:noAutofit/>
          </a:bodyPr>
          <a:lstStyle/>
          <a:p>
            <a:pPr marL="0" lvl="0" indent="0" algn="just" defTabSz="400050">
              <a:lnSpc>
                <a:spcPct val="90000"/>
              </a:lnSpc>
              <a:spcBef>
                <a:spcPct val="0"/>
              </a:spcBef>
              <a:spcAft>
                <a:spcPct val="35000"/>
              </a:spcAft>
              <a:buNone/>
            </a:pPr>
            <a:r>
              <a:rPr lang="zh-CN" altLang="en-US" sz="2000" kern="1200" dirty="0"/>
              <a:t>工作效率是否提高了？</a:t>
            </a:r>
            <a:endParaRPr lang="zh-CN" altLang="en-US" sz="2000" kern="1200" dirty="0"/>
          </a:p>
        </p:txBody>
      </p:sp>
      <p:sp>
        <p:nvSpPr>
          <p:cNvPr id="7" name="任意多边形: 形状 6"/>
          <p:cNvSpPr/>
          <p:nvPr/>
        </p:nvSpPr>
        <p:spPr>
          <a:xfrm>
            <a:off x="4965443" y="719665"/>
            <a:ext cx="2600961" cy="2600961"/>
          </a:xfrm>
          <a:custGeom>
            <a:avLst/>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ED7D3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15857" tIns="715857" rIns="715858" bIns="715858" numCol="1" spcCol="1270" anchor="ctr" anchorCtr="0">
            <a:noAutofit/>
          </a:bodyPr>
          <a:lstStyle/>
          <a:p>
            <a:pPr marL="0" lvl="0" indent="0" algn="just" defTabSz="400050">
              <a:lnSpc>
                <a:spcPct val="90000"/>
              </a:lnSpc>
              <a:spcBef>
                <a:spcPct val="0"/>
              </a:spcBef>
              <a:spcAft>
                <a:spcPct val="35000"/>
              </a:spcAft>
              <a:buNone/>
            </a:pPr>
            <a:r>
              <a:rPr lang="zh-CN" altLang="en-US" sz="1100" kern="1200" dirty="0"/>
              <a:t>企业文化是否起作用了对企业的经营发展是否产生好处了，企业家和员工们是否减少了郁闷</a:t>
            </a:r>
            <a:endParaRPr lang="en-US" altLang="zh-CN" sz="1100" kern="1200" dirty="0"/>
          </a:p>
          <a:p>
            <a:pPr marL="0" lvl="0" indent="0" algn="just" defTabSz="400050">
              <a:lnSpc>
                <a:spcPct val="90000"/>
              </a:lnSpc>
              <a:spcBef>
                <a:spcPct val="0"/>
              </a:spcBef>
              <a:spcAft>
                <a:spcPct val="35000"/>
              </a:spcAft>
              <a:buNone/>
            </a:pPr>
            <a:r>
              <a:rPr lang="zh-CN" altLang="en-US" sz="1100" kern="1200" dirty="0"/>
              <a:t>增加了快乐，</a:t>
            </a:r>
            <a:endParaRPr lang="zh-CN" altLang="en-US" sz="1100" kern="1200" dirty="0"/>
          </a:p>
        </p:txBody>
      </p:sp>
      <p:sp>
        <p:nvSpPr>
          <p:cNvPr id="8" name="箭头: 环形 7"/>
          <p:cNvSpPr/>
          <p:nvPr/>
        </p:nvSpPr>
        <p:spPr>
          <a:xfrm>
            <a:off x="6494753" y="2700533"/>
            <a:ext cx="3814741" cy="3814741"/>
          </a:xfrm>
          <a:prstGeom prst="circularArrow">
            <a:avLst>
              <a:gd name="adj1" fmla="val 4688"/>
              <a:gd name="adj2" fmla="val 299029"/>
              <a:gd name="adj3" fmla="val 2539295"/>
              <a:gd name="adj4" fmla="val 15812321"/>
              <a:gd name="adj5" fmla="val 5469"/>
            </a:avLst>
          </a:prstGeom>
          <a:solidFill>
            <a:schemeClr val="accent2">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9" name="形状 8"/>
          <p:cNvSpPr/>
          <p:nvPr/>
        </p:nvSpPr>
        <p:spPr>
          <a:xfrm>
            <a:off x="2362858" y="2323334"/>
            <a:ext cx="2771648" cy="2771648"/>
          </a:xfrm>
          <a:prstGeom prst="leftCircularArrow">
            <a:avLst>
              <a:gd name="adj1" fmla="val 6452"/>
              <a:gd name="adj2" fmla="val 429999"/>
              <a:gd name="adj3" fmla="val 10489124"/>
              <a:gd name="adj4" fmla="val 14837806"/>
              <a:gd name="adj5" fmla="val 7527"/>
            </a:avLst>
          </a:prstGeom>
          <a:solidFill>
            <a:schemeClr val="accent2">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箭头: 环形 9"/>
          <p:cNvSpPr/>
          <p:nvPr/>
        </p:nvSpPr>
        <p:spPr>
          <a:xfrm>
            <a:off x="4712858" y="487890"/>
            <a:ext cx="2988394" cy="2988394"/>
          </a:xfrm>
          <a:prstGeom prst="circularArrow">
            <a:avLst>
              <a:gd name="adj1" fmla="val 5984"/>
              <a:gd name="adj2" fmla="val 394124"/>
              <a:gd name="adj3" fmla="val 13313824"/>
              <a:gd name="adj4" fmla="val 10508221"/>
              <a:gd name="adj5" fmla="val 6981"/>
            </a:avLst>
          </a:prstGeom>
          <a:solidFill>
            <a:schemeClr val="accent2">
              <a:lumMod val="60000"/>
              <a:lumOff val="40000"/>
            </a:scheme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43"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44"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algn="ctr" eaLnBrk="1" hangingPunct="1">
              <a:buNone/>
            </a:pPr>
            <a:r>
              <a:rPr lang="zh-CN" altLang="en-US" sz="1800" b="1" dirty="0">
                <a:solidFill>
                  <a:srgbClr val="ED7D31"/>
                </a:solidFill>
              </a:rPr>
              <a:t>企业文化工作怎样评价</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par>
                          <p:cTn id="18" fill="hold">
                            <p:stCondLst>
                              <p:cond delay="4000"/>
                            </p:stCondLst>
                            <p:childTnLst>
                              <p:par>
                                <p:cTn id="19" presetID="21" presetClass="entr" presetSubtype="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heel(1)">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8973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71515" y="1125538"/>
            <a:ext cx="10848970" cy="5018087"/>
            <a:chOff x="671515" y="1125538"/>
            <a:chExt cx="10848970" cy="5018087"/>
          </a:xfrm>
        </p:grpSpPr>
        <p:grpSp>
          <p:nvGrpSpPr>
            <p:cNvPr id="4" name="ïṥļidè"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nvGrpSpPr>
          <p:grpSpPr>
            <a:xfrm>
              <a:off x="671515" y="1125538"/>
              <a:ext cx="10848970" cy="5018087"/>
              <a:chOff x="671515" y="1125538"/>
              <a:chExt cx="10848970" cy="5018087"/>
            </a:xfrm>
          </p:grpSpPr>
          <p:cxnSp>
            <p:nvCxnSpPr>
              <p:cNvPr id="7" name="直接连接符 6"/>
              <p:cNvCxnSpPr/>
              <p:nvPr/>
            </p:nvCxnSpPr>
            <p:spPr>
              <a:xfrm>
                <a:off x="5951988" y="1125538"/>
                <a:ext cx="0" cy="5018087"/>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 name="ïśḻïḍè"/>
              <p:cNvSpPr/>
              <p:nvPr/>
            </p:nvSpPr>
            <p:spPr>
              <a:xfrm>
                <a:off x="5683078" y="1736818"/>
                <a:ext cx="537820" cy="537824"/>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grpSp>
            <p:nvGrpSpPr>
              <p:cNvPr id="9" name="îṧ1iďé"/>
              <p:cNvGrpSpPr/>
              <p:nvPr/>
            </p:nvGrpSpPr>
            <p:grpSpPr>
              <a:xfrm>
                <a:off x="5683078" y="5033994"/>
                <a:ext cx="537820" cy="537824"/>
                <a:chOff x="5371847" y="2312243"/>
                <a:chExt cx="656438" cy="656442"/>
              </a:xfrm>
            </p:grpSpPr>
            <p:sp>
              <p:nvSpPr>
                <p:cNvPr id="90" name="iṧlîḍè"/>
                <p:cNvSpPr/>
                <p:nvPr/>
              </p:nvSpPr>
              <p:spPr>
                <a:xfrm>
                  <a:off x="5371847" y="2312243"/>
                  <a:ext cx="656438" cy="656442"/>
                </a:xfrm>
                <a:prstGeom prst="ellipse">
                  <a:avLst/>
                </a:prstGeom>
                <a:solidFill>
                  <a:schemeClr val="tx1">
                    <a:lumMod val="50000"/>
                    <a:lumOff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91" name="ís1ïḑe"/>
                <p:cNvSpPr/>
                <p:nvPr/>
              </p:nvSpPr>
              <p:spPr bwMode="auto">
                <a:xfrm>
                  <a:off x="5532705" y="2476366"/>
                  <a:ext cx="334720" cy="328193"/>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sp>
            <p:nvSpPr>
              <p:cNvPr id="10" name="ïśļîďe"/>
              <p:cNvSpPr/>
              <p:nvPr/>
            </p:nvSpPr>
            <p:spPr>
              <a:xfrm>
                <a:off x="5543113" y="3245440"/>
                <a:ext cx="817750" cy="817756"/>
              </a:xfrm>
              <a:prstGeom prst="ellipse">
                <a:avLst/>
              </a:prstGeom>
              <a:solidFill>
                <a:srgbClr val="ED7D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sz="1200" b="1" dirty="0"/>
              </a:p>
            </p:txBody>
          </p:sp>
          <p:sp>
            <p:nvSpPr>
              <p:cNvPr id="11" name="íşḷiḓè"/>
              <p:cNvSpPr/>
              <p:nvPr/>
            </p:nvSpPr>
            <p:spPr bwMode="auto">
              <a:xfrm>
                <a:off x="6421665" y="3461877"/>
                <a:ext cx="5098820" cy="94385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1600" dirty="0"/>
                  <a:t>对待本职工作之外的事情的态度。是事不关已、高高挂起，还是主动协助，积极帮忙。这是制度管不到的，很说明问题</a:t>
                </a:r>
                <a:endParaRPr lang="zh-CN" altLang="en-US" sz="1600" dirty="0"/>
              </a:p>
            </p:txBody>
          </p:sp>
          <p:sp>
            <p:nvSpPr>
              <p:cNvPr id="12" name="îslidê"/>
              <p:cNvSpPr txBox="1"/>
              <p:nvPr/>
            </p:nvSpPr>
            <p:spPr bwMode="auto">
              <a:xfrm>
                <a:off x="6421664" y="3110738"/>
                <a:ext cx="5098815" cy="3511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90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rgbClr val="ED7D31"/>
                    </a:solidFill>
                  </a:rPr>
                  <a:t>三个衡量标准</a:t>
                </a:r>
                <a:endParaRPr lang="zh-CN" altLang="en-US" dirty="0">
                  <a:solidFill>
                    <a:srgbClr val="ED7D31"/>
                  </a:solidFill>
                  <a:latin typeface="造字工房力黑（非商用）常规体" pitchFamily="50" charset="-122"/>
                  <a:ea typeface="造字工房力黑（非商用）常规体" pitchFamily="50" charset="-122"/>
                </a:endParaRPr>
              </a:p>
            </p:txBody>
          </p:sp>
          <p:sp>
            <p:nvSpPr>
              <p:cNvPr id="13" name="íṡḷíḓé"/>
              <p:cNvSpPr/>
              <p:nvPr/>
            </p:nvSpPr>
            <p:spPr bwMode="auto">
              <a:xfrm>
                <a:off x="6421665" y="1829859"/>
                <a:ext cx="5098820" cy="94385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1600" dirty="0"/>
                  <a:t>对待企业内部非原则性不愉快事情的态度。是一点小事就弄得满城风雨，还是能开诚布公，良好解决</a:t>
                </a:r>
                <a:endParaRPr lang="zh-CN" altLang="en-US" sz="1600" dirty="0"/>
              </a:p>
            </p:txBody>
          </p:sp>
          <p:sp>
            <p:nvSpPr>
              <p:cNvPr id="14" name="ísļíďè"/>
              <p:cNvSpPr txBox="1"/>
              <p:nvPr/>
            </p:nvSpPr>
            <p:spPr bwMode="auto">
              <a:xfrm>
                <a:off x="6421664" y="1478720"/>
                <a:ext cx="5098815" cy="3511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90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rgbClr val="ED7D31"/>
                    </a:solidFill>
                  </a:rPr>
                  <a:t>三个衡量标准</a:t>
                </a:r>
                <a:endParaRPr lang="zh-CN" altLang="en-US" dirty="0">
                  <a:solidFill>
                    <a:srgbClr val="ED7D31"/>
                  </a:solidFill>
                  <a:latin typeface="造字工房力黑（非商用）常规体" pitchFamily="50" charset="-122"/>
                  <a:ea typeface="造字工房力黑（非商用）常规体" pitchFamily="50" charset="-122"/>
                </a:endParaRPr>
              </a:p>
            </p:txBody>
          </p:sp>
          <p:sp>
            <p:nvSpPr>
              <p:cNvPr id="15" name="ïśḻïḋe"/>
              <p:cNvSpPr/>
              <p:nvPr/>
            </p:nvSpPr>
            <p:spPr bwMode="auto">
              <a:xfrm>
                <a:off x="6421665" y="5093896"/>
                <a:ext cx="5098820" cy="943851"/>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0000" anchor="t" anchorCtr="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20000"/>
                  </a:lnSpc>
                </a:pPr>
                <a:r>
                  <a:rPr lang="zh-CN" altLang="en-US" sz="1600" dirty="0"/>
                  <a:t>看对企业未来的发展是否关心。是现实得很、做一点算一点，还是事事能从长远考虑，关心企业就是关心自己关心未来发展就能同舟共济</a:t>
                </a:r>
                <a:endParaRPr lang="zh-CN" altLang="en-US" sz="1600" dirty="0"/>
              </a:p>
            </p:txBody>
          </p:sp>
          <p:sp>
            <p:nvSpPr>
              <p:cNvPr id="16" name="îśľïḑé"/>
              <p:cNvSpPr txBox="1"/>
              <p:nvPr/>
            </p:nvSpPr>
            <p:spPr bwMode="auto">
              <a:xfrm>
                <a:off x="6421664" y="4742757"/>
                <a:ext cx="5098815" cy="3511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none" lIns="9000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dirty="0">
                    <a:solidFill>
                      <a:srgbClr val="ED7D31"/>
                    </a:solidFill>
                  </a:rPr>
                  <a:t>三个衡量标准</a:t>
                </a:r>
                <a:endParaRPr lang="zh-CN" altLang="en-US" dirty="0">
                  <a:solidFill>
                    <a:srgbClr val="ED7D31"/>
                  </a:solidFill>
                  <a:latin typeface="造字工房力黑（非商用）常规体" pitchFamily="50" charset="-122"/>
                  <a:ea typeface="造字工房力黑（非商用）常规体" pitchFamily="50" charset="-122"/>
                </a:endParaRPr>
              </a:p>
            </p:txBody>
          </p:sp>
          <p:sp>
            <p:nvSpPr>
              <p:cNvPr id="17" name="îs1ïďè"/>
              <p:cNvSpPr/>
              <p:nvPr/>
            </p:nvSpPr>
            <p:spPr bwMode="auto">
              <a:xfrm>
                <a:off x="5819519" y="1865299"/>
                <a:ext cx="274236" cy="268889"/>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182832" tIns="91416" rIns="182832" bIns="91416" numCol="1" anchor="t" anchorCtr="0" compatLnSpc="1"/>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nvGrpSpPr>
              <p:cNvPr id="18" name="îŝḷïḍe"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p:nvPr/>
            </p:nvGrpSpPr>
            <p:grpSpPr>
              <a:xfrm>
                <a:off x="750388" y="3159801"/>
                <a:ext cx="3140616" cy="2983824"/>
                <a:chOff x="3848893" y="1438800"/>
                <a:chExt cx="4494214" cy="4269849"/>
              </a:xfrm>
            </p:grpSpPr>
            <p:grpSp>
              <p:nvGrpSpPr>
                <p:cNvPr id="20" name="ïšļíḑé"/>
                <p:cNvGrpSpPr/>
                <p:nvPr/>
              </p:nvGrpSpPr>
              <p:grpSpPr>
                <a:xfrm>
                  <a:off x="4284773" y="3302905"/>
                  <a:ext cx="3612570" cy="2405744"/>
                  <a:chOff x="4284773" y="3302905"/>
                  <a:chExt cx="3612570" cy="2405744"/>
                </a:xfrm>
              </p:grpSpPr>
              <p:sp>
                <p:nvSpPr>
                  <p:cNvPr id="71" name="iS1iḑe"/>
                  <p:cNvSpPr/>
                  <p:nvPr/>
                </p:nvSpPr>
                <p:spPr bwMode="auto">
                  <a:xfrm>
                    <a:off x="4596117" y="3302905"/>
                    <a:ext cx="3000755" cy="1893757"/>
                  </a:xfrm>
                  <a:custGeom>
                    <a:avLst/>
                    <a:gdLst>
                      <a:gd name="T0" fmla="*/ 1865 w 1952"/>
                      <a:gd name="T1" fmla="*/ 1234 h 1234"/>
                      <a:gd name="T2" fmla="*/ 87 w 1952"/>
                      <a:gd name="T3" fmla="*/ 1234 h 1234"/>
                      <a:gd name="T4" fmla="*/ 0 w 1952"/>
                      <a:gd name="T5" fmla="*/ 1147 h 1234"/>
                      <a:gd name="T6" fmla="*/ 0 w 1952"/>
                      <a:gd name="T7" fmla="*/ 87 h 1234"/>
                      <a:gd name="T8" fmla="*/ 87 w 1952"/>
                      <a:gd name="T9" fmla="*/ 0 h 1234"/>
                      <a:gd name="T10" fmla="*/ 1865 w 1952"/>
                      <a:gd name="T11" fmla="*/ 0 h 1234"/>
                      <a:gd name="T12" fmla="*/ 1952 w 1952"/>
                      <a:gd name="T13" fmla="*/ 87 h 1234"/>
                      <a:gd name="T14" fmla="*/ 1952 w 1952"/>
                      <a:gd name="T15" fmla="*/ 1147 h 1234"/>
                      <a:gd name="T16" fmla="*/ 1865 w 1952"/>
                      <a:gd name="T17" fmla="*/ 1234 h 1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2" h="1234">
                        <a:moveTo>
                          <a:pt x="1865" y="1234"/>
                        </a:moveTo>
                        <a:cubicBezTo>
                          <a:pt x="87" y="1234"/>
                          <a:pt x="87" y="1234"/>
                          <a:pt x="87" y="1234"/>
                        </a:cubicBezTo>
                        <a:cubicBezTo>
                          <a:pt x="39" y="1234"/>
                          <a:pt x="0" y="1195"/>
                          <a:pt x="0" y="1147"/>
                        </a:cubicBezTo>
                        <a:cubicBezTo>
                          <a:pt x="0" y="87"/>
                          <a:pt x="0" y="87"/>
                          <a:pt x="0" y="87"/>
                        </a:cubicBezTo>
                        <a:cubicBezTo>
                          <a:pt x="0" y="39"/>
                          <a:pt x="39" y="0"/>
                          <a:pt x="87" y="0"/>
                        </a:cubicBezTo>
                        <a:cubicBezTo>
                          <a:pt x="1865" y="0"/>
                          <a:pt x="1865" y="0"/>
                          <a:pt x="1865" y="0"/>
                        </a:cubicBezTo>
                        <a:cubicBezTo>
                          <a:pt x="1913" y="0"/>
                          <a:pt x="1952" y="39"/>
                          <a:pt x="1952" y="87"/>
                        </a:cubicBezTo>
                        <a:cubicBezTo>
                          <a:pt x="1952" y="1147"/>
                          <a:pt x="1952" y="1147"/>
                          <a:pt x="1952" y="1147"/>
                        </a:cubicBezTo>
                        <a:cubicBezTo>
                          <a:pt x="1952" y="1195"/>
                          <a:pt x="1913" y="1234"/>
                          <a:pt x="1865" y="1234"/>
                        </a:cubicBezTo>
                        <a:close/>
                      </a:path>
                    </a:pathLst>
                  </a:custGeom>
                  <a:solidFill>
                    <a:srgbClr val="D5D8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2" name="íṥļiḍê"/>
                  <p:cNvSpPr/>
                  <p:nvPr/>
                </p:nvSpPr>
                <p:spPr bwMode="auto">
                  <a:xfrm>
                    <a:off x="4620826" y="3328604"/>
                    <a:ext cx="2950347" cy="1842361"/>
                  </a:xfrm>
                  <a:custGeom>
                    <a:avLst/>
                    <a:gdLst>
                      <a:gd name="T0" fmla="*/ 0 w 1919"/>
                      <a:gd name="T1" fmla="*/ 1133 h 1200"/>
                      <a:gd name="T2" fmla="*/ 0 w 1919"/>
                      <a:gd name="T3" fmla="*/ 67 h 1200"/>
                      <a:gd name="T4" fmla="*/ 67 w 1919"/>
                      <a:gd name="T5" fmla="*/ 0 h 1200"/>
                      <a:gd name="T6" fmla="*/ 1852 w 1919"/>
                      <a:gd name="T7" fmla="*/ 0 h 1200"/>
                      <a:gd name="T8" fmla="*/ 1919 w 1919"/>
                      <a:gd name="T9" fmla="*/ 67 h 1200"/>
                      <a:gd name="T10" fmla="*/ 1919 w 1919"/>
                      <a:gd name="T11" fmla="*/ 1133 h 1200"/>
                      <a:gd name="T12" fmla="*/ 1852 w 1919"/>
                      <a:gd name="T13" fmla="*/ 1200 h 1200"/>
                      <a:gd name="T14" fmla="*/ 67 w 1919"/>
                      <a:gd name="T15" fmla="*/ 1200 h 1200"/>
                      <a:gd name="T16" fmla="*/ 0 w 1919"/>
                      <a:gd name="T17" fmla="*/ 1133 h 1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9" h="1200">
                        <a:moveTo>
                          <a:pt x="0" y="1133"/>
                        </a:moveTo>
                        <a:cubicBezTo>
                          <a:pt x="0" y="67"/>
                          <a:pt x="0" y="67"/>
                          <a:pt x="0" y="67"/>
                        </a:cubicBezTo>
                        <a:cubicBezTo>
                          <a:pt x="0" y="30"/>
                          <a:pt x="30" y="0"/>
                          <a:pt x="67" y="0"/>
                        </a:cubicBezTo>
                        <a:cubicBezTo>
                          <a:pt x="1852" y="0"/>
                          <a:pt x="1852" y="0"/>
                          <a:pt x="1852" y="0"/>
                        </a:cubicBezTo>
                        <a:cubicBezTo>
                          <a:pt x="1889" y="0"/>
                          <a:pt x="1919" y="30"/>
                          <a:pt x="1919" y="67"/>
                        </a:cubicBezTo>
                        <a:cubicBezTo>
                          <a:pt x="1919" y="1133"/>
                          <a:pt x="1919" y="1133"/>
                          <a:pt x="1919" y="1133"/>
                        </a:cubicBezTo>
                        <a:cubicBezTo>
                          <a:pt x="1919" y="1170"/>
                          <a:pt x="1889" y="1200"/>
                          <a:pt x="1852" y="1200"/>
                        </a:cubicBezTo>
                        <a:cubicBezTo>
                          <a:pt x="67" y="1200"/>
                          <a:pt x="67" y="1200"/>
                          <a:pt x="67" y="1200"/>
                        </a:cubicBezTo>
                        <a:cubicBezTo>
                          <a:pt x="30" y="1200"/>
                          <a:pt x="0" y="1170"/>
                          <a:pt x="0" y="1133"/>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3" name="îš1îdè"/>
                  <p:cNvSpPr/>
                  <p:nvPr/>
                </p:nvSpPr>
                <p:spPr bwMode="auto">
                  <a:xfrm>
                    <a:off x="4723619" y="3431396"/>
                    <a:ext cx="2744762" cy="1637764"/>
                  </a:xfrm>
                  <a:prstGeom prst="rect">
                    <a:avLst/>
                  </a:prstGeom>
                  <a:solidFill>
                    <a:srgbClr val="9DB0D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4" name="íşḻiḑê"/>
                  <p:cNvSpPr/>
                  <p:nvPr/>
                </p:nvSpPr>
                <p:spPr bwMode="auto">
                  <a:xfrm>
                    <a:off x="4980601" y="3583608"/>
                    <a:ext cx="2232775" cy="1332351"/>
                  </a:xfrm>
                  <a:prstGeom prst="rect">
                    <a:avLst/>
                  </a:prstGeom>
                  <a:solidFill>
                    <a:srgbClr val="E7EB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5" name="îṥḷiḓé"/>
                  <p:cNvSpPr/>
                  <p:nvPr/>
                </p:nvSpPr>
                <p:spPr bwMode="auto">
                  <a:xfrm>
                    <a:off x="4980601" y="3658726"/>
                    <a:ext cx="2232775" cy="130468"/>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6" name="íṩliḍê"/>
                  <p:cNvSpPr/>
                  <p:nvPr/>
                </p:nvSpPr>
                <p:spPr bwMode="auto">
                  <a:xfrm>
                    <a:off x="5161476" y="3789194"/>
                    <a:ext cx="1868059" cy="46059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7" name="íšḷïḍé"/>
                  <p:cNvSpPr/>
                  <p:nvPr/>
                </p:nvSpPr>
                <p:spPr bwMode="auto">
                  <a:xfrm>
                    <a:off x="6019400" y="3914719"/>
                    <a:ext cx="145293" cy="291575"/>
                  </a:xfrm>
                  <a:custGeom>
                    <a:avLst/>
                    <a:gdLst>
                      <a:gd name="T0" fmla="*/ 71 w 94"/>
                      <a:gd name="T1" fmla="*/ 29 h 190"/>
                      <a:gd name="T2" fmla="*/ 94 w 94"/>
                      <a:gd name="T3" fmla="*/ 29 h 190"/>
                      <a:gd name="T4" fmla="*/ 94 w 94"/>
                      <a:gd name="T5" fmla="*/ 0 h 190"/>
                      <a:gd name="T6" fmla="*/ 71 w 94"/>
                      <a:gd name="T7" fmla="*/ 0 h 190"/>
                      <a:gd name="T8" fmla="*/ 25 w 94"/>
                      <a:gd name="T9" fmla="*/ 40 h 190"/>
                      <a:gd name="T10" fmla="*/ 25 w 94"/>
                      <a:gd name="T11" fmla="*/ 65 h 190"/>
                      <a:gd name="T12" fmla="*/ 0 w 94"/>
                      <a:gd name="T13" fmla="*/ 65 h 190"/>
                      <a:gd name="T14" fmla="*/ 0 w 94"/>
                      <a:gd name="T15" fmla="*/ 95 h 190"/>
                      <a:gd name="T16" fmla="*/ 25 w 94"/>
                      <a:gd name="T17" fmla="*/ 95 h 190"/>
                      <a:gd name="T18" fmla="*/ 25 w 94"/>
                      <a:gd name="T19" fmla="*/ 190 h 190"/>
                      <a:gd name="T20" fmla="*/ 61 w 94"/>
                      <a:gd name="T21" fmla="*/ 190 h 190"/>
                      <a:gd name="T22" fmla="*/ 61 w 94"/>
                      <a:gd name="T23" fmla="*/ 95 h 190"/>
                      <a:gd name="T24" fmla="*/ 91 w 94"/>
                      <a:gd name="T25" fmla="*/ 95 h 190"/>
                      <a:gd name="T26" fmla="*/ 94 w 94"/>
                      <a:gd name="T27" fmla="*/ 65 h 190"/>
                      <a:gd name="T28" fmla="*/ 61 w 94"/>
                      <a:gd name="T29" fmla="*/ 65 h 190"/>
                      <a:gd name="T30" fmla="*/ 61 w 94"/>
                      <a:gd name="T31" fmla="*/ 40 h 190"/>
                      <a:gd name="T32" fmla="*/ 71 w 94"/>
                      <a:gd name="T33" fmla="*/ 29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190">
                        <a:moveTo>
                          <a:pt x="71" y="29"/>
                        </a:moveTo>
                        <a:cubicBezTo>
                          <a:pt x="80" y="29"/>
                          <a:pt x="94" y="29"/>
                          <a:pt x="94" y="29"/>
                        </a:cubicBezTo>
                        <a:cubicBezTo>
                          <a:pt x="94" y="0"/>
                          <a:pt x="94" y="0"/>
                          <a:pt x="94" y="0"/>
                        </a:cubicBezTo>
                        <a:cubicBezTo>
                          <a:pt x="94" y="0"/>
                          <a:pt x="84" y="0"/>
                          <a:pt x="71" y="0"/>
                        </a:cubicBezTo>
                        <a:cubicBezTo>
                          <a:pt x="58" y="0"/>
                          <a:pt x="25" y="2"/>
                          <a:pt x="25" y="40"/>
                        </a:cubicBezTo>
                        <a:cubicBezTo>
                          <a:pt x="25" y="65"/>
                          <a:pt x="25" y="65"/>
                          <a:pt x="25" y="65"/>
                        </a:cubicBezTo>
                        <a:cubicBezTo>
                          <a:pt x="0" y="65"/>
                          <a:pt x="0" y="65"/>
                          <a:pt x="0" y="65"/>
                        </a:cubicBezTo>
                        <a:cubicBezTo>
                          <a:pt x="0" y="95"/>
                          <a:pt x="0" y="95"/>
                          <a:pt x="0" y="95"/>
                        </a:cubicBezTo>
                        <a:cubicBezTo>
                          <a:pt x="25" y="95"/>
                          <a:pt x="25" y="95"/>
                          <a:pt x="25" y="95"/>
                        </a:cubicBezTo>
                        <a:cubicBezTo>
                          <a:pt x="25" y="190"/>
                          <a:pt x="25" y="190"/>
                          <a:pt x="25" y="190"/>
                        </a:cubicBezTo>
                        <a:cubicBezTo>
                          <a:pt x="61" y="190"/>
                          <a:pt x="61" y="190"/>
                          <a:pt x="61" y="190"/>
                        </a:cubicBezTo>
                        <a:cubicBezTo>
                          <a:pt x="61" y="95"/>
                          <a:pt x="61" y="95"/>
                          <a:pt x="61" y="95"/>
                        </a:cubicBezTo>
                        <a:cubicBezTo>
                          <a:pt x="91" y="95"/>
                          <a:pt x="91" y="95"/>
                          <a:pt x="91" y="95"/>
                        </a:cubicBezTo>
                        <a:cubicBezTo>
                          <a:pt x="94" y="65"/>
                          <a:pt x="94" y="65"/>
                          <a:pt x="94" y="65"/>
                        </a:cubicBezTo>
                        <a:cubicBezTo>
                          <a:pt x="61" y="65"/>
                          <a:pt x="61" y="65"/>
                          <a:pt x="61" y="65"/>
                        </a:cubicBezTo>
                        <a:cubicBezTo>
                          <a:pt x="61" y="40"/>
                          <a:pt x="61" y="40"/>
                          <a:pt x="61" y="40"/>
                        </a:cubicBezTo>
                        <a:cubicBezTo>
                          <a:pt x="61" y="40"/>
                          <a:pt x="63" y="29"/>
                          <a:pt x="7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8" name="îṥḻíḋé"/>
                  <p:cNvSpPr/>
                  <p:nvPr/>
                </p:nvSpPr>
                <p:spPr bwMode="auto">
                  <a:xfrm>
                    <a:off x="5161476" y="3789194"/>
                    <a:ext cx="1868059" cy="75118"/>
                  </a:xfrm>
                  <a:prstGeom prst="rect">
                    <a:avLst/>
                  </a:prstGeom>
                  <a:solidFill>
                    <a:srgbClr val="E7EB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79" name="íS1îḍê"/>
                  <p:cNvSpPr/>
                  <p:nvPr/>
                </p:nvSpPr>
                <p:spPr bwMode="auto">
                  <a:xfrm>
                    <a:off x="5161476" y="4249784"/>
                    <a:ext cx="1868059" cy="177910"/>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0" name="íṧļíḍe"/>
                  <p:cNvSpPr/>
                  <p:nvPr/>
                </p:nvSpPr>
                <p:spPr bwMode="auto">
                  <a:xfrm>
                    <a:off x="5886955" y="4472172"/>
                    <a:ext cx="1142580" cy="401287"/>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1" name="íSḷïḓê"/>
                  <p:cNvSpPr/>
                  <p:nvPr/>
                </p:nvSpPr>
                <p:spPr bwMode="auto">
                  <a:xfrm>
                    <a:off x="5161476" y="4472172"/>
                    <a:ext cx="669141" cy="177910"/>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2" name="îṡľiḋe"/>
                  <p:cNvSpPr/>
                  <p:nvPr/>
                </p:nvSpPr>
                <p:spPr bwMode="auto">
                  <a:xfrm>
                    <a:off x="5161476" y="4694560"/>
                    <a:ext cx="669141" cy="178899"/>
                  </a:xfrm>
                  <a:prstGeom prst="rect">
                    <a:avLst/>
                  </a:prstGeom>
                  <a:solidFill>
                    <a:srgbClr val="B5B5B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3" name="îṣľiḓe"/>
                  <p:cNvSpPr/>
                  <p:nvPr/>
                </p:nvSpPr>
                <p:spPr bwMode="auto">
                  <a:xfrm>
                    <a:off x="5230664" y="4071874"/>
                    <a:ext cx="356809" cy="355821"/>
                  </a:xfrm>
                  <a:prstGeom prst="rect">
                    <a:avLst/>
                  </a:prstGeom>
                  <a:solidFill>
                    <a:schemeClr val="accent2">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p>
                </p:txBody>
              </p:sp>
              <p:sp>
                <p:nvSpPr>
                  <p:cNvPr id="84" name="ïsliḓé"/>
                  <p:cNvSpPr/>
                  <p:nvPr/>
                </p:nvSpPr>
                <p:spPr bwMode="auto">
                  <a:xfrm>
                    <a:off x="4284773" y="5195674"/>
                    <a:ext cx="1806779" cy="512975"/>
                  </a:xfrm>
                  <a:custGeom>
                    <a:avLst/>
                    <a:gdLst>
                      <a:gd name="T0" fmla="*/ 1175 w 1175"/>
                      <a:gd name="T1" fmla="*/ 1 h 334"/>
                      <a:gd name="T2" fmla="*/ 1175 w 1175"/>
                      <a:gd name="T3" fmla="*/ 334 h 334"/>
                      <a:gd name="T4" fmla="*/ 37 w 1175"/>
                      <a:gd name="T5" fmla="*/ 334 h 334"/>
                      <a:gd name="T6" fmla="*/ 14 w 1175"/>
                      <a:gd name="T7" fmla="*/ 251 h 334"/>
                      <a:gd name="T8" fmla="*/ 267 w 1175"/>
                      <a:gd name="T9" fmla="*/ 0 h 334"/>
                      <a:gd name="T10" fmla="*/ 1175 w 1175"/>
                      <a:gd name="T11" fmla="*/ 1 h 334"/>
                    </a:gdLst>
                    <a:ahLst/>
                    <a:cxnLst>
                      <a:cxn ang="0">
                        <a:pos x="T0" y="T1"/>
                      </a:cxn>
                      <a:cxn ang="0">
                        <a:pos x="T2" y="T3"/>
                      </a:cxn>
                      <a:cxn ang="0">
                        <a:pos x="T4" y="T5"/>
                      </a:cxn>
                      <a:cxn ang="0">
                        <a:pos x="T6" y="T7"/>
                      </a:cxn>
                      <a:cxn ang="0">
                        <a:pos x="T8" y="T9"/>
                      </a:cxn>
                      <a:cxn ang="0">
                        <a:pos x="T10" y="T11"/>
                      </a:cxn>
                    </a:cxnLst>
                    <a:rect l="0" t="0" r="r" b="b"/>
                    <a:pathLst>
                      <a:path w="1175" h="334">
                        <a:moveTo>
                          <a:pt x="1175" y="1"/>
                        </a:moveTo>
                        <a:cubicBezTo>
                          <a:pt x="1175" y="334"/>
                          <a:pt x="1175" y="334"/>
                          <a:pt x="1175" y="334"/>
                        </a:cubicBezTo>
                        <a:cubicBezTo>
                          <a:pt x="37" y="334"/>
                          <a:pt x="37" y="334"/>
                          <a:pt x="37" y="334"/>
                        </a:cubicBezTo>
                        <a:cubicBezTo>
                          <a:pt x="37" y="334"/>
                          <a:pt x="0" y="302"/>
                          <a:pt x="14" y="251"/>
                        </a:cubicBezTo>
                        <a:cubicBezTo>
                          <a:pt x="267" y="0"/>
                          <a:pt x="267" y="0"/>
                          <a:pt x="267" y="0"/>
                        </a:cubicBezTo>
                        <a:lnTo>
                          <a:pt x="1175" y="1"/>
                        </a:lnTo>
                        <a:close/>
                      </a:path>
                    </a:pathLst>
                  </a:custGeom>
                  <a:solidFill>
                    <a:srgbClr val="D5D8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5" name="îŝ1íḓé"/>
                  <p:cNvSpPr/>
                  <p:nvPr/>
                </p:nvSpPr>
                <p:spPr bwMode="auto">
                  <a:xfrm>
                    <a:off x="4284773" y="5568297"/>
                    <a:ext cx="1806779" cy="140352"/>
                  </a:xfrm>
                  <a:custGeom>
                    <a:avLst/>
                    <a:gdLst>
                      <a:gd name="T0" fmla="*/ 22 w 1175"/>
                      <a:gd name="T1" fmla="*/ 0 h 91"/>
                      <a:gd name="T2" fmla="*/ 14 w 1175"/>
                      <a:gd name="T3" fmla="*/ 8 h 91"/>
                      <a:gd name="T4" fmla="*/ 37 w 1175"/>
                      <a:gd name="T5" fmla="*/ 91 h 91"/>
                      <a:gd name="T6" fmla="*/ 1175 w 1175"/>
                      <a:gd name="T7" fmla="*/ 91 h 91"/>
                      <a:gd name="T8" fmla="*/ 1175 w 1175"/>
                      <a:gd name="T9" fmla="*/ 20 h 91"/>
                      <a:gd name="T10" fmla="*/ 37 w 1175"/>
                      <a:gd name="T11" fmla="*/ 20 h 91"/>
                      <a:gd name="T12" fmla="*/ 22 w 1175"/>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75" h="91">
                        <a:moveTo>
                          <a:pt x="22" y="0"/>
                        </a:moveTo>
                        <a:cubicBezTo>
                          <a:pt x="14" y="8"/>
                          <a:pt x="14" y="8"/>
                          <a:pt x="14" y="8"/>
                        </a:cubicBezTo>
                        <a:cubicBezTo>
                          <a:pt x="0" y="59"/>
                          <a:pt x="37" y="91"/>
                          <a:pt x="37" y="91"/>
                        </a:cubicBezTo>
                        <a:cubicBezTo>
                          <a:pt x="1175" y="91"/>
                          <a:pt x="1175" y="91"/>
                          <a:pt x="1175" y="91"/>
                        </a:cubicBezTo>
                        <a:cubicBezTo>
                          <a:pt x="1175" y="20"/>
                          <a:pt x="1175" y="20"/>
                          <a:pt x="1175" y="20"/>
                        </a:cubicBezTo>
                        <a:cubicBezTo>
                          <a:pt x="37" y="20"/>
                          <a:pt x="37" y="20"/>
                          <a:pt x="37" y="20"/>
                        </a:cubicBezTo>
                        <a:cubicBezTo>
                          <a:pt x="37" y="20"/>
                          <a:pt x="29" y="13"/>
                          <a:pt x="22" y="0"/>
                        </a:cubicBezTo>
                        <a:close/>
                      </a:path>
                    </a:pathLst>
                  </a:custGeom>
                  <a:solidFill>
                    <a:srgbClr val="ADAF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6" name="íşľîḋè"/>
                  <p:cNvSpPr/>
                  <p:nvPr/>
                </p:nvSpPr>
                <p:spPr bwMode="auto">
                  <a:xfrm>
                    <a:off x="6090564" y="5195674"/>
                    <a:ext cx="1806779" cy="512975"/>
                  </a:xfrm>
                  <a:custGeom>
                    <a:avLst/>
                    <a:gdLst>
                      <a:gd name="T0" fmla="*/ 0 w 1175"/>
                      <a:gd name="T1" fmla="*/ 1 h 334"/>
                      <a:gd name="T2" fmla="*/ 0 w 1175"/>
                      <a:gd name="T3" fmla="*/ 334 h 334"/>
                      <a:gd name="T4" fmla="*/ 1139 w 1175"/>
                      <a:gd name="T5" fmla="*/ 334 h 334"/>
                      <a:gd name="T6" fmla="*/ 1162 w 1175"/>
                      <a:gd name="T7" fmla="*/ 251 h 334"/>
                      <a:gd name="T8" fmla="*/ 909 w 1175"/>
                      <a:gd name="T9" fmla="*/ 0 h 334"/>
                      <a:gd name="T10" fmla="*/ 0 w 1175"/>
                      <a:gd name="T11" fmla="*/ 1 h 334"/>
                    </a:gdLst>
                    <a:ahLst/>
                    <a:cxnLst>
                      <a:cxn ang="0">
                        <a:pos x="T0" y="T1"/>
                      </a:cxn>
                      <a:cxn ang="0">
                        <a:pos x="T2" y="T3"/>
                      </a:cxn>
                      <a:cxn ang="0">
                        <a:pos x="T4" y="T5"/>
                      </a:cxn>
                      <a:cxn ang="0">
                        <a:pos x="T6" y="T7"/>
                      </a:cxn>
                      <a:cxn ang="0">
                        <a:pos x="T8" y="T9"/>
                      </a:cxn>
                      <a:cxn ang="0">
                        <a:pos x="T10" y="T11"/>
                      </a:cxn>
                    </a:cxnLst>
                    <a:rect l="0" t="0" r="r" b="b"/>
                    <a:pathLst>
                      <a:path w="1175" h="334">
                        <a:moveTo>
                          <a:pt x="0" y="1"/>
                        </a:moveTo>
                        <a:cubicBezTo>
                          <a:pt x="0" y="334"/>
                          <a:pt x="0" y="334"/>
                          <a:pt x="0" y="334"/>
                        </a:cubicBezTo>
                        <a:cubicBezTo>
                          <a:pt x="1139" y="334"/>
                          <a:pt x="1139" y="334"/>
                          <a:pt x="1139" y="334"/>
                        </a:cubicBezTo>
                        <a:cubicBezTo>
                          <a:pt x="1139" y="334"/>
                          <a:pt x="1175" y="302"/>
                          <a:pt x="1162" y="251"/>
                        </a:cubicBezTo>
                        <a:cubicBezTo>
                          <a:pt x="909" y="0"/>
                          <a:pt x="909" y="0"/>
                          <a:pt x="909" y="0"/>
                        </a:cubicBezTo>
                        <a:lnTo>
                          <a:pt x="0" y="1"/>
                        </a:lnTo>
                        <a:close/>
                      </a:path>
                    </a:pathLst>
                  </a:custGeom>
                  <a:solidFill>
                    <a:srgbClr val="D5D8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7" name="ïṣḷïďê"/>
                  <p:cNvSpPr/>
                  <p:nvPr/>
                </p:nvSpPr>
                <p:spPr bwMode="auto">
                  <a:xfrm>
                    <a:off x="6090564" y="5568297"/>
                    <a:ext cx="1806779" cy="140352"/>
                  </a:xfrm>
                  <a:custGeom>
                    <a:avLst/>
                    <a:gdLst>
                      <a:gd name="T0" fmla="*/ 1154 w 1175"/>
                      <a:gd name="T1" fmla="*/ 0 h 91"/>
                      <a:gd name="T2" fmla="*/ 1162 w 1175"/>
                      <a:gd name="T3" fmla="*/ 8 h 91"/>
                      <a:gd name="T4" fmla="*/ 1139 w 1175"/>
                      <a:gd name="T5" fmla="*/ 91 h 91"/>
                      <a:gd name="T6" fmla="*/ 0 w 1175"/>
                      <a:gd name="T7" fmla="*/ 91 h 91"/>
                      <a:gd name="T8" fmla="*/ 0 w 1175"/>
                      <a:gd name="T9" fmla="*/ 20 h 91"/>
                      <a:gd name="T10" fmla="*/ 1139 w 1175"/>
                      <a:gd name="T11" fmla="*/ 20 h 91"/>
                      <a:gd name="T12" fmla="*/ 1154 w 1175"/>
                      <a:gd name="T13" fmla="*/ 0 h 91"/>
                    </a:gdLst>
                    <a:ahLst/>
                    <a:cxnLst>
                      <a:cxn ang="0">
                        <a:pos x="T0" y="T1"/>
                      </a:cxn>
                      <a:cxn ang="0">
                        <a:pos x="T2" y="T3"/>
                      </a:cxn>
                      <a:cxn ang="0">
                        <a:pos x="T4" y="T5"/>
                      </a:cxn>
                      <a:cxn ang="0">
                        <a:pos x="T6" y="T7"/>
                      </a:cxn>
                      <a:cxn ang="0">
                        <a:pos x="T8" y="T9"/>
                      </a:cxn>
                      <a:cxn ang="0">
                        <a:pos x="T10" y="T11"/>
                      </a:cxn>
                      <a:cxn ang="0">
                        <a:pos x="T12" y="T13"/>
                      </a:cxn>
                    </a:cxnLst>
                    <a:rect l="0" t="0" r="r" b="b"/>
                    <a:pathLst>
                      <a:path w="1175" h="91">
                        <a:moveTo>
                          <a:pt x="1154" y="0"/>
                        </a:moveTo>
                        <a:cubicBezTo>
                          <a:pt x="1162" y="8"/>
                          <a:pt x="1162" y="8"/>
                          <a:pt x="1162" y="8"/>
                        </a:cubicBezTo>
                        <a:cubicBezTo>
                          <a:pt x="1175" y="59"/>
                          <a:pt x="1139" y="91"/>
                          <a:pt x="1139" y="91"/>
                        </a:cubicBezTo>
                        <a:cubicBezTo>
                          <a:pt x="0" y="91"/>
                          <a:pt x="0" y="91"/>
                          <a:pt x="0" y="91"/>
                        </a:cubicBezTo>
                        <a:cubicBezTo>
                          <a:pt x="0" y="20"/>
                          <a:pt x="0" y="20"/>
                          <a:pt x="0" y="20"/>
                        </a:cubicBezTo>
                        <a:cubicBezTo>
                          <a:pt x="1139" y="20"/>
                          <a:pt x="1139" y="20"/>
                          <a:pt x="1139" y="20"/>
                        </a:cubicBezTo>
                        <a:cubicBezTo>
                          <a:pt x="1139" y="20"/>
                          <a:pt x="1147" y="13"/>
                          <a:pt x="1154" y="0"/>
                        </a:cubicBezTo>
                        <a:close/>
                      </a:path>
                    </a:pathLst>
                  </a:custGeom>
                  <a:solidFill>
                    <a:srgbClr val="ADAFB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8" name="íśḷïdê"/>
                  <p:cNvSpPr/>
                  <p:nvPr/>
                </p:nvSpPr>
                <p:spPr bwMode="auto">
                  <a:xfrm>
                    <a:off x="4657397" y="5241140"/>
                    <a:ext cx="2861392" cy="210527"/>
                  </a:xfrm>
                  <a:custGeom>
                    <a:avLst/>
                    <a:gdLst>
                      <a:gd name="T0" fmla="*/ 2895 w 2895"/>
                      <a:gd name="T1" fmla="*/ 213 h 213"/>
                      <a:gd name="T2" fmla="*/ 0 w 2895"/>
                      <a:gd name="T3" fmla="*/ 213 h 213"/>
                      <a:gd name="T4" fmla="*/ 194 w 2895"/>
                      <a:gd name="T5" fmla="*/ 0 h 213"/>
                      <a:gd name="T6" fmla="*/ 2704 w 2895"/>
                      <a:gd name="T7" fmla="*/ 0 h 213"/>
                      <a:gd name="T8" fmla="*/ 2895 w 2895"/>
                      <a:gd name="T9" fmla="*/ 213 h 213"/>
                    </a:gdLst>
                    <a:ahLst/>
                    <a:cxnLst>
                      <a:cxn ang="0">
                        <a:pos x="T0" y="T1"/>
                      </a:cxn>
                      <a:cxn ang="0">
                        <a:pos x="T2" y="T3"/>
                      </a:cxn>
                      <a:cxn ang="0">
                        <a:pos x="T4" y="T5"/>
                      </a:cxn>
                      <a:cxn ang="0">
                        <a:pos x="T6" y="T7"/>
                      </a:cxn>
                      <a:cxn ang="0">
                        <a:pos x="T8" y="T9"/>
                      </a:cxn>
                    </a:cxnLst>
                    <a:rect l="0" t="0" r="r" b="b"/>
                    <a:pathLst>
                      <a:path w="2895" h="213">
                        <a:moveTo>
                          <a:pt x="2895" y="213"/>
                        </a:moveTo>
                        <a:lnTo>
                          <a:pt x="0" y="213"/>
                        </a:lnTo>
                        <a:lnTo>
                          <a:pt x="194" y="0"/>
                        </a:lnTo>
                        <a:lnTo>
                          <a:pt x="2704" y="0"/>
                        </a:lnTo>
                        <a:lnTo>
                          <a:pt x="2895" y="213"/>
                        </a:ln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89" name="íś1îḍè"/>
                  <p:cNvSpPr/>
                  <p:nvPr/>
                </p:nvSpPr>
                <p:spPr bwMode="auto">
                  <a:xfrm>
                    <a:off x="5784163" y="5568297"/>
                    <a:ext cx="607860" cy="71164"/>
                  </a:xfrm>
                  <a:custGeom>
                    <a:avLst/>
                    <a:gdLst>
                      <a:gd name="T0" fmla="*/ 377 w 395"/>
                      <a:gd name="T1" fmla="*/ 46 h 46"/>
                      <a:gd name="T2" fmla="*/ 18 w 395"/>
                      <a:gd name="T3" fmla="*/ 46 h 46"/>
                      <a:gd name="T4" fmla="*/ 0 w 395"/>
                      <a:gd name="T5" fmla="*/ 28 h 46"/>
                      <a:gd name="T6" fmla="*/ 0 w 395"/>
                      <a:gd name="T7" fmla="*/ 18 h 46"/>
                      <a:gd name="T8" fmla="*/ 18 w 395"/>
                      <a:gd name="T9" fmla="*/ 0 h 46"/>
                      <a:gd name="T10" fmla="*/ 377 w 395"/>
                      <a:gd name="T11" fmla="*/ 0 h 46"/>
                      <a:gd name="T12" fmla="*/ 395 w 395"/>
                      <a:gd name="T13" fmla="*/ 18 h 46"/>
                      <a:gd name="T14" fmla="*/ 395 w 395"/>
                      <a:gd name="T15" fmla="*/ 28 h 46"/>
                      <a:gd name="T16" fmla="*/ 377 w 395"/>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46">
                        <a:moveTo>
                          <a:pt x="377" y="46"/>
                        </a:moveTo>
                        <a:cubicBezTo>
                          <a:pt x="18" y="46"/>
                          <a:pt x="18" y="46"/>
                          <a:pt x="18" y="46"/>
                        </a:cubicBezTo>
                        <a:cubicBezTo>
                          <a:pt x="8" y="46"/>
                          <a:pt x="0" y="38"/>
                          <a:pt x="0" y="28"/>
                        </a:cubicBezTo>
                        <a:cubicBezTo>
                          <a:pt x="0" y="18"/>
                          <a:pt x="0" y="18"/>
                          <a:pt x="0" y="18"/>
                        </a:cubicBezTo>
                        <a:cubicBezTo>
                          <a:pt x="0" y="8"/>
                          <a:pt x="8" y="0"/>
                          <a:pt x="18" y="0"/>
                        </a:cubicBezTo>
                        <a:cubicBezTo>
                          <a:pt x="377" y="0"/>
                          <a:pt x="377" y="0"/>
                          <a:pt x="377" y="0"/>
                        </a:cubicBezTo>
                        <a:cubicBezTo>
                          <a:pt x="387" y="0"/>
                          <a:pt x="395" y="8"/>
                          <a:pt x="395" y="18"/>
                        </a:cubicBezTo>
                        <a:cubicBezTo>
                          <a:pt x="395" y="28"/>
                          <a:pt x="395" y="28"/>
                          <a:pt x="395" y="28"/>
                        </a:cubicBezTo>
                        <a:cubicBezTo>
                          <a:pt x="395" y="38"/>
                          <a:pt x="387" y="46"/>
                          <a:pt x="377" y="46"/>
                        </a:cubicBezTo>
                        <a:close/>
                      </a:path>
                    </a:pathLst>
                  </a:custGeom>
                  <a:solidFill>
                    <a:srgbClr val="D5D8E9"/>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1" name="íSlïḋe"/>
                <p:cNvGrpSpPr/>
                <p:nvPr/>
              </p:nvGrpSpPr>
              <p:grpSpPr>
                <a:xfrm>
                  <a:off x="3848893" y="2424226"/>
                  <a:ext cx="778852" cy="778852"/>
                  <a:chOff x="3848893" y="2424226"/>
                  <a:chExt cx="778852" cy="778852"/>
                </a:xfrm>
              </p:grpSpPr>
              <p:sp>
                <p:nvSpPr>
                  <p:cNvPr id="66" name="ïṡliḋê"/>
                  <p:cNvSpPr/>
                  <p:nvPr/>
                </p:nvSpPr>
                <p:spPr bwMode="auto">
                  <a:xfrm>
                    <a:off x="3848893" y="2424226"/>
                    <a:ext cx="778852" cy="778852"/>
                  </a:xfrm>
                  <a:custGeom>
                    <a:avLst/>
                    <a:gdLst>
                      <a:gd name="T0" fmla="*/ 38 w 507"/>
                      <a:gd name="T1" fmla="*/ 184 h 507"/>
                      <a:gd name="T2" fmla="*/ 322 w 507"/>
                      <a:gd name="T3" fmla="*/ 38 h 507"/>
                      <a:gd name="T4" fmla="*/ 469 w 507"/>
                      <a:gd name="T5" fmla="*/ 322 h 507"/>
                      <a:gd name="T6" fmla="*/ 185 w 507"/>
                      <a:gd name="T7" fmla="*/ 469 h 507"/>
                      <a:gd name="T8" fmla="*/ 38 w 507"/>
                      <a:gd name="T9" fmla="*/ 184 h 507"/>
                    </a:gdLst>
                    <a:ahLst/>
                    <a:cxnLst>
                      <a:cxn ang="0">
                        <a:pos x="T0" y="T1"/>
                      </a:cxn>
                      <a:cxn ang="0">
                        <a:pos x="T2" y="T3"/>
                      </a:cxn>
                      <a:cxn ang="0">
                        <a:pos x="T4" y="T5"/>
                      </a:cxn>
                      <a:cxn ang="0">
                        <a:pos x="T6" y="T7"/>
                      </a:cxn>
                      <a:cxn ang="0">
                        <a:pos x="T8" y="T9"/>
                      </a:cxn>
                    </a:cxnLst>
                    <a:rect l="0" t="0" r="r" b="b"/>
                    <a:pathLst>
                      <a:path w="507" h="507">
                        <a:moveTo>
                          <a:pt x="38" y="184"/>
                        </a:moveTo>
                        <a:cubicBezTo>
                          <a:pt x="76" y="65"/>
                          <a:pt x="203" y="0"/>
                          <a:pt x="322" y="38"/>
                        </a:cubicBezTo>
                        <a:cubicBezTo>
                          <a:pt x="441" y="76"/>
                          <a:pt x="507" y="203"/>
                          <a:pt x="469" y="322"/>
                        </a:cubicBezTo>
                        <a:cubicBezTo>
                          <a:pt x="431" y="441"/>
                          <a:pt x="304" y="507"/>
                          <a:pt x="185" y="469"/>
                        </a:cubicBezTo>
                        <a:cubicBezTo>
                          <a:pt x="66" y="431"/>
                          <a:pt x="0" y="303"/>
                          <a:pt x="38" y="184"/>
                        </a:cubicBez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7" name="ïśḷïďè"/>
                  <p:cNvSpPr/>
                  <p:nvPr/>
                </p:nvSpPr>
                <p:spPr bwMode="auto">
                  <a:xfrm>
                    <a:off x="4454777" y="2881851"/>
                    <a:ext cx="162096" cy="164073"/>
                  </a:xfrm>
                  <a:custGeom>
                    <a:avLst/>
                    <a:gdLst>
                      <a:gd name="T0" fmla="*/ 0 w 164"/>
                      <a:gd name="T1" fmla="*/ 42 h 166"/>
                      <a:gd name="T2" fmla="*/ 122 w 164"/>
                      <a:gd name="T3" fmla="*/ 0 h 166"/>
                      <a:gd name="T4" fmla="*/ 164 w 164"/>
                      <a:gd name="T5" fmla="*/ 124 h 166"/>
                      <a:gd name="T6" fmla="*/ 40 w 164"/>
                      <a:gd name="T7" fmla="*/ 166 h 166"/>
                      <a:gd name="T8" fmla="*/ 0 w 164"/>
                      <a:gd name="T9" fmla="*/ 42 h 166"/>
                    </a:gdLst>
                    <a:ahLst/>
                    <a:cxnLst>
                      <a:cxn ang="0">
                        <a:pos x="T0" y="T1"/>
                      </a:cxn>
                      <a:cxn ang="0">
                        <a:pos x="T2" y="T3"/>
                      </a:cxn>
                      <a:cxn ang="0">
                        <a:pos x="T4" y="T5"/>
                      </a:cxn>
                      <a:cxn ang="0">
                        <a:pos x="T6" y="T7"/>
                      </a:cxn>
                      <a:cxn ang="0">
                        <a:pos x="T8" y="T9"/>
                      </a:cxn>
                    </a:cxnLst>
                    <a:rect l="0" t="0" r="r" b="b"/>
                    <a:pathLst>
                      <a:path w="164" h="166">
                        <a:moveTo>
                          <a:pt x="0" y="42"/>
                        </a:moveTo>
                        <a:lnTo>
                          <a:pt x="122" y="0"/>
                        </a:lnTo>
                        <a:lnTo>
                          <a:pt x="164" y="124"/>
                        </a:lnTo>
                        <a:lnTo>
                          <a:pt x="40" y="166"/>
                        </a:lnTo>
                        <a:lnTo>
                          <a:pt x="0" y="42"/>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8" name="ïşliḋe"/>
                  <p:cNvSpPr/>
                  <p:nvPr/>
                </p:nvSpPr>
                <p:spPr bwMode="auto">
                  <a:xfrm>
                    <a:off x="3893371" y="2466727"/>
                    <a:ext cx="691874" cy="690885"/>
                  </a:xfrm>
                  <a:custGeom>
                    <a:avLst/>
                    <a:gdLst>
                      <a:gd name="T0" fmla="*/ 33 w 450"/>
                      <a:gd name="T1" fmla="*/ 164 h 450"/>
                      <a:gd name="T2" fmla="*/ 286 w 450"/>
                      <a:gd name="T3" fmla="*/ 34 h 450"/>
                      <a:gd name="T4" fmla="*/ 416 w 450"/>
                      <a:gd name="T5" fmla="*/ 286 h 450"/>
                      <a:gd name="T6" fmla="*/ 164 w 450"/>
                      <a:gd name="T7" fmla="*/ 417 h 450"/>
                      <a:gd name="T8" fmla="*/ 33 w 450"/>
                      <a:gd name="T9" fmla="*/ 164 h 450"/>
                    </a:gdLst>
                    <a:ahLst/>
                    <a:cxnLst>
                      <a:cxn ang="0">
                        <a:pos x="T0" y="T1"/>
                      </a:cxn>
                      <a:cxn ang="0">
                        <a:pos x="T2" y="T3"/>
                      </a:cxn>
                      <a:cxn ang="0">
                        <a:pos x="T4" y="T5"/>
                      </a:cxn>
                      <a:cxn ang="0">
                        <a:pos x="T6" y="T7"/>
                      </a:cxn>
                      <a:cxn ang="0">
                        <a:pos x="T8" y="T9"/>
                      </a:cxn>
                    </a:cxnLst>
                    <a:rect l="0" t="0" r="r" b="b"/>
                    <a:pathLst>
                      <a:path w="450" h="450">
                        <a:moveTo>
                          <a:pt x="33" y="164"/>
                        </a:moveTo>
                        <a:cubicBezTo>
                          <a:pt x="67" y="58"/>
                          <a:pt x="180" y="0"/>
                          <a:pt x="286" y="34"/>
                        </a:cubicBezTo>
                        <a:cubicBezTo>
                          <a:pt x="391" y="68"/>
                          <a:pt x="450" y="181"/>
                          <a:pt x="416" y="286"/>
                        </a:cubicBezTo>
                        <a:cubicBezTo>
                          <a:pt x="382" y="392"/>
                          <a:pt x="269" y="450"/>
                          <a:pt x="164" y="417"/>
                        </a:cubicBezTo>
                        <a:cubicBezTo>
                          <a:pt x="58" y="383"/>
                          <a:pt x="0" y="270"/>
                          <a:pt x="33" y="16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9" name="išlíḓè"/>
                  <p:cNvSpPr/>
                  <p:nvPr/>
                </p:nvSpPr>
                <p:spPr bwMode="auto">
                  <a:xfrm>
                    <a:off x="4060409" y="2777081"/>
                    <a:ext cx="83025" cy="199655"/>
                  </a:xfrm>
                  <a:custGeom>
                    <a:avLst/>
                    <a:gdLst>
                      <a:gd name="T0" fmla="*/ 47 w 54"/>
                      <a:gd name="T1" fmla="*/ 0 h 130"/>
                      <a:gd name="T2" fmla="*/ 6 w 54"/>
                      <a:gd name="T3" fmla="*/ 0 h 130"/>
                      <a:gd name="T4" fmla="*/ 0 w 54"/>
                      <a:gd name="T5" fmla="*/ 6 h 130"/>
                      <a:gd name="T6" fmla="*/ 0 w 54"/>
                      <a:gd name="T7" fmla="*/ 124 h 130"/>
                      <a:gd name="T8" fmla="*/ 6 w 54"/>
                      <a:gd name="T9" fmla="*/ 130 h 130"/>
                      <a:gd name="T10" fmla="*/ 47 w 54"/>
                      <a:gd name="T11" fmla="*/ 130 h 130"/>
                      <a:gd name="T12" fmla="*/ 54 w 54"/>
                      <a:gd name="T13" fmla="*/ 124 h 130"/>
                      <a:gd name="T14" fmla="*/ 54 w 54"/>
                      <a:gd name="T15" fmla="*/ 6 h 130"/>
                      <a:gd name="T16" fmla="*/ 47 w 54"/>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47" y="0"/>
                        </a:moveTo>
                        <a:cubicBezTo>
                          <a:pt x="6" y="0"/>
                          <a:pt x="6" y="0"/>
                          <a:pt x="6" y="0"/>
                        </a:cubicBezTo>
                        <a:cubicBezTo>
                          <a:pt x="3" y="0"/>
                          <a:pt x="0" y="3"/>
                          <a:pt x="0" y="6"/>
                        </a:cubicBezTo>
                        <a:cubicBezTo>
                          <a:pt x="0" y="124"/>
                          <a:pt x="0" y="124"/>
                          <a:pt x="0" y="124"/>
                        </a:cubicBezTo>
                        <a:cubicBezTo>
                          <a:pt x="0" y="127"/>
                          <a:pt x="3" y="130"/>
                          <a:pt x="6" y="130"/>
                        </a:cubicBezTo>
                        <a:cubicBezTo>
                          <a:pt x="47" y="130"/>
                          <a:pt x="47" y="130"/>
                          <a:pt x="47" y="130"/>
                        </a:cubicBezTo>
                        <a:cubicBezTo>
                          <a:pt x="51" y="130"/>
                          <a:pt x="54" y="127"/>
                          <a:pt x="54" y="124"/>
                        </a:cubicBezTo>
                        <a:cubicBezTo>
                          <a:pt x="54" y="6"/>
                          <a:pt x="54" y="6"/>
                          <a:pt x="54" y="6"/>
                        </a:cubicBezTo>
                        <a:cubicBezTo>
                          <a:pt x="54" y="3"/>
                          <a:pt x="51" y="0"/>
                          <a:pt x="47" y="0"/>
                        </a:cubicBezTo>
                        <a:close/>
                      </a:path>
                    </a:pathLst>
                  </a:custGeom>
                  <a:solidFill>
                    <a:srgbClr val="3B5998"/>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70" name="ïṧḷíḓè"/>
                  <p:cNvSpPr/>
                  <p:nvPr/>
                </p:nvSpPr>
                <p:spPr bwMode="auto">
                  <a:xfrm>
                    <a:off x="4163201" y="2608067"/>
                    <a:ext cx="250063" cy="350879"/>
                  </a:xfrm>
                  <a:custGeom>
                    <a:avLst/>
                    <a:gdLst>
                      <a:gd name="T0" fmla="*/ 157 w 162"/>
                      <a:gd name="T1" fmla="*/ 151 h 228"/>
                      <a:gd name="T2" fmla="*/ 147 w 162"/>
                      <a:gd name="T3" fmla="*/ 135 h 228"/>
                      <a:gd name="T4" fmla="*/ 162 w 162"/>
                      <a:gd name="T5" fmla="*/ 117 h 228"/>
                      <a:gd name="T6" fmla="*/ 144 w 162"/>
                      <a:gd name="T7" fmla="*/ 99 h 228"/>
                      <a:gd name="T8" fmla="*/ 79 w 162"/>
                      <a:gd name="T9" fmla="*/ 99 h 228"/>
                      <a:gd name="T10" fmla="*/ 95 w 162"/>
                      <a:gd name="T11" fmla="*/ 53 h 228"/>
                      <a:gd name="T12" fmla="*/ 75 w 162"/>
                      <a:gd name="T13" fmla="*/ 2 h 228"/>
                      <a:gd name="T14" fmla="*/ 56 w 162"/>
                      <a:gd name="T15" fmla="*/ 40 h 228"/>
                      <a:gd name="T16" fmla="*/ 1 w 162"/>
                      <a:gd name="T17" fmla="*/ 115 h 228"/>
                      <a:gd name="T18" fmla="*/ 1 w 162"/>
                      <a:gd name="T19" fmla="*/ 208 h 228"/>
                      <a:gd name="T20" fmla="*/ 19 w 162"/>
                      <a:gd name="T21" fmla="*/ 228 h 228"/>
                      <a:gd name="T22" fmla="*/ 21 w 162"/>
                      <a:gd name="T23" fmla="*/ 228 h 228"/>
                      <a:gd name="T24" fmla="*/ 137 w 162"/>
                      <a:gd name="T25" fmla="*/ 228 h 228"/>
                      <a:gd name="T26" fmla="*/ 152 w 162"/>
                      <a:gd name="T27" fmla="*/ 213 h 228"/>
                      <a:gd name="T28" fmla="*/ 137 w 162"/>
                      <a:gd name="T29" fmla="*/ 199 h 228"/>
                      <a:gd name="T30" fmla="*/ 140 w 162"/>
                      <a:gd name="T31" fmla="*/ 199 h 228"/>
                      <a:gd name="T32" fmla="*/ 155 w 162"/>
                      <a:gd name="T33" fmla="*/ 184 h 228"/>
                      <a:gd name="T34" fmla="*/ 140 w 162"/>
                      <a:gd name="T35" fmla="*/ 169 h 228"/>
                      <a:gd name="T36" fmla="*/ 139 w 162"/>
                      <a:gd name="T37" fmla="*/ 169 h 228"/>
                      <a:gd name="T38" fmla="*/ 157 w 162"/>
                      <a:gd name="T39" fmla="*/ 15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228">
                        <a:moveTo>
                          <a:pt x="157" y="151"/>
                        </a:moveTo>
                        <a:cubicBezTo>
                          <a:pt x="157" y="144"/>
                          <a:pt x="153" y="138"/>
                          <a:pt x="147" y="135"/>
                        </a:cubicBezTo>
                        <a:cubicBezTo>
                          <a:pt x="156" y="134"/>
                          <a:pt x="162" y="126"/>
                          <a:pt x="162" y="117"/>
                        </a:cubicBezTo>
                        <a:cubicBezTo>
                          <a:pt x="162" y="107"/>
                          <a:pt x="154" y="99"/>
                          <a:pt x="144" y="99"/>
                        </a:cubicBezTo>
                        <a:cubicBezTo>
                          <a:pt x="79" y="99"/>
                          <a:pt x="79" y="99"/>
                          <a:pt x="79" y="99"/>
                        </a:cubicBezTo>
                        <a:cubicBezTo>
                          <a:pt x="79" y="99"/>
                          <a:pt x="90" y="80"/>
                          <a:pt x="95" y="53"/>
                        </a:cubicBezTo>
                        <a:cubicBezTo>
                          <a:pt x="99" y="26"/>
                          <a:pt x="92" y="4"/>
                          <a:pt x="75" y="2"/>
                        </a:cubicBezTo>
                        <a:cubicBezTo>
                          <a:pt x="75" y="2"/>
                          <a:pt x="51" y="0"/>
                          <a:pt x="56" y="40"/>
                        </a:cubicBezTo>
                        <a:cubicBezTo>
                          <a:pt x="56" y="40"/>
                          <a:pt x="27" y="81"/>
                          <a:pt x="1" y="115"/>
                        </a:cubicBezTo>
                        <a:cubicBezTo>
                          <a:pt x="1" y="208"/>
                          <a:pt x="1" y="208"/>
                          <a:pt x="1" y="208"/>
                        </a:cubicBezTo>
                        <a:cubicBezTo>
                          <a:pt x="1" y="208"/>
                          <a:pt x="0" y="227"/>
                          <a:pt x="19" y="228"/>
                        </a:cubicBezTo>
                        <a:cubicBezTo>
                          <a:pt x="20" y="228"/>
                          <a:pt x="20" y="228"/>
                          <a:pt x="21" y="228"/>
                        </a:cubicBezTo>
                        <a:cubicBezTo>
                          <a:pt x="137" y="228"/>
                          <a:pt x="137" y="228"/>
                          <a:pt x="137" y="228"/>
                        </a:cubicBezTo>
                        <a:cubicBezTo>
                          <a:pt x="145" y="228"/>
                          <a:pt x="152" y="222"/>
                          <a:pt x="152" y="213"/>
                        </a:cubicBezTo>
                        <a:cubicBezTo>
                          <a:pt x="152" y="205"/>
                          <a:pt x="145" y="199"/>
                          <a:pt x="137" y="199"/>
                        </a:cubicBezTo>
                        <a:cubicBezTo>
                          <a:pt x="140" y="199"/>
                          <a:pt x="140" y="199"/>
                          <a:pt x="140" y="199"/>
                        </a:cubicBezTo>
                        <a:cubicBezTo>
                          <a:pt x="148" y="199"/>
                          <a:pt x="155" y="192"/>
                          <a:pt x="155" y="184"/>
                        </a:cubicBezTo>
                        <a:cubicBezTo>
                          <a:pt x="155" y="176"/>
                          <a:pt x="148" y="169"/>
                          <a:pt x="140" y="169"/>
                        </a:cubicBezTo>
                        <a:cubicBezTo>
                          <a:pt x="139" y="169"/>
                          <a:pt x="139" y="169"/>
                          <a:pt x="139" y="169"/>
                        </a:cubicBezTo>
                        <a:cubicBezTo>
                          <a:pt x="149" y="169"/>
                          <a:pt x="157" y="161"/>
                          <a:pt x="157" y="151"/>
                        </a:cubicBezTo>
                        <a:close/>
                      </a:path>
                    </a:pathLst>
                  </a:custGeom>
                  <a:solidFill>
                    <a:srgbClr val="ED7D3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2" name="îṧḻíḍe"/>
                <p:cNvGrpSpPr/>
                <p:nvPr/>
              </p:nvGrpSpPr>
              <p:grpSpPr>
                <a:xfrm>
                  <a:off x="4375705" y="1438800"/>
                  <a:ext cx="707688" cy="694839"/>
                  <a:chOff x="4375705" y="1438800"/>
                  <a:chExt cx="707688" cy="694839"/>
                </a:xfrm>
              </p:grpSpPr>
              <p:sp>
                <p:nvSpPr>
                  <p:cNvPr id="62" name="îṧļiďê"/>
                  <p:cNvSpPr/>
                  <p:nvPr/>
                </p:nvSpPr>
                <p:spPr bwMode="auto">
                  <a:xfrm>
                    <a:off x="4375705" y="1438800"/>
                    <a:ext cx="694839" cy="694839"/>
                  </a:xfrm>
                  <a:prstGeom prst="ellipse">
                    <a:avLst/>
                  </a:pr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3" name="išľïdé"/>
                  <p:cNvSpPr/>
                  <p:nvPr/>
                </p:nvSpPr>
                <p:spPr bwMode="auto">
                  <a:xfrm>
                    <a:off x="4929204" y="1885553"/>
                    <a:ext cx="154189" cy="155177"/>
                  </a:xfrm>
                  <a:custGeom>
                    <a:avLst/>
                    <a:gdLst>
                      <a:gd name="T0" fmla="*/ 0 w 156"/>
                      <a:gd name="T1" fmla="*/ 29 h 157"/>
                      <a:gd name="T2" fmla="*/ 128 w 156"/>
                      <a:gd name="T3" fmla="*/ 0 h 157"/>
                      <a:gd name="T4" fmla="*/ 156 w 156"/>
                      <a:gd name="T5" fmla="*/ 129 h 157"/>
                      <a:gd name="T6" fmla="*/ 28 w 156"/>
                      <a:gd name="T7" fmla="*/ 157 h 157"/>
                      <a:gd name="T8" fmla="*/ 0 w 156"/>
                      <a:gd name="T9" fmla="*/ 29 h 157"/>
                    </a:gdLst>
                    <a:ahLst/>
                    <a:cxnLst>
                      <a:cxn ang="0">
                        <a:pos x="T0" y="T1"/>
                      </a:cxn>
                      <a:cxn ang="0">
                        <a:pos x="T2" y="T3"/>
                      </a:cxn>
                      <a:cxn ang="0">
                        <a:pos x="T4" y="T5"/>
                      </a:cxn>
                      <a:cxn ang="0">
                        <a:pos x="T6" y="T7"/>
                      </a:cxn>
                      <a:cxn ang="0">
                        <a:pos x="T8" y="T9"/>
                      </a:cxn>
                    </a:cxnLst>
                    <a:rect l="0" t="0" r="r" b="b"/>
                    <a:pathLst>
                      <a:path w="156" h="157">
                        <a:moveTo>
                          <a:pt x="0" y="29"/>
                        </a:moveTo>
                        <a:lnTo>
                          <a:pt x="128" y="0"/>
                        </a:lnTo>
                        <a:lnTo>
                          <a:pt x="156" y="129"/>
                        </a:lnTo>
                        <a:lnTo>
                          <a:pt x="28" y="157"/>
                        </a:lnTo>
                        <a:lnTo>
                          <a:pt x="0" y="29"/>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4" name="iṩľíde"/>
                  <p:cNvSpPr/>
                  <p:nvPr/>
                </p:nvSpPr>
                <p:spPr bwMode="auto">
                  <a:xfrm>
                    <a:off x="4414253" y="1478336"/>
                    <a:ext cx="618733" cy="61576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5" name="íṩ1iḍé"/>
                  <p:cNvSpPr/>
                  <p:nvPr/>
                </p:nvSpPr>
                <p:spPr bwMode="auto">
                  <a:xfrm>
                    <a:off x="4486405" y="1631536"/>
                    <a:ext cx="458613" cy="373612"/>
                  </a:xfrm>
                  <a:custGeom>
                    <a:avLst/>
                    <a:gdLst>
                      <a:gd name="T0" fmla="*/ 298 w 298"/>
                      <a:gd name="T1" fmla="*/ 75 h 243"/>
                      <a:gd name="T2" fmla="*/ 223 w 298"/>
                      <a:gd name="T3" fmla="*/ 0 h 243"/>
                      <a:gd name="T4" fmla="*/ 154 w 298"/>
                      <a:gd name="T5" fmla="*/ 45 h 243"/>
                      <a:gd name="T6" fmla="*/ 85 w 298"/>
                      <a:gd name="T7" fmla="*/ 0 h 243"/>
                      <a:gd name="T8" fmla="*/ 10 w 298"/>
                      <a:gd name="T9" fmla="*/ 75 h 243"/>
                      <a:gd name="T10" fmla="*/ 154 w 298"/>
                      <a:gd name="T11" fmla="*/ 243 h 243"/>
                      <a:gd name="T12" fmla="*/ 295 w 298"/>
                      <a:gd name="T13" fmla="*/ 94 h 243"/>
                      <a:gd name="T14" fmla="*/ 298 w 298"/>
                      <a:gd name="T15" fmla="*/ 75 h 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8" h="243">
                        <a:moveTo>
                          <a:pt x="298" y="75"/>
                        </a:moveTo>
                        <a:cubicBezTo>
                          <a:pt x="298" y="34"/>
                          <a:pt x="264" y="0"/>
                          <a:pt x="223" y="0"/>
                        </a:cubicBezTo>
                        <a:cubicBezTo>
                          <a:pt x="192" y="0"/>
                          <a:pt x="165" y="18"/>
                          <a:pt x="154" y="45"/>
                        </a:cubicBezTo>
                        <a:cubicBezTo>
                          <a:pt x="142" y="18"/>
                          <a:pt x="116" y="0"/>
                          <a:pt x="85" y="0"/>
                        </a:cubicBezTo>
                        <a:cubicBezTo>
                          <a:pt x="43" y="0"/>
                          <a:pt x="10" y="34"/>
                          <a:pt x="10" y="75"/>
                        </a:cubicBezTo>
                        <a:cubicBezTo>
                          <a:pt x="10" y="75"/>
                          <a:pt x="0" y="153"/>
                          <a:pt x="154" y="243"/>
                        </a:cubicBezTo>
                        <a:cubicBezTo>
                          <a:pt x="261" y="180"/>
                          <a:pt x="289" y="123"/>
                          <a:pt x="295" y="94"/>
                        </a:cubicBezTo>
                        <a:cubicBezTo>
                          <a:pt x="297" y="88"/>
                          <a:pt x="298" y="82"/>
                          <a:pt x="298" y="75"/>
                        </a:cubicBezTo>
                        <a:close/>
                      </a:path>
                    </a:pathLst>
                  </a:custGeom>
                  <a:solidFill>
                    <a:srgbClr val="F441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3" name="ïSliḓè"/>
                <p:cNvGrpSpPr/>
                <p:nvPr/>
              </p:nvGrpSpPr>
              <p:grpSpPr>
                <a:xfrm>
                  <a:off x="5186186" y="2188989"/>
                  <a:ext cx="694839" cy="772921"/>
                  <a:chOff x="5186186" y="2188989"/>
                  <a:chExt cx="694839" cy="772921"/>
                </a:xfrm>
              </p:grpSpPr>
              <p:sp>
                <p:nvSpPr>
                  <p:cNvPr id="54" name="iṥļïdè"/>
                  <p:cNvSpPr/>
                  <p:nvPr/>
                </p:nvSpPr>
                <p:spPr bwMode="auto">
                  <a:xfrm>
                    <a:off x="5443168" y="2779058"/>
                    <a:ext cx="182852" cy="182852"/>
                  </a:xfrm>
                  <a:custGeom>
                    <a:avLst/>
                    <a:gdLst>
                      <a:gd name="T0" fmla="*/ 0 w 185"/>
                      <a:gd name="T1" fmla="*/ 91 h 185"/>
                      <a:gd name="T2" fmla="*/ 92 w 185"/>
                      <a:gd name="T3" fmla="*/ 0 h 185"/>
                      <a:gd name="T4" fmla="*/ 185 w 185"/>
                      <a:gd name="T5" fmla="*/ 91 h 185"/>
                      <a:gd name="T6" fmla="*/ 92 w 185"/>
                      <a:gd name="T7" fmla="*/ 185 h 185"/>
                      <a:gd name="T8" fmla="*/ 0 w 185"/>
                      <a:gd name="T9" fmla="*/ 91 h 185"/>
                    </a:gdLst>
                    <a:ahLst/>
                    <a:cxnLst>
                      <a:cxn ang="0">
                        <a:pos x="T0" y="T1"/>
                      </a:cxn>
                      <a:cxn ang="0">
                        <a:pos x="T2" y="T3"/>
                      </a:cxn>
                      <a:cxn ang="0">
                        <a:pos x="T4" y="T5"/>
                      </a:cxn>
                      <a:cxn ang="0">
                        <a:pos x="T6" y="T7"/>
                      </a:cxn>
                      <a:cxn ang="0">
                        <a:pos x="T8" y="T9"/>
                      </a:cxn>
                    </a:cxnLst>
                    <a:rect l="0" t="0" r="r" b="b"/>
                    <a:pathLst>
                      <a:path w="185" h="185">
                        <a:moveTo>
                          <a:pt x="0" y="91"/>
                        </a:moveTo>
                        <a:lnTo>
                          <a:pt x="92" y="0"/>
                        </a:lnTo>
                        <a:lnTo>
                          <a:pt x="185" y="91"/>
                        </a:lnTo>
                        <a:lnTo>
                          <a:pt x="92" y="185"/>
                        </a:lnTo>
                        <a:lnTo>
                          <a:pt x="0" y="91"/>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5" name="íṥļíḋe"/>
                  <p:cNvSpPr/>
                  <p:nvPr/>
                </p:nvSpPr>
                <p:spPr bwMode="auto">
                  <a:xfrm>
                    <a:off x="5186186" y="2188989"/>
                    <a:ext cx="694839" cy="695827"/>
                  </a:xfrm>
                  <a:prstGeom prst="ellipse">
                    <a:avLst/>
                  </a:pr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6" name="ïŝ1íďè"/>
                  <p:cNvSpPr/>
                  <p:nvPr/>
                </p:nvSpPr>
                <p:spPr bwMode="auto">
                  <a:xfrm>
                    <a:off x="5224733" y="2229513"/>
                    <a:ext cx="617744" cy="61576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7" name="îśḷîdè"/>
                  <p:cNvSpPr/>
                  <p:nvPr/>
                </p:nvSpPr>
                <p:spPr bwMode="auto">
                  <a:xfrm>
                    <a:off x="5326538" y="2322422"/>
                    <a:ext cx="416113" cy="418089"/>
                  </a:xfrm>
                  <a:prstGeom prst="ellipse">
                    <a:avLst/>
                  </a:prstGeom>
                  <a:solidFill>
                    <a:srgbClr val="FAE3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8" name="ïṩḷîḓè"/>
                  <p:cNvSpPr/>
                  <p:nvPr/>
                </p:nvSpPr>
                <p:spPr bwMode="auto">
                  <a:xfrm>
                    <a:off x="5401655" y="2531960"/>
                    <a:ext cx="265877" cy="133433"/>
                  </a:xfrm>
                  <a:custGeom>
                    <a:avLst/>
                    <a:gdLst>
                      <a:gd name="T0" fmla="*/ 87 w 173"/>
                      <a:gd name="T1" fmla="*/ 87 h 87"/>
                      <a:gd name="T2" fmla="*/ 173 w 173"/>
                      <a:gd name="T3" fmla="*/ 0 h 87"/>
                      <a:gd name="T4" fmla="*/ 0 w 173"/>
                      <a:gd name="T5" fmla="*/ 0 h 87"/>
                      <a:gd name="T6" fmla="*/ 87 w 173"/>
                      <a:gd name="T7" fmla="*/ 87 h 87"/>
                    </a:gdLst>
                    <a:ahLst/>
                    <a:cxnLst>
                      <a:cxn ang="0">
                        <a:pos x="T0" y="T1"/>
                      </a:cxn>
                      <a:cxn ang="0">
                        <a:pos x="T2" y="T3"/>
                      </a:cxn>
                      <a:cxn ang="0">
                        <a:pos x="T4" y="T5"/>
                      </a:cxn>
                      <a:cxn ang="0">
                        <a:pos x="T6" y="T7"/>
                      </a:cxn>
                    </a:cxnLst>
                    <a:rect l="0" t="0" r="r" b="b"/>
                    <a:pathLst>
                      <a:path w="173" h="87">
                        <a:moveTo>
                          <a:pt x="87" y="87"/>
                        </a:moveTo>
                        <a:cubicBezTo>
                          <a:pt x="134" y="87"/>
                          <a:pt x="173" y="48"/>
                          <a:pt x="173" y="0"/>
                        </a:cubicBezTo>
                        <a:cubicBezTo>
                          <a:pt x="0" y="0"/>
                          <a:pt x="0" y="0"/>
                          <a:pt x="0" y="0"/>
                        </a:cubicBezTo>
                        <a:cubicBezTo>
                          <a:pt x="0" y="48"/>
                          <a:pt x="39" y="87"/>
                          <a:pt x="87" y="8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9" name="íṩľïďè"/>
                  <p:cNvSpPr/>
                  <p:nvPr/>
                </p:nvSpPr>
                <p:spPr bwMode="auto">
                  <a:xfrm>
                    <a:off x="5415493" y="2571496"/>
                    <a:ext cx="238202" cy="93897"/>
                  </a:xfrm>
                  <a:custGeom>
                    <a:avLst/>
                    <a:gdLst>
                      <a:gd name="T0" fmla="*/ 78 w 155"/>
                      <a:gd name="T1" fmla="*/ 0 h 61"/>
                      <a:gd name="T2" fmla="*/ 0 w 155"/>
                      <a:gd name="T3" fmla="*/ 13 h 61"/>
                      <a:gd name="T4" fmla="*/ 78 w 155"/>
                      <a:gd name="T5" fmla="*/ 61 h 61"/>
                      <a:gd name="T6" fmla="*/ 155 w 155"/>
                      <a:gd name="T7" fmla="*/ 13 h 61"/>
                      <a:gd name="T8" fmla="*/ 78 w 155"/>
                      <a:gd name="T9" fmla="*/ 0 h 61"/>
                    </a:gdLst>
                    <a:ahLst/>
                    <a:cxnLst>
                      <a:cxn ang="0">
                        <a:pos x="T0" y="T1"/>
                      </a:cxn>
                      <a:cxn ang="0">
                        <a:pos x="T2" y="T3"/>
                      </a:cxn>
                      <a:cxn ang="0">
                        <a:pos x="T4" y="T5"/>
                      </a:cxn>
                      <a:cxn ang="0">
                        <a:pos x="T6" y="T7"/>
                      </a:cxn>
                      <a:cxn ang="0">
                        <a:pos x="T8" y="T9"/>
                      </a:cxn>
                    </a:cxnLst>
                    <a:rect l="0" t="0" r="r" b="b"/>
                    <a:pathLst>
                      <a:path w="155" h="61">
                        <a:moveTo>
                          <a:pt x="78" y="0"/>
                        </a:moveTo>
                        <a:cubicBezTo>
                          <a:pt x="50" y="0"/>
                          <a:pt x="24" y="5"/>
                          <a:pt x="0" y="13"/>
                        </a:cubicBezTo>
                        <a:cubicBezTo>
                          <a:pt x="14" y="41"/>
                          <a:pt x="44" y="61"/>
                          <a:pt x="78" y="61"/>
                        </a:cubicBezTo>
                        <a:cubicBezTo>
                          <a:pt x="111" y="61"/>
                          <a:pt x="141" y="41"/>
                          <a:pt x="155" y="13"/>
                        </a:cubicBezTo>
                        <a:cubicBezTo>
                          <a:pt x="131" y="5"/>
                          <a:pt x="105" y="0"/>
                          <a:pt x="78" y="0"/>
                        </a:cubicBezTo>
                        <a:close/>
                      </a:path>
                    </a:pathLst>
                  </a:custGeom>
                  <a:solidFill>
                    <a:srgbClr val="F4415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0" name="í$ḷïḑé"/>
                  <p:cNvSpPr/>
                  <p:nvPr/>
                </p:nvSpPr>
                <p:spPr bwMode="auto">
                  <a:xfrm>
                    <a:off x="5590438" y="2426203"/>
                    <a:ext cx="77095" cy="65234"/>
                  </a:xfrm>
                  <a:custGeom>
                    <a:avLst/>
                    <a:gdLst>
                      <a:gd name="T0" fmla="*/ 45 w 50"/>
                      <a:gd name="T1" fmla="*/ 31 h 43"/>
                      <a:gd name="T2" fmla="*/ 21 w 50"/>
                      <a:gd name="T3" fmla="*/ 23 h 43"/>
                      <a:gd name="T4" fmla="*/ 44 w 50"/>
                      <a:gd name="T5" fmla="*/ 12 h 43"/>
                      <a:gd name="T6" fmla="*/ 47 w 50"/>
                      <a:gd name="T7" fmla="*/ 4 h 43"/>
                      <a:gd name="T8" fmla="*/ 39 w 50"/>
                      <a:gd name="T9" fmla="*/ 1 h 43"/>
                      <a:gd name="T10" fmla="*/ 4 w 50"/>
                      <a:gd name="T11" fmla="*/ 19 h 43"/>
                      <a:gd name="T12" fmla="*/ 4 w 50"/>
                      <a:gd name="T13" fmla="*/ 19 h 43"/>
                      <a:gd name="T14" fmla="*/ 4 w 50"/>
                      <a:gd name="T15" fmla="*/ 19 h 43"/>
                      <a:gd name="T16" fmla="*/ 4 w 50"/>
                      <a:gd name="T17" fmla="*/ 19 h 43"/>
                      <a:gd name="T18" fmla="*/ 3 w 50"/>
                      <a:gd name="T19" fmla="*/ 19 h 43"/>
                      <a:gd name="T20" fmla="*/ 2 w 50"/>
                      <a:gd name="T21" fmla="*/ 20 h 43"/>
                      <a:gd name="T22" fmla="*/ 2 w 50"/>
                      <a:gd name="T23" fmla="*/ 20 h 43"/>
                      <a:gd name="T24" fmla="*/ 2 w 50"/>
                      <a:gd name="T25" fmla="*/ 20 h 43"/>
                      <a:gd name="T26" fmla="*/ 1 w 50"/>
                      <a:gd name="T27" fmla="*/ 21 h 43"/>
                      <a:gd name="T28" fmla="*/ 1 w 50"/>
                      <a:gd name="T29" fmla="*/ 26 h 43"/>
                      <a:gd name="T30" fmla="*/ 5 w 50"/>
                      <a:gd name="T31" fmla="*/ 29 h 43"/>
                      <a:gd name="T32" fmla="*/ 42 w 50"/>
                      <a:gd name="T33" fmla="*/ 42 h 43"/>
                      <a:gd name="T34" fmla="*/ 49 w 50"/>
                      <a:gd name="T35" fmla="*/ 38 h 43"/>
                      <a:gd name="T36" fmla="*/ 45 w 50"/>
                      <a:gd name="T3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43">
                        <a:moveTo>
                          <a:pt x="45" y="31"/>
                        </a:moveTo>
                        <a:cubicBezTo>
                          <a:pt x="21" y="23"/>
                          <a:pt x="21" y="23"/>
                          <a:pt x="21" y="23"/>
                        </a:cubicBezTo>
                        <a:cubicBezTo>
                          <a:pt x="44" y="12"/>
                          <a:pt x="44" y="12"/>
                          <a:pt x="44" y="12"/>
                        </a:cubicBezTo>
                        <a:cubicBezTo>
                          <a:pt x="47" y="10"/>
                          <a:pt x="48" y="7"/>
                          <a:pt x="47" y="4"/>
                        </a:cubicBezTo>
                        <a:cubicBezTo>
                          <a:pt x="45" y="1"/>
                          <a:pt x="42" y="0"/>
                          <a:pt x="39" y="1"/>
                        </a:cubicBezTo>
                        <a:cubicBezTo>
                          <a:pt x="4" y="19"/>
                          <a:pt x="4" y="19"/>
                          <a:pt x="4" y="19"/>
                        </a:cubicBezTo>
                        <a:cubicBezTo>
                          <a:pt x="4" y="19"/>
                          <a:pt x="4" y="19"/>
                          <a:pt x="4" y="19"/>
                        </a:cubicBezTo>
                        <a:cubicBezTo>
                          <a:pt x="4" y="19"/>
                          <a:pt x="4" y="19"/>
                          <a:pt x="4" y="19"/>
                        </a:cubicBezTo>
                        <a:cubicBezTo>
                          <a:pt x="4" y="19"/>
                          <a:pt x="4" y="19"/>
                          <a:pt x="4" y="19"/>
                        </a:cubicBezTo>
                        <a:cubicBezTo>
                          <a:pt x="3" y="19"/>
                          <a:pt x="3" y="19"/>
                          <a:pt x="3" y="19"/>
                        </a:cubicBezTo>
                        <a:cubicBezTo>
                          <a:pt x="3" y="19"/>
                          <a:pt x="3" y="19"/>
                          <a:pt x="2" y="20"/>
                        </a:cubicBezTo>
                        <a:cubicBezTo>
                          <a:pt x="2" y="20"/>
                          <a:pt x="2" y="20"/>
                          <a:pt x="2" y="20"/>
                        </a:cubicBezTo>
                        <a:cubicBezTo>
                          <a:pt x="2" y="20"/>
                          <a:pt x="2" y="20"/>
                          <a:pt x="2" y="20"/>
                        </a:cubicBezTo>
                        <a:cubicBezTo>
                          <a:pt x="2" y="21"/>
                          <a:pt x="1" y="21"/>
                          <a:pt x="1" y="21"/>
                        </a:cubicBezTo>
                        <a:cubicBezTo>
                          <a:pt x="0" y="22"/>
                          <a:pt x="0" y="24"/>
                          <a:pt x="1" y="26"/>
                        </a:cubicBezTo>
                        <a:cubicBezTo>
                          <a:pt x="2" y="28"/>
                          <a:pt x="3" y="29"/>
                          <a:pt x="5" y="29"/>
                        </a:cubicBezTo>
                        <a:cubicBezTo>
                          <a:pt x="42" y="42"/>
                          <a:pt x="42" y="42"/>
                          <a:pt x="42" y="42"/>
                        </a:cubicBezTo>
                        <a:cubicBezTo>
                          <a:pt x="45" y="43"/>
                          <a:pt x="48" y="41"/>
                          <a:pt x="49" y="38"/>
                        </a:cubicBezTo>
                        <a:cubicBezTo>
                          <a:pt x="50" y="35"/>
                          <a:pt x="48" y="32"/>
                          <a:pt x="45" y="31"/>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61" name="iš1íḓè"/>
                  <p:cNvSpPr/>
                  <p:nvPr/>
                </p:nvSpPr>
                <p:spPr bwMode="auto">
                  <a:xfrm>
                    <a:off x="5405609" y="2426203"/>
                    <a:ext cx="76106" cy="65234"/>
                  </a:xfrm>
                  <a:custGeom>
                    <a:avLst/>
                    <a:gdLst>
                      <a:gd name="T0" fmla="*/ 4 w 49"/>
                      <a:gd name="T1" fmla="*/ 31 h 43"/>
                      <a:gd name="T2" fmla="*/ 28 w 49"/>
                      <a:gd name="T3" fmla="*/ 23 h 43"/>
                      <a:gd name="T4" fmla="*/ 5 w 49"/>
                      <a:gd name="T5" fmla="*/ 12 h 43"/>
                      <a:gd name="T6" fmla="*/ 3 w 49"/>
                      <a:gd name="T7" fmla="*/ 4 h 43"/>
                      <a:gd name="T8" fmla="*/ 10 w 49"/>
                      <a:gd name="T9" fmla="*/ 1 h 43"/>
                      <a:gd name="T10" fmla="*/ 46 w 49"/>
                      <a:gd name="T11" fmla="*/ 19 h 43"/>
                      <a:gd name="T12" fmla="*/ 46 w 49"/>
                      <a:gd name="T13" fmla="*/ 19 h 43"/>
                      <a:gd name="T14" fmla="*/ 46 w 49"/>
                      <a:gd name="T15" fmla="*/ 19 h 43"/>
                      <a:gd name="T16" fmla="*/ 46 w 49"/>
                      <a:gd name="T17" fmla="*/ 19 h 43"/>
                      <a:gd name="T18" fmla="*/ 47 w 49"/>
                      <a:gd name="T19" fmla="*/ 19 h 43"/>
                      <a:gd name="T20" fmla="*/ 47 w 49"/>
                      <a:gd name="T21" fmla="*/ 20 h 43"/>
                      <a:gd name="T22" fmla="*/ 48 w 49"/>
                      <a:gd name="T23" fmla="*/ 20 h 43"/>
                      <a:gd name="T24" fmla="*/ 48 w 49"/>
                      <a:gd name="T25" fmla="*/ 20 h 43"/>
                      <a:gd name="T26" fmla="*/ 48 w 49"/>
                      <a:gd name="T27" fmla="*/ 21 h 43"/>
                      <a:gd name="T28" fmla="*/ 48 w 49"/>
                      <a:gd name="T29" fmla="*/ 26 h 43"/>
                      <a:gd name="T30" fmla="*/ 45 w 49"/>
                      <a:gd name="T31" fmla="*/ 29 h 43"/>
                      <a:gd name="T32" fmla="*/ 8 w 49"/>
                      <a:gd name="T33" fmla="*/ 42 h 43"/>
                      <a:gd name="T34" fmla="*/ 1 w 49"/>
                      <a:gd name="T35" fmla="*/ 38 h 43"/>
                      <a:gd name="T36" fmla="*/ 4 w 49"/>
                      <a:gd name="T37" fmla="*/ 31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43">
                        <a:moveTo>
                          <a:pt x="4" y="31"/>
                        </a:moveTo>
                        <a:cubicBezTo>
                          <a:pt x="28" y="23"/>
                          <a:pt x="28" y="23"/>
                          <a:pt x="28" y="23"/>
                        </a:cubicBezTo>
                        <a:cubicBezTo>
                          <a:pt x="5" y="12"/>
                          <a:pt x="5" y="12"/>
                          <a:pt x="5" y="12"/>
                        </a:cubicBezTo>
                        <a:cubicBezTo>
                          <a:pt x="3" y="10"/>
                          <a:pt x="1" y="7"/>
                          <a:pt x="3" y="4"/>
                        </a:cubicBezTo>
                        <a:cubicBezTo>
                          <a:pt x="4" y="1"/>
                          <a:pt x="8" y="0"/>
                          <a:pt x="10" y="1"/>
                        </a:cubicBezTo>
                        <a:cubicBezTo>
                          <a:pt x="46" y="19"/>
                          <a:pt x="46" y="19"/>
                          <a:pt x="46" y="19"/>
                        </a:cubicBezTo>
                        <a:cubicBezTo>
                          <a:pt x="46" y="19"/>
                          <a:pt x="46" y="19"/>
                          <a:pt x="46" y="19"/>
                        </a:cubicBezTo>
                        <a:cubicBezTo>
                          <a:pt x="46" y="19"/>
                          <a:pt x="46" y="19"/>
                          <a:pt x="46" y="19"/>
                        </a:cubicBezTo>
                        <a:cubicBezTo>
                          <a:pt x="46" y="19"/>
                          <a:pt x="46" y="19"/>
                          <a:pt x="46" y="19"/>
                        </a:cubicBezTo>
                        <a:cubicBezTo>
                          <a:pt x="46" y="19"/>
                          <a:pt x="47" y="19"/>
                          <a:pt x="47" y="19"/>
                        </a:cubicBezTo>
                        <a:cubicBezTo>
                          <a:pt x="47" y="19"/>
                          <a:pt x="47" y="19"/>
                          <a:pt x="47" y="20"/>
                        </a:cubicBezTo>
                        <a:cubicBezTo>
                          <a:pt x="47" y="20"/>
                          <a:pt x="47" y="20"/>
                          <a:pt x="48" y="20"/>
                        </a:cubicBezTo>
                        <a:cubicBezTo>
                          <a:pt x="48" y="20"/>
                          <a:pt x="48" y="20"/>
                          <a:pt x="48" y="20"/>
                        </a:cubicBezTo>
                        <a:cubicBezTo>
                          <a:pt x="48" y="21"/>
                          <a:pt x="48" y="21"/>
                          <a:pt x="48" y="21"/>
                        </a:cubicBezTo>
                        <a:cubicBezTo>
                          <a:pt x="49" y="22"/>
                          <a:pt x="49" y="24"/>
                          <a:pt x="48" y="26"/>
                        </a:cubicBezTo>
                        <a:cubicBezTo>
                          <a:pt x="48" y="28"/>
                          <a:pt x="46" y="29"/>
                          <a:pt x="45" y="29"/>
                        </a:cubicBezTo>
                        <a:cubicBezTo>
                          <a:pt x="8" y="42"/>
                          <a:pt x="8" y="42"/>
                          <a:pt x="8" y="42"/>
                        </a:cubicBezTo>
                        <a:cubicBezTo>
                          <a:pt x="5" y="43"/>
                          <a:pt x="2" y="41"/>
                          <a:pt x="1" y="38"/>
                        </a:cubicBezTo>
                        <a:cubicBezTo>
                          <a:pt x="0" y="35"/>
                          <a:pt x="1" y="32"/>
                          <a:pt x="4" y="31"/>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4" name="ïSḻíḍè"/>
                <p:cNvGrpSpPr/>
                <p:nvPr/>
              </p:nvGrpSpPr>
              <p:grpSpPr>
                <a:xfrm>
                  <a:off x="6311963" y="2188989"/>
                  <a:ext cx="696816" cy="772921"/>
                  <a:chOff x="6311963" y="2188989"/>
                  <a:chExt cx="696816" cy="772921"/>
                </a:xfrm>
              </p:grpSpPr>
              <p:sp>
                <p:nvSpPr>
                  <p:cNvPr id="45" name="ïSļîḍe"/>
                  <p:cNvSpPr/>
                  <p:nvPr/>
                </p:nvSpPr>
                <p:spPr bwMode="auto">
                  <a:xfrm>
                    <a:off x="6568945" y="2779058"/>
                    <a:ext cx="182852" cy="182852"/>
                  </a:xfrm>
                  <a:custGeom>
                    <a:avLst/>
                    <a:gdLst>
                      <a:gd name="T0" fmla="*/ 185 w 185"/>
                      <a:gd name="T1" fmla="*/ 91 h 185"/>
                      <a:gd name="T2" fmla="*/ 93 w 185"/>
                      <a:gd name="T3" fmla="*/ 0 h 185"/>
                      <a:gd name="T4" fmla="*/ 0 w 185"/>
                      <a:gd name="T5" fmla="*/ 91 h 185"/>
                      <a:gd name="T6" fmla="*/ 93 w 185"/>
                      <a:gd name="T7" fmla="*/ 185 h 185"/>
                      <a:gd name="T8" fmla="*/ 185 w 185"/>
                      <a:gd name="T9" fmla="*/ 91 h 185"/>
                    </a:gdLst>
                    <a:ahLst/>
                    <a:cxnLst>
                      <a:cxn ang="0">
                        <a:pos x="T0" y="T1"/>
                      </a:cxn>
                      <a:cxn ang="0">
                        <a:pos x="T2" y="T3"/>
                      </a:cxn>
                      <a:cxn ang="0">
                        <a:pos x="T4" y="T5"/>
                      </a:cxn>
                      <a:cxn ang="0">
                        <a:pos x="T6" y="T7"/>
                      </a:cxn>
                      <a:cxn ang="0">
                        <a:pos x="T8" y="T9"/>
                      </a:cxn>
                    </a:cxnLst>
                    <a:rect l="0" t="0" r="r" b="b"/>
                    <a:pathLst>
                      <a:path w="185" h="185">
                        <a:moveTo>
                          <a:pt x="185" y="91"/>
                        </a:moveTo>
                        <a:lnTo>
                          <a:pt x="93" y="0"/>
                        </a:lnTo>
                        <a:lnTo>
                          <a:pt x="0" y="91"/>
                        </a:lnTo>
                        <a:lnTo>
                          <a:pt x="93" y="185"/>
                        </a:lnTo>
                        <a:lnTo>
                          <a:pt x="185" y="91"/>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6" name="ïṩľiďé"/>
                  <p:cNvSpPr/>
                  <p:nvPr/>
                </p:nvSpPr>
                <p:spPr bwMode="auto">
                  <a:xfrm>
                    <a:off x="6311963" y="2188989"/>
                    <a:ext cx="696816" cy="695827"/>
                  </a:xfrm>
                  <a:prstGeom prst="ellipse">
                    <a:avLst/>
                  </a:pr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7" name="ïṣḷiďê"/>
                  <p:cNvSpPr/>
                  <p:nvPr/>
                </p:nvSpPr>
                <p:spPr bwMode="auto">
                  <a:xfrm>
                    <a:off x="6351499" y="2229513"/>
                    <a:ext cx="616756" cy="61576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8" name="îṧḷïdé"/>
                  <p:cNvSpPr/>
                  <p:nvPr/>
                </p:nvSpPr>
                <p:spPr bwMode="auto">
                  <a:xfrm>
                    <a:off x="6451327" y="2322422"/>
                    <a:ext cx="417101" cy="418089"/>
                  </a:xfrm>
                  <a:prstGeom prst="ellipse">
                    <a:avLst/>
                  </a:prstGeom>
                  <a:solidFill>
                    <a:srgbClr val="FAE3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9" name="îṧḷiḑè"/>
                  <p:cNvSpPr/>
                  <p:nvPr/>
                </p:nvSpPr>
                <p:spPr bwMode="auto">
                  <a:xfrm>
                    <a:off x="6602550" y="2540856"/>
                    <a:ext cx="115642" cy="163085"/>
                  </a:xfrm>
                  <a:prstGeom prst="ellipse">
                    <a:avLst/>
                  </a:pr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0" name="iṥḷíḓê"/>
                  <p:cNvSpPr/>
                  <p:nvPr/>
                </p:nvSpPr>
                <p:spPr bwMode="auto">
                  <a:xfrm>
                    <a:off x="6528421" y="2432133"/>
                    <a:ext cx="63257" cy="86978"/>
                  </a:xfrm>
                  <a:custGeom>
                    <a:avLst/>
                    <a:gdLst>
                      <a:gd name="T0" fmla="*/ 2 w 41"/>
                      <a:gd name="T1" fmla="*/ 26 h 57"/>
                      <a:gd name="T2" fmla="*/ 24 w 41"/>
                      <a:gd name="T3" fmla="*/ 1 h 57"/>
                      <a:gd name="T4" fmla="*/ 40 w 41"/>
                      <a:gd name="T5" fmla="*/ 31 h 57"/>
                      <a:gd name="T6" fmla="*/ 17 w 41"/>
                      <a:gd name="T7" fmla="*/ 55 h 57"/>
                      <a:gd name="T8" fmla="*/ 2 w 41"/>
                      <a:gd name="T9" fmla="*/ 26 h 57"/>
                    </a:gdLst>
                    <a:ahLst/>
                    <a:cxnLst>
                      <a:cxn ang="0">
                        <a:pos x="T0" y="T1"/>
                      </a:cxn>
                      <a:cxn ang="0">
                        <a:pos x="T2" y="T3"/>
                      </a:cxn>
                      <a:cxn ang="0">
                        <a:pos x="T4" y="T5"/>
                      </a:cxn>
                      <a:cxn ang="0">
                        <a:pos x="T6" y="T7"/>
                      </a:cxn>
                      <a:cxn ang="0">
                        <a:pos x="T8" y="T9"/>
                      </a:cxn>
                    </a:cxnLst>
                    <a:rect l="0" t="0" r="r" b="b"/>
                    <a:pathLst>
                      <a:path w="41" h="57">
                        <a:moveTo>
                          <a:pt x="2" y="26"/>
                        </a:moveTo>
                        <a:cubicBezTo>
                          <a:pt x="4" y="11"/>
                          <a:pt x="13" y="0"/>
                          <a:pt x="24" y="1"/>
                        </a:cubicBezTo>
                        <a:cubicBezTo>
                          <a:pt x="34" y="3"/>
                          <a:pt x="41" y="16"/>
                          <a:pt x="40" y="31"/>
                        </a:cubicBezTo>
                        <a:cubicBezTo>
                          <a:pt x="38" y="46"/>
                          <a:pt x="28" y="57"/>
                          <a:pt x="17" y="55"/>
                        </a:cubicBezTo>
                        <a:cubicBezTo>
                          <a:pt x="7" y="54"/>
                          <a:pt x="0" y="41"/>
                          <a:pt x="2" y="26"/>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1" name="ïṧ1íḋè"/>
                  <p:cNvSpPr/>
                  <p:nvPr/>
                </p:nvSpPr>
                <p:spPr bwMode="auto">
                  <a:xfrm>
                    <a:off x="6534351" y="2357015"/>
                    <a:ext cx="68199" cy="27675"/>
                  </a:xfrm>
                  <a:custGeom>
                    <a:avLst/>
                    <a:gdLst>
                      <a:gd name="T0" fmla="*/ 39 w 44"/>
                      <a:gd name="T1" fmla="*/ 17 h 18"/>
                      <a:gd name="T2" fmla="*/ 35 w 44"/>
                      <a:gd name="T3" fmla="*/ 15 h 18"/>
                      <a:gd name="T4" fmla="*/ 24 w 44"/>
                      <a:gd name="T5" fmla="*/ 9 h 18"/>
                      <a:gd name="T6" fmla="*/ 8 w 44"/>
                      <a:gd name="T7" fmla="*/ 16 h 18"/>
                      <a:gd name="T8" fmla="*/ 2 w 44"/>
                      <a:gd name="T9" fmla="*/ 16 h 18"/>
                      <a:gd name="T10" fmla="*/ 2 w 44"/>
                      <a:gd name="T11" fmla="*/ 9 h 18"/>
                      <a:gd name="T12" fmla="*/ 24 w 44"/>
                      <a:gd name="T13" fmla="*/ 0 h 18"/>
                      <a:gd name="T14" fmla="*/ 43 w 44"/>
                      <a:gd name="T15" fmla="*/ 10 h 18"/>
                      <a:gd name="T16" fmla="*/ 42 w 44"/>
                      <a:gd name="T17" fmla="*/ 16 h 18"/>
                      <a:gd name="T18" fmla="*/ 39 w 44"/>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39" y="17"/>
                        </a:moveTo>
                        <a:cubicBezTo>
                          <a:pt x="38" y="17"/>
                          <a:pt x="36" y="16"/>
                          <a:pt x="35" y="15"/>
                        </a:cubicBezTo>
                        <a:cubicBezTo>
                          <a:pt x="35" y="15"/>
                          <a:pt x="31" y="9"/>
                          <a:pt x="24" y="9"/>
                        </a:cubicBezTo>
                        <a:cubicBezTo>
                          <a:pt x="15" y="9"/>
                          <a:pt x="8" y="16"/>
                          <a:pt x="8" y="16"/>
                        </a:cubicBezTo>
                        <a:cubicBezTo>
                          <a:pt x="6" y="18"/>
                          <a:pt x="4" y="17"/>
                          <a:pt x="2" y="16"/>
                        </a:cubicBezTo>
                        <a:cubicBezTo>
                          <a:pt x="0" y="14"/>
                          <a:pt x="0" y="11"/>
                          <a:pt x="2" y="9"/>
                        </a:cubicBezTo>
                        <a:cubicBezTo>
                          <a:pt x="2" y="9"/>
                          <a:pt x="11" y="0"/>
                          <a:pt x="24" y="0"/>
                        </a:cubicBezTo>
                        <a:cubicBezTo>
                          <a:pt x="36" y="0"/>
                          <a:pt x="43" y="10"/>
                          <a:pt x="43" y="10"/>
                        </a:cubicBezTo>
                        <a:cubicBezTo>
                          <a:pt x="44" y="12"/>
                          <a:pt x="44" y="15"/>
                          <a:pt x="42" y="16"/>
                        </a:cubicBezTo>
                        <a:cubicBezTo>
                          <a:pt x="41" y="17"/>
                          <a:pt x="40" y="17"/>
                          <a:pt x="39" y="1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2" name="ïslidê"/>
                  <p:cNvSpPr/>
                  <p:nvPr/>
                </p:nvSpPr>
                <p:spPr bwMode="auto">
                  <a:xfrm>
                    <a:off x="6724122" y="2432133"/>
                    <a:ext cx="63257" cy="86978"/>
                  </a:xfrm>
                  <a:custGeom>
                    <a:avLst/>
                    <a:gdLst>
                      <a:gd name="T0" fmla="*/ 40 w 41"/>
                      <a:gd name="T1" fmla="*/ 26 h 57"/>
                      <a:gd name="T2" fmla="*/ 17 w 41"/>
                      <a:gd name="T3" fmla="*/ 1 h 57"/>
                      <a:gd name="T4" fmla="*/ 2 w 41"/>
                      <a:gd name="T5" fmla="*/ 31 h 57"/>
                      <a:gd name="T6" fmla="*/ 24 w 41"/>
                      <a:gd name="T7" fmla="*/ 55 h 57"/>
                      <a:gd name="T8" fmla="*/ 40 w 41"/>
                      <a:gd name="T9" fmla="*/ 26 h 57"/>
                    </a:gdLst>
                    <a:ahLst/>
                    <a:cxnLst>
                      <a:cxn ang="0">
                        <a:pos x="T0" y="T1"/>
                      </a:cxn>
                      <a:cxn ang="0">
                        <a:pos x="T2" y="T3"/>
                      </a:cxn>
                      <a:cxn ang="0">
                        <a:pos x="T4" y="T5"/>
                      </a:cxn>
                      <a:cxn ang="0">
                        <a:pos x="T6" y="T7"/>
                      </a:cxn>
                      <a:cxn ang="0">
                        <a:pos x="T8" y="T9"/>
                      </a:cxn>
                    </a:cxnLst>
                    <a:rect l="0" t="0" r="r" b="b"/>
                    <a:pathLst>
                      <a:path w="41" h="57">
                        <a:moveTo>
                          <a:pt x="40" y="26"/>
                        </a:moveTo>
                        <a:cubicBezTo>
                          <a:pt x="38" y="11"/>
                          <a:pt x="28" y="0"/>
                          <a:pt x="17" y="1"/>
                        </a:cubicBezTo>
                        <a:cubicBezTo>
                          <a:pt x="7" y="3"/>
                          <a:pt x="0" y="16"/>
                          <a:pt x="2" y="31"/>
                        </a:cubicBezTo>
                        <a:cubicBezTo>
                          <a:pt x="4" y="46"/>
                          <a:pt x="13" y="57"/>
                          <a:pt x="24" y="55"/>
                        </a:cubicBezTo>
                        <a:cubicBezTo>
                          <a:pt x="34" y="54"/>
                          <a:pt x="41" y="41"/>
                          <a:pt x="40" y="26"/>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53" name="ïşḻíḓê"/>
                  <p:cNvSpPr/>
                  <p:nvPr/>
                </p:nvSpPr>
                <p:spPr bwMode="auto">
                  <a:xfrm>
                    <a:off x="6713250" y="2357015"/>
                    <a:ext cx="67211" cy="27675"/>
                  </a:xfrm>
                  <a:custGeom>
                    <a:avLst/>
                    <a:gdLst>
                      <a:gd name="T0" fmla="*/ 5 w 44"/>
                      <a:gd name="T1" fmla="*/ 17 h 18"/>
                      <a:gd name="T2" fmla="*/ 9 w 44"/>
                      <a:gd name="T3" fmla="*/ 15 h 18"/>
                      <a:gd name="T4" fmla="*/ 21 w 44"/>
                      <a:gd name="T5" fmla="*/ 9 h 18"/>
                      <a:gd name="T6" fmla="*/ 36 w 44"/>
                      <a:gd name="T7" fmla="*/ 16 h 18"/>
                      <a:gd name="T8" fmla="*/ 42 w 44"/>
                      <a:gd name="T9" fmla="*/ 16 h 18"/>
                      <a:gd name="T10" fmla="*/ 42 w 44"/>
                      <a:gd name="T11" fmla="*/ 9 h 18"/>
                      <a:gd name="T12" fmla="*/ 21 w 44"/>
                      <a:gd name="T13" fmla="*/ 0 h 18"/>
                      <a:gd name="T14" fmla="*/ 1 w 44"/>
                      <a:gd name="T15" fmla="*/ 10 h 18"/>
                      <a:gd name="T16" fmla="*/ 3 w 44"/>
                      <a:gd name="T17" fmla="*/ 16 h 18"/>
                      <a:gd name="T18" fmla="*/ 5 w 44"/>
                      <a:gd name="T19"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18">
                        <a:moveTo>
                          <a:pt x="5" y="17"/>
                        </a:moveTo>
                        <a:cubicBezTo>
                          <a:pt x="7" y="17"/>
                          <a:pt x="8" y="16"/>
                          <a:pt x="9" y="15"/>
                        </a:cubicBezTo>
                        <a:cubicBezTo>
                          <a:pt x="9" y="15"/>
                          <a:pt x="13" y="9"/>
                          <a:pt x="21" y="9"/>
                        </a:cubicBezTo>
                        <a:cubicBezTo>
                          <a:pt x="29" y="9"/>
                          <a:pt x="36" y="16"/>
                          <a:pt x="36" y="16"/>
                        </a:cubicBezTo>
                        <a:cubicBezTo>
                          <a:pt x="38" y="18"/>
                          <a:pt x="41" y="17"/>
                          <a:pt x="42" y="16"/>
                        </a:cubicBezTo>
                        <a:cubicBezTo>
                          <a:pt x="44" y="14"/>
                          <a:pt x="44" y="11"/>
                          <a:pt x="42" y="9"/>
                        </a:cubicBezTo>
                        <a:cubicBezTo>
                          <a:pt x="42" y="9"/>
                          <a:pt x="33" y="0"/>
                          <a:pt x="21" y="0"/>
                        </a:cubicBezTo>
                        <a:cubicBezTo>
                          <a:pt x="8" y="0"/>
                          <a:pt x="2" y="10"/>
                          <a:pt x="1" y="10"/>
                        </a:cubicBezTo>
                        <a:cubicBezTo>
                          <a:pt x="0" y="12"/>
                          <a:pt x="1" y="15"/>
                          <a:pt x="3" y="16"/>
                        </a:cubicBezTo>
                        <a:cubicBezTo>
                          <a:pt x="3" y="17"/>
                          <a:pt x="4" y="17"/>
                          <a:pt x="5" y="17"/>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5" name="íṧḻîḋe"/>
                <p:cNvGrpSpPr/>
                <p:nvPr/>
              </p:nvGrpSpPr>
              <p:grpSpPr>
                <a:xfrm>
                  <a:off x="7106630" y="1438800"/>
                  <a:ext cx="708676" cy="694839"/>
                  <a:chOff x="7106630" y="1438800"/>
                  <a:chExt cx="708676" cy="694839"/>
                </a:xfrm>
              </p:grpSpPr>
              <p:sp>
                <p:nvSpPr>
                  <p:cNvPr id="35" name="îsḻïďé"/>
                  <p:cNvSpPr/>
                  <p:nvPr/>
                </p:nvSpPr>
                <p:spPr bwMode="auto">
                  <a:xfrm>
                    <a:off x="7120467" y="1438800"/>
                    <a:ext cx="694839" cy="694839"/>
                  </a:xfrm>
                  <a:prstGeom prst="ellipse">
                    <a:avLst/>
                  </a:pr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6" name="íŝḻiďè"/>
                  <p:cNvSpPr/>
                  <p:nvPr/>
                </p:nvSpPr>
                <p:spPr bwMode="auto">
                  <a:xfrm>
                    <a:off x="7106630" y="1885553"/>
                    <a:ext cx="155177" cy="155177"/>
                  </a:xfrm>
                  <a:custGeom>
                    <a:avLst/>
                    <a:gdLst>
                      <a:gd name="T0" fmla="*/ 157 w 157"/>
                      <a:gd name="T1" fmla="*/ 29 h 157"/>
                      <a:gd name="T2" fmla="*/ 30 w 157"/>
                      <a:gd name="T3" fmla="*/ 0 h 157"/>
                      <a:gd name="T4" fmla="*/ 0 w 157"/>
                      <a:gd name="T5" fmla="*/ 129 h 157"/>
                      <a:gd name="T6" fmla="*/ 129 w 157"/>
                      <a:gd name="T7" fmla="*/ 157 h 157"/>
                      <a:gd name="T8" fmla="*/ 157 w 157"/>
                      <a:gd name="T9" fmla="*/ 29 h 157"/>
                    </a:gdLst>
                    <a:ahLst/>
                    <a:cxnLst>
                      <a:cxn ang="0">
                        <a:pos x="T0" y="T1"/>
                      </a:cxn>
                      <a:cxn ang="0">
                        <a:pos x="T2" y="T3"/>
                      </a:cxn>
                      <a:cxn ang="0">
                        <a:pos x="T4" y="T5"/>
                      </a:cxn>
                      <a:cxn ang="0">
                        <a:pos x="T6" y="T7"/>
                      </a:cxn>
                      <a:cxn ang="0">
                        <a:pos x="T8" y="T9"/>
                      </a:cxn>
                    </a:cxnLst>
                    <a:rect l="0" t="0" r="r" b="b"/>
                    <a:pathLst>
                      <a:path w="157" h="157">
                        <a:moveTo>
                          <a:pt x="157" y="29"/>
                        </a:moveTo>
                        <a:lnTo>
                          <a:pt x="30" y="0"/>
                        </a:lnTo>
                        <a:lnTo>
                          <a:pt x="0" y="129"/>
                        </a:lnTo>
                        <a:lnTo>
                          <a:pt x="129" y="157"/>
                        </a:lnTo>
                        <a:lnTo>
                          <a:pt x="157" y="29"/>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7" name="ïṡḻïḋe"/>
                  <p:cNvSpPr/>
                  <p:nvPr/>
                </p:nvSpPr>
                <p:spPr bwMode="auto">
                  <a:xfrm>
                    <a:off x="7159015" y="1478336"/>
                    <a:ext cx="618733" cy="61576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8" name="îṡļíḓê"/>
                  <p:cNvSpPr/>
                  <p:nvPr/>
                </p:nvSpPr>
                <p:spPr bwMode="auto">
                  <a:xfrm>
                    <a:off x="7258842" y="1587059"/>
                    <a:ext cx="418089" cy="418089"/>
                  </a:xfrm>
                  <a:prstGeom prst="ellipse">
                    <a:avLst/>
                  </a:prstGeom>
                  <a:solidFill>
                    <a:srgbClr val="FAE361"/>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9" name="íṥḷîḋé"/>
                  <p:cNvSpPr/>
                  <p:nvPr/>
                </p:nvSpPr>
                <p:spPr bwMode="auto">
                  <a:xfrm>
                    <a:off x="7347797" y="1789679"/>
                    <a:ext cx="54362" cy="55350"/>
                  </a:xfrm>
                  <a:prstGeom prst="ellipse">
                    <a:avLst/>
                  </a:pr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0" name="íšḷïḓé"/>
                  <p:cNvSpPr/>
                  <p:nvPr/>
                </p:nvSpPr>
                <p:spPr bwMode="auto">
                  <a:xfrm>
                    <a:off x="7316169" y="1752120"/>
                    <a:ext cx="80060" cy="48431"/>
                  </a:xfrm>
                  <a:custGeom>
                    <a:avLst/>
                    <a:gdLst>
                      <a:gd name="T0" fmla="*/ 7 w 52"/>
                      <a:gd name="T1" fmla="*/ 32 h 32"/>
                      <a:gd name="T2" fmla="*/ 3 w 52"/>
                      <a:gd name="T3" fmla="*/ 31 h 32"/>
                      <a:gd name="T4" fmla="*/ 2 w 52"/>
                      <a:gd name="T5" fmla="*/ 23 h 32"/>
                      <a:gd name="T6" fmla="*/ 46 w 52"/>
                      <a:gd name="T7" fmla="*/ 0 h 32"/>
                      <a:gd name="T8" fmla="*/ 52 w 52"/>
                      <a:gd name="T9" fmla="*/ 6 h 32"/>
                      <a:gd name="T10" fmla="*/ 46 w 52"/>
                      <a:gd name="T11" fmla="*/ 12 h 32"/>
                      <a:gd name="T12" fmla="*/ 12 w 52"/>
                      <a:gd name="T13" fmla="*/ 29 h 32"/>
                      <a:gd name="T14" fmla="*/ 7 w 52"/>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32">
                        <a:moveTo>
                          <a:pt x="7" y="32"/>
                        </a:moveTo>
                        <a:cubicBezTo>
                          <a:pt x="6" y="32"/>
                          <a:pt x="4" y="32"/>
                          <a:pt x="3" y="31"/>
                        </a:cubicBezTo>
                        <a:cubicBezTo>
                          <a:pt x="1" y="29"/>
                          <a:pt x="0" y="26"/>
                          <a:pt x="2" y="23"/>
                        </a:cubicBezTo>
                        <a:cubicBezTo>
                          <a:pt x="2" y="22"/>
                          <a:pt x="17" y="1"/>
                          <a:pt x="46" y="0"/>
                        </a:cubicBezTo>
                        <a:cubicBezTo>
                          <a:pt x="49" y="0"/>
                          <a:pt x="52" y="2"/>
                          <a:pt x="52" y="6"/>
                        </a:cubicBezTo>
                        <a:cubicBezTo>
                          <a:pt x="52" y="9"/>
                          <a:pt x="50" y="12"/>
                          <a:pt x="46" y="12"/>
                        </a:cubicBezTo>
                        <a:cubicBezTo>
                          <a:pt x="23" y="12"/>
                          <a:pt x="12" y="29"/>
                          <a:pt x="12" y="29"/>
                        </a:cubicBezTo>
                        <a:cubicBezTo>
                          <a:pt x="11" y="31"/>
                          <a:pt x="9" y="32"/>
                          <a:pt x="7" y="32"/>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1" name="ïşḻîďè"/>
                  <p:cNvSpPr/>
                  <p:nvPr/>
                </p:nvSpPr>
                <p:spPr bwMode="auto">
                  <a:xfrm>
                    <a:off x="7531638" y="1789679"/>
                    <a:ext cx="55350" cy="55350"/>
                  </a:xfrm>
                  <a:prstGeom prst="ellipse">
                    <a:avLst/>
                  </a:pr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2" name="îš1ïḋé"/>
                  <p:cNvSpPr/>
                  <p:nvPr/>
                </p:nvSpPr>
                <p:spPr bwMode="auto">
                  <a:xfrm>
                    <a:off x="7537568" y="1752120"/>
                    <a:ext cx="81048" cy="48431"/>
                  </a:xfrm>
                  <a:custGeom>
                    <a:avLst/>
                    <a:gdLst>
                      <a:gd name="T0" fmla="*/ 46 w 53"/>
                      <a:gd name="T1" fmla="*/ 32 h 32"/>
                      <a:gd name="T2" fmla="*/ 41 w 53"/>
                      <a:gd name="T3" fmla="*/ 29 h 32"/>
                      <a:gd name="T4" fmla="*/ 6 w 53"/>
                      <a:gd name="T5" fmla="*/ 12 h 32"/>
                      <a:gd name="T6" fmla="*/ 1 w 53"/>
                      <a:gd name="T7" fmla="*/ 6 h 32"/>
                      <a:gd name="T8" fmla="*/ 7 w 53"/>
                      <a:gd name="T9" fmla="*/ 0 h 32"/>
                      <a:gd name="T10" fmla="*/ 51 w 53"/>
                      <a:gd name="T11" fmla="*/ 23 h 32"/>
                      <a:gd name="T12" fmla="*/ 49 w 53"/>
                      <a:gd name="T13" fmla="*/ 31 h 32"/>
                      <a:gd name="T14" fmla="*/ 46 w 53"/>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32">
                        <a:moveTo>
                          <a:pt x="46" y="32"/>
                        </a:moveTo>
                        <a:cubicBezTo>
                          <a:pt x="44" y="32"/>
                          <a:pt x="42" y="31"/>
                          <a:pt x="41" y="29"/>
                        </a:cubicBezTo>
                        <a:cubicBezTo>
                          <a:pt x="40" y="29"/>
                          <a:pt x="29" y="12"/>
                          <a:pt x="6" y="12"/>
                        </a:cubicBezTo>
                        <a:cubicBezTo>
                          <a:pt x="3" y="12"/>
                          <a:pt x="0" y="9"/>
                          <a:pt x="1" y="6"/>
                        </a:cubicBezTo>
                        <a:cubicBezTo>
                          <a:pt x="1" y="2"/>
                          <a:pt x="3" y="0"/>
                          <a:pt x="7" y="0"/>
                        </a:cubicBezTo>
                        <a:cubicBezTo>
                          <a:pt x="36" y="1"/>
                          <a:pt x="50" y="22"/>
                          <a:pt x="51" y="23"/>
                        </a:cubicBezTo>
                        <a:cubicBezTo>
                          <a:pt x="53" y="26"/>
                          <a:pt x="52" y="29"/>
                          <a:pt x="49" y="31"/>
                        </a:cubicBezTo>
                        <a:cubicBezTo>
                          <a:pt x="48" y="32"/>
                          <a:pt x="47" y="32"/>
                          <a:pt x="46" y="32"/>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3" name="išļïḑè"/>
                  <p:cNvSpPr/>
                  <p:nvPr/>
                </p:nvSpPr>
                <p:spPr bwMode="auto">
                  <a:xfrm>
                    <a:off x="7408089" y="1882588"/>
                    <a:ext cx="118607" cy="41512"/>
                  </a:xfrm>
                  <a:custGeom>
                    <a:avLst/>
                    <a:gdLst>
                      <a:gd name="T0" fmla="*/ 70 w 77"/>
                      <a:gd name="T1" fmla="*/ 26 h 27"/>
                      <a:gd name="T2" fmla="*/ 66 w 77"/>
                      <a:gd name="T3" fmla="*/ 24 h 27"/>
                      <a:gd name="T4" fmla="*/ 37 w 77"/>
                      <a:gd name="T5" fmla="*/ 12 h 27"/>
                      <a:gd name="T6" fmla="*/ 11 w 77"/>
                      <a:gd name="T7" fmla="*/ 24 h 27"/>
                      <a:gd name="T8" fmla="*/ 2 w 77"/>
                      <a:gd name="T9" fmla="*/ 24 h 27"/>
                      <a:gd name="T10" fmla="*/ 2 w 77"/>
                      <a:gd name="T11" fmla="*/ 16 h 27"/>
                      <a:gd name="T12" fmla="*/ 37 w 77"/>
                      <a:gd name="T13" fmla="*/ 0 h 27"/>
                      <a:gd name="T14" fmla="*/ 75 w 77"/>
                      <a:gd name="T15" fmla="*/ 16 h 27"/>
                      <a:gd name="T16" fmla="*/ 75 w 77"/>
                      <a:gd name="T17" fmla="*/ 24 h 27"/>
                      <a:gd name="T18" fmla="*/ 70 w 77"/>
                      <a:gd name="T19" fmla="*/ 26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27">
                        <a:moveTo>
                          <a:pt x="70" y="26"/>
                        </a:moveTo>
                        <a:cubicBezTo>
                          <a:pt x="69" y="26"/>
                          <a:pt x="67" y="25"/>
                          <a:pt x="66" y="24"/>
                        </a:cubicBezTo>
                        <a:cubicBezTo>
                          <a:pt x="66" y="24"/>
                          <a:pt x="54" y="12"/>
                          <a:pt x="37" y="12"/>
                        </a:cubicBezTo>
                        <a:cubicBezTo>
                          <a:pt x="21" y="12"/>
                          <a:pt x="11" y="24"/>
                          <a:pt x="11" y="24"/>
                        </a:cubicBezTo>
                        <a:cubicBezTo>
                          <a:pt x="9" y="26"/>
                          <a:pt x="5" y="27"/>
                          <a:pt x="2" y="24"/>
                        </a:cubicBezTo>
                        <a:cubicBezTo>
                          <a:pt x="0" y="22"/>
                          <a:pt x="0" y="19"/>
                          <a:pt x="2" y="16"/>
                        </a:cubicBezTo>
                        <a:cubicBezTo>
                          <a:pt x="2" y="15"/>
                          <a:pt x="16" y="0"/>
                          <a:pt x="37" y="0"/>
                        </a:cubicBezTo>
                        <a:cubicBezTo>
                          <a:pt x="59" y="0"/>
                          <a:pt x="74" y="15"/>
                          <a:pt x="75" y="16"/>
                        </a:cubicBezTo>
                        <a:cubicBezTo>
                          <a:pt x="77" y="18"/>
                          <a:pt x="77" y="22"/>
                          <a:pt x="75" y="24"/>
                        </a:cubicBezTo>
                        <a:cubicBezTo>
                          <a:pt x="73" y="25"/>
                          <a:pt x="72" y="26"/>
                          <a:pt x="70" y="26"/>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44" name="íśliḍè"/>
                  <p:cNvSpPr/>
                  <p:nvPr/>
                </p:nvSpPr>
                <p:spPr bwMode="auto">
                  <a:xfrm>
                    <a:off x="7562278" y="1891483"/>
                    <a:ext cx="62269" cy="104769"/>
                  </a:xfrm>
                  <a:custGeom>
                    <a:avLst/>
                    <a:gdLst>
                      <a:gd name="T0" fmla="*/ 0 w 41"/>
                      <a:gd name="T1" fmla="*/ 47 h 68"/>
                      <a:gd name="T2" fmla="*/ 20 w 41"/>
                      <a:gd name="T3" fmla="*/ 0 h 68"/>
                      <a:gd name="T4" fmla="*/ 41 w 41"/>
                      <a:gd name="T5" fmla="*/ 47 h 68"/>
                      <a:gd name="T6" fmla="*/ 20 w 41"/>
                      <a:gd name="T7" fmla="*/ 68 h 68"/>
                      <a:gd name="T8" fmla="*/ 0 w 41"/>
                      <a:gd name="T9" fmla="*/ 47 h 68"/>
                    </a:gdLst>
                    <a:ahLst/>
                    <a:cxnLst>
                      <a:cxn ang="0">
                        <a:pos x="T0" y="T1"/>
                      </a:cxn>
                      <a:cxn ang="0">
                        <a:pos x="T2" y="T3"/>
                      </a:cxn>
                      <a:cxn ang="0">
                        <a:pos x="T4" y="T5"/>
                      </a:cxn>
                      <a:cxn ang="0">
                        <a:pos x="T6" y="T7"/>
                      </a:cxn>
                      <a:cxn ang="0">
                        <a:pos x="T8" y="T9"/>
                      </a:cxn>
                    </a:cxnLst>
                    <a:rect l="0" t="0" r="r" b="b"/>
                    <a:pathLst>
                      <a:path w="41" h="68">
                        <a:moveTo>
                          <a:pt x="0" y="47"/>
                        </a:moveTo>
                        <a:cubicBezTo>
                          <a:pt x="0" y="36"/>
                          <a:pt x="20" y="0"/>
                          <a:pt x="20" y="0"/>
                        </a:cubicBezTo>
                        <a:cubicBezTo>
                          <a:pt x="20" y="0"/>
                          <a:pt x="41" y="36"/>
                          <a:pt x="41" y="47"/>
                        </a:cubicBezTo>
                        <a:cubicBezTo>
                          <a:pt x="41" y="58"/>
                          <a:pt x="31" y="68"/>
                          <a:pt x="20" y="68"/>
                        </a:cubicBezTo>
                        <a:cubicBezTo>
                          <a:pt x="9" y="68"/>
                          <a:pt x="0" y="58"/>
                          <a:pt x="0" y="47"/>
                        </a:cubicBezTo>
                        <a:close/>
                      </a:path>
                    </a:pathLst>
                  </a:custGeom>
                  <a:solidFill>
                    <a:srgbClr val="5F88F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nvGrpSpPr>
                <p:cNvPr id="26" name="ïṡḻïḓê"/>
                <p:cNvGrpSpPr/>
                <p:nvPr/>
              </p:nvGrpSpPr>
              <p:grpSpPr>
                <a:xfrm>
                  <a:off x="7568208" y="2426203"/>
                  <a:ext cx="774899" cy="774899"/>
                  <a:chOff x="7568208" y="2426203"/>
                  <a:chExt cx="774899" cy="774899"/>
                </a:xfrm>
              </p:grpSpPr>
              <p:sp>
                <p:nvSpPr>
                  <p:cNvPr id="27" name="ïṣľiḓe"/>
                  <p:cNvSpPr/>
                  <p:nvPr/>
                </p:nvSpPr>
                <p:spPr bwMode="auto">
                  <a:xfrm>
                    <a:off x="7568208" y="2426203"/>
                    <a:ext cx="774899" cy="774899"/>
                  </a:xfrm>
                  <a:custGeom>
                    <a:avLst/>
                    <a:gdLst>
                      <a:gd name="T0" fmla="*/ 469 w 504"/>
                      <a:gd name="T1" fmla="*/ 189 h 505"/>
                      <a:gd name="T2" fmla="*/ 188 w 504"/>
                      <a:gd name="T3" fmla="*/ 36 h 505"/>
                      <a:gd name="T4" fmla="*/ 35 w 504"/>
                      <a:gd name="T5" fmla="*/ 317 h 505"/>
                      <a:gd name="T6" fmla="*/ 316 w 504"/>
                      <a:gd name="T7" fmla="*/ 470 h 505"/>
                      <a:gd name="T8" fmla="*/ 469 w 504"/>
                      <a:gd name="T9" fmla="*/ 189 h 505"/>
                    </a:gdLst>
                    <a:ahLst/>
                    <a:cxnLst>
                      <a:cxn ang="0">
                        <a:pos x="T0" y="T1"/>
                      </a:cxn>
                      <a:cxn ang="0">
                        <a:pos x="T2" y="T3"/>
                      </a:cxn>
                      <a:cxn ang="0">
                        <a:pos x="T4" y="T5"/>
                      </a:cxn>
                      <a:cxn ang="0">
                        <a:pos x="T6" y="T7"/>
                      </a:cxn>
                      <a:cxn ang="0">
                        <a:pos x="T8" y="T9"/>
                      </a:cxn>
                    </a:cxnLst>
                    <a:rect l="0" t="0" r="r" b="b"/>
                    <a:pathLst>
                      <a:path w="504" h="505">
                        <a:moveTo>
                          <a:pt x="469" y="189"/>
                        </a:moveTo>
                        <a:cubicBezTo>
                          <a:pt x="434" y="69"/>
                          <a:pt x="308" y="0"/>
                          <a:pt x="188" y="36"/>
                        </a:cubicBezTo>
                        <a:cubicBezTo>
                          <a:pt x="68" y="71"/>
                          <a:pt x="0" y="197"/>
                          <a:pt x="35" y="317"/>
                        </a:cubicBezTo>
                        <a:cubicBezTo>
                          <a:pt x="71" y="437"/>
                          <a:pt x="196" y="505"/>
                          <a:pt x="316" y="470"/>
                        </a:cubicBezTo>
                        <a:cubicBezTo>
                          <a:pt x="436" y="434"/>
                          <a:pt x="504" y="308"/>
                          <a:pt x="469" y="189"/>
                        </a:cubicBez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8" name="îSḷídè"/>
                  <p:cNvSpPr/>
                  <p:nvPr/>
                </p:nvSpPr>
                <p:spPr bwMode="auto">
                  <a:xfrm>
                    <a:off x="7573150" y="2875920"/>
                    <a:ext cx="166050" cy="164073"/>
                  </a:xfrm>
                  <a:custGeom>
                    <a:avLst/>
                    <a:gdLst>
                      <a:gd name="T0" fmla="*/ 168 w 168"/>
                      <a:gd name="T1" fmla="*/ 43 h 166"/>
                      <a:gd name="T2" fmla="*/ 45 w 168"/>
                      <a:gd name="T3" fmla="*/ 0 h 166"/>
                      <a:gd name="T4" fmla="*/ 0 w 168"/>
                      <a:gd name="T5" fmla="*/ 122 h 166"/>
                      <a:gd name="T6" fmla="*/ 123 w 168"/>
                      <a:gd name="T7" fmla="*/ 166 h 166"/>
                      <a:gd name="T8" fmla="*/ 168 w 168"/>
                      <a:gd name="T9" fmla="*/ 43 h 166"/>
                    </a:gdLst>
                    <a:ahLst/>
                    <a:cxnLst>
                      <a:cxn ang="0">
                        <a:pos x="T0" y="T1"/>
                      </a:cxn>
                      <a:cxn ang="0">
                        <a:pos x="T2" y="T3"/>
                      </a:cxn>
                      <a:cxn ang="0">
                        <a:pos x="T4" y="T5"/>
                      </a:cxn>
                      <a:cxn ang="0">
                        <a:pos x="T6" y="T7"/>
                      </a:cxn>
                      <a:cxn ang="0">
                        <a:pos x="T8" y="T9"/>
                      </a:cxn>
                    </a:cxnLst>
                    <a:rect l="0" t="0" r="r" b="b"/>
                    <a:pathLst>
                      <a:path w="168" h="166">
                        <a:moveTo>
                          <a:pt x="168" y="43"/>
                        </a:moveTo>
                        <a:lnTo>
                          <a:pt x="45" y="0"/>
                        </a:lnTo>
                        <a:lnTo>
                          <a:pt x="0" y="122"/>
                        </a:lnTo>
                        <a:lnTo>
                          <a:pt x="123" y="166"/>
                        </a:lnTo>
                        <a:lnTo>
                          <a:pt x="168" y="43"/>
                        </a:lnTo>
                        <a:close/>
                      </a:path>
                    </a:pathLst>
                  </a:custGeom>
                  <a:solidFill>
                    <a:srgbClr val="B6D2F2"/>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29" name="i$ľiḓê"/>
                  <p:cNvSpPr/>
                  <p:nvPr/>
                </p:nvSpPr>
                <p:spPr bwMode="auto">
                  <a:xfrm>
                    <a:off x="7610709" y="2470680"/>
                    <a:ext cx="688909" cy="686932"/>
                  </a:xfrm>
                  <a:custGeom>
                    <a:avLst/>
                    <a:gdLst>
                      <a:gd name="T0" fmla="*/ 417 w 448"/>
                      <a:gd name="T1" fmla="*/ 167 h 448"/>
                      <a:gd name="T2" fmla="*/ 167 w 448"/>
                      <a:gd name="T3" fmla="*/ 31 h 448"/>
                      <a:gd name="T4" fmla="*/ 31 w 448"/>
                      <a:gd name="T5" fmla="*/ 281 h 448"/>
                      <a:gd name="T6" fmla="*/ 281 w 448"/>
                      <a:gd name="T7" fmla="*/ 416 h 448"/>
                      <a:gd name="T8" fmla="*/ 417 w 448"/>
                      <a:gd name="T9" fmla="*/ 167 h 448"/>
                    </a:gdLst>
                    <a:ahLst/>
                    <a:cxnLst>
                      <a:cxn ang="0">
                        <a:pos x="T0" y="T1"/>
                      </a:cxn>
                      <a:cxn ang="0">
                        <a:pos x="T2" y="T3"/>
                      </a:cxn>
                      <a:cxn ang="0">
                        <a:pos x="T4" y="T5"/>
                      </a:cxn>
                      <a:cxn ang="0">
                        <a:pos x="T6" y="T7"/>
                      </a:cxn>
                      <a:cxn ang="0">
                        <a:pos x="T8" y="T9"/>
                      </a:cxn>
                    </a:cxnLst>
                    <a:rect l="0" t="0" r="r" b="b"/>
                    <a:pathLst>
                      <a:path w="448" h="448">
                        <a:moveTo>
                          <a:pt x="417" y="167"/>
                        </a:moveTo>
                        <a:cubicBezTo>
                          <a:pt x="385" y="60"/>
                          <a:pt x="273" y="0"/>
                          <a:pt x="167" y="31"/>
                        </a:cubicBezTo>
                        <a:cubicBezTo>
                          <a:pt x="61" y="63"/>
                          <a:pt x="0" y="174"/>
                          <a:pt x="31" y="281"/>
                        </a:cubicBezTo>
                        <a:cubicBezTo>
                          <a:pt x="63" y="387"/>
                          <a:pt x="175" y="448"/>
                          <a:pt x="281" y="416"/>
                        </a:cubicBezTo>
                        <a:cubicBezTo>
                          <a:pt x="387" y="385"/>
                          <a:pt x="448" y="273"/>
                          <a:pt x="417" y="1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0" name="ïṩlïḑè"/>
                  <p:cNvSpPr/>
                  <p:nvPr/>
                </p:nvSpPr>
                <p:spPr bwMode="auto">
                  <a:xfrm>
                    <a:off x="7839028" y="2860106"/>
                    <a:ext cx="50408" cy="49420"/>
                  </a:xfrm>
                  <a:prstGeom prst="ellipse">
                    <a:avLst/>
                  </a:pr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1" name="iṥlíḍè"/>
                  <p:cNvSpPr/>
                  <p:nvPr/>
                </p:nvSpPr>
                <p:spPr bwMode="auto">
                  <a:xfrm>
                    <a:off x="7791585" y="2829466"/>
                    <a:ext cx="141340" cy="44478"/>
                  </a:xfrm>
                  <a:custGeom>
                    <a:avLst/>
                    <a:gdLst>
                      <a:gd name="T0" fmla="*/ 87 w 92"/>
                      <a:gd name="T1" fmla="*/ 29 h 29"/>
                      <a:gd name="T2" fmla="*/ 51 w 92"/>
                      <a:gd name="T3" fmla="*/ 29 h 29"/>
                      <a:gd name="T4" fmla="*/ 3 w 92"/>
                      <a:gd name="T5" fmla="*/ 10 h 29"/>
                      <a:gd name="T6" fmla="*/ 1 w 92"/>
                      <a:gd name="T7" fmla="*/ 3 h 29"/>
                      <a:gd name="T8" fmla="*/ 9 w 92"/>
                      <a:gd name="T9" fmla="*/ 2 h 29"/>
                      <a:gd name="T10" fmla="*/ 51 w 92"/>
                      <a:gd name="T11" fmla="*/ 19 h 29"/>
                      <a:gd name="T12" fmla="*/ 87 w 92"/>
                      <a:gd name="T13" fmla="*/ 19 h 29"/>
                      <a:gd name="T14" fmla="*/ 92 w 92"/>
                      <a:gd name="T15" fmla="*/ 24 h 29"/>
                      <a:gd name="T16" fmla="*/ 87 w 9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9">
                        <a:moveTo>
                          <a:pt x="87" y="29"/>
                        </a:moveTo>
                        <a:cubicBezTo>
                          <a:pt x="51" y="29"/>
                          <a:pt x="51" y="29"/>
                          <a:pt x="51" y="29"/>
                        </a:cubicBezTo>
                        <a:cubicBezTo>
                          <a:pt x="32" y="29"/>
                          <a:pt x="4" y="11"/>
                          <a:pt x="3" y="10"/>
                        </a:cubicBezTo>
                        <a:cubicBezTo>
                          <a:pt x="1" y="9"/>
                          <a:pt x="0" y="6"/>
                          <a:pt x="1" y="3"/>
                        </a:cubicBezTo>
                        <a:cubicBezTo>
                          <a:pt x="3" y="1"/>
                          <a:pt x="6" y="0"/>
                          <a:pt x="9" y="2"/>
                        </a:cubicBezTo>
                        <a:cubicBezTo>
                          <a:pt x="16" y="6"/>
                          <a:pt x="38" y="19"/>
                          <a:pt x="51" y="19"/>
                        </a:cubicBezTo>
                        <a:cubicBezTo>
                          <a:pt x="87" y="19"/>
                          <a:pt x="87" y="19"/>
                          <a:pt x="87" y="19"/>
                        </a:cubicBezTo>
                        <a:cubicBezTo>
                          <a:pt x="90" y="19"/>
                          <a:pt x="92" y="21"/>
                          <a:pt x="92" y="24"/>
                        </a:cubicBezTo>
                        <a:cubicBezTo>
                          <a:pt x="92" y="27"/>
                          <a:pt x="90" y="29"/>
                          <a:pt x="87" y="29"/>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2" name="íṧľîḑè"/>
                  <p:cNvSpPr/>
                  <p:nvPr/>
                </p:nvSpPr>
                <p:spPr bwMode="auto">
                  <a:xfrm>
                    <a:off x="8022868" y="2860106"/>
                    <a:ext cx="51396" cy="49420"/>
                  </a:xfrm>
                  <a:prstGeom prst="ellipse">
                    <a:avLst/>
                  </a:pr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3" name="iṡliḋe"/>
                  <p:cNvSpPr/>
                  <p:nvPr/>
                </p:nvSpPr>
                <p:spPr bwMode="auto">
                  <a:xfrm>
                    <a:off x="7980367" y="2829466"/>
                    <a:ext cx="141340" cy="44478"/>
                  </a:xfrm>
                  <a:custGeom>
                    <a:avLst/>
                    <a:gdLst>
                      <a:gd name="T0" fmla="*/ 5 w 92"/>
                      <a:gd name="T1" fmla="*/ 29 h 29"/>
                      <a:gd name="T2" fmla="*/ 41 w 92"/>
                      <a:gd name="T3" fmla="*/ 29 h 29"/>
                      <a:gd name="T4" fmla="*/ 89 w 92"/>
                      <a:gd name="T5" fmla="*/ 10 h 29"/>
                      <a:gd name="T6" fmla="*/ 91 w 92"/>
                      <a:gd name="T7" fmla="*/ 3 h 29"/>
                      <a:gd name="T8" fmla="*/ 83 w 92"/>
                      <a:gd name="T9" fmla="*/ 2 h 29"/>
                      <a:gd name="T10" fmla="*/ 41 w 92"/>
                      <a:gd name="T11" fmla="*/ 19 h 29"/>
                      <a:gd name="T12" fmla="*/ 5 w 92"/>
                      <a:gd name="T13" fmla="*/ 19 h 29"/>
                      <a:gd name="T14" fmla="*/ 0 w 92"/>
                      <a:gd name="T15" fmla="*/ 24 h 29"/>
                      <a:gd name="T16" fmla="*/ 5 w 92"/>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29">
                        <a:moveTo>
                          <a:pt x="5" y="29"/>
                        </a:moveTo>
                        <a:cubicBezTo>
                          <a:pt x="41" y="29"/>
                          <a:pt x="41" y="29"/>
                          <a:pt x="41" y="29"/>
                        </a:cubicBezTo>
                        <a:cubicBezTo>
                          <a:pt x="60" y="29"/>
                          <a:pt x="88" y="11"/>
                          <a:pt x="89" y="10"/>
                        </a:cubicBezTo>
                        <a:cubicBezTo>
                          <a:pt x="92" y="9"/>
                          <a:pt x="92" y="6"/>
                          <a:pt x="91" y="3"/>
                        </a:cubicBezTo>
                        <a:cubicBezTo>
                          <a:pt x="89" y="1"/>
                          <a:pt x="86" y="0"/>
                          <a:pt x="83" y="2"/>
                        </a:cubicBezTo>
                        <a:cubicBezTo>
                          <a:pt x="76" y="6"/>
                          <a:pt x="54" y="19"/>
                          <a:pt x="41" y="19"/>
                        </a:cubicBezTo>
                        <a:cubicBezTo>
                          <a:pt x="5" y="19"/>
                          <a:pt x="5" y="19"/>
                          <a:pt x="5" y="19"/>
                        </a:cubicBezTo>
                        <a:cubicBezTo>
                          <a:pt x="2" y="19"/>
                          <a:pt x="0" y="21"/>
                          <a:pt x="0" y="24"/>
                        </a:cubicBezTo>
                        <a:cubicBezTo>
                          <a:pt x="0" y="27"/>
                          <a:pt x="2" y="29"/>
                          <a:pt x="5" y="29"/>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sp>
                <p:nvSpPr>
                  <p:cNvPr id="34" name="išḷíḓè"/>
                  <p:cNvSpPr/>
                  <p:nvPr/>
                </p:nvSpPr>
                <p:spPr bwMode="auto">
                  <a:xfrm>
                    <a:off x="7884494" y="2931270"/>
                    <a:ext cx="142328" cy="28663"/>
                  </a:xfrm>
                  <a:custGeom>
                    <a:avLst/>
                    <a:gdLst>
                      <a:gd name="T0" fmla="*/ 85 w 92"/>
                      <a:gd name="T1" fmla="*/ 19 h 19"/>
                      <a:gd name="T2" fmla="*/ 84 w 92"/>
                      <a:gd name="T3" fmla="*/ 19 h 19"/>
                      <a:gd name="T4" fmla="*/ 8 w 92"/>
                      <a:gd name="T5" fmla="*/ 19 h 19"/>
                      <a:gd name="T6" fmla="*/ 0 w 92"/>
                      <a:gd name="T7" fmla="*/ 13 h 19"/>
                      <a:gd name="T8" fmla="*/ 6 w 92"/>
                      <a:gd name="T9" fmla="*/ 6 h 19"/>
                      <a:gd name="T10" fmla="*/ 86 w 92"/>
                      <a:gd name="T11" fmla="*/ 6 h 19"/>
                      <a:gd name="T12" fmla="*/ 92 w 92"/>
                      <a:gd name="T13" fmla="*/ 13 h 19"/>
                      <a:gd name="T14" fmla="*/ 85 w 92"/>
                      <a:gd name="T15" fmla="*/ 19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9">
                        <a:moveTo>
                          <a:pt x="85" y="19"/>
                        </a:moveTo>
                        <a:cubicBezTo>
                          <a:pt x="85" y="19"/>
                          <a:pt x="85" y="19"/>
                          <a:pt x="84" y="19"/>
                        </a:cubicBezTo>
                        <a:cubicBezTo>
                          <a:pt x="51" y="14"/>
                          <a:pt x="8" y="19"/>
                          <a:pt x="8" y="19"/>
                        </a:cubicBezTo>
                        <a:cubicBezTo>
                          <a:pt x="4" y="19"/>
                          <a:pt x="1" y="17"/>
                          <a:pt x="0" y="13"/>
                        </a:cubicBezTo>
                        <a:cubicBezTo>
                          <a:pt x="0" y="10"/>
                          <a:pt x="2" y="6"/>
                          <a:pt x="6" y="6"/>
                        </a:cubicBezTo>
                        <a:cubicBezTo>
                          <a:pt x="8" y="6"/>
                          <a:pt x="51" y="0"/>
                          <a:pt x="86" y="6"/>
                        </a:cubicBezTo>
                        <a:cubicBezTo>
                          <a:pt x="90" y="6"/>
                          <a:pt x="92" y="10"/>
                          <a:pt x="92" y="13"/>
                        </a:cubicBezTo>
                        <a:cubicBezTo>
                          <a:pt x="91" y="17"/>
                          <a:pt x="88" y="19"/>
                          <a:pt x="85" y="19"/>
                        </a:cubicBezTo>
                        <a:close/>
                      </a:path>
                    </a:pathLst>
                  </a:custGeom>
                  <a:solidFill>
                    <a:srgbClr val="1E1E1E"/>
                  </a:solidFill>
                  <a:ln>
                    <a:noFill/>
                  </a:ln>
                  <a:extLst>
                    <a:ext uri="{91240B29-F687-4F45-9708-019B960494DF}">
                      <a14:hiddenLine xmlns:a14="http://schemas.microsoft.com/office/drawing/2010/main" w="9525">
                        <a:solidFill>
                          <a:srgbClr val="000000"/>
                        </a:solidFill>
                        <a:round/>
                      </a14:hiddenLine>
                    </a:ext>
                  </a:extLst>
                </p:spPr>
                <p:txBody>
                  <a:bodyPr anchor="ctr"/>
                  <a:lstStyle/>
                  <a:p>
                    <a:pPr algn="ctr"/>
                  </a:p>
                </p:txBody>
              </p:sp>
            </p:grpSp>
          </p:grpSp>
          <p:sp>
            <p:nvSpPr>
              <p:cNvPr id="19" name="iśļíḋe"/>
              <p:cNvSpPr txBox="1"/>
              <p:nvPr/>
            </p:nvSpPr>
            <p:spPr>
              <a:xfrm>
                <a:off x="671515" y="1314487"/>
                <a:ext cx="4514047" cy="1980000"/>
              </a:xfrm>
              <a:prstGeom prst="rect">
                <a:avLst/>
              </a:prstGeom>
              <a:noFill/>
            </p:spPr>
            <p:txBody>
              <a:bodyPr wrap="square" lIns="90000" tIns="46800" rIns="90000" bIns="46800" rtlCol="0">
                <a:normAutofit/>
              </a:bodyPr>
              <a:lstStyle/>
              <a:p>
                <a:pPr eaLnBrk="1" hangingPunct="1">
                  <a:lnSpc>
                    <a:spcPct val="120000"/>
                  </a:lnSpc>
                </a:pPr>
                <a:r>
                  <a:rPr lang="zh-CN" altLang="en-US" sz="2000" dirty="0"/>
                  <a:t>对待本职工作之外的事情的态度。是事不关已、高高挂起，还是主动协助，积极帮忙。这是制度管不到的，很说明问题</a:t>
                </a:r>
                <a:endParaRPr lang="zh-CN" altLang="en-US" sz="2000" dirty="0"/>
              </a:p>
            </p:txBody>
          </p:sp>
        </p:grpSp>
        <p:sp>
          <p:nvSpPr>
            <p:cNvPr id="5" name="iş1ide"/>
            <p:cNvSpPr/>
            <p:nvPr/>
          </p:nvSpPr>
          <p:spPr bwMode="auto">
            <a:xfrm>
              <a:off x="5730763" y="3576051"/>
              <a:ext cx="101777" cy="244750"/>
            </a:xfrm>
            <a:custGeom>
              <a:avLst/>
              <a:gdLst>
                <a:gd name="T0" fmla="*/ 47 w 54"/>
                <a:gd name="T1" fmla="*/ 0 h 130"/>
                <a:gd name="T2" fmla="*/ 6 w 54"/>
                <a:gd name="T3" fmla="*/ 0 h 130"/>
                <a:gd name="T4" fmla="*/ 0 w 54"/>
                <a:gd name="T5" fmla="*/ 6 h 130"/>
                <a:gd name="T6" fmla="*/ 0 w 54"/>
                <a:gd name="T7" fmla="*/ 124 h 130"/>
                <a:gd name="T8" fmla="*/ 6 w 54"/>
                <a:gd name="T9" fmla="*/ 130 h 130"/>
                <a:gd name="T10" fmla="*/ 47 w 54"/>
                <a:gd name="T11" fmla="*/ 130 h 130"/>
                <a:gd name="T12" fmla="*/ 54 w 54"/>
                <a:gd name="T13" fmla="*/ 124 h 130"/>
                <a:gd name="T14" fmla="*/ 54 w 54"/>
                <a:gd name="T15" fmla="*/ 6 h 130"/>
                <a:gd name="T16" fmla="*/ 47 w 54"/>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47" y="0"/>
                  </a:moveTo>
                  <a:cubicBezTo>
                    <a:pt x="6" y="0"/>
                    <a:pt x="6" y="0"/>
                    <a:pt x="6" y="0"/>
                  </a:cubicBezTo>
                  <a:cubicBezTo>
                    <a:pt x="3" y="0"/>
                    <a:pt x="0" y="3"/>
                    <a:pt x="0" y="6"/>
                  </a:cubicBezTo>
                  <a:cubicBezTo>
                    <a:pt x="0" y="124"/>
                    <a:pt x="0" y="124"/>
                    <a:pt x="0" y="124"/>
                  </a:cubicBezTo>
                  <a:cubicBezTo>
                    <a:pt x="0" y="127"/>
                    <a:pt x="3" y="130"/>
                    <a:pt x="6" y="130"/>
                  </a:cubicBezTo>
                  <a:cubicBezTo>
                    <a:pt x="47" y="130"/>
                    <a:pt x="47" y="130"/>
                    <a:pt x="47" y="130"/>
                  </a:cubicBezTo>
                  <a:cubicBezTo>
                    <a:pt x="51" y="130"/>
                    <a:pt x="54" y="127"/>
                    <a:pt x="54" y="124"/>
                  </a:cubicBezTo>
                  <a:cubicBezTo>
                    <a:pt x="54" y="6"/>
                    <a:pt x="54" y="6"/>
                    <a:pt x="54" y="6"/>
                  </a:cubicBezTo>
                  <a:cubicBezTo>
                    <a:pt x="54" y="3"/>
                    <a:pt x="51" y="0"/>
                    <a:pt x="47" y="0"/>
                  </a:cubicBezTo>
                  <a:close/>
                </a:path>
              </a:pathLst>
            </a:custGeom>
            <a:solidFill>
              <a:schemeClr val="bg1"/>
            </a:solidFill>
            <a:ln>
              <a:noFill/>
            </a:ln>
          </p:spPr>
          <p:txBody>
            <a:bodyPr anchor="ctr"/>
            <a:lstStyle/>
            <a:p>
              <a:pPr algn="ctr"/>
            </a:p>
          </p:txBody>
        </p:sp>
        <p:sp>
          <p:nvSpPr>
            <p:cNvPr id="6" name="ï$ļiďè"/>
            <p:cNvSpPr/>
            <p:nvPr/>
          </p:nvSpPr>
          <p:spPr bwMode="auto">
            <a:xfrm>
              <a:off x="5865110" y="3378753"/>
              <a:ext cx="306540" cy="430126"/>
            </a:xfrm>
            <a:custGeom>
              <a:avLst/>
              <a:gdLst>
                <a:gd name="T0" fmla="*/ 157 w 162"/>
                <a:gd name="T1" fmla="*/ 151 h 228"/>
                <a:gd name="T2" fmla="*/ 147 w 162"/>
                <a:gd name="T3" fmla="*/ 135 h 228"/>
                <a:gd name="T4" fmla="*/ 162 w 162"/>
                <a:gd name="T5" fmla="*/ 117 h 228"/>
                <a:gd name="T6" fmla="*/ 144 w 162"/>
                <a:gd name="T7" fmla="*/ 99 h 228"/>
                <a:gd name="T8" fmla="*/ 79 w 162"/>
                <a:gd name="T9" fmla="*/ 99 h 228"/>
                <a:gd name="T10" fmla="*/ 95 w 162"/>
                <a:gd name="T11" fmla="*/ 53 h 228"/>
                <a:gd name="T12" fmla="*/ 75 w 162"/>
                <a:gd name="T13" fmla="*/ 2 h 228"/>
                <a:gd name="T14" fmla="*/ 56 w 162"/>
                <a:gd name="T15" fmla="*/ 40 h 228"/>
                <a:gd name="T16" fmla="*/ 1 w 162"/>
                <a:gd name="T17" fmla="*/ 115 h 228"/>
                <a:gd name="T18" fmla="*/ 1 w 162"/>
                <a:gd name="T19" fmla="*/ 208 h 228"/>
                <a:gd name="T20" fmla="*/ 19 w 162"/>
                <a:gd name="T21" fmla="*/ 228 h 228"/>
                <a:gd name="T22" fmla="*/ 21 w 162"/>
                <a:gd name="T23" fmla="*/ 228 h 228"/>
                <a:gd name="T24" fmla="*/ 137 w 162"/>
                <a:gd name="T25" fmla="*/ 228 h 228"/>
                <a:gd name="T26" fmla="*/ 152 w 162"/>
                <a:gd name="T27" fmla="*/ 213 h 228"/>
                <a:gd name="T28" fmla="*/ 137 w 162"/>
                <a:gd name="T29" fmla="*/ 199 h 228"/>
                <a:gd name="T30" fmla="*/ 140 w 162"/>
                <a:gd name="T31" fmla="*/ 199 h 228"/>
                <a:gd name="T32" fmla="*/ 155 w 162"/>
                <a:gd name="T33" fmla="*/ 184 h 228"/>
                <a:gd name="T34" fmla="*/ 140 w 162"/>
                <a:gd name="T35" fmla="*/ 169 h 228"/>
                <a:gd name="T36" fmla="*/ 139 w 162"/>
                <a:gd name="T37" fmla="*/ 169 h 228"/>
                <a:gd name="T38" fmla="*/ 157 w 162"/>
                <a:gd name="T39" fmla="*/ 15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2" h="228">
                  <a:moveTo>
                    <a:pt x="157" y="151"/>
                  </a:moveTo>
                  <a:cubicBezTo>
                    <a:pt x="157" y="144"/>
                    <a:pt x="153" y="138"/>
                    <a:pt x="147" y="135"/>
                  </a:cubicBezTo>
                  <a:cubicBezTo>
                    <a:pt x="156" y="134"/>
                    <a:pt x="162" y="126"/>
                    <a:pt x="162" y="117"/>
                  </a:cubicBezTo>
                  <a:cubicBezTo>
                    <a:pt x="162" y="107"/>
                    <a:pt x="154" y="99"/>
                    <a:pt x="144" y="99"/>
                  </a:cubicBezTo>
                  <a:cubicBezTo>
                    <a:pt x="79" y="99"/>
                    <a:pt x="79" y="99"/>
                    <a:pt x="79" y="99"/>
                  </a:cubicBezTo>
                  <a:cubicBezTo>
                    <a:pt x="79" y="99"/>
                    <a:pt x="90" y="80"/>
                    <a:pt x="95" y="53"/>
                  </a:cubicBezTo>
                  <a:cubicBezTo>
                    <a:pt x="99" y="26"/>
                    <a:pt x="92" y="4"/>
                    <a:pt x="75" y="2"/>
                  </a:cubicBezTo>
                  <a:cubicBezTo>
                    <a:pt x="75" y="2"/>
                    <a:pt x="51" y="0"/>
                    <a:pt x="56" y="40"/>
                  </a:cubicBezTo>
                  <a:cubicBezTo>
                    <a:pt x="56" y="40"/>
                    <a:pt x="27" y="81"/>
                    <a:pt x="1" y="115"/>
                  </a:cubicBezTo>
                  <a:cubicBezTo>
                    <a:pt x="1" y="208"/>
                    <a:pt x="1" y="208"/>
                    <a:pt x="1" y="208"/>
                  </a:cubicBezTo>
                  <a:cubicBezTo>
                    <a:pt x="1" y="208"/>
                    <a:pt x="0" y="227"/>
                    <a:pt x="19" y="228"/>
                  </a:cubicBezTo>
                  <a:cubicBezTo>
                    <a:pt x="20" y="228"/>
                    <a:pt x="20" y="228"/>
                    <a:pt x="21" y="228"/>
                  </a:cubicBezTo>
                  <a:cubicBezTo>
                    <a:pt x="137" y="228"/>
                    <a:pt x="137" y="228"/>
                    <a:pt x="137" y="228"/>
                  </a:cubicBezTo>
                  <a:cubicBezTo>
                    <a:pt x="145" y="228"/>
                    <a:pt x="152" y="222"/>
                    <a:pt x="152" y="213"/>
                  </a:cubicBezTo>
                  <a:cubicBezTo>
                    <a:pt x="152" y="205"/>
                    <a:pt x="145" y="199"/>
                    <a:pt x="137" y="199"/>
                  </a:cubicBezTo>
                  <a:cubicBezTo>
                    <a:pt x="140" y="199"/>
                    <a:pt x="140" y="199"/>
                    <a:pt x="140" y="199"/>
                  </a:cubicBezTo>
                  <a:cubicBezTo>
                    <a:pt x="148" y="199"/>
                    <a:pt x="155" y="192"/>
                    <a:pt x="155" y="184"/>
                  </a:cubicBezTo>
                  <a:cubicBezTo>
                    <a:pt x="155" y="176"/>
                    <a:pt x="148" y="169"/>
                    <a:pt x="140" y="169"/>
                  </a:cubicBezTo>
                  <a:cubicBezTo>
                    <a:pt x="139" y="169"/>
                    <a:pt x="139" y="169"/>
                    <a:pt x="139" y="169"/>
                  </a:cubicBezTo>
                  <a:cubicBezTo>
                    <a:pt x="149" y="169"/>
                    <a:pt x="157" y="161"/>
                    <a:pt x="157" y="151"/>
                  </a:cubicBezTo>
                  <a:close/>
                </a:path>
              </a:pathLst>
            </a:custGeom>
            <a:solidFill>
              <a:schemeClr val="bg1"/>
            </a:solidFill>
            <a:ln>
              <a:noFill/>
            </a:ln>
          </p:spPr>
          <p:txBody>
            <a:bodyPr anchor="ctr"/>
            <a:lstStyle/>
            <a:p>
              <a:pPr algn="ctr"/>
            </a:p>
          </p:txBody>
        </p:sp>
      </p:grpSp>
      <p:sp>
        <p:nvSpPr>
          <p:cNvPr id="92"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93" name="Rectangle 2"/>
          <p:cNvSpPr txBox="1">
            <a:spLocks noChangeArrowheads="1"/>
          </p:cNvSpPr>
          <p:nvPr/>
        </p:nvSpPr>
        <p:spPr bwMode="auto">
          <a:xfrm>
            <a:off x="416734" y="63288"/>
            <a:ext cx="2078866"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algn="ctr" eaLnBrk="1" hangingPunct="1">
              <a:buNone/>
            </a:pPr>
            <a:r>
              <a:rPr lang="zh-CN" altLang="en-US" dirty="0">
                <a:solidFill>
                  <a:srgbClr val="ED7D31"/>
                </a:solidFill>
              </a:rPr>
              <a:t>三个衡量标准</a:t>
            </a:r>
            <a:endParaRPr lang="zh-CN" altLang="en-US"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9069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0" y="2852936"/>
            <a:ext cx="11522075" cy="2865087"/>
            <a:chOff x="1" y="1821663"/>
            <a:chExt cx="11522075" cy="2865087"/>
          </a:xfrm>
        </p:grpSpPr>
        <p:sp>
          <p:nvSpPr>
            <p:cNvPr id="4" name="iŝļiḍe"/>
            <p:cNvSpPr/>
            <p:nvPr/>
          </p:nvSpPr>
          <p:spPr>
            <a:xfrm>
              <a:off x="1" y="1839308"/>
              <a:ext cx="8075999" cy="2847442"/>
            </a:xfrm>
            <a:prstGeom prst="homePlate">
              <a:avLst>
                <a:gd name="adj" fmla="val 36237"/>
              </a:avLst>
            </a:prstGeom>
            <a:solidFill>
              <a:srgbClr val="ED7D3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ïślîḋè"/>
            <p:cNvSpPr/>
            <p:nvPr/>
          </p:nvSpPr>
          <p:spPr>
            <a:xfrm>
              <a:off x="669924" y="1821663"/>
              <a:ext cx="6371076" cy="286508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š1iḑè"/>
            <p:cNvSpPr txBox="1"/>
            <p:nvPr/>
          </p:nvSpPr>
          <p:spPr>
            <a:xfrm>
              <a:off x="8211000" y="2529000"/>
              <a:ext cx="3311076" cy="1468059"/>
            </a:xfrm>
            <a:prstGeom prst="rect">
              <a:avLst/>
            </a:prstGeom>
            <a:noFill/>
          </p:spPr>
          <p:txBody>
            <a:bodyPr wrap="square" lIns="90000" tIns="46800" rIns="90000" bIns="46800" rtlCol="0">
              <a:normAutofit/>
            </a:bodyPr>
            <a:lstStyle/>
            <a:p>
              <a:r>
                <a:rPr lang="zh-CN" altLang="en-US" sz="2800" b="1" dirty="0"/>
                <a:t>在统一的企业文化指导下企业的部分东西是应该统一的</a:t>
              </a:r>
              <a:endParaRPr lang="zh-CN" altLang="en-US" sz="2800" b="1" dirty="0"/>
            </a:p>
          </p:txBody>
        </p:sp>
        <p:grpSp>
          <p:nvGrpSpPr>
            <p:cNvPr id="7" name="iṥ1iḋê"/>
            <p:cNvGrpSpPr/>
            <p:nvPr/>
          </p:nvGrpSpPr>
          <p:grpSpPr>
            <a:xfrm>
              <a:off x="1911000" y="2380194"/>
              <a:ext cx="689718" cy="689717"/>
              <a:chOff x="4755054" y="2276333"/>
              <a:chExt cx="689718" cy="689717"/>
            </a:xfrm>
          </p:grpSpPr>
          <p:sp>
            <p:nvSpPr>
              <p:cNvPr id="18" name="îşḷïḑè"/>
              <p:cNvSpPr/>
              <p:nvPr/>
            </p:nvSpPr>
            <p:spPr>
              <a:xfrm>
                <a:off x="4755054" y="2276333"/>
                <a:ext cx="689718" cy="689717"/>
              </a:xfrm>
              <a:prstGeom prst="ellipse">
                <a:avLst/>
              </a:prstGeom>
              <a:solidFill>
                <a:srgbClr val="ED7D31"/>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rmAutofit/>
              </a:bodyPr>
              <a:lstStyle/>
              <a:p>
                <a:pPr algn="ctr"/>
                <a:endParaRPr dirty="0"/>
              </a:p>
            </p:txBody>
          </p:sp>
          <p:sp>
            <p:nvSpPr>
              <p:cNvPr id="19" name="isľïḑe"/>
              <p:cNvSpPr/>
              <p:nvPr/>
            </p:nvSpPr>
            <p:spPr bwMode="auto">
              <a:xfrm>
                <a:off x="4903676" y="2432408"/>
                <a:ext cx="392474" cy="37756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txBody>
              <a:bodyPr/>
              <a:lstStyle/>
              <a:p>
                <a:endParaRPr lang="zh-CN" altLang="en-US" dirty="0"/>
              </a:p>
            </p:txBody>
          </p:sp>
        </p:grpSp>
        <p:sp>
          <p:nvSpPr>
            <p:cNvPr id="16" name="íšlíďê"/>
            <p:cNvSpPr/>
            <p:nvPr/>
          </p:nvSpPr>
          <p:spPr bwMode="auto">
            <a:xfrm>
              <a:off x="1088155" y="3612963"/>
              <a:ext cx="3025126" cy="8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2000" b="1" dirty="0">
                  <a:solidFill>
                    <a:srgbClr val="C00000"/>
                  </a:solidFill>
                </a:rPr>
                <a:t>员工采取不同的</a:t>
              </a:r>
              <a:endParaRPr lang="en-US" altLang="zh-CN" sz="2000" b="1" dirty="0">
                <a:solidFill>
                  <a:srgbClr val="C00000"/>
                </a:solidFill>
              </a:endParaRPr>
            </a:p>
            <a:p>
              <a:pPr algn="just"/>
              <a:r>
                <a:rPr lang="zh-CN" altLang="en-US" sz="2000" b="1" dirty="0">
                  <a:solidFill>
                    <a:srgbClr val="C00000"/>
                  </a:solidFill>
                </a:rPr>
                <a:t>企业员工统一着装</a:t>
              </a:r>
              <a:endParaRPr lang="zh-CN" altLang="en-US" sz="2000" b="1" dirty="0">
                <a:solidFill>
                  <a:srgbClr val="C00000"/>
                </a:solidFill>
              </a:endParaRPr>
            </a:p>
          </p:txBody>
        </p:sp>
        <p:grpSp>
          <p:nvGrpSpPr>
            <p:cNvPr id="9" name="ïṣľiďê"/>
            <p:cNvGrpSpPr/>
            <p:nvPr/>
          </p:nvGrpSpPr>
          <p:grpSpPr>
            <a:xfrm>
              <a:off x="5191903" y="2380194"/>
              <a:ext cx="689718" cy="689717"/>
              <a:chOff x="4755054" y="2276333"/>
              <a:chExt cx="689718" cy="689717"/>
            </a:xfrm>
          </p:grpSpPr>
          <p:sp>
            <p:nvSpPr>
              <p:cNvPr id="14" name="iŝļîḑè"/>
              <p:cNvSpPr/>
              <p:nvPr/>
            </p:nvSpPr>
            <p:spPr>
              <a:xfrm>
                <a:off x="4755054" y="2276333"/>
                <a:ext cx="689718" cy="689717"/>
              </a:xfrm>
              <a:prstGeom prst="ellipse">
                <a:avLst/>
              </a:prstGeom>
              <a:solidFill>
                <a:schemeClr val="accent3"/>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rmAutofit/>
              </a:bodyPr>
              <a:lstStyle/>
              <a:p>
                <a:pPr algn="ctr"/>
                <a:endParaRPr dirty="0"/>
              </a:p>
            </p:txBody>
          </p:sp>
          <p:sp>
            <p:nvSpPr>
              <p:cNvPr id="15" name="ïŝḷíḋê"/>
              <p:cNvSpPr/>
              <p:nvPr/>
            </p:nvSpPr>
            <p:spPr bwMode="auto">
              <a:xfrm>
                <a:off x="4903676" y="2432408"/>
                <a:ext cx="392474" cy="37756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sp>
        </p:grpSp>
        <p:sp>
          <p:nvSpPr>
            <p:cNvPr id="12" name="íṩ1iďè"/>
            <p:cNvSpPr/>
            <p:nvPr/>
          </p:nvSpPr>
          <p:spPr bwMode="auto">
            <a:xfrm>
              <a:off x="4299555" y="3552096"/>
              <a:ext cx="3025126" cy="8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2000" b="1" dirty="0"/>
                <a:t>企业形象的统一：</a:t>
              </a:r>
              <a:endParaRPr lang="zh-CN" altLang="en-US" sz="2000" b="1" dirty="0"/>
            </a:p>
            <a:p>
              <a:pPr algn="just"/>
              <a:r>
                <a:rPr lang="zh-CN" altLang="en-US" sz="2000" b="1" dirty="0"/>
                <a:t>硬件风格的统一</a:t>
              </a:r>
              <a:endParaRPr lang="zh-CN" altLang="en-US" sz="2000" b="1" dirty="0"/>
            </a:p>
            <a:p>
              <a:pPr algn="just"/>
              <a:r>
                <a:rPr lang="zh-CN" altLang="en-US" sz="2000" b="1" dirty="0"/>
                <a:t>员工公关风格的统一</a:t>
              </a:r>
              <a:endParaRPr lang="zh-CN" altLang="en-US" sz="2000" b="1" dirty="0"/>
            </a:p>
          </p:txBody>
        </p:sp>
        <p:cxnSp>
          <p:nvCxnSpPr>
            <p:cNvPr id="11" name="直接连接符 10"/>
            <p:cNvCxnSpPr/>
            <p:nvPr/>
          </p:nvCxnSpPr>
          <p:spPr>
            <a:xfrm>
              <a:off x="3881324" y="3069911"/>
              <a:ext cx="0" cy="1415333"/>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690467" y="1708781"/>
            <a:ext cx="5929828" cy="954107"/>
          </a:xfrm>
          <a:prstGeom prst="rect">
            <a:avLst/>
          </a:prstGeom>
        </p:spPr>
        <p:txBody>
          <a:bodyPr wrap="none">
            <a:spAutoFit/>
          </a:bodyPr>
          <a:lstStyle/>
          <a:p>
            <a:pPr>
              <a:defRPr/>
            </a:pPr>
            <a:r>
              <a:rPr lang="zh-CN" altLang="en-US" sz="2800" b="1" dirty="0"/>
              <a:t>统一的方面</a:t>
            </a:r>
            <a:endParaRPr lang="zh-CN" altLang="en-US" sz="2800" b="1" dirty="0"/>
          </a:p>
          <a:p>
            <a:r>
              <a:rPr lang="zh-CN" altLang="en-US" sz="2800" b="1" dirty="0"/>
              <a:t>例如：规章制度、企业形象一定要统</a:t>
            </a:r>
            <a:endParaRPr lang="zh-CN" altLang="en-US" sz="2800" b="1" dirty="0"/>
          </a:p>
        </p:txBody>
      </p:sp>
      <p:sp>
        <p:nvSpPr>
          <p:cNvPr id="22"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23" name="Rectangle 2"/>
          <p:cNvSpPr txBox="1">
            <a:spLocks noChangeArrowheads="1"/>
          </p:cNvSpPr>
          <p:nvPr/>
        </p:nvSpPr>
        <p:spPr bwMode="auto">
          <a:xfrm>
            <a:off x="416734" y="63288"/>
            <a:ext cx="2510914"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关于统一和个性的关系</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90699"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flipH="1">
            <a:off x="667154" y="2852936"/>
            <a:ext cx="11522075" cy="2865087"/>
            <a:chOff x="1" y="1821663"/>
            <a:chExt cx="11522075" cy="2865087"/>
          </a:xfrm>
        </p:grpSpPr>
        <p:sp>
          <p:nvSpPr>
            <p:cNvPr id="4" name="iŝļiḍe"/>
            <p:cNvSpPr/>
            <p:nvPr/>
          </p:nvSpPr>
          <p:spPr>
            <a:xfrm>
              <a:off x="1" y="1839308"/>
              <a:ext cx="8075999" cy="2847442"/>
            </a:xfrm>
            <a:prstGeom prst="homePlate">
              <a:avLst>
                <a:gd name="adj" fmla="val 36237"/>
              </a:avLst>
            </a:prstGeom>
            <a:solidFill>
              <a:srgbClr val="ED7D31"/>
            </a:solid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ïślîḋè"/>
            <p:cNvSpPr/>
            <p:nvPr/>
          </p:nvSpPr>
          <p:spPr>
            <a:xfrm>
              <a:off x="669924" y="1821663"/>
              <a:ext cx="6371076" cy="2865087"/>
            </a:xfrm>
            <a:prstGeom prst="rect">
              <a:avLst/>
            </a:prstGeom>
            <a:solidFill>
              <a:schemeClr val="bg1">
                <a:alpha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 name="ïš1iḑè"/>
            <p:cNvSpPr txBox="1"/>
            <p:nvPr/>
          </p:nvSpPr>
          <p:spPr>
            <a:xfrm>
              <a:off x="8211000" y="2529000"/>
              <a:ext cx="3311076" cy="1468059"/>
            </a:xfrm>
            <a:prstGeom prst="rect">
              <a:avLst/>
            </a:prstGeom>
            <a:noFill/>
          </p:spPr>
          <p:txBody>
            <a:bodyPr wrap="square" lIns="90000" tIns="46800" rIns="90000" bIns="46800" rtlCol="0">
              <a:normAutofit fontScale="92500" lnSpcReduction="20000"/>
            </a:bodyPr>
            <a:lstStyle/>
            <a:p>
              <a:pPr algn="just"/>
              <a:r>
                <a:rPr lang="zh-CN" altLang="en-US" sz="2800" b="1" dirty="0"/>
                <a:t>但就象十个手指弹钢琴，个有个的作用，用乐谱使之合谐起来形成合力</a:t>
              </a:r>
              <a:endParaRPr lang="zh-CN" altLang="en-US" sz="2800" b="1" dirty="0"/>
            </a:p>
          </p:txBody>
        </p:sp>
        <p:grpSp>
          <p:nvGrpSpPr>
            <p:cNvPr id="7" name="iṥ1iḋê"/>
            <p:cNvGrpSpPr/>
            <p:nvPr/>
          </p:nvGrpSpPr>
          <p:grpSpPr>
            <a:xfrm>
              <a:off x="1911000" y="2380194"/>
              <a:ext cx="689718" cy="689717"/>
              <a:chOff x="4755054" y="2276333"/>
              <a:chExt cx="689718" cy="689717"/>
            </a:xfrm>
          </p:grpSpPr>
          <p:sp>
            <p:nvSpPr>
              <p:cNvPr id="18" name="îşḷïḑè"/>
              <p:cNvSpPr/>
              <p:nvPr/>
            </p:nvSpPr>
            <p:spPr>
              <a:xfrm>
                <a:off x="4755054" y="2276333"/>
                <a:ext cx="689718" cy="689717"/>
              </a:xfrm>
              <a:prstGeom prst="ellipse">
                <a:avLst/>
              </a:prstGeom>
              <a:solidFill>
                <a:srgbClr val="ED7D31"/>
              </a:solidFill>
              <a:ln w="762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rmAutofit/>
              </a:bodyPr>
              <a:lstStyle/>
              <a:p>
                <a:pPr algn="ctr"/>
                <a:endParaRPr dirty="0"/>
              </a:p>
            </p:txBody>
          </p:sp>
          <p:sp>
            <p:nvSpPr>
              <p:cNvPr id="19" name="isľïḑe"/>
              <p:cNvSpPr/>
              <p:nvPr/>
            </p:nvSpPr>
            <p:spPr bwMode="auto">
              <a:xfrm>
                <a:off x="4903676" y="2432408"/>
                <a:ext cx="392474" cy="37756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txBody>
              <a:bodyPr/>
              <a:lstStyle/>
              <a:p>
                <a:endParaRPr lang="zh-CN" altLang="en-US" dirty="0"/>
              </a:p>
            </p:txBody>
          </p:sp>
        </p:grpSp>
        <p:sp>
          <p:nvSpPr>
            <p:cNvPr id="16" name="íšlíďê"/>
            <p:cNvSpPr/>
            <p:nvPr/>
          </p:nvSpPr>
          <p:spPr bwMode="auto">
            <a:xfrm>
              <a:off x="670408" y="3303282"/>
              <a:ext cx="3025126" cy="8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b="1" dirty="0">
                  <a:solidFill>
                    <a:srgbClr val="C00000"/>
                  </a:solidFill>
                </a:rPr>
                <a:t>充分尊重员工个性，使之最大限度的合谐起来。个性与个性会有碰撞，但也由此产生创新的力量</a:t>
              </a:r>
              <a:endParaRPr lang="zh-CN" altLang="en-US" b="1" dirty="0">
                <a:solidFill>
                  <a:srgbClr val="C00000"/>
                </a:solidFill>
              </a:endParaRPr>
            </a:p>
          </p:txBody>
        </p:sp>
        <p:grpSp>
          <p:nvGrpSpPr>
            <p:cNvPr id="9" name="ïṣľiďê"/>
            <p:cNvGrpSpPr/>
            <p:nvPr/>
          </p:nvGrpSpPr>
          <p:grpSpPr>
            <a:xfrm>
              <a:off x="5191903" y="2380194"/>
              <a:ext cx="689718" cy="689717"/>
              <a:chOff x="4755054" y="2276333"/>
              <a:chExt cx="689718" cy="689717"/>
            </a:xfrm>
          </p:grpSpPr>
          <p:sp>
            <p:nvSpPr>
              <p:cNvPr id="14" name="iŝļîḑè"/>
              <p:cNvSpPr/>
              <p:nvPr/>
            </p:nvSpPr>
            <p:spPr>
              <a:xfrm>
                <a:off x="4755054" y="2276333"/>
                <a:ext cx="689718" cy="689717"/>
              </a:xfrm>
              <a:prstGeom prst="ellipse">
                <a:avLst/>
              </a:prstGeom>
              <a:solidFill>
                <a:schemeClr val="accent3"/>
              </a:solidFill>
              <a:ln w="762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anchor="ctr">
                <a:normAutofit/>
              </a:bodyPr>
              <a:lstStyle/>
              <a:p>
                <a:pPr algn="ctr"/>
                <a:endParaRPr dirty="0"/>
              </a:p>
            </p:txBody>
          </p:sp>
          <p:sp>
            <p:nvSpPr>
              <p:cNvPr id="15" name="ïŝḷíḋê"/>
              <p:cNvSpPr/>
              <p:nvPr/>
            </p:nvSpPr>
            <p:spPr bwMode="auto">
              <a:xfrm>
                <a:off x="4903676" y="2432408"/>
                <a:ext cx="392474" cy="377566"/>
              </a:xfrm>
              <a:custGeom>
                <a:avLst/>
                <a:gdLst>
                  <a:gd name="connsiteX0" fmla="*/ 195114 w 608814"/>
                  <a:gd name="connsiteY0" fmla="*/ 351627 h 585693"/>
                  <a:gd name="connsiteX1" fmla="*/ 258290 w 608814"/>
                  <a:gd name="connsiteY1" fmla="*/ 351627 h 585693"/>
                  <a:gd name="connsiteX2" fmla="*/ 282731 w 608814"/>
                  <a:gd name="connsiteY2" fmla="*/ 376018 h 585693"/>
                  <a:gd name="connsiteX3" fmla="*/ 282731 w 608814"/>
                  <a:gd name="connsiteY3" fmla="*/ 561210 h 585693"/>
                  <a:gd name="connsiteX4" fmla="*/ 258290 w 608814"/>
                  <a:gd name="connsiteY4" fmla="*/ 585693 h 585693"/>
                  <a:gd name="connsiteX5" fmla="*/ 195114 w 608814"/>
                  <a:gd name="connsiteY5" fmla="*/ 585693 h 585693"/>
                  <a:gd name="connsiteX6" fmla="*/ 170673 w 608814"/>
                  <a:gd name="connsiteY6" fmla="*/ 561210 h 585693"/>
                  <a:gd name="connsiteX7" fmla="*/ 170673 w 608814"/>
                  <a:gd name="connsiteY7" fmla="*/ 376018 h 585693"/>
                  <a:gd name="connsiteX8" fmla="*/ 195114 w 608814"/>
                  <a:gd name="connsiteY8" fmla="*/ 351627 h 585693"/>
                  <a:gd name="connsiteX9" fmla="*/ 358100 w 608814"/>
                  <a:gd name="connsiteY9" fmla="*/ 249872 h 585693"/>
                  <a:gd name="connsiteX10" fmla="*/ 421316 w 608814"/>
                  <a:gd name="connsiteY10" fmla="*/ 249872 h 585693"/>
                  <a:gd name="connsiteX11" fmla="*/ 445737 w 608814"/>
                  <a:gd name="connsiteY11" fmla="*/ 274267 h 585693"/>
                  <a:gd name="connsiteX12" fmla="*/ 445737 w 608814"/>
                  <a:gd name="connsiteY12" fmla="*/ 561206 h 585693"/>
                  <a:gd name="connsiteX13" fmla="*/ 421316 w 608814"/>
                  <a:gd name="connsiteY13" fmla="*/ 585693 h 585693"/>
                  <a:gd name="connsiteX14" fmla="*/ 358100 w 608814"/>
                  <a:gd name="connsiteY14" fmla="*/ 585693 h 585693"/>
                  <a:gd name="connsiteX15" fmla="*/ 333679 w 608814"/>
                  <a:gd name="connsiteY15" fmla="*/ 561206 h 585693"/>
                  <a:gd name="connsiteX16" fmla="*/ 333679 w 608814"/>
                  <a:gd name="connsiteY16" fmla="*/ 274267 h 585693"/>
                  <a:gd name="connsiteX17" fmla="*/ 358100 w 608814"/>
                  <a:gd name="connsiteY17" fmla="*/ 249872 h 585693"/>
                  <a:gd name="connsiteX18" fmla="*/ 140260 w 608814"/>
                  <a:gd name="connsiteY18" fmla="*/ 224680 h 585693"/>
                  <a:gd name="connsiteX19" fmla="*/ 191844 w 608814"/>
                  <a:gd name="connsiteY19" fmla="*/ 276122 h 585693"/>
                  <a:gd name="connsiteX20" fmla="*/ 140260 w 608814"/>
                  <a:gd name="connsiteY20" fmla="*/ 327564 h 585693"/>
                  <a:gd name="connsiteX21" fmla="*/ 88676 w 608814"/>
                  <a:gd name="connsiteY21" fmla="*/ 276122 h 585693"/>
                  <a:gd name="connsiteX22" fmla="*/ 140260 w 608814"/>
                  <a:gd name="connsiteY22" fmla="*/ 224680 h 585693"/>
                  <a:gd name="connsiteX23" fmla="*/ 521177 w 608814"/>
                  <a:gd name="connsiteY23" fmla="*/ 148117 h 585693"/>
                  <a:gd name="connsiteX24" fmla="*/ 584301 w 608814"/>
                  <a:gd name="connsiteY24" fmla="*/ 148117 h 585693"/>
                  <a:gd name="connsiteX25" fmla="*/ 608814 w 608814"/>
                  <a:gd name="connsiteY25" fmla="*/ 172601 h 585693"/>
                  <a:gd name="connsiteX26" fmla="*/ 608814 w 608814"/>
                  <a:gd name="connsiteY26" fmla="*/ 561209 h 585693"/>
                  <a:gd name="connsiteX27" fmla="*/ 584301 w 608814"/>
                  <a:gd name="connsiteY27" fmla="*/ 585693 h 585693"/>
                  <a:gd name="connsiteX28" fmla="*/ 521177 w 608814"/>
                  <a:gd name="connsiteY28" fmla="*/ 585693 h 585693"/>
                  <a:gd name="connsiteX29" fmla="*/ 496756 w 608814"/>
                  <a:gd name="connsiteY29" fmla="*/ 561209 h 585693"/>
                  <a:gd name="connsiteX30" fmla="*/ 496756 w 608814"/>
                  <a:gd name="connsiteY30" fmla="*/ 172601 h 585693"/>
                  <a:gd name="connsiteX31" fmla="*/ 521177 w 608814"/>
                  <a:gd name="connsiteY31" fmla="*/ 148117 h 585693"/>
                  <a:gd name="connsiteX32" fmla="*/ 116229 w 608814"/>
                  <a:gd name="connsiteY32" fmla="*/ 131322 h 585693"/>
                  <a:gd name="connsiteX33" fmla="*/ 164246 w 608814"/>
                  <a:gd name="connsiteY33" fmla="*/ 131322 h 585693"/>
                  <a:gd name="connsiteX34" fmla="*/ 184061 w 608814"/>
                  <a:gd name="connsiteY34" fmla="*/ 151113 h 585693"/>
                  <a:gd name="connsiteX35" fmla="*/ 184061 w 608814"/>
                  <a:gd name="connsiteY35" fmla="*/ 171457 h 585693"/>
                  <a:gd name="connsiteX36" fmla="*/ 208669 w 608814"/>
                  <a:gd name="connsiteY36" fmla="*/ 186094 h 585693"/>
                  <a:gd name="connsiteX37" fmla="*/ 226641 w 608814"/>
                  <a:gd name="connsiteY37" fmla="*/ 175692 h 585693"/>
                  <a:gd name="connsiteX38" fmla="*/ 253737 w 608814"/>
                  <a:gd name="connsiteY38" fmla="*/ 182964 h 585693"/>
                  <a:gd name="connsiteX39" fmla="*/ 277792 w 608814"/>
                  <a:gd name="connsiteY39" fmla="*/ 224572 h 585693"/>
                  <a:gd name="connsiteX40" fmla="*/ 279727 w 608814"/>
                  <a:gd name="connsiteY40" fmla="*/ 239577 h 585693"/>
                  <a:gd name="connsiteX41" fmla="*/ 270511 w 608814"/>
                  <a:gd name="connsiteY41" fmla="*/ 251544 h 585693"/>
                  <a:gd name="connsiteX42" fmla="*/ 252355 w 608814"/>
                  <a:gd name="connsiteY42" fmla="*/ 262038 h 585693"/>
                  <a:gd name="connsiteX43" fmla="*/ 253829 w 608814"/>
                  <a:gd name="connsiteY43" fmla="*/ 276122 h 585693"/>
                  <a:gd name="connsiteX44" fmla="*/ 252355 w 608814"/>
                  <a:gd name="connsiteY44" fmla="*/ 290206 h 585693"/>
                  <a:gd name="connsiteX45" fmla="*/ 270511 w 608814"/>
                  <a:gd name="connsiteY45" fmla="*/ 300700 h 585693"/>
                  <a:gd name="connsiteX46" fmla="*/ 278714 w 608814"/>
                  <a:gd name="connsiteY46" fmla="*/ 325094 h 585693"/>
                  <a:gd name="connsiteX47" fmla="*/ 258253 w 608814"/>
                  <a:gd name="connsiteY47" fmla="*/ 321136 h 585693"/>
                  <a:gd name="connsiteX48" fmla="*/ 195858 w 608814"/>
                  <a:gd name="connsiteY48" fmla="*/ 321136 h 585693"/>
                  <a:gd name="connsiteX49" fmla="*/ 212171 w 608814"/>
                  <a:gd name="connsiteY49" fmla="*/ 276122 h 585693"/>
                  <a:gd name="connsiteX50" fmla="*/ 140191 w 608814"/>
                  <a:gd name="connsiteY50" fmla="*/ 204320 h 585693"/>
                  <a:gd name="connsiteX51" fmla="*/ 68304 w 608814"/>
                  <a:gd name="connsiteY51" fmla="*/ 276122 h 585693"/>
                  <a:gd name="connsiteX52" fmla="*/ 140191 w 608814"/>
                  <a:gd name="connsiteY52" fmla="*/ 348016 h 585693"/>
                  <a:gd name="connsiteX53" fmla="*/ 148486 w 608814"/>
                  <a:gd name="connsiteY53" fmla="*/ 347095 h 585693"/>
                  <a:gd name="connsiteX54" fmla="*/ 140099 w 608814"/>
                  <a:gd name="connsiteY54" fmla="*/ 376000 h 585693"/>
                  <a:gd name="connsiteX55" fmla="*/ 140099 w 608814"/>
                  <a:gd name="connsiteY55" fmla="*/ 420922 h 585693"/>
                  <a:gd name="connsiteX56" fmla="*/ 116229 w 608814"/>
                  <a:gd name="connsiteY56" fmla="*/ 420922 h 585693"/>
                  <a:gd name="connsiteX57" fmla="*/ 96413 w 608814"/>
                  <a:gd name="connsiteY57" fmla="*/ 401131 h 585693"/>
                  <a:gd name="connsiteX58" fmla="*/ 96413 w 608814"/>
                  <a:gd name="connsiteY58" fmla="*/ 380787 h 585693"/>
                  <a:gd name="connsiteX59" fmla="*/ 71806 w 608814"/>
                  <a:gd name="connsiteY59" fmla="*/ 366150 h 585693"/>
                  <a:gd name="connsiteX60" fmla="*/ 53742 w 608814"/>
                  <a:gd name="connsiteY60" fmla="*/ 376552 h 585693"/>
                  <a:gd name="connsiteX61" fmla="*/ 38719 w 608814"/>
                  <a:gd name="connsiteY61" fmla="*/ 378577 h 585693"/>
                  <a:gd name="connsiteX62" fmla="*/ 26738 w 608814"/>
                  <a:gd name="connsiteY62" fmla="*/ 369372 h 585693"/>
                  <a:gd name="connsiteX63" fmla="*/ 2683 w 608814"/>
                  <a:gd name="connsiteY63" fmla="*/ 327764 h 585693"/>
                  <a:gd name="connsiteX64" fmla="*/ 9872 w 608814"/>
                  <a:gd name="connsiteY64" fmla="*/ 300700 h 585693"/>
                  <a:gd name="connsiteX65" fmla="*/ 28120 w 608814"/>
                  <a:gd name="connsiteY65" fmla="*/ 290206 h 585693"/>
                  <a:gd name="connsiteX66" fmla="*/ 26645 w 608814"/>
                  <a:gd name="connsiteY66" fmla="*/ 276122 h 585693"/>
                  <a:gd name="connsiteX67" fmla="*/ 28120 w 608814"/>
                  <a:gd name="connsiteY67" fmla="*/ 262038 h 585693"/>
                  <a:gd name="connsiteX68" fmla="*/ 9872 w 608814"/>
                  <a:gd name="connsiteY68" fmla="*/ 251544 h 585693"/>
                  <a:gd name="connsiteX69" fmla="*/ 2683 w 608814"/>
                  <a:gd name="connsiteY69" fmla="*/ 224572 h 585693"/>
                  <a:gd name="connsiteX70" fmla="*/ 26738 w 608814"/>
                  <a:gd name="connsiteY70" fmla="*/ 182964 h 585693"/>
                  <a:gd name="connsiteX71" fmla="*/ 38719 w 608814"/>
                  <a:gd name="connsiteY71" fmla="*/ 173759 h 585693"/>
                  <a:gd name="connsiteX72" fmla="*/ 53742 w 608814"/>
                  <a:gd name="connsiteY72" fmla="*/ 175692 h 585693"/>
                  <a:gd name="connsiteX73" fmla="*/ 71806 w 608814"/>
                  <a:gd name="connsiteY73" fmla="*/ 186094 h 585693"/>
                  <a:gd name="connsiteX74" fmla="*/ 96413 w 608814"/>
                  <a:gd name="connsiteY74" fmla="*/ 171457 h 585693"/>
                  <a:gd name="connsiteX75" fmla="*/ 96413 w 608814"/>
                  <a:gd name="connsiteY75" fmla="*/ 151113 h 585693"/>
                  <a:gd name="connsiteX76" fmla="*/ 116229 w 608814"/>
                  <a:gd name="connsiteY76" fmla="*/ 131322 h 585693"/>
                  <a:gd name="connsiteX77" fmla="*/ 445756 w 608814"/>
                  <a:gd name="connsiteY77" fmla="*/ 83476 h 585693"/>
                  <a:gd name="connsiteX78" fmla="*/ 414140 w 608814"/>
                  <a:gd name="connsiteY78" fmla="*/ 115044 h 585693"/>
                  <a:gd name="connsiteX79" fmla="*/ 445756 w 608814"/>
                  <a:gd name="connsiteY79" fmla="*/ 146520 h 585693"/>
                  <a:gd name="connsiteX80" fmla="*/ 477371 w 608814"/>
                  <a:gd name="connsiteY80" fmla="*/ 115044 h 585693"/>
                  <a:gd name="connsiteX81" fmla="*/ 445756 w 608814"/>
                  <a:gd name="connsiteY81" fmla="*/ 83476 h 585693"/>
                  <a:gd name="connsiteX82" fmla="*/ 426676 w 608814"/>
                  <a:gd name="connsiteY82" fmla="*/ 0 h 585693"/>
                  <a:gd name="connsiteX83" fmla="*/ 464835 w 608814"/>
                  <a:gd name="connsiteY83" fmla="*/ 0 h 585693"/>
                  <a:gd name="connsiteX84" fmla="*/ 480597 w 608814"/>
                  <a:gd name="connsiteY84" fmla="*/ 15738 h 585693"/>
                  <a:gd name="connsiteX85" fmla="*/ 480597 w 608814"/>
                  <a:gd name="connsiteY85" fmla="*/ 31936 h 585693"/>
                  <a:gd name="connsiteX86" fmla="*/ 500138 w 608814"/>
                  <a:gd name="connsiteY86" fmla="*/ 43533 h 585693"/>
                  <a:gd name="connsiteX87" fmla="*/ 514425 w 608814"/>
                  <a:gd name="connsiteY87" fmla="*/ 35249 h 585693"/>
                  <a:gd name="connsiteX88" fmla="*/ 535901 w 608814"/>
                  <a:gd name="connsiteY88" fmla="*/ 40956 h 585693"/>
                  <a:gd name="connsiteX89" fmla="*/ 554981 w 608814"/>
                  <a:gd name="connsiteY89" fmla="*/ 73996 h 585693"/>
                  <a:gd name="connsiteX90" fmla="*/ 556640 w 608814"/>
                  <a:gd name="connsiteY90" fmla="*/ 85961 h 585693"/>
                  <a:gd name="connsiteX91" fmla="*/ 549266 w 608814"/>
                  <a:gd name="connsiteY91" fmla="*/ 95440 h 585693"/>
                  <a:gd name="connsiteX92" fmla="*/ 534887 w 608814"/>
                  <a:gd name="connsiteY92" fmla="*/ 103815 h 585693"/>
                  <a:gd name="connsiteX93" fmla="*/ 535993 w 608814"/>
                  <a:gd name="connsiteY93" fmla="*/ 115044 h 585693"/>
                  <a:gd name="connsiteX94" fmla="*/ 535717 w 608814"/>
                  <a:gd name="connsiteY94" fmla="*/ 117621 h 585693"/>
                  <a:gd name="connsiteX95" fmla="*/ 521153 w 608814"/>
                  <a:gd name="connsiteY95" fmla="*/ 117621 h 585693"/>
                  <a:gd name="connsiteX96" fmla="*/ 466126 w 608814"/>
                  <a:gd name="connsiteY96" fmla="*/ 172565 h 585693"/>
                  <a:gd name="connsiteX97" fmla="*/ 466126 w 608814"/>
                  <a:gd name="connsiteY97" fmla="*/ 229719 h 585693"/>
                  <a:gd name="connsiteX98" fmla="*/ 466126 w 608814"/>
                  <a:gd name="connsiteY98" fmla="*/ 242604 h 585693"/>
                  <a:gd name="connsiteX99" fmla="*/ 453590 w 608814"/>
                  <a:gd name="connsiteY99" fmla="*/ 229995 h 585693"/>
                  <a:gd name="connsiteX100" fmla="*/ 421330 w 608814"/>
                  <a:gd name="connsiteY100" fmla="*/ 219319 h 585693"/>
                  <a:gd name="connsiteX101" fmla="*/ 411928 w 608814"/>
                  <a:gd name="connsiteY101" fmla="*/ 219319 h 585693"/>
                  <a:gd name="connsiteX102" fmla="*/ 410914 w 608814"/>
                  <a:gd name="connsiteY102" fmla="*/ 214257 h 585693"/>
                  <a:gd name="connsiteX103" fmla="*/ 410914 w 608814"/>
                  <a:gd name="connsiteY103" fmla="*/ 198059 h 585693"/>
                  <a:gd name="connsiteX104" fmla="*/ 391373 w 608814"/>
                  <a:gd name="connsiteY104" fmla="*/ 186463 h 585693"/>
                  <a:gd name="connsiteX105" fmla="*/ 377086 w 608814"/>
                  <a:gd name="connsiteY105" fmla="*/ 194746 h 585693"/>
                  <a:gd name="connsiteX106" fmla="*/ 365104 w 608814"/>
                  <a:gd name="connsiteY106" fmla="*/ 196310 h 585693"/>
                  <a:gd name="connsiteX107" fmla="*/ 355610 w 608814"/>
                  <a:gd name="connsiteY107" fmla="*/ 189040 h 585693"/>
                  <a:gd name="connsiteX108" fmla="*/ 336530 w 608814"/>
                  <a:gd name="connsiteY108" fmla="*/ 155999 h 585693"/>
                  <a:gd name="connsiteX109" fmla="*/ 342245 w 608814"/>
                  <a:gd name="connsiteY109" fmla="*/ 134463 h 585693"/>
                  <a:gd name="connsiteX110" fmla="*/ 356716 w 608814"/>
                  <a:gd name="connsiteY110" fmla="*/ 126180 h 585693"/>
                  <a:gd name="connsiteX111" fmla="*/ 355518 w 608814"/>
                  <a:gd name="connsiteY111" fmla="*/ 115044 h 585693"/>
                  <a:gd name="connsiteX112" fmla="*/ 356716 w 608814"/>
                  <a:gd name="connsiteY112" fmla="*/ 103815 h 585693"/>
                  <a:gd name="connsiteX113" fmla="*/ 342245 w 608814"/>
                  <a:gd name="connsiteY113" fmla="*/ 95440 h 585693"/>
                  <a:gd name="connsiteX114" fmla="*/ 336530 w 608814"/>
                  <a:gd name="connsiteY114" fmla="*/ 73996 h 585693"/>
                  <a:gd name="connsiteX115" fmla="*/ 355610 w 608814"/>
                  <a:gd name="connsiteY115" fmla="*/ 40956 h 585693"/>
                  <a:gd name="connsiteX116" fmla="*/ 365104 w 608814"/>
                  <a:gd name="connsiteY116" fmla="*/ 33685 h 585693"/>
                  <a:gd name="connsiteX117" fmla="*/ 377086 w 608814"/>
                  <a:gd name="connsiteY117" fmla="*/ 35249 h 585693"/>
                  <a:gd name="connsiteX118" fmla="*/ 391373 w 608814"/>
                  <a:gd name="connsiteY118" fmla="*/ 43533 h 585693"/>
                  <a:gd name="connsiteX119" fmla="*/ 410914 w 608814"/>
                  <a:gd name="connsiteY119" fmla="*/ 31936 h 585693"/>
                  <a:gd name="connsiteX120" fmla="*/ 410914 w 608814"/>
                  <a:gd name="connsiteY120" fmla="*/ 15738 h 585693"/>
                  <a:gd name="connsiteX121" fmla="*/ 426676 w 608814"/>
                  <a:gd name="connsiteY121" fmla="*/ 0 h 5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608814" h="585693">
                    <a:moveTo>
                      <a:pt x="195114" y="351627"/>
                    </a:moveTo>
                    <a:lnTo>
                      <a:pt x="258290" y="351627"/>
                    </a:lnTo>
                    <a:cubicBezTo>
                      <a:pt x="271848" y="351627"/>
                      <a:pt x="282731" y="362580"/>
                      <a:pt x="282731" y="376018"/>
                    </a:cubicBezTo>
                    <a:lnTo>
                      <a:pt x="282731" y="561210"/>
                    </a:lnTo>
                    <a:cubicBezTo>
                      <a:pt x="282731" y="574740"/>
                      <a:pt x="271848" y="585693"/>
                      <a:pt x="258290" y="585693"/>
                    </a:cubicBezTo>
                    <a:lnTo>
                      <a:pt x="195114" y="585693"/>
                    </a:lnTo>
                    <a:cubicBezTo>
                      <a:pt x="181556" y="585693"/>
                      <a:pt x="170673" y="574740"/>
                      <a:pt x="170673" y="561210"/>
                    </a:cubicBezTo>
                    <a:lnTo>
                      <a:pt x="170673" y="376018"/>
                    </a:lnTo>
                    <a:cubicBezTo>
                      <a:pt x="170673" y="362580"/>
                      <a:pt x="181556" y="351627"/>
                      <a:pt x="195114" y="351627"/>
                    </a:cubicBezTo>
                    <a:close/>
                    <a:moveTo>
                      <a:pt x="358100" y="249872"/>
                    </a:moveTo>
                    <a:lnTo>
                      <a:pt x="421316" y="249872"/>
                    </a:lnTo>
                    <a:cubicBezTo>
                      <a:pt x="434771" y="249872"/>
                      <a:pt x="445737" y="260735"/>
                      <a:pt x="445737" y="274267"/>
                    </a:cubicBezTo>
                    <a:lnTo>
                      <a:pt x="445737" y="561206"/>
                    </a:lnTo>
                    <a:cubicBezTo>
                      <a:pt x="445737" y="574738"/>
                      <a:pt x="434771" y="585693"/>
                      <a:pt x="421316" y="585693"/>
                    </a:cubicBezTo>
                    <a:lnTo>
                      <a:pt x="358100" y="585693"/>
                    </a:lnTo>
                    <a:cubicBezTo>
                      <a:pt x="344645" y="585693"/>
                      <a:pt x="333679" y="574738"/>
                      <a:pt x="333679" y="561206"/>
                    </a:cubicBezTo>
                    <a:lnTo>
                      <a:pt x="333679" y="274267"/>
                    </a:lnTo>
                    <a:cubicBezTo>
                      <a:pt x="333679" y="260735"/>
                      <a:pt x="344645" y="249872"/>
                      <a:pt x="358100" y="249872"/>
                    </a:cubicBezTo>
                    <a:close/>
                    <a:moveTo>
                      <a:pt x="140260" y="224680"/>
                    </a:moveTo>
                    <a:cubicBezTo>
                      <a:pt x="168749" y="224680"/>
                      <a:pt x="191844" y="247711"/>
                      <a:pt x="191844" y="276122"/>
                    </a:cubicBezTo>
                    <a:cubicBezTo>
                      <a:pt x="191844" y="304533"/>
                      <a:pt x="168749" y="327564"/>
                      <a:pt x="140260" y="327564"/>
                    </a:cubicBezTo>
                    <a:cubicBezTo>
                      <a:pt x="111771" y="327564"/>
                      <a:pt x="88676" y="304533"/>
                      <a:pt x="88676" y="276122"/>
                    </a:cubicBezTo>
                    <a:cubicBezTo>
                      <a:pt x="88676" y="247711"/>
                      <a:pt x="111771" y="224680"/>
                      <a:pt x="140260" y="224680"/>
                    </a:cubicBezTo>
                    <a:close/>
                    <a:moveTo>
                      <a:pt x="521177" y="148117"/>
                    </a:moveTo>
                    <a:lnTo>
                      <a:pt x="584301" y="148117"/>
                    </a:lnTo>
                    <a:cubicBezTo>
                      <a:pt x="597848" y="148117"/>
                      <a:pt x="608814" y="159070"/>
                      <a:pt x="608814" y="172601"/>
                    </a:cubicBezTo>
                    <a:lnTo>
                      <a:pt x="608814" y="561209"/>
                    </a:lnTo>
                    <a:cubicBezTo>
                      <a:pt x="608814" y="574740"/>
                      <a:pt x="597848" y="585693"/>
                      <a:pt x="584301" y="585693"/>
                    </a:cubicBezTo>
                    <a:lnTo>
                      <a:pt x="521177" y="585693"/>
                    </a:lnTo>
                    <a:cubicBezTo>
                      <a:pt x="507722" y="585693"/>
                      <a:pt x="496756" y="574740"/>
                      <a:pt x="496756" y="561209"/>
                    </a:cubicBezTo>
                    <a:lnTo>
                      <a:pt x="496756" y="172601"/>
                    </a:lnTo>
                    <a:cubicBezTo>
                      <a:pt x="496756" y="159070"/>
                      <a:pt x="507722" y="148117"/>
                      <a:pt x="521177" y="148117"/>
                    </a:cubicBezTo>
                    <a:close/>
                    <a:moveTo>
                      <a:pt x="116229" y="131322"/>
                    </a:moveTo>
                    <a:lnTo>
                      <a:pt x="164246" y="131322"/>
                    </a:lnTo>
                    <a:cubicBezTo>
                      <a:pt x="175214" y="131322"/>
                      <a:pt x="184061" y="140159"/>
                      <a:pt x="184061" y="151113"/>
                    </a:cubicBezTo>
                    <a:lnTo>
                      <a:pt x="184061" y="171457"/>
                    </a:lnTo>
                    <a:cubicBezTo>
                      <a:pt x="193001" y="175231"/>
                      <a:pt x="201019" y="180386"/>
                      <a:pt x="208669" y="186094"/>
                    </a:cubicBezTo>
                    <a:lnTo>
                      <a:pt x="226641" y="175692"/>
                    </a:lnTo>
                    <a:cubicBezTo>
                      <a:pt x="236134" y="170261"/>
                      <a:pt x="248300" y="173482"/>
                      <a:pt x="253737" y="182964"/>
                    </a:cubicBezTo>
                    <a:lnTo>
                      <a:pt x="277792" y="224572"/>
                    </a:lnTo>
                    <a:cubicBezTo>
                      <a:pt x="280465" y="229083"/>
                      <a:pt x="281110" y="234514"/>
                      <a:pt x="279727" y="239577"/>
                    </a:cubicBezTo>
                    <a:cubicBezTo>
                      <a:pt x="278437" y="244640"/>
                      <a:pt x="275119" y="248966"/>
                      <a:pt x="270511" y="251544"/>
                    </a:cubicBezTo>
                    <a:lnTo>
                      <a:pt x="252355" y="262038"/>
                    </a:lnTo>
                    <a:cubicBezTo>
                      <a:pt x="253000" y="266733"/>
                      <a:pt x="253829" y="271335"/>
                      <a:pt x="253829" y="276122"/>
                    </a:cubicBezTo>
                    <a:cubicBezTo>
                      <a:pt x="253829" y="281001"/>
                      <a:pt x="253000" y="285604"/>
                      <a:pt x="252355" y="290206"/>
                    </a:cubicBezTo>
                    <a:lnTo>
                      <a:pt x="270511" y="300700"/>
                    </a:lnTo>
                    <a:cubicBezTo>
                      <a:pt x="279174" y="305671"/>
                      <a:pt x="282308" y="316165"/>
                      <a:pt x="278714" y="325094"/>
                    </a:cubicBezTo>
                    <a:cubicBezTo>
                      <a:pt x="272354" y="322609"/>
                      <a:pt x="265442" y="321136"/>
                      <a:pt x="258253" y="321136"/>
                    </a:cubicBezTo>
                    <a:lnTo>
                      <a:pt x="195858" y="321136"/>
                    </a:lnTo>
                    <a:cubicBezTo>
                      <a:pt x="205904" y="308709"/>
                      <a:pt x="212171" y="293244"/>
                      <a:pt x="212171" y="276122"/>
                    </a:cubicBezTo>
                    <a:cubicBezTo>
                      <a:pt x="212171" y="236539"/>
                      <a:pt x="179914" y="204320"/>
                      <a:pt x="140191" y="204320"/>
                    </a:cubicBezTo>
                    <a:cubicBezTo>
                      <a:pt x="100561" y="204320"/>
                      <a:pt x="68304" y="236539"/>
                      <a:pt x="68304" y="276122"/>
                    </a:cubicBezTo>
                    <a:cubicBezTo>
                      <a:pt x="68304" y="315797"/>
                      <a:pt x="100561" y="348016"/>
                      <a:pt x="140191" y="348016"/>
                    </a:cubicBezTo>
                    <a:cubicBezTo>
                      <a:pt x="143048" y="348016"/>
                      <a:pt x="145721" y="347463"/>
                      <a:pt x="148486" y="347095"/>
                    </a:cubicBezTo>
                    <a:cubicBezTo>
                      <a:pt x="143233" y="355564"/>
                      <a:pt x="140099" y="365414"/>
                      <a:pt x="140099" y="376000"/>
                    </a:cubicBezTo>
                    <a:lnTo>
                      <a:pt x="140099" y="420922"/>
                    </a:lnTo>
                    <a:lnTo>
                      <a:pt x="116229" y="420922"/>
                    </a:lnTo>
                    <a:cubicBezTo>
                      <a:pt x="105261" y="420922"/>
                      <a:pt x="96413" y="412085"/>
                      <a:pt x="96413" y="401131"/>
                    </a:cubicBezTo>
                    <a:lnTo>
                      <a:pt x="96413" y="380787"/>
                    </a:lnTo>
                    <a:cubicBezTo>
                      <a:pt x="87474" y="377013"/>
                      <a:pt x="79455" y="371950"/>
                      <a:pt x="71806" y="366150"/>
                    </a:cubicBezTo>
                    <a:lnTo>
                      <a:pt x="53742" y="376552"/>
                    </a:lnTo>
                    <a:cubicBezTo>
                      <a:pt x="49226" y="379222"/>
                      <a:pt x="43788" y="379866"/>
                      <a:pt x="38719" y="378577"/>
                    </a:cubicBezTo>
                    <a:cubicBezTo>
                      <a:pt x="33650" y="377197"/>
                      <a:pt x="29318" y="373883"/>
                      <a:pt x="26738" y="369372"/>
                    </a:cubicBezTo>
                    <a:lnTo>
                      <a:pt x="2683" y="327764"/>
                    </a:lnTo>
                    <a:cubicBezTo>
                      <a:pt x="-2847" y="318282"/>
                      <a:pt x="471" y="306131"/>
                      <a:pt x="9872" y="300700"/>
                    </a:cubicBezTo>
                    <a:lnTo>
                      <a:pt x="28120" y="290206"/>
                    </a:lnTo>
                    <a:cubicBezTo>
                      <a:pt x="27475" y="285604"/>
                      <a:pt x="26645" y="281001"/>
                      <a:pt x="26645" y="276122"/>
                    </a:cubicBezTo>
                    <a:cubicBezTo>
                      <a:pt x="26645" y="271335"/>
                      <a:pt x="27475" y="266733"/>
                      <a:pt x="28120" y="262038"/>
                    </a:cubicBezTo>
                    <a:lnTo>
                      <a:pt x="9872" y="251544"/>
                    </a:lnTo>
                    <a:cubicBezTo>
                      <a:pt x="471" y="246113"/>
                      <a:pt x="-2847" y="233962"/>
                      <a:pt x="2683" y="224572"/>
                    </a:cubicBezTo>
                    <a:lnTo>
                      <a:pt x="26738" y="182964"/>
                    </a:lnTo>
                    <a:cubicBezTo>
                      <a:pt x="29318" y="178361"/>
                      <a:pt x="33650" y="175139"/>
                      <a:pt x="38719" y="173759"/>
                    </a:cubicBezTo>
                    <a:cubicBezTo>
                      <a:pt x="43788" y="172378"/>
                      <a:pt x="49226" y="173114"/>
                      <a:pt x="53742" y="175692"/>
                    </a:cubicBezTo>
                    <a:lnTo>
                      <a:pt x="71806" y="186094"/>
                    </a:lnTo>
                    <a:cubicBezTo>
                      <a:pt x="79455" y="180386"/>
                      <a:pt x="87474" y="175231"/>
                      <a:pt x="96413" y="171457"/>
                    </a:cubicBezTo>
                    <a:lnTo>
                      <a:pt x="96413" y="151113"/>
                    </a:lnTo>
                    <a:cubicBezTo>
                      <a:pt x="96413" y="140159"/>
                      <a:pt x="105261" y="131322"/>
                      <a:pt x="116229" y="131322"/>
                    </a:cubicBezTo>
                    <a:close/>
                    <a:moveTo>
                      <a:pt x="445756" y="83476"/>
                    </a:moveTo>
                    <a:cubicBezTo>
                      <a:pt x="428335" y="83476"/>
                      <a:pt x="414140" y="97557"/>
                      <a:pt x="414140" y="115044"/>
                    </a:cubicBezTo>
                    <a:cubicBezTo>
                      <a:pt x="414140" y="132438"/>
                      <a:pt x="428335" y="146520"/>
                      <a:pt x="445756" y="146520"/>
                    </a:cubicBezTo>
                    <a:cubicBezTo>
                      <a:pt x="463176" y="146520"/>
                      <a:pt x="477371" y="132438"/>
                      <a:pt x="477371" y="115044"/>
                    </a:cubicBezTo>
                    <a:cubicBezTo>
                      <a:pt x="477371" y="97557"/>
                      <a:pt x="463176" y="83476"/>
                      <a:pt x="445756" y="83476"/>
                    </a:cubicBezTo>
                    <a:close/>
                    <a:moveTo>
                      <a:pt x="426676" y="0"/>
                    </a:moveTo>
                    <a:lnTo>
                      <a:pt x="464835" y="0"/>
                    </a:lnTo>
                    <a:cubicBezTo>
                      <a:pt x="473500" y="0"/>
                      <a:pt x="480597" y="7087"/>
                      <a:pt x="480597" y="15738"/>
                    </a:cubicBezTo>
                    <a:lnTo>
                      <a:pt x="480597" y="31936"/>
                    </a:lnTo>
                    <a:cubicBezTo>
                      <a:pt x="487694" y="34881"/>
                      <a:pt x="494054" y="38931"/>
                      <a:pt x="500138" y="43533"/>
                    </a:cubicBezTo>
                    <a:lnTo>
                      <a:pt x="514425" y="35249"/>
                    </a:lnTo>
                    <a:cubicBezTo>
                      <a:pt x="521983" y="30924"/>
                      <a:pt x="531569" y="33501"/>
                      <a:pt x="535901" y="40956"/>
                    </a:cubicBezTo>
                    <a:lnTo>
                      <a:pt x="554981" y="73996"/>
                    </a:lnTo>
                    <a:cubicBezTo>
                      <a:pt x="557101" y="77585"/>
                      <a:pt x="557654" y="81911"/>
                      <a:pt x="556640" y="85961"/>
                    </a:cubicBezTo>
                    <a:cubicBezTo>
                      <a:pt x="555534" y="89918"/>
                      <a:pt x="552861" y="93415"/>
                      <a:pt x="549266" y="95440"/>
                    </a:cubicBezTo>
                    <a:lnTo>
                      <a:pt x="534887" y="103815"/>
                    </a:lnTo>
                    <a:cubicBezTo>
                      <a:pt x="535348" y="107497"/>
                      <a:pt x="535993" y="111178"/>
                      <a:pt x="535993" y="115044"/>
                    </a:cubicBezTo>
                    <a:cubicBezTo>
                      <a:pt x="535993" y="115872"/>
                      <a:pt x="535809" y="116700"/>
                      <a:pt x="535717" y="117621"/>
                    </a:cubicBezTo>
                    <a:lnTo>
                      <a:pt x="521153" y="117621"/>
                    </a:lnTo>
                    <a:cubicBezTo>
                      <a:pt x="490828" y="117621"/>
                      <a:pt x="466126" y="142286"/>
                      <a:pt x="466126" y="172565"/>
                    </a:cubicBezTo>
                    <a:lnTo>
                      <a:pt x="466126" y="229719"/>
                    </a:lnTo>
                    <a:lnTo>
                      <a:pt x="466126" y="242604"/>
                    </a:lnTo>
                    <a:cubicBezTo>
                      <a:pt x="462715" y="237726"/>
                      <a:pt x="458383" y="233493"/>
                      <a:pt x="453590" y="229995"/>
                    </a:cubicBezTo>
                    <a:cubicBezTo>
                      <a:pt x="444465" y="223369"/>
                      <a:pt x="433404" y="219319"/>
                      <a:pt x="421330" y="219319"/>
                    </a:cubicBezTo>
                    <a:lnTo>
                      <a:pt x="411928" y="219319"/>
                    </a:lnTo>
                    <a:cubicBezTo>
                      <a:pt x="411375" y="217755"/>
                      <a:pt x="410914" y="216098"/>
                      <a:pt x="410914" y="214257"/>
                    </a:cubicBezTo>
                    <a:lnTo>
                      <a:pt x="410914" y="198059"/>
                    </a:lnTo>
                    <a:cubicBezTo>
                      <a:pt x="403817" y="195114"/>
                      <a:pt x="397457" y="191064"/>
                      <a:pt x="391373" y="186463"/>
                    </a:cubicBezTo>
                    <a:lnTo>
                      <a:pt x="377086" y="194746"/>
                    </a:lnTo>
                    <a:cubicBezTo>
                      <a:pt x="373492" y="196863"/>
                      <a:pt x="369160" y="197415"/>
                      <a:pt x="365104" y="196310"/>
                    </a:cubicBezTo>
                    <a:cubicBezTo>
                      <a:pt x="361140" y="195206"/>
                      <a:pt x="357638" y="192629"/>
                      <a:pt x="355610" y="189040"/>
                    </a:cubicBezTo>
                    <a:lnTo>
                      <a:pt x="336530" y="155999"/>
                    </a:lnTo>
                    <a:cubicBezTo>
                      <a:pt x="332198" y="148452"/>
                      <a:pt x="334687" y="138881"/>
                      <a:pt x="342245" y="134463"/>
                    </a:cubicBezTo>
                    <a:lnTo>
                      <a:pt x="356716" y="126180"/>
                    </a:lnTo>
                    <a:cubicBezTo>
                      <a:pt x="356163" y="122498"/>
                      <a:pt x="355518" y="118817"/>
                      <a:pt x="355518" y="115044"/>
                    </a:cubicBezTo>
                    <a:cubicBezTo>
                      <a:pt x="355518" y="111178"/>
                      <a:pt x="356163" y="107497"/>
                      <a:pt x="356716" y="103815"/>
                    </a:cubicBezTo>
                    <a:lnTo>
                      <a:pt x="342245" y="95440"/>
                    </a:lnTo>
                    <a:cubicBezTo>
                      <a:pt x="334687" y="91115"/>
                      <a:pt x="332198" y="81543"/>
                      <a:pt x="336530" y="73996"/>
                    </a:cubicBezTo>
                    <a:lnTo>
                      <a:pt x="355610" y="40956"/>
                    </a:lnTo>
                    <a:cubicBezTo>
                      <a:pt x="357638" y="37366"/>
                      <a:pt x="361140" y="34789"/>
                      <a:pt x="365104" y="33685"/>
                    </a:cubicBezTo>
                    <a:cubicBezTo>
                      <a:pt x="369160" y="32580"/>
                      <a:pt x="373492" y="33133"/>
                      <a:pt x="377086" y="35249"/>
                    </a:cubicBezTo>
                    <a:lnTo>
                      <a:pt x="391373" y="43533"/>
                    </a:lnTo>
                    <a:cubicBezTo>
                      <a:pt x="397457" y="38931"/>
                      <a:pt x="403817" y="34881"/>
                      <a:pt x="410914" y="31936"/>
                    </a:cubicBezTo>
                    <a:lnTo>
                      <a:pt x="410914" y="15738"/>
                    </a:lnTo>
                    <a:cubicBezTo>
                      <a:pt x="410914" y="7087"/>
                      <a:pt x="418011" y="0"/>
                      <a:pt x="426676" y="0"/>
                    </a:cubicBezTo>
                    <a:close/>
                  </a:path>
                </a:pathLst>
              </a:custGeom>
              <a:solidFill>
                <a:schemeClr val="bg1"/>
              </a:solidFill>
              <a:ln>
                <a:noFill/>
              </a:ln>
            </p:spPr>
          </p:sp>
        </p:grpSp>
        <p:sp>
          <p:nvSpPr>
            <p:cNvPr id="12" name="íṩ1iďè"/>
            <p:cNvSpPr/>
            <p:nvPr/>
          </p:nvSpPr>
          <p:spPr bwMode="auto">
            <a:xfrm>
              <a:off x="3679340" y="3509245"/>
              <a:ext cx="3025126" cy="889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2000" b="1" dirty="0"/>
                <a:t>在制度的基础上，</a:t>
              </a:r>
              <a:endParaRPr lang="en-US" altLang="zh-CN" sz="2000" b="1" dirty="0"/>
            </a:p>
            <a:p>
              <a:pPr algn="just"/>
              <a:r>
                <a:rPr lang="zh-CN" altLang="en-US" sz="2000" b="1" dirty="0"/>
                <a:t>尊重个性，使之合谐</a:t>
              </a:r>
              <a:endParaRPr lang="zh-CN" altLang="en-US" sz="2000" b="1" dirty="0"/>
            </a:p>
          </p:txBody>
        </p:sp>
        <p:cxnSp>
          <p:nvCxnSpPr>
            <p:cNvPr id="11" name="直接连接符 10"/>
            <p:cNvCxnSpPr/>
            <p:nvPr/>
          </p:nvCxnSpPr>
          <p:spPr>
            <a:xfrm>
              <a:off x="3881324" y="3069911"/>
              <a:ext cx="0" cy="1415333"/>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690467" y="1708781"/>
            <a:ext cx="3416320" cy="954107"/>
          </a:xfrm>
          <a:prstGeom prst="rect">
            <a:avLst/>
          </a:prstGeom>
        </p:spPr>
        <p:txBody>
          <a:bodyPr wrap="none">
            <a:spAutoFit/>
          </a:bodyPr>
          <a:lstStyle/>
          <a:p>
            <a:pPr>
              <a:defRPr/>
            </a:pPr>
            <a:r>
              <a:rPr lang="zh-CN" altLang="en-US" sz="2800" b="1" dirty="0"/>
              <a:t>个性的方面</a:t>
            </a:r>
            <a:endParaRPr lang="zh-CN" altLang="en-US" sz="2800" b="1" dirty="0"/>
          </a:p>
          <a:p>
            <a:r>
              <a:rPr lang="zh-CN" altLang="en-US" sz="2800" b="1" dirty="0"/>
              <a:t>个性与个性会有不同</a:t>
            </a:r>
            <a:endParaRPr lang="zh-CN" altLang="en-US" sz="2800" b="1" dirty="0"/>
          </a:p>
        </p:txBody>
      </p:sp>
      <p:sp>
        <p:nvSpPr>
          <p:cNvPr id="22"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23" name="Rectangle 2"/>
          <p:cNvSpPr txBox="1">
            <a:spLocks noChangeArrowheads="1"/>
          </p:cNvSpPr>
          <p:nvPr/>
        </p:nvSpPr>
        <p:spPr bwMode="auto">
          <a:xfrm>
            <a:off x="416734" y="63288"/>
            <a:ext cx="2510914"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关于统一和个性的关系</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íṥļîḑé"/>
          <p:cNvGrpSpPr/>
          <p:nvPr/>
        </p:nvGrpSpPr>
        <p:grpSpPr>
          <a:xfrm>
            <a:off x="1117096" y="1547985"/>
            <a:ext cx="2088145" cy="4206165"/>
            <a:chOff x="5270882" y="2061548"/>
            <a:chExt cx="1650236" cy="3324083"/>
          </a:xfrm>
        </p:grpSpPr>
        <p:grpSp>
          <p:nvGrpSpPr>
            <p:cNvPr id="21" name="îṧlïḍe"/>
            <p:cNvGrpSpPr/>
            <p:nvPr/>
          </p:nvGrpSpPr>
          <p:grpSpPr>
            <a:xfrm>
              <a:off x="5270882" y="2061548"/>
              <a:ext cx="1650236" cy="3324083"/>
              <a:chOff x="4822387" y="794461"/>
              <a:chExt cx="2547217" cy="5130884"/>
            </a:xfrm>
          </p:grpSpPr>
          <p:grpSp>
            <p:nvGrpSpPr>
              <p:cNvPr id="23" name="iṩḷîḍê"/>
              <p:cNvGrpSpPr/>
              <p:nvPr/>
            </p:nvGrpSpPr>
            <p:grpSpPr bwMode="auto">
              <a:xfrm>
                <a:off x="4822387" y="794461"/>
                <a:ext cx="2547217" cy="5130884"/>
                <a:chOff x="8853485" y="3998913"/>
                <a:chExt cx="3106735" cy="6257925"/>
              </a:xfrm>
              <a:effectLst/>
            </p:grpSpPr>
            <p:sp>
              <p:nvSpPr>
                <p:cNvPr id="25" name="ïśḷiḑe"/>
                <p:cNvSpPr/>
                <p:nvPr/>
              </p:nvSpPr>
              <p:spPr bwMode="auto">
                <a:xfrm>
                  <a:off x="8853485" y="3998913"/>
                  <a:ext cx="3106735" cy="6257925"/>
                </a:xfrm>
                <a:custGeom>
                  <a:avLst/>
                  <a:gdLst>
                    <a:gd name="T0" fmla="*/ 8594 w 8630"/>
                    <a:gd name="T1" fmla="*/ 3320 h 17382"/>
                    <a:gd name="T2" fmla="*/ 8596 w 8630"/>
                    <a:gd name="T3" fmla="*/ 3320 h 17382"/>
                    <a:gd name="T4" fmla="*/ 8629 w 8630"/>
                    <a:gd name="T5" fmla="*/ 3353 h 17382"/>
                    <a:gd name="T6" fmla="*/ 8629 w 8630"/>
                    <a:gd name="T7" fmla="*/ 4419 h 17382"/>
                    <a:gd name="T8" fmla="*/ 8596 w 8630"/>
                    <a:gd name="T9" fmla="*/ 4452 h 17382"/>
                    <a:gd name="T10" fmla="*/ 8594 w 8630"/>
                    <a:gd name="T11" fmla="*/ 4452 h 17382"/>
                    <a:gd name="T12" fmla="*/ 8594 w 8630"/>
                    <a:gd name="T13" fmla="*/ 16371 h 17382"/>
                    <a:gd name="T14" fmla="*/ 7584 w 8630"/>
                    <a:gd name="T15" fmla="*/ 17381 h 17382"/>
                    <a:gd name="T16" fmla="*/ 1043 w 8630"/>
                    <a:gd name="T17" fmla="*/ 17381 h 17382"/>
                    <a:gd name="T18" fmla="*/ 33 w 8630"/>
                    <a:gd name="T19" fmla="*/ 16371 h 17382"/>
                    <a:gd name="T20" fmla="*/ 33 w 8630"/>
                    <a:gd name="T21" fmla="*/ 5859 h 17382"/>
                    <a:gd name="T22" fmla="*/ 33 w 8630"/>
                    <a:gd name="T23" fmla="*/ 5859 h 17382"/>
                    <a:gd name="T24" fmla="*/ 0 w 8630"/>
                    <a:gd name="T25" fmla="*/ 5826 h 17382"/>
                    <a:gd name="T26" fmla="*/ 0 w 8630"/>
                    <a:gd name="T27" fmla="*/ 4760 h 17382"/>
                    <a:gd name="T28" fmla="*/ 33 w 8630"/>
                    <a:gd name="T29" fmla="*/ 4727 h 17382"/>
                    <a:gd name="T30" fmla="*/ 33 w 8630"/>
                    <a:gd name="T31" fmla="*/ 4727 h 17382"/>
                    <a:gd name="T32" fmla="*/ 33 w 8630"/>
                    <a:gd name="T33" fmla="*/ 4452 h 17382"/>
                    <a:gd name="T34" fmla="*/ 33 w 8630"/>
                    <a:gd name="T35" fmla="*/ 4452 h 17382"/>
                    <a:gd name="T36" fmla="*/ 0 w 8630"/>
                    <a:gd name="T37" fmla="*/ 4419 h 17382"/>
                    <a:gd name="T38" fmla="*/ 0 w 8630"/>
                    <a:gd name="T39" fmla="*/ 3353 h 17382"/>
                    <a:gd name="T40" fmla="*/ 33 w 8630"/>
                    <a:gd name="T41" fmla="*/ 3320 h 17382"/>
                    <a:gd name="T42" fmla="*/ 33 w 8630"/>
                    <a:gd name="T43" fmla="*/ 3320 h 17382"/>
                    <a:gd name="T44" fmla="*/ 33 w 8630"/>
                    <a:gd name="T45" fmla="*/ 2704 h 17382"/>
                    <a:gd name="T46" fmla="*/ 33 w 8630"/>
                    <a:gd name="T47" fmla="*/ 2704 h 17382"/>
                    <a:gd name="T48" fmla="*/ 0 w 8630"/>
                    <a:gd name="T49" fmla="*/ 2672 h 17382"/>
                    <a:gd name="T50" fmla="*/ 0 w 8630"/>
                    <a:gd name="T51" fmla="*/ 2075 h 17382"/>
                    <a:gd name="T52" fmla="*/ 33 w 8630"/>
                    <a:gd name="T53" fmla="*/ 2042 h 17382"/>
                    <a:gd name="T54" fmla="*/ 33 w 8630"/>
                    <a:gd name="T55" fmla="*/ 2042 h 17382"/>
                    <a:gd name="T56" fmla="*/ 33 w 8630"/>
                    <a:gd name="T57" fmla="*/ 1010 h 17382"/>
                    <a:gd name="T58" fmla="*/ 1043 w 8630"/>
                    <a:gd name="T59" fmla="*/ 0 h 17382"/>
                    <a:gd name="T60" fmla="*/ 7584 w 8630"/>
                    <a:gd name="T61" fmla="*/ 0 h 17382"/>
                    <a:gd name="T62" fmla="*/ 8594 w 8630"/>
                    <a:gd name="T63" fmla="*/ 1010 h 17382"/>
                    <a:gd name="T64" fmla="*/ 8594 w 8630"/>
                    <a:gd name="T65" fmla="*/ 3320 h 173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30"/>
                    <a:gd name="T100" fmla="*/ 0 h 17382"/>
                    <a:gd name="T101" fmla="*/ 8630 w 8630"/>
                    <a:gd name="T102" fmla="*/ 17382 h 173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30" h="17382">
                      <a:moveTo>
                        <a:pt x="8594" y="3320"/>
                      </a:moveTo>
                      <a:lnTo>
                        <a:pt x="8596" y="3320"/>
                      </a:lnTo>
                      <a:cubicBezTo>
                        <a:pt x="8614" y="3320"/>
                        <a:pt x="8629" y="3335"/>
                        <a:pt x="8629" y="3353"/>
                      </a:cubicBezTo>
                      <a:lnTo>
                        <a:pt x="8629" y="4419"/>
                      </a:lnTo>
                      <a:cubicBezTo>
                        <a:pt x="8629" y="4438"/>
                        <a:pt x="8614" y="4452"/>
                        <a:pt x="8596" y="4452"/>
                      </a:cubicBezTo>
                      <a:lnTo>
                        <a:pt x="8594" y="4452"/>
                      </a:lnTo>
                      <a:lnTo>
                        <a:pt x="8594" y="16371"/>
                      </a:lnTo>
                      <a:cubicBezTo>
                        <a:pt x="8594" y="16928"/>
                        <a:pt x="8141" y="17381"/>
                        <a:pt x="7584" y="17381"/>
                      </a:cubicBezTo>
                      <a:lnTo>
                        <a:pt x="1043" y="17381"/>
                      </a:lnTo>
                      <a:cubicBezTo>
                        <a:pt x="487" y="17381"/>
                        <a:pt x="33" y="16928"/>
                        <a:pt x="33" y="16371"/>
                      </a:cubicBezTo>
                      <a:lnTo>
                        <a:pt x="33" y="5859"/>
                      </a:lnTo>
                      <a:cubicBezTo>
                        <a:pt x="15" y="5859"/>
                        <a:pt x="0" y="5844"/>
                        <a:pt x="0" y="5826"/>
                      </a:cubicBezTo>
                      <a:lnTo>
                        <a:pt x="0" y="4760"/>
                      </a:lnTo>
                      <a:cubicBezTo>
                        <a:pt x="0" y="4741"/>
                        <a:pt x="15" y="4727"/>
                        <a:pt x="33" y="4727"/>
                      </a:cubicBezTo>
                      <a:lnTo>
                        <a:pt x="33" y="4452"/>
                      </a:lnTo>
                      <a:cubicBezTo>
                        <a:pt x="15" y="4452"/>
                        <a:pt x="0" y="4438"/>
                        <a:pt x="0" y="4419"/>
                      </a:cubicBezTo>
                      <a:lnTo>
                        <a:pt x="0" y="3353"/>
                      </a:lnTo>
                      <a:cubicBezTo>
                        <a:pt x="0" y="3335"/>
                        <a:pt x="15" y="3320"/>
                        <a:pt x="33" y="3320"/>
                      </a:cubicBezTo>
                      <a:lnTo>
                        <a:pt x="33" y="2704"/>
                      </a:lnTo>
                      <a:cubicBezTo>
                        <a:pt x="15" y="2704"/>
                        <a:pt x="0" y="2690"/>
                        <a:pt x="0" y="2672"/>
                      </a:cubicBezTo>
                      <a:lnTo>
                        <a:pt x="0" y="2075"/>
                      </a:lnTo>
                      <a:cubicBezTo>
                        <a:pt x="0" y="2057"/>
                        <a:pt x="15" y="2042"/>
                        <a:pt x="33" y="2042"/>
                      </a:cubicBezTo>
                      <a:lnTo>
                        <a:pt x="33" y="1010"/>
                      </a:lnTo>
                      <a:cubicBezTo>
                        <a:pt x="33" y="453"/>
                        <a:pt x="487" y="0"/>
                        <a:pt x="1043" y="0"/>
                      </a:cubicBezTo>
                      <a:lnTo>
                        <a:pt x="7584" y="0"/>
                      </a:lnTo>
                      <a:cubicBezTo>
                        <a:pt x="8141" y="0"/>
                        <a:pt x="8594" y="453"/>
                        <a:pt x="8594" y="1010"/>
                      </a:cubicBezTo>
                      <a:lnTo>
                        <a:pt x="8594" y="3320"/>
                      </a:lnTo>
                    </a:path>
                  </a:pathLst>
                </a:custGeom>
                <a:solidFill>
                  <a:schemeClr val="tx2">
                    <a:lumMod val="50000"/>
                  </a:schemeClr>
                </a:solidFill>
                <a:ln>
                  <a:noFill/>
                </a:ln>
              </p:spPr>
              <p:txBody>
                <a:bodyPr wrap="none" anchor="ctr"/>
                <a:lstStyle/>
                <a:p>
                  <a:endParaRPr lang="en-US"/>
                </a:p>
              </p:txBody>
            </p:sp>
            <p:sp>
              <p:nvSpPr>
                <p:cNvPr id="26" name="îšlïdê"/>
                <p:cNvSpPr/>
                <p:nvPr/>
              </p:nvSpPr>
              <p:spPr bwMode="auto">
                <a:xfrm>
                  <a:off x="8888414" y="4021138"/>
                  <a:ext cx="3036888" cy="6211887"/>
                </a:xfrm>
                <a:custGeom>
                  <a:avLst/>
                  <a:gdLst>
                    <a:gd name="T0" fmla="*/ 947 w 8436"/>
                    <a:gd name="T1" fmla="*/ 17255 h 17256"/>
                    <a:gd name="T2" fmla="*/ 0 w 8436"/>
                    <a:gd name="T3" fmla="*/ 16308 h 17256"/>
                    <a:gd name="T4" fmla="*/ 0 w 8436"/>
                    <a:gd name="T5" fmla="*/ 947 h 17256"/>
                    <a:gd name="T6" fmla="*/ 947 w 8436"/>
                    <a:gd name="T7" fmla="*/ 0 h 17256"/>
                    <a:gd name="T8" fmla="*/ 7488 w 8436"/>
                    <a:gd name="T9" fmla="*/ 0 h 17256"/>
                    <a:gd name="T10" fmla="*/ 8435 w 8436"/>
                    <a:gd name="T11" fmla="*/ 947 h 17256"/>
                    <a:gd name="T12" fmla="*/ 8435 w 8436"/>
                    <a:gd name="T13" fmla="*/ 16308 h 17256"/>
                    <a:gd name="T14" fmla="*/ 7488 w 8436"/>
                    <a:gd name="T15" fmla="*/ 17255 h 17256"/>
                    <a:gd name="T16" fmla="*/ 947 w 8436"/>
                    <a:gd name="T17" fmla="*/ 17255 h 17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436"/>
                    <a:gd name="T28" fmla="*/ 0 h 17256"/>
                    <a:gd name="T29" fmla="*/ 8436 w 8436"/>
                    <a:gd name="T30" fmla="*/ 17256 h 17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436" h="17256">
                      <a:moveTo>
                        <a:pt x="947" y="17255"/>
                      </a:moveTo>
                      <a:cubicBezTo>
                        <a:pt x="425" y="17255"/>
                        <a:pt x="0" y="16831"/>
                        <a:pt x="0" y="16308"/>
                      </a:cubicBezTo>
                      <a:lnTo>
                        <a:pt x="0" y="947"/>
                      </a:lnTo>
                      <a:cubicBezTo>
                        <a:pt x="0" y="425"/>
                        <a:pt x="425" y="0"/>
                        <a:pt x="947" y="0"/>
                      </a:cubicBezTo>
                      <a:lnTo>
                        <a:pt x="7488" y="0"/>
                      </a:lnTo>
                      <a:cubicBezTo>
                        <a:pt x="8010" y="0"/>
                        <a:pt x="8435" y="425"/>
                        <a:pt x="8435" y="947"/>
                      </a:cubicBezTo>
                      <a:lnTo>
                        <a:pt x="8435" y="16308"/>
                      </a:lnTo>
                      <a:cubicBezTo>
                        <a:pt x="8435" y="16831"/>
                        <a:pt x="8010" y="17255"/>
                        <a:pt x="7488" y="17255"/>
                      </a:cubicBezTo>
                      <a:lnTo>
                        <a:pt x="947" y="17255"/>
                      </a:lnTo>
                    </a:path>
                  </a:pathLst>
                </a:custGeom>
                <a:solidFill>
                  <a:schemeClr val="tx2">
                    <a:lumMod val="50000"/>
                  </a:schemeClr>
                </a:solidFill>
                <a:ln>
                  <a:noFill/>
                </a:ln>
              </p:spPr>
              <p:txBody>
                <a:bodyPr wrap="none" anchor="ctr"/>
                <a:lstStyle/>
                <a:p>
                  <a:endParaRPr lang="en-US" dirty="0"/>
                </a:p>
              </p:txBody>
            </p:sp>
            <p:sp>
              <p:nvSpPr>
                <p:cNvPr id="27" name="iślîḍê"/>
                <p:cNvSpPr/>
                <p:nvPr/>
              </p:nvSpPr>
              <p:spPr bwMode="auto">
                <a:xfrm>
                  <a:off x="9925050" y="4337050"/>
                  <a:ext cx="93663" cy="93663"/>
                </a:xfrm>
                <a:custGeom>
                  <a:avLst/>
                  <a:gdLst>
                    <a:gd name="T0" fmla="*/ 130 w 260"/>
                    <a:gd name="T1" fmla="*/ 260 h 261"/>
                    <a:gd name="T2" fmla="*/ 0 w 260"/>
                    <a:gd name="T3" fmla="*/ 130 h 261"/>
                    <a:gd name="T4" fmla="*/ 130 w 260"/>
                    <a:gd name="T5" fmla="*/ 0 h 261"/>
                    <a:gd name="T6" fmla="*/ 259 w 260"/>
                    <a:gd name="T7" fmla="*/ 130 h 261"/>
                    <a:gd name="T8" fmla="*/ 130 w 260"/>
                    <a:gd name="T9" fmla="*/ 260 h 261"/>
                    <a:gd name="T10" fmla="*/ 0 60000 65536"/>
                    <a:gd name="T11" fmla="*/ 0 60000 65536"/>
                    <a:gd name="T12" fmla="*/ 0 60000 65536"/>
                    <a:gd name="T13" fmla="*/ 0 60000 65536"/>
                    <a:gd name="T14" fmla="*/ 0 60000 65536"/>
                    <a:gd name="T15" fmla="*/ 0 w 260"/>
                    <a:gd name="T16" fmla="*/ 0 h 261"/>
                    <a:gd name="T17" fmla="*/ 260 w 260"/>
                    <a:gd name="T18" fmla="*/ 261 h 261"/>
                  </a:gdLst>
                  <a:ahLst/>
                  <a:cxnLst>
                    <a:cxn ang="T10">
                      <a:pos x="T0" y="T1"/>
                    </a:cxn>
                    <a:cxn ang="T11">
                      <a:pos x="T2" y="T3"/>
                    </a:cxn>
                    <a:cxn ang="T12">
                      <a:pos x="T4" y="T5"/>
                    </a:cxn>
                    <a:cxn ang="T13">
                      <a:pos x="T6" y="T7"/>
                    </a:cxn>
                    <a:cxn ang="T14">
                      <a:pos x="T8" y="T9"/>
                    </a:cxn>
                  </a:cxnLst>
                  <a:rect l="T15" t="T16" r="T17" b="T18"/>
                  <a:pathLst>
                    <a:path w="260" h="261">
                      <a:moveTo>
                        <a:pt x="130" y="260"/>
                      </a:moveTo>
                      <a:cubicBezTo>
                        <a:pt x="58" y="260"/>
                        <a:pt x="0" y="202"/>
                        <a:pt x="0" y="130"/>
                      </a:cubicBezTo>
                      <a:cubicBezTo>
                        <a:pt x="0" y="58"/>
                        <a:pt x="58" y="0"/>
                        <a:pt x="130" y="0"/>
                      </a:cubicBezTo>
                      <a:cubicBezTo>
                        <a:pt x="201" y="0"/>
                        <a:pt x="259" y="58"/>
                        <a:pt x="259" y="130"/>
                      </a:cubicBezTo>
                      <a:cubicBezTo>
                        <a:pt x="259" y="202"/>
                        <a:pt x="201" y="260"/>
                        <a:pt x="130" y="260"/>
                      </a:cubicBezTo>
                    </a:path>
                  </a:pathLst>
                </a:custGeom>
                <a:solidFill>
                  <a:srgbClr val="FFFFFF"/>
                </a:solidFill>
                <a:ln>
                  <a:noFill/>
                </a:ln>
              </p:spPr>
              <p:txBody>
                <a:bodyPr wrap="none" anchor="ctr"/>
                <a:lstStyle/>
                <a:p>
                  <a:endParaRPr lang="en-US"/>
                </a:p>
              </p:txBody>
            </p:sp>
            <p:sp>
              <p:nvSpPr>
                <p:cNvPr id="28" name="íṡḷïḍe"/>
                <p:cNvSpPr/>
                <p:nvPr/>
              </p:nvSpPr>
              <p:spPr bwMode="auto">
                <a:xfrm>
                  <a:off x="10369550" y="4167188"/>
                  <a:ext cx="68263" cy="68262"/>
                </a:xfrm>
                <a:custGeom>
                  <a:avLst/>
                  <a:gdLst>
                    <a:gd name="T0" fmla="*/ 95 w 191"/>
                    <a:gd name="T1" fmla="*/ 190 h 191"/>
                    <a:gd name="T2" fmla="*/ 0 w 191"/>
                    <a:gd name="T3" fmla="*/ 95 h 191"/>
                    <a:gd name="T4" fmla="*/ 95 w 191"/>
                    <a:gd name="T5" fmla="*/ 0 h 191"/>
                    <a:gd name="T6" fmla="*/ 190 w 191"/>
                    <a:gd name="T7" fmla="*/ 95 h 191"/>
                    <a:gd name="T8" fmla="*/ 95 w 191"/>
                    <a:gd name="T9" fmla="*/ 190 h 191"/>
                    <a:gd name="T10" fmla="*/ 0 60000 65536"/>
                    <a:gd name="T11" fmla="*/ 0 60000 65536"/>
                    <a:gd name="T12" fmla="*/ 0 60000 65536"/>
                    <a:gd name="T13" fmla="*/ 0 60000 65536"/>
                    <a:gd name="T14" fmla="*/ 0 60000 65536"/>
                    <a:gd name="T15" fmla="*/ 0 w 191"/>
                    <a:gd name="T16" fmla="*/ 0 h 191"/>
                    <a:gd name="T17" fmla="*/ 191 w 191"/>
                    <a:gd name="T18" fmla="*/ 191 h 191"/>
                  </a:gdLst>
                  <a:ahLst/>
                  <a:cxnLst>
                    <a:cxn ang="T10">
                      <a:pos x="T0" y="T1"/>
                    </a:cxn>
                    <a:cxn ang="T11">
                      <a:pos x="T2" y="T3"/>
                    </a:cxn>
                    <a:cxn ang="T12">
                      <a:pos x="T4" y="T5"/>
                    </a:cxn>
                    <a:cxn ang="T13">
                      <a:pos x="T6" y="T7"/>
                    </a:cxn>
                    <a:cxn ang="T14">
                      <a:pos x="T8" y="T9"/>
                    </a:cxn>
                  </a:cxnLst>
                  <a:rect l="T15" t="T16" r="T17" b="T18"/>
                  <a:pathLst>
                    <a:path w="191" h="191">
                      <a:moveTo>
                        <a:pt x="95" y="190"/>
                      </a:moveTo>
                      <a:cubicBezTo>
                        <a:pt x="42" y="190"/>
                        <a:pt x="0" y="147"/>
                        <a:pt x="0" y="95"/>
                      </a:cubicBezTo>
                      <a:cubicBezTo>
                        <a:pt x="0" y="43"/>
                        <a:pt x="42" y="0"/>
                        <a:pt x="95" y="0"/>
                      </a:cubicBezTo>
                      <a:cubicBezTo>
                        <a:pt x="147" y="0"/>
                        <a:pt x="190" y="43"/>
                        <a:pt x="190" y="95"/>
                      </a:cubicBezTo>
                      <a:cubicBezTo>
                        <a:pt x="190" y="147"/>
                        <a:pt x="147" y="190"/>
                        <a:pt x="95" y="190"/>
                      </a:cubicBezTo>
                    </a:path>
                  </a:pathLst>
                </a:custGeom>
                <a:solidFill>
                  <a:srgbClr val="FFFFFF"/>
                </a:solidFill>
                <a:ln>
                  <a:noFill/>
                </a:ln>
              </p:spPr>
              <p:txBody>
                <a:bodyPr wrap="none" anchor="ctr"/>
                <a:lstStyle/>
                <a:p>
                  <a:endParaRPr lang="en-US"/>
                </a:p>
              </p:txBody>
            </p:sp>
            <p:sp>
              <p:nvSpPr>
                <p:cNvPr id="29" name="îṣ1ïḋe"/>
                <p:cNvSpPr/>
                <p:nvPr/>
              </p:nvSpPr>
              <p:spPr bwMode="auto">
                <a:xfrm>
                  <a:off x="10185400" y="4362450"/>
                  <a:ext cx="434975" cy="46038"/>
                </a:xfrm>
                <a:custGeom>
                  <a:avLst/>
                  <a:gdLst>
                    <a:gd name="T0" fmla="*/ 1143 w 1209"/>
                    <a:gd name="T1" fmla="*/ 129 h 130"/>
                    <a:gd name="T2" fmla="*/ 64 w 1209"/>
                    <a:gd name="T3" fmla="*/ 129 h 130"/>
                    <a:gd name="T4" fmla="*/ 0 w 1209"/>
                    <a:gd name="T5" fmla="*/ 65 h 130"/>
                    <a:gd name="T6" fmla="*/ 64 w 1209"/>
                    <a:gd name="T7" fmla="*/ 0 h 130"/>
                    <a:gd name="T8" fmla="*/ 1143 w 1209"/>
                    <a:gd name="T9" fmla="*/ 0 h 130"/>
                    <a:gd name="T10" fmla="*/ 1208 w 1209"/>
                    <a:gd name="T11" fmla="*/ 65 h 130"/>
                    <a:gd name="T12" fmla="*/ 1143 w 1209"/>
                    <a:gd name="T13" fmla="*/ 129 h 130"/>
                    <a:gd name="T14" fmla="*/ 0 60000 65536"/>
                    <a:gd name="T15" fmla="*/ 0 60000 65536"/>
                    <a:gd name="T16" fmla="*/ 0 60000 65536"/>
                    <a:gd name="T17" fmla="*/ 0 60000 65536"/>
                    <a:gd name="T18" fmla="*/ 0 60000 65536"/>
                    <a:gd name="T19" fmla="*/ 0 60000 65536"/>
                    <a:gd name="T20" fmla="*/ 0 60000 65536"/>
                    <a:gd name="T21" fmla="*/ 0 w 1209"/>
                    <a:gd name="T22" fmla="*/ 0 h 130"/>
                    <a:gd name="T23" fmla="*/ 1209 w 1209"/>
                    <a:gd name="T24" fmla="*/ 130 h 1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09" h="130">
                      <a:moveTo>
                        <a:pt x="1143" y="129"/>
                      </a:moveTo>
                      <a:lnTo>
                        <a:pt x="64" y="129"/>
                      </a:lnTo>
                      <a:cubicBezTo>
                        <a:pt x="29" y="129"/>
                        <a:pt x="0" y="100"/>
                        <a:pt x="0" y="65"/>
                      </a:cubicBezTo>
                      <a:cubicBezTo>
                        <a:pt x="0" y="29"/>
                        <a:pt x="29" y="0"/>
                        <a:pt x="64" y="0"/>
                      </a:cubicBezTo>
                      <a:lnTo>
                        <a:pt x="1143" y="0"/>
                      </a:lnTo>
                      <a:cubicBezTo>
                        <a:pt x="1179" y="0"/>
                        <a:pt x="1208" y="29"/>
                        <a:pt x="1208" y="65"/>
                      </a:cubicBezTo>
                      <a:cubicBezTo>
                        <a:pt x="1208" y="100"/>
                        <a:pt x="1179" y="129"/>
                        <a:pt x="1143" y="129"/>
                      </a:cubicBezTo>
                    </a:path>
                  </a:pathLst>
                </a:custGeom>
                <a:solidFill>
                  <a:srgbClr val="FFFFFF"/>
                </a:solidFill>
                <a:ln>
                  <a:noFill/>
                </a:ln>
              </p:spPr>
              <p:txBody>
                <a:bodyPr wrap="none" anchor="ctr"/>
                <a:lstStyle/>
                <a:p>
                  <a:endParaRPr lang="en-US"/>
                </a:p>
              </p:txBody>
            </p:sp>
            <p:sp>
              <p:nvSpPr>
                <p:cNvPr id="30" name="î$ļïḋê"/>
                <p:cNvSpPr/>
                <p:nvPr/>
              </p:nvSpPr>
              <p:spPr bwMode="auto">
                <a:xfrm>
                  <a:off x="10190163" y="9671050"/>
                  <a:ext cx="427037" cy="427038"/>
                </a:xfrm>
                <a:custGeom>
                  <a:avLst/>
                  <a:gdLst>
                    <a:gd name="T0" fmla="*/ 84 w 1187"/>
                    <a:gd name="T1" fmla="*/ 593 h 1186"/>
                    <a:gd name="T2" fmla="*/ 593 w 1187"/>
                    <a:gd name="T3" fmla="*/ 1102 h 1186"/>
                    <a:gd name="T4" fmla="*/ 1102 w 1187"/>
                    <a:gd name="T5" fmla="*/ 593 h 1186"/>
                    <a:gd name="T6" fmla="*/ 593 w 1187"/>
                    <a:gd name="T7" fmla="*/ 83 h 1186"/>
                    <a:gd name="T8" fmla="*/ 84 w 1187"/>
                    <a:gd name="T9" fmla="*/ 593 h 1186"/>
                    <a:gd name="T10" fmla="*/ 0 w 1187"/>
                    <a:gd name="T11" fmla="*/ 593 h 1186"/>
                    <a:gd name="T12" fmla="*/ 593 w 1187"/>
                    <a:gd name="T13" fmla="*/ 0 h 1186"/>
                    <a:gd name="T14" fmla="*/ 1186 w 1187"/>
                    <a:gd name="T15" fmla="*/ 593 h 1186"/>
                    <a:gd name="T16" fmla="*/ 593 w 1187"/>
                    <a:gd name="T17" fmla="*/ 1185 h 1186"/>
                    <a:gd name="T18" fmla="*/ 0 w 1187"/>
                    <a:gd name="T19" fmla="*/ 593 h 11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87"/>
                    <a:gd name="T31" fmla="*/ 0 h 1186"/>
                    <a:gd name="T32" fmla="*/ 1187 w 1187"/>
                    <a:gd name="T33" fmla="*/ 1186 h 11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87" h="1186">
                      <a:moveTo>
                        <a:pt x="84" y="593"/>
                      </a:moveTo>
                      <a:cubicBezTo>
                        <a:pt x="84" y="874"/>
                        <a:pt x="312" y="1102"/>
                        <a:pt x="593" y="1102"/>
                      </a:cubicBezTo>
                      <a:cubicBezTo>
                        <a:pt x="874" y="1102"/>
                        <a:pt x="1102" y="874"/>
                        <a:pt x="1102" y="593"/>
                      </a:cubicBezTo>
                      <a:cubicBezTo>
                        <a:pt x="1102" y="312"/>
                        <a:pt x="874" y="83"/>
                        <a:pt x="593" y="83"/>
                      </a:cubicBezTo>
                      <a:cubicBezTo>
                        <a:pt x="312" y="83"/>
                        <a:pt x="84" y="312"/>
                        <a:pt x="84" y="593"/>
                      </a:cubicBezTo>
                      <a:close/>
                      <a:moveTo>
                        <a:pt x="0" y="593"/>
                      </a:moveTo>
                      <a:cubicBezTo>
                        <a:pt x="0" y="266"/>
                        <a:pt x="266" y="0"/>
                        <a:pt x="593" y="0"/>
                      </a:cubicBezTo>
                      <a:cubicBezTo>
                        <a:pt x="920" y="0"/>
                        <a:pt x="1186" y="266"/>
                        <a:pt x="1186" y="593"/>
                      </a:cubicBezTo>
                      <a:cubicBezTo>
                        <a:pt x="1186" y="920"/>
                        <a:pt x="920" y="1185"/>
                        <a:pt x="593" y="1185"/>
                      </a:cubicBezTo>
                      <a:cubicBezTo>
                        <a:pt x="266" y="1185"/>
                        <a:pt x="0" y="920"/>
                        <a:pt x="0" y="593"/>
                      </a:cubicBezTo>
                      <a:close/>
                    </a:path>
                  </a:pathLst>
                </a:custGeom>
                <a:solidFill>
                  <a:srgbClr val="FFFFFF"/>
                </a:solidFill>
                <a:ln>
                  <a:noFill/>
                </a:ln>
              </p:spPr>
              <p:txBody>
                <a:bodyPr wrap="none" anchor="ctr"/>
                <a:lstStyle/>
                <a:p>
                  <a:endParaRPr lang="en-US"/>
                </a:p>
              </p:txBody>
            </p:sp>
          </p:grpSp>
          <p:sp>
            <p:nvSpPr>
              <p:cNvPr id="24" name="íṣḻîḋe"/>
              <p:cNvSpPr/>
              <p:nvPr/>
            </p:nvSpPr>
            <p:spPr>
              <a:xfrm>
                <a:off x="4944083" y="1234401"/>
                <a:ext cx="2303835" cy="4087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îśliḑè"/>
            <p:cNvSpPr/>
            <p:nvPr/>
          </p:nvSpPr>
          <p:spPr bwMode="auto">
            <a:xfrm>
              <a:off x="5349724" y="2338088"/>
              <a:ext cx="1492559" cy="2656278"/>
            </a:xfrm>
            <a:prstGeom prst="rect">
              <a:avLst/>
            </a:prstGeom>
            <a:blipFill>
              <a:blip r:embed="rId1"/>
              <a:stretch>
                <a:fillRect/>
              </a:stretch>
            </a:blipFill>
            <a:ln w="6350" cap="flat" cmpd="sng" algn="ctr">
              <a:noFill/>
              <a:prstDash val="solid"/>
              <a:miter lim="800000"/>
            </a:ln>
            <a:effectLst/>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normAutofit/>
            </a:bodyPr>
            <a:lstStyle/>
            <a:p>
              <a:pPr algn="ctr" defTabSz="914400"/>
              <a:endParaRPr lang="zh-CN" altLang="en-US" sz="2800" b="1" dirty="0">
                <a:solidFill>
                  <a:schemeClr val="lt1"/>
                </a:solidFill>
              </a:endParaRPr>
            </a:p>
          </p:txBody>
        </p:sp>
      </p:grpSp>
      <p:cxnSp>
        <p:nvCxnSpPr>
          <p:cNvPr id="8" name="直接连接符 7"/>
          <p:cNvCxnSpPr/>
          <p:nvPr/>
        </p:nvCxnSpPr>
        <p:spPr>
          <a:xfrm>
            <a:off x="4014216" y="3014659"/>
            <a:ext cx="7506272"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ïśļîḓê"/>
          <p:cNvSpPr/>
          <p:nvPr/>
        </p:nvSpPr>
        <p:spPr bwMode="auto">
          <a:xfrm>
            <a:off x="4641660" y="3248128"/>
            <a:ext cx="609685" cy="553013"/>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133" h="5571">
                <a:moveTo>
                  <a:pt x="5610" y="5305"/>
                </a:moveTo>
                <a:lnTo>
                  <a:pt x="3222" y="1273"/>
                </a:lnTo>
                <a:lnTo>
                  <a:pt x="3895" y="136"/>
                </a:lnTo>
                <a:lnTo>
                  <a:pt x="3666" y="0"/>
                </a:lnTo>
                <a:lnTo>
                  <a:pt x="3067" y="1012"/>
                </a:lnTo>
                <a:lnTo>
                  <a:pt x="2467" y="0"/>
                </a:lnTo>
                <a:lnTo>
                  <a:pt x="2238" y="136"/>
                </a:lnTo>
                <a:lnTo>
                  <a:pt x="2912" y="1273"/>
                </a:lnTo>
                <a:lnTo>
                  <a:pt x="523" y="5305"/>
                </a:lnTo>
                <a:lnTo>
                  <a:pt x="0" y="5305"/>
                </a:lnTo>
                <a:lnTo>
                  <a:pt x="0" y="5571"/>
                </a:lnTo>
                <a:lnTo>
                  <a:pt x="6133" y="5571"/>
                </a:lnTo>
                <a:lnTo>
                  <a:pt x="6133" y="5305"/>
                </a:lnTo>
                <a:lnTo>
                  <a:pt x="5610" y="5305"/>
                </a:lnTo>
                <a:close/>
                <a:moveTo>
                  <a:pt x="3067" y="1535"/>
                </a:moveTo>
                <a:lnTo>
                  <a:pt x="5301" y="5305"/>
                </a:lnTo>
                <a:lnTo>
                  <a:pt x="3978" y="5305"/>
                </a:lnTo>
                <a:cubicBezTo>
                  <a:pt x="4007" y="4980"/>
                  <a:pt x="4031" y="4225"/>
                  <a:pt x="3682" y="3820"/>
                </a:cubicBezTo>
                <a:cubicBezTo>
                  <a:pt x="3526" y="3639"/>
                  <a:pt x="3319" y="3548"/>
                  <a:pt x="3067" y="3548"/>
                </a:cubicBezTo>
                <a:cubicBezTo>
                  <a:pt x="2814" y="3548"/>
                  <a:pt x="2607" y="3639"/>
                  <a:pt x="2452" y="3820"/>
                </a:cubicBezTo>
                <a:cubicBezTo>
                  <a:pt x="2103" y="4225"/>
                  <a:pt x="2126" y="4980"/>
                  <a:pt x="2155" y="5305"/>
                </a:cubicBezTo>
                <a:lnTo>
                  <a:pt x="833" y="5305"/>
                </a:lnTo>
                <a:lnTo>
                  <a:pt x="3067" y="1535"/>
                </a:lnTo>
                <a:close/>
                <a:moveTo>
                  <a:pt x="2422" y="5305"/>
                </a:moveTo>
                <a:cubicBezTo>
                  <a:pt x="2389" y="4965"/>
                  <a:pt x="2386" y="4305"/>
                  <a:pt x="2654" y="3994"/>
                </a:cubicBezTo>
                <a:cubicBezTo>
                  <a:pt x="2758" y="3873"/>
                  <a:pt x="2893" y="3814"/>
                  <a:pt x="3067" y="3814"/>
                </a:cubicBezTo>
                <a:cubicBezTo>
                  <a:pt x="3241" y="3814"/>
                  <a:pt x="3376" y="3873"/>
                  <a:pt x="3479" y="3993"/>
                </a:cubicBezTo>
                <a:cubicBezTo>
                  <a:pt x="3769" y="4330"/>
                  <a:pt x="3736" y="5030"/>
                  <a:pt x="3710" y="5305"/>
                </a:cubicBezTo>
                <a:lnTo>
                  <a:pt x="2422" y="5305"/>
                </a:lnTo>
                <a:close/>
              </a:path>
            </a:pathLst>
          </a:custGeom>
          <a:solidFill>
            <a:srgbClr val="ED7D31"/>
          </a:solidFill>
          <a:ln>
            <a:noFill/>
          </a:ln>
        </p:spPr>
        <p:txBody>
          <a:bodyPr/>
          <a:lstStyle/>
          <a:p>
            <a:endParaRPr lang="zh-CN" altLang="en-US" dirty="0"/>
          </a:p>
        </p:txBody>
      </p:sp>
      <p:sp>
        <p:nvSpPr>
          <p:cNvPr id="10" name="işḻîḍê"/>
          <p:cNvSpPr/>
          <p:nvPr/>
        </p:nvSpPr>
        <p:spPr bwMode="auto">
          <a:xfrm>
            <a:off x="7320412" y="3224768"/>
            <a:ext cx="521685" cy="60968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33" h="6827">
                <a:moveTo>
                  <a:pt x="5816" y="6656"/>
                </a:moveTo>
                <a:lnTo>
                  <a:pt x="3033" y="77"/>
                </a:lnTo>
                <a:cubicBezTo>
                  <a:pt x="3013" y="30"/>
                  <a:pt x="2967" y="0"/>
                  <a:pt x="2916" y="0"/>
                </a:cubicBezTo>
                <a:cubicBezTo>
                  <a:pt x="2865" y="0"/>
                  <a:pt x="2820" y="30"/>
                  <a:pt x="2800" y="77"/>
                </a:cubicBezTo>
                <a:lnTo>
                  <a:pt x="17" y="6656"/>
                </a:lnTo>
                <a:cubicBezTo>
                  <a:pt x="0" y="6695"/>
                  <a:pt x="4" y="6737"/>
                  <a:pt x="28" y="6772"/>
                </a:cubicBezTo>
                <a:cubicBezTo>
                  <a:pt x="51" y="6808"/>
                  <a:pt x="91" y="6827"/>
                  <a:pt x="133" y="6827"/>
                </a:cubicBezTo>
                <a:lnTo>
                  <a:pt x="1523" y="6827"/>
                </a:lnTo>
                <a:cubicBezTo>
                  <a:pt x="1524" y="6827"/>
                  <a:pt x="1524" y="6827"/>
                  <a:pt x="1525" y="6827"/>
                </a:cubicBezTo>
                <a:cubicBezTo>
                  <a:pt x="1525" y="6827"/>
                  <a:pt x="1526" y="6827"/>
                  <a:pt x="1526" y="6827"/>
                </a:cubicBezTo>
                <a:lnTo>
                  <a:pt x="2916" y="6827"/>
                </a:lnTo>
                <a:cubicBezTo>
                  <a:pt x="2916" y="6827"/>
                  <a:pt x="2916" y="6827"/>
                  <a:pt x="2916" y="6827"/>
                </a:cubicBezTo>
                <a:cubicBezTo>
                  <a:pt x="2917" y="6827"/>
                  <a:pt x="2917" y="6827"/>
                  <a:pt x="2917" y="6827"/>
                </a:cubicBezTo>
                <a:lnTo>
                  <a:pt x="5699" y="6827"/>
                </a:lnTo>
                <a:cubicBezTo>
                  <a:pt x="5742" y="6827"/>
                  <a:pt x="5781" y="6808"/>
                  <a:pt x="5805" y="6772"/>
                </a:cubicBezTo>
                <a:cubicBezTo>
                  <a:pt x="5828" y="6737"/>
                  <a:pt x="5833" y="6695"/>
                  <a:pt x="5816" y="6656"/>
                </a:cubicBezTo>
                <a:close/>
                <a:moveTo>
                  <a:pt x="2774" y="6574"/>
                </a:moveTo>
                <a:lnTo>
                  <a:pt x="1710" y="6574"/>
                </a:lnTo>
                <a:lnTo>
                  <a:pt x="2774" y="3829"/>
                </a:lnTo>
                <a:lnTo>
                  <a:pt x="2774" y="6574"/>
                </a:lnTo>
                <a:close/>
                <a:moveTo>
                  <a:pt x="3027" y="6574"/>
                </a:moveTo>
                <a:lnTo>
                  <a:pt x="3027" y="6574"/>
                </a:lnTo>
                <a:lnTo>
                  <a:pt x="3027" y="3160"/>
                </a:lnTo>
                <a:cubicBezTo>
                  <a:pt x="3027" y="3100"/>
                  <a:pt x="2992" y="3047"/>
                  <a:pt x="2932" y="3036"/>
                </a:cubicBezTo>
                <a:cubicBezTo>
                  <a:pt x="2872" y="3025"/>
                  <a:pt x="2817" y="3055"/>
                  <a:pt x="2795" y="3112"/>
                </a:cubicBezTo>
                <a:lnTo>
                  <a:pt x="1439" y="6574"/>
                </a:lnTo>
                <a:lnTo>
                  <a:pt x="324" y="6574"/>
                </a:lnTo>
                <a:lnTo>
                  <a:pt x="2916" y="446"/>
                </a:lnTo>
                <a:lnTo>
                  <a:pt x="5509" y="6574"/>
                </a:lnTo>
                <a:lnTo>
                  <a:pt x="3027" y="6574"/>
                </a:lnTo>
                <a:close/>
              </a:path>
            </a:pathLst>
          </a:custGeom>
          <a:solidFill>
            <a:schemeClr val="bg1">
              <a:lumMod val="50000"/>
            </a:schemeClr>
          </a:solidFill>
          <a:ln>
            <a:noFill/>
          </a:ln>
        </p:spPr>
        <p:txBody>
          <a:bodyPr/>
          <a:lstStyle/>
          <a:p>
            <a:endParaRPr lang="zh-CN" altLang="en-US" dirty="0"/>
          </a:p>
        </p:txBody>
      </p:sp>
      <p:sp>
        <p:nvSpPr>
          <p:cNvPr id="11" name="išļiḋê"/>
          <p:cNvSpPr/>
          <p:nvPr/>
        </p:nvSpPr>
        <p:spPr bwMode="auto">
          <a:xfrm>
            <a:off x="9911164" y="3224768"/>
            <a:ext cx="609685" cy="527126"/>
          </a:xfrm>
          <a:custGeom>
            <a:avLst/>
            <a:gdLst>
              <a:gd name="connsiteX0" fmla="*/ 293411 w 606580"/>
              <a:gd name="connsiteY0" fmla="*/ 419370 h 524442"/>
              <a:gd name="connsiteX1" fmla="*/ 313169 w 606580"/>
              <a:gd name="connsiteY1" fmla="*/ 419370 h 524442"/>
              <a:gd name="connsiteX2" fmla="*/ 313169 w 606580"/>
              <a:gd name="connsiteY2" fmla="*/ 457687 h 524442"/>
              <a:gd name="connsiteX3" fmla="*/ 293411 w 606580"/>
              <a:gd name="connsiteY3" fmla="*/ 457687 h 524442"/>
              <a:gd name="connsiteX4" fmla="*/ 293411 w 606580"/>
              <a:gd name="connsiteY4" fmla="*/ 128852 h 524442"/>
              <a:gd name="connsiteX5" fmla="*/ 313169 w 606580"/>
              <a:gd name="connsiteY5" fmla="*/ 128852 h 524442"/>
              <a:gd name="connsiteX6" fmla="*/ 313169 w 606580"/>
              <a:gd name="connsiteY6" fmla="*/ 393472 h 524442"/>
              <a:gd name="connsiteX7" fmla="*/ 293411 w 606580"/>
              <a:gd name="connsiteY7" fmla="*/ 393472 h 524442"/>
              <a:gd name="connsiteX8" fmla="*/ 303244 w 606580"/>
              <a:gd name="connsiteY8" fmla="*/ 38288 h 524442"/>
              <a:gd name="connsiteX9" fmla="*/ 32868 w 606580"/>
              <a:gd name="connsiteY9" fmla="*/ 505901 h 524442"/>
              <a:gd name="connsiteX10" fmla="*/ 573712 w 606580"/>
              <a:gd name="connsiteY10" fmla="*/ 505901 h 524442"/>
              <a:gd name="connsiteX11" fmla="*/ 303244 w 606580"/>
              <a:gd name="connsiteY11" fmla="*/ 0 h 524442"/>
              <a:gd name="connsiteX12" fmla="*/ 606580 w 606580"/>
              <a:gd name="connsiteY12" fmla="*/ 524442 h 524442"/>
              <a:gd name="connsiteX13" fmla="*/ 0 w 606580"/>
              <a:gd name="connsiteY13" fmla="*/ 524442 h 524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6580" h="524442">
                <a:moveTo>
                  <a:pt x="293411" y="419370"/>
                </a:moveTo>
                <a:lnTo>
                  <a:pt x="313169" y="419370"/>
                </a:lnTo>
                <a:lnTo>
                  <a:pt x="313169" y="457687"/>
                </a:lnTo>
                <a:lnTo>
                  <a:pt x="293411" y="457687"/>
                </a:lnTo>
                <a:close/>
                <a:moveTo>
                  <a:pt x="293411" y="128852"/>
                </a:moveTo>
                <a:lnTo>
                  <a:pt x="313169" y="128852"/>
                </a:lnTo>
                <a:lnTo>
                  <a:pt x="313169" y="393472"/>
                </a:lnTo>
                <a:lnTo>
                  <a:pt x="293411" y="393472"/>
                </a:lnTo>
                <a:close/>
                <a:moveTo>
                  <a:pt x="303244" y="38288"/>
                </a:moveTo>
                <a:lnTo>
                  <a:pt x="32868" y="505901"/>
                </a:lnTo>
                <a:lnTo>
                  <a:pt x="573712" y="505901"/>
                </a:lnTo>
                <a:close/>
                <a:moveTo>
                  <a:pt x="303244" y="0"/>
                </a:moveTo>
                <a:lnTo>
                  <a:pt x="606580" y="524442"/>
                </a:lnTo>
                <a:lnTo>
                  <a:pt x="0" y="524442"/>
                </a:lnTo>
                <a:close/>
              </a:path>
            </a:pathLst>
          </a:custGeom>
          <a:solidFill>
            <a:schemeClr val="bg1">
              <a:lumMod val="50000"/>
            </a:schemeClr>
          </a:solidFill>
          <a:ln>
            <a:noFill/>
          </a:ln>
        </p:spPr>
        <p:txBody>
          <a:bodyPr/>
          <a:lstStyle/>
          <a:p>
            <a:endParaRPr lang="zh-CN" altLang="en-US" dirty="0"/>
          </a:p>
        </p:txBody>
      </p:sp>
      <p:grpSp>
        <p:nvGrpSpPr>
          <p:cNvPr id="12" name="iṥlídè"/>
          <p:cNvGrpSpPr/>
          <p:nvPr/>
        </p:nvGrpSpPr>
        <p:grpSpPr>
          <a:xfrm>
            <a:off x="3712062" y="4176653"/>
            <a:ext cx="2468880" cy="1903231"/>
            <a:chOff x="4139953" y="3876784"/>
            <a:chExt cx="2468880" cy="1903231"/>
          </a:xfrm>
        </p:grpSpPr>
        <p:sp>
          <p:nvSpPr>
            <p:cNvPr id="19" name="íśḻîḍê"/>
            <p:cNvSpPr/>
            <p:nvPr/>
          </p:nvSpPr>
          <p:spPr bwMode="auto">
            <a:xfrm>
              <a:off x="4139953" y="4289664"/>
              <a:ext cx="2468880" cy="1490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50000"/>
                </a:lnSpc>
              </a:pPr>
              <a:r>
                <a:rPr lang="zh-CN" altLang="en-US" sz="1100" dirty="0">
                  <a:latin typeface="华文细黑" panose="02010600040101010101" charset="-122"/>
                  <a:ea typeface="华文细黑" panose="02010600040101010101" charset="-122"/>
                  <a:sym typeface="+mn-ea"/>
                </a:rPr>
                <a:t>就象一张很好的渔网，有很坚韧的丝线互相连着，需要聚的时候，一触即收，鱼跑不掉张开大网，富有弹性，大鱼小鱼尽收网底，网眼与网眼之间的距离也很合适</a:t>
              </a:r>
              <a:endParaRPr lang="zh-CN" altLang="en-US" sz="1100" dirty="0">
                <a:latin typeface="华文细黑" panose="02010600040101010101" charset="-122"/>
                <a:ea typeface="华文细黑" panose="02010600040101010101" charset="-122"/>
                <a:sym typeface="+mn-ea"/>
              </a:endParaRPr>
            </a:p>
            <a:p>
              <a:pPr>
                <a:lnSpc>
                  <a:spcPct val="150000"/>
                </a:lnSpc>
              </a:pPr>
              <a:endParaRPr lang="en-US" altLang="zh-CN" sz="1200" dirty="0">
                <a:solidFill>
                  <a:schemeClr val="tx1">
                    <a:lumMod val="65000"/>
                    <a:lumOff val="35000"/>
                  </a:schemeClr>
                </a:solidFill>
                <a:ea typeface="方正兰亭细黑_GBK" panose="02000000000000000000" pitchFamily="2" charset="-122"/>
              </a:endParaRPr>
            </a:p>
          </p:txBody>
        </p:sp>
        <p:sp>
          <p:nvSpPr>
            <p:cNvPr id="20" name="ïŝlïḍe"/>
            <p:cNvSpPr txBox="1"/>
            <p:nvPr/>
          </p:nvSpPr>
          <p:spPr bwMode="auto">
            <a:xfrm>
              <a:off x="4139953" y="3876784"/>
              <a:ext cx="246888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dirty="0">
                  <a:solidFill>
                    <a:schemeClr val="tx1">
                      <a:lumMod val="85000"/>
                      <a:lumOff val="15000"/>
                    </a:schemeClr>
                  </a:solidFill>
                  <a:latin typeface="华文细黑" panose="02010600040101010101" charset="-122"/>
                  <a:ea typeface="华文细黑" panose="02010600040101010101" charset="-122"/>
                </a:rPr>
                <a:t>渔网</a:t>
              </a:r>
              <a:endParaRPr lang="en-US" altLang="zh-CN" sz="2000" b="1" dirty="0">
                <a:solidFill>
                  <a:schemeClr val="tx1">
                    <a:lumMod val="85000"/>
                    <a:lumOff val="15000"/>
                  </a:schemeClr>
                </a:solidFill>
                <a:latin typeface="华文细黑" panose="02010600040101010101" charset="-122"/>
                <a:ea typeface="华文细黑" panose="02010600040101010101" charset="-122"/>
              </a:endParaRPr>
            </a:p>
          </p:txBody>
        </p:sp>
      </p:grpSp>
      <p:grpSp>
        <p:nvGrpSpPr>
          <p:cNvPr id="13" name="ïś1íde"/>
          <p:cNvGrpSpPr/>
          <p:nvPr/>
        </p:nvGrpSpPr>
        <p:grpSpPr>
          <a:xfrm>
            <a:off x="6346814" y="4176653"/>
            <a:ext cx="2468880" cy="1903231"/>
            <a:chOff x="4139953" y="3876784"/>
            <a:chExt cx="2468880" cy="1903231"/>
          </a:xfrm>
        </p:grpSpPr>
        <p:sp>
          <p:nvSpPr>
            <p:cNvPr id="17" name="ïṥ1îdê"/>
            <p:cNvSpPr/>
            <p:nvPr/>
          </p:nvSpPr>
          <p:spPr bwMode="auto">
            <a:xfrm>
              <a:off x="4139953" y="4289665"/>
              <a:ext cx="2468880" cy="149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200" dirty="0">
                  <a:latin typeface="华文细黑" panose="02010600040101010101" charset="-122"/>
                  <a:ea typeface="华文细黑" panose="02010600040101010101" charset="-122"/>
                  <a:sym typeface="+mn-ea"/>
                </a:rPr>
                <a:t>就是员工与员工之间、员工与企业之间的距离问题团队的力量很重要，但不要只能聚不能分</a:t>
              </a:r>
              <a:endParaRPr lang="zh-CN" altLang="en-US" sz="1200" dirty="0">
                <a:latin typeface="华文细黑" panose="02010600040101010101" charset="-122"/>
                <a:ea typeface="华文细黑" panose="02010600040101010101" charset="-122"/>
                <a:sym typeface="+mn-ea"/>
              </a:endParaRPr>
            </a:p>
          </p:txBody>
        </p:sp>
        <p:sp>
          <p:nvSpPr>
            <p:cNvPr id="18" name="íSľîḓè"/>
            <p:cNvSpPr txBox="1"/>
            <p:nvPr/>
          </p:nvSpPr>
          <p:spPr bwMode="auto">
            <a:xfrm>
              <a:off x="4139953" y="3876784"/>
              <a:ext cx="246888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dirty="0">
                  <a:solidFill>
                    <a:schemeClr val="tx1">
                      <a:lumMod val="85000"/>
                      <a:lumOff val="15000"/>
                    </a:schemeClr>
                  </a:solidFill>
                  <a:latin typeface="华文细黑" panose="02010600040101010101" charset="-122"/>
                  <a:ea typeface="华文细黑" panose="02010600040101010101" charset="-122"/>
                </a:rPr>
                <a:t>距离</a:t>
              </a:r>
              <a:endParaRPr lang="en-US" altLang="zh-CN" sz="2000" b="1" dirty="0">
                <a:solidFill>
                  <a:schemeClr val="tx1">
                    <a:lumMod val="85000"/>
                    <a:lumOff val="15000"/>
                  </a:schemeClr>
                </a:solidFill>
                <a:latin typeface="华文细黑" panose="02010600040101010101" charset="-122"/>
                <a:ea typeface="华文细黑" panose="02010600040101010101" charset="-122"/>
              </a:endParaRPr>
            </a:p>
          </p:txBody>
        </p:sp>
      </p:grpSp>
      <p:grpSp>
        <p:nvGrpSpPr>
          <p:cNvPr id="14" name="íṧļïḋe"/>
          <p:cNvGrpSpPr/>
          <p:nvPr/>
        </p:nvGrpSpPr>
        <p:grpSpPr>
          <a:xfrm>
            <a:off x="8981567" y="4144524"/>
            <a:ext cx="2468880" cy="1935360"/>
            <a:chOff x="4139953" y="3844655"/>
            <a:chExt cx="2468880" cy="1935360"/>
          </a:xfrm>
        </p:grpSpPr>
        <p:sp>
          <p:nvSpPr>
            <p:cNvPr id="15" name="ïŝliḑè"/>
            <p:cNvSpPr/>
            <p:nvPr/>
          </p:nvSpPr>
          <p:spPr bwMode="auto">
            <a:xfrm>
              <a:off x="4139953" y="4289665"/>
              <a:ext cx="2468880" cy="149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lnSpc>
                  <a:spcPct val="150000"/>
                </a:lnSpc>
              </a:pPr>
              <a:r>
                <a:rPr lang="zh-CN" altLang="en-US" sz="1200" dirty="0">
                  <a:latin typeface="华文细黑" panose="02010600040101010101" charset="-122"/>
                  <a:ea typeface="华文细黑" panose="02010600040101010101" charset="-122"/>
                  <a:sym typeface="+mn-ea"/>
                </a:rPr>
                <a:t>对于这个问题，我们要的是随时随地都能方便地聚起强大力量的能力，开合自如，而不是要事事捆在一起，时时挤在一起，失去弹性和活力</a:t>
              </a:r>
              <a:endParaRPr lang="zh-CN" altLang="en-US" sz="1200" dirty="0">
                <a:latin typeface="华文细黑" panose="02010600040101010101" charset="-122"/>
                <a:ea typeface="华文细黑" panose="02010600040101010101" charset="-122"/>
                <a:sym typeface="+mn-ea"/>
              </a:endParaRPr>
            </a:p>
          </p:txBody>
        </p:sp>
        <p:sp>
          <p:nvSpPr>
            <p:cNvPr id="16" name="íṡ1íḓè"/>
            <p:cNvSpPr txBox="1"/>
            <p:nvPr/>
          </p:nvSpPr>
          <p:spPr bwMode="auto">
            <a:xfrm>
              <a:off x="4139953" y="3844655"/>
              <a:ext cx="2468880"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r>
                <a:rPr lang="zh-CN" altLang="en-US" sz="2000" b="1" dirty="0">
                  <a:solidFill>
                    <a:schemeClr val="tx1">
                      <a:lumMod val="85000"/>
                      <a:lumOff val="15000"/>
                    </a:schemeClr>
                  </a:solidFill>
                  <a:latin typeface="华文细黑" panose="02010600040101010101" charset="-122"/>
                  <a:ea typeface="华文细黑" panose="02010600040101010101" charset="-122"/>
                </a:rPr>
                <a:t>凝聚力</a:t>
              </a:r>
              <a:endParaRPr lang="en-US" altLang="zh-CN" sz="2000" b="1" dirty="0">
                <a:solidFill>
                  <a:schemeClr val="tx1">
                    <a:lumMod val="85000"/>
                    <a:lumOff val="15000"/>
                  </a:schemeClr>
                </a:solidFill>
                <a:latin typeface="华文细黑" panose="02010600040101010101" charset="-122"/>
                <a:ea typeface="华文细黑" panose="02010600040101010101" charset="-122"/>
              </a:endParaRPr>
            </a:p>
          </p:txBody>
        </p:sp>
      </p:grpSp>
      <p:sp>
        <p:nvSpPr>
          <p:cNvPr id="5" name="í$ḻïḓe"/>
          <p:cNvSpPr txBox="1"/>
          <p:nvPr/>
        </p:nvSpPr>
        <p:spPr>
          <a:xfrm>
            <a:off x="4014217" y="1045747"/>
            <a:ext cx="5206875" cy="852162"/>
          </a:xfrm>
          <a:prstGeom prst="rect">
            <a:avLst/>
          </a:prstGeom>
          <a:noFill/>
          <a:ln>
            <a:noFill/>
          </a:ln>
        </p:spPr>
        <p:txBody>
          <a:bodyPr wrap="square" lIns="90000" tIns="46800" rIns="90000" bIns="46800" anchor="b" anchorCtr="0">
            <a:normAutofit/>
          </a:bodyPr>
          <a:lstStyle/>
          <a:p>
            <a:pPr>
              <a:buSzPct val="25000"/>
            </a:pPr>
            <a:r>
              <a:rPr lang="zh-CN" altLang="en-US" sz="2000" dirty="0"/>
              <a:t>关于凝聚力的理解</a:t>
            </a:r>
            <a:endParaRPr lang="en-US" sz="2000" b="1" dirty="0"/>
          </a:p>
        </p:txBody>
      </p:sp>
      <p:sp>
        <p:nvSpPr>
          <p:cNvPr id="6" name="îṡļîḓê"/>
          <p:cNvSpPr txBox="1"/>
          <p:nvPr/>
        </p:nvSpPr>
        <p:spPr>
          <a:xfrm>
            <a:off x="4014216" y="1897908"/>
            <a:ext cx="5206876" cy="1042172"/>
          </a:xfrm>
          <a:prstGeom prst="rect">
            <a:avLst/>
          </a:prstGeom>
          <a:noFill/>
          <a:ln>
            <a:noFill/>
          </a:ln>
        </p:spPr>
        <p:txBody>
          <a:bodyPr wrap="square" lIns="90000" tIns="46800" rIns="90000" bIns="46800" anchor="ctr" anchorCtr="0">
            <a:normAutofit/>
          </a:bodyPr>
          <a:lstStyle/>
          <a:p>
            <a:pPr algn="just">
              <a:lnSpc>
                <a:spcPct val="150000"/>
              </a:lnSpc>
            </a:pPr>
            <a:r>
              <a:rPr lang="zh-CN" altLang="en-US" sz="1400" dirty="0">
                <a:latin typeface="华文细黑" panose="02010600040101010101" charset="-122"/>
                <a:ea typeface="华文细黑" panose="02010600040101010101" charset="-122"/>
                <a:sym typeface="+mn-ea"/>
              </a:rPr>
              <a:t>就是员工与员工之间、员工与企业之间的距离问题团队的力量很重要，但不要只能聚不能分</a:t>
            </a:r>
            <a:endParaRPr lang="zh-CN" altLang="en-US" sz="1400" dirty="0">
              <a:latin typeface="华文细黑" panose="02010600040101010101" charset="-122"/>
              <a:ea typeface="华文细黑" panose="02010600040101010101" charset="-122"/>
              <a:sym typeface="+mn-ea"/>
            </a:endParaRPr>
          </a:p>
        </p:txBody>
      </p:sp>
      <p:sp>
        <p:nvSpPr>
          <p:cNvPr id="31"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2" name="Rectangle 2"/>
          <p:cNvSpPr txBox="1">
            <a:spLocks noChangeArrowheads="1"/>
          </p:cNvSpPr>
          <p:nvPr/>
        </p:nvSpPr>
        <p:spPr bwMode="auto">
          <a:xfrm>
            <a:off x="416734" y="63288"/>
            <a:ext cx="2078866"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关于凝聚力的理解</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par>
                          <p:cTn id="23" fill="hold">
                            <p:stCondLst>
                              <p:cond delay="2000"/>
                            </p:stCondLst>
                            <p:childTnLst>
                              <p:par>
                                <p:cTn id="24" presetID="2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par>
                          <p:cTn id="30" fill="hold">
                            <p:stCondLst>
                              <p:cond delay="2500"/>
                            </p:stCondLst>
                            <p:childTnLst>
                              <p:par>
                                <p:cTn id="31" presetID="22" presetClass="entr" presetSubtype="4"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5"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p:nvPr/>
        </p:nvSpPr>
        <p:spPr>
          <a:xfrm>
            <a:off x="4659895" y="369679"/>
            <a:ext cx="2210492" cy="1121760"/>
          </a:xfrm>
          <a:prstGeom prst="rect">
            <a:avLst/>
          </a:prstGeom>
        </p:spPr>
        <p:txBody>
          <a:bodyPr>
            <a:normAutofit lnSpcReduction="10000"/>
          </a:bodyPr>
          <a:lstStyle/>
          <a:p>
            <a:pPr eaLnBrk="1" fontAlgn="auto" hangingPunct="1">
              <a:spcBef>
                <a:spcPts val="0"/>
              </a:spcBef>
              <a:spcAft>
                <a:spcPts val="0"/>
              </a:spcAft>
              <a:defRPr/>
            </a:pPr>
            <a:r>
              <a:rPr lang="zh-CN" altLang="en-US" sz="7200" b="1" spc="300" dirty="0">
                <a:solidFill>
                  <a:schemeClr val="tx1">
                    <a:lumMod val="75000"/>
                    <a:lumOff val="25000"/>
                  </a:schemeClr>
                </a:solidFill>
                <a:latin typeface="+mn-lt"/>
              </a:rPr>
              <a:t>目录</a:t>
            </a:r>
            <a:endParaRPr lang="zh-CN" altLang="en-US" sz="7200" b="1" spc="300" dirty="0">
              <a:solidFill>
                <a:schemeClr val="tx1">
                  <a:lumMod val="75000"/>
                  <a:lumOff val="25000"/>
                </a:schemeClr>
              </a:solidFill>
              <a:latin typeface="+mn-lt"/>
            </a:endParaRPr>
          </a:p>
        </p:txBody>
      </p:sp>
      <p:sp>
        <p:nvSpPr>
          <p:cNvPr id="15" name="Rectangle 6"/>
          <p:cNvSpPr/>
          <p:nvPr/>
        </p:nvSpPr>
        <p:spPr>
          <a:xfrm>
            <a:off x="4714801" y="1392509"/>
            <a:ext cx="1885709" cy="580628"/>
          </a:xfrm>
          <a:prstGeom prst="rect">
            <a:avLst/>
          </a:prstGeom>
        </p:spPr>
        <p:txBody>
          <a:bodyPr wrap="none">
            <a:normAutofit/>
          </a:bodyPr>
          <a:lstStyle/>
          <a:p>
            <a:pPr eaLnBrk="1" fontAlgn="auto" hangingPunct="1">
              <a:spcBef>
                <a:spcPts val="0"/>
              </a:spcBef>
              <a:spcAft>
                <a:spcPts val="0"/>
              </a:spcAft>
              <a:defRPr/>
            </a:pPr>
            <a:r>
              <a:rPr lang="en-US" altLang="zh-CN" sz="3200" b="1" spc="300" dirty="0">
                <a:solidFill>
                  <a:schemeClr val="tx1">
                    <a:lumMod val="75000"/>
                    <a:lumOff val="25000"/>
                  </a:schemeClr>
                </a:solidFill>
                <a:latin typeface="+mn-lt"/>
              </a:rPr>
              <a:t>CONTENT</a:t>
            </a:r>
            <a:endParaRPr lang="en-US" altLang="zh-CN" sz="3200" b="1" spc="300" dirty="0">
              <a:solidFill>
                <a:schemeClr val="tx1">
                  <a:lumMod val="75000"/>
                  <a:lumOff val="25000"/>
                </a:schemeClr>
              </a:solidFill>
              <a:latin typeface="+mn-lt"/>
            </a:endParaRPr>
          </a:p>
        </p:txBody>
      </p:sp>
      <p:sp>
        <p:nvSpPr>
          <p:cNvPr id="7" name="Rectangle 13"/>
          <p:cNvSpPr/>
          <p:nvPr/>
        </p:nvSpPr>
        <p:spPr bwMode="auto">
          <a:xfrm>
            <a:off x="2219914" y="2429235"/>
            <a:ext cx="2447925" cy="766762"/>
          </a:xfrm>
          <a:prstGeom prst="rect">
            <a:avLst/>
          </a:prstGeom>
          <a:noFill/>
          <a:ln w="19050">
            <a:noFill/>
            <a:round/>
          </a:ln>
        </p:spPr>
        <p:txBody>
          <a:bodyPr wrap="none" anchor="ctr" anchorCtr="1">
            <a:normAutofit/>
          </a:bodyPr>
          <a:lstStyle/>
          <a:p>
            <a:pPr algn="ctr" eaLnBrk="1" fontAlgn="auto" hangingPunct="1">
              <a:spcBef>
                <a:spcPts val="0"/>
              </a:spcBef>
              <a:spcAft>
                <a:spcPts val="0"/>
              </a:spcAft>
              <a:defRPr/>
            </a:pPr>
            <a:r>
              <a:rPr lang="zh-CN" altLang="en-US" sz="2400" b="1" dirty="0">
                <a:latin typeface="+mn-lt"/>
              </a:rPr>
              <a:t>企业文化的定位</a:t>
            </a:r>
            <a:endParaRPr lang="zh-CN" altLang="en-US" sz="2400" b="1" dirty="0">
              <a:latin typeface="+mn-lt"/>
            </a:endParaRPr>
          </a:p>
        </p:txBody>
      </p:sp>
      <p:sp>
        <p:nvSpPr>
          <p:cNvPr id="5135" name="文本框 26"/>
          <p:cNvSpPr txBox="1">
            <a:spLocks noChangeArrowheads="1"/>
          </p:cNvSpPr>
          <p:nvPr/>
        </p:nvSpPr>
        <p:spPr bwMode="auto">
          <a:xfrm>
            <a:off x="1403941" y="2434791"/>
            <a:ext cx="720006" cy="8318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01</a:t>
            </a:r>
            <a:endParaRPr lang="zh-CN" altLang="en-US" sz="4800" dirty="0">
              <a:solidFill>
                <a:schemeClr val="bg1"/>
              </a:solidFill>
              <a:latin typeface="Gloucester MT Extra Condensed" panose="02030808020601010101" pitchFamily="18" charset="0"/>
            </a:endParaRPr>
          </a:p>
        </p:txBody>
      </p:sp>
      <p:grpSp>
        <p:nvGrpSpPr>
          <p:cNvPr id="6" name="组合 5"/>
          <p:cNvGrpSpPr/>
          <p:nvPr/>
        </p:nvGrpSpPr>
        <p:grpSpPr>
          <a:xfrm>
            <a:off x="6650308" y="2438962"/>
            <a:ext cx="3406056" cy="831850"/>
            <a:chOff x="6407151" y="2365375"/>
            <a:chExt cx="3406056" cy="831850"/>
          </a:xfrm>
        </p:grpSpPr>
        <p:sp>
          <p:nvSpPr>
            <p:cNvPr id="8" name="Rectangle 14"/>
            <p:cNvSpPr/>
            <p:nvPr/>
          </p:nvSpPr>
          <p:spPr bwMode="auto">
            <a:xfrm>
              <a:off x="7365282" y="2410619"/>
              <a:ext cx="2447925" cy="564356"/>
            </a:xfrm>
            <a:prstGeom prst="rect">
              <a:avLst/>
            </a:prstGeom>
            <a:noFill/>
            <a:ln w="19050">
              <a:noFill/>
              <a:round/>
            </a:ln>
          </p:spPr>
          <p:txBody>
            <a:bodyPr wrap="none" anchor="ctr" anchorCtr="1">
              <a:normAutofit/>
            </a:bodyPr>
            <a:lstStyle/>
            <a:p>
              <a:pPr algn="ctr" eaLnBrk="1" fontAlgn="auto" hangingPunct="1">
                <a:spcBef>
                  <a:spcPts val="0"/>
                </a:spcBef>
                <a:spcAft>
                  <a:spcPts val="0"/>
                </a:spcAft>
                <a:defRPr/>
              </a:pPr>
              <a:r>
                <a:rPr lang="zh-CN" altLang="en-US" sz="2400" b="1" dirty="0">
                  <a:latin typeface="+mn-lt"/>
                </a:rPr>
                <a:t>企业文化建立内容</a:t>
              </a:r>
              <a:endParaRPr lang="zh-CN" altLang="en-US" sz="2400" b="1" dirty="0">
                <a:latin typeface="+mn-lt"/>
              </a:endParaRPr>
            </a:p>
          </p:txBody>
        </p:sp>
        <p:sp>
          <p:nvSpPr>
            <p:cNvPr id="5136" name="文本框 29"/>
            <p:cNvSpPr txBox="1">
              <a:spLocks noChangeArrowheads="1"/>
            </p:cNvSpPr>
            <p:nvPr/>
          </p:nvSpPr>
          <p:spPr bwMode="auto">
            <a:xfrm>
              <a:off x="6407151" y="2365375"/>
              <a:ext cx="720006" cy="8318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02</a:t>
              </a:r>
              <a:endParaRPr lang="zh-CN" altLang="en-US" sz="4800" dirty="0">
                <a:solidFill>
                  <a:schemeClr val="bg1"/>
                </a:solidFill>
                <a:latin typeface="Gloucester MT Extra Condensed" panose="02030808020601010101" pitchFamily="18" charset="0"/>
              </a:endParaRPr>
            </a:p>
          </p:txBody>
        </p:sp>
      </p:grpSp>
      <p:grpSp>
        <p:nvGrpSpPr>
          <p:cNvPr id="11" name="组合 10"/>
          <p:cNvGrpSpPr/>
          <p:nvPr/>
        </p:nvGrpSpPr>
        <p:grpSpPr>
          <a:xfrm>
            <a:off x="1403941" y="3498416"/>
            <a:ext cx="2961798" cy="831850"/>
            <a:chOff x="2279651" y="3429000"/>
            <a:chExt cx="2961798" cy="831850"/>
          </a:xfrm>
        </p:grpSpPr>
        <p:sp>
          <p:nvSpPr>
            <p:cNvPr id="9" name="Rectangle 16"/>
            <p:cNvSpPr/>
            <p:nvPr/>
          </p:nvSpPr>
          <p:spPr bwMode="auto">
            <a:xfrm>
              <a:off x="2793524" y="3443288"/>
              <a:ext cx="2447925" cy="686593"/>
            </a:xfrm>
            <a:prstGeom prst="rect">
              <a:avLst/>
            </a:prstGeom>
            <a:noFill/>
            <a:ln w="19050">
              <a:noFill/>
              <a:round/>
            </a:ln>
          </p:spPr>
          <p:txBody>
            <a:bodyPr wrap="none" anchor="ctr" anchorCtr="1">
              <a:normAutofit/>
            </a:bodyPr>
            <a:lstStyle/>
            <a:p>
              <a:pPr eaLnBrk="1" fontAlgn="auto" hangingPunct="1">
                <a:spcBef>
                  <a:spcPts val="0"/>
                </a:spcBef>
                <a:spcAft>
                  <a:spcPts val="0"/>
                </a:spcAft>
                <a:defRPr/>
              </a:pPr>
              <a:r>
                <a:rPr lang="zh-CN" altLang="en-US" sz="2400" b="1" dirty="0">
                  <a:latin typeface="+mn-lt"/>
                </a:rPr>
                <a:t>手段和方法</a:t>
              </a:r>
              <a:endParaRPr lang="zh-CN" altLang="en-US" sz="2400" b="1" dirty="0">
                <a:latin typeface="+mn-lt"/>
              </a:endParaRPr>
            </a:p>
          </p:txBody>
        </p:sp>
        <p:sp>
          <p:nvSpPr>
            <p:cNvPr id="5137" name="文本框 30"/>
            <p:cNvSpPr txBox="1">
              <a:spLocks noChangeArrowheads="1"/>
            </p:cNvSpPr>
            <p:nvPr/>
          </p:nvSpPr>
          <p:spPr bwMode="auto">
            <a:xfrm>
              <a:off x="2279651" y="3429000"/>
              <a:ext cx="720006" cy="8318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03</a:t>
              </a:r>
              <a:endParaRPr lang="zh-CN" altLang="en-US" sz="4800" dirty="0">
                <a:solidFill>
                  <a:schemeClr val="bg1"/>
                </a:solidFill>
                <a:latin typeface="Gloucester MT Extra Condensed" panose="02030808020601010101" pitchFamily="18" charset="0"/>
              </a:endParaRPr>
            </a:p>
          </p:txBody>
        </p:sp>
      </p:grpSp>
      <p:grpSp>
        <p:nvGrpSpPr>
          <p:cNvPr id="12" name="组合 11"/>
          <p:cNvGrpSpPr/>
          <p:nvPr/>
        </p:nvGrpSpPr>
        <p:grpSpPr>
          <a:xfrm>
            <a:off x="6650308" y="3502587"/>
            <a:ext cx="3406067" cy="831850"/>
            <a:chOff x="6407151" y="3429000"/>
            <a:chExt cx="3406067" cy="831850"/>
          </a:xfrm>
        </p:grpSpPr>
        <p:sp>
          <p:nvSpPr>
            <p:cNvPr id="10" name="Rectangle 17"/>
            <p:cNvSpPr/>
            <p:nvPr/>
          </p:nvSpPr>
          <p:spPr bwMode="auto">
            <a:xfrm>
              <a:off x="7365293" y="3572271"/>
              <a:ext cx="2447925" cy="428626"/>
            </a:xfrm>
            <a:prstGeom prst="rect">
              <a:avLst/>
            </a:prstGeom>
            <a:noFill/>
            <a:ln w="19050">
              <a:noFill/>
              <a:round/>
            </a:ln>
          </p:spPr>
          <p:txBody>
            <a:bodyPr wrap="none" anchor="ctr" anchorCtr="1">
              <a:noAutofit/>
            </a:bodyPr>
            <a:lstStyle/>
            <a:p>
              <a:pPr algn="ctr" eaLnBrk="1" fontAlgn="auto" hangingPunct="1">
                <a:spcBef>
                  <a:spcPts val="0"/>
                </a:spcBef>
                <a:spcAft>
                  <a:spcPts val="0"/>
                </a:spcAft>
                <a:defRPr/>
              </a:pPr>
              <a:r>
                <a:rPr lang="zh-CN" altLang="en-US" sz="2400" b="1" dirty="0">
                  <a:latin typeface="+mn-lt"/>
                </a:rPr>
                <a:t>评价企业文化工作</a:t>
              </a:r>
              <a:endParaRPr lang="zh-CN" altLang="en-US" sz="2400" b="1" dirty="0">
                <a:latin typeface="+mn-lt"/>
              </a:endParaRPr>
            </a:p>
          </p:txBody>
        </p:sp>
        <p:sp>
          <p:nvSpPr>
            <p:cNvPr id="5138" name="文本框 31"/>
            <p:cNvSpPr txBox="1">
              <a:spLocks noChangeArrowheads="1"/>
            </p:cNvSpPr>
            <p:nvPr/>
          </p:nvSpPr>
          <p:spPr bwMode="auto">
            <a:xfrm>
              <a:off x="6407151" y="3429000"/>
              <a:ext cx="720006" cy="831850"/>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04</a:t>
              </a:r>
              <a:endParaRPr lang="zh-CN" altLang="en-US" sz="4800" dirty="0">
                <a:solidFill>
                  <a:schemeClr val="bg1"/>
                </a:solidFill>
                <a:latin typeface="Gloucester MT Extra Condensed" panose="02030808020601010101" pitchFamily="18" charset="0"/>
              </a:endParaRPr>
            </a:p>
          </p:txBody>
        </p:sp>
      </p:grpSp>
      <p:grpSp>
        <p:nvGrpSpPr>
          <p:cNvPr id="13" name="组合 12"/>
          <p:cNvGrpSpPr/>
          <p:nvPr/>
        </p:nvGrpSpPr>
        <p:grpSpPr>
          <a:xfrm>
            <a:off x="1403941" y="4562041"/>
            <a:ext cx="3754437" cy="830263"/>
            <a:chOff x="2279651" y="4492625"/>
            <a:chExt cx="3754437" cy="830263"/>
          </a:xfrm>
        </p:grpSpPr>
        <p:sp>
          <p:nvSpPr>
            <p:cNvPr id="25" name="Rectangle 16"/>
            <p:cNvSpPr/>
            <p:nvPr/>
          </p:nvSpPr>
          <p:spPr bwMode="auto">
            <a:xfrm>
              <a:off x="3586163" y="4654153"/>
              <a:ext cx="2447925" cy="507206"/>
            </a:xfrm>
            <a:prstGeom prst="rect">
              <a:avLst/>
            </a:prstGeom>
            <a:noFill/>
            <a:ln w="19050">
              <a:noFill/>
              <a:round/>
            </a:ln>
          </p:spPr>
          <p:txBody>
            <a:bodyPr wrap="none" anchor="ctr" anchorCtr="1">
              <a:normAutofit/>
            </a:bodyPr>
            <a:lstStyle/>
            <a:p>
              <a:pPr algn="ctr" eaLnBrk="1" fontAlgn="auto" hangingPunct="1">
                <a:spcBef>
                  <a:spcPts val="0"/>
                </a:spcBef>
                <a:spcAft>
                  <a:spcPts val="0"/>
                </a:spcAft>
                <a:defRPr/>
              </a:pPr>
              <a:r>
                <a:rPr lang="zh-CN" altLang="en-US" sz="2400" b="1" dirty="0">
                  <a:latin typeface="+mn-lt"/>
                </a:rPr>
                <a:t>我公司企业文化的做法</a:t>
              </a:r>
              <a:endParaRPr lang="zh-CN" altLang="en-US" sz="2400" b="1" dirty="0">
                <a:latin typeface="+mn-lt"/>
              </a:endParaRPr>
            </a:p>
          </p:txBody>
        </p:sp>
        <p:sp>
          <p:nvSpPr>
            <p:cNvPr id="5139" name="文本框 32"/>
            <p:cNvSpPr txBox="1">
              <a:spLocks noChangeArrowheads="1"/>
            </p:cNvSpPr>
            <p:nvPr/>
          </p:nvSpPr>
          <p:spPr bwMode="auto">
            <a:xfrm>
              <a:off x="2279651" y="4492625"/>
              <a:ext cx="716832" cy="830263"/>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05</a:t>
              </a:r>
              <a:endParaRPr lang="zh-CN" altLang="en-US" sz="4800" dirty="0">
                <a:solidFill>
                  <a:schemeClr val="bg1"/>
                </a:solidFill>
                <a:latin typeface="Gloucester MT Extra Condensed" panose="02030808020601010101" pitchFamily="18" charset="0"/>
              </a:endParaRPr>
            </a:p>
          </p:txBody>
        </p:sp>
      </p:grpSp>
      <p:grpSp>
        <p:nvGrpSpPr>
          <p:cNvPr id="14" name="组合 13"/>
          <p:cNvGrpSpPr/>
          <p:nvPr/>
        </p:nvGrpSpPr>
        <p:grpSpPr>
          <a:xfrm>
            <a:off x="6650308" y="4566212"/>
            <a:ext cx="3720950" cy="830263"/>
            <a:chOff x="6407151" y="4492625"/>
            <a:chExt cx="3720950" cy="830263"/>
          </a:xfrm>
        </p:grpSpPr>
        <p:sp>
          <p:nvSpPr>
            <p:cNvPr id="26" name="Rectangle 17"/>
            <p:cNvSpPr/>
            <p:nvPr/>
          </p:nvSpPr>
          <p:spPr bwMode="auto">
            <a:xfrm>
              <a:off x="7680176" y="4679878"/>
              <a:ext cx="2447925" cy="455756"/>
            </a:xfrm>
            <a:prstGeom prst="rect">
              <a:avLst/>
            </a:prstGeom>
            <a:noFill/>
            <a:ln w="19050">
              <a:noFill/>
              <a:round/>
            </a:ln>
          </p:spPr>
          <p:txBody>
            <a:bodyPr wrap="none" anchor="ctr" anchorCtr="1">
              <a:normAutofit lnSpcReduction="10000"/>
            </a:bodyPr>
            <a:lstStyle/>
            <a:p>
              <a:pPr algn="ctr" eaLnBrk="1" fontAlgn="auto" hangingPunct="1">
                <a:spcBef>
                  <a:spcPts val="0"/>
                </a:spcBef>
                <a:spcAft>
                  <a:spcPts val="0"/>
                </a:spcAft>
                <a:defRPr/>
              </a:pPr>
              <a:r>
                <a:rPr lang="zh-CN" altLang="en-US" sz="2400" b="1" dirty="0">
                  <a:latin typeface="+mn-lt"/>
                </a:rPr>
                <a:t>企业文化的传播及学习</a:t>
              </a:r>
              <a:endParaRPr lang="zh-CN" altLang="en-US" sz="2400" b="1" dirty="0">
                <a:latin typeface="+mn-lt"/>
              </a:endParaRPr>
            </a:p>
          </p:txBody>
        </p:sp>
        <p:sp>
          <p:nvSpPr>
            <p:cNvPr id="5140" name="文本框 33"/>
            <p:cNvSpPr txBox="1">
              <a:spLocks noChangeArrowheads="1"/>
            </p:cNvSpPr>
            <p:nvPr/>
          </p:nvSpPr>
          <p:spPr bwMode="auto">
            <a:xfrm>
              <a:off x="6407151" y="4492625"/>
              <a:ext cx="720006" cy="830263"/>
            </a:xfrm>
            <a:prstGeom prst="rect">
              <a:avLst/>
            </a:prstGeom>
            <a:solidFill>
              <a:srgbClr val="ED7D3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4800" dirty="0">
                  <a:solidFill>
                    <a:schemeClr val="bg1"/>
                  </a:solidFill>
                  <a:latin typeface="Gloucester MT Extra Condensed" panose="02030808020601010101" pitchFamily="18" charset="0"/>
                </a:rPr>
                <a:t>06</a:t>
              </a:r>
              <a:endParaRPr lang="zh-CN" altLang="en-US" sz="4800" dirty="0">
                <a:solidFill>
                  <a:schemeClr val="bg1"/>
                </a:solidFill>
                <a:latin typeface="Gloucester MT Extra Condensed" panose="02030808020601010101" pitchFamily="18" charset="0"/>
              </a:endParaRPr>
            </a:p>
          </p:txBody>
        </p:sp>
      </p:grpSp>
      <p:cxnSp>
        <p:nvCxnSpPr>
          <p:cNvPr id="31" name="直接连接符 30"/>
          <p:cNvCxnSpPr/>
          <p:nvPr/>
        </p:nvCxnSpPr>
        <p:spPr>
          <a:xfrm>
            <a:off x="9192344" y="-243408"/>
            <a:ext cx="3191669" cy="2768079"/>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8400256" y="4671780"/>
            <a:ext cx="4511824" cy="2564904"/>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8482817" y="4894763"/>
            <a:ext cx="4511824" cy="2564904"/>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
        <p:nvSpPr>
          <p:cNvPr id="23" name="直角三角形 22"/>
          <p:cNvSpPr/>
          <p:nvPr/>
        </p:nvSpPr>
        <p:spPr>
          <a:xfrm rot="10800000">
            <a:off x="11064552" y="0"/>
            <a:ext cx="1127448" cy="980728"/>
          </a:xfrm>
          <a:prstGeom prst="rtTriangle">
            <a:avLst/>
          </a:prstGeom>
          <a:solidFill>
            <a:srgbClr val="ED7D31"/>
          </a:solidFill>
          <a:ln>
            <a:solidFill>
              <a:srgbClr val="ED7D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p:nvPr/>
        </p:nvCxnSpPr>
        <p:spPr>
          <a:xfrm flipH="1">
            <a:off x="0" y="0"/>
            <a:ext cx="1224135" cy="1125587"/>
          </a:xfrm>
          <a:prstGeom prst="line">
            <a:avLst/>
          </a:prstGeom>
          <a:ln w="19050">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5135"/>
                                        </p:tgtEl>
                                        <p:attrNameLst>
                                          <p:attrName>style.visibility</p:attrName>
                                        </p:attrNameLst>
                                      </p:cBhvr>
                                      <p:to>
                                        <p:strVal val="visible"/>
                                      </p:to>
                                    </p:set>
                                    <p:anim calcmode="lin" valueType="num">
                                      <p:cBhvr additive="base">
                                        <p:cTn id="16" dur="500" fill="hold"/>
                                        <p:tgtEl>
                                          <p:spTgt spid="5135"/>
                                        </p:tgtEl>
                                        <p:attrNameLst>
                                          <p:attrName>ppt_x</p:attrName>
                                        </p:attrNameLst>
                                      </p:cBhvr>
                                      <p:tavLst>
                                        <p:tav tm="0">
                                          <p:val>
                                            <p:strVal val="#ppt_x"/>
                                          </p:val>
                                        </p:tav>
                                        <p:tav tm="100000">
                                          <p:val>
                                            <p:strVal val="#ppt_x"/>
                                          </p:val>
                                        </p:tav>
                                      </p:tavLst>
                                    </p:anim>
                                    <p:anim calcmode="lin" valueType="num">
                                      <p:cBhvr additive="base">
                                        <p:cTn id="17" dur="500" fill="hold"/>
                                        <p:tgtEl>
                                          <p:spTgt spid="5135"/>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par>
                          <p:cTn id="37" fill="hold">
                            <p:stCondLst>
                              <p:cond delay="2500"/>
                            </p:stCondLst>
                            <p:childTnLst>
                              <p:par>
                                <p:cTn id="38" presetID="2" presetClass="entr" presetSubtype="4"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par>
                          <p:cTn id="42" fill="hold">
                            <p:stCondLst>
                              <p:cond delay="3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7" grpId="0"/>
      <p:bldP spid="51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ísľiḑê"/>
          <p:cNvSpPr/>
          <p:nvPr/>
        </p:nvSpPr>
        <p:spPr bwMode="auto">
          <a:xfrm>
            <a:off x="2452688" y="2110953"/>
            <a:ext cx="414337" cy="352425"/>
          </a:xfrm>
          <a:custGeom>
            <a:avLst/>
            <a:gdLst>
              <a:gd name="T0" fmla="*/ 117 w 232"/>
              <a:gd name="T1" fmla="*/ 196 h 197"/>
              <a:gd name="T2" fmla="*/ 25 w 232"/>
              <a:gd name="T3" fmla="*/ 104 h 197"/>
              <a:gd name="T4" fmla="*/ 25 w 232"/>
              <a:gd name="T5" fmla="*/ 104 h 197"/>
              <a:gd name="T6" fmla="*/ 25 w 232"/>
              <a:gd name="T7" fmla="*/ 22 h 197"/>
              <a:gd name="T8" fmla="*/ 25 w 232"/>
              <a:gd name="T9" fmla="*/ 22 h 197"/>
              <a:gd name="T10" fmla="*/ 107 w 232"/>
              <a:gd name="T11" fmla="*/ 22 h 197"/>
              <a:gd name="T12" fmla="*/ 117 w 232"/>
              <a:gd name="T13" fmla="*/ 32 h 197"/>
              <a:gd name="T14" fmla="*/ 127 w 232"/>
              <a:gd name="T15" fmla="*/ 22 h 197"/>
              <a:gd name="T16" fmla="*/ 127 w 232"/>
              <a:gd name="T17" fmla="*/ 22 h 197"/>
              <a:gd name="T18" fmla="*/ 209 w 232"/>
              <a:gd name="T19" fmla="*/ 22 h 197"/>
              <a:gd name="T20" fmla="*/ 209 w 232"/>
              <a:gd name="T21" fmla="*/ 22 h 197"/>
              <a:gd name="T22" fmla="*/ 209 w 232"/>
              <a:gd name="T23" fmla="*/ 104 h 197"/>
              <a:gd name="T24" fmla="*/ 117 w 232"/>
              <a:gd name="T25" fmla="*/ 196 h 197"/>
              <a:gd name="T26" fmla="*/ 66 w 232"/>
              <a:gd name="T27" fmla="*/ 14 h 197"/>
              <a:gd name="T28" fmla="*/ 66 w 232"/>
              <a:gd name="T29" fmla="*/ 14 h 197"/>
              <a:gd name="T30" fmla="*/ 31 w 232"/>
              <a:gd name="T31" fmla="*/ 98 h 197"/>
              <a:gd name="T32" fmla="*/ 117 w 232"/>
              <a:gd name="T33" fmla="*/ 184 h 197"/>
              <a:gd name="T34" fmla="*/ 203 w 232"/>
              <a:gd name="T35" fmla="*/ 98 h 197"/>
              <a:gd name="T36" fmla="*/ 203 w 232"/>
              <a:gd name="T37" fmla="*/ 98 h 197"/>
              <a:gd name="T38" fmla="*/ 203 w 232"/>
              <a:gd name="T39" fmla="*/ 28 h 197"/>
              <a:gd name="T40" fmla="*/ 203 w 232"/>
              <a:gd name="T41" fmla="*/ 28 h 197"/>
              <a:gd name="T42" fmla="*/ 133 w 232"/>
              <a:gd name="T43" fmla="*/ 28 h 197"/>
              <a:gd name="T44" fmla="*/ 117 w 232"/>
              <a:gd name="T45" fmla="*/ 44 h 197"/>
              <a:gd name="T46" fmla="*/ 101 w 232"/>
              <a:gd name="T47" fmla="*/ 28 h 197"/>
              <a:gd name="T48" fmla="*/ 101 w 232"/>
              <a:gd name="T49" fmla="*/ 28 h 197"/>
              <a:gd name="T50" fmla="*/ 66 w 232"/>
              <a:gd name="T51" fmla="*/ 1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32" h="197">
                <a:moveTo>
                  <a:pt x="117" y="196"/>
                </a:moveTo>
                <a:lnTo>
                  <a:pt x="25" y="104"/>
                </a:lnTo>
                <a:lnTo>
                  <a:pt x="25" y="104"/>
                </a:lnTo>
                <a:cubicBezTo>
                  <a:pt x="3" y="81"/>
                  <a:pt x="3" y="45"/>
                  <a:pt x="25" y="22"/>
                </a:cubicBezTo>
                <a:lnTo>
                  <a:pt x="25" y="22"/>
                </a:lnTo>
                <a:cubicBezTo>
                  <a:pt x="48" y="0"/>
                  <a:pt x="84" y="0"/>
                  <a:pt x="107" y="22"/>
                </a:cubicBezTo>
                <a:lnTo>
                  <a:pt x="117" y="32"/>
                </a:lnTo>
                <a:lnTo>
                  <a:pt x="127" y="22"/>
                </a:lnTo>
                <a:lnTo>
                  <a:pt x="127" y="22"/>
                </a:lnTo>
                <a:cubicBezTo>
                  <a:pt x="149" y="0"/>
                  <a:pt x="186" y="0"/>
                  <a:pt x="209" y="22"/>
                </a:cubicBezTo>
                <a:lnTo>
                  <a:pt x="209" y="22"/>
                </a:lnTo>
                <a:cubicBezTo>
                  <a:pt x="231" y="45"/>
                  <a:pt x="231" y="81"/>
                  <a:pt x="209" y="104"/>
                </a:cubicBezTo>
                <a:lnTo>
                  <a:pt x="117" y="196"/>
                </a:lnTo>
                <a:close/>
                <a:moveTo>
                  <a:pt x="66" y="14"/>
                </a:moveTo>
                <a:lnTo>
                  <a:pt x="66" y="14"/>
                </a:lnTo>
                <a:cubicBezTo>
                  <a:pt x="22" y="14"/>
                  <a:pt x="0" y="67"/>
                  <a:pt x="31" y="98"/>
                </a:cubicBezTo>
                <a:lnTo>
                  <a:pt x="117" y="184"/>
                </a:lnTo>
                <a:lnTo>
                  <a:pt x="203" y="98"/>
                </a:lnTo>
                <a:lnTo>
                  <a:pt x="203" y="98"/>
                </a:lnTo>
                <a:cubicBezTo>
                  <a:pt x="221" y="79"/>
                  <a:pt x="221" y="47"/>
                  <a:pt x="203" y="28"/>
                </a:cubicBezTo>
                <a:lnTo>
                  <a:pt x="203" y="28"/>
                </a:lnTo>
                <a:cubicBezTo>
                  <a:pt x="183" y="9"/>
                  <a:pt x="152" y="9"/>
                  <a:pt x="133" y="28"/>
                </a:cubicBezTo>
                <a:lnTo>
                  <a:pt x="117" y="44"/>
                </a:lnTo>
                <a:lnTo>
                  <a:pt x="101" y="28"/>
                </a:lnTo>
                <a:lnTo>
                  <a:pt x="101" y="28"/>
                </a:lnTo>
                <a:cubicBezTo>
                  <a:pt x="92" y="19"/>
                  <a:pt x="79" y="14"/>
                  <a:pt x="66" y="14"/>
                </a:cubicBezTo>
                <a:close/>
              </a:path>
            </a:pathLst>
          </a:custGeom>
          <a:solidFill>
            <a:srgbClr val="ED7D31"/>
          </a:solidFill>
          <a:ln>
            <a:solidFill>
              <a:srgbClr val="ED7D31"/>
            </a:solidFill>
          </a:ln>
          <a:effectLst/>
        </p:spPr>
        <p:txBody>
          <a:bodyPr wrap="square" lIns="91440" tIns="45720" rIns="91440" bIns="45720" anchor="ctr">
            <a:normAutofit lnSpcReduction="10000"/>
          </a:bodyPr>
          <a:lstStyle/>
          <a:p>
            <a:pPr algn="ctr"/>
          </a:p>
        </p:txBody>
      </p:sp>
      <p:sp>
        <p:nvSpPr>
          <p:cNvPr id="5" name="ïṡļïďé"/>
          <p:cNvSpPr/>
          <p:nvPr/>
        </p:nvSpPr>
        <p:spPr bwMode="auto">
          <a:xfrm>
            <a:off x="2468563" y="4068340"/>
            <a:ext cx="382587" cy="304800"/>
          </a:xfrm>
          <a:custGeom>
            <a:avLst/>
            <a:gdLst>
              <a:gd name="T0" fmla="*/ 25 w 216"/>
              <a:gd name="T1" fmla="*/ 171 h 172"/>
              <a:gd name="T2" fmla="*/ 0 w 216"/>
              <a:gd name="T3" fmla="*/ 146 h 172"/>
              <a:gd name="T4" fmla="*/ 0 w 216"/>
              <a:gd name="T5" fmla="*/ 44 h 172"/>
              <a:gd name="T6" fmla="*/ 59 w 216"/>
              <a:gd name="T7" fmla="*/ 19 h 172"/>
              <a:gd name="T8" fmla="*/ 62 w 216"/>
              <a:gd name="T9" fmla="*/ 9 h 172"/>
              <a:gd name="T10" fmla="*/ 141 w 216"/>
              <a:gd name="T11" fmla="*/ 0 h 172"/>
              <a:gd name="T12" fmla="*/ 153 w 216"/>
              <a:gd name="T13" fmla="*/ 9 h 172"/>
              <a:gd name="T14" fmla="*/ 156 w 216"/>
              <a:gd name="T15" fmla="*/ 19 h 172"/>
              <a:gd name="T16" fmla="*/ 190 w 216"/>
              <a:gd name="T17" fmla="*/ 19 h 172"/>
              <a:gd name="T18" fmla="*/ 215 w 216"/>
              <a:gd name="T19" fmla="*/ 146 h 172"/>
              <a:gd name="T20" fmla="*/ 190 w 216"/>
              <a:gd name="T21" fmla="*/ 171 h 172"/>
              <a:gd name="T22" fmla="*/ 25 w 216"/>
              <a:gd name="T23" fmla="*/ 28 h 172"/>
              <a:gd name="T24" fmla="*/ 8 w 216"/>
              <a:gd name="T25" fmla="*/ 146 h 172"/>
              <a:gd name="T26" fmla="*/ 25 w 216"/>
              <a:gd name="T27" fmla="*/ 163 h 172"/>
              <a:gd name="T28" fmla="*/ 190 w 216"/>
              <a:gd name="T29" fmla="*/ 163 h 172"/>
              <a:gd name="T30" fmla="*/ 207 w 216"/>
              <a:gd name="T31" fmla="*/ 44 h 172"/>
              <a:gd name="T32" fmla="*/ 190 w 216"/>
              <a:gd name="T33" fmla="*/ 28 h 172"/>
              <a:gd name="T34" fmla="*/ 145 w 216"/>
              <a:gd name="T35" fmla="*/ 11 h 172"/>
              <a:gd name="T36" fmla="*/ 141 w 216"/>
              <a:gd name="T37" fmla="*/ 8 h 172"/>
              <a:gd name="T38" fmla="*/ 74 w 216"/>
              <a:gd name="T39" fmla="*/ 8 h 172"/>
              <a:gd name="T40" fmla="*/ 65 w 216"/>
              <a:gd name="T41" fmla="*/ 28 h 172"/>
              <a:gd name="T42" fmla="*/ 108 w 216"/>
              <a:gd name="T43" fmla="*/ 146 h 172"/>
              <a:gd name="T44" fmla="*/ 70 w 216"/>
              <a:gd name="T45" fmla="*/ 55 h 172"/>
              <a:gd name="T46" fmla="*/ 160 w 216"/>
              <a:gd name="T47" fmla="*/ 93 h 172"/>
              <a:gd name="T48" fmla="*/ 108 w 216"/>
              <a:gd name="T49" fmla="*/ 146 h 172"/>
              <a:gd name="T50" fmla="*/ 108 w 216"/>
              <a:gd name="T51" fmla="*/ 48 h 172"/>
              <a:gd name="T52" fmla="*/ 76 w 216"/>
              <a:gd name="T53" fmla="*/ 124 h 172"/>
              <a:gd name="T54" fmla="*/ 152 w 216"/>
              <a:gd name="T55" fmla="*/ 93 h 172"/>
              <a:gd name="T56" fmla="*/ 185 w 216"/>
              <a:gd name="T57" fmla="*/ 43 h 172"/>
              <a:gd name="T58" fmla="*/ 180 w 216"/>
              <a:gd name="T59" fmla="*/ 56 h 172"/>
              <a:gd name="T60" fmla="*/ 193 w 216"/>
              <a:gd name="T61" fmla="*/ 51 h 172"/>
              <a:gd name="T62" fmla="*/ 185 w 216"/>
              <a:gd name="T63" fmla="*/ 43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6" h="172">
                <a:moveTo>
                  <a:pt x="190" y="171"/>
                </a:moveTo>
                <a:lnTo>
                  <a:pt x="25" y="171"/>
                </a:lnTo>
                <a:lnTo>
                  <a:pt x="25" y="171"/>
                </a:lnTo>
                <a:cubicBezTo>
                  <a:pt x="11" y="171"/>
                  <a:pt x="0" y="160"/>
                  <a:pt x="0" y="146"/>
                </a:cubicBezTo>
                <a:lnTo>
                  <a:pt x="0" y="44"/>
                </a:lnTo>
                <a:lnTo>
                  <a:pt x="0" y="44"/>
                </a:lnTo>
                <a:cubicBezTo>
                  <a:pt x="0" y="31"/>
                  <a:pt x="11" y="19"/>
                  <a:pt x="25" y="19"/>
                </a:cubicBezTo>
                <a:lnTo>
                  <a:pt x="59" y="19"/>
                </a:lnTo>
                <a:lnTo>
                  <a:pt x="62" y="9"/>
                </a:lnTo>
                <a:lnTo>
                  <a:pt x="62" y="9"/>
                </a:lnTo>
                <a:cubicBezTo>
                  <a:pt x="63" y="4"/>
                  <a:pt x="68" y="0"/>
                  <a:pt x="74" y="0"/>
                </a:cubicBezTo>
                <a:lnTo>
                  <a:pt x="141" y="0"/>
                </a:lnTo>
                <a:lnTo>
                  <a:pt x="141" y="0"/>
                </a:lnTo>
                <a:cubicBezTo>
                  <a:pt x="147" y="0"/>
                  <a:pt x="152" y="4"/>
                  <a:pt x="153" y="9"/>
                </a:cubicBezTo>
                <a:lnTo>
                  <a:pt x="154" y="10"/>
                </a:lnTo>
                <a:lnTo>
                  <a:pt x="156" y="19"/>
                </a:lnTo>
                <a:lnTo>
                  <a:pt x="190" y="19"/>
                </a:lnTo>
                <a:lnTo>
                  <a:pt x="190" y="19"/>
                </a:lnTo>
                <a:cubicBezTo>
                  <a:pt x="204" y="19"/>
                  <a:pt x="215" y="31"/>
                  <a:pt x="215" y="44"/>
                </a:cubicBezTo>
                <a:lnTo>
                  <a:pt x="215" y="146"/>
                </a:lnTo>
                <a:lnTo>
                  <a:pt x="215" y="146"/>
                </a:lnTo>
                <a:cubicBezTo>
                  <a:pt x="215" y="160"/>
                  <a:pt x="204" y="171"/>
                  <a:pt x="190" y="171"/>
                </a:cubicBezTo>
                <a:close/>
                <a:moveTo>
                  <a:pt x="25" y="28"/>
                </a:moveTo>
                <a:lnTo>
                  <a:pt x="25" y="28"/>
                </a:lnTo>
                <a:cubicBezTo>
                  <a:pt x="15" y="28"/>
                  <a:pt x="8" y="35"/>
                  <a:pt x="8" y="44"/>
                </a:cubicBezTo>
                <a:lnTo>
                  <a:pt x="8" y="146"/>
                </a:lnTo>
                <a:lnTo>
                  <a:pt x="8" y="146"/>
                </a:lnTo>
                <a:cubicBezTo>
                  <a:pt x="8" y="155"/>
                  <a:pt x="15" y="163"/>
                  <a:pt x="25" y="163"/>
                </a:cubicBezTo>
                <a:lnTo>
                  <a:pt x="190" y="163"/>
                </a:lnTo>
                <a:lnTo>
                  <a:pt x="190" y="163"/>
                </a:lnTo>
                <a:cubicBezTo>
                  <a:pt x="200" y="163"/>
                  <a:pt x="207" y="155"/>
                  <a:pt x="207" y="146"/>
                </a:cubicBezTo>
                <a:lnTo>
                  <a:pt x="207" y="44"/>
                </a:lnTo>
                <a:lnTo>
                  <a:pt x="207" y="44"/>
                </a:lnTo>
                <a:cubicBezTo>
                  <a:pt x="207" y="35"/>
                  <a:pt x="200" y="28"/>
                  <a:pt x="190" y="28"/>
                </a:cubicBezTo>
                <a:lnTo>
                  <a:pt x="150" y="28"/>
                </a:lnTo>
                <a:lnTo>
                  <a:pt x="145" y="11"/>
                </a:lnTo>
                <a:lnTo>
                  <a:pt x="145" y="11"/>
                </a:lnTo>
                <a:cubicBezTo>
                  <a:pt x="145" y="9"/>
                  <a:pt x="143" y="8"/>
                  <a:pt x="141" y="8"/>
                </a:cubicBezTo>
                <a:lnTo>
                  <a:pt x="74" y="8"/>
                </a:lnTo>
                <a:lnTo>
                  <a:pt x="74" y="8"/>
                </a:lnTo>
                <a:cubicBezTo>
                  <a:pt x="72" y="8"/>
                  <a:pt x="70" y="9"/>
                  <a:pt x="70" y="11"/>
                </a:cubicBezTo>
                <a:lnTo>
                  <a:pt x="65" y="28"/>
                </a:lnTo>
                <a:lnTo>
                  <a:pt x="25" y="28"/>
                </a:lnTo>
                <a:close/>
                <a:moveTo>
                  <a:pt x="108" y="146"/>
                </a:moveTo>
                <a:lnTo>
                  <a:pt x="108" y="146"/>
                </a:lnTo>
                <a:cubicBezTo>
                  <a:pt x="61" y="146"/>
                  <a:pt x="37" y="89"/>
                  <a:pt x="70" y="55"/>
                </a:cubicBezTo>
                <a:lnTo>
                  <a:pt x="70" y="55"/>
                </a:lnTo>
                <a:cubicBezTo>
                  <a:pt x="104" y="22"/>
                  <a:pt x="160" y="46"/>
                  <a:pt x="160" y="93"/>
                </a:cubicBezTo>
                <a:lnTo>
                  <a:pt x="160" y="93"/>
                </a:lnTo>
                <a:cubicBezTo>
                  <a:pt x="160" y="122"/>
                  <a:pt x="136" y="146"/>
                  <a:pt x="108" y="146"/>
                </a:cubicBezTo>
                <a:close/>
                <a:moveTo>
                  <a:pt x="108" y="48"/>
                </a:moveTo>
                <a:lnTo>
                  <a:pt x="108" y="48"/>
                </a:lnTo>
                <a:cubicBezTo>
                  <a:pt x="68" y="48"/>
                  <a:pt x="48" y="96"/>
                  <a:pt x="76" y="124"/>
                </a:cubicBezTo>
                <a:lnTo>
                  <a:pt x="76" y="124"/>
                </a:lnTo>
                <a:cubicBezTo>
                  <a:pt x="104" y="152"/>
                  <a:pt x="152" y="133"/>
                  <a:pt x="152" y="93"/>
                </a:cubicBezTo>
                <a:lnTo>
                  <a:pt x="152" y="93"/>
                </a:lnTo>
                <a:cubicBezTo>
                  <a:pt x="152" y="68"/>
                  <a:pt x="132" y="48"/>
                  <a:pt x="108" y="48"/>
                </a:cubicBezTo>
                <a:close/>
                <a:moveTo>
                  <a:pt x="185" y="43"/>
                </a:moveTo>
                <a:lnTo>
                  <a:pt x="185" y="43"/>
                </a:lnTo>
                <a:cubicBezTo>
                  <a:pt x="178" y="43"/>
                  <a:pt x="175" y="52"/>
                  <a:pt x="180" y="56"/>
                </a:cubicBezTo>
                <a:lnTo>
                  <a:pt x="180" y="56"/>
                </a:lnTo>
                <a:cubicBezTo>
                  <a:pt x="184" y="61"/>
                  <a:pt x="193" y="58"/>
                  <a:pt x="193" y="51"/>
                </a:cubicBezTo>
                <a:lnTo>
                  <a:pt x="193" y="51"/>
                </a:lnTo>
                <a:cubicBezTo>
                  <a:pt x="193" y="46"/>
                  <a:pt x="189" y="43"/>
                  <a:pt x="185" y="43"/>
                </a:cubicBezTo>
                <a:close/>
              </a:path>
            </a:pathLst>
          </a:custGeom>
          <a:solidFill>
            <a:srgbClr val="ED7D31"/>
          </a:solidFill>
          <a:ln>
            <a:solidFill>
              <a:srgbClr val="ED7D31"/>
            </a:solidFill>
          </a:ln>
          <a:effectLst/>
        </p:spPr>
        <p:txBody>
          <a:bodyPr wrap="square" lIns="91440" tIns="45720" rIns="91440" bIns="45720" anchor="ctr">
            <a:normAutofit fontScale="92500" lnSpcReduction="20000"/>
          </a:bodyPr>
          <a:lstStyle/>
          <a:p>
            <a:pPr algn="ctr"/>
          </a:p>
        </p:txBody>
      </p:sp>
      <p:sp>
        <p:nvSpPr>
          <p:cNvPr id="6" name="iṧľïdé"/>
          <p:cNvSpPr/>
          <p:nvPr/>
        </p:nvSpPr>
        <p:spPr bwMode="auto">
          <a:xfrm>
            <a:off x="9340850" y="2088728"/>
            <a:ext cx="382588" cy="374650"/>
          </a:xfrm>
          <a:custGeom>
            <a:avLst/>
            <a:gdLst>
              <a:gd name="T0" fmla="*/ 186 w 216"/>
              <a:gd name="T1" fmla="*/ 0 h 210"/>
              <a:gd name="T2" fmla="*/ 29 w 216"/>
              <a:gd name="T3" fmla="*/ 0 h 210"/>
              <a:gd name="T4" fmla="*/ 29 w 216"/>
              <a:gd name="T5" fmla="*/ 0 h 210"/>
              <a:gd name="T6" fmla="*/ 0 w 216"/>
              <a:gd name="T7" fmla="*/ 29 h 210"/>
              <a:gd name="T8" fmla="*/ 0 w 216"/>
              <a:gd name="T9" fmla="*/ 136 h 210"/>
              <a:gd name="T10" fmla="*/ 0 w 216"/>
              <a:gd name="T11" fmla="*/ 136 h 210"/>
              <a:gd name="T12" fmla="*/ 29 w 216"/>
              <a:gd name="T13" fmla="*/ 165 h 210"/>
              <a:gd name="T14" fmla="*/ 32 w 216"/>
              <a:gd name="T15" fmla="*/ 165 h 210"/>
              <a:gd name="T16" fmla="*/ 32 w 216"/>
              <a:gd name="T17" fmla="*/ 209 h 210"/>
              <a:gd name="T18" fmla="*/ 96 w 216"/>
              <a:gd name="T19" fmla="*/ 165 h 210"/>
              <a:gd name="T20" fmla="*/ 186 w 216"/>
              <a:gd name="T21" fmla="*/ 165 h 210"/>
              <a:gd name="T22" fmla="*/ 186 w 216"/>
              <a:gd name="T23" fmla="*/ 165 h 210"/>
              <a:gd name="T24" fmla="*/ 215 w 216"/>
              <a:gd name="T25" fmla="*/ 136 h 210"/>
              <a:gd name="T26" fmla="*/ 215 w 216"/>
              <a:gd name="T27" fmla="*/ 29 h 210"/>
              <a:gd name="T28" fmla="*/ 215 w 216"/>
              <a:gd name="T29" fmla="*/ 29 h 210"/>
              <a:gd name="T30" fmla="*/ 186 w 216"/>
              <a:gd name="T31" fmla="*/ 0 h 210"/>
              <a:gd name="T32" fmla="*/ 207 w 216"/>
              <a:gd name="T33" fmla="*/ 136 h 210"/>
              <a:gd name="T34" fmla="*/ 207 w 216"/>
              <a:gd name="T35" fmla="*/ 136 h 210"/>
              <a:gd name="T36" fmla="*/ 186 w 216"/>
              <a:gd name="T37" fmla="*/ 157 h 210"/>
              <a:gd name="T38" fmla="*/ 93 w 216"/>
              <a:gd name="T39" fmla="*/ 157 h 210"/>
              <a:gd name="T40" fmla="*/ 40 w 216"/>
              <a:gd name="T41" fmla="*/ 193 h 210"/>
              <a:gd name="T42" fmla="*/ 41 w 216"/>
              <a:gd name="T43" fmla="*/ 157 h 210"/>
              <a:gd name="T44" fmla="*/ 29 w 216"/>
              <a:gd name="T45" fmla="*/ 157 h 210"/>
              <a:gd name="T46" fmla="*/ 29 w 216"/>
              <a:gd name="T47" fmla="*/ 157 h 210"/>
              <a:gd name="T48" fmla="*/ 8 w 216"/>
              <a:gd name="T49" fmla="*/ 136 h 210"/>
              <a:gd name="T50" fmla="*/ 8 w 216"/>
              <a:gd name="T51" fmla="*/ 29 h 210"/>
              <a:gd name="T52" fmla="*/ 8 w 216"/>
              <a:gd name="T53" fmla="*/ 29 h 210"/>
              <a:gd name="T54" fmla="*/ 29 w 216"/>
              <a:gd name="T55" fmla="*/ 8 h 210"/>
              <a:gd name="T56" fmla="*/ 186 w 216"/>
              <a:gd name="T57" fmla="*/ 8 h 210"/>
              <a:gd name="T58" fmla="*/ 186 w 216"/>
              <a:gd name="T59" fmla="*/ 8 h 210"/>
              <a:gd name="T60" fmla="*/ 207 w 216"/>
              <a:gd name="T61" fmla="*/ 29 h 210"/>
              <a:gd name="T62" fmla="*/ 207 w 216"/>
              <a:gd name="T63" fmla="*/ 136 h 210"/>
              <a:gd name="T64" fmla="*/ 78 w 216"/>
              <a:gd name="T65" fmla="*/ 80 h 210"/>
              <a:gd name="T66" fmla="*/ 78 w 216"/>
              <a:gd name="T67" fmla="*/ 80 h 210"/>
              <a:gd name="T68" fmla="*/ 57 w 216"/>
              <a:gd name="T69" fmla="*/ 88 h 210"/>
              <a:gd name="T70" fmla="*/ 57 w 216"/>
              <a:gd name="T71" fmla="*/ 88 h 210"/>
              <a:gd name="T72" fmla="*/ 65 w 216"/>
              <a:gd name="T73" fmla="*/ 67 h 210"/>
              <a:gd name="T74" fmla="*/ 65 w 216"/>
              <a:gd name="T75" fmla="*/ 67 h 210"/>
              <a:gd name="T76" fmla="*/ 78 w 216"/>
              <a:gd name="T77" fmla="*/ 80 h 210"/>
              <a:gd name="T78" fmla="*/ 120 w 216"/>
              <a:gd name="T79" fmla="*/ 80 h 210"/>
              <a:gd name="T80" fmla="*/ 120 w 216"/>
              <a:gd name="T81" fmla="*/ 80 h 210"/>
              <a:gd name="T82" fmla="*/ 99 w 216"/>
              <a:gd name="T83" fmla="*/ 88 h 210"/>
              <a:gd name="T84" fmla="*/ 99 w 216"/>
              <a:gd name="T85" fmla="*/ 88 h 210"/>
              <a:gd name="T86" fmla="*/ 108 w 216"/>
              <a:gd name="T87" fmla="*/ 67 h 210"/>
              <a:gd name="T88" fmla="*/ 108 w 216"/>
              <a:gd name="T89" fmla="*/ 67 h 210"/>
              <a:gd name="T90" fmla="*/ 120 w 216"/>
              <a:gd name="T91" fmla="*/ 80 h 210"/>
              <a:gd name="T92" fmla="*/ 162 w 216"/>
              <a:gd name="T93" fmla="*/ 81 h 210"/>
              <a:gd name="T94" fmla="*/ 162 w 216"/>
              <a:gd name="T95" fmla="*/ 81 h 210"/>
              <a:gd name="T96" fmla="*/ 141 w 216"/>
              <a:gd name="T97" fmla="*/ 90 h 210"/>
              <a:gd name="T98" fmla="*/ 141 w 216"/>
              <a:gd name="T99" fmla="*/ 90 h 210"/>
              <a:gd name="T100" fmla="*/ 150 w 216"/>
              <a:gd name="T101" fmla="*/ 69 h 210"/>
              <a:gd name="T102" fmla="*/ 150 w 216"/>
              <a:gd name="T103" fmla="*/ 69 h 210"/>
              <a:gd name="T104" fmla="*/ 162 w 216"/>
              <a:gd name="T105" fmla="*/ 81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16" h="210">
                <a:moveTo>
                  <a:pt x="186" y="0"/>
                </a:moveTo>
                <a:lnTo>
                  <a:pt x="29" y="0"/>
                </a:lnTo>
                <a:lnTo>
                  <a:pt x="29" y="0"/>
                </a:lnTo>
                <a:cubicBezTo>
                  <a:pt x="13" y="0"/>
                  <a:pt x="0" y="13"/>
                  <a:pt x="0" y="29"/>
                </a:cubicBezTo>
                <a:lnTo>
                  <a:pt x="0" y="136"/>
                </a:lnTo>
                <a:lnTo>
                  <a:pt x="0" y="136"/>
                </a:lnTo>
                <a:cubicBezTo>
                  <a:pt x="0" y="152"/>
                  <a:pt x="13" y="165"/>
                  <a:pt x="29" y="165"/>
                </a:cubicBezTo>
                <a:lnTo>
                  <a:pt x="32" y="165"/>
                </a:lnTo>
                <a:lnTo>
                  <a:pt x="32" y="209"/>
                </a:lnTo>
                <a:lnTo>
                  <a:pt x="96" y="165"/>
                </a:lnTo>
                <a:lnTo>
                  <a:pt x="186" y="165"/>
                </a:lnTo>
                <a:lnTo>
                  <a:pt x="186" y="165"/>
                </a:lnTo>
                <a:cubicBezTo>
                  <a:pt x="202" y="165"/>
                  <a:pt x="215" y="152"/>
                  <a:pt x="215" y="136"/>
                </a:cubicBezTo>
                <a:lnTo>
                  <a:pt x="215" y="29"/>
                </a:lnTo>
                <a:lnTo>
                  <a:pt x="215" y="29"/>
                </a:lnTo>
                <a:cubicBezTo>
                  <a:pt x="215" y="13"/>
                  <a:pt x="202" y="0"/>
                  <a:pt x="186" y="0"/>
                </a:cubicBezTo>
                <a:close/>
                <a:moveTo>
                  <a:pt x="207" y="136"/>
                </a:moveTo>
                <a:lnTo>
                  <a:pt x="207" y="136"/>
                </a:lnTo>
                <a:cubicBezTo>
                  <a:pt x="207" y="147"/>
                  <a:pt x="198" y="157"/>
                  <a:pt x="186" y="157"/>
                </a:cubicBezTo>
                <a:lnTo>
                  <a:pt x="93" y="157"/>
                </a:lnTo>
                <a:lnTo>
                  <a:pt x="40" y="193"/>
                </a:lnTo>
                <a:lnTo>
                  <a:pt x="41" y="157"/>
                </a:lnTo>
                <a:lnTo>
                  <a:pt x="29" y="157"/>
                </a:lnTo>
                <a:lnTo>
                  <a:pt x="29" y="157"/>
                </a:lnTo>
                <a:cubicBezTo>
                  <a:pt x="17" y="157"/>
                  <a:pt x="8" y="147"/>
                  <a:pt x="8" y="136"/>
                </a:cubicBezTo>
                <a:lnTo>
                  <a:pt x="8" y="29"/>
                </a:lnTo>
                <a:lnTo>
                  <a:pt x="8" y="29"/>
                </a:lnTo>
                <a:cubicBezTo>
                  <a:pt x="8" y="17"/>
                  <a:pt x="17" y="8"/>
                  <a:pt x="29" y="8"/>
                </a:cubicBezTo>
                <a:lnTo>
                  <a:pt x="186" y="8"/>
                </a:lnTo>
                <a:lnTo>
                  <a:pt x="186" y="8"/>
                </a:lnTo>
                <a:cubicBezTo>
                  <a:pt x="198" y="8"/>
                  <a:pt x="207" y="17"/>
                  <a:pt x="207" y="29"/>
                </a:cubicBezTo>
                <a:lnTo>
                  <a:pt x="207" y="136"/>
                </a:lnTo>
                <a:close/>
                <a:moveTo>
                  <a:pt x="78" y="80"/>
                </a:moveTo>
                <a:lnTo>
                  <a:pt x="78" y="80"/>
                </a:lnTo>
                <a:cubicBezTo>
                  <a:pt x="78" y="91"/>
                  <a:pt x="65" y="97"/>
                  <a:pt x="57" y="88"/>
                </a:cubicBezTo>
                <a:lnTo>
                  <a:pt x="57" y="88"/>
                </a:lnTo>
                <a:cubicBezTo>
                  <a:pt x="49" y="81"/>
                  <a:pt x="54" y="67"/>
                  <a:pt x="65" y="67"/>
                </a:cubicBezTo>
                <a:lnTo>
                  <a:pt x="65" y="67"/>
                </a:lnTo>
                <a:cubicBezTo>
                  <a:pt x="72" y="67"/>
                  <a:pt x="78" y="73"/>
                  <a:pt x="78" y="80"/>
                </a:cubicBezTo>
                <a:close/>
                <a:moveTo>
                  <a:pt x="120" y="80"/>
                </a:moveTo>
                <a:lnTo>
                  <a:pt x="120" y="80"/>
                </a:lnTo>
                <a:cubicBezTo>
                  <a:pt x="120" y="91"/>
                  <a:pt x="107" y="97"/>
                  <a:pt x="99" y="88"/>
                </a:cubicBezTo>
                <a:lnTo>
                  <a:pt x="99" y="88"/>
                </a:lnTo>
                <a:cubicBezTo>
                  <a:pt x="91" y="81"/>
                  <a:pt x="97" y="67"/>
                  <a:pt x="108" y="67"/>
                </a:cubicBezTo>
                <a:lnTo>
                  <a:pt x="108" y="67"/>
                </a:lnTo>
                <a:cubicBezTo>
                  <a:pt x="114" y="67"/>
                  <a:pt x="120" y="73"/>
                  <a:pt x="120" y="80"/>
                </a:cubicBezTo>
                <a:close/>
                <a:moveTo>
                  <a:pt x="162" y="81"/>
                </a:moveTo>
                <a:lnTo>
                  <a:pt x="162" y="81"/>
                </a:lnTo>
                <a:cubicBezTo>
                  <a:pt x="162" y="93"/>
                  <a:pt x="149" y="98"/>
                  <a:pt x="141" y="90"/>
                </a:cubicBezTo>
                <a:lnTo>
                  <a:pt x="141" y="90"/>
                </a:lnTo>
                <a:cubicBezTo>
                  <a:pt x="133" y="82"/>
                  <a:pt x="138" y="69"/>
                  <a:pt x="150" y="69"/>
                </a:cubicBezTo>
                <a:lnTo>
                  <a:pt x="150" y="69"/>
                </a:lnTo>
                <a:cubicBezTo>
                  <a:pt x="156" y="69"/>
                  <a:pt x="162" y="74"/>
                  <a:pt x="162" y="81"/>
                </a:cubicBezTo>
                <a:close/>
              </a:path>
            </a:pathLst>
          </a:custGeom>
          <a:solidFill>
            <a:srgbClr val="ED7D31"/>
          </a:solidFill>
          <a:ln>
            <a:solidFill>
              <a:srgbClr val="ED7D31"/>
            </a:solidFill>
          </a:ln>
          <a:effectLst/>
        </p:spPr>
        <p:txBody>
          <a:bodyPr wrap="square" lIns="91440" tIns="45720" rIns="91440" bIns="45720" anchor="ctr">
            <a:normAutofit/>
          </a:bodyPr>
          <a:lstStyle/>
          <a:p>
            <a:pPr algn="ctr"/>
          </a:p>
        </p:txBody>
      </p:sp>
      <p:sp>
        <p:nvSpPr>
          <p:cNvPr id="7" name="îṩḻîďê"/>
          <p:cNvSpPr/>
          <p:nvPr/>
        </p:nvSpPr>
        <p:spPr bwMode="auto">
          <a:xfrm>
            <a:off x="9348788" y="4060403"/>
            <a:ext cx="366712" cy="312737"/>
          </a:xfrm>
          <a:custGeom>
            <a:avLst/>
            <a:gdLst>
              <a:gd name="T0" fmla="*/ 0 w 209"/>
              <a:gd name="T1" fmla="*/ 175 h 176"/>
              <a:gd name="T2" fmla="*/ 39 w 209"/>
              <a:gd name="T3" fmla="*/ 175 h 176"/>
              <a:gd name="T4" fmla="*/ 39 w 209"/>
              <a:gd name="T5" fmla="*/ 103 h 176"/>
              <a:gd name="T6" fmla="*/ 0 w 209"/>
              <a:gd name="T7" fmla="*/ 103 h 176"/>
              <a:gd name="T8" fmla="*/ 0 w 209"/>
              <a:gd name="T9" fmla="*/ 175 h 176"/>
              <a:gd name="T10" fmla="*/ 9 w 209"/>
              <a:gd name="T11" fmla="*/ 112 h 176"/>
              <a:gd name="T12" fmla="*/ 31 w 209"/>
              <a:gd name="T13" fmla="*/ 112 h 176"/>
              <a:gd name="T14" fmla="*/ 31 w 209"/>
              <a:gd name="T15" fmla="*/ 166 h 176"/>
              <a:gd name="T16" fmla="*/ 9 w 209"/>
              <a:gd name="T17" fmla="*/ 166 h 176"/>
              <a:gd name="T18" fmla="*/ 9 w 209"/>
              <a:gd name="T19" fmla="*/ 112 h 176"/>
              <a:gd name="T20" fmla="*/ 57 w 209"/>
              <a:gd name="T21" fmla="*/ 175 h 176"/>
              <a:gd name="T22" fmla="*/ 96 w 209"/>
              <a:gd name="T23" fmla="*/ 175 h 176"/>
              <a:gd name="T24" fmla="*/ 96 w 209"/>
              <a:gd name="T25" fmla="*/ 38 h 176"/>
              <a:gd name="T26" fmla="*/ 57 w 209"/>
              <a:gd name="T27" fmla="*/ 38 h 176"/>
              <a:gd name="T28" fmla="*/ 57 w 209"/>
              <a:gd name="T29" fmla="*/ 175 h 176"/>
              <a:gd name="T30" fmla="*/ 65 w 209"/>
              <a:gd name="T31" fmla="*/ 47 h 176"/>
              <a:gd name="T32" fmla="*/ 87 w 209"/>
              <a:gd name="T33" fmla="*/ 47 h 176"/>
              <a:gd name="T34" fmla="*/ 87 w 209"/>
              <a:gd name="T35" fmla="*/ 166 h 176"/>
              <a:gd name="T36" fmla="*/ 65 w 209"/>
              <a:gd name="T37" fmla="*/ 166 h 176"/>
              <a:gd name="T38" fmla="*/ 65 w 209"/>
              <a:gd name="T39" fmla="*/ 47 h 176"/>
              <a:gd name="T40" fmla="*/ 169 w 209"/>
              <a:gd name="T41" fmla="*/ 69 h 176"/>
              <a:gd name="T42" fmla="*/ 169 w 209"/>
              <a:gd name="T43" fmla="*/ 175 h 176"/>
              <a:gd name="T44" fmla="*/ 208 w 209"/>
              <a:gd name="T45" fmla="*/ 175 h 176"/>
              <a:gd name="T46" fmla="*/ 208 w 209"/>
              <a:gd name="T47" fmla="*/ 69 h 176"/>
              <a:gd name="T48" fmla="*/ 169 w 209"/>
              <a:gd name="T49" fmla="*/ 69 h 176"/>
              <a:gd name="T50" fmla="*/ 200 w 209"/>
              <a:gd name="T51" fmla="*/ 166 h 176"/>
              <a:gd name="T52" fmla="*/ 177 w 209"/>
              <a:gd name="T53" fmla="*/ 166 h 176"/>
              <a:gd name="T54" fmla="*/ 177 w 209"/>
              <a:gd name="T55" fmla="*/ 77 h 176"/>
              <a:gd name="T56" fmla="*/ 200 w 209"/>
              <a:gd name="T57" fmla="*/ 77 h 176"/>
              <a:gd name="T58" fmla="*/ 200 w 209"/>
              <a:gd name="T59" fmla="*/ 166 h 176"/>
              <a:gd name="T60" fmla="*/ 113 w 209"/>
              <a:gd name="T61" fmla="*/ 175 h 176"/>
              <a:gd name="T62" fmla="*/ 152 w 209"/>
              <a:gd name="T63" fmla="*/ 175 h 176"/>
              <a:gd name="T64" fmla="*/ 152 w 209"/>
              <a:gd name="T65" fmla="*/ 0 h 176"/>
              <a:gd name="T66" fmla="*/ 113 w 209"/>
              <a:gd name="T67" fmla="*/ 0 h 176"/>
              <a:gd name="T68" fmla="*/ 113 w 209"/>
              <a:gd name="T69" fmla="*/ 175 h 176"/>
              <a:gd name="T70" fmla="*/ 121 w 209"/>
              <a:gd name="T71" fmla="*/ 8 h 176"/>
              <a:gd name="T72" fmla="*/ 144 w 209"/>
              <a:gd name="T73" fmla="*/ 8 h 176"/>
              <a:gd name="T74" fmla="*/ 144 w 209"/>
              <a:gd name="T75" fmla="*/ 166 h 176"/>
              <a:gd name="T76" fmla="*/ 121 w 209"/>
              <a:gd name="T77" fmla="*/ 166 h 176"/>
              <a:gd name="T78" fmla="*/ 121 w 209"/>
              <a:gd name="T79"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9" h="176">
                <a:moveTo>
                  <a:pt x="0" y="175"/>
                </a:moveTo>
                <a:lnTo>
                  <a:pt x="39" y="175"/>
                </a:lnTo>
                <a:lnTo>
                  <a:pt x="39" y="103"/>
                </a:lnTo>
                <a:lnTo>
                  <a:pt x="0" y="103"/>
                </a:lnTo>
                <a:lnTo>
                  <a:pt x="0" y="175"/>
                </a:lnTo>
                <a:close/>
                <a:moveTo>
                  <a:pt x="9" y="112"/>
                </a:moveTo>
                <a:lnTo>
                  <a:pt x="31" y="112"/>
                </a:lnTo>
                <a:lnTo>
                  <a:pt x="31" y="166"/>
                </a:lnTo>
                <a:lnTo>
                  <a:pt x="9" y="166"/>
                </a:lnTo>
                <a:lnTo>
                  <a:pt x="9" y="112"/>
                </a:lnTo>
                <a:close/>
                <a:moveTo>
                  <a:pt x="57" y="175"/>
                </a:moveTo>
                <a:lnTo>
                  <a:pt x="96" y="175"/>
                </a:lnTo>
                <a:lnTo>
                  <a:pt x="96" y="38"/>
                </a:lnTo>
                <a:lnTo>
                  <a:pt x="57" y="38"/>
                </a:lnTo>
                <a:lnTo>
                  <a:pt x="57" y="175"/>
                </a:lnTo>
                <a:close/>
                <a:moveTo>
                  <a:pt x="65" y="47"/>
                </a:moveTo>
                <a:lnTo>
                  <a:pt x="87" y="47"/>
                </a:lnTo>
                <a:lnTo>
                  <a:pt x="87" y="166"/>
                </a:lnTo>
                <a:lnTo>
                  <a:pt x="65" y="166"/>
                </a:lnTo>
                <a:lnTo>
                  <a:pt x="65" y="47"/>
                </a:lnTo>
                <a:close/>
                <a:moveTo>
                  <a:pt x="169" y="69"/>
                </a:moveTo>
                <a:lnTo>
                  <a:pt x="169" y="175"/>
                </a:lnTo>
                <a:lnTo>
                  <a:pt x="208" y="175"/>
                </a:lnTo>
                <a:lnTo>
                  <a:pt x="208" y="69"/>
                </a:lnTo>
                <a:lnTo>
                  <a:pt x="169" y="69"/>
                </a:lnTo>
                <a:close/>
                <a:moveTo>
                  <a:pt x="200" y="166"/>
                </a:moveTo>
                <a:lnTo>
                  <a:pt x="177" y="166"/>
                </a:lnTo>
                <a:lnTo>
                  <a:pt x="177" y="77"/>
                </a:lnTo>
                <a:lnTo>
                  <a:pt x="200" y="77"/>
                </a:lnTo>
                <a:lnTo>
                  <a:pt x="200" y="166"/>
                </a:lnTo>
                <a:close/>
                <a:moveTo>
                  <a:pt x="113" y="175"/>
                </a:moveTo>
                <a:lnTo>
                  <a:pt x="152" y="175"/>
                </a:lnTo>
                <a:lnTo>
                  <a:pt x="152" y="0"/>
                </a:lnTo>
                <a:lnTo>
                  <a:pt x="113" y="0"/>
                </a:lnTo>
                <a:lnTo>
                  <a:pt x="113" y="175"/>
                </a:lnTo>
                <a:close/>
                <a:moveTo>
                  <a:pt x="121" y="8"/>
                </a:moveTo>
                <a:lnTo>
                  <a:pt x="144" y="8"/>
                </a:lnTo>
                <a:lnTo>
                  <a:pt x="144" y="166"/>
                </a:lnTo>
                <a:lnTo>
                  <a:pt x="121" y="166"/>
                </a:lnTo>
                <a:lnTo>
                  <a:pt x="121" y="8"/>
                </a:lnTo>
                <a:close/>
              </a:path>
            </a:pathLst>
          </a:custGeom>
          <a:solidFill>
            <a:srgbClr val="ED7D31"/>
          </a:solidFill>
          <a:ln>
            <a:solidFill>
              <a:srgbClr val="ED7D31"/>
            </a:solidFill>
          </a:ln>
          <a:effectLst/>
        </p:spPr>
        <p:txBody>
          <a:bodyPr wrap="square" lIns="91440" tIns="45720" rIns="91440" bIns="45720" anchor="ctr">
            <a:normAutofit fontScale="92500" lnSpcReduction="20000"/>
          </a:bodyPr>
          <a:lstStyle/>
          <a:p>
            <a:pPr algn="ctr"/>
          </a:p>
        </p:txBody>
      </p:sp>
      <p:grpSp>
        <p:nvGrpSpPr>
          <p:cNvPr id="8" name="íṥļiḋe"/>
          <p:cNvGrpSpPr/>
          <p:nvPr/>
        </p:nvGrpSpPr>
        <p:grpSpPr>
          <a:xfrm>
            <a:off x="4324350" y="2624138"/>
            <a:ext cx="3543300" cy="7446962"/>
            <a:chOff x="4324350" y="2624138"/>
            <a:chExt cx="3543300" cy="7446962"/>
          </a:xfrm>
        </p:grpSpPr>
        <p:sp>
          <p:nvSpPr>
            <p:cNvPr id="21" name="íşľîdè"/>
            <p:cNvSpPr/>
            <p:nvPr/>
          </p:nvSpPr>
          <p:spPr bwMode="auto">
            <a:xfrm>
              <a:off x="4324350" y="2624138"/>
              <a:ext cx="3543300" cy="7446962"/>
            </a:xfrm>
            <a:custGeom>
              <a:avLst/>
              <a:gdLst>
                <a:gd name="T0" fmla="*/ 37 w 401"/>
                <a:gd name="T1" fmla="*/ 843 h 843"/>
                <a:gd name="T2" fmla="*/ 0 w 401"/>
                <a:gd name="T3" fmla="*/ 806 h 843"/>
                <a:gd name="T4" fmla="*/ 0 w 401"/>
                <a:gd name="T5" fmla="*/ 37 h 843"/>
                <a:gd name="T6" fmla="*/ 37 w 401"/>
                <a:gd name="T7" fmla="*/ 0 h 843"/>
                <a:gd name="T8" fmla="*/ 365 w 401"/>
                <a:gd name="T9" fmla="*/ 0 h 843"/>
                <a:gd name="T10" fmla="*/ 401 w 401"/>
                <a:gd name="T11" fmla="*/ 37 h 843"/>
                <a:gd name="T12" fmla="*/ 401 w 401"/>
                <a:gd name="T13" fmla="*/ 806 h 843"/>
                <a:gd name="T14" fmla="*/ 365 w 401"/>
                <a:gd name="T15" fmla="*/ 843 h 843"/>
                <a:gd name="T16" fmla="*/ 37 w 401"/>
                <a:gd name="T17" fmla="*/ 843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1" h="843">
                  <a:moveTo>
                    <a:pt x="37" y="843"/>
                  </a:moveTo>
                  <a:cubicBezTo>
                    <a:pt x="16" y="843"/>
                    <a:pt x="0" y="827"/>
                    <a:pt x="0" y="806"/>
                  </a:cubicBezTo>
                  <a:cubicBezTo>
                    <a:pt x="0" y="37"/>
                    <a:pt x="0" y="37"/>
                    <a:pt x="0" y="37"/>
                  </a:cubicBezTo>
                  <a:cubicBezTo>
                    <a:pt x="0" y="16"/>
                    <a:pt x="16" y="0"/>
                    <a:pt x="37" y="0"/>
                  </a:cubicBezTo>
                  <a:cubicBezTo>
                    <a:pt x="365" y="0"/>
                    <a:pt x="365" y="0"/>
                    <a:pt x="365" y="0"/>
                  </a:cubicBezTo>
                  <a:cubicBezTo>
                    <a:pt x="385" y="0"/>
                    <a:pt x="401" y="16"/>
                    <a:pt x="401" y="37"/>
                  </a:cubicBezTo>
                  <a:cubicBezTo>
                    <a:pt x="401" y="806"/>
                    <a:pt x="401" y="806"/>
                    <a:pt x="401" y="806"/>
                  </a:cubicBezTo>
                  <a:cubicBezTo>
                    <a:pt x="401" y="827"/>
                    <a:pt x="385" y="843"/>
                    <a:pt x="365" y="843"/>
                  </a:cubicBezTo>
                  <a:lnTo>
                    <a:pt x="37" y="843"/>
                  </a:lnTo>
                  <a:close/>
                </a:path>
              </a:pathLst>
            </a:custGeom>
            <a:solidFill>
              <a:schemeClr val="tx1">
                <a:lumMod val="75000"/>
                <a:lumOff val="25000"/>
              </a:schemeClr>
            </a:solidFill>
            <a:ln w="31750">
              <a:solidFill>
                <a:schemeClr val="bg1">
                  <a:lumMod val="75000"/>
                </a:schemeClr>
              </a:solidFill>
            </a:ln>
          </p:spPr>
          <p:txBody>
            <a:bodyPr wrap="square" lIns="91440" tIns="45720" rIns="91440" bIns="45720" anchor="ctr">
              <a:normAutofit/>
            </a:bodyPr>
            <a:lstStyle/>
            <a:p>
              <a:pPr algn="ctr"/>
            </a:p>
          </p:txBody>
        </p:sp>
        <p:sp>
          <p:nvSpPr>
            <p:cNvPr id="22" name="îṥḻîḓe"/>
            <p:cNvSpPr/>
            <p:nvPr/>
          </p:nvSpPr>
          <p:spPr bwMode="auto">
            <a:xfrm>
              <a:off x="6046788" y="2941638"/>
              <a:ext cx="106361" cy="106362"/>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3" name="íṣľíḑê"/>
            <p:cNvSpPr/>
            <p:nvPr/>
          </p:nvSpPr>
          <p:spPr bwMode="auto">
            <a:xfrm>
              <a:off x="6083299" y="2978149"/>
              <a:ext cx="25399" cy="25400"/>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4" name="iṥḷïďê"/>
            <p:cNvSpPr/>
            <p:nvPr/>
          </p:nvSpPr>
          <p:spPr bwMode="auto">
            <a:xfrm>
              <a:off x="6046788" y="2933701"/>
              <a:ext cx="106361" cy="106364"/>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5" name="íşḻîdê"/>
            <p:cNvSpPr/>
            <p:nvPr/>
          </p:nvSpPr>
          <p:spPr bwMode="auto">
            <a:xfrm>
              <a:off x="6083299" y="2968624"/>
              <a:ext cx="25399" cy="26988"/>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6" name="íŝlîḓé"/>
            <p:cNvSpPr/>
            <p:nvPr/>
          </p:nvSpPr>
          <p:spPr bwMode="auto">
            <a:xfrm>
              <a:off x="6065838" y="2951164"/>
              <a:ext cx="69850" cy="69851"/>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7" name="íśliḋè"/>
            <p:cNvSpPr/>
            <p:nvPr/>
          </p:nvSpPr>
          <p:spPr bwMode="auto">
            <a:xfrm>
              <a:off x="6065838" y="2951164"/>
              <a:ext cx="69850" cy="69851"/>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8" name="ïṩ1íḑé"/>
            <p:cNvSpPr/>
            <p:nvPr/>
          </p:nvSpPr>
          <p:spPr bwMode="auto">
            <a:xfrm>
              <a:off x="6083299" y="2968624"/>
              <a:ext cx="34925" cy="34926"/>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29" name="íśḻiḑè"/>
            <p:cNvSpPr/>
            <p:nvPr/>
          </p:nvSpPr>
          <p:spPr bwMode="auto">
            <a:xfrm>
              <a:off x="6083299" y="2968624"/>
              <a:ext cx="34925" cy="34926"/>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30" name="iṩ1îḋe"/>
            <p:cNvSpPr/>
            <p:nvPr/>
          </p:nvSpPr>
          <p:spPr bwMode="auto">
            <a:xfrm>
              <a:off x="6091237" y="2978149"/>
              <a:ext cx="9526" cy="793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31" name="îSľiḋê"/>
            <p:cNvSpPr/>
            <p:nvPr/>
          </p:nvSpPr>
          <p:spPr bwMode="auto">
            <a:xfrm>
              <a:off x="6091237" y="2978149"/>
              <a:ext cx="9526" cy="7938"/>
            </a:xfrm>
            <a:custGeom>
              <a:avLst/>
              <a:gdLst>
                <a:gd name="T0" fmla="*/ 1 w 1"/>
                <a:gd name="T1" fmla="*/ 1 h 1"/>
                <a:gd name="T2" fmla="*/ 1 w 1"/>
                <a:gd name="T3" fmla="*/ 1 h 1"/>
                <a:gd name="T4" fmla="*/ 0 w 1"/>
                <a:gd name="T5" fmla="*/ 1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lnTo>
                    <a:pt x="1" y="1"/>
                  </a:lnTo>
                  <a:lnTo>
                    <a:pt x="0" y="1"/>
                  </a:lnTo>
                  <a:lnTo>
                    <a:pt x="1" y="0"/>
                  </a:lnTo>
                  <a:lnTo>
                    <a:pt x="1" y="1"/>
                  </a:lnTo>
                  <a:close/>
                </a:path>
              </a:pathLst>
            </a:cu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32" name="ïṧḻîdè"/>
            <p:cNvSpPr/>
            <p:nvPr/>
          </p:nvSpPr>
          <p:spPr bwMode="auto">
            <a:xfrm>
              <a:off x="5808663" y="9320212"/>
              <a:ext cx="574675" cy="574675"/>
            </a:xfrm>
            <a:prstGeom prst="ellipse">
              <a:avLst/>
            </a:prstGeom>
            <a:noFill/>
            <a:ln>
              <a:solidFill>
                <a:schemeClr val="bg1">
                  <a:lumMod val="95000"/>
                </a:schemeClr>
              </a:solidFill>
            </a:ln>
          </p:spPr>
          <p:txBody>
            <a:bodyPr wrap="square" lIns="91440" tIns="45720" rIns="91440" bIns="45720" anchor="ctr">
              <a:normAutofit/>
            </a:bodyPr>
            <a:lstStyle/>
            <a:p>
              <a:pPr algn="ctr"/>
            </a:p>
          </p:txBody>
        </p:sp>
        <p:sp>
          <p:nvSpPr>
            <p:cNvPr id="33" name="îşliḋè"/>
            <p:cNvSpPr/>
            <p:nvPr/>
          </p:nvSpPr>
          <p:spPr bwMode="auto">
            <a:xfrm>
              <a:off x="4545012" y="3692524"/>
              <a:ext cx="3109911" cy="5451475"/>
            </a:xfrm>
            <a:prstGeom prst="rect">
              <a:avLst/>
            </a:prstGeom>
            <a:solidFill>
              <a:schemeClr val="bg1">
                <a:lumMod val="95000"/>
              </a:schemeClr>
            </a:solidFill>
            <a:ln>
              <a:noFill/>
            </a:ln>
          </p:spPr>
          <p:txBody>
            <a:bodyPr wrap="square" lIns="91440" tIns="45720" rIns="91440" bIns="45720" anchor="ctr">
              <a:normAutofit/>
            </a:bodyPr>
            <a:lstStyle/>
            <a:p>
              <a:pPr algn="ctr"/>
            </a:p>
          </p:txBody>
        </p:sp>
        <p:sp>
          <p:nvSpPr>
            <p:cNvPr id="34" name="îşľíḋê"/>
            <p:cNvSpPr/>
            <p:nvPr/>
          </p:nvSpPr>
          <p:spPr bwMode="auto">
            <a:xfrm>
              <a:off x="5826124" y="3198813"/>
              <a:ext cx="646113" cy="149225"/>
            </a:xfrm>
            <a:custGeom>
              <a:avLst/>
              <a:gdLst>
                <a:gd name="T0" fmla="*/ 8 w 73"/>
                <a:gd name="T1" fmla="*/ 17 h 17"/>
                <a:gd name="T2" fmla="*/ 0 w 73"/>
                <a:gd name="T3" fmla="*/ 9 h 17"/>
                <a:gd name="T4" fmla="*/ 8 w 73"/>
                <a:gd name="T5" fmla="*/ 0 h 17"/>
                <a:gd name="T6" fmla="*/ 65 w 73"/>
                <a:gd name="T7" fmla="*/ 0 h 17"/>
                <a:gd name="T8" fmla="*/ 73 w 73"/>
                <a:gd name="T9" fmla="*/ 9 h 17"/>
                <a:gd name="T10" fmla="*/ 65 w 73"/>
                <a:gd name="T11" fmla="*/ 17 h 17"/>
                <a:gd name="T12" fmla="*/ 8 w 73"/>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73" h="17">
                  <a:moveTo>
                    <a:pt x="8" y="17"/>
                  </a:moveTo>
                  <a:cubicBezTo>
                    <a:pt x="3" y="17"/>
                    <a:pt x="0" y="13"/>
                    <a:pt x="0" y="9"/>
                  </a:cubicBezTo>
                  <a:cubicBezTo>
                    <a:pt x="0" y="4"/>
                    <a:pt x="3" y="0"/>
                    <a:pt x="8" y="0"/>
                  </a:cubicBezTo>
                  <a:cubicBezTo>
                    <a:pt x="65" y="0"/>
                    <a:pt x="65" y="0"/>
                    <a:pt x="65" y="0"/>
                  </a:cubicBezTo>
                  <a:cubicBezTo>
                    <a:pt x="70" y="0"/>
                    <a:pt x="73" y="4"/>
                    <a:pt x="73" y="9"/>
                  </a:cubicBezTo>
                  <a:cubicBezTo>
                    <a:pt x="73" y="13"/>
                    <a:pt x="70" y="17"/>
                    <a:pt x="65" y="17"/>
                  </a:cubicBezTo>
                  <a:lnTo>
                    <a:pt x="8" y="17"/>
                  </a:lnTo>
                  <a:close/>
                </a:path>
              </a:pathLst>
            </a:cu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35" name="ï$1ïḋè"/>
            <p:cNvSpPr/>
            <p:nvPr/>
          </p:nvSpPr>
          <p:spPr bwMode="auto">
            <a:xfrm>
              <a:off x="5861049" y="3243264"/>
              <a:ext cx="574675" cy="60326"/>
            </a:xfrm>
            <a:custGeom>
              <a:avLst/>
              <a:gdLst>
                <a:gd name="T0" fmla="*/ 65 w 65"/>
                <a:gd name="T1" fmla="*/ 4 h 7"/>
                <a:gd name="T2" fmla="*/ 61 w 65"/>
                <a:gd name="T3" fmla="*/ 7 h 7"/>
                <a:gd name="T4" fmla="*/ 4 w 65"/>
                <a:gd name="T5" fmla="*/ 7 h 7"/>
                <a:gd name="T6" fmla="*/ 0 w 65"/>
                <a:gd name="T7" fmla="*/ 4 h 7"/>
                <a:gd name="T8" fmla="*/ 4 w 65"/>
                <a:gd name="T9" fmla="*/ 0 h 7"/>
                <a:gd name="T10" fmla="*/ 61 w 65"/>
                <a:gd name="T11" fmla="*/ 0 h 7"/>
                <a:gd name="T12" fmla="*/ 65 w 65"/>
                <a:gd name="T13" fmla="*/ 4 h 7"/>
              </a:gdLst>
              <a:ahLst/>
              <a:cxnLst>
                <a:cxn ang="0">
                  <a:pos x="T0" y="T1"/>
                </a:cxn>
                <a:cxn ang="0">
                  <a:pos x="T2" y="T3"/>
                </a:cxn>
                <a:cxn ang="0">
                  <a:pos x="T4" y="T5"/>
                </a:cxn>
                <a:cxn ang="0">
                  <a:pos x="T6" y="T7"/>
                </a:cxn>
                <a:cxn ang="0">
                  <a:pos x="T8" y="T9"/>
                </a:cxn>
                <a:cxn ang="0">
                  <a:pos x="T10" y="T11"/>
                </a:cxn>
                <a:cxn ang="0">
                  <a:pos x="T12" y="T13"/>
                </a:cxn>
              </a:cxnLst>
              <a:rect l="0" t="0" r="r" b="b"/>
              <a:pathLst>
                <a:path w="65" h="7">
                  <a:moveTo>
                    <a:pt x="65" y="4"/>
                  </a:moveTo>
                  <a:cubicBezTo>
                    <a:pt x="65" y="6"/>
                    <a:pt x="63" y="7"/>
                    <a:pt x="61" y="7"/>
                  </a:cubicBezTo>
                  <a:cubicBezTo>
                    <a:pt x="4" y="7"/>
                    <a:pt x="4" y="7"/>
                    <a:pt x="4" y="7"/>
                  </a:cubicBezTo>
                  <a:cubicBezTo>
                    <a:pt x="2" y="7"/>
                    <a:pt x="0" y="6"/>
                    <a:pt x="0" y="4"/>
                  </a:cubicBezTo>
                  <a:cubicBezTo>
                    <a:pt x="0" y="2"/>
                    <a:pt x="2" y="0"/>
                    <a:pt x="4" y="0"/>
                  </a:cubicBezTo>
                  <a:cubicBezTo>
                    <a:pt x="61" y="0"/>
                    <a:pt x="61" y="0"/>
                    <a:pt x="61" y="0"/>
                  </a:cubicBezTo>
                  <a:cubicBezTo>
                    <a:pt x="63" y="0"/>
                    <a:pt x="65" y="2"/>
                    <a:pt x="65" y="4"/>
                  </a:cubicBezTo>
                  <a:close/>
                </a:path>
              </a:pathLst>
            </a:custGeom>
            <a:solidFill>
              <a:schemeClr val="tx1">
                <a:lumMod val="75000"/>
                <a:lumOff val="25000"/>
              </a:schemeClr>
            </a:solidFill>
            <a:ln>
              <a:noFill/>
            </a:ln>
          </p:spPr>
          <p:txBody>
            <a:bodyPr wrap="square" lIns="91440" tIns="45720" rIns="91440" bIns="45720" anchor="ctr">
              <a:normAutofit fontScale="25000" lnSpcReduction="20000"/>
            </a:bodyPr>
            <a:lstStyle/>
            <a:p>
              <a:pPr algn="ctr"/>
            </a:p>
          </p:txBody>
        </p:sp>
        <p:sp>
          <p:nvSpPr>
            <p:cNvPr id="36" name="íṧ1iḑe"/>
            <p:cNvSpPr/>
            <p:nvPr/>
          </p:nvSpPr>
          <p:spPr bwMode="auto">
            <a:xfrm>
              <a:off x="5614988" y="3224213"/>
              <a:ext cx="96837" cy="98424"/>
            </a:xfrm>
            <a:prstGeom prst="ellipse">
              <a:avLst/>
            </a:prstGeom>
            <a:solidFill>
              <a:schemeClr val="bg1">
                <a:lumMod val="95000"/>
              </a:schemeClr>
            </a:solidFill>
            <a:ln>
              <a:noFill/>
            </a:ln>
          </p:spPr>
          <p:txBody>
            <a:bodyPr wrap="square" lIns="91440" tIns="45720" rIns="91440" bIns="45720" anchor="ctr">
              <a:normAutofit fontScale="25000" lnSpcReduction="20000"/>
            </a:bodyPr>
            <a:lstStyle/>
            <a:p>
              <a:pPr algn="ctr"/>
            </a:p>
          </p:txBody>
        </p:sp>
        <p:sp>
          <p:nvSpPr>
            <p:cNvPr id="37" name="iŝ1iḍé"/>
            <p:cNvSpPr/>
            <p:nvPr/>
          </p:nvSpPr>
          <p:spPr>
            <a:xfrm>
              <a:off x="4538027" y="3686175"/>
              <a:ext cx="3116896" cy="3181351"/>
            </a:xfrm>
            <a:prstGeom prst="rect">
              <a:avLst/>
            </a:prstGeom>
            <a:blipFill>
              <a:blip r:embed="rId1"/>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sp>
        <p:nvSpPr>
          <p:cNvPr id="19" name="îṣlîḑé"/>
          <p:cNvSpPr/>
          <p:nvPr/>
        </p:nvSpPr>
        <p:spPr bwMode="auto">
          <a:xfrm flipH="1">
            <a:off x="8375583" y="2615630"/>
            <a:ext cx="2429009" cy="99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1600" dirty="0">
                <a:latin typeface="华文细黑" panose="02010600040101010101" charset="-122"/>
                <a:ea typeface="华文细黑" panose="02010600040101010101" charset="-122"/>
              </a:rPr>
              <a:t>具体说“每周论坛”“信息交流例会”的建立“天天运动”的制度化</a:t>
            </a:r>
            <a:endParaRPr lang="zh-CN" altLang="en-US" sz="1600" dirty="0">
              <a:latin typeface="华文细黑" panose="02010600040101010101" charset="-122"/>
              <a:ea typeface="华文细黑" panose="02010600040101010101" charset="-122"/>
            </a:endParaRPr>
          </a:p>
        </p:txBody>
      </p:sp>
      <p:sp>
        <p:nvSpPr>
          <p:cNvPr id="17" name="î$ḷîde"/>
          <p:cNvSpPr/>
          <p:nvPr/>
        </p:nvSpPr>
        <p:spPr bwMode="auto">
          <a:xfrm flipH="1">
            <a:off x="8317635" y="4797151"/>
            <a:ext cx="267490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1400" dirty="0">
                <a:latin typeface="华文细黑" panose="02010600040101010101" charset="-122"/>
                <a:ea typeface="华文细黑" panose="02010600040101010101" charset="-122"/>
              </a:rPr>
              <a:t>尤其是由于我公司发展后办公室逐渐拉开的距离使的公司</a:t>
            </a:r>
            <a:endParaRPr lang="en-US" altLang="zh-CN" sz="1400" dirty="0">
              <a:latin typeface="华文细黑" panose="02010600040101010101" charset="-122"/>
              <a:ea typeface="华文细黑" panose="02010600040101010101" charset="-122"/>
            </a:endParaRPr>
          </a:p>
          <a:p>
            <a:pPr algn="just"/>
            <a:r>
              <a:rPr lang="zh-CN" altLang="en-US" sz="1400" dirty="0">
                <a:latin typeface="华文细黑" panose="02010600040101010101" charset="-122"/>
                <a:ea typeface="华文细黑" panose="02010600040101010101" charset="-122"/>
              </a:rPr>
              <a:t>的员工心里的距离也拉大了，如何解决？</a:t>
            </a:r>
            <a:endParaRPr lang="zh-CN" altLang="en-US" sz="1400" dirty="0">
              <a:latin typeface="华文细黑" panose="02010600040101010101" charset="-122"/>
              <a:ea typeface="华文细黑" panose="02010600040101010101" charset="-122"/>
            </a:endParaRPr>
          </a:p>
        </p:txBody>
      </p:sp>
      <p:sp>
        <p:nvSpPr>
          <p:cNvPr id="15" name="íśľidè"/>
          <p:cNvSpPr/>
          <p:nvPr/>
        </p:nvSpPr>
        <p:spPr bwMode="auto">
          <a:xfrm flipH="1">
            <a:off x="1445927" y="2624138"/>
            <a:ext cx="2429009" cy="90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1600" dirty="0">
                <a:latin typeface="华文细黑" panose="02010600040101010101" charset="-122"/>
                <a:ea typeface="华文细黑" panose="02010600040101010101" charset="-122"/>
              </a:rPr>
              <a:t>确定企业的需要：公司的战略定位确定员工的需要：通过沟通了解员工想要什么样的企业文化</a:t>
            </a:r>
            <a:endParaRPr lang="zh-CN" altLang="en-US" sz="1600" dirty="0">
              <a:latin typeface="华文细黑" panose="02010600040101010101" charset="-122"/>
              <a:ea typeface="华文细黑" panose="02010600040101010101" charset="-122"/>
            </a:endParaRPr>
          </a:p>
        </p:txBody>
      </p:sp>
      <p:sp>
        <p:nvSpPr>
          <p:cNvPr id="13" name="îṡļíḓè"/>
          <p:cNvSpPr/>
          <p:nvPr/>
        </p:nvSpPr>
        <p:spPr bwMode="auto">
          <a:xfrm flipH="1">
            <a:off x="1445926" y="4797152"/>
            <a:ext cx="2429009"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fontScale="92500"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a:r>
              <a:rPr lang="zh-CN" altLang="en-US" sz="1600" dirty="0">
                <a:latin typeface="华文细黑" panose="02010600040101010101" charset="-122"/>
                <a:ea typeface="华文细黑" panose="02010600040101010101" charset="-122"/>
              </a:rPr>
              <a:t>建立有效的企业内部沟通的渠道和载体：结合公司的发展和情况不断调整，确定适合我公司的沟通渠道和载体</a:t>
            </a:r>
            <a:endParaRPr lang="zh-CN" altLang="en-US" sz="1600" dirty="0">
              <a:latin typeface="华文细黑" panose="02010600040101010101" charset="-122"/>
              <a:ea typeface="华文细黑" panose="02010600040101010101" charset="-122"/>
            </a:endParaRPr>
          </a:p>
        </p:txBody>
      </p:sp>
      <p:sp>
        <p:nvSpPr>
          <p:cNvPr id="38"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9" name="Rectangle 2"/>
          <p:cNvSpPr txBox="1">
            <a:spLocks noChangeArrowheads="1"/>
          </p:cNvSpPr>
          <p:nvPr/>
        </p:nvSpPr>
        <p:spPr bwMode="auto">
          <a:xfrm>
            <a:off x="416734" y="63288"/>
            <a:ext cx="2078866"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关于凝聚力的理解</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eelOff"/>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par>
                          <p:cTn id="29" fill="hold">
                            <p:stCondLst>
                              <p:cond delay="3500"/>
                            </p:stCondLst>
                            <p:childTnLst>
                              <p:par>
                                <p:cTn id="30" presetID="22" presetClass="entr" presetSubtype="4"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9" grpId="0"/>
      <p:bldP spid="17" grpId="0"/>
      <p:bldP spid="15"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内容占位符 2"/>
          <p:cNvSpPr txBox="1">
            <a:spLocks noChangeArrowheads="1"/>
          </p:cNvSpPr>
          <p:nvPr/>
        </p:nvSpPr>
        <p:spPr bwMode="auto">
          <a:xfrm>
            <a:off x="839416" y="4653136"/>
            <a:ext cx="6480720" cy="115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fontAlgn="auto" hangingPunct="1">
              <a:spcAft>
                <a:spcPts val="0"/>
              </a:spcAft>
              <a:buNone/>
              <a:defRPr/>
            </a:pPr>
            <a:r>
              <a:rPr lang="zh-CN" altLang="en-US" sz="4800" dirty="0">
                <a:latin typeface="造字工房力黑（非商用）常规体" pitchFamily="50" charset="-122"/>
                <a:ea typeface="造字工房力黑（非商用）常规体" pitchFamily="50" charset="-122"/>
              </a:rPr>
              <a:t>建立企业文化具体做法</a:t>
            </a:r>
            <a:endParaRPr lang="zh-CN" altLang="en-US" sz="4800" dirty="0">
              <a:latin typeface="造字工房力黑（非商用）常规体" pitchFamily="50" charset="-122"/>
              <a:ea typeface="造字工房力黑（非商用）常规体" pitchFamily="50" charset="-122"/>
            </a:endParaRPr>
          </a:p>
        </p:txBody>
      </p:sp>
      <p:sp>
        <p:nvSpPr>
          <p:cNvPr id="10" name="文本框 9"/>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05</a:t>
            </a:r>
            <a:endParaRPr lang="zh-CN" altLang="en-US" sz="4800" dirty="0">
              <a:solidFill>
                <a:srgbClr val="ED7D31"/>
              </a:solidFill>
              <a:latin typeface="Broadway BT" panose="04040905080B02020502" pitchFamily="82" charset="0"/>
            </a:endParaRPr>
          </a:p>
        </p:txBody>
      </p:sp>
      <p:cxnSp>
        <p:nvCxnSpPr>
          <p:cNvPr id="11" name="直接连接符 10"/>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82d5650-2935-4866-946f-8ada564acec5"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50158" y="0"/>
            <a:ext cx="11041842" cy="6858000"/>
            <a:chOff x="1150158" y="0"/>
            <a:chExt cx="11041842" cy="6858000"/>
          </a:xfrm>
        </p:grpSpPr>
        <p:sp>
          <p:nvSpPr>
            <p:cNvPr id="4" name="í$ḻîḋe"/>
            <p:cNvSpPr/>
            <p:nvPr/>
          </p:nvSpPr>
          <p:spPr>
            <a:xfrm>
              <a:off x="4367808" y="0"/>
              <a:ext cx="7824192" cy="6858000"/>
            </a:xfrm>
            <a:prstGeom prst="rect">
              <a:avLst/>
            </a:prstGeom>
            <a:blipFill>
              <a:blip r:embed="rId2"/>
              <a:stretch>
                <a:fillRect/>
              </a:stretch>
            </a:blipFill>
            <a:ln w="1270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 name="íşḷiḓé"/>
            <p:cNvSpPr>
              <a:spLocks noChangeAspect="1" noAdjustHandles="1"/>
            </p:cNvSpPr>
            <p:nvPr/>
          </p:nvSpPr>
          <p:spPr bwMode="auto">
            <a:xfrm flipV="1">
              <a:off x="2531350" y="0"/>
              <a:ext cx="6179931" cy="6858000"/>
            </a:xfrm>
            <a:custGeom>
              <a:avLst/>
              <a:gdLst>
                <a:gd name="connsiteX0" fmla="*/ 0 w 6179931"/>
                <a:gd name="connsiteY0" fmla="*/ 6858000 h 6858000"/>
                <a:gd name="connsiteX1" fmla="*/ 2890289 w 6179931"/>
                <a:gd name="connsiteY1" fmla="*/ 6858000 h 6858000"/>
                <a:gd name="connsiteX2" fmla="*/ 2890290 w 6179931"/>
                <a:gd name="connsiteY2" fmla="*/ 6858000 h 6858000"/>
                <a:gd name="connsiteX3" fmla="*/ 6179931 w 6179931"/>
                <a:gd name="connsiteY3" fmla="*/ 6858000 h 6858000"/>
                <a:gd name="connsiteX4" fmla="*/ 2890290 w 6179931"/>
                <a:gd name="connsiteY4" fmla="*/ 2 h 6858000"/>
                <a:gd name="connsiteX5" fmla="*/ 2890290 w 6179931"/>
                <a:gd name="connsiteY5" fmla="*/ 0 h 6858000"/>
                <a:gd name="connsiteX6" fmla="*/ 2890289 w 6179931"/>
                <a:gd name="connsiteY6" fmla="*/ 0 h 6858000"/>
                <a:gd name="connsiteX7" fmla="*/ 0 w 6179931"/>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9931" h="6858000">
                  <a:moveTo>
                    <a:pt x="0" y="6858000"/>
                  </a:moveTo>
                  <a:lnTo>
                    <a:pt x="2890289" y="6858000"/>
                  </a:lnTo>
                  <a:lnTo>
                    <a:pt x="2890290" y="6858000"/>
                  </a:lnTo>
                  <a:lnTo>
                    <a:pt x="6179931" y="6858000"/>
                  </a:lnTo>
                  <a:lnTo>
                    <a:pt x="2890290" y="2"/>
                  </a:lnTo>
                  <a:lnTo>
                    <a:pt x="2890290" y="0"/>
                  </a:lnTo>
                  <a:lnTo>
                    <a:pt x="2890289" y="0"/>
                  </a:lnTo>
                  <a:lnTo>
                    <a:pt x="0" y="0"/>
                  </a:lnTo>
                  <a:close/>
                </a:path>
              </a:pathLst>
            </a:custGeom>
            <a:solidFill>
              <a:schemeClr val="bg1"/>
            </a:solidFill>
            <a:ln w="25400" cap="flat">
              <a:solidFill>
                <a:schemeClr val="tx1">
                  <a:alpha val="0"/>
                </a:schemeClr>
              </a:solidFill>
              <a:prstDash val="solid"/>
              <a:miter lim="800000"/>
              <a:headEnd type="none" w="med" len="med"/>
              <a:tailEnd type="none" w="med" len="med"/>
            </a:ln>
            <a:effectLst/>
          </p:spPr>
          <p:txBody>
            <a:bodyPr anchor="ctr"/>
            <a:lstStyle/>
            <a:p>
              <a:pPr algn="ctr"/>
            </a:p>
          </p:txBody>
        </p:sp>
        <p:sp>
          <p:nvSpPr>
            <p:cNvPr id="6" name="íṣlîdè"/>
            <p:cNvSpPr/>
            <p:nvPr/>
          </p:nvSpPr>
          <p:spPr>
            <a:xfrm>
              <a:off x="6262471" y="2514600"/>
              <a:ext cx="2107496" cy="914400"/>
            </a:xfrm>
            <a:prstGeom prst="parallelogram">
              <a:avLst>
                <a:gd name="adj" fmla="val 52419"/>
              </a:avLst>
            </a:prstGeom>
            <a:solidFill>
              <a:schemeClr val="bg1">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 name="îsliḓè"/>
            <p:cNvSpPr/>
            <p:nvPr/>
          </p:nvSpPr>
          <p:spPr bwMode="auto">
            <a:xfrm>
              <a:off x="7083650" y="2777487"/>
              <a:ext cx="465138" cy="464344"/>
            </a:xfrm>
            <a:custGeom>
              <a:avLst/>
              <a:gdLst>
                <a:gd name="T0" fmla="+- 0 10794 23"/>
                <a:gd name="T1" fmla="*/ T0 w 21543"/>
                <a:gd name="T2" fmla="*/ 10800 h 21600"/>
                <a:gd name="T3" fmla="+- 0 10794 23"/>
                <a:gd name="T4" fmla="*/ T3 w 21543"/>
                <a:gd name="T5" fmla="*/ 10800 h 21600"/>
                <a:gd name="T6" fmla="+- 0 10794 23"/>
                <a:gd name="T7" fmla="*/ T6 w 21543"/>
                <a:gd name="T8" fmla="*/ 10800 h 21600"/>
                <a:gd name="T9" fmla="+- 0 10794 23"/>
                <a:gd name="T10" fmla="*/ T9 w 21543"/>
                <a:gd name="T11" fmla="*/ 10800 h 21600"/>
              </a:gdLst>
              <a:ahLst/>
              <a:cxnLst>
                <a:cxn ang="0">
                  <a:pos x="T1" y="T2"/>
                </a:cxn>
                <a:cxn ang="0">
                  <a:pos x="T4" y="T5"/>
                </a:cxn>
                <a:cxn ang="0">
                  <a:pos x="T7" y="T8"/>
                </a:cxn>
                <a:cxn ang="0">
                  <a:pos x="T10" y="T11"/>
                </a:cxn>
              </a:cxnLst>
              <a:rect l="0" t="0" r="r" b="b"/>
              <a:pathLst>
                <a:path w="21543" h="21600">
                  <a:moveTo>
                    <a:pt x="16976" y="19986"/>
                  </a:moveTo>
                  <a:lnTo>
                    <a:pt x="11226" y="17680"/>
                  </a:lnTo>
                  <a:cubicBezTo>
                    <a:pt x="11088" y="17626"/>
                    <a:pt x="10946" y="17608"/>
                    <a:pt x="10806" y="17600"/>
                  </a:cubicBezTo>
                  <a:lnTo>
                    <a:pt x="19660" y="3837"/>
                  </a:lnTo>
                  <a:cubicBezTo>
                    <a:pt x="19660" y="3837"/>
                    <a:pt x="16976" y="19986"/>
                    <a:pt x="16976" y="19986"/>
                  </a:cubicBezTo>
                  <a:close/>
                  <a:moveTo>
                    <a:pt x="6859" y="16244"/>
                  </a:moveTo>
                  <a:cubicBezTo>
                    <a:pt x="6858" y="16242"/>
                    <a:pt x="6855" y="16240"/>
                    <a:pt x="6854" y="16238"/>
                  </a:cubicBezTo>
                  <a:lnTo>
                    <a:pt x="19606" y="2552"/>
                  </a:lnTo>
                  <a:lnTo>
                    <a:pt x="8735" y="19536"/>
                  </a:lnTo>
                  <a:cubicBezTo>
                    <a:pt x="8735" y="19536"/>
                    <a:pt x="6859" y="16244"/>
                    <a:pt x="6859" y="16244"/>
                  </a:cubicBezTo>
                  <a:close/>
                  <a:moveTo>
                    <a:pt x="2111" y="14024"/>
                  </a:moveTo>
                  <a:lnTo>
                    <a:pt x="17712" y="3595"/>
                  </a:lnTo>
                  <a:lnTo>
                    <a:pt x="6369" y="15770"/>
                  </a:lnTo>
                  <a:cubicBezTo>
                    <a:pt x="6309" y="15734"/>
                    <a:pt x="6256" y="15687"/>
                    <a:pt x="6190" y="15660"/>
                  </a:cubicBezTo>
                  <a:cubicBezTo>
                    <a:pt x="6190" y="15660"/>
                    <a:pt x="2111" y="14024"/>
                    <a:pt x="2111" y="14024"/>
                  </a:cubicBezTo>
                  <a:close/>
                  <a:moveTo>
                    <a:pt x="21234" y="108"/>
                  </a:moveTo>
                  <a:cubicBezTo>
                    <a:pt x="21123" y="35"/>
                    <a:pt x="20996" y="0"/>
                    <a:pt x="20868" y="0"/>
                  </a:cubicBezTo>
                  <a:cubicBezTo>
                    <a:pt x="20738" y="0"/>
                    <a:pt x="20608" y="36"/>
                    <a:pt x="20495" y="113"/>
                  </a:cubicBezTo>
                  <a:lnTo>
                    <a:pt x="299" y="13613"/>
                  </a:lnTo>
                  <a:cubicBezTo>
                    <a:pt x="91" y="13751"/>
                    <a:pt x="-23" y="13995"/>
                    <a:pt x="3" y="14244"/>
                  </a:cubicBezTo>
                  <a:cubicBezTo>
                    <a:pt x="28" y="14494"/>
                    <a:pt x="190" y="14708"/>
                    <a:pt x="422" y="14801"/>
                  </a:cubicBezTo>
                  <a:lnTo>
                    <a:pt x="5689" y="16914"/>
                  </a:lnTo>
                  <a:lnTo>
                    <a:pt x="8166" y="21259"/>
                  </a:lnTo>
                  <a:cubicBezTo>
                    <a:pt x="8284" y="21468"/>
                    <a:pt x="8505" y="21597"/>
                    <a:pt x="8743" y="21599"/>
                  </a:cubicBezTo>
                  <a:lnTo>
                    <a:pt x="8751" y="21599"/>
                  </a:lnTo>
                  <a:cubicBezTo>
                    <a:pt x="8987" y="21599"/>
                    <a:pt x="9206" y="21474"/>
                    <a:pt x="9328" y="21271"/>
                  </a:cubicBezTo>
                  <a:lnTo>
                    <a:pt x="10726" y="18934"/>
                  </a:lnTo>
                  <a:lnTo>
                    <a:pt x="17253" y="21551"/>
                  </a:lnTo>
                  <a:cubicBezTo>
                    <a:pt x="17332" y="21584"/>
                    <a:pt x="17418" y="21599"/>
                    <a:pt x="17502" y="21599"/>
                  </a:cubicBezTo>
                  <a:cubicBezTo>
                    <a:pt x="17617" y="21599"/>
                    <a:pt x="17731" y="21571"/>
                    <a:pt x="17832" y="21512"/>
                  </a:cubicBezTo>
                  <a:cubicBezTo>
                    <a:pt x="18010" y="21412"/>
                    <a:pt x="18133" y="21238"/>
                    <a:pt x="18167" y="21035"/>
                  </a:cubicBezTo>
                  <a:lnTo>
                    <a:pt x="21533" y="785"/>
                  </a:lnTo>
                  <a:cubicBezTo>
                    <a:pt x="21576" y="520"/>
                    <a:pt x="21459" y="254"/>
                    <a:pt x="21234" y="108"/>
                  </a:cubicBezTo>
                </a:path>
              </a:pathLst>
            </a:custGeom>
            <a:solidFill>
              <a:schemeClr val="bg1"/>
            </a:solidFill>
            <a:ln>
              <a:noFill/>
            </a:ln>
            <a:effectLst/>
          </p:spPr>
          <p:txBody>
            <a:bodyPr anchor="ctr"/>
            <a:lstStyle/>
            <a:p>
              <a:pPr algn="ctr"/>
            </a:p>
          </p:txBody>
        </p:sp>
        <p:sp>
          <p:nvSpPr>
            <p:cNvPr id="8" name="íṣḻïḍè"/>
            <p:cNvSpPr/>
            <p:nvPr/>
          </p:nvSpPr>
          <p:spPr>
            <a:xfrm>
              <a:off x="6871948" y="1310315"/>
              <a:ext cx="2107496" cy="914400"/>
            </a:xfrm>
            <a:prstGeom prst="parallelogram">
              <a:avLst>
                <a:gd name="adj" fmla="val 52419"/>
              </a:avLst>
            </a:prstGeom>
            <a:solidFill>
              <a:schemeClr val="bg1">
                <a:lumMod val="50000"/>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9" name="işļíďe"/>
            <p:cNvGrpSpPr/>
            <p:nvPr/>
          </p:nvGrpSpPr>
          <p:grpSpPr>
            <a:xfrm>
              <a:off x="7693127" y="1549630"/>
              <a:ext cx="465138" cy="435769"/>
              <a:chOff x="5368132" y="3540125"/>
              <a:chExt cx="465138" cy="435769"/>
            </a:xfrm>
            <a:solidFill>
              <a:schemeClr val="bg1"/>
            </a:solidFill>
          </p:grpSpPr>
          <p:sp>
            <p:nvSpPr>
              <p:cNvPr id="27" name="íşḻîḍê"/>
              <p:cNvSpPr/>
              <p:nvPr/>
            </p:nvSpPr>
            <p:spPr bwMode="auto">
              <a:xfrm>
                <a:off x="5426869" y="3598069"/>
                <a:ext cx="347663" cy="2325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99" y="20255"/>
                    </a:moveTo>
                    <a:lnTo>
                      <a:pt x="899" y="20255"/>
                    </a:lnTo>
                    <a:lnTo>
                      <a:pt x="899" y="1350"/>
                    </a:lnTo>
                    <a:lnTo>
                      <a:pt x="20699" y="1350"/>
                    </a:lnTo>
                    <a:cubicBezTo>
                      <a:pt x="20699" y="1350"/>
                      <a:pt x="20699" y="20255"/>
                      <a:pt x="20699" y="20255"/>
                    </a:cubicBezTo>
                    <a:close/>
                    <a:moveTo>
                      <a:pt x="20699" y="0"/>
                    </a:moveTo>
                    <a:lnTo>
                      <a:pt x="899" y="5"/>
                    </a:lnTo>
                    <a:cubicBezTo>
                      <a:pt x="402" y="5"/>
                      <a:pt x="0" y="603"/>
                      <a:pt x="0" y="1350"/>
                    </a:cubicBezTo>
                    <a:lnTo>
                      <a:pt x="0" y="20249"/>
                    </a:lnTo>
                    <a:cubicBezTo>
                      <a:pt x="0" y="20996"/>
                      <a:pt x="402" y="21599"/>
                      <a:pt x="899" y="21599"/>
                    </a:cubicBezTo>
                    <a:lnTo>
                      <a:pt x="20699" y="21599"/>
                    </a:lnTo>
                    <a:cubicBezTo>
                      <a:pt x="21197" y="21599"/>
                      <a:pt x="21600" y="20996"/>
                      <a:pt x="21600" y="20249"/>
                    </a:cubicBezTo>
                    <a:lnTo>
                      <a:pt x="21600" y="1350"/>
                    </a:lnTo>
                    <a:cubicBezTo>
                      <a:pt x="21600" y="603"/>
                      <a:pt x="21197" y="0"/>
                      <a:pt x="20699" y="0"/>
                    </a:cubicBezTo>
                  </a:path>
                </a:pathLst>
              </a:custGeom>
              <a:grpFill/>
              <a:ln>
                <a:noFill/>
              </a:ln>
              <a:effectLst/>
            </p:spPr>
            <p:txBody>
              <a:bodyPr anchor="ctr"/>
              <a:lstStyle/>
              <a:p>
                <a:pPr algn="ctr"/>
              </a:p>
            </p:txBody>
          </p:sp>
          <p:sp>
            <p:nvSpPr>
              <p:cNvPr id="28" name="íṡḻïḍê"/>
              <p:cNvSpPr/>
              <p:nvPr/>
            </p:nvSpPr>
            <p:spPr bwMode="auto">
              <a:xfrm>
                <a:off x="5368132" y="3540125"/>
                <a:ext cx="465138" cy="43576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6562"/>
                    </a:moveTo>
                    <a:cubicBezTo>
                      <a:pt x="20249" y="16959"/>
                      <a:pt x="19946" y="17282"/>
                      <a:pt x="19575" y="17282"/>
                    </a:cubicBezTo>
                    <a:lnTo>
                      <a:pt x="13499" y="17282"/>
                    </a:lnTo>
                    <a:lnTo>
                      <a:pt x="8099" y="17282"/>
                    </a:lnTo>
                    <a:lnTo>
                      <a:pt x="2024" y="17282"/>
                    </a:lnTo>
                    <a:cubicBezTo>
                      <a:pt x="1651" y="17282"/>
                      <a:pt x="1349" y="16959"/>
                      <a:pt x="1349" y="16562"/>
                    </a:cubicBezTo>
                    <a:lnTo>
                      <a:pt x="1349" y="2160"/>
                    </a:lnTo>
                    <a:cubicBezTo>
                      <a:pt x="1349" y="1762"/>
                      <a:pt x="1651" y="1440"/>
                      <a:pt x="2024" y="1440"/>
                    </a:cubicBezTo>
                    <a:lnTo>
                      <a:pt x="19575" y="1440"/>
                    </a:lnTo>
                    <a:cubicBezTo>
                      <a:pt x="19946" y="1440"/>
                      <a:pt x="20249" y="1762"/>
                      <a:pt x="20249" y="2160"/>
                    </a:cubicBezTo>
                    <a:cubicBezTo>
                      <a:pt x="20249" y="2160"/>
                      <a:pt x="20249" y="16562"/>
                      <a:pt x="20249" y="16562"/>
                    </a:cubicBezTo>
                    <a:close/>
                    <a:moveTo>
                      <a:pt x="19575" y="0"/>
                    </a:moveTo>
                    <a:lnTo>
                      <a:pt x="2024" y="0"/>
                    </a:lnTo>
                    <a:cubicBezTo>
                      <a:pt x="905" y="0"/>
                      <a:pt x="0" y="966"/>
                      <a:pt x="0" y="2160"/>
                    </a:cubicBezTo>
                    <a:lnTo>
                      <a:pt x="0" y="16562"/>
                    </a:lnTo>
                    <a:cubicBezTo>
                      <a:pt x="0" y="17753"/>
                      <a:pt x="903" y="18718"/>
                      <a:pt x="2018" y="18721"/>
                    </a:cubicBezTo>
                    <a:lnTo>
                      <a:pt x="8774" y="18721"/>
                    </a:lnTo>
                    <a:lnTo>
                      <a:pt x="8774" y="19597"/>
                    </a:lnTo>
                    <a:lnTo>
                      <a:pt x="4561" y="20181"/>
                    </a:lnTo>
                    <a:cubicBezTo>
                      <a:pt x="4260" y="20262"/>
                      <a:pt x="4049" y="20549"/>
                      <a:pt x="4049" y="20879"/>
                    </a:cubicBezTo>
                    <a:cubicBezTo>
                      <a:pt x="4049" y="21277"/>
                      <a:pt x="4351" y="21599"/>
                      <a:pt x="4724" y="21599"/>
                    </a:cubicBezTo>
                    <a:lnTo>
                      <a:pt x="16874" y="21599"/>
                    </a:lnTo>
                    <a:cubicBezTo>
                      <a:pt x="17248" y="21599"/>
                      <a:pt x="17549" y="21277"/>
                      <a:pt x="17549" y="20879"/>
                    </a:cubicBezTo>
                    <a:cubicBezTo>
                      <a:pt x="17549" y="20549"/>
                      <a:pt x="17339" y="20262"/>
                      <a:pt x="17038" y="20181"/>
                    </a:cubicBezTo>
                    <a:lnTo>
                      <a:pt x="12824" y="19597"/>
                    </a:lnTo>
                    <a:lnTo>
                      <a:pt x="12824" y="18721"/>
                    </a:lnTo>
                    <a:lnTo>
                      <a:pt x="19581" y="18721"/>
                    </a:lnTo>
                    <a:cubicBezTo>
                      <a:pt x="20696" y="18718"/>
                      <a:pt x="21600" y="17753"/>
                      <a:pt x="21600" y="16562"/>
                    </a:cubicBezTo>
                    <a:lnTo>
                      <a:pt x="21600" y="2160"/>
                    </a:lnTo>
                    <a:cubicBezTo>
                      <a:pt x="21600" y="966"/>
                      <a:pt x="20692" y="0"/>
                      <a:pt x="19575" y="0"/>
                    </a:cubicBezTo>
                  </a:path>
                </a:pathLst>
              </a:custGeom>
              <a:grpFill/>
              <a:ln>
                <a:noFill/>
              </a:ln>
              <a:effectLst/>
            </p:spPr>
            <p:txBody>
              <a:bodyPr anchor="ctr"/>
              <a:lstStyle/>
              <a:p>
                <a:pPr algn="ctr"/>
              </a:p>
            </p:txBody>
          </p:sp>
        </p:grpSp>
        <p:sp>
          <p:nvSpPr>
            <p:cNvPr id="10" name="isļïḑé"/>
            <p:cNvSpPr/>
            <p:nvPr/>
          </p:nvSpPr>
          <p:spPr>
            <a:xfrm>
              <a:off x="5043517" y="4923170"/>
              <a:ext cx="2107496" cy="914400"/>
            </a:xfrm>
            <a:prstGeom prst="parallelogram">
              <a:avLst>
                <a:gd name="adj" fmla="val 52419"/>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1" name="iśľidê"/>
            <p:cNvGrpSpPr/>
            <p:nvPr/>
          </p:nvGrpSpPr>
          <p:grpSpPr>
            <a:xfrm>
              <a:off x="5937721" y="5147801"/>
              <a:ext cx="319088" cy="465138"/>
              <a:chOff x="3582988" y="3510757"/>
              <a:chExt cx="319088" cy="465138"/>
            </a:xfrm>
            <a:solidFill>
              <a:schemeClr val="bg1"/>
            </a:solidFill>
          </p:grpSpPr>
          <p:sp>
            <p:nvSpPr>
              <p:cNvPr id="25" name="îṧľîďê"/>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p:spPr>
            <p:txBody>
              <a:bodyPr anchor="ctr"/>
              <a:lstStyle/>
              <a:p>
                <a:pPr algn="ctr"/>
              </a:p>
            </p:txBody>
          </p:sp>
          <p:sp>
            <p:nvSpPr>
              <p:cNvPr id="26" name="îṡľîdé"/>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p:spPr>
            <p:txBody>
              <a:bodyPr anchor="ctr"/>
              <a:lstStyle/>
              <a:p>
                <a:pPr algn="ctr"/>
              </a:p>
            </p:txBody>
          </p:sp>
        </p:grpSp>
        <p:sp>
          <p:nvSpPr>
            <p:cNvPr id="12" name="iṣļiḓê"/>
            <p:cNvSpPr/>
            <p:nvPr/>
          </p:nvSpPr>
          <p:spPr>
            <a:xfrm>
              <a:off x="5652994" y="3718885"/>
              <a:ext cx="2107496" cy="914400"/>
            </a:xfrm>
            <a:prstGeom prst="parallelogram">
              <a:avLst>
                <a:gd name="adj" fmla="val 52419"/>
              </a:avLst>
            </a:prstGeom>
            <a:solidFill>
              <a:schemeClr val="bg1">
                <a:lumMod val="5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nvGrpSpPr>
            <p:cNvPr id="13" name="îṥḻïḓê"/>
            <p:cNvGrpSpPr/>
            <p:nvPr/>
          </p:nvGrpSpPr>
          <p:grpSpPr>
            <a:xfrm>
              <a:off x="6474173" y="3980425"/>
              <a:ext cx="465138" cy="391319"/>
              <a:chOff x="5368132" y="2625725"/>
              <a:chExt cx="465138" cy="391319"/>
            </a:xfrm>
            <a:solidFill>
              <a:schemeClr val="bg1"/>
            </a:solidFill>
          </p:grpSpPr>
          <p:sp>
            <p:nvSpPr>
              <p:cNvPr id="22" name="îŝlîḍé"/>
              <p:cNvSpPr/>
              <p:nvPr/>
            </p:nvSpPr>
            <p:spPr bwMode="auto">
              <a:xfrm>
                <a:off x="5484813" y="2727325"/>
                <a:ext cx="231775" cy="231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948" y="16070"/>
                    </a:moveTo>
                    <a:cubicBezTo>
                      <a:pt x="14037" y="19468"/>
                      <a:pt x="8925" y="19859"/>
                      <a:pt x="5529" y="16948"/>
                    </a:cubicBezTo>
                    <a:cubicBezTo>
                      <a:pt x="2130" y="14038"/>
                      <a:pt x="1740" y="8924"/>
                      <a:pt x="4651" y="5527"/>
                    </a:cubicBezTo>
                    <a:cubicBezTo>
                      <a:pt x="7559" y="2131"/>
                      <a:pt x="12674" y="1740"/>
                      <a:pt x="16070" y="4650"/>
                    </a:cubicBezTo>
                    <a:cubicBezTo>
                      <a:pt x="19466" y="7560"/>
                      <a:pt x="19859" y="12673"/>
                      <a:pt x="16948" y="16070"/>
                    </a:cubicBezTo>
                    <a:moveTo>
                      <a:pt x="10800" y="0"/>
                    </a:moveTo>
                    <a:cubicBezTo>
                      <a:pt x="4833" y="0"/>
                      <a:pt x="0" y="4834"/>
                      <a:pt x="0" y="10800"/>
                    </a:cubicBezTo>
                    <a:cubicBezTo>
                      <a:pt x="0" y="16765"/>
                      <a:pt x="4833" y="21599"/>
                      <a:pt x="10800" y="21599"/>
                    </a:cubicBezTo>
                    <a:cubicBezTo>
                      <a:pt x="16764" y="21599"/>
                      <a:pt x="21600" y="16765"/>
                      <a:pt x="21600" y="10800"/>
                    </a:cubicBezTo>
                    <a:cubicBezTo>
                      <a:pt x="21600" y="4834"/>
                      <a:pt x="16764" y="0"/>
                      <a:pt x="10800" y="0"/>
                    </a:cubicBezTo>
                  </a:path>
                </a:pathLst>
              </a:custGeom>
              <a:grpFill/>
              <a:ln>
                <a:noFill/>
              </a:ln>
              <a:effectLst/>
            </p:spPr>
            <p:txBody>
              <a:bodyPr anchor="ctr"/>
              <a:lstStyle/>
              <a:p>
                <a:pPr algn="ctr"/>
              </a:p>
            </p:txBody>
          </p:sp>
          <p:sp>
            <p:nvSpPr>
              <p:cNvPr id="23" name="íšḷíďé"/>
              <p:cNvSpPr/>
              <p:nvPr/>
            </p:nvSpPr>
            <p:spPr bwMode="auto">
              <a:xfrm>
                <a:off x="5542757" y="2785269"/>
                <a:ext cx="65088" cy="650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200" y="0"/>
                    </a:moveTo>
                    <a:cubicBezTo>
                      <a:pt x="8596" y="0"/>
                      <a:pt x="0" y="8596"/>
                      <a:pt x="0" y="19195"/>
                    </a:cubicBezTo>
                    <a:lnTo>
                      <a:pt x="0" y="19199"/>
                    </a:lnTo>
                    <a:cubicBezTo>
                      <a:pt x="0" y="20524"/>
                      <a:pt x="1068" y="21599"/>
                      <a:pt x="2400" y="21599"/>
                    </a:cubicBezTo>
                    <a:cubicBezTo>
                      <a:pt x="3721" y="21599"/>
                      <a:pt x="4800" y="20524"/>
                      <a:pt x="4800" y="19199"/>
                    </a:cubicBezTo>
                    <a:lnTo>
                      <a:pt x="4800" y="19195"/>
                    </a:lnTo>
                    <a:cubicBezTo>
                      <a:pt x="4800" y="11247"/>
                      <a:pt x="11240" y="4799"/>
                      <a:pt x="19200" y="4799"/>
                    </a:cubicBezTo>
                    <a:cubicBezTo>
                      <a:pt x="20521" y="4799"/>
                      <a:pt x="21600" y="3724"/>
                      <a:pt x="21600" y="2399"/>
                    </a:cubicBezTo>
                    <a:cubicBezTo>
                      <a:pt x="21600" y="1075"/>
                      <a:pt x="20521" y="0"/>
                      <a:pt x="19200" y="0"/>
                    </a:cubicBezTo>
                  </a:path>
                </a:pathLst>
              </a:custGeom>
              <a:grpFill/>
              <a:ln>
                <a:noFill/>
              </a:ln>
              <a:effectLst/>
            </p:spPr>
            <p:txBody>
              <a:bodyPr anchor="ctr"/>
              <a:lstStyle/>
              <a:p>
                <a:pPr algn="ctr"/>
              </a:p>
            </p:txBody>
          </p:sp>
          <p:sp>
            <p:nvSpPr>
              <p:cNvPr id="24" name="ïṣ1íḋé"/>
              <p:cNvSpPr/>
              <p:nvPr/>
            </p:nvSpPr>
            <p:spPr bwMode="auto">
              <a:xfrm>
                <a:off x="5368132" y="2625725"/>
                <a:ext cx="465138" cy="39131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249" y="19199"/>
                    </a:moveTo>
                    <a:cubicBezTo>
                      <a:pt x="20249" y="19642"/>
                      <a:pt x="19948" y="19999"/>
                      <a:pt x="19575" y="19999"/>
                    </a:cubicBezTo>
                    <a:lnTo>
                      <a:pt x="2024" y="19999"/>
                    </a:lnTo>
                    <a:cubicBezTo>
                      <a:pt x="1651" y="19999"/>
                      <a:pt x="1349" y="19642"/>
                      <a:pt x="1349" y="19199"/>
                    </a:cubicBezTo>
                    <a:lnTo>
                      <a:pt x="1349" y="7200"/>
                    </a:lnTo>
                    <a:cubicBezTo>
                      <a:pt x="1349" y="6809"/>
                      <a:pt x="1588" y="6475"/>
                      <a:pt x="1914" y="6411"/>
                    </a:cubicBezTo>
                    <a:lnTo>
                      <a:pt x="5588" y="5684"/>
                    </a:lnTo>
                    <a:lnTo>
                      <a:pt x="6797" y="2103"/>
                    </a:lnTo>
                    <a:cubicBezTo>
                      <a:pt x="6900" y="1799"/>
                      <a:pt x="7148" y="1600"/>
                      <a:pt x="7424" y="1600"/>
                    </a:cubicBezTo>
                    <a:lnTo>
                      <a:pt x="14174" y="1600"/>
                    </a:lnTo>
                    <a:cubicBezTo>
                      <a:pt x="14450" y="1600"/>
                      <a:pt x="14698" y="1799"/>
                      <a:pt x="14801" y="2103"/>
                    </a:cubicBezTo>
                    <a:lnTo>
                      <a:pt x="16010" y="5684"/>
                    </a:lnTo>
                    <a:lnTo>
                      <a:pt x="19685" y="6411"/>
                    </a:lnTo>
                    <a:cubicBezTo>
                      <a:pt x="20011" y="6475"/>
                      <a:pt x="20249" y="6809"/>
                      <a:pt x="20249" y="7200"/>
                    </a:cubicBezTo>
                    <a:cubicBezTo>
                      <a:pt x="20249" y="7200"/>
                      <a:pt x="20249" y="19199"/>
                      <a:pt x="20249" y="19199"/>
                    </a:cubicBezTo>
                    <a:close/>
                    <a:moveTo>
                      <a:pt x="19907" y="4832"/>
                    </a:moveTo>
                    <a:lnTo>
                      <a:pt x="16981" y="4254"/>
                    </a:lnTo>
                    <a:lnTo>
                      <a:pt x="16054" y="1507"/>
                    </a:lnTo>
                    <a:cubicBezTo>
                      <a:pt x="15745" y="591"/>
                      <a:pt x="15006" y="0"/>
                      <a:pt x="14174" y="0"/>
                    </a:cubicBezTo>
                    <a:lnTo>
                      <a:pt x="7424" y="0"/>
                    </a:lnTo>
                    <a:cubicBezTo>
                      <a:pt x="6593" y="0"/>
                      <a:pt x="5854" y="591"/>
                      <a:pt x="5543" y="1509"/>
                    </a:cubicBezTo>
                    <a:lnTo>
                      <a:pt x="4618" y="4254"/>
                    </a:lnTo>
                    <a:lnTo>
                      <a:pt x="1692" y="4832"/>
                    </a:lnTo>
                    <a:cubicBezTo>
                      <a:pt x="711" y="5025"/>
                      <a:pt x="0" y="6020"/>
                      <a:pt x="0" y="7200"/>
                    </a:cubicBezTo>
                    <a:lnTo>
                      <a:pt x="0" y="19199"/>
                    </a:lnTo>
                    <a:cubicBezTo>
                      <a:pt x="0" y="20523"/>
                      <a:pt x="908" y="21600"/>
                      <a:pt x="2024" y="21600"/>
                    </a:cubicBezTo>
                    <a:lnTo>
                      <a:pt x="19575" y="21600"/>
                    </a:lnTo>
                    <a:cubicBezTo>
                      <a:pt x="20691" y="21600"/>
                      <a:pt x="21600" y="20523"/>
                      <a:pt x="21600" y="19199"/>
                    </a:cubicBezTo>
                    <a:lnTo>
                      <a:pt x="21600" y="7200"/>
                    </a:lnTo>
                    <a:cubicBezTo>
                      <a:pt x="21600" y="6020"/>
                      <a:pt x="20888" y="5025"/>
                      <a:pt x="19907" y="4832"/>
                    </a:cubicBezTo>
                  </a:path>
                </a:pathLst>
              </a:custGeom>
              <a:grpFill/>
              <a:ln>
                <a:noFill/>
              </a:ln>
              <a:effectLst/>
            </p:spPr>
            <p:txBody>
              <a:bodyPr anchor="ctr"/>
              <a:lstStyle/>
              <a:p>
                <a:pPr algn="ctr"/>
              </a:p>
            </p:txBody>
          </p:sp>
        </p:grpSp>
        <p:sp>
          <p:nvSpPr>
            <p:cNvPr id="14" name="iṣ1ide"/>
            <p:cNvSpPr/>
            <p:nvPr/>
          </p:nvSpPr>
          <p:spPr>
            <a:xfrm>
              <a:off x="1150158" y="1915765"/>
              <a:ext cx="607515" cy="364112"/>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sz="2000"/>
                <a:t>01</a:t>
              </a:r>
              <a:endParaRPr lang="en-US" sz="2000"/>
            </a:p>
          </p:txBody>
        </p:sp>
        <p:sp>
          <p:nvSpPr>
            <p:cNvPr id="15" name="íŝlíḑé"/>
            <p:cNvSpPr/>
            <p:nvPr/>
          </p:nvSpPr>
          <p:spPr>
            <a:xfrm>
              <a:off x="1810660" y="1736812"/>
              <a:ext cx="4849483" cy="699793"/>
            </a:xfrm>
            <a:prstGeom prst="rect">
              <a:avLst/>
            </a:prstGeom>
          </p:spPr>
          <p:txBody>
            <a:bodyPr wrap="none" anchor="ctr">
              <a:normAutofit/>
            </a:bodyPr>
            <a:lstStyle/>
            <a:p>
              <a:r>
                <a:rPr lang="zh-CN" altLang="en-US" sz="1400" dirty="0"/>
                <a:t>成立企业文化创建项目小组</a:t>
              </a:r>
              <a:endParaRPr lang="zh-CN" altLang="en-US" sz="1400" dirty="0"/>
            </a:p>
          </p:txBody>
        </p:sp>
        <p:sp>
          <p:nvSpPr>
            <p:cNvPr id="16" name="íSľïdê"/>
            <p:cNvSpPr/>
            <p:nvPr/>
          </p:nvSpPr>
          <p:spPr>
            <a:xfrm>
              <a:off x="1150158" y="2762125"/>
              <a:ext cx="607515" cy="364112"/>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sz="2000" dirty="0"/>
                <a:t>02</a:t>
              </a:r>
              <a:endParaRPr lang="en-US" sz="2000" dirty="0"/>
            </a:p>
          </p:txBody>
        </p:sp>
        <p:sp>
          <p:nvSpPr>
            <p:cNvPr id="17" name="íSľîde"/>
            <p:cNvSpPr/>
            <p:nvPr/>
          </p:nvSpPr>
          <p:spPr>
            <a:xfrm>
              <a:off x="1810661" y="2583172"/>
              <a:ext cx="3731202" cy="699793"/>
            </a:xfrm>
            <a:prstGeom prst="rect">
              <a:avLst/>
            </a:prstGeom>
          </p:spPr>
          <p:txBody>
            <a:bodyPr wrap="none" anchor="ctr">
              <a:normAutofit/>
            </a:bodyPr>
            <a:lstStyle/>
            <a:p>
              <a:r>
                <a:rPr lang="zh-CN" altLang="en-US" sz="1400" dirty="0"/>
                <a:t>召开企业文化创建动员大会</a:t>
              </a:r>
              <a:endParaRPr lang="zh-CN" altLang="en-US" sz="1400" dirty="0"/>
            </a:p>
          </p:txBody>
        </p:sp>
        <p:sp>
          <p:nvSpPr>
            <p:cNvPr id="18" name="i$ľïḓè"/>
            <p:cNvSpPr/>
            <p:nvPr/>
          </p:nvSpPr>
          <p:spPr>
            <a:xfrm>
              <a:off x="1150158" y="3640015"/>
              <a:ext cx="607515" cy="364112"/>
            </a:xfrm>
            <a:prstGeom prst="homePlat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sz="2000"/>
                <a:t>03</a:t>
              </a:r>
              <a:endParaRPr lang="en-US" sz="2000"/>
            </a:p>
          </p:txBody>
        </p:sp>
        <p:sp>
          <p:nvSpPr>
            <p:cNvPr id="19" name="îṧľïḋe"/>
            <p:cNvSpPr/>
            <p:nvPr/>
          </p:nvSpPr>
          <p:spPr>
            <a:xfrm>
              <a:off x="1810661" y="3461062"/>
              <a:ext cx="3170764" cy="699793"/>
            </a:xfrm>
            <a:prstGeom prst="rect">
              <a:avLst/>
            </a:prstGeom>
          </p:spPr>
          <p:txBody>
            <a:bodyPr wrap="none" anchor="ctr">
              <a:normAutofit/>
            </a:bodyPr>
            <a:lstStyle/>
            <a:p>
              <a:r>
                <a:rPr lang="zh-CN" altLang="en-US" sz="1400" dirty="0"/>
                <a:t>企业文化调研分析</a:t>
              </a:r>
              <a:endParaRPr lang="zh-CN" altLang="en-US" sz="1400" dirty="0"/>
            </a:p>
          </p:txBody>
        </p:sp>
        <p:sp>
          <p:nvSpPr>
            <p:cNvPr id="20" name="ïṥļiḋé"/>
            <p:cNvSpPr/>
            <p:nvPr/>
          </p:nvSpPr>
          <p:spPr>
            <a:xfrm>
              <a:off x="1150158" y="4547576"/>
              <a:ext cx="607515" cy="364112"/>
            </a:xfrm>
            <a:prstGeom prst="homePlat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normAutofit fontScale="92500" lnSpcReduction="10000"/>
            </a:bodyPr>
            <a:lstStyle/>
            <a:p>
              <a:pPr algn="ctr"/>
              <a:r>
                <a:rPr lang="en-US" sz="2000" dirty="0"/>
                <a:t>04</a:t>
              </a:r>
              <a:endParaRPr lang="en-US" sz="2000" dirty="0"/>
            </a:p>
          </p:txBody>
        </p:sp>
        <p:sp>
          <p:nvSpPr>
            <p:cNvPr id="21" name="í$liďê"/>
            <p:cNvSpPr/>
            <p:nvPr/>
          </p:nvSpPr>
          <p:spPr>
            <a:xfrm>
              <a:off x="1810660" y="4368623"/>
              <a:ext cx="2993783" cy="699793"/>
            </a:xfrm>
            <a:prstGeom prst="rect">
              <a:avLst/>
            </a:prstGeom>
          </p:spPr>
          <p:txBody>
            <a:bodyPr wrap="none" anchor="ctr">
              <a:normAutofit/>
            </a:bodyPr>
            <a:lstStyle/>
            <a:p>
              <a:r>
                <a:rPr lang="zh-CN" altLang="en-US" sz="1400" dirty="0"/>
                <a:t>出企业文化调研报告</a:t>
              </a:r>
              <a:endParaRPr lang="zh-CN" altLang="en-US" sz="1400" dirty="0"/>
            </a:p>
          </p:txBody>
        </p:sp>
      </p:grpSp>
      <p:sp>
        <p:nvSpPr>
          <p:cNvPr id="30"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1" name="Rectangle 2"/>
          <p:cNvSpPr txBox="1">
            <a:spLocks noChangeArrowheads="1"/>
          </p:cNvSpPr>
          <p:nvPr/>
        </p:nvSpPr>
        <p:spPr bwMode="auto">
          <a:xfrm>
            <a:off x="416734" y="63288"/>
            <a:ext cx="2078866"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企业文化建立流程</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ŝ1ídê"/>
          <p:cNvSpPr/>
          <p:nvPr/>
        </p:nvSpPr>
        <p:spPr>
          <a:xfrm>
            <a:off x="479376" y="2839216"/>
            <a:ext cx="10845800" cy="108000"/>
          </a:xfrm>
          <a:prstGeom prst="rect">
            <a:avLst/>
          </a:prstGeom>
          <a:solidFill>
            <a:schemeClr val="bg1">
              <a:lumMod val="95000"/>
            </a:schemeClr>
          </a:solidFill>
          <a:ln w="3175">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25000" lnSpcReduction="20000"/>
          </a:bodyPr>
          <a:lstStyle/>
          <a:p>
            <a:pPr algn="ctr" defTabSz="914400"/>
            <a:endParaRPr lang="zh-CN" altLang="en-US" sz="2000" b="1" i="1">
              <a:solidFill>
                <a:schemeClr val="tx1"/>
              </a:solidFill>
            </a:endParaRPr>
          </a:p>
        </p:txBody>
      </p:sp>
      <p:sp>
        <p:nvSpPr>
          <p:cNvPr id="6" name="ísľîďé"/>
          <p:cNvSpPr/>
          <p:nvPr/>
        </p:nvSpPr>
        <p:spPr>
          <a:xfrm>
            <a:off x="830878" y="2381107"/>
            <a:ext cx="2119070" cy="1024218"/>
          </a:xfrm>
          <a:prstGeom prst="roundRect">
            <a:avLst/>
          </a:prstGeom>
          <a:solidFill>
            <a:schemeClr val="bg1"/>
          </a:solidFill>
          <a:ln w="19050">
            <a:solidFill>
              <a:srgbClr val="ED7D3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just" eaLnBrk="1" hangingPunct="1"/>
            <a:r>
              <a:rPr lang="zh-CN" altLang="en-US" sz="2000" b="1" dirty="0">
                <a:solidFill>
                  <a:schemeClr val="tx1"/>
                </a:solidFill>
              </a:rPr>
              <a:t>企业文化的建立</a:t>
            </a:r>
            <a:endParaRPr lang="zh-CN" altLang="en-US" sz="2000" b="1" dirty="0">
              <a:solidFill>
                <a:schemeClr val="tx1"/>
              </a:solidFill>
            </a:endParaRPr>
          </a:p>
        </p:txBody>
      </p:sp>
      <p:sp>
        <p:nvSpPr>
          <p:cNvPr id="7" name="ï$ļïḑé"/>
          <p:cNvSpPr txBox="1"/>
          <p:nvPr/>
        </p:nvSpPr>
        <p:spPr>
          <a:xfrm>
            <a:off x="830878" y="3602225"/>
            <a:ext cx="2278902" cy="1796065"/>
          </a:xfrm>
          <a:prstGeom prst="rect">
            <a:avLst/>
          </a:prstGeom>
          <a:noFill/>
        </p:spPr>
        <p:txBody>
          <a:bodyPr wrap="square" lIns="91440" tIns="45720" rIns="91440" bIns="45720" rtlCol="0">
            <a:normAutofit/>
          </a:bodyPr>
          <a:lstStyle/>
          <a:p>
            <a:pPr algn="just">
              <a:lnSpc>
                <a:spcPct val="120000"/>
              </a:lnSpc>
            </a:pPr>
            <a:r>
              <a:rPr lang="zh-CN" altLang="en-US" sz="1050" dirty="0"/>
              <a:t>企业文化通常开始于创办人。因为企业发展之初，人数尚少，其创办人自然拥有最大的影响力。最早雇用的员工受到耳濡目染。后来陆续进入的成员，或是迎合创始人的想法，或是陆续加入新的内容。自然会把自开头起可以成功的方式保留下来</a:t>
            </a:r>
            <a:endParaRPr lang="zh-CN" altLang="en-US" sz="1050" dirty="0"/>
          </a:p>
          <a:p>
            <a:pPr algn="just"/>
            <a:endParaRPr lang="zh-CN" altLang="en-US" sz="1050" dirty="0"/>
          </a:p>
          <a:p>
            <a:pPr algn="just" eaLnBrk="1" hangingPunct="1"/>
            <a:endParaRPr lang="zh-CN" altLang="en-US" sz="1050" dirty="0"/>
          </a:p>
        </p:txBody>
      </p:sp>
      <p:sp>
        <p:nvSpPr>
          <p:cNvPr id="8" name="ïşľïḑé"/>
          <p:cNvSpPr/>
          <p:nvPr/>
        </p:nvSpPr>
        <p:spPr>
          <a:xfrm>
            <a:off x="3956136" y="2366143"/>
            <a:ext cx="1318702" cy="1024218"/>
          </a:xfrm>
          <a:prstGeom prst="roundRect">
            <a:avLst/>
          </a:prstGeom>
          <a:solidFill>
            <a:schemeClr val="bg1"/>
          </a:solidFill>
          <a:ln w="19050">
            <a:solidFill>
              <a:srgbClr val="ED7D3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eaLnBrk="1" hangingPunct="1"/>
            <a:r>
              <a:rPr lang="zh-CN" altLang="en-US" sz="2000" b="1" dirty="0">
                <a:solidFill>
                  <a:schemeClr val="tx1"/>
                </a:solidFill>
              </a:rPr>
              <a:t>元老人物</a:t>
            </a:r>
            <a:endParaRPr lang="zh-CN" altLang="en-US" sz="2000" b="1" dirty="0">
              <a:solidFill>
                <a:schemeClr val="tx1"/>
              </a:solidFill>
            </a:endParaRPr>
          </a:p>
        </p:txBody>
      </p:sp>
      <p:sp>
        <p:nvSpPr>
          <p:cNvPr id="9" name="îṡliďe"/>
          <p:cNvSpPr txBox="1"/>
          <p:nvPr/>
        </p:nvSpPr>
        <p:spPr>
          <a:xfrm>
            <a:off x="3452175" y="3665300"/>
            <a:ext cx="2278902" cy="734213"/>
          </a:xfrm>
          <a:prstGeom prst="rect">
            <a:avLst/>
          </a:prstGeom>
          <a:noFill/>
        </p:spPr>
        <p:txBody>
          <a:bodyPr wrap="square" lIns="91440" tIns="45720" rIns="91440" bIns="45720" rtlCol="0">
            <a:normAutofit/>
          </a:bodyPr>
          <a:lstStyle/>
          <a:p>
            <a:pPr algn="just">
              <a:lnSpc>
                <a:spcPct val="120000"/>
              </a:lnSpc>
            </a:pPr>
            <a:r>
              <a:rPr lang="zh-CN" altLang="en-US" sz="1200" dirty="0"/>
              <a:t>许、布、杨苏、李等是公司的元老级人物</a:t>
            </a:r>
            <a:endParaRPr lang="zh-CN" altLang="en-US" sz="1200" dirty="0"/>
          </a:p>
          <a:p>
            <a:pPr algn="just"/>
            <a:endParaRPr lang="zh-CN" altLang="en-US" sz="1200" dirty="0"/>
          </a:p>
          <a:p>
            <a:pPr algn="just" eaLnBrk="1" hangingPunct="1"/>
            <a:endParaRPr lang="zh-CN" altLang="en-US" sz="1200" dirty="0"/>
          </a:p>
        </p:txBody>
      </p:sp>
      <p:sp>
        <p:nvSpPr>
          <p:cNvPr id="10" name="ïśľïde"/>
          <p:cNvSpPr/>
          <p:nvPr/>
        </p:nvSpPr>
        <p:spPr>
          <a:xfrm>
            <a:off x="6153389" y="2348880"/>
            <a:ext cx="2119071" cy="1024218"/>
          </a:xfrm>
          <a:prstGeom prst="roundRect">
            <a:avLst/>
          </a:prstGeom>
          <a:solidFill>
            <a:schemeClr val="bg1"/>
          </a:solidFill>
          <a:ln w="19050">
            <a:solidFill>
              <a:srgbClr val="ED7D3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eaLnBrk="1" hangingPunct="1"/>
            <a:r>
              <a:rPr lang="zh-CN" altLang="en-US" sz="2000" b="1" dirty="0">
                <a:solidFill>
                  <a:schemeClr val="tx1"/>
                </a:solidFill>
              </a:rPr>
              <a:t>总结他们的风格</a:t>
            </a:r>
            <a:endParaRPr lang="zh-CN" altLang="en-US" sz="2000" b="1" dirty="0">
              <a:solidFill>
                <a:schemeClr val="tx1"/>
              </a:solidFill>
            </a:endParaRPr>
          </a:p>
        </p:txBody>
      </p:sp>
      <p:sp>
        <p:nvSpPr>
          <p:cNvPr id="11" name="îsľíḓè"/>
          <p:cNvSpPr txBox="1"/>
          <p:nvPr/>
        </p:nvSpPr>
        <p:spPr>
          <a:xfrm>
            <a:off x="6073474" y="3602225"/>
            <a:ext cx="2278902" cy="1796065"/>
          </a:xfrm>
          <a:prstGeom prst="rect">
            <a:avLst/>
          </a:prstGeom>
          <a:noFill/>
        </p:spPr>
        <p:txBody>
          <a:bodyPr wrap="square" lIns="91440" tIns="45720" rIns="91440" bIns="45720" rtlCol="0">
            <a:normAutofit/>
          </a:bodyPr>
          <a:lstStyle/>
          <a:p>
            <a:pPr algn="just">
              <a:lnSpc>
                <a:spcPct val="120000"/>
              </a:lnSpc>
            </a:pPr>
            <a:r>
              <a:rPr lang="zh-CN" altLang="en-US" sz="1100" dirty="0"/>
              <a:t>此部分内容作为文字排版占位显示（建议使用主题字体）</a:t>
            </a:r>
            <a:r>
              <a:rPr lang="en-US" altLang="zh-CN" sz="1100" dirty="0"/>
              <a:t>,</a:t>
            </a:r>
            <a:r>
              <a:rPr lang="zh-CN" altLang="en-US" sz="1100" dirty="0"/>
              <a:t>此部分内容作为文字排版占位显示（建议使用主题字体）</a:t>
            </a:r>
            <a:r>
              <a:rPr lang="en-US" altLang="zh-CN" sz="1100" dirty="0"/>
              <a:t>,</a:t>
            </a:r>
            <a:r>
              <a:rPr lang="zh-CN" altLang="en-US" sz="1100" dirty="0"/>
              <a:t>此部分内容作为文字排版占位显示（建议使用主题字体）</a:t>
            </a:r>
            <a:endParaRPr lang="zh-CN" altLang="en-US" sz="1100" dirty="0"/>
          </a:p>
        </p:txBody>
      </p:sp>
      <p:sp>
        <p:nvSpPr>
          <p:cNvPr id="12" name="ïṧļiďé"/>
          <p:cNvSpPr/>
          <p:nvPr/>
        </p:nvSpPr>
        <p:spPr>
          <a:xfrm>
            <a:off x="9322114" y="2381107"/>
            <a:ext cx="1651560" cy="1024218"/>
          </a:xfrm>
          <a:prstGeom prst="roundRect">
            <a:avLst/>
          </a:prstGeom>
          <a:solidFill>
            <a:schemeClr val="bg1"/>
          </a:solidFill>
          <a:ln w="19050">
            <a:solidFill>
              <a:srgbClr val="ED7D31"/>
            </a:solid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eaLnBrk="1" hangingPunct="1"/>
            <a:r>
              <a:rPr lang="zh-CN" altLang="en-US" sz="2000" b="1" dirty="0">
                <a:solidFill>
                  <a:schemeClr val="tx1"/>
                </a:solidFill>
              </a:rPr>
              <a:t>新企业文化</a:t>
            </a:r>
            <a:endParaRPr lang="zh-CN" altLang="en-US" sz="2000" b="1" dirty="0">
              <a:solidFill>
                <a:schemeClr val="tx1"/>
              </a:solidFill>
            </a:endParaRPr>
          </a:p>
        </p:txBody>
      </p:sp>
      <p:sp>
        <p:nvSpPr>
          <p:cNvPr id="13" name="işļîḑé"/>
          <p:cNvSpPr txBox="1"/>
          <p:nvPr/>
        </p:nvSpPr>
        <p:spPr>
          <a:xfrm>
            <a:off x="8705387" y="3621089"/>
            <a:ext cx="2278902" cy="734213"/>
          </a:xfrm>
          <a:prstGeom prst="rect">
            <a:avLst/>
          </a:prstGeom>
          <a:noFill/>
        </p:spPr>
        <p:txBody>
          <a:bodyPr wrap="square" lIns="91440" tIns="45720" rIns="91440" bIns="45720" rtlCol="0">
            <a:normAutofit/>
          </a:bodyPr>
          <a:lstStyle/>
          <a:p>
            <a:pPr algn="just">
              <a:lnSpc>
                <a:spcPct val="120000"/>
              </a:lnSpc>
            </a:pPr>
            <a:r>
              <a:rPr lang="zh-CN" altLang="en-US" sz="1200" dirty="0"/>
              <a:t>制定并执行、反馈、磨合、形成一套新的企业文化</a:t>
            </a:r>
            <a:endParaRPr lang="zh-CN" altLang="en-US" sz="1200" dirty="0"/>
          </a:p>
          <a:p>
            <a:pPr algn="just"/>
            <a:endParaRPr lang="zh-CN" altLang="en-US" sz="1200" dirty="0"/>
          </a:p>
          <a:p>
            <a:pPr algn="just" eaLnBrk="1" hangingPunct="1"/>
            <a:endParaRPr lang="zh-CN" altLang="en-US" sz="1200" dirty="0"/>
          </a:p>
        </p:txBody>
      </p:sp>
      <p:cxnSp>
        <p:nvCxnSpPr>
          <p:cNvPr id="14" name="直接连接符 13"/>
          <p:cNvCxnSpPr/>
          <p:nvPr/>
        </p:nvCxnSpPr>
        <p:spPr>
          <a:xfrm>
            <a:off x="3280978" y="3665300"/>
            <a:ext cx="0" cy="17361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5902276" y="3665300"/>
            <a:ext cx="0" cy="17361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8523574" y="3665300"/>
            <a:ext cx="0" cy="1736165"/>
          </a:xfrm>
          <a:prstGeom prst="line">
            <a:avLst/>
          </a:prstGeom>
          <a:ln w="3175"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19"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20" name="Rectangle 2"/>
          <p:cNvSpPr txBox="1">
            <a:spLocks noChangeArrowheads="1"/>
          </p:cNvSpPr>
          <p:nvPr/>
        </p:nvSpPr>
        <p:spPr bwMode="auto">
          <a:xfrm>
            <a:off x="416733" y="63288"/>
            <a:ext cx="3064065"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我公司企业文化的建立方法</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P spid="10" grpId="0" animBg="1"/>
      <p:bldP spid="11" grpId="0"/>
      <p:bldP spid="12" grpId="0" animBg="1"/>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19194"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60400" y="1153748"/>
            <a:ext cx="10858500" cy="4956906"/>
            <a:chOff x="660400" y="1153748"/>
            <a:chExt cx="10858500" cy="4956906"/>
          </a:xfrm>
        </p:grpSpPr>
        <p:sp>
          <p:nvSpPr>
            <p:cNvPr id="4" name="î$1íḑé"/>
            <p:cNvSpPr/>
            <p:nvPr/>
          </p:nvSpPr>
          <p:spPr>
            <a:xfrm>
              <a:off x="5037038" y="1153748"/>
              <a:ext cx="2872804" cy="495690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523" y="10800"/>
                  </a:lnTo>
                  <a:lnTo>
                    <a:pt x="0" y="21600"/>
                  </a:lnTo>
                  <a:lnTo>
                    <a:pt x="8079" y="21600"/>
                  </a:lnTo>
                  <a:lnTo>
                    <a:pt x="21600" y="10800"/>
                  </a:lnTo>
                  <a:lnTo>
                    <a:pt x="8079" y="0"/>
                  </a:lnTo>
                  <a:lnTo>
                    <a:pt x="0" y="0"/>
                  </a:lnTo>
                  <a:close/>
                </a:path>
              </a:pathLst>
            </a:custGeom>
            <a:solidFill>
              <a:schemeClr val="bg1">
                <a:lumMod val="8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a:solidFill>
                  <a:schemeClr val="lt1"/>
                </a:solidFill>
              </a:endParaRPr>
            </a:p>
          </p:txBody>
        </p:sp>
        <p:sp>
          <p:nvSpPr>
            <p:cNvPr id="5" name="í$1ídé"/>
            <p:cNvSpPr/>
            <p:nvPr/>
          </p:nvSpPr>
          <p:spPr>
            <a:xfrm>
              <a:off x="660400" y="4205372"/>
              <a:ext cx="5672548" cy="80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368" y="21600"/>
                  </a:lnTo>
                  <a:lnTo>
                    <a:pt x="21600" y="0"/>
                  </a:lnTo>
                  <a:lnTo>
                    <a:pt x="0" y="0"/>
                  </a:lnTo>
                  <a:close/>
                </a:path>
              </a:pathLst>
            </a:custGeom>
            <a:solidFill>
              <a:schemeClr val="bg1">
                <a:lumMod val="95000"/>
              </a:schemeClr>
            </a:solidFill>
            <a:ln w="12700" cap="flat">
              <a:noFill/>
              <a:miter lim="400000"/>
            </a:ln>
            <a:effectLst/>
          </p:spPr>
          <p:txBody>
            <a:bodyPr wrap="square" lIns="91440" tIns="45720" rIns="91440" bIns="45720" numCol="1" anchor="t">
              <a:normAutofit/>
            </a:bodyPr>
            <a:lstStyle/>
            <a:p/>
          </p:txBody>
        </p:sp>
        <p:sp>
          <p:nvSpPr>
            <p:cNvPr id="6" name="íṩlïďé"/>
            <p:cNvSpPr/>
            <p:nvPr/>
          </p:nvSpPr>
          <p:spPr>
            <a:xfrm>
              <a:off x="660400" y="5182344"/>
              <a:ext cx="4963374" cy="80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049" y="21600"/>
                  </a:lnTo>
                  <a:lnTo>
                    <a:pt x="21600" y="0"/>
                  </a:lnTo>
                  <a:lnTo>
                    <a:pt x="0" y="0"/>
                  </a:lnTo>
                  <a:close/>
                </a:path>
              </a:pathLst>
            </a:custGeom>
            <a:solidFill>
              <a:schemeClr val="bg1">
                <a:lumMod val="95000"/>
              </a:schemeClr>
            </a:solidFill>
            <a:ln w="12700" cap="flat">
              <a:noFill/>
              <a:miter lim="400000"/>
            </a:ln>
            <a:effectLst/>
          </p:spPr>
          <p:txBody>
            <a:bodyPr wrap="square" lIns="91440" tIns="45720" rIns="91440" bIns="45720" numCol="1" anchor="t">
              <a:normAutofit/>
            </a:bodyPr>
            <a:lstStyle/>
            <a:p/>
          </p:txBody>
        </p:sp>
        <p:sp>
          <p:nvSpPr>
            <p:cNvPr id="7" name="iṩľîḋe"/>
            <p:cNvSpPr/>
            <p:nvPr/>
          </p:nvSpPr>
          <p:spPr>
            <a:xfrm>
              <a:off x="660400" y="3228401"/>
              <a:ext cx="6088404" cy="80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560" y="21600"/>
                  </a:lnTo>
                  <a:lnTo>
                    <a:pt x="21600" y="10800"/>
                  </a:lnTo>
                  <a:lnTo>
                    <a:pt x="20560" y="0"/>
                  </a:lnTo>
                  <a:lnTo>
                    <a:pt x="0" y="0"/>
                  </a:lnTo>
                  <a:close/>
                </a:path>
              </a:pathLst>
            </a:custGeom>
            <a:solidFill>
              <a:schemeClr val="bg1">
                <a:lumMod val="95000"/>
              </a:schemeClr>
            </a:solidFill>
            <a:ln w="12700" cap="flat">
              <a:noFill/>
              <a:miter lim="400000"/>
            </a:ln>
            <a:effectLst/>
          </p:spPr>
          <p:txBody>
            <a:bodyPr wrap="square" lIns="91440" tIns="45720" rIns="91440" bIns="45720" numCol="1" anchor="t">
              <a:normAutofit/>
            </a:bodyPr>
            <a:lstStyle/>
            <a:p/>
          </p:txBody>
        </p:sp>
        <p:sp>
          <p:nvSpPr>
            <p:cNvPr id="8" name="îṡḷïḍê"/>
            <p:cNvSpPr/>
            <p:nvPr/>
          </p:nvSpPr>
          <p:spPr>
            <a:xfrm>
              <a:off x="660400" y="2252651"/>
              <a:ext cx="5672548" cy="8076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19368" y="0"/>
                  </a:lnTo>
                  <a:lnTo>
                    <a:pt x="0" y="0"/>
                  </a:lnTo>
                  <a:close/>
                </a:path>
              </a:pathLst>
            </a:custGeom>
            <a:solidFill>
              <a:schemeClr val="bg1">
                <a:lumMod val="95000"/>
              </a:schemeClr>
            </a:solidFill>
            <a:ln w="12700" cap="flat">
              <a:noFill/>
              <a:miter lim="400000"/>
            </a:ln>
            <a:effectLst/>
          </p:spPr>
          <p:txBody>
            <a:bodyPr wrap="square" lIns="91440" tIns="45720" rIns="91440" bIns="45720" numCol="1" anchor="t">
              <a:normAutofit/>
            </a:bodyPr>
            <a:lstStyle/>
            <a:p/>
          </p:txBody>
        </p:sp>
        <p:sp>
          <p:nvSpPr>
            <p:cNvPr id="9" name="ïṡlîḓé"/>
            <p:cNvSpPr/>
            <p:nvPr/>
          </p:nvSpPr>
          <p:spPr>
            <a:xfrm>
              <a:off x="660400" y="1274458"/>
              <a:ext cx="4963374" cy="807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lnTo>
                    <a:pt x="19049" y="0"/>
                  </a:lnTo>
                  <a:lnTo>
                    <a:pt x="0" y="0"/>
                  </a:lnTo>
                  <a:close/>
                </a:path>
              </a:pathLst>
            </a:custGeom>
            <a:solidFill>
              <a:schemeClr val="bg1">
                <a:lumMod val="95000"/>
              </a:schemeClr>
            </a:solidFill>
            <a:ln w="12700" cap="flat">
              <a:noFill/>
              <a:miter lim="400000"/>
            </a:ln>
            <a:effectLst/>
          </p:spPr>
          <p:txBody>
            <a:bodyPr wrap="square" lIns="91440" tIns="45720" rIns="91440" bIns="45720" numCol="1" anchor="t">
              <a:normAutofit/>
            </a:bodyPr>
            <a:lstStyle/>
            <a:p>
              <a:endParaRPr dirty="0"/>
            </a:p>
          </p:txBody>
        </p:sp>
        <p:sp>
          <p:nvSpPr>
            <p:cNvPr id="10" name="íŝlïḓê"/>
            <p:cNvSpPr/>
            <p:nvPr/>
          </p:nvSpPr>
          <p:spPr>
            <a:xfrm>
              <a:off x="8067792" y="3151853"/>
              <a:ext cx="3451108" cy="141863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wrap="square" lIns="91440" tIns="45720" rIns="91440" bIns="45720" anchor="t" anchorCtr="0">
              <a:normAutofit/>
            </a:bodyPr>
            <a:lstStyle/>
            <a:p>
              <a:r>
                <a:rPr lang="zh-CN" altLang="en-US" dirty="0"/>
                <a:t>一旦形成企业文化之后，在实务上会建立起一套行为准则供员工遵循</a:t>
              </a:r>
              <a:endParaRPr lang="zh-CN" altLang="en-US" dirty="0"/>
            </a:p>
          </p:txBody>
        </p:sp>
        <p:sp>
          <p:nvSpPr>
            <p:cNvPr id="11" name="íṣḷiḋe"/>
            <p:cNvSpPr txBox="1"/>
            <p:nvPr/>
          </p:nvSpPr>
          <p:spPr bwMode="auto">
            <a:xfrm>
              <a:off x="8067792" y="2710048"/>
              <a:ext cx="3451108" cy="44180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lnSpcReduction="1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lvl="0">
                <a:lnSpc>
                  <a:spcPct val="130000"/>
                </a:lnSpc>
              </a:pPr>
              <a:r>
                <a:rPr lang="zh-CN" altLang="en-US" sz="2000" b="1" dirty="0">
                  <a:solidFill>
                    <a:srgbClr val="333639"/>
                  </a:solidFill>
                </a:rPr>
                <a:t>企业文化的维持</a:t>
              </a:r>
              <a:endParaRPr lang="zh-CN" altLang="en-US" sz="2000" b="1" dirty="0">
                <a:solidFill>
                  <a:srgbClr val="333639"/>
                </a:solidFill>
              </a:endParaRPr>
            </a:p>
          </p:txBody>
        </p:sp>
        <p:sp>
          <p:nvSpPr>
            <p:cNvPr id="12" name="íślíḋè"/>
            <p:cNvSpPr/>
            <p:nvPr/>
          </p:nvSpPr>
          <p:spPr>
            <a:xfrm>
              <a:off x="5348499" y="1354320"/>
              <a:ext cx="2640318" cy="45557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523" y="10800"/>
                  </a:lnTo>
                  <a:lnTo>
                    <a:pt x="0" y="21600"/>
                  </a:lnTo>
                  <a:lnTo>
                    <a:pt x="8079" y="21600"/>
                  </a:lnTo>
                  <a:lnTo>
                    <a:pt x="21600" y="10800"/>
                  </a:lnTo>
                  <a:lnTo>
                    <a:pt x="8079" y="0"/>
                  </a:lnTo>
                  <a:lnTo>
                    <a:pt x="0" y="0"/>
                  </a:lnTo>
                  <a:close/>
                </a:path>
              </a:pathLst>
            </a:custGeom>
            <a:solidFill>
              <a:srgbClr val="ED7D31">
                <a:alpha val="70000"/>
              </a:srgb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a:endParaRPr>
                <a:solidFill>
                  <a:schemeClr val="lt1"/>
                </a:solidFill>
              </a:endParaRPr>
            </a:p>
          </p:txBody>
        </p:sp>
        <p:sp>
          <p:nvSpPr>
            <p:cNvPr id="13" name="ís1iḓe"/>
            <p:cNvSpPr/>
            <p:nvPr/>
          </p:nvSpPr>
          <p:spPr bwMode="auto">
            <a:xfrm>
              <a:off x="660400" y="1314389"/>
              <a:ext cx="3759488" cy="7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zh-CN" altLang="en-US" sz="2800" b="1" dirty="0"/>
                <a:t>新进人员的甄选标准</a:t>
              </a:r>
              <a:endParaRPr lang="zh-CN" altLang="en-US" sz="2800" b="1" dirty="0"/>
            </a:p>
          </p:txBody>
        </p:sp>
        <p:sp>
          <p:nvSpPr>
            <p:cNvPr id="14" name="ïṩḷíḍê"/>
            <p:cNvSpPr/>
            <p:nvPr/>
          </p:nvSpPr>
          <p:spPr bwMode="auto">
            <a:xfrm>
              <a:off x="660400" y="2292582"/>
              <a:ext cx="3759488" cy="7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zh-CN" altLang="en-US" sz="2800" b="1" dirty="0"/>
                <a:t>考核绩效的评价标准</a:t>
              </a:r>
              <a:endParaRPr lang="zh-CN" altLang="en-US" sz="2800" b="1" dirty="0"/>
            </a:p>
          </p:txBody>
        </p:sp>
        <p:sp>
          <p:nvSpPr>
            <p:cNvPr id="15" name="íṣḷîḓè"/>
            <p:cNvSpPr/>
            <p:nvPr/>
          </p:nvSpPr>
          <p:spPr bwMode="auto">
            <a:xfrm>
              <a:off x="660400" y="4245303"/>
              <a:ext cx="3759488" cy="7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zh-CN" altLang="en-US" sz="2800" b="1" dirty="0"/>
                <a:t>教育训练</a:t>
              </a:r>
              <a:endParaRPr lang="zh-CN" altLang="en-US" sz="2800" b="1" dirty="0"/>
            </a:p>
          </p:txBody>
        </p:sp>
        <p:sp>
          <p:nvSpPr>
            <p:cNvPr id="16" name="î$ḷîḋé"/>
            <p:cNvSpPr/>
            <p:nvPr/>
          </p:nvSpPr>
          <p:spPr bwMode="auto">
            <a:xfrm>
              <a:off x="660400" y="3268332"/>
              <a:ext cx="3759488" cy="7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zh-CN" altLang="en-US" sz="2800" b="1" dirty="0">
                  <a:solidFill>
                    <a:srgbClr val="ED7D31"/>
                  </a:solidFill>
                </a:rPr>
                <a:t>报酬的制度</a:t>
              </a:r>
              <a:endParaRPr lang="zh-CN" altLang="en-US" sz="2800" b="1" dirty="0">
                <a:solidFill>
                  <a:srgbClr val="ED7D31"/>
                </a:solidFill>
              </a:endParaRPr>
            </a:p>
          </p:txBody>
        </p:sp>
        <p:sp>
          <p:nvSpPr>
            <p:cNvPr id="17" name="iṩ1îḍe"/>
            <p:cNvSpPr/>
            <p:nvPr/>
          </p:nvSpPr>
          <p:spPr bwMode="auto">
            <a:xfrm>
              <a:off x="660400" y="5222275"/>
              <a:ext cx="3759488" cy="7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pPr>
              <a:r>
                <a:rPr lang="zh-CN" altLang="en-US" sz="2800" b="1" dirty="0"/>
                <a:t>生涯发展的推行</a:t>
              </a:r>
              <a:endParaRPr lang="zh-CN" altLang="en-US" sz="2800" b="1" dirty="0"/>
            </a:p>
          </p:txBody>
        </p:sp>
        <p:sp>
          <p:nvSpPr>
            <p:cNvPr id="18" name="îṥ1ïḍé"/>
            <p:cNvSpPr/>
            <p:nvPr/>
          </p:nvSpPr>
          <p:spPr>
            <a:xfrm>
              <a:off x="4626832" y="1482587"/>
              <a:ext cx="448302" cy="391342"/>
            </a:xfrm>
            <a:custGeom>
              <a:avLst/>
              <a:gdLst>
                <a:gd name="connsiteX0" fmla="*/ 424975 w 608697"/>
                <a:gd name="connsiteY0" fmla="*/ 168488 h 531358"/>
                <a:gd name="connsiteX1" fmla="*/ 387604 w 608697"/>
                <a:gd name="connsiteY1" fmla="*/ 205806 h 531358"/>
                <a:gd name="connsiteX2" fmla="*/ 424975 w 608697"/>
                <a:gd name="connsiteY2" fmla="*/ 243124 h 531358"/>
                <a:gd name="connsiteX3" fmla="*/ 462346 w 608697"/>
                <a:gd name="connsiteY3" fmla="*/ 205806 h 531358"/>
                <a:gd name="connsiteX4" fmla="*/ 424975 w 608697"/>
                <a:gd name="connsiteY4" fmla="*/ 168488 h 531358"/>
                <a:gd name="connsiteX5" fmla="*/ 287947 w 608697"/>
                <a:gd name="connsiteY5" fmla="*/ 168488 h 531358"/>
                <a:gd name="connsiteX6" fmla="*/ 250576 w 608697"/>
                <a:gd name="connsiteY6" fmla="*/ 205806 h 531358"/>
                <a:gd name="connsiteX7" fmla="*/ 287947 w 608697"/>
                <a:gd name="connsiteY7" fmla="*/ 243124 h 531358"/>
                <a:gd name="connsiteX8" fmla="*/ 325318 w 608697"/>
                <a:gd name="connsiteY8" fmla="*/ 205806 h 531358"/>
                <a:gd name="connsiteX9" fmla="*/ 287947 w 608697"/>
                <a:gd name="connsiteY9" fmla="*/ 168488 h 531358"/>
                <a:gd name="connsiteX10" fmla="*/ 102356 w 608697"/>
                <a:gd name="connsiteY10" fmla="*/ 121231 h 531358"/>
                <a:gd name="connsiteX11" fmla="*/ 98850 w 608697"/>
                <a:gd name="connsiteY11" fmla="*/ 127711 h 531358"/>
                <a:gd name="connsiteX12" fmla="*/ 76842 w 608697"/>
                <a:gd name="connsiteY12" fmla="*/ 217990 h 531358"/>
                <a:gd name="connsiteX13" fmla="*/ 98850 w 608697"/>
                <a:gd name="connsiteY13" fmla="*/ 308194 h 531358"/>
                <a:gd name="connsiteX14" fmla="*/ 157488 w 608697"/>
                <a:gd name="connsiteY14" fmla="*/ 380223 h 531358"/>
                <a:gd name="connsiteX15" fmla="*/ 344668 w 608697"/>
                <a:gd name="connsiteY15" fmla="*/ 444729 h 531358"/>
                <a:gd name="connsiteX16" fmla="*/ 370257 w 608697"/>
                <a:gd name="connsiteY16" fmla="*/ 443687 h 531358"/>
                <a:gd name="connsiteX17" fmla="*/ 236717 w 608697"/>
                <a:gd name="connsiteY17" fmla="*/ 477876 h 531358"/>
                <a:gd name="connsiteX18" fmla="*/ 198072 w 608697"/>
                <a:gd name="connsiteY18" fmla="*/ 475344 h 531358"/>
                <a:gd name="connsiteX19" fmla="*/ 82437 w 608697"/>
                <a:gd name="connsiteY19" fmla="*/ 531284 h 531358"/>
                <a:gd name="connsiteX20" fmla="*/ 81542 w 608697"/>
                <a:gd name="connsiteY20" fmla="*/ 531358 h 531358"/>
                <a:gd name="connsiteX21" fmla="*/ 75051 w 608697"/>
                <a:gd name="connsiteY21" fmla="*/ 527857 h 531358"/>
                <a:gd name="connsiteX22" fmla="*/ 74753 w 608697"/>
                <a:gd name="connsiteY22" fmla="*/ 519738 h 531358"/>
                <a:gd name="connsiteX23" fmla="*/ 88778 w 608697"/>
                <a:gd name="connsiteY23" fmla="*/ 435046 h 531358"/>
                <a:gd name="connsiteX24" fmla="*/ 0 w 608697"/>
                <a:gd name="connsiteY24" fmla="*/ 282198 h 531358"/>
                <a:gd name="connsiteX25" fmla="*/ 102356 w 608697"/>
                <a:gd name="connsiteY25" fmla="*/ 121231 h 531358"/>
                <a:gd name="connsiteX26" fmla="*/ 356424 w 608697"/>
                <a:gd name="connsiteY26" fmla="*/ 0 h 531358"/>
                <a:gd name="connsiteX27" fmla="*/ 608697 w 608697"/>
                <a:gd name="connsiteY27" fmla="*/ 211244 h 531358"/>
                <a:gd name="connsiteX28" fmla="*/ 518290 w 608697"/>
                <a:gd name="connsiteY28" fmla="*/ 373401 h 531358"/>
                <a:gd name="connsiteX29" fmla="*/ 531941 w 608697"/>
                <a:gd name="connsiteY29" fmla="*/ 441109 h 531358"/>
                <a:gd name="connsiteX30" fmla="*/ 531120 w 608697"/>
                <a:gd name="connsiteY30" fmla="*/ 465391 h 531358"/>
                <a:gd name="connsiteX31" fmla="*/ 511577 w 608697"/>
                <a:gd name="connsiteY31" fmla="*/ 475894 h 531358"/>
                <a:gd name="connsiteX32" fmla="*/ 509041 w 608697"/>
                <a:gd name="connsiteY32" fmla="*/ 475745 h 531358"/>
                <a:gd name="connsiteX33" fmla="*/ 391408 w 608697"/>
                <a:gd name="connsiteY33" fmla="*/ 420476 h 531358"/>
                <a:gd name="connsiteX34" fmla="*/ 356424 w 608697"/>
                <a:gd name="connsiteY34" fmla="*/ 422487 h 531358"/>
                <a:gd name="connsiteX35" fmla="*/ 104225 w 608697"/>
                <a:gd name="connsiteY35" fmla="*/ 211244 h 531358"/>
                <a:gd name="connsiteX36" fmla="*/ 356424 w 608697"/>
                <a:gd name="connsiteY36" fmla="*/ 0 h 53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08697" h="531358">
                  <a:moveTo>
                    <a:pt x="424975" y="168488"/>
                  </a:moveTo>
                  <a:cubicBezTo>
                    <a:pt x="404312" y="168488"/>
                    <a:pt x="387604" y="185248"/>
                    <a:pt x="387604" y="205806"/>
                  </a:cubicBezTo>
                  <a:cubicBezTo>
                    <a:pt x="387604" y="226439"/>
                    <a:pt x="404312" y="243124"/>
                    <a:pt x="424975" y="243124"/>
                  </a:cubicBezTo>
                  <a:cubicBezTo>
                    <a:pt x="445562" y="243124"/>
                    <a:pt x="462346" y="226439"/>
                    <a:pt x="462346" y="205806"/>
                  </a:cubicBezTo>
                  <a:cubicBezTo>
                    <a:pt x="462346" y="185248"/>
                    <a:pt x="445637" y="168488"/>
                    <a:pt x="424975" y="168488"/>
                  </a:cubicBezTo>
                  <a:close/>
                  <a:moveTo>
                    <a:pt x="287947" y="168488"/>
                  </a:moveTo>
                  <a:cubicBezTo>
                    <a:pt x="267285" y="168488"/>
                    <a:pt x="250576" y="185248"/>
                    <a:pt x="250576" y="205806"/>
                  </a:cubicBezTo>
                  <a:cubicBezTo>
                    <a:pt x="250576" y="226439"/>
                    <a:pt x="267285" y="243124"/>
                    <a:pt x="287947" y="243124"/>
                  </a:cubicBezTo>
                  <a:cubicBezTo>
                    <a:pt x="308610" y="243124"/>
                    <a:pt x="325318" y="226439"/>
                    <a:pt x="325318" y="205806"/>
                  </a:cubicBezTo>
                  <a:cubicBezTo>
                    <a:pt x="325318" y="185248"/>
                    <a:pt x="308610" y="168488"/>
                    <a:pt x="287947" y="168488"/>
                  </a:cubicBezTo>
                  <a:close/>
                  <a:moveTo>
                    <a:pt x="102356" y="121231"/>
                  </a:moveTo>
                  <a:cubicBezTo>
                    <a:pt x="101162" y="123317"/>
                    <a:pt x="99969" y="125477"/>
                    <a:pt x="98850" y="127711"/>
                  </a:cubicBezTo>
                  <a:cubicBezTo>
                    <a:pt x="84227" y="156240"/>
                    <a:pt x="76842" y="186631"/>
                    <a:pt x="76842" y="217990"/>
                  </a:cubicBezTo>
                  <a:cubicBezTo>
                    <a:pt x="76842" y="249275"/>
                    <a:pt x="84227" y="279666"/>
                    <a:pt x="98850" y="308194"/>
                  </a:cubicBezTo>
                  <a:cubicBezTo>
                    <a:pt x="112726" y="335308"/>
                    <a:pt x="132496" y="359516"/>
                    <a:pt x="157488" y="380223"/>
                  </a:cubicBezTo>
                  <a:cubicBezTo>
                    <a:pt x="207845" y="421787"/>
                    <a:pt x="274317" y="444729"/>
                    <a:pt x="344668" y="444729"/>
                  </a:cubicBezTo>
                  <a:cubicBezTo>
                    <a:pt x="353173" y="444729"/>
                    <a:pt x="361752" y="444357"/>
                    <a:pt x="370257" y="443687"/>
                  </a:cubicBezTo>
                  <a:cubicBezTo>
                    <a:pt x="332209" y="465288"/>
                    <a:pt x="286254" y="477876"/>
                    <a:pt x="236717" y="477876"/>
                  </a:cubicBezTo>
                  <a:cubicBezTo>
                    <a:pt x="223736" y="477876"/>
                    <a:pt x="210755" y="477057"/>
                    <a:pt x="198072" y="475344"/>
                  </a:cubicBezTo>
                  <a:cubicBezTo>
                    <a:pt x="160397" y="499478"/>
                    <a:pt x="110637" y="528155"/>
                    <a:pt x="82437" y="531284"/>
                  </a:cubicBezTo>
                  <a:cubicBezTo>
                    <a:pt x="82138" y="531358"/>
                    <a:pt x="81840" y="531358"/>
                    <a:pt x="81542" y="531358"/>
                  </a:cubicBezTo>
                  <a:cubicBezTo>
                    <a:pt x="78930" y="531358"/>
                    <a:pt x="76469" y="530017"/>
                    <a:pt x="75051" y="527857"/>
                  </a:cubicBezTo>
                  <a:cubicBezTo>
                    <a:pt x="73410" y="525399"/>
                    <a:pt x="73335" y="522271"/>
                    <a:pt x="74753" y="519738"/>
                  </a:cubicBezTo>
                  <a:cubicBezTo>
                    <a:pt x="75051" y="519291"/>
                    <a:pt x="99223" y="476014"/>
                    <a:pt x="88778" y="435046"/>
                  </a:cubicBezTo>
                  <a:cubicBezTo>
                    <a:pt x="32303" y="397653"/>
                    <a:pt x="0" y="342160"/>
                    <a:pt x="0" y="282198"/>
                  </a:cubicBezTo>
                  <a:cubicBezTo>
                    <a:pt x="0" y="215532"/>
                    <a:pt x="40584" y="156538"/>
                    <a:pt x="102356" y="121231"/>
                  </a:cubicBezTo>
                  <a:close/>
                  <a:moveTo>
                    <a:pt x="356424" y="0"/>
                  </a:moveTo>
                  <a:cubicBezTo>
                    <a:pt x="495540" y="0"/>
                    <a:pt x="608697" y="94747"/>
                    <a:pt x="608697" y="211244"/>
                  </a:cubicBezTo>
                  <a:cubicBezTo>
                    <a:pt x="608697" y="274408"/>
                    <a:pt x="575802" y="333178"/>
                    <a:pt x="518290" y="373401"/>
                  </a:cubicBezTo>
                  <a:cubicBezTo>
                    <a:pt x="512845" y="406324"/>
                    <a:pt x="531717" y="440811"/>
                    <a:pt x="531941" y="441109"/>
                  </a:cubicBezTo>
                  <a:cubicBezTo>
                    <a:pt x="536267" y="448781"/>
                    <a:pt x="535969" y="458092"/>
                    <a:pt x="531120" y="465391"/>
                  </a:cubicBezTo>
                  <a:cubicBezTo>
                    <a:pt x="526794" y="472021"/>
                    <a:pt x="519484" y="475894"/>
                    <a:pt x="511577" y="475894"/>
                  </a:cubicBezTo>
                  <a:cubicBezTo>
                    <a:pt x="510756" y="475894"/>
                    <a:pt x="509936" y="475894"/>
                    <a:pt x="509041" y="475745"/>
                  </a:cubicBezTo>
                  <a:cubicBezTo>
                    <a:pt x="484574" y="473064"/>
                    <a:pt x="444966" y="454442"/>
                    <a:pt x="391408" y="420476"/>
                  </a:cubicBezTo>
                  <a:cubicBezTo>
                    <a:pt x="379920" y="421817"/>
                    <a:pt x="368135" y="422487"/>
                    <a:pt x="356424" y="422487"/>
                  </a:cubicBezTo>
                  <a:cubicBezTo>
                    <a:pt x="217382" y="422487"/>
                    <a:pt x="104225" y="327741"/>
                    <a:pt x="104225" y="211244"/>
                  </a:cubicBezTo>
                  <a:cubicBezTo>
                    <a:pt x="104225" y="94747"/>
                    <a:pt x="217382" y="0"/>
                    <a:pt x="356424" y="0"/>
                  </a:cubicBezTo>
                  <a:close/>
                </a:path>
              </a:pathLst>
            </a:cu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rmAutofit lnSpcReduction="10000"/>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200" kern="1200"/>
            </a:p>
          </p:txBody>
        </p:sp>
        <p:sp>
          <p:nvSpPr>
            <p:cNvPr id="19" name="îsḻïďè"/>
            <p:cNvSpPr/>
            <p:nvPr/>
          </p:nvSpPr>
          <p:spPr>
            <a:xfrm>
              <a:off x="4628628" y="5384136"/>
              <a:ext cx="446506" cy="404016"/>
            </a:xfrm>
            <a:custGeom>
              <a:avLst/>
              <a:gdLst>
                <a:gd name="connsiteX0" fmla="*/ 407586 w 606580"/>
                <a:gd name="connsiteY0" fmla="*/ 252695 h 548858"/>
                <a:gd name="connsiteX1" fmla="*/ 502285 w 606580"/>
                <a:gd name="connsiteY1" fmla="*/ 252695 h 548858"/>
                <a:gd name="connsiteX2" fmla="*/ 502285 w 606580"/>
                <a:gd name="connsiteY2" fmla="*/ 346759 h 548858"/>
                <a:gd name="connsiteX3" fmla="*/ 407586 w 606580"/>
                <a:gd name="connsiteY3" fmla="*/ 346759 h 548858"/>
                <a:gd name="connsiteX4" fmla="*/ 104296 w 606580"/>
                <a:gd name="connsiteY4" fmla="*/ 205698 h 548858"/>
                <a:gd name="connsiteX5" fmla="*/ 199065 w 606580"/>
                <a:gd name="connsiteY5" fmla="*/ 205698 h 548858"/>
                <a:gd name="connsiteX6" fmla="*/ 199065 w 606580"/>
                <a:gd name="connsiteY6" fmla="*/ 346758 h 548858"/>
                <a:gd name="connsiteX7" fmla="*/ 104296 w 606580"/>
                <a:gd name="connsiteY7" fmla="*/ 346758 h 548858"/>
                <a:gd name="connsiteX8" fmla="*/ 255870 w 606580"/>
                <a:gd name="connsiteY8" fmla="*/ 96040 h 548858"/>
                <a:gd name="connsiteX9" fmla="*/ 350710 w 606580"/>
                <a:gd name="connsiteY9" fmla="*/ 96040 h 548858"/>
                <a:gd name="connsiteX10" fmla="*/ 350710 w 606580"/>
                <a:gd name="connsiteY10" fmla="*/ 346759 h 548858"/>
                <a:gd name="connsiteX11" fmla="*/ 255870 w 606580"/>
                <a:gd name="connsiteY11" fmla="*/ 346759 h 548858"/>
                <a:gd name="connsiteX12" fmla="*/ 37882 w 606580"/>
                <a:gd name="connsiteY12" fmla="*/ 37913 h 548858"/>
                <a:gd name="connsiteX13" fmla="*/ 37882 w 606580"/>
                <a:gd name="connsiteY13" fmla="*/ 405363 h 548858"/>
                <a:gd name="connsiteX14" fmla="*/ 568698 w 606580"/>
                <a:gd name="connsiteY14" fmla="*/ 405363 h 548858"/>
                <a:gd name="connsiteX15" fmla="*/ 568698 w 606580"/>
                <a:gd name="connsiteY15" fmla="*/ 37913 h 548858"/>
                <a:gd name="connsiteX16" fmla="*/ 18941 w 606580"/>
                <a:gd name="connsiteY16" fmla="*/ 0 h 548858"/>
                <a:gd name="connsiteX17" fmla="*/ 587639 w 606580"/>
                <a:gd name="connsiteY17" fmla="*/ 0 h 548858"/>
                <a:gd name="connsiteX18" fmla="*/ 606580 w 606580"/>
                <a:gd name="connsiteY18" fmla="*/ 18910 h 548858"/>
                <a:gd name="connsiteX19" fmla="*/ 606580 w 606580"/>
                <a:gd name="connsiteY19" fmla="*/ 424274 h 548858"/>
                <a:gd name="connsiteX20" fmla="*/ 587639 w 606580"/>
                <a:gd name="connsiteY20" fmla="*/ 443184 h 548858"/>
                <a:gd name="connsiteX21" fmla="*/ 322278 w 606580"/>
                <a:gd name="connsiteY21" fmla="*/ 443184 h 548858"/>
                <a:gd name="connsiteX22" fmla="*/ 322278 w 606580"/>
                <a:gd name="connsiteY22" fmla="*/ 511038 h 548858"/>
                <a:gd name="connsiteX23" fmla="*/ 450223 w 606580"/>
                <a:gd name="connsiteY23" fmla="*/ 511038 h 548858"/>
                <a:gd name="connsiteX24" fmla="*/ 450223 w 606580"/>
                <a:gd name="connsiteY24" fmla="*/ 548858 h 548858"/>
                <a:gd name="connsiteX25" fmla="*/ 156357 w 606580"/>
                <a:gd name="connsiteY25" fmla="*/ 548858 h 548858"/>
                <a:gd name="connsiteX26" fmla="*/ 156357 w 606580"/>
                <a:gd name="connsiteY26" fmla="*/ 511038 h 548858"/>
                <a:gd name="connsiteX27" fmla="*/ 284302 w 606580"/>
                <a:gd name="connsiteY27" fmla="*/ 511038 h 548858"/>
                <a:gd name="connsiteX28" fmla="*/ 284302 w 606580"/>
                <a:gd name="connsiteY28" fmla="*/ 443184 h 548858"/>
                <a:gd name="connsiteX29" fmla="*/ 18941 w 606580"/>
                <a:gd name="connsiteY29" fmla="*/ 443184 h 548858"/>
                <a:gd name="connsiteX30" fmla="*/ 0 w 606580"/>
                <a:gd name="connsiteY30" fmla="*/ 424274 h 548858"/>
                <a:gd name="connsiteX31" fmla="*/ 0 w 606580"/>
                <a:gd name="connsiteY31" fmla="*/ 18910 h 548858"/>
                <a:gd name="connsiteX32" fmla="*/ 18941 w 606580"/>
                <a:gd name="connsiteY32" fmla="*/ 0 h 54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6580" h="548858">
                  <a:moveTo>
                    <a:pt x="407586" y="252695"/>
                  </a:moveTo>
                  <a:lnTo>
                    <a:pt x="502285" y="252695"/>
                  </a:lnTo>
                  <a:lnTo>
                    <a:pt x="502285" y="346759"/>
                  </a:lnTo>
                  <a:lnTo>
                    <a:pt x="407586" y="346759"/>
                  </a:lnTo>
                  <a:close/>
                  <a:moveTo>
                    <a:pt x="104296" y="205698"/>
                  </a:moveTo>
                  <a:lnTo>
                    <a:pt x="199065" y="205698"/>
                  </a:lnTo>
                  <a:lnTo>
                    <a:pt x="199065" y="346758"/>
                  </a:lnTo>
                  <a:lnTo>
                    <a:pt x="104296" y="346758"/>
                  </a:lnTo>
                  <a:close/>
                  <a:moveTo>
                    <a:pt x="255870" y="96040"/>
                  </a:moveTo>
                  <a:lnTo>
                    <a:pt x="350710" y="96040"/>
                  </a:lnTo>
                  <a:lnTo>
                    <a:pt x="350710" y="346759"/>
                  </a:lnTo>
                  <a:lnTo>
                    <a:pt x="255870" y="346759"/>
                  </a:lnTo>
                  <a:close/>
                  <a:moveTo>
                    <a:pt x="37882" y="37913"/>
                  </a:moveTo>
                  <a:lnTo>
                    <a:pt x="37882" y="405363"/>
                  </a:lnTo>
                  <a:lnTo>
                    <a:pt x="568698" y="405363"/>
                  </a:lnTo>
                  <a:lnTo>
                    <a:pt x="568698" y="37913"/>
                  </a:lnTo>
                  <a:close/>
                  <a:moveTo>
                    <a:pt x="18941" y="0"/>
                  </a:moveTo>
                  <a:lnTo>
                    <a:pt x="587639" y="0"/>
                  </a:lnTo>
                  <a:cubicBezTo>
                    <a:pt x="598038" y="0"/>
                    <a:pt x="606580" y="8528"/>
                    <a:pt x="606580" y="18910"/>
                  </a:cubicBezTo>
                  <a:lnTo>
                    <a:pt x="606580" y="424274"/>
                  </a:lnTo>
                  <a:cubicBezTo>
                    <a:pt x="606580" y="434656"/>
                    <a:pt x="598038" y="443184"/>
                    <a:pt x="587639" y="443184"/>
                  </a:cubicBezTo>
                  <a:lnTo>
                    <a:pt x="322278" y="443184"/>
                  </a:lnTo>
                  <a:lnTo>
                    <a:pt x="322278" y="511038"/>
                  </a:lnTo>
                  <a:lnTo>
                    <a:pt x="450223" y="511038"/>
                  </a:lnTo>
                  <a:lnTo>
                    <a:pt x="450223" y="548858"/>
                  </a:lnTo>
                  <a:lnTo>
                    <a:pt x="156357" y="548858"/>
                  </a:lnTo>
                  <a:lnTo>
                    <a:pt x="156357" y="511038"/>
                  </a:lnTo>
                  <a:lnTo>
                    <a:pt x="284302" y="511038"/>
                  </a:lnTo>
                  <a:lnTo>
                    <a:pt x="284302" y="443184"/>
                  </a:lnTo>
                  <a:lnTo>
                    <a:pt x="18941" y="443184"/>
                  </a:lnTo>
                  <a:cubicBezTo>
                    <a:pt x="8542" y="443184"/>
                    <a:pt x="0" y="434656"/>
                    <a:pt x="0" y="424274"/>
                  </a:cubicBezTo>
                  <a:lnTo>
                    <a:pt x="0" y="18910"/>
                  </a:lnTo>
                  <a:cubicBezTo>
                    <a:pt x="0" y="8528"/>
                    <a:pt x="8542" y="0"/>
                    <a:pt x="18941" y="0"/>
                  </a:cubicBezTo>
                  <a:close/>
                </a:path>
              </a:pathLst>
            </a:cu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200" kern="1200"/>
            </a:p>
          </p:txBody>
        </p:sp>
        <p:sp>
          <p:nvSpPr>
            <p:cNvPr id="20" name="iS1iḓé"/>
            <p:cNvSpPr/>
            <p:nvPr/>
          </p:nvSpPr>
          <p:spPr>
            <a:xfrm>
              <a:off x="5764760" y="3417994"/>
              <a:ext cx="435404" cy="428414"/>
            </a:xfrm>
            <a:custGeom>
              <a:avLst/>
              <a:gdLst>
                <a:gd name="connsiteX0" fmla="*/ 396980 w 599394"/>
                <a:gd name="connsiteY0" fmla="*/ 411566 h 589770"/>
                <a:gd name="connsiteX1" fmla="*/ 485009 w 599394"/>
                <a:gd name="connsiteY1" fmla="*/ 411566 h 589770"/>
                <a:gd name="connsiteX2" fmla="*/ 485009 w 599394"/>
                <a:gd name="connsiteY2" fmla="*/ 499521 h 589770"/>
                <a:gd name="connsiteX3" fmla="*/ 396980 w 599394"/>
                <a:gd name="connsiteY3" fmla="*/ 499521 h 589770"/>
                <a:gd name="connsiteX4" fmla="*/ 255424 w 599394"/>
                <a:gd name="connsiteY4" fmla="*/ 411566 h 589770"/>
                <a:gd name="connsiteX5" fmla="*/ 343453 w 599394"/>
                <a:gd name="connsiteY5" fmla="*/ 411566 h 589770"/>
                <a:gd name="connsiteX6" fmla="*/ 343453 w 599394"/>
                <a:gd name="connsiteY6" fmla="*/ 499521 h 589770"/>
                <a:gd name="connsiteX7" fmla="*/ 255424 w 599394"/>
                <a:gd name="connsiteY7" fmla="*/ 499521 h 589770"/>
                <a:gd name="connsiteX8" fmla="*/ 114311 w 599394"/>
                <a:gd name="connsiteY8" fmla="*/ 411566 h 589770"/>
                <a:gd name="connsiteX9" fmla="*/ 202414 w 599394"/>
                <a:gd name="connsiteY9" fmla="*/ 411566 h 589770"/>
                <a:gd name="connsiteX10" fmla="*/ 202414 w 599394"/>
                <a:gd name="connsiteY10" fmla="*/ 499521 h 589770"/>
                <a:gd name="connsiteX11" fmla="*/ 114311 w 599394"/>
                <a:gd name="connsiteY11" fmla="*/ 499521 h 589770"/>
                <a:gd name="connsiteX12" fmla="*/ 396980 w 599394"/>
                <a:gd name="connsiteY12" fmla="*/ 289110 h 589770"/>
                <a:gd name="connsiteX13" fmla="*/ 485009 w 599394"/>
                <a:gd name="connsiteY13" fmla="*/ 289110 h 589770"/>
                <a:gd name="connsiteX14" fmla="*/ 485009 w 599394"/>
                <a:gd name="connsiteY14" fmla="*/ 377065 h 589770"/>
                <a:gd name="connsiteX15" fmla="*/ 396980 w 599394"/>
                <a:gd name="connsiteY15" fmla="*/ 377065 h 589770"/>
                <a:gd name="connsiteX16" fmla="*/ 255424 w 599394"/>
                <a:gd name="connsiteY16" fmla="*/ 289110 h 589770"/>
                <a:gd name="connsiteX17" fmla="*/ 343453 w 599394"/>
                <a:gd name="connsiteY17" fmla="*/ 289110 h 589770"/>
                <a:gd name="connsiteX18" fmla="*/ 343453 w 599394"/>
                <a:gd name="connsiteY18" fmla="*/ 377065 h 589770"/>
                <a:gd name="connsiteX19" fmla="*/ 255424 w 599394"/>
                <a:gd name="connsiteY19" fmla="*/ 377065 h 589770"/>
                <a:gd name="connsiteX20" fmla="*/ 114311 w 599394"/>
                <a:gd name="connsiteY20" fmla="*/ 289110 h 589770"/>
                <a:gd name="connsiteX21" fmla="*/ 202414 w 599394"/>
                <a:gd name="connsiteY21" fmla="*/ 289110 h 589770"/>
                <a:gd name="connsiteX22" fmla="*/ 202414 w 599394"/>
                <a:gd name="connsiteY22" fmla="*/ 377065 h 589770"/>
                <a:gd name="connsiteX23" fmla="*/ 114311 w 599394"/>
                <a:gd name="connsiteY23" fmla="*/ 377065 h 589770"/>
                <a:gd name="connsiteX24" fmla="*/ 73311 w 599394"/>
                <a:gd name="connsiteY24" fmla="*/ 262427 h 589770"/>
                <a:gd name="connsiteX25" fmla="*/ 64089 w 599394"/>
                <a:gd name="connsiteY25" fmla="*/ 271635 h 589770"/>
                <a:gd name="connsiteX26" fmla="*/ 64089 w 599394"/>
                <a:gd name="connsiteY26" fmla="*/ 517027 h 589770"/>
                <a:gd name="connsiteX27" fmla="*/ 73311 w 599394"/>
                <a:gd name="connsiteY27" fmla="*/ 526235 h 589770"/>
                <a:gd name="connsiteX28" fmla="*/ 526083 w 599394"/>
                <a:gd name="connsiteY28" fmla="*/ 526235 h 589770"/>
                <a:gd name="connsiteX29" fmla="*/ 535305 w 599394"/>
                <a:gd name="connsiteY29" fmla="*/ 517027 h 589770"/>
                <a:gd name="connsiteX30" fmla="*/ 535305 w 599394"/>
                <a:gd name="connsiteY30" fmla="*/ 271635 h 589770"/>
                <a:gd name="connsiteX31" fmla="*/ 526083 w 599394"/>
                <a:gd name="connsiteY31" fmla="*/ 262427 h 589770"/>
                <a:gd name="connsiteX32" fmla="*/ 437558 w 599394"/>
                <a:gd name="connsiteY32" fmla="*/ 35911 h 589770"/>
                <a:gd name="connsiteX33" fmla="*/ 428336 w 599394"/>
                <a:gd name="connsiteY33" fmla="*/ 45119 h 589770"/>
                <a:gd name="connsiteX34" fmla="*/ 428336 w 599394"/>
                <a:gd name="connsiteY34" fmla="*/ 169887 h 589770"/>
                <a:gd name="connsiteX35" fmla="*/ 437558 w 599394"/>
                <a:gd name="connsiteY35" fmla="*/ 179095 h 589770"/>
                <a:gd name="connsiteX36" fmla="*/ 473982 w 599394"/>
                <a:gd name="connsiteY36" fmla="*/ 179095 h 589770"/>
                <a:gd name="connsiteX37" fmla="*/ 483204 w 599394"/>
                <a:gd name="connsiteY37" fmla="*/ 169887 h 589770"/>
                <a:gd name="connsiteX38" fmla="*/ 483204 w 599394"/>
                <a:gd name="connsiteY38" fmla="*/ 45119 h 589770"/>
                <a:gd name="connsiteX39" fmla="*/ 473982 w 599394"/>
                <a:gd name="connsiteY39" fmla="*/ 35911 h 589770"/>
                <a:gd name="connsiteX40" fmla="*/ 125412 w 599394"/>
                <a:gd name="connsiteY40" fmla="*/ 35911 h 589770"/>
                <a:gd name="connsiteX41" fmla="*/ 116190 w 599394"/>
                <a:gd name="connsiteY41" fmla="*/ 45119 h 589770"/>
                <a:gd name="connsiteX42" fmla="*/ 116190 w 599394"/>
                <a:gd name="connsiteY42" fmla="*/ 169887 h 589770"/>
                <a:gd name="connsiteX43" fmla="*/ 125412 w 599394"/>
                <a:gd name="connsiteY43" fmla="*/ 179095 h 589770"/>
                <a:gd name="connsiteX44" fmla="*/ 161836 w 599394"/>
                <a:gd name="connsiteY44" fmla="*/ 179095 h 589770"/>
                <a:gd name="connsiteX45" fmla="*/ 171058 w 599394"/>
                <a:gd name="connsiteY45" fmla="*/ 169887 h 589770"/>
                <a:gd name="connsiteX46" fmla="*/ 171058 w 599394"/>
                <a:gd name="connsiteY46" fmla="*/ 45119 h 589770"/>
                <a:gd name="connsiteX47" fmla="*/ 161836 w 599394"/>
                <a:gd name="connsiteY47" fmla="*/ 35911 h 589770"/>
                <a:gd name="connsiteX48" fmla="*/ 92676 w 599394"/>
                <a:gd name="connsiteY48" fmla="*/ 0 h 589770"/>
                <a:gd name="connsiteX49" fmla="*/ 194573 w 599394"/>
                <a:gd name="connsiteY49" fmla="*/ 0 h 589770"/>
                <a:gd name="connsiteX50" fmla="*/ 207021 w 599394"/>
                <a:gd name="connsiteY50" fmla="*/ 12431 h 589770"/>
                <a:gd name="connsiteX51" fmla="*/ 207021 w 599394"/>
                <a:gd name="connsiteY51" fmla="*/ 84713 h 589770"/>
                <a:gd name="connsiteX52" fmla="*/ 392373 w 599394"/>
                <a:gd name="connsiteY52" fmla="*/ 84713 h 589770"/>
                <a:gd name="connsiteX53" fmla="*/ 392373 w 599394"/>
                <a:gd name="connsiteY53" fmla="*/ 12431 h 589770"/>
                <a:gd name="connsiteX54" fmla="*/ 404360 w 599394"/>
                <a:gd name="connsiteY54" fmla="*/ 0 h 589770"/>
                <a:gd name="connsiteX55" fmla="*/ 506718 w 599394"/>
                <a:gd name="connsiteY55" fmla="*/ 0 h 589770"/>
                <a:gd name="connsiteX56" fmla="*/ 519167 w 599394"/>
                <a:gd name="connsiteY56" fmla="*/ 12431 h 589770"/>
                <a:gd name="connsiteX57" fmla="*/ 519167 w 599394"/>
                <a:gd name="connsiteY57" fmla="*/ 84713 h 589770"/>
                <a:gd name="connsiteX58" fmla="*/ 586945 w 599394"/>
                <a:gd name="connsiteY58" fmla="*/ 84713 h 589770"/>
                <a:gd name="connsiteX59" fmla="*/ 599394 w 599394"/>
                <a:gd name="connsiteY59" fmla="*/ 97144 h 589770"/>
                <a:gd name="connsiteX60" fmla="*/ 599394 w 599394"/>
                <a:gd name="connsiteY60" fmla="*/ 577800 h 589770"/>
                <a:gd name="connsiteX61" fmla="*/ 586945 w 599394"/>
                <a:gd name="connsiteY61" fmla="*/ 589770 h 589770"/>
                <a:gd name="connsiteX62" fmla="*/ 12449 w 599394"/>
                <a:gd name="connsiteY62" fmla="*/ 589770 h 589770"/>
                <a:gd name="connsiteX63" fmla="*/ 0 w 599394"/>
                <a:gd name="connsiteY63" fmla="*/ 577800 h 589770"/>
                <a:gd name="connsiteX64" fmla="*/ 0 w 599394"/>
                <a:gd name="connsiteY64" fmla="*/ 97144 h 589770"/>
                <a:gd name="connsiteX65" fmla="*/ 12449 w 599394"/>
                <a:gd name="connsiteY65" fmla="*/ 84713 h 589770"/>
                <a:gd name="connsiteX66" fmla="*/ 80227 w 599394"/>
                <a:gd name="connsiteY66" fmla="*/ 84713 h 589770"/>
                <a:gd name="connsiteX67" fmla="*/ 80227 w 599394"/>
                <a:gd name="connsiteY67" fmla="*/ 12431 h 589770"/>
                <a:gd name="connsiteX68" fmla="*/ 92676 w 599394"/>
                <a:gd name="connsiteY68" fmla="*/ 0 h 589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9394" h="589770">
                  <a:moveTo>
                    <a:pt x="396980" y="411566"/>
                  </a:moveTo>
                  <a:lnTo>
                    <a:pt x="485009" y="411566"/>
                  </a:lnTo>
                  <a:lnTo>
                    <a:pt x="485009" y="499521"/>
                  </a:lnTo>
                  <a:lnTo>
                    <a:pt x="396980" y="499521"/>
                  </a:lnTo>
                  <a:close/>
                  <a:moveTo>
                    <a:pt x="255424" y="411566"/>
                  </a:moveTo>
                  <a:lnTo>
                    <a:pt x="343453" y="411566"/>
                  </a:lnTo>
                  <a:lnTo>
                    <a:pt x="343453" y="499521"/>
                  </a:lnTo>
                  <a:lnTo>
                    <a:pt x="255424" y="499521"/>
                  </a:lnTo>
                  <a:close/>
                  <a:moveTo>
                    <a:pt x="114311" y="411566"/>
                  </a:moveTo>
                  <a:lnTo>
                    <a:pt x="202414" y="411566"/>
                  </a:lnTo>
                  <a:lnTo>
                    <a:pt x="202414" y="499521"/>
                  </a:lnTo>
                  <a:lnTo>
                    <a:pt x="114311" y="499521"/>
                  </a:lnTo>
                  <a:close/>
                  <a:moveTo>
                    <a:pt x="396980" y="289110"/>
                  </a:moveTo>
                  <a:lnTo>
                    <a:pt x="485009" y="289110"/>
                  </a:lnTo>
                  <a:lnTo>
                    <a:pt x="485009" y="377065"/>
                  </a:lnTo>
                  <a:lnTo>
                    <a:pt x="396980" y="377065"/>
                  </a:lnTo>
                  <a:close/>
                  <a:moveTo>
                    <a:pt x="255424" y="289110"/>
                  </a:moveTo>
                  <a:lnTo>
                    <a:pt x="343453" y="289110"/>
                  </a:lnTo>
                  <a:lnTo>
                    <a:pt x="343453" y="377065"/>
                  </a:lnTo>
                  <a:lnTo>
                    <a:pt x="255424" y="377065"/>
                  </a:lnTo>
                  <a:close/>
                  <a:moveTo>
                    <a:pt x="114311" y="289110"/>
                  </a:moveTo>
                  <a:lnTo>
                    <a:pt x="202414" y="289110"/>
                  </a:lnTo>
                  <a:lnTo>
                    <a:pt x="202414" y="377065"/>
                  </a:lnTo>
                  <a:lnTo>
                    <a:pt x="114311" y="377065"/>
                  </a:lnTo>
                  <a:close/>
                  <a:moveTo>
                    <a:pt x="73311" y="262427"/>
                  </a:moveTo>
                  <a:cubicBezTo>
                    <a:pt x="68239" y="262427"/>
                    <a:pt x="64089" y="266570"/>
                    <a:pt x="64089" y="271635"/>
                  </a:cubicBezTo>
                  <a:lnTo>
                    <a:pt x="64089" y="517027"/>
                  </a:lnTo>
                  <a:cubicBezTo>
                    <a:pt x="64089" y="522091"/>
                    <a:pt x="68239" y="526235"/>
                    <a:pt x="73311" y="526235"/>
                  </a:cubicBezTo>
                  <a:lnTo>
                    <a:pt x="526083" y="526235"/>
                  </a:lnTo>
                  <a:cubicBezTo>
                    <a:pt x="531155" y="526235"/>
                    <a:pt x="535305" y="522091"/>
                    <a:pt x="535305" y="517027"/>
                  </a:cubicBezTo>
                  <a:lnTo>
                    <a:pt x="535305" y="271635"/>
                  </a:lnTo>
                  <a:cubicBezTo>
                    <a:pt x="535305" y="266570"/>
                    <a:pt x="531155" y="262427"/>
                    <a:pt x="526083" y="262427"/>
                  </a:cubicBezTo>
                  <a:close/>
                  <a:moveTo>
                    <a:pt x="437558" y="35911"/>
                  </a:moveTo>
                  <a:cubicBezTo>
                    <a:pt x="432486" y="35911"/>
                    <a:pt x="428336" y="40055"/>
                    <a:pt x="428336" y="45119"/>
                  </a:cubicBezTo>
                  <a:lnTo>
                    <a:pt x="428336" y="169887"/>
                  </a:lnTo>
                  <a:cubicBezTo>
                    <a:pt x="428336" y="174951"/>
                    <a:pt x="432486" y="179095"/>
                    <a:pt x="437558" y="179095"/>
                  </a:cubicBezTo>
                  <a:lnTo>
                    <a:pt x="473982" y="179095"/>
                  </a:lnTo>
                  <a:cubicBezTo>
                    <a:pt x="479054" y="179095"/>
                    <a:pt x="483204" y="174951"/>
                    <a:pt x="483204" y="169887"/>
                  </a:cubicBezTo>
                  <a:lnTo>
                    <a:pt x="483204" y="45119"/>
                  </a:lnTo>
                  <a:cubicBezTo>
                    <a:pt x="483204" y="40055"/>
                    <a:pt x="479054" y="35911"/>
                    <a:pt x="473982" y="35911"/>
                  </a:cubicBezTo>
                  <a:close/>
                  <a:moveTo>
                    <a:pt x="125412" y="35911"/>
                  </a:moveTo>
                  <a:cubicBezTo>
                    <a:pt x="120340" y="35911"/>
                    <a:pt x="116190" y="40055"/>
                    <a:pt x="116190" y="45119"/>
                  </a:cubicBezTo>
                  <a:lnTo>
                    <a:pt x="116190" y="169887"/>
                  </a:lnTo>
                  <a:cubicBezTo>
                    <a:pt x="116190" y="174951"/>
                    <a:pt x="120340" y="179095"/>
                    <a:pt x="125412" y="179095"/>
                  </a:cubicBezTo>
                  <a:lnTo>
                    <a:pt x="161836" y="179095"/>
                  </a:lnTo>
                  <a:cubicBezTo>
                    <a:pt x="166908" y="179095"/>
                    <a:pt x="171058" y="174951"/>
                    <a:pt x="171058" y="169887"/>
                  </a:cubicBezTo>
                  <a:lnTo>
                    <a:pt x="171058" y="45119"/>
                  </a:lnTo>
                  <a:cubicBezTo>
                    <a:pt x="171058" y="40055"/>
                    <a:pt x="166908" y="35911"/>
                    <a:pt x="161836" y="35911"/>
                  </a:cubicBezTo>
                  <a:close/>
                  <a:moveTo>
                    <a:pt x="92676" y="0"/>
                  </a:moveTo>
                  <a:lnTo>
                    <a:pt x="194573" y="0"/>
                  </a:lnTo>
                  <a:cubicBezTo>
                    <a:pt x="201489" y="0"/>
                    <a:pt x="207021" y="5525"/>
                    <a:pt x="207021" y="12431"/>
                  </a:cubicBezTo>
                  <a:lnTo>
                    <a:pt x="207021" y="84713"/>
                  </a:lnTo>
                  <a:lnTo>
                    <a:pt x="392373" y="84713"/>
                  </a:lnTo>
                  <a:lnTo>
                    <a:pt x="392373" y="12431"/>
                  </a:lnTo>
                  <a:cubicBezTo>
                    <a:pt x="392373" y="5525"/>
                    <a:pt x="397905" y="0"/>
                    <a:pt x="404360" y="0"/>
                  </a:cubicBezTo>
                  <a:lnTo>
                    <a:pt x="506718" y="0"/>
                  </a:lnTo>
                  <a:cubicBezTo>
                    <a:pt x="513635" y="0"/>
                    <a:pt x="519167" y="5525"/>
                    <a:pt x="519167" y="12431"/>
                  </a:cubicBezTo>
                  <a:lnTo>
                    <a:pt x="519167" y="84713"/>
                  </a:lnTo>
                  <a:lnTo>
                    <a:pt x="586945" y="84713"/>
                  </a:lnTo>
                  <a:cubicBezTo>
                    <a:pt x="593861" y="84713"/>
                    <a:pt x="599394" y="90238"/>
                    <a:pt x="599394" y="97144"/>
                  </a:cubicBezTo>
                  <a:lnTo>
                    <a:pt x="599394" y="577800"/>
                  </a:lnTo>
                  <a:cubicBezTo>
                    <a:pt x="599394" y="584245"/>
                    <a:pt x="593861" y="589770"/>
                    <a:pt x="586945" y="589770"/>
                  </a:cubicBezTo>
                  <a:lnTo>
                    <a:pt x="12449" y="589770"/>
                  </a:lnTo>
                  <a:cubicBezTo>
                    <a:pt x="5533" y="589770"/>
                    <a:pt x="0" y="584245"/>
                    <a:pt x="0" y="577800"/>
                  </a:cubicBezTo>
                  <a:lnTo>
                    <a:pt x="0" y="97144"/>
                  </a:lnTo>
                  <a:cubicBezTo>
                    <a:pt x="0" y="90238"/>
                    <a:pt x="5533" y="84713"/>
                    <a:pt x="12449" y="84713"/>
                  </a:cubicBezTo>
                  <a:lnTo>
                    <a:pt x="80227" y="84713"/>
                  </a:lnTo>
                  <a:lnTo>
                    <a:pt x="80227" y="12431"/>
                  </a:lnTo>
                  <a:cubicBezTo>
                    <a:pt x="80227" y="5525"/>
                    <a:pt x="85759" y="0"/>
                    <a:pt x="92676" y="0"/>
                  </a:cubicBezTo>
                  <a:close/>
                </a:path>
              </a:pathLst>
            </a:cu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200" kern="1200"/>
            </a:p>
          </p:txBody>
        </p:sp>
        <p:sp>
          <p:nvSpPr>
            <p:cNvPr id="21" name="íŝļïďê"/>
            <p:cNvSpPr/>
            <p:nvPr/>
          </p:nvSpPr>
          <p:spPr>
            <a:xfrm>
              <a:off x="5331972" y="4405222"/>
              <a:ext cx="452336" cy="407900"/>
            </a:xfrm>
            <a:custGeom>
              <a:avLst/>
              <a:gdLst>
                <a:gd name="connsiteX0" fmla="*/ 521432 w 608344"/>
                <a:gd name="connsiteY0" fmla="*/ 370453 h 548582"/>
                <a:gd name="connsiteX1" fmla="*/ 465737 w 608344"/>
                <a:gd name="connsiteY1" fmla="*/ 425787 h 548582"/>
                <a:gd name="connsiteX2" fmla="*/ 442491 w 608344"/>
                <a:gd name="connsiteY2" fmla="*/ 402479 h 548582"/>
                <a:gd name="connsiteX3" fmla="*/ 418201 w 608344"/>
                <a:gd name="connsiteY3" fmla="*/ 426545 h 548582"/>
                <a:gd name="connsiteX4" fmla="*/ 441447 w 608344"/>
                <a:gd name="connsiteY4" fmla="*/ 449948 h 548582"/>
                <a:gd name="connsiteX5" fmla="*/ 465642 w 608344"/>
                <a:gd name="connsiteY5" fmla="*/ 474204 h 548582"/>
                <a:gd name="connsiteX6" fmla="*/ 489932 w 608344"/>
                <a:gd name="connsiteY6" fmla="*/ 450043 h 548582"/>
                <a:gd name="connsiteX7" fmla="*/ 545532 w 608344"/>
                <a:gd name="connsiteY7" fmla="*/ 394709 h 548582"/>
                <a:gd name="connsiteX8" fmla="*/ 481962 w 608344"/>
                <a:gd name="connsiteY8" fmla="*/ 296170 h 548582"/>
                <a:gd name="connsiteX9" fmla="*/ 608344 w 608344"/>
                <a:gd name="connsiteY9" fmla="*/ 422376 h 548582"/>
                <a:gd name="connsiteX10" fmla="*/ 481962 w 608344"/>
                <a:gd name="connsiteY10" fmla="*/ 548582 h 548582"/>
                <a:gd name="connsiteX11" fmla="*/ 355579 w 608344"/>
                <a:gd name="connsiteY11" fmla="*/ 422376 h 548582"/>
                <a:gd name="connsiteX12" fmla="*/ 481962 w 608344"/>
                <a:gd name="connsiteY12" fmla="*/ 296170 h 548582"/>
                <a:gd name="connsiteX13" fmla="*/ 255835 w 608344"/>
                <a:gd name="connsiteY13" fmla="*/ 446 h 548582"/>
                <a:gd name="connsiteX14" fmla="*/ 317801 w 608344"/>
                <a:gd name="connsiteY14" fmla="*/ 13616 h 548582"/>
                <a:gd name="connsiteX15" fmla="*/ 348072 w 608344"/>
                <a:gd name="connsiteY15" fmla="*/ 41661 h 548582"/>
                <a:gd name="connsiteX16" fmla="*/ 381190 w 608344"/>
                <a:gd name="connsiteY16" fmla="*/ 146831 h 548582"/>
                <a:gd name="connsiteX17" fmla="*/ 378913 w 608344"/>
                <a:gd name="connsiteY17" fmla="*/ 156211 h 548582"/>
                <a:gd name="connsiteX18" fmla="*/ 387833 w 608344"/>
                <a:gd name="connsiteY18" fmla="*/ 200458 h 548582"/>
                <a:gd name="connsiteX19" fmla="*/ 366387 w 608344"/>
                <a:gd name="connsiteY19" fmla="*/ 237694 h 548582"/>
                <a:gd name="connsiteX20" fmla="*/ 351393 w 608344"/>
                <a:gd name="connsiteY20" fmla="*/ 278720 h 548582"/>
                <a:gd name="connsiteX21" fmla="*/ 351393 w 608344"/>
                <a:gd name="connsiteY21" fmla="*/ 322873 h 548582"/>
                <a:gd name="connsiteX22" fmla="*/ 317611 w 608344"/>
                <a:gd name="connsiteY22" fmla="*/ 422358 h 548582"/>
                <a:gd name="connsiteX23" fmla="*/ 376635 w 608344"/>
                <a:gd name="connsiteY23" fmla="*/ 548088 h 548582"/>
                <a:gd name="connsiteX24" fmla="*/ 26855 w 608344"/>
                <a:gd name="connsiteY24" fmla="*/ 548088 h 548582"/>
                <a:gd name="connsiteX25" fmla="*/ 0 w 608344"/>
                <a:gd name="connsiteY25" fmla="*/ 521274 h 548582"/>
                <a:gd name="connsiteX26" fmla="*/ 0 w 608344"/>
                <a:gd name="connsiteY26" fmla="*/ 473806 h 548582"/>
                <a:gd name="connsiteX27" fmla="*/ 19453 w 608344"/>
                <a:gd name="connsiteY27" fmla="*/ 432969 h 548582"/>
                <a:gd name="connsiteX28" fmla="*/ 173751 w 608344"/>
                <a:gd name="connsiteY28" fmla="*/ 334242 h 548582"/>
                <a:gd name="connsiteX29" fmla="*/ 176408 w 608344"/>
                <a:gd name="connsiteY29" fmla="*/ 329884 h 548582"/>
                <a:gd name="connsiteX30" fmla="*/ 176408 w 608344"/>
                <a:gd name="connsiteY30" fmla="*/ 278720 h 548582"/>
                <a:gd name="connsiteX31" fmla="*/ 161320 w 608344"/>
                <a:gd name="connsiteY31" fmla="*/ 237694 h 548582"/>
                <a:gd name="connsiteX32" fmla="*/ 139969 w 608344"/>
                <a:gd name="connsiteY32" fmla="*/ 200458 h 548582"/>
                <a:gd name="connsiteX33" fmla="*/ 148320 w 608344"/>
                <a:gd name="connsiteY33" fmla="*/ 156211 h 548582"/>
                <a:gd name="connsiteX34" fmla="*/ 146042 w 608344"/>
                <a:gd name="connsiteY34" fmla="*/ 146736 h 548582"/>
                <a:gd name="connsiteX35" fmla="*/ 145758 w 608344"/>
                <a:gd name="connsiteY35" fmla="*/ 95099 h 548582"/>
                <a:gd name="connsiteX36" fmla="*/ 176029 w 608344"/>
                <a:gd name="connsiteY36" fmla="*/ 42135 h 548582"/>
                <a:gd name="connsiteX37" fmla="*/ 203928 w 608344"/>
                <a:gd name="connsiteY37" fmla="*/ 19017 h 548582"/>
                <a:gd name="connsiteX38" fmla="*/ 231162 w 608344"/>
                <a:gd name="connsiteY38" fmla="*/ 5089 h 548582"/>
                <a:gd name="connsiteX39" fmla="*/ 255835 w 608344"/>
                <a:gd name="connsiteY39" fmla="*/ 446 h 54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08344" h="548582">
                  <a:moveTo>
                    <a:pt x="521432" y="370453"/>
                  </a:moveTo>
                  <a:lnTo>
                    <a:pt x="465737" y="425787"/>
                  </a:lnTo>
                  <a:lnTo>
                    <a:pt x="442491" y="402479"/>
                  </a:lnTo>
                  <a:lnTo>
                    <a:pt x="418201" y="426545"/>
                  </a:lnTo>
                  <a:lnTo>
                    <a:pt x="441447" y="449948"/>
                  </a:lnTo>
                  <a:lnTo>
                    <a:pt x="465642" y="474204"/>
                  </a:lnTo>
                  <a:lnTo>
                    <a:pt x="489932" y="450043"/>
                  </a:lnTo>
                  <a:lnTo>
                    <a:pt x="545532" y="394709"/>
                  </a:lnTo>
                  <a:close/>
                  <a:moveTo>
                    <a:pt x="481962" y="296170"/>
                  </a:moveTo>
                  <a:cubicBezTo>
                    <a:pt x="551795" y="296170"/>
                    <a:pt x="608344" y="352641"/>
                    <a:pt x="608344" y="422376"/>
                  </a:cubicBezTo>
                  <a:cubicBezTo>
                    <a:pt x="608344" y="492111"/>
                    <a:pt x="551795" y="548582"/>
                    <a:pt x="481962" y="548582"/>
                  </a:cubicBezTo>
                  <a:cubicBezTo>
                    <a:pt x="412129" y="548582"/>
                    <a:pt x="355579" y="492111"/>
                    <a:pt x="355579" y="422376"/>
                  </a:cubicBezTo>
                  <a:cubicBezTo>
                    <a:pt x="355579" y="352641"/>
                    <a:pt x="412129" y="296170"/>
                    <a:pt x="481962" y="296170"/>
                  </a:cubicBezTo>
                  <a:close/>
                  <a:moveTo>
                    <a:pt x="255835" y="446"/>
                  </a:moveTo>
                  <a:cubicBezTo>
                    <a:pt x="282785" y="-1828"/>
                    <a:pt x="303187" y="4899"/>
                    <a:pt x="317801" y="13616"/>
                  </a:cubicBezTo>
                  <a:cubicBezTo>
                    <a:pt x="339721" y="25744"/>
                    <a:pt x="348072" y="41661"/>
                    <a:pt x="348072" y="41661"/>
                  </a:cubicBezTo>
                  <a:cubicBezTo>
                    <a:pt x="348072" y="41661"/>
                    <a:pt x="398176" y="45167"/>
                    <a:pt x="381190" y="146831"/>
                  </a:cubicBezTo>
                  <a:cubicBezTo>
                    <a:pt x="380621" y="149863"/>
                    <a:pt x="379862" y="153085"/>
                    <a:pt x="378913" y="156211"/>
                  </a:cubicBezTo>
                  <a:cubicBezTo>
                    <a:pt x="388592" y="156211"/>
                    <a:pt x="398271" y="163507"/>
                    <a:pt x="387833" y="200458"/>
                  </a:cubicBezTo>
                  <a:cubicBezTo>
                    <a:pt x="379672" y="229262"/>
                    <a:pt x="372080" y="237221"/>
                    <a:pt x="366387" y="237694"/>
                  </a:cubicBezTo>
                  <a:cubicBezTo>
                    <a:pt x="364394" y="250675"/>
                    <a:pt x="359175" y="265076"/>
                    <a:pt x="351393" y="278720"/>
                  </a:cubicBezTo>
                  <a:lnTo>
                    <a:pt x="351393" y="322873"/>
                  </a:lnTo>
                  <a:cubicBezTo>
                    <a:pt x="330232" y="350539"/>
                    <a:pt x="317611" y="385027"/>
                    <a:pt x="317611" y="422358"/>
                  </a:cubicBezTo>
                  <a:cubicBezTo>
                    <a:pt x="317611" y="472764"/>
                    <a:pt x="340480" y="518053"/>
                    <a:pt x="376635" y="548088"/>
                  </a:cubicBezTo>
                  <a:lnTo>
                    <a:pt x="26855" y="548088"/>
                  </a:lnTo>
                  <a:cubicBezTo>
                    <a:pt x="12052" y="548088"/>
                    <a:pt x="0" y="536055"/>
                    <a:pt x="0" y="521274"/>
                  </a:cubicBezTo>
                  <a:lnTo>
                    <a:pt x="0" y="473806"/>
                  </a:lnTo>
                  <a:cubicBezTo>
                    <a:pt x="0" y="457983"/>
                    <a:pt x="7212" y="443013"/>
                    <a:pt x="19453" y="432969"/>
                  </a:cubicBezTo>
                  <a:cubicBezTo>
                    <a:pt x="86638" y="377921"/>
                    <a:pt x="159043" y="341443"/>
                    <a:pt x="173751" y="334242"/>
                  </a:cubicBezTo>
                  <a:cubicBezTo>
                    <a:pt x="175365" y="333484"/>
                    <a:pt x="176408" y="331779"/>
                    <a:pt x="176408" y="329884"/>
                  </a:cubicBezTo>
                  <a:lnTo>
                    <a:pt x="176408" y="278720"/>
                  </a:lnTo>
                  <a:cubicBezTo>
                    <a:pt x="168437" y="265076"/>
                    <a:pt x="163313" y="250675"/>
                    <a:pt x="161320" y="237694"/>
                  </a:cubicBezTo>
                  <a:cubicBezTo>
                    <a:pt x="155627" y="237221"/>
                    <a:pt x="148035" y="229072"/>
                    <a:pt x="139969" y="200458"/>
                  </a:cubicBezTo>
                  <a:cubicBezTo>
                    <a:pt x="129531" y="164170"/>
                    <a:pt x="138925" y="156496"/>
                    <a:pt x="148320" y="156211"/>
                  </a:cubicBezTo>
                  <a:cubicBezTo>
                    <a:pt x="147371" y="153085"/>
                    <a:pt x="146612" y="149863"/>
                    <a:pt x="146042" y="146736"/>
                  </a:cubicBezTo>
                  <a:cubicBezTo>
                    <a:pt x="142436" y="128450"/>
                    <a:pt x="141487" y="111396"/>
                    <a:pt x="145758" y="95099"/>
                  </a:cubicBezTo>
                  <a:cubicBezTo>
                    <a:pt x="150787" y="73212"/>
                    <a:pt x="162744" y="55684"/>
                    <a:pt x="176029" y="42135"/>
                  </a:cubicBezTo>
                  <a:cubicBezTo>
                    <a:pt x="184379" y="33134"/>
                    <a:pt x="193869" y="25459"/>
                    <a:pt x="203928" y="19017"/>
                  </a:cubicBezTo>
                  <a:cubicBezTo>
                    <a:pt x="212183" y="13332"/>
                    <a:pt x="221293" y="8405"/>
                    <a:pt x="231162" y="5089"/>
                  </a:cubicBezTo>
                  <a:cubicBezTo>
                    <a:pt x="238849" y="2625"/>
                    <a:pt x="247105" y="825"/>
                    <a:pt x="255835" y="446"/>
                  </a:cubicBezTo>
                  <a:close/>
                </a:path>
              </a:pathLst>
            </a:cu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200" kern="1200"/>
            </a:p>
          </p:txBody>
        </p:sp>
        <p:sp>
          <p:nvSpPr>
            <p:cNvPr id="22" name="îṣḻíďè"/>
            <p:cNvSpPr/>
            <p:nvPr/>
          </p:nvSpPr>
          <p:spPr>
            <a:xfrm>
              <a:off x="5318204" y="2381951"/>
              <a:ext cx="466104" cy="549000"/>
            </a:xfrm>
            <a:custGeom>
              <a:avLst/>
              <a:gdLst>
                <a:gd name="T0" fmla="*/ 94 w 294"/>
                <a:gd name="T1" fmla="*/ 150 h 347"/>
                <a:gd name="T2" fmla="*/ 94 w 294"/>
                <a:gd name="T3" fmla="*/ 277 h 347"/>
                <a:gd name="T4" fmla="*/ 85 w 294"/>
                <a:gd name="T5" fmla="*/ 290 h 347"/>
                <a:gd name="T6" fmla="*/ 58 w 294"/>
                <a:gd name="T7" fmla="*/ 294 h 347"/>
                <a:gd name="T8" fmla="*/ 58 w 294"/>
                <a:gd name="T9" fmla="*/ 294 h 347"/>
                <a:gd name="T10" fmla="*/ 1 w 294"/>
                <a:gd name="T11" fmla="*/ 257 h 347"/>
                <a:gd name="T12" fmla="*/ 1 w 294"/>
                <a:gd name="T13" fmla="*/ 94 h 347"/>
                <a:gd name="T14" fmla="*/ 23 w 294"/>
                <a:gd name="T15" fmla="*/ 52 h 347"/>
                <a:gd name="T16" fmla="*/ 100 w 294"/>
                <a:gd name="T17" fmla="*/ 3 h 347"/>
                <a:gd name="T18" fmla="*/ 114 w 294"/>
                <a:gd name="T19" fmla="*/ 3 h 347"/>
                <a:gd name="T20" fmla="*/ 121 w 294"/>
                <a:gd name="T21" fmla="*/ 14 h 347"/>
                <a:gd name="T22" fmla="*/ 121 w 294"/>
                <a:gd name="T23" fmla="*/ 34 h 347"/>
                <a:gd name="T24" fmla="*/ 107 w 294"/>
                <a:gd name="T25" fmla="*/ 47 h 347"/>
                <a:gd name="T26" fmla="*/ 95 w 294"/>
                <a:gd name="T27" fmla="*/ 38 h 347"/>
                <a:gd name="T28" fmla="*/ 36 w 294"/>
                <a:gd name="T29" fmla="*/ 76 h 347"/>
                <a:gd name="T30" fmla="*/ 27 w 294"/>
                <a:gd name="T31" fmla="*/ 90 h 347"/>
                <a:gd name="T32" fmla="*/ 30 w 294"/>
                <a:gd name="T33" fmla="*/ 100 h 347"/>
                <a:gd name="T34" fmla="*/ 68 w 294"/>
                <a:gd name="T35" fmla="*/ 92 h 347"/>
                <a:gd name="T36" fmla="*/ 166 w 294"/>
                <a:gd name="T37" fmla="*/ 27 h 347"/>
                <a:gd name="T38" fmla="*/ 180 w 294"/>
                <a:gd name="T39" fmla="*/ 26 h 347"/>
                <a:gd name="T40" fmla="*/ 187 w 294"/>
                <a:gd name="T41" fmla="*/ 38 h 347"/>
                <a:gd name="T42" fmla="*/ 187 w 294"/>
                <a:gd name="T43" fmla="*/ 40 h 347"/>
                <a:gd name="T44" fmla="*/ 181 w 294"/>
                <a:gd name="T45" fmla="*/ 51 h 347"/>
                <a:gd name="T46" fmla="*/ 120 w 294"/>
                <a:gd name="T47" fmla="*/ 92 h 347"/>
                <a:gd name="T48" fmla="*/ 94 w 294"/>
                <a:gd name="T49" fmla="*/ 150 h 347"/>
                <a:gd name="T50" fmla="*/ 294 w 294"/>
                <a:gd name="T51" fmla="*/ 85 h 347"/>
                <a:gd name="T52" fmla="*/ 294 w 294"/>
                <a:gd name="T53" fmla="*/ 258 h 347"/>
                <a:gd name="T54" fmla="*/ 288 w 294"/>
                <a:gd name="T55" fmla="*/ 270 h 347"/>
                <a:gd name="T56" fmla="*/ 194 w 294"/>
                <a:gd name="T57" fmla="*/ 340 h 347"/>
                <a:gd name="T58" fmla="*/ 164 w 294"/>
                <a:gd name="T59" fmla="*/ 347 h 347"/>
                <a:gd name="T60" fmla="*/ 107 w 294"/>
                <a:gd name="T61" fmla="*/ 307 h 347"/>
                <a:gd name="T62" fmla="*/ 107 w 294"/>
                <a:gd name="T63" fmla="*/ 146 h 347"/>
                <a:gd name="T64" fmla="*/ 107 w 294"/>
                <a:gd name="T65" fmla="*/ 142 h 347"/>
                <a:gd name="T66" fmla="*/ 107 w 294"/>
                <a:gd name="T67" fmla="*/ 142 h 347"/>
                <a:gd name="T68" fmla="*/ 128 w 294"/>
                <a:gd name="T69" fmla="*/ 105 h 347"/>
                <a:gd name="T70" fmla="*/ 206 w 294"/>
                <a:gd name="T71" fmla="*/ 50 h 347"/>
                <a:gd name="T72" fmla="*/ 220 w 294"/>
                <a:gd name="T73" fmla="*/ 50 h 347"/>
                <a:gd name="T74" fmla="*/ 227 w 294"/>
                <a:gd name="T75" fmla="*/ 61 h 347"/>
                <a:gd name="T76" fmla="*/ 227 w 294"/>
                <a:gd name="T77" fmla="*/ 81 h 347"/>
                <a:gd name="T78" fmla="*/ 214 w 294"/>
                <a:gd name="T79" fmla="*/ 94 h 347"/>
                <a:gd name="T80" fmla="*/ 202 w 294"/>
                <a:gd name="T81" fmla="*/ 86 h 347"/>
                <a:gd name="T82" fmla="*/ 144 w 294"/>
                <a:gd name="T83" fmla="*/ 126 h 347"/>
                <a:gd name="T84" fmla="*/ 134 w 294"/>
                <a:gd name="T85" fmla="*/ 142 h 347"/>
                <a:gd name="T86" fmla="*/ 137 w 294"/>
                <a:gd name="T87" fmla="*/ 151 h 347"/>
                <a:gd name="T88" fmla="*/ 180 w 294"/>
                <a:gd name="T89" fmla="*/ 144 h 347"/>
                <a:gd name="T90" fmla="*/ 272 w 294"/>
                <a:gd name="T91" fmla="*/ 75 h 347"/>
                <a:gd name="T92" fmla="*/ 286 w 294"/>
                <a:gd name="T93" fmla="*/ 73 h 347"/>
                <a:gd name="T94" fmla="*/ 294 w 294"/>
                <a:gd name="T95" fmla="*/ 85 h 347"/>
                <a:gd name="T96" fmla="*/ 267 w 294"/>
                <a:gd name="T97" fmla="*/ 145 h 347"/>
                <a:gd name="T98" fmla="*/ 201 w 294"/>
                <a:gd name="T99" fmla="*/ 196 h 347"/>
                <a:gd name="T100" fmla="*/ 201 w 294"/>
                <a:gd name="T101" fmla="*/ 223 h 347"/>
                <a:gd name="T102" fmla="*/ 267 w 294"/>
                <a:gd name="T103" fmla="*/ 171 h 347"/>
                <a:gd name="T104" fmla="*/ 267 w 294"/>
                <a:gd name="T105" fmla="*/ 145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4" h="347">
                  <a:moveTo>
                    <a:pt x="94" y="150"/>
                  </a:moveTo>
                  <a:lnTo>
                    <a:pt x="94" y="277"/>
                  </a:lnTo>
                  <a:cubicBezTo>
                    <a:pt x="94" y="283"/>
                    <a:pt x="90" y="288"/>
                    <a:pt x="85" y="290"/>
                  </a:cubicBezTo>
                  <a:cubicBezTo>
                    <a:pt x="77" y="292"/>
                    <a:pt x="68" y="294"/>
                    <a:pt x="58" y="294"/>
                  </a:cubicBezTo>
                  <a:lnTo>
                    <a:pt x="58" y="294"/>
                  </a:lnTo>
                  <a:cubicBezTo>
                    <a:pt x="31" y="294"/>
                    <a:pt x="1" y="282"/>
                    <a:pt x="1" y="257"/>
                  </a:cubicBezTo>
                  <a:lnTo>
                    <a:pt x="1" y="94"/>
                  </a:lnTo>
                  <a:cubicBezTo>
                    <a:pt x="0" y="83"/>
                    <a:pt x="4" y="63"/>
                    <a:pt x="23" y="52"/>
                  </a:cubicBezTo>
                  <a:cubicBezTo>
                    <a:pt x="31" y="47"/>
                    <a:pt x="77" y="18"/>
                    <a:pt x="100" y="3"/>
                  </a:cubicBezTo>
                  <a:cubicBezTo>
                    <a:pt x="104" y="0"/>
                    <a:pt x="109" y="0"/>
                    <a:pt x="114" y="3"/>
                  </a:cubicBezTo>
                  <a:cubicBezTo>
                    <a:pt x="118" y="5"/>
                    <a:pt x="121" y="9"/>
                    <a:pt x="121" y="14"/>
                  </a:cubicBezTo>
                  <a:lnTo>
                    <a:pt x="121" y="34"/>
                  </a:lnTo>
                  <a:cubicBezTo>
                    <a:pt x="121" y="41"/>
                    <a:pt x="115" y="47"/>
                    <a:pt x="107" y="47"/>
                  </a:cubicBezTo>
                  <a:cubicBezTo>
                    <a:pt x="101" y="47"/>
                    <a:pt x="97" y="43"/>
                    <a:pt x="95" y="38"/>
                  </a:cubicBezTo>
                  <a:cubicBezTo>
                    <a:pt x="74" y="52"/>
                    <a:pt x="43" y="71"/>
                    <a:pt x="36" y="76"/>
                  </a:cubicBezTo>
                  <a:cubicBezTo>
                    <a:pt x="29" y="79"/>
                    <a:pt x="27" y="87"/>
                    <a:pt x="27" y="90"/>
                  </a:cubicBezTo>
                  <a:cubicBezTo>
                    <a:pt x="27" y="95"/>
                    <a:pt x="28" y="98"/>
                    <a:pt x="30" y="100"/>
                  </a:cubicBezTo>
                  <a:cubicBezTo>
                    <a:pt x="35" y="105"/>
                    <a:pt x="50" y="102"/>
                    <a:pt x="68" y="92"/>
                  </a:cubicBezTo>
                  <a:cubicBezTo>
                    <a:pt x="84" y="82"/>
                    <a:pt x="166" y="28"/>
                    <a:pt x="166" y="27"/>
                  </a:cubicBezTo>
                  <a:cubicBezTo>
                    <a:pt x="171" y="24"/>
                    <a:pt x="176" y="24"/>
                    <a:pt x="180" y="26"/>
                  </a:cubicBezTo>
                  <a:cubicBezTo>
                    <a:pt x="184" y="29"/>
                    <a:pt x="187" y="33"/>
                    <a:pt x="187" y="38"/>
                  </a:cubicBezTo>
                  <a:lnTo>
                    <a:pt x="187" y="40"/>
                  </a:lnTo>
                  <a:cubicBezTo>
                    <a:pt x="187" y="44"/>
                    <a:pt x="185" y="48"/>
                    <a:pt x="181" y="51"/>
                  </a:cubicBezTo>
                  <a:cubicBezTo>
                    <a:pt x="181" y="51"/>
                    <a:pt x="125" y="89"/>
                    <a:pt x="120" y="92"/>
                  </a:cubicBezTo>
                  <a:cubicBezTo>
                    <a:pt x="100" y="104"/>
                    <a:pt x="94" y="119"/>
                    <a:pt x="94" y="150"/>
                  </a:cubicBezTo>
                  <a:close/>
                  <a:moveTo>
                    <a:pt x="294" y="85"/>
                  </a:moveTo>
                  <a:lnTo>
                    <a:pt x="294" y="258"/>
                  </a:lnTo>
                  <a:cubicBezTo>
                    <a:pt x="294" y="263"/>
                    <a:pt x="291" y="267"/>
                    <a:pt x="288" y="270"/>
                  </a:cubicBezTo>
                  <a:cubicBezTo>
                    <a:pt x="288" y="270"/>
                    <a:pt x="210" y="330"/>
                    <a:pt x="194" y="340"/>
                  </a:cubicBezTo>
                  <a:cubicBezTo>
                    <a:pt x="186" y="345"/>
                    <a:pt x="175" y="347"/>
                    <a:pt x="164" y="347"/>
                  </a:cubicBezTo>
                  <a:cubicBezTo>
                    <a:pt x="136" y="347"/>
                    <a:pt x="107" y="332"/>
                    <a:pt x="107" y="307"/>
                  </a:cubicBezTo>
                  <a:lnTo>
                    <a:pt x="107" y="146"/>
                  </a:lnTo>
                  <a:lnTo>
                    <a:pt x="107" y="142"/>
                  </a:lnTo>
                  <a:cubicBezTo>
                    <a:pt x="107" y="142"/>
                    <a:pt x="107" y="142"/>
                    <a:pt x="107" y="142"/>
                  </a:cubicBezTo>
                  <a:cubicBezTo>
                    <a:pt x="107" y="132"/>
                    <a:pt x="110" y="118"/>
                    <a:pt x="128" y="105"/>
                  </a:cubicBezTo>
                  <a:cubicBezTo>
                    <a:pt x="139" y="97"/>
                    <a:pt x="204" y="52"/>
                    <a:pt x="206" y="50"/>
                  </a:cubicBezTo>
                  <a:cubicBezTo>
                    <a:pt x="210" y="48"/>
                    <a:pt x="216" y="47"/>
                    <a:pt x="220" y="50"/>
                  </a:cubicBezTo>
                  <a:cubicBezTo>
                    <a:pt x="224" y="52"/>
                    <a:pt x="227" y="57"/>
                    <a:pt x="227" y="61"/>
                  </a:cubicBezTo>
                  <a:lnTo>
                    <a:pt x="227" y="81"/>
                  </a:lnTo>
                  <a:cubicBezTo>
                    <a:pt x="227" y="88"/>
                    <a:pt x="221" y="94"/>
                    <a:pt x="214" y="94"/>
                  </a:cubicBezTo>
                  <a:cubicBezTo>
                    <a:pt x="208" y="94"/>
                    <a:pt x="204" y="91"/>
                    <a:pt x="202" y="86"/>
                  </a:cubicBezTo>
                  <a:cubicBezTo>
                    <a:pt x="181" y="100"/>
                    <a:pt x="151" y="121"/>
                    <a:pt x="144" y="126"/>
                  </a:cubicBezTo>
                  <a:cubicBezTo>
                    <a:pt x="135" y="132"/>
                    <a:pt x="134" y="137"/>
                    <a:pt x="134" y="142"/>
                  </a:cubicBezTo>
                  <a:cubicBezTo>
                    <a:pt x="134" y="146"/>
                    <a:pt x="135" y="149"/>
                    <a:pt x="137" y="151"/>
                  </a:cubicBezTo>
                  <a:cubicBezTo>
                    <a:pt x="144" y="157"/>
                    <a:pt x="162" y="155"/>
                    <a:pt x="180" y="144"/>
                  </a:cubicBezTo>
                  <a:cubicBezTo>
                    <a:pt x="194" y="136"/>
                    <a:pt x="251" y="91"/>
                    <a:pt x="272" y="75"/>
                  </a:cubicBezTo>
                  <a:cubicBezTo>
                    <a:pt x="276" y="72"/>
                    <a:pt x="282" y="71"/>
                    <a:pt x="286" y="73"/>
                  </a:cubicBezTo>
                  <a:cubicBezTo>
                    <a:pt x="291" y="76"/>
                    <a:pt x="294" y="80"/>
                    <a:pt x="294" y="85"/>
                  </a:cubicBezTo>
                  <a:close/>
                  <a:moveTo>
                    <a:pt x="267" y="145"/>
                  </a:moveTo>
                  <a:lnTo>
                    <a:pt x="201" y="196"/>
                  </a:lnTo>
                  <a:lnTo>
                    <a:pt x="201" y="223"/>
                  </a:lnTo>
                  <a:lnTo>
                    <a:pt x="267" y="171"/>
                  </a:lnTo>
                  <a:lnTo>
                    <a:pt x="267" y="145"/>
                  </a:lnTo>
                  <a:close/>
                </a:path>
              </a:pathLst>
            </a:custGeom>
            <a:solidFill>
              <a:srgbClr val="ED7D3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ctr" anchorCtr="0">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lvl="0" algn="ctr" defTabSz="977900">
                <a:lnSpc>
                  <a:spcPct val="90000"/>
                </a:lnSpc>
                <a:spcBef>
                  <a:spcPct val="0"/>
                </a:spcBef>
                <a:spcAft>
                  <a:spcPct val="35000"/>
                </a:spcAft>
              </a:pPr>
              <a:endParaRPr lang="en-US" sz="2200" kern="1200"/>
            </a:p>
          </p:txBody>
        </p:sp>
      </p:grpSp>
      <p:sp>
        <p:nvSpPr>
          <p:cNvPr id="23"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24" name="Rectangle 2"/>
          <p:cNvSpPr txBox="1">
            <a:spLocks noChangeArrowheads="1"/>
          </p:cNvSpPr>
          <p:nvPr/>
        </p:nvSpPr>
        <p:spPr bwMode="auto">
          <a:xfrm>
            <a:off x="416733" y="63288"/>
            <a:ext cx="3064065"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800" dirty="0">
                <a:solidFill>
                  <a:srgbClr val="ED7D31"/>
                </a:solidFill>
              </a:rPr>
              <a:t>我公司企业文化的建立方法</a:t>
            </a:r>
            <a:endParaRPr lang="zh-CN" altLang="en-US" sz="18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8979385" y="2057400"/>
            <a:ext cx="1368152" cy="1368152"/>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9" name="椭圆 28"/>
          <p:cNvSpPr/>
          <p:nvPr/>
        </p:nvSpPr>
        <p:spPr>
          <a:xfrm>
            <a:off x="5416566" y="2057400"/>
            <a:ext cx="1368152" cy="1368152"/>
          </a:xfrm>
          <a:prstGeom prst="ellipse">
            <a:avLst/>
          </a:prstGeom>
          <a:solidFill>
            <a:srgbClr val="ED7D3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2" name="椭圆 1"/>
          <p:cNvSpPr/>
          <p:nvPr/>
        </p:nvSpPr>
        <p:spPr>
          <a:xfrm>
            <a:off x="1853746" y="2057400"/>
            <a:ext cx="1368152" cy="1368152"/>
          </a:xfrm>
          <a:prstGeom prst="ellipse">
            <a:avLst/>
          </a:prstGeom>
          <a:solidFill>
            <a:schemeClr val="bg1">
              <a:lumMod val="50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a:p>
        </p:txBody>
      </p:sp>
      <p:sp>
        <p:nvSpPr>
          <p:cNvPr id="18" name="文本框 17"/>
          <p:cNvSpPr txBox="1"/>
          <p:nvPr/>
        </p:nvSpPr>
        <p:spPr>
          <a:xfrm>
            <a:off x="1222375" y="3861048"/>
            <a:ext cx="2625725" cy="400110"/>
          </a:xfrm>
          <a:prstGeom prst="rect">
            <a:avLst/>
          </a:prstGeom>
          <a:noFill/>
        </p:spPr>
        <p:txBody>
          <a:bodyPr>
            <a:spAutoFit/>
          </a:bodyPr>
          <a:lstStyle/>
          <a:p>
            <a:pPr algn="ctr">
              <a:defRPr/>
            </a:pPr>
            <a:r>
              <a:rPr lang="zh-CN" altLang="en-US" sz="2000" dirty="0">
                <a:solidFill>
                  <a:schemeClr val="tx1">
                    <a:lumMod val="85000"/>
                    <a:lumOff val="15000"/>
                  </a:schemeClr>
                </a:solidFill>
                <a:latin typeface="华文细黑" panose="02010600040101010101" charset="-122"/>
                <a:ea typeface="华文细黑" panose="02010600040101010101" charset="-122"/>
              </a:rPr>
              <a:t>新人的甄选</a:t>
            </a:r>
            <a:endParaRPr lang="en-US" altLang="zh-CN" sz="2000" dirty="0">
              <a:solidFill>
                <a:schemeClr val="tx1">
                  <a:lumMod val="85000"/>
                  <a:lumOff val="15000"/>
                </a:schemeClr>
              </a:solidFill>
              <a:latin typeface="华文细黑" panose="02010600040101010101" charset="-122"/>
              <a:ea typeface="华文细黑" panose="02010600040101010101" charset="-122"/>
            </a:endParaRPr>
          </a:p>
        </p:txBody>
      </p:sp>
      <p:sp>
        <p:nvSpPr>
          <p:cNvPr id="19" name="文本框 18"/>
          <p:cNvSpPr txBox="1"/>
          <p:nvPr/>
        </p:nvSpPr>
        <p:spPr>
          <a:xfrm>
            <a:off x="1222375" y="4416494"/>
            <a:ext cx="2625725" cy="1131079"/>
          </a:xfrm>
          <a:prstGeom prst="rect">
            <a:avLst/>
          </a:prstGeom>
          <a:noFill/>
        </p:spPr>
        <p:txBody>
          <a:bodyPr>
            <a:spAutoFit/>
          </a:bodyPr>
          <a:lstStyle/>
          <a:p>
            <a:pPr algn="ctr">
              <a:lnSpc>
                <a:spcPct val="150000"/>
              </a:lnSpc>
              <a:defRPr/>
            </a:pPr>
            <a:r>
              <a:rPr lang="zh-CN" altLang="en-US" sz="1100" dirty="0">
                <a:latin typeface="华文细黑" panose="02010600040101010101" charset="-122"/>
                <a:ea typeface="华文细黑" panose="02010600040101010101" charset="-122"/>
                <a:sym typeface="+mn-ea"/>
              </a:rPr>
              <a:t>甄选的目的在雇用一些具备专业知识及技能的应征者。并且雇用的人应该具有相似于该企业的价值观</a:t>
            </a:r>
            <a:endParaRPr lang="zh-CN" altLang="en-US" sz="1100" dirty="0">
              <a:latin typeface="华文细黑" panose="02010600040101010101" charset="-122"/>
              <a:ea typeface="华文细黑" panose="02010600040101010101" charset="-122"/>
              <a:sym typeface="+mn-ea"/>
            </a:endParaRPr>
          </a:p>
          <a:p>
            <a:pPr algn="ctr">
              <a:lnSpc>
                <a:spcPct val="150000"/>
              </a:lnSpc>
              <a:defRPr/>
            </a:pPr>
            <a:endParaRPr lang="en-US" altLang="zh-CN" sz="1200" dirty="0">
              <a:solidFill>
                <a:schemeClr val="tx1">
                  <a:lumMod val="65000"/>
                  <a:lumOff val="35000"/>
                </a:schemeClr>
              </a:solidFill>
              <a:ea typeface="方正兰亭细黑_GBK" panose="02000000000000000000" pitchFamily="2" charset="-122"/>
            </a:endParaRPr>
          </a:p>
        </p:txBody>
      </p:sp>
      <p:sp>
        <p:nvSpPr>
          <p:cNvPr id="20" name="文本框 19"/>
          <p:cNvSpPr txBox="1"/>
          <p:nvPr/>
        </p:nvSpPr>
        <p:spPr>
          <a:xfrm>
            <a:off x="4783138" y="3861048"/>
            <a:ext cx="2625725" cy="400110"/>
          </a:xfrm>
          <a:prstGeom prst="rect">
            <a:avLst/>
          </a:prstGeom>
          <a:noFill/>
        </p:spPr>
        <p:txBody>
          <a:bodyPr>
            <a:spAutoFit/>
          </a:bodyPr>
          <a:lstStyle/>
          <a:p>
            <a:pPr algn="ctr">
              <a:defRPr/>
            </a:pPr>
            <a:r>
              <a:rPr lang="zh-CN" altLang="en-US" sz="2000" dirty="0">
                <a:solidFill>
                  <a:schemeClr val="tx1">
                    <a:lumMod val="85000"/>
                    <a:lumOff val="15000"/>
                  </a:schemeClr>
                </a:solidFill>
                <a:latin typeface="华文细黑" panose="02010600040101010101" charset="-122"/>
                <a:ea typeface="华文细黑" panose="02010600040101010101" charset="-122"/>
              </a:rPr>
              <a:t>中高管的影响</a:t>
            </a:r>
            <a:endParaRPr lang="en-US" altLang="zh-CN" sz="2000" dirty="0">
              <a:solidFill>
                <a:schemeClr val="tx1">
                  <a:lumMod val="85000"/>
                  <a:lumOff val="15000"/>
                </a:schemeClr>
              </a:solidFill>
              <a:latin typeface="华文细黑" panose="02010600040101010101" charset="-122"/>
              <a:ea typeface="华文细黑" panose="02010600040101010101" charset="-122"/>
            </a:endParaRPr>
          </a:p>
        </p:txBody>
      </p:sp>
      <p:sp>
        <p:nvSpPr>
          <p:cNvPr id="21" name="文本框 20"/>
          <p:cNvSpPr txBox="1"/>
          <p:nvPr/>
        </p:nvSpPr>
        <p:spPr>
          <a:xfrm>
            <a:off x="4783138" y="4416494"/>
            <a:ext cx="2625725" cy="1356397"/>
          </a:xfrm>
          <a:prstGeom prst="rect">
            <a:avLst/>
          </a:prstGeom>
          <a:noFill/>
        </p:spPr>
        <p:txBody>
          <a:bodyPr>
            <a:spAutoFit/>
          </a:bodyPr>
          <a:lstStyle/>
          <a:p>
            <a:pPr algn="ctr">
              <a:lnSpc>
                <a:spcPct val="150000"/>
              </a:lnSpc>
              <a:defRPr/>
            </a:pPr>
            <a:r>
              <a:rPr lang="zh-CN" altLang="en-US" sz="1100" dirty="0">
                <a:latin typeface="华文细黑" panose="02010600040101010101" charset="-122"/>
                <a:ea typeface="华文细黑" panose="02010600040101010101" charset="-122"/>
                <a:sym typeface="+mn-ea"/>
              </a:rPr>
              <a:t>注意：中高管的言行、行事作风、取舍标准下属也会受到影响。大到做事的风险取向、授权程度，小到衣着领带、讲话风格，无不可成为员工仿效的标准</a:t>
            </a:r>
            <a:endParaRPr lang="zh-CN" altLang="en-US" sz="1100" dirty="0">
              <a:latin typeface="华文细黑" panose="02010600040101010101" charset="-122"/>
              <a:ea typeface="华文细黑" panose="02010600040101010101" charset="-122"/>
              <a:sym typeface="+mn-ea"/>
            </a:endParaRPr>
          </a:p>
          <a:p>
            <a:pPr algn="ctr">
              <a:lnSpc>
                <a:spcPct val="150000"/>
              </a:lnSpc>
              <a:defRPr/>
            </a:pPr>
            <a:endParaRPr lang="en-US" altLang="zh-CN" sz="1200" dirty="0">
              <a:solidFill>
                <a:schemeClr val="tx1">
                  <a:lumMod val="65000"/>
                  <a:lumOff val="35000"/>
                </a:schemeClr>
              </a:solidFill>
              <a:ea typeface="方正兰亭细黑_GBK" panose="02000000000000000000" pitchFamily="2" charset="-122"/>
            </a:endParaRPr>
          </a:p>
        </p:txBody>
      </p:sp>
      <p:sp>
        <p:nvSpPr>
          <p:cNvPr id="22" name="文本框 21"/>
          <p:cNvSpPr txBox="1"/>
          <p:nvPr/>
        </p:nvSpPr>
        <p:spPr>
          <a:xfrm>
            <a:off x="8337550" y="3861048"/>
            <a:ext cx="2625725" cy="400110"/>
          </a:xfrm>
          <a:prstGeom prst="rect">
            <a:avLst/>
          </a:prstGeom>
          <a:noFill/>
        </p:spPr>
        <p:txBody>
          <a:bodyPr>
            <a:spAutoFit/>
          </a:bodyPr>
          <a:lstStyle/>
          <a:p>
            <a:pPr algn="ctr">
              <a:defRPr/>
            </a:pPr>
            <a:r>
              <a:rPr lang="zh-CN" altLang="en-US" sz="2000" dirty="0">
                <a:solidFill>
                  <a:schemeClr val="tx1">
                    <a:lumMod val="85000"/>
                    <a:lumOff val="15000"/>
                  </a:schemeClr>
                </a:solidFill>
                <a:latin typeface="华文细黑" panose="02010600040101010101" charset="-122"/>
                <a:ea typeface="华文细黑" panose="02010600040101010101" charset="-122"/>
              </a:rPr>
              <a:t>结合公司特点</a:t>
            </a:r>
            <a:endParaRPr lang="en-US" altLang="zh-CN" sz="2000" dirty="0">
              <a:solidFill>
                <a:schemeClr val="tx1">
                  <a:lumMod val="85000"/>
                  <a:lumOff val="15000"/>
                </a:schemeClr>
              </a:solidFill>
              <a:latin typeface="华文细黑" panose="02010600040101010101" charset="-122"/>
              <a:ea typeface="华文细黑" panose="02010600040101010101" charset="-122"/>
            </a:endParaRPr>
          </a:p>
        </p:txBody>
      </p:sp>
      <p:sp>
        <p:nvSpPr>
          <p:cNvPr id="23" name="文本框 22"/>
          <p:cNvSpPr txBox="1">
            <a:spLocks noChangeArrowheads="1"/>
          </p:cNvSpPr>
          <p:nvPr/>
        </p:nvSpPr>
        <p:spPr bwMode="auto">
          <a:xfrm>
            <a:off x="8337550" y="4416494"/>
            <a:ext cx="2625725" cy="183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lnSpc>
                <a:spcPct val="150000"/>
              </a:lnSpc>
            </a:pPr>
            <a:r>
              <a:rPr lang="zh-CN" altLang="en-US" sz="1100" dirty="0">
                <a:latin typeface="华文细黑" panose="02010600040101010101" charset="-122"/>
                <a:ea typeface="华文细黑" panose="02010600040101010101" charset="-122"/>
                <a:sym typeface="+mn-ea"/>
              </a:rPr>
              <a:t>结合我公司的特点提出我们的企业核心价值观和策略，企业核心价值观是企业文化的构成要素、指导原则，也是必备的核心文化经营策略受到企业文化的影响，但它也会影响企业文化。如我公司重视弹性、自主、创新。</a:t>
            </a:r>
            <a:endParaRPr lang="zh-CN" altLang="en-US" sz="1100" dirty="0">
              <a:latin typeface="华文细黑" panose="02010600040101010101" charset="-122"/>
              <a:ea typeface="华文细黑" panose="02010600040101010101" charset="-122"/>
              <a:sym typeface="+mn-ea"/>
            </a:endParaRPr>
          </a:p>
          <a:p>
            <a:pPr algn="ctr">
              <a:lnSpc>
                <a:spcPct val="150000"/>
              </a:lnSpc>
            </a:pPr>
            <a:r>
              <a:rPr lang="zh-CN" altLang="en-US" sz="1100" dirty="0">
                <a:latin typeface="华文细黑" panose="02010600040101010101" charset="-122"/>
                <a:ea typeface="华文细黑" panose="02010600040101010101" charset="-122"/>
                <a:sym typeface="+mn-ea"/>
              </a:rPr>
              <a:t> </a:t>
            </a:r>
            <a:endParaRPr lang="zh-CN" altLang="en-US" sz="1100" dirty="0">
              <a:latin typeface="华文细黑" panose="02010600040101010101" charset="-122"/>
              <a:ea typeface="华文细黑" panose="02010600040101010101" charset="-122"/>
              <a:sym typeface="+mn-ea"/>
            </a:endParaRPr>
          </a:p>
        </p:txBody>
      </p:sp>
      <p:sp>
        <p:nvSpPr>
          <p:cNvPr id="24" name="call-center-worker-with-headset_46010"/>
          <p:cNvSpPr>
            <a:spLocks noChangeAspect="1"/>
          </p:cNvSpPr>
          <p:nvPr/>
        </p:nvSpPr>
        <p:spPr bwMode="auto">
          <a:xfrm>
            <a:off x="2265547" y="2371180"/>
            <a:ext cx="544550" cy="740593"/>
          </a:xfrm>
          <a:custGeom>
            <a:avLst/>
            <a:gdLst>
              <a:gd name="connsiteX0" fmla="*/ 374083 w 447102"/>
              <a:gd name="connsiteY0" fmla="*/ 129981 h 608062"/>
              <a:gd name="connsiteX1" fmla="*/ 395933 w 447102"/>
              <a:gd name="connsiteY1" fmla="*/ 129981 h 608062"/>
              <a:gd name="connsiteX2" fmla="*/ 447102 w 447102"/>
              <a:gd name="connsiteY2" fmla="*/ 181066 h 608062"/>
              <a:gd name="connsiteX3" fmla="*/ 446826 w 447102"/>
              <a:gd name="connsiteY3" fmla="*/ 577687 h 608062"/>
              <a:gd name="connsiteX4" fmla="*/ 416401 w 447102"/>
              <a:gd name="connsiteY4" fmla="*/ 608062 h 608062"/>
              <a:gd name="connsiteX5" fmla="*/ 385884 w 447102"/>
              <a:gd name="connsiteY5" fmla="*/ 577687 h 608062"/>
              <a:gd name="connsiteX6" fmla="*/ 385884 w 447102"/>
              <a:gd name="connsiteY6" fmla="*/ 396267 h 608062"/>
              <a:gd name="connsiteX7" fmla="*/ 365601 w 447102"/>
              <a:gd name="connsiteY7" fmla="*/ 396267 h 608062"/>
              <a:gd name="connsiteX8" fmla="*/ 365601 w 447102"/>
              <a:gd name="connsiteY8" fmla="*/ 577687 h 608062"/>
              <a:gd name="connsiteX9" fmla="*/ 371962 w 447102"/>
              <a:gd name="connsiteY9" fmla="*/ 601803 h 608062"/>
              <a:gd name="connsiteX10" fmla="*/ 353523 w 447102"/>
              <a:gd name="connsiteY10" fmla="*/ 608062 h 608062"/>
              <a:gd name="connsiteX11" fmla="*/ 323006 w 447102"/>
              <a:gd name="connsiteY11" fmla="*/ 577687 h 608062"/>
              <a:gd name="connsiteX12" fmla="*/ 323006 w 447102"/>
              <a:gd name="connsiteY12" fmla="*/ 280198 h 608062"/>
              <a:gd name="connsiteX13" fmla="*/ 332226 w 447102"/>
              <a:gd name="connsiteY13" fmla="*/ 276332 h 608062"/>
              <a:gd name="connsiteX14" fmla="*/ 335729 w 447102"/>
              <a:gd name="connsiteY14" fmla="*/ 274768 h 608062"/>
              <a:gd name="connsiteX15" fmla="*/ 343750 w 447102"/>
              <a:gd name="connsiteY15" fmla="*/ 268877 h 608062"/>
              <a:gd name="connsiteX16" fmla="*/ 421933 w 447102"/>
              <a:gd name="connsiteY16" fmla="*/ 176464 h 608062"/>
              <a:gd name="connsiteX17" fmla="*/ 422117 w 447102"/>
              <a:gd name="connsiteY17" fmla="*/ 176188 h 608062"/>
              <a:gd name="connsiteX18" fmla="*/ 421933 w 447102"/>
              <a:gd name="connsiteY18" fmla="*/ 176372 h 608062"/>
              <a:gd name="connsiteX19" fmla="*/ 333425 w 447102"/>
              <a:gd name="connsiteY19" fmla="*/ 257647 h 608062"/>
              <a:gd name="connsiteX20" fmla="*/ 326233 w 447102"/>
              <a:gd name="connsiteY20" fmla="*/ 262342 h 608062"/>
              <a:gd name="connsiteX21" fmla="*/ 234775 w 447102"/>
              <a:gd name="connsiteY21" fmla="*/ 301184 h 608062"/>
              <a:gd name="connsiteX22" fmla="*/ 224818 w 447102"/>
              <a:gd name="connsiteY22" fmla="*/ 303209 h 608062"/>
              <a:gd name="connsiteX23" fmla="*/ 201400 w 447102"/>
              <a:gd name="connsiteY23" fmla="*/ 287746 h 608062"/>
              <a:gd name="connsiteX24" fmla="*/ 214860 w 447102"/>
              <a:gd name="connsiteY24" fmla="*/ 254518 h 608062"/>
              <a:gd name="connsiteX25" fmla="*/ 302262 w 447102"/>
              <a:gd name="connsiteY25" fmla="*/ 217332 h 608062"/>
              <a:gd name="connsiteX26" fmla="*/ 387544 w 447102"/>
              <a:gd name="connsiteY26" fmla="*/ 139093 h 608062"/>
              <a:gd name="connsiteX27" fmla="*/ 323006 w 447102"/>
              <a:gd name="connsiteY27" fmla="*/ 184840 h 608062"/>
              <a:gd name="connsiteX28" fmla="*/ 323006 w 447102"/>
              <a:gd name="connsiteY28" fmla="*/ 181066 h 608062"/>
              <a:gd name="connsiteX29" fmla="*/ 374083 w 447102"/>
              <a:gd name="connsiteY29" fmla="*/ 129981 h 608062"/>
              <a:gd name="connsiteX30" fmla="*/ 51156 w 447102"/>
              <a:gd name="connsiteY30" fmla="*/ 129981 h 608062"/>
              <a:gd name="connsiteX31" fmla="*/ 73000 w 447102"/>
              <a:gd name="connsiteY31" fmla="*/ 129981 h 608062"/>
              <a:gd name="connsiteX32" fmla="*/ 124156 w 447102"/>
              <a:gd name="connsiteY32" fmla="*/ 181066 h 608062"/>
              <a:gd name="connsiteX33" fmla="*/ 124156 w 447102"/>
              <a:gd name="connsiteY33" fmla="*/ 190639 h 608062"/>
              <a:gd name="connsiteX34" fmla="*/ 68945 w 447102"/>
              <a:gd name="connsiteY34" fmla="*/ 148022 h 608062"/>
              <a:gd name="connsiteX35" fmla="*/ 136691 w 447102"/>
              <a:gd name="connsiteY35" fmla="*/ 213374 h 608062"/>
              <a:gd name="connsiteX36" fmla="*/ 198077 w 447102"/>
              <a:gd name="connsiteY36" fmla="*/ 247522 h 608062"/>
              <a:gd name="connsiteX37" fmla="*/ 187385 w 447102"/>
              <a:gd name="connsiteY37" fmla="*/ 293729 h 608062"/>
              <a:gd name="connsiteX38" fmla="*/ 192823 w 447102"/>
              <a:gd name="connsiteY38" fmla="*/ 302657 h 608062"/>
              <a:gd name="connsiteX39" fmla="*/ 109132 w 447102"/>
              <a:gd name="connsiteY39" fmla="*/ 256082 h 608062"/>
              <a:gd name="connsiteX40" fmla="*/ 103786 w 447102"/>
              <a:gd name="connsiteY40" fmla="*/ 252125 h 608062"/>
              <a:gd name="connsiteX41" fmla="*/ 33643 w 447102"/>
              <a:gd name="connsiteY41" fmla="*/ 184564 h 608062"/>
              <a:gd name="connsiteX42" fmla="*/ 96320 w 447102"/>
              <a:gd name="connsiteY42" fmla="*/ 259856 h 608062"/>
              <a:gd name="connsiteX43" fmla="*/ 97334 w 447102"/>
              <a:gd name="connsiteY43" fmla="*/ 260869 h 608062"/>
              <a:gd name="connsiteX44" fmla="*/ 103878 w 447102"/>
              <a:gd name="connsiteY44" fmla="*/ 265471 h 608062"/>
              <a:gd name="connsiteX45" fmla="*/ 124156 w 447102"/>
              <a:gd name="connsiteY45" fmla="*/ 279830 h 608062"/>
              <a:gd name="connsiteX46" fmla="*/ 124063 w 447102"/>
              <a:gd name="connsiteY46" fmla="*/ 577687 h 608062"/>
              <a:gd name="connsiteX47" fmla="*/ 93647 w 447102"/>
              <a:gd name="connsiteY47" fmla="*/ 608062 h 608062"/>
              <a:gd name="connsiteX48" fmla="*/ 75212 w 447102"/>
              <a:gd name="connsiteY48" fmla="*/ 601803 h 608062"/>
              <a:gd name="connsiteX49" fmla="*/ 81572 w 447102"/>
              <a:gd name="connsiteY49" fmla="*/ 577687 h 608062"/>
              <a:gd name="connsiteX50" fmla="*/ 81572 w 447102"/>
              <a:gd name="connsiteY50" fmla="*/ 396267 h 608062"/>
              <a:gd name="connsiteX51" fmla="*/ 61202 w 447102"/>
              <a:gd name="connsiteY51" fmla="*/ 396267 h 608062"/>
              <a:gd name="connsiteX52" fmla="*/ 61202 w 447102"/>
              <a:gd name="connsiteY52" fmla="*/ 577687 h 608062"/>
              <a:gd name="connsiteX53" fmla="*/ 30786 w 447102"/>
              <a:gd name="connsiteY53" fmla="*/ 608062 h 608062"/>
              <a:gd name="connsiteX54" fmla="*/ 277 w 447102"/>
              <a:gd name="connsiteY54" fmla="*/ 577687 h 608062"/>
              <a:gd name="connsiteX55" fmla="*/ 0 w 447102"/>
              <a:gd name="connsiteY55" fmla="*/ 181066 h 608062"/>
              <a:gd name="connsiteX56" fmla="*/ 51156 w 447102"/>
              <a:gd name="connsiteY56" fmla="*/ 129981 h 608062"/>
              <a:gd name="connsiteX57" fmla="*/ 385040 w 447102"/>
              <a:gd name="connsiteY57" fmla="*/ 0 h 608062"/>
              <a:gd name="connsiteX58" fmla="*/ 444421 w 447102"/>
              <a:gd name="connsiteY58" fmla="*/ 59275 h 608062"/>
              <a:gd name="connsiteX59" fmla="*/ 385040 w 447102"/>
              <a:gd name="connsiteY59" fmla="*/ 118550 h 608062"/>
              <a:gd name="connsiteX60" fmla="*/ 325659 w 447102"/>
              <a:gd name="connsiteY60" fmla="*/ 59275 h 608062"/>
              <a:gd name="connsiteX61" fmla="*/ 385040 w 447102"/>
              <a:gd name="connsiteY61" fmla="*/ 0 h 608062"/>
              <a:gd name="connsiteX62" fmla="*/ 62097 w 447102"/>
              <a:gd name="connsiteY62" fmla="*/ 0 h 608062"/>
              <a:gd name="connsiteX63" fmla="*/ 121513 w 447102"/>
              <a:gd name="connsiteY63" fmla="*/ 59275 h 608062"/>
              <a:gd name="connsiteX64" fmla="*/ 62097 w 447102"/>
              <a:gd name="connsiteY64" fmla="*/ 118550 h 608062"/>
              <a:gd name="connsiteX65" fmla="*/ 2681 w 447102"/>
              <a:gd name="connsiteY65" fmla="*/ 59275 h 608062"/>
              <a:gd name="connsiteX66" fmla="*/ 62097 w 447102"/>
              <a:gd name="connsiteY66" fmla="*/ 0 h 608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447102" h="608062">
                <a:moveTo>
                  <a:pt x="374083" y="129981"/>
                </a:moveTo>
                <a:lnTo>
                  <a:pt x="395933" y="129981"/>
                </a:lnTo>
                <a:cubicBezTo>
                  <a:pt x="424238" y="129981"/>
                  <a:pt x="447102" y="152900"/>
                  <a:pt x="447102" y="181066"/>
                </a:cubicBezTo>
                <a:cubicBezTo>
                  <a:pt x="447102" y="321802"/>
                  <a:pt x="446826" y="577687"/>
                  <a:pt x="446826" y="577687"/>
                </a:cubicBezTo>
                <a:cubicBezTo>
                  <a:pt x="446826" y="594439"/>
                  <a:pt x="433181" y="608062"/>
                  <a:pt x="416401" y="608062"/>
                </a:cubicBezTo>
                <a:cubicBezTo>
                  <a:pt x="399529" y="608062"/>
                  <a:pt x="385884" y="594439"/>
                  <a:pt x="385884" y="577687"/>
                </a:cubicBezTo>
                <a:lnTo>
                  <a:pt x="385884" y="396267"/>
                </a:lnTo>
                <a:lnTo>
                  <a:pt x="365601" y="396267"/>
                </a:lnTo>
                <a:lnTo>
                  <a:pt x="365601" y="577687"/>
                </a:lnTo>
                <a:cubicBezTo>
                  <a:pt x="365601" y="586431"/>
                  <a:pt x="367998" y="594531"/>
                  <a:pt x="371962" y="601803"/>
                </a:cubicBezTo>
                <a:cubicBezTo>
                  <a:pt x="366799" y="605669"/>
                  <a:pt x="360438" y="608062"/>
                  <a:pt x="353523" y="608062"/>
                </a:cubicBezTo>
                <a:cubicBezTo>
                  <a:pt x="336651" y="608062"/>
                  <a:pt x="323006" y="594439"/>
                  <a:pt x="323006" y="577687"/>
                </a:cubicBezTo>
                <a:lnTo>
                  <a:pt x="323006" y="280198"/>
                </a:lnTo>
                <a:lnTo>
                  <a:pt x="332226" y="276332"/>
                </a:lnTo>
                <a:lnTo>
                  <a:pt x="335729" y="274768"/>
                </a:lnTo>
                <a:cubicBezTo>
                  <a:pt x="338772" y="273479"/>
                  <a:pt x="341538" y="271546"/>
                  <a:pt x="343750" y="268877"/>
                </a:cubicBezTo>
                <a:lnTo>
                  <a:pt x="421933" y="176464"/>
                </a:lnTo>
                <a:cubicBezTo>
                  <a:pt x="422025" y="176372"/>
                  <a:pt x="422025" y="176280"/>
                  <a:pt x="422117" y="176188"/>
                </a:cubicBezTo>
                <a:cubicBezTo>
                  <a:pt x="422025" y="176188"/>
                  <a:pt x="422025" y="176372"/>
                  <a:pt x="421933" y="176372"/>
                </a:cubicBezTo>
                <a:lnTo>
                  <a:pt x="333425" y="257647"/>
                </a:lnTo>
                <a:cubicBezTo>
                  <a:pt x="331304" y="259580"/>
                  <a:pt x="328907" y="261145"/>
                  <a:pt x="326233" y="262342"/>
                </a:cubicBezTo>
                <a:lnTo>
                  <a:pt x="234775" y="301184"/>
                </a:lnTo>
                <a:cubicBezTo>
                  <a:pt x="231548" y="302565"/>
                  <a:pt x="228137" y="303209"/>
                  <a:pt x="224818" y="303209"/>
                </a:cubicBezTo>
                <a:cubicBezTo>
                  <a:pt x="214953" y="303209"/>
                  <a:pt x="205549" y="297411"/>
                  <a:pt x="201400" y="287746"/>
                </a:cubicBezTo>
                <a:cubicBezTo>
                  <a:pt x="195960" y="274860"/>
                  <a:pt x="201953" y="259948"/>
                  <a:pt x="214860" y="254518"/>
                </a:cubicBezTo>
                <a:lnTo>
                  <a:pt x="302262" y="217332"/>
                </a:lnTo>
                <a:lnTo>
                  <a:pt x="387544" y="139093"/>
                </a:lnTo>
                <a:lnTo>
                  <a:pt x="323006" y="184840"/>
                </a:lnTo>
                <a:lnTo>
                  <a:pt x="323006" y="181066"/>
                </a:lnTo>
                <a:cubicBezTo>
                  <a:pt x="323006" y="152900"/>
                  <a:pt x="345871" y="129981"/>
                  <a:pt x="374083" y="129981"/>
                </a:cubicBezTo>
                <a:close/>
                <a:moveTo>
                  <a:pt x="51156" y="129981"/>
                </a:moveTo>
                <a:lnTo>
                  <a:pt x="73000" y="129981"/>
                </a:lnTo>
                <a:cubicBezTo>
                  <a:pt x="101205" y="129981"/>
                  <a:pt x="124156" y="152900"/>
                  <a:pt x="124156" y="181066"/>
                </a:cubicBezTo>
                <a:lnTo>
                  <a:pt x="124156" y="190639"/>
                </a:lnTo>
                <a:lnTo>
                  <a:pt x="68945" y="148022"/>
                </a:lnTo>
                <a:lnTo>
                  <a:pt x="136691" y="213374"/>
                </a:lnTo>
                <a:lnTo>
                  <a:pt x="198077" y="247522"/>
                </a:lnTo>
                <a:cubicBezTo>
                  <a:pt x="185265" y="258752"/>
                  <a:pt x="180380" y="277161"/>
                  <a:pt x="187385" y="293729"/>
                </a:cubicBezTo>
                <a:cubicBezTo>
                  <a:pt x="188860" y="297042"/>
                  <a:pt x="190704" y="299896"/>
                  <a:pt x="192823" y="302657"/>
                </a:cubicBezTo>
                <a:lnTo>
                  <a:pt x="109132" y="256082"/>
                </a:lnTo>
                <a:cubicBezTo>
                  <a:pt x="107196" y="254978"/>
                  <a:pt x="105445" y="253689"/>
                  <a:pt x="103786" y="252125"/>
                </a:cubicBezTo>
                <a:lnTo>
                  <a:pt x="33643" y="184564"/>
                </a:lnTo>
                <a:lnTo>
                  <a:pt x="96320" y="259856"/>
                </a:lnTo>
                <a:cubicBezTo>
                  <a:pt x="96596" y="260224"/>
                  <a:pt x="96965" y="260593"/>
                  <a:pt x="97334" y="260869"/>
                </a:cubicBezTo>
                <a:lnTo>
                  <a:pt x="103878" y="265471"/>
                </a:lnTo>
                <a:lnTo>
                  <a:pt x="124156" y="279830"/>
                </a:lnTo>
                <a:lnTo>
                  <a:pt x="124063" y="577687"/>
                </a:lnTo>
                <a:cubicBezTo>
                  <a:pt x="124063" y="594439"/>
                  <a:pt x="110422" y="608062"/>
                  <a:pt x="93647" y="608062"/>
                </a:cubicBezTo>
                <a:cubicBezTo>
                  <a:pt x="86642" y="608062"/>
                  <a:pt x="80282" y="605669"/>
                  <a:pt x="75212" y="601803"/>
                </a:cubicBezTo>
                <a:cubicBezTo>
                  <a:pt x="79084" y="594531"/>
                  <a:pt x="81572" y="586431"/>
                  <a:pt x="81572" y="577687"/>
                </a:cubicBezTo>
                <a:lnTo>
                  <a:pt x="81572" y="396267"/>
                </a:lnTo>
                <a:lnTo>
                  <a:pt x="61202" y="396267"/>
                </a:lnTo>
                <a:lnTo>
                  <a:pt x="61202" y="577687"/>
                </a:lnTo>
                <a:cubicBezTo>
                  <a:pt x="61202" y="594439"/>
                  <a:pt x="47561" y="608062"/>
                  <a:pt x="30786" y="608062"/>
                </a:cubicBezTo>
                <a:cubicBezTo>
                  <a:pt x="13918" y="608062"/>
                  <a:pt x="277" y="594439"/>
                  <a:pt x="277" y="577687"/>
                </a:cubicBezTo>
                <a:cubicBezTo>
                  <a:pt x="277" y="577687"/>
                  <a:pt x="0" y="326313"/>
                  <a:pt x="0" y="181066"/>
                </a:cubicBezTo>
                <a:cubicBezTo>
                  <a:pt x="0" y="152900"/>
                  <a:pt x="22951" y="129981"/>
                  <a:pt x="51156" y="129981"/>
                </a:cubicBezTo>
                <a:close/>
                <a:moveTo>
                  <a:pt x="385040" y="0"/>
                </a:moveTo>
                <a:cubicBezTo>
                  <a:pt x="417835" y="0"/>
                  <a:pt x="444421" y="26538"/>
                  <a:pt x="444421" y="59275"/>
                </a:cubicBezTo>
                <a:cubicBezTo>
                  <a:pt x="444421" y="92012"/>
                  <a:pt x="417835" y="118550"/>
                  <a:pt x="385040" y="118550"/>
                </a:cubicBezTo>
                <a:cubicBezTo>
                  <a:pt x="352245" y="118550"/>
                  <a:pt x="325659" y="92012"/>
                  <a:pt x="325659" y="59275"/>
                </a:cubicBezTo>
                <a:cubicBezTo>
                  <a:pt x="325659" y="26538"/>
                  <a:pt x="352245" y="0"/>
                  <a:pt x="385040" y="0"/>
                </a:cubicBezTo>
                <a:close/>
                <a:moveTo>
                  <a:pt x="62097" y="0"/>
                </a:moveTo>
                <a:cubicBezTo>
                  <a:pt x="94912" y="0"/>
                  <a:pt x="121513" y="26538"/>
                  <a:pt x="121513" y="59275"/>
                </a:cubicBezTo>
                <a:cubicBezTo>
                  <a:pt x="121513" y="92012"/>
                  <a:pt x="94912" y="118550"/>
                  <a:pt x="62097" y="118550"/>
                </a:cubicBezTo>
                <a:cubicBezTo>
                  <a:pt x="29282" y="118550"/>
                  <a:pt x="2681" y="92012"/>
                  <a:pt x="2681" y="59275"/>
                </a:cubicBezTo>
                <a:cubicBezTo>
                  <a:pt x="2681" y="26538"/>
                  <a:pt x="29282" y="0"/>
                  <a:pt x="62097" y="0"/>
                </a:cubicBezTo>
                <a:close/>
              </a:path>
            </a:pathLst>
          </a:custGeom>
          <a:solidFill>
            <a:schemeClr val="bg1"/>
          </a:solidFill>
          <a:ln>
            <a:noFill/>
          </a:ln>
        </p:spPr>
        <p:txBody>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endParaRPr lang="zh-CN" altLang="en-US"/>
          </a:p>
        </p:txBody>
      </p:sp>
      <p:sp>
        <p:nvSpPr>
          <p:cNvPr id="27" name="call-center-worker-with-headset_46010"/>
          <p:cNvSpPr>
            <a:spLocks noChangeAspect="1"/>
          </p:cNvSpPr>
          <p:nvPr/>
        </p:nvSpPr>
        <p:spPr bwMode="auto">
          <a:xfrm>
            <a:off x="9228304" y="2363710"/>
            <a:ext cx="870313" cy="853060"/>
          </a:xfrm>
          <a:custGeom>
            <a:avLst/>
            <a:gdLst>
              <a:gd name="T0" fmla="*/ 3439 w 8160"/>
              <a:gd name="T1" fmla="*/ 4406 h 8010"/>
              <a:gd name="T2" fmla="*/ 3020 w 8160"/>
              <a:gd name="T3" fmla="*/ 4825 h 8010"/>
              <a:gd name="T4" fmla="*/ 2601 w 8160"/>
              <a:gd name="T5" fmla="*/ 4406 h 8010"/>
              <a:gd name="T6" fmla="*/ 3020 w 8160"/>
              <a:gd name="T7" fmla="*/ 3987 h 8010"/>
              <a:gd name="T8" fmla="*/ 3439 w 8160"/>
              <a:gd name="T9" fmla="*/ 4406 h 8010"/>
              <a:gd name="T10" fmla="*/ 5140 w 8160"/>
              <a:gd name="T11" fmla="*/ 3987 h 8010"/>
              <a:gd name="T12" fmla="*/ 4721 w 8160"/>
              <a:gd name="T13" fmla="*/ 4406 h 8010"/>
              <a:gd name="T14" fmla="*/ 5140 w 8160"/>
              <a:gd name="T15" fmla="*/ 4825 h 8010"/>
              <a:gd name="T16" fmla="*/ 5559 w 8160"/>
              <a:gd name="T17" fmla="*/ 4406 h 8010"/>
              <a:gd name="T18" fmla="*/ 5140 w 8160"/>
              <a:gd name="T19" fmla="*/ 3987 h 8010"/>
              <a:gd name="T20" fmla="*/ 8160 w 8160"/>
              <a:gd name="T21" fmla="*/ 4172 h 8010"/>
              <a:gd name="T22" fmla="*/ 8160 w 8160"/>
              <a:gd name="T23" fmla="*/ 4969 h 8010"/>
              <a:gd name="T24" fmla="*/ 7436 w 8160"/>
              <a:gd name="T25" fmla="*/ 5693 h 8010"/>
              <a:gd name="T26" fmla="*/ 6911 w 8160"/>
              <a:gd name="T27" fmla="*/ 5693 h 8010"/>
              <a:gd name="T28" fmla="*/ 4080 w 8160"/>
              <a:gd name="T29" fmla="*/ 8010 h 8010"/>
              <a:gd name="T30" fmla="*/ 1249 w 8160"/>
              <a:gd name="T31" fmla="*/ 5692 h 8010"/>
              <a:gd name="T32" fmla="*/ 724 w 8160"/>
              <a:gd name="T33" fmla="*/ 5692 h 8010"/>
              <a:gd name="T34" fmla="*/ 0 w 8160"/>
              <a:gd name="T35" fmla="*/ 4969 h 8010"/>
              <a:gd name="T36" fmla="*/ 0 w 8160"/>
              <a:gd name="T37" fmla="*/ 4172 h 8010"/>
              <a:gd name="T38" fmla="*/ 379 w 8160"/>
              <a:gd name="T39" fmla="*/ 3536 h 8010"/>
              <a:gd name="T40" fmla="*/ 1360 w 8160"/>
              <a:gd name="T41" fmla="*/ 912 h 8010"/>
              <a:gd name="T42" fmla="*/ 4080 w 8160"/>
              <a:gd name="T43" fmla="*/ 0 h 8010"/>
              <a:gd name="T44" fmla="*/ 6800 w 8160"/>
              <a:gd name="T45" fmla="*/ 912 h 8010"/>
              <a:gd name="T46" fmla="*/ 7781 w 8160"/>
              <a:gd name="T47" fmla="*/ 3536 h 8010"/>
              <a:gd name="T48" fmla="*/ 8160 w 8160"/>
              <a:gd name="T49" fmla="*/ 4172 h 8010"/>
              <a:gd name="T50" fmla="*/ 6628 w 8160"/>
              <a:gd name="T51" fmla="*/ 4409 h 8010"/>
              <a:gd name="T52" fmla="*/ 6604 w 8160"/>
              <a:gd name="T53" fmla="*/ 3878 h 8010"/>
              <a:gd name="T54" fmla="*/ 4964 w 8160"/>
              <a:gd name="T55" fmla="*/ 3278 h 8010"/>
              <a:gd name="T56" fmla="*/ 5195 w 8160"/>
              <a:gd name="T57" fmla="*/ 3718 h 8010"/>
              <a:gd name="T58" fmla="*/ 3190 w 8160"/>
              <a:gd name="T59" fmla="*/ 2652 h 8010"/>
              <a:gd name="T60" fmla="*/ 3089 w 8160"/>
              <a:gd name="T61" fmla="*/ 2527 h 8010"/>
              <a:gd name="T62" fmla="*/ 3088 w 8160"/>
              <a:gd name="T63" fmla="*/ 2526 h 8010"/>
              <a:gd name="T64" fmla="*/ 3088 w 8160"/>
              <a:gd name="T65" fmla="*/ 2526 h 8010"/>
              <a:gd name="T66" fmla="*/ 2926 w 8160"/>
              <a:gd name="T67" fmla="*/ 2375 h 8010"/>
              <a:gd name="T68" fmla="*/ 1540 w 8160"/>
              <a:gd name="T69" fmla="*/ 4101 h 8010"/>
              <a:gd name="T70" fmla="*/ 1532 w 8160"/>
              <a:gd name="T71" fmla="*/ 4409 h 8010"/>
              <a:gd name="T72" fmla="*/ 1702 w 8160"/>
              <a:gd name="T73" fmla="*/ 5464 h 8010"/>
              <a:gd name="T74" fmla="*/ 3363 w 8160"/>
              <a:gd name="T75" fmla="*/ 6125 h 8010"/>
              <a:gd name="T76" fmla="*/ 4005 w 8160"/>
              <a:gd name="T77" fmla="*/ 5829 h 8010"/>
              <a:gd name="T78" fmla="*/ 4708 w 8160"/>
              <a:gd name="T79" fmla="*/ 6328 h 8010"/>
              <a:gd name="T80" fmla="*/ 4005 w 8160"/>
              <a:gd name="T81" fmla="*/ 6827 h 8010"/>
              <a:gd name="T82" fmla="*/ 3350 w 8160"/>
              <a:gd name="T83" fmla="*/ 6508 h 8010"/>
              <a:gd name="T84" fmla="*/ 2080 w 8160"/>
              <a:gd name="T85" fmla="*/ 6223 h 8010"/>
              <a:gd name="T86" fmla="*/ 4080 w 8160"/>
              <a:gd name="T87" fmla="*/ 7504 h 8010"/>
              <a:gd name="T88" fmla="*/ 6628 w 8160"/>
              <a:gd name="T89" fmla="*/ 4409 h 8010"/>
              <a:gd name="T90" fmla="*/ 7345 w 8160"/>
              <a:gd name="T91" fmla="*/ 3449 h 8010"/>
              <a:gd name="T92" fmla="*/ 4080 w 8160"/>
              <a:gd name="T93" fmla="*/ 434 h 8010"/>
              <a:gd name="T94" fmla="*/ 815 w 8160"/>
              <a:gd name="T95" fmla="*/ 3449 h 8010"/>
              <a:gd name="T96" fmla="*/ 1094 w 8160"/>
              <a:gd name="T97" fmla="*/ 3449 h 8010"/>
              <a:gd name="T98" fmla="*/ 1738 w 8160"/>
              <a:gd name="T99" fmla="*/ 1816 h 8010"/>
              <a:gd name="T100" fmla="*/ 4080 w 8160"/>
              <a:gd name="T101" fmla="*/ 807 h 8010"/>
              <a:gd name="T102" fmla="*/ 6422 w 8160"/>
              <a:gd name="T103" fmla="*/ 1816 h 8010"/>
              <a:gd name="T104" fmla="*/ 7066 w 8160"/>
              <a:gd name="T105" fmla="*/ 3449 h 8010"/>
              <a:gd name="T106" fmla="*/ 7345 w 8160"/>
              <a:gd name="T107" fmla="*/ 3449 h 8010"/>
              <a:gd name="T108" fmla="*/ 7345 w 8160"/>
              <a:gd name="T109" fmla="*/ 3449 h 8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160" h="8010">
                <a:moveTo>
                  <a:pt x="3439" y="4406"/>
                </a:moveTo>
                <a:cubicBezTo>
                  <a:pt x="3439" y="4637"/>
                  <a:pt x="3252" y="4825"/>
                  <a:pt x="3020" y="4825"/>
                </a:cubicBezTo>
                <a:cubicBezTo>
                  <a:pt x="2789" y="4825"/>
                  <a:pt x="2601" y="4637"/>
                  <a:pt x="2601" y="4406"/>
                </a:cubicBezTo>
                <a:cubicBezTo>
                  <a:pt x="2601" y="4175"/>
                  <a:pt x="2789" y="3987"/>
                  <a:pt x="3020" y="3987"/>
                </a:cubicBezTo>
                <a:cubicBezTo>
                  <a:pt x="3252" y="3987"/>
                  <a:pt x="3439" y="4175"/>
                  <a:pt x="3439" y="4406"/>
                </a:cubicBezTo>
                <a:close/>
                <a:moveTo>
                  <a:pt x="5140" y="3987"/>
                </a:moveTo>
                <a:cubicBezTo>
                  <a:pt x="4908" y="3987"/>
                  <a:pt x="4721" y="4175"/>
                  <a:pt x="4721" y="4406"/>
                </a:cubicBezTo>
                <a:cubicBezTo>
                  <a:pt x="4721" y="4637"/>
                  <a:pt x="4908" y="4825"/>
                  <a:pt x="5140" y="4825"/>
                </a:cubicBezTo>
                <a:cubicBezTo>
                  <a:pt x="5371" y="4825"/>
                  <a:pt x="5559" y="4637"/>
                  <a:pt x="5559" y="4406"/>
                </a:cubicBezTo>
                <a:cubicBezTo>
                  <a:pt x="5559" y="4175"/>
                  <a:pt x="5371" y="3987"/>
                  <a:pt x="5140" y="3987"/>
                </a:cubicBezTo>
                <a:close/>
                <a:moveTo>
                  <a:pt x="8160" y="4172"/>
                </a:moveTo>
                <a:lnTo>
                  <a:pt x="8160" y="4969"/>
                </a:lnTo>
                <a:cubicBezTo>
                  <a:pt x="8160" y="5368"/>
                  <a:pt x="7836" y="5693"/>
                  <a:pt x="7436" y="5693"/>
                </a:cubicBezTo>
                <a:lnTo>
                  <a:pt x="6911" y="5693"/>
                </a:lnTo>
                <a:cubicBezTo>
                  <a:pt x="6390" y="7138"/>
                  <a:pt x="5061" y="8010"/>
                  <a:pt x="4080" y="8010"/>
                </a:cubicBezTo>
                <a:cubicBezTo>
                  <a:pt x="3099" y="8010"/>
                  <a:pt x="1770" y="7138"/>
                  <a:pt x="1249" y="5692"/>
                </a:cubicBezTo>
                <a:lnTo>
                  <a:pt x="724" y="5692"/>
                </a:lnTo>
                <a:cubicBezTo>
                  <a:pt x="324" y="5692"/>
                  <a:pt x="0" y="5368"/>
                  <a:pt x="0" y="4969"/>
                </a:cubicBezTo>
                <a:lnTo>
                  <a:pt x="0" y="4172"/>
                </a:lnTo>
                <a:cubicBezTo>
                  <a:pt x="0" y="3897"/>
                  <a:pt x="153" y="3658"/>
                  <a:pt x="379" y="3536"/>
                </a:cubicBezTo>
                <a:cubicBezTo>
                  <a:pt x="387" y="2405"/>
                  <a:pt x="717" y="1522"/>
                  <a:pt x="1360" y="912"/>
                </a:cubicBezTo>
                <a:cubicBezTo>
                  <a:pt x="1999" y="307"/>
                  <a:pt x="2914" y="0"/>
                  <a:pt x="4080" y="0"/>
                </a:cubicBezTo>
                <a:cubicBezTo>
                  <a:pt x="5246" y="0"/>
                  <a:pt x="6161" y="307"/>
                  <a:pt x="6800" y="912"/>
                </a:cubicBezTo>
                <a:cubicBezTo>
                  <a:pt x="7443" y="1522"/>
                  <a:pt x="7773" y="2405"/>
                  <a:pt x="7781" y="3536"/>
                </a:cubicBezTo>
                <a:cubicBezTo>
                  <a:pt x="8007" y="3658"/>
                  <a:pt x="8160" y="3897"/>
                  <a:pt x="8160" y="4172"/>
                </a:cubicBezTo>
                <a:close/>
                <a:moveTo>
                  <a:pt x="6628" y="4409"/>
                </a:moveTo>
                <a:cubicBezTo>
                  <a:pt x="6628" y="4222"/>
                  <a:pt x="6618" y="4047"/>
                  <a:pt x="6604" y="3878"/>
                </a:cubicBezTo>
                <a:cubicBezTo>
                  <a:pt x="6283" y="3584"/>
                  <a:pt x="5700" y="3361"/>
                  <a:pt x="4964" y="3278"/>
                </a:cubicBezTo>
                <a:cubicBezTo>
                  <a:pt x="5061" y="3387"/>
                  <a:pt x="5144" y="3530"/>
                  <a:pt x="5195" y="3718"/>
                </a:cubicBezTo>
                <a:cubicBezTo>
                  <a:pt x="4744" y="3363"/>
                  <a:pt x="3859" y="3447"/>
                  <a:pt x="3190" y="2652"/>
                </a:cubicBezTo>
                <a:cubicBezTo>
                  <a:pt x="3151" y="2608"/>
                  <a:pt x="3118" y="2566"/>
                  <a:pt x="3089" y="2527"/>
                </a:cubicBezTo>
                <a:cubicBezTo>
                  <a:pt x="3089" y="2526"/>
                  <a:pt x="3089" y="2526"/>
                  <a:pt x="3088" y="2526"/>
                </a:cubicBezTo>
                <a:lnTo>
                  <a:pt x="3088" y="2526"/>
                </a:lnTo>
                <a:cubicBezTo>
                  <a:pt x="2969" y="2365"/>
                  <a:pt x="2929" y="2269"/>
                  <a:pt x="2926" y="2375"/>
                </a:cubicBezTo>
                <a:cubicBezTo>
                  <a:pt x="2907" y="3288"/>
                  <a:pt x="2259" y="4000"/>
                  <a:pt x="1540" y="4101"/>
                </a:cubicBezTo>
                <a:cubicBezTo>
                  <a:pt x="1536" y="4201"/>
                  <a:pt x="1532" y="4303"/>
                  <a:pt x="1532" y="4409"/>
                </a:cubicBezTo>
                <a:cubicBezTo>
                  <a:pt x="1532" y="4795"/>
                  <a:pt x="1595" y="5147"/>
                  <a:pt x="1702" y="5464"/>
                </a:cubicBezTo>
                <a:cubicBezTo>
                  <a:pt x="2106" y="5951"/>
                  <a:pt x="2773" y="6089"/>
                  <a:pt x="3363" y="6125"/>
                </a:cubicBezTo>
                <a:cubicBezTo>
                  <a:pt x="3473" y="5951"/>
                  <a:pt x="3719" y="5829"/>
                  <a:pt x="4005" y="5829"/>
                </a:cubicBezTo>
                <a:cubicBezTo>
                  <a:pt x="4393" y="5829"/>
                  <a:pt x="4708" y="6052"/>
                  <a:pt x="4708" y="6328"/>
                </a:cubicBezTo>
                <a:cubicBezTo>
                  <a:pt x="4708" y="6603"/>
                  <a:pt x="4393" y="6827"/>
                  <a:pt x="4005" y="6827"/>
                </a:cubicBezTo>
                <a:cubicBezTo>
                  <a:pt x="3707" y="6827"/>
                  <a:pt x="3452" y="6694"/>
                  <a:pt x="3350" y="6508"/>
                </a:cubicBezTo>
                <a:cubicBezTo>
                  <a:pt x="2938" y="6484"/>
                  <a:pt x="2484" y="6414"/>
                  <a:pt x="2080" y="6223"/>
                </a:cubicBezTo>
                <a:cubicBezTo>
                  <a:pt x="2648" y="7061"/>
                  <a:pt x="3530" y="7504"/>
                  <a:pt x="4080" y="7504"/>
                </a:cubicBezTo>
                <a:cubicBezTo>
                  <a:pt x="4945" y="7504"/>
                  <a:pt x="6628" y="6411"/>
                  <a:pt x="6628" y="4409"/>
                </a:cubicBezTo>
                <a:close/>
                <a:moveTo>
                  <a:pt x="7345" y="3449"/>
                </a:moveTo>
                <a:cubicBezTo>
                  <a:pt x="7299" y="1476"/>
                  <a:pt x="6173" y="434"/>
                  <a:pt x="4080" y="434"/>
                </a:cubicBezTo>
                <a:cubicBezTo>
                  <a:pt x="1987" y="434"/>
                  <a:pt x="861" y="1476"/>
                  <a:pt x="815" y="3449"/>
                </a:cubicBezTo>
                <a:lnTo>
                  <a:pt x="1094" y="3449"/>
                </a:lnTo>
                <a:cubicBezTo>
                  <a:pt x="1196" y="2784"/>
                  <a:pt x="1411" y="2237"/>
                  <a:pt x="1738" y="1816"/>
                </a:cubicBezTo>
                <a:cubicBezTo>
                  <a:pt x="2258" y="1146"/>
                  <a:pt x="3046" y="807"/>
                  <a:pt x="4080" y="807"/>
                </a:cubicBezTo>
                <a:cubicBezTo>
                  <a:pt x="5114" y="807"/>
                  <a:pt x="5902" y="1146"/>
                  <a:pt x="6422" y="1816"/>
                </a:cubicBezTo>
                <a:cubicBezTo>
                  <a:pt x="6749" y="2237"/>
                  <a:pt x="6964" y="2784"/>
                  <a:pt x="7066" y="3449"/>
                </a:cubicBezTo>
                <a:lnTo>
                  <a:pt x="7345" y="3449"/>
                </a:lnTo>
                <a:lnTo>
                  <a:pt x="7345" y="3449"/>
                </a:lnTo>
                <a:close/>
              </a:path>
            </a:pathLst>
          </a:custGeom>
          <a:solidFill>
            <a:schemeClr val="bg1"/>
          </a:solidFill>
          <a:ln>
            <a:noFill/>
          </a:ln>
        </p:spPr>
      </p:sp>
      <p:sp>
        <p:nvSpPr>
          <p:cNvPr id="28" name="user_158995"/>
          <p:cNvSpPr>
            <a:spLocks noChangeAspect="1"/>
          </p:cNvSpPr>
          <p:nvPr/>
        </p:nvSpPr>
        <p:spPr bwMode="auto">
          <a:xfrm>
            <a:off x="5735960" y="2421707"/>
            <a:ext cx="880907" cy="639538"/>
          </a:xfrm>
          <a:custGeom>
            <a:avLst/>
            <a:gdLst>
              <a:gd name="connsiteX0" fmla="*/ 467299 w 608627"/>
              <a:gd name="connsiteY0" fmla="*/ 61262 h 441863"/>
              <a:gd name="connsiteX1" fmla="*/ 467299 w 608627"/>
              <a:gd name="connsiteY1" fmla="*/ 88065 h 441863"/>
              <a:gd name="connsiteX2" fmla="*/ 440549 w 608627"/>
              <a:gd name="connsiteY2" fmla="*/ 88065 h 441863"/>
              <a:gd name="connsiteX3" fmla="*/ 440549 w 608627"/>
              <a:gd name="connsiteY3" fmla="*/ 108704 h 441863"/>
              <a:gd name="connsiteX4" fmla="*/ 467299 w 608627"/>
              <a:gd name="connsiteY4" fmla="*/ 108704 h 441863"/>
              <a:gd name="connsiteX5" fmla="*/ 467299 w 608627"/>
              <a:gd name="connsiteY5" fmla="*/ 135508 h 441863"/>
              <a:gd name="connsiteX6" fmla="*/ 488064 w 608627"/>
              <a:gd name="connsiteY6" fmla="*/ 135508 h 441863"/>
              <a:gd name="connsiteX7" fmla="*/ 488064 w 608627"/>
              <a:gd name="connsiteY7" fmla="*/ 108704 h 441863"/>
              <a:gd name="connsiteX8" fmla="*/ 514814 w 608627"/>
              <a:gd name="connsiteY8" fmla="*/ 108704 h 441863"/>
              <a:gd name="connsiteX9" fmla="*/ 514814 w 608627"/>
              <a:gd name="connsiteY9" fmla="*/ 88065 h 441863"/>
              <a:gd name="connsiteX10" fmla="*/ 488064 w 608627"/>
              <a:gd name="connsiteY10" fmla="*/ 88065 h 441863"/>
              <a:gd name="connsiteX11" fmla="*/ 488064 w 608627"/>
              <a:gd name="connsiteY11" fmla="*/ 61262 h 441863"/>
              <a:gd name="connsiteX12" fmla="*/ 436901 w 608627"/>
              <a:gd name="connsiteY12" fmla="*/ 8309 h 441863"/>
              <a:gd name="connsiteX13" fmla="*/ 518555 w 608627"/>
              <a:gd name="connsiteY13" fmla="*/ 8309 h 441863"/>
              <a:gd name="connsiteX14" fmla="*/ 608627 w 608627"/>
              <a:gd name="connsiteY14" fmla="*/ 98245 h 441863"/>
              <a:gd name="connsiteX15" fmla="*/ 518555 w 608627"/>
              <a:gd name="connsiteY15" fmla="*/ 188180 h 441863"/>
              <a:gd name="connsiteX16" fmla="*/ 457478 w 608627"/>
              <a:gd name="connsiteY16" fmla="*/ 188180 h 441863"/>
              <a:gd name="connsiteX17" fmla="*/ 416043 w 608627"/>
              <a:gd name="connsiteY17" fmla="*/ 229459 h 441863"/>
              <a:gd name="connsiteX18" fmla="*/ 408467 w 608627"/>
              <a:gd name="connsiteY18" fmla="*/ 226377 h 441863"/>
              <a:gd name="connsiteX19" fmla="*/ 408467 w 608627"/>
              <a:gd name="connsiteY19" fmla="*/ 183511 h 441863"/>
              <a:gd name="connsiteX20" fmla="*/ 346829 w 608627"/>
              <a:gd name="connsiteY20" fmla="*/ 98245 h 441863"/>
              <a:gd name="connsiteX21" fmla="*/ 436901 w 608627"/>
              <a:gd name="connsiteY21" fmla="*/ 8309 h 441863"/>
              <a:gd name="connsiteX22" fmla="*/ 206408 w 608627"/>
              <a:gd name="connsiteY22" fmla="*/ 368 h 441863"/>
              <a:gd name="connsiteX23" fmla="*/ 256349 w 608627"/>
              <a:gd name="connsiteY23" fmla="*/ 10919 h 441863"/>
              <a:gd name="connsiteX24" fmla="*/ 280666 w 608627"/>
              <a:gd name="connsiteY24" fmla="*/ 33611 h 441863"/>
              <a:gd name="connsiteX25" fmla="*/ 307507 w 608627"/>
              <a:gd name="connsiteY25" fmla="*/ 118492 h 441863"/>
              <a:gd name="connsiteX26" fmla="*/ 305730 w 608627"/>
              <a:gd name="connsiteY26" fmla="*/ 126149 h 441863"/>
              <a:gd name="connsiteX27" fmla="*/ 312838 w 608627"/>
              <a:gd name="connsiteY27" fmla="*/ 161820 h 441863"/>
              <a:gd name="connsiteX28" fmla="*/ 295536 w 608627"/>
              <a:gd name="connsiteY28" fmla="*/ 191888 h 441863"/>
              <a:gd name="connsiteX29" fmla="*/ 283471 w 608627"/>
              <a:gd name="connsiteY29" fmla="*/ 224944 h 441863"/>
              <a:gd name="connsiteX30" fmla="*/ 283471 w 608627"/>
              <a:gd name="connsiteY30" fmla="*/ 266311 h 441863"/>
              <a:gd name="connsiteX31" fmla="*/ 285529 w 608627"/>
              <a:gd name="connsiteY31" fmla="*/ 269766 h 441863"/>
              <a:gd name="connsiteX32" fmla="*/ 410383 w 608627"/>
              <a:gd name="connsiteY32" fmla="*/ 349698 h 441863"/>
              <a:gd name="connsiteX33" fmla="*/ 425721 w 608627"/>
              <a:gd name="connsiteY33" fmla="*/ 382007 h 441863"/>
              <a:gd name="connsiteX34" fmla="*/ 425721 w 608627"/>
              <a:gd name="connsiteY34" fmla="*/ 441863 h 441863"/>
              <a:gd name="connsiteX35" fmla="*/ 240824 w 608627"/>
              <a:gd name="connsiteY35" fmla="*/ 441863 h 441863"/>
              <a:gd name="connsiteX36" fmla="*/ 222587 w 608627"/>
              <a:gd name="connsiteY36" fmla="*/ 358569 h 441863"/>
              <a:gd name="connsiteX37" fmla="*/ 212861 w 608627"/>
              <a:gd name="connsiteY37" fmla="*/ 304689 h 441863"/>
              <a:gd name="connsiteX38" fmla="*/ 203134 w 608627"/>
              <a:gd name="connsiteY38" fmla="*/ 358569 h 441863"/>
              <a:gd name="connsiteX39" fmla="*/ 184897 w 608627"/>
              <a:gd name="connsiteY39" fmla="*/ 441863 h 441863"/>
              <a:gd name="connsiteX40" fmla="*/ 0 w 608627"/>
              <a:gd name="connsiteY40" fmla="*/ 441863 h 441863"/>
              <a:gd name="connsiteX41" fmla="*/ 0 w 608627"/>
              <a:gd name="connsiteY41" fmla="*/ 382007 h 441863"/>
              <a:gd name="connsiteX42" fmla="*/ 15245 w 608627"/>
              <a:gd name="connsiteY42" fmla="*/ 349325 h 441863"/>
              <a:gd name="connsiteX43" fmla="*/ 140006 w 608627"/>
              <a:gd name="connsiteY43" fmla="*/ 269392 h 441863"/>
              <a:gd name="connsiteX44" fmla="*/ 142157 w 608627"/>
              <a:gd name="connsiteY44" fmla="*/ 265937 h 441863"/>
              <a:gd name="connsiteX45" fmla="*/ 142157 w 608627"/>
              <a:gd name="connsiteY45" fmla="*/ 224757 h 441863"/>
              <a:gd name="connsiteX46" fmla="*/ 130092 w 608627"/>
              <a:gd name="connsiteY46" fmla="*/ 191608 h 441863"/>
              <a:gd name="connsiteX47" fmla="*/ 112697 w 608627"/>
              <a:gd name="connsiteY47" fmla="*/ 161633 h 441863"/>
              <a:gd name="connsiteX48" fmla="*/ 119430 w 608627"/>
              <a:gd name="connsiteY48" fmla="*/ 125962 h 441863"/>
              <a:gd name="connsiteX49" fmla="*/ 117747 w 608627"/>
              <a:gd name="connsiteY49" fmla="*/ 118399 h 441863"/>
              <a:gd name="connsiteX50" fmla="*/ 117466 w 608627"/>
              <a:gd name="connsiteY50" fmla="*/ 76658 h 441863"/>
              <a:gd name="connsiteX51" fmla="*/ 141876 w 608627"/>
              <a:gd name="connsiteY51" fmla="*/ 33984 h 441863"/>
              <a:gd name="connsiteX52" fmla="*/ 164509 w 608627"/>
              <a:gd name="connsiteY52" fmla="*/ 15308 h 441863"/>
              <a:gd name="connsiteX53" fmla="*/ 186393 w 608627"/>
              <a:gd name="connsiteY53" fmla="*/ 4103 h 441863"/>
              <a:gd name="connsiteX54" fmla="*/ 206408 w 608627"/>
              <a:gd name="connsiteY54" fmla="*/ 368 h 441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8627" h="441863">
                <a:moveTo>
                  <a:pt x="467299" y="61262"/>
                </a:moveTo>
                <a:lnTo>
                  <a:pt x="467299" y="88065"/>
                </a:lnTo>
                <a:lnTo>
                  <a:pt x="440549" y="88065"/>
                </a:lnTo>
                <a:lnTo>
                  <a:pt x="440549" y="108704"/>
                </a:lnTo>
                <a:lnTo>
                  <a:pt x="467299" y="108704"/>
                </a:lnTo>
                <a:lnTo>
                  <a:pt x="467299" y="135508"/>
                </a:lnTo>
                <a:lnTo>
                  <a:pt x="488064" y="135508"/>
                </a:lnTo>
                <a:lnTo>
                  <a:pt x="488064" y="108704"/>
                </a:lnTo>
                <a:lnTo>
                  <a:pt x="514814" y="108704"/>
                </a:lnTo>
                <a:lnTo>
                  <a:pt x="514814" y="88065"/>
                </a:lnTo>
                <a:lnTo>
                  <a:pt x="488064" y="88065"/>
                </a:lnTo>
                <a:lnTo>
                  <a:pt x="488064" y="61262"/>
                </a:lnTo>
                <a:close/>
                <a:moveTo>
                  <a:pt x="436901" y="8309"/>
                </a:moveTo>
                <a:lnTo>
                  <a:pt x="518555" y="8309"/>
                </a:lnTo>
                <a:cubicBezTo>
                  <a:pt x="568315" y="8309"/>
                  <a:pt x="608627" y="48654"/>
                  <a:pt x="608627" y="98245"/>
                </a:cubicBezTo>
                <a:cubicBezTo>
                  <a:pt x="608627" y="147929"/>
                  <a:pt x="568315" y="188180"/>
                  <a:pt x="518555" y="188180"/>
                </a:cubicBezTo>
                <a:lnTo>
                  <a:pt x="457478" y="188180"/>
                </a:lnTo>
                <a:lnTo>
                  <a:pt x="416043" y="229459"/>
                </a:lnTo>
                <a:cubicBezTo>
                  <a:pt x="413331" y="232354"/>
                  <a:pt x="408467" y="230393"/>
                  <a:pt x="408467" y="226377"/>
                </a:cubicBezTo>
                <a:lnTo>
                  <a:pt x="408467" y="183511"/>
                </a:lnTo>
                <a:cubicBezTo>
                  <a:pt x="372644" y="171557"/>
                  <a:pt x="346829" y="137936"/>
                  <a:pt x="346829" y="98245"/>
                </a:cubicBezTo>
                <a:cubicBezTo>
                  <a:pt x="346829" y="48561"/>
                  <a:pt x="387142" y="8309"/>
                  <a:pt x="436901" y="8309"/>
                </a:cubicBezTo>
                <a:close/>
                <a:moveTo>
                  <a:pt x="206408" y="368"/>
                </a:moveTo>
                <a:cubicBezTo>
                  <a:pt x="228105" y="-1500"/>
                  <a:pt x="244565" y="4009"/>
                  <a:pt x="256349" y="10919"/>
                </a:cubicBezTo>
                <a:cubicBezTo>
                  <a:pt x="273932" y="20818"/>
                  <a:pt x="280666" y="33611"/>
                  <a:pt x="280666" y="33611"/>
                </a:cubicBezTo>
                <a:cubicBezTo>
                  <a:pt x="280666" y="33611"/>
                  <a:pt x="321255" y="36505"/>
                  <a:pt x="307507" y="118492"/>
                </a:cubicBezTo>
                <a:cubicBezTo>
                  <a:pt x="307133" y="121013"/>
                  <a:pt x="306478" y="123628"/>
                  <a:pt x="305730" y="126149"/>
                </a:cubicBezTo>
                <a:cubicBezTo>
                  <a:pt x="313399" y="126149"/>
                  <a:pt x="321349" y="132125"/>
                  <a:pt x="312838" y="161820"/>
                </a:cubicBezTo>
                <a:cubicBezTo>
                  <a:pt x="306291" y="184978"/>
                  <a:pt x="300119" y="191514"/>
                  <a:pt x="295536" y="191888"/>
                </a:cubicBezTo>
                <a:cubicBezTo>
                  <a:pt x="293946" y="202440"/>
                  <a:pt x="289831" y="214019"/>
                  <a:pt x="283471" y="224944"/>
                </a:cubicBezTo>
                <a:lnTo>
                  <a:pt x="283471" y="266311"/>
                </a:lnTo>
                <a:cubicBezTo>
                  <a:pt x="283471" y="267805"/>
                  <a:pt x="284220" y="269205"/>
                  <a:pt x="285529" y="269766"/>
                </a:cubicBezTo>
                <a:cubicBezTo>
                  <a:pt x="297500" y="275555"/>
                  <a:pt x="356139" y="305156"/>
                  <a:pt x="410383" y="349698"/>
                </a:cubicBezTo>
                <a:cubicBezTo>
                  <a:pt x="420110" y="357729"/>
                  <a:pt x="425628" y="369775"/>
                  <a:pt x="425721" y="382007"/>
                </a:cubicBezTo>
                <a:lnTo>
                  <a:pt x="425721" y="441863"/>
                </a:lnTo>
                <a:lnTo>
                  <a:pt x="240824" y="441863"/>
                </a:lnTo>
                <a:lnTo>
                  <a:pt x="222587" y="358569"/>
                </a:lnTo>
                <a:cubicBezTo>
                  <a:pt x="259342" y="307117"/>
                  <a:pt x="219688" y="304689"/>
                  <a:pt x="212861" y="304689"/>
                </a:cubicBezTo>
                <a:cubicBezTo>
                  <a:pt x="205846" y="304689"/>
                  <a:pt x="166192" y="307117"/>
                  <a:pt x="203134" y="358569"/>
                </a:cubicBezTo>
                <a:lnTo>
                  <a:pt x="184897" y="441863"/>
                </a:lnTo>
                <a:lnTo>
                  <a:pt x="0" y="441863"/>
                </a:lnTo>
                <a:lnTo>
                  <a:pt x="0" y="382007"/>
                </a:lnTo>
                <a:cubicBezTo>
                  <a:pt x="0" y="369401"/>
                  <a:pt x="5518" y="357355"/>
                  <a:pt x="15245" y="349325"/>
                </a:cubicBezTo>
                <a:cubicBezTo>
                  <a:pt x="69582" y="304783"/>
                  <a:pt x="128222" y="275275"/>
                  <a:pt x="140006" y="269392"/>
                </a:cubicBezTo>
                <a:cubicBezTo>
                  <a:pt x="141315" y="268832"/>
                  <a:pt x="142157" y="267431"/>
                  <a:pt x="142157" y="265937"/>
                </a:cubicBezTo>
                <a:lnTo>
                  <a:pt x="142157" y="224757"/>
                </a:lnTo>
                <a:cubicBezTo>
                  <a:pt x="135797" y="213645"/>
                  <a:pt x="131682" y="202066"/>
                  <a:pt x="130092" y="191608"/>
                </a:cubicBezTo>
                <a:cubicBezTo>
                  <a:pt x="125416" y="191234"/>
                  <a:pt x="119337" y="184791"/>
                  <a:pt x="112697" y="161633"/>
                </a:cubicBezTo>
                <a:cubicBezTo>
                  <a:pt x="104373" y="132312"/>
                  <a:pt x="111855" y="126149"/>
                  <a:pt x="119430" y="125962"/>
                </a:cubicBezTo>
                <a:cubicBezTo>
                  <a:pt x="118869" y="123534"/>
                  <a:pt x="118215" y="120920"/>
                  <a:pt x="117747" y="118399"/>
                </a:cubicBezTo>
                <a:cubicBezTo>
                  <a:pt x="114754" y="103551"/>
                  <a:pt x="114006" y="89918"/>
                  <a:pt x="117466" y="76658"/>
                </a:cubicBezTo>
                <a:cubicBezTo>
                  <a:pt x="121675" y="59010"/>
                  <a:pt x="131214" y="44909"/>
                  <a:pt x="141876" y="33984"/>
                </a:cubicBezTo>
                <a:cubicBezTo>
                  <a:pt x="148610" y="26794"/>
                  <a:pt x="156372" y="20444"/>
                  <a:pt x="164509" y="15308"/>
                </a:cubicBezTo>
                <a:cubicBezTo>
                  <a:pt x="171056" y="10733"/>
                  <a:pt x="178444" y="6811"/>
                  <a:pt x="186393" y="4103"/>
                </a:cubicBezTo>
                <a:cubicBezTo>
                  <a:pt x="192660" y="2142"/>
                  <a:pt x="199393" y="741"/>
                  <a:pt x="206408" y="368"/>
                </a:cubicBezTo>
                <a:close/>
              </a:path>
            </a:pathLst>
          </a:custGeom>
          <a:solidFill>
            <a:schemeClr val="bg1"/>
          </a:solidFill>
          <a:ln>
            <a:noFill/>
          </a:ln>
        </p:spPr>
      </p:sp>
      <p:cxnSp>
        <p:nvCxnSpPr>
          <p:cNvPr id="31" name="直接连接符 30"/>
          <p:cNvCxnSpPr/>
          <p:nvPr/>
        </p:nvCxnSpPr>
        <p:spPr bwMode="auto">
          <a:xfrm>
            <a:off x="1343472" y="4365104"/>
            <a:ext cx="237626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bwMode="auto">
          <a:xfrm>
            <a:off x="4907868" y="4365104"/>
            <a:ext cx="237626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bwMode="auto">
          <a:xfrm>
            <a:off x="8472264" y="4365104"/>
            <a:ext cx="2376264"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5"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26" name="Rectangle 2"/>
          <p:cNvSpPr txBox="1">
            <a:spLocks noChangeArrowheads="1"/>
          </p:cNvSpPr>
          <p:nvPr/>
        </p:nvSpPr>
        <p:spPr bwMode="auto">
          <a:xfrm>
            <a:off x="416733" y="63288"/>
            <a:ext cx="3086979"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1600" dirty="0">
                <a:solidFill>
                  <a:srgbClr val="ED7D31"/>
                </a:solidFill>
              </a:rPr>
              <a:t>做好企业文化工作的手段和方法</a:t>
            </a:r>
            <a:endParaRPr lang="zh-CN" altLang="en-US" sz="16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airplan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1"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2"/>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500"/>
                                        <p:tgtEl>
                                          <p:spTgt spid="18"/>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9" presetClass="entr" presetSubtype="0" fill="hold" grpId="1"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ppt_x</p:attrName>
                                        </p:attrNameLst>
                                      </p:cBhvr>
                                      <p:tavLst>
                                        <p:tav tm="0">
                                          <p:val>
                                            <p:strVal val="#ppt_x-.2"/>
                                          </p:val>
                                        </p:tav>
                                        <p:tav tm="100000">
                                          <p:val>
                                            <p:strVal val="#ppt_x"/>
                                          </p:val>
                                        </p:tav>
                                      </p:tavLst>
                                    </p:anim>
                                    <p:anim calcmode="lin" valueType="num">
                                      <p:cBhvr>
                                        <p:cTn id="20"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anim calcmode="lin" valueType="num">
                                      <p:cBhvr>
                                        <p:cTn id="26" dur="500" fill="hold"/>
                                        <p:tgtEl>
                                          <p:spTgt spid="21"/>
                                        </p:tgtEl>
                                        <p:attrNameLst>
                                          <p:attrName>ppt_x</p:attrName>
                                        </p:attrNameLst>
                                      </p:cBhvr>
                                      <p:tavLst>
                                        <p:tav tm="0">
                                          <p:val>
                                            <p:strVal val="#ppt_x"/>
                                          </p:val>
                                        </p:tav>
                                        <p:tav tm="100000">
                                          <p:val>
                                            <p:strVal val="#ppt_x"/>
                                          </p:val>
                                        </p:tav>
                                      </p:tavLst>
                                    </p:anim>
                                    <p:anim calcmode="lin" valueType="num">
                                      <p:cBhvr>
                                        <p:cTn id="27" dur="500" fill="hold"/>
                                        <p:tgtEl>
                                          <p:spTgt spid="21"/>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29" presetClass="entr" presetSubtype="0" fill="hold" grpId="1"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ppt_x</p:attrName>
                                        </p:attrNameLst>
                                      </p:cBhvr>
                                      <p:tavLst>
                                        <p:tav tm="0">
                                          <p:val>
                                            <p:strVal val="#ppt_x-.2"/>
                                          </p:val>
                                        </p:tav>
                                        <p:tav tm="100000">
                                          <p:val>
                                            <p:strVal val="#ppt_x"/>
                                          </p:val>
                                        </p:tav>
                                      </p:tavLst>
                                    </p:anim>
                                    <p:anim calcmode="lin" valueType="num">
                                      <p:cBhvr>
                                        <p:cTn id="32" dur="5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3" dur="500"/>
                                        <p:tgtEl>
                                          <p:spTgt spid="22"/>
                                        </p:tgtEl>
                                      </p:cBhvr>
                                    </p:animEffect>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P spid="20" grpId="0"/>
      <p:bldP spid="20" grpId="1"/>
      <p:bldP spid="21" grpId="0"/>
      <p:bldP spid="22" grpId="0"/>
      <p:bldP spid="22" grpId="1"/>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内容占位符 2"/>
          <p:cNvSpPr txBox="1">
            <a:spLocks noChangeArrowheads="1"/>
          </p:cNvSpPr>
          <p:nvPr/>
        </p:nvSpPr>
        <p:spPr bwMode="auto">
          <a:xfrm>
            <a:off x="839416" y="4653136"/>
            <a:ext cx="6480720" cy="115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zh-CN" altLang="en-US" sz="4800" dirty="0">
                <a:latin typeface="造字工房力黑（非商用）常规体" pitchFamily="50" charset="-122"/>
                <a:ea typeface="造字工房力黑（非商用）常规体" pitchFamily="50" charset="-122"/>
              </a:rPr>
              <a:t>企业文化的传播及学习</a:t>
            </a:r>
            <a:endParaRPr lang="zh-CN" altLang="en-US" sz="4800" dirty="0">
              <a:latin typeface="造字工房力黑（非商用）常规体" pitchFamily="50" charset="-122"/>
              <a:ea typeface="造字工房力黑（非商用）常规体" pitchFamily="50" charset="-122"/>
            </a:endParaRPr>
          </a:p>
        </p:txBody>
      </p:sp>
      <p:sp>
        <p:nvSpPr>
          <p:cNvPr id="10" name="文本框 9"/>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06</a:t>
            </a:r>
            <a:endParaRPr lang="zh-CN" altLang="en-US" sz="4800" dirty="0">
              <a:solidFill>
                <a:srgbClr val="ED7D31"/>
              </a:solidFill>
              <a:latin typeface="Broadway BT" panose="04040905080B02020502" pitchFamily="82" charset="0"/>
            </a:endParaRPr>
          </a:p>
        </p:txBody>
      </p:sp>
      <p:cxnSp>
        <p:nvCxnSpPr>
          <p:cNvPr id="11" name="直接连接符 10"/>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186556"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 y="620688"/>
            <a:ext cx="12188945" cy="5616624"/>
            <a:chOff x="-1" y="1120106"/>
            <a:chExt cx="12188945" cy="4484141"/>
          </a:xfrm>
        </p:grpSpPr>
        <p:sp>
          <p:nvSpPr>
            <p:cNvPr id="4" name="iś1îďê"/>
            <p:cNvSpPr/>
            <p:nvPr/>
          </p:nvSpPr>
          <p:spPr>
            <a:xfrm>
              <a:off x="-1" y="1120106"/>
              <a:ext cx="12188945" cy="2550771"/>
            </a:xfrm>
            <a:custGeom>
              <a:avLst/>
              <a:gdLst>
                <a:gd name="connsiteX0" fmla="*/ 0 w 12188945"/>
                <a:gd name="connsiteY0" fmla="*/ 0 h 2550771"/>
                <a:gd name="connsiteX1" fmla="*/ 12188945 w 12188945"/>
                <a:gd name="connsiteY1" fmla="*/ 0 h 2550771"/>
                <a:gd name="connsiteX2" fmla="*/ 12188945 w 12188945"/>
                <a:gd name="connsiteY2" fmla="*/ 1317140 h 2550771"/>
                <a:gd name="connsiteX3" fmla="*/ 6463532 w 12188945"/>
                <a:gd name="connsiteY3" fmla="*/ 2244361 h 2550771"/>
                <a:gd name="connsiteX4" fmla="*/ 3760419 w 12188945"/>
                <a:gd name="connsiteY4" fmla="*/ 2550771 h 2550771"/>
                <a:gd name="connsiteX5" fmla="*/ 0 w 12188945"/>
                <a:gd name="connsiteY5" fmla="*/ 2148442 h 255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88945" h="2550771">
                  <a:moveTo>
                    <a:pt x="0" y="0"/>
                  </a:moveTo>
                  <a:lnTo>
                    <a:pt x="12188945" y="0"/>
                  </a:lnTo>
                  <a:lnTo>
                    <a:pt x="12188945" y="1317140"/>
                  </a:lnTo>
                  <a:cubicBezTo>
                    <a:pt x="9854891" y="1317140"/>
                    <a:pt x="9376111" y="1482335"/>
                    <a:pt x="6463532" y="2244361"/>
                  </a:cubicBezTo>
                  <a:cubicBezTo>
                    <a:pt x="5595743" y="2470838"/>
                    <a:pt x="4653144" y="2550771"/>
                    <a:pt x="3760419" y="2550771"/>
                  </a:cubicBezTo>
                  <a:cubicBezTo>
                    <a:pt x="1750540" y="2550771"/>
                    <a:pt x="0" y="2148442"/>
                    <a:pt x="0" y="2148442"/>
                  </a:cubicBezTo>
                  <a:close/>
                </a:path>
              </a:pathLst>
            </a:custGeom>
            <a:blipFill>
              <a:blip r:embed="rId2"/>
              <a:stretch>
                <a:fillRect/>
              </a:stretch>
            </a:blipFill>
            <a:ln w="381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a:p>
          </p:txBody>
        </p:sp>
        <p:grpSp>
          <p:nvGrpSpPr>
            <p:cNvPr id="5" name="íSḻiḓè" title="MJ8JxobmQhO5YsZmEcy6DZVp0AZTfE39zvT5PAyas4bMl"/>
            <p:cNvGrpSpPr/>
            <p:nvPr/>
          </p:nvGrpSpPr>
          <p:grpSpPr>
            <a:xfrm>
              <a:off x="1343471" y="3150555"/>
              <a:ext cx="792088" cy="792085"/>
              <a:chOff x="2406923" y="2845390"/>
              <a:chExt cx="571222" cy="571221"/>
            </a:xfrm>
          </p:grpSpPr>
          <p:sp>
            <p:nvSpPr>
              <p:cNvPr id="31" name="îṡliḋé"/>
              <p:cNvSpPr/>
              <p:nvPr/>
            </p:nvSpPr>
            <p:spPr>
              <a:xfrm>
                <a:off x="2406923" y="2845390"/>
                <a:ext cx="571222" cy="571221"/>
              </a:xfrm>
              <a:prstGeom prst="ellipse">
                <a:avLst/>
              </a:prstGeom>
              <a:solidFill>
                <a:srgbClr val="ED7D31"/>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algn="ctr"/>
              </a:p>
            </p:txBody>
          </p:sp>
          <p:sp>
            <p:nvSpPr>
              <p:cNvPr id="32" name="íṥľíḑe" title="ry6MHxwOH8WsTKLSa514qPVJnvhhWFnRDjZGIbRZNsFBp"/>
              <p:cNvSpPr/>
              <p:nvPr/>
            </p:nvSpPr>
            <p:spPr bwMode="auto">
              <a:xfrm>
                <a:off x="2540113" y="3026988"/>
                <a:ext cx="304842" cy="208019"/>
              </a:xfrm>
              <a:custGeom>
                <a:avLst/>
                <a:gdLst>
                  <a:gd name="connsiteX0" fmla="*/ 20293 w 607639"/>
                  <a:gd name="connsiteY0" fmla="*/ 364067 h 414642"/>
                  <a:gd name="connsiteX1" fmla="*/ 20293 w 607639"/>
                  <a:gd name="connsiteY1" fmla="*/ 384244 h 414642"/>
                  <a:gd name="connsiteX2" fmla="*/ 30351 w 607639"/>
                  <a:gd name="connsiteY2" fmla="*/ 394377 h 414642"/>
                  <a:gd name="connsiteX3" fmla="*/ 577199 w 607639"/>
                  <a:gd name="connsiteY3" fmla="*/ 394377 h 414642"/>
                  <a:gd name="connsiteX4" fmla="*/ 587346 w 607639"/>
                  <a:gd name="connsiteY4" fmla="*/ 384244 h 414642"/>
                  <a:gd name="connsiteX5" fmla="*/ 587346 w 607639"/>
                  <a:gd name="connsiteY5" fmla="*/ 364067 h 414642"/>
                  <a:gd name="connsiteX6" fmla="*/ 556995 w 607639"/>
                  <a:gd name="connsiteY6" fmla="*/ 364067 h 414642"/>
                  <a:gd name="connsiteX7" fmla="*/ 394916 w 607639"/>
                  <a:gd name="connsiteY7" fmla="*/ 364067 h 414642"/>
                  <a:gd name="connsiteX8" fmla="*/ 394916 w 607639"/>
                  <a:gd name="connsiteY8" fmla="*/ 374200 h 414642"/>
                  <a:gd name="connsiteX9" fmla="*/ 384859 w 607639"/>
                  <a:gd name="connsiteY9" fmla="*/ 384244 h 414642"/>
                  <a:gd name="connsiteX10" fmla="*/ 222780 w 607639"/>
                  <a:gd name="connsiteY10" fmla="*/ 384244 h 414642"/>
                  <a:gd name="connsiteX11" fmla="*/ 212634 w 607639"/>
                  <a:gd name="connsiteY11" fmla="*/ 374200 h 414642"/>
                  <a:gd name="connsiteX12" fmla="*/ 212634 w 607639"/>
                  <a:gd name="connsiteY12" fmla="*/ 364067 h 414642"/>
                  <a:gd name="connsiteX13" fmla="*/ 50644 w 607639"/>
                  <a:gd name="connsiteY13" fmla="*/ 364067 h 414642"/>
                  <a:gd name="connsiteX14" fmla="*/ 182270 w 607639"/>
                  <a:gd name="connsiteY14" fmla="*/ 262926 h 414642"/>
                  <a:gd name="connsiteX15" fmla="*/ 192432 w 607639"/>
                  <a:gd name="connsiteY15" fmla="*/ 262926 h 414642"/>
                  <a:gd name="connsiteX16" fmla="*/ 202593 w 607639"/>
                  <a:gd name="connsiteY16" fmla="*/ 273052 h 414642"/>
                  <a:gd name="connsiteX17" fmla="*/ 192432 w 607639"/>
                  <a:gd name="connsiteY17" fmla="*/ 283178 h 414642"/>
                  <a:gd name="connsiteX18" fmla="*/ 182270 w 607639"/>
                  <a:gd name="connsiteY18" fmla="*/ 283178 h 414642"/>
                  <a:gd name="connsiteX19" fmla="*/ 172109 w 607639"/>
                  <a:gd name="connsiteY19" fmla="*/ 273052 h 414642"/>
                  <a:gd name="connsiteX20" fmla="*/ 182270 w 607639"/>
                  <a:gd name="connsiteY20" fmla="*/ 262926 h 414642"/>
                  <a:gd name="connsiteX21" fmla="*/ 91153 w 607639"/>
                  <a:gd name="connsiteY21" fmla="*/ 262926 h 414642"/>
                  <a:gd name="connsiteX22" fmla="*/ 141783 w 607639"/>
                  <a:gd name="connsiteY22" fmla="*/ 262926 h 414642"/>
                  <a:gd name="connsiteX23" fmla="*/ 151927 w 607639"/>
                  <a:gd name="connsiteY23" fmla="*/ 273052 h 414642"/>
                  <a:gd name="connsiteX24" fmla="*/ 141783 w 607639"/>
                  <a:gd name="connsiteY24" fmla="*/ 283178 h 414642"/>
                  <a:gd name="connsiteX25" fmla="*/ 91153 w 607639"/>
                  <a:gd name="connsiteY25" fmla="*/ 283178 h 414642"/>
                  <a:gd name="connsiteX26" fmla="*/ 81009 w 607639"/>
                  <a:gd name="connsiteY26" fmla="*/ 273052 h 414642"/>
                  <a:gd name="connsiteX27" fmla="*/ 91153 w 607639"/>
                  <a:gd name="connsiteY27" fmla="*/ 262926 h 414642"/>
                  <a:gd name="connsiteX28" fmla="*/ 161988 w 607639"/>
                  <a:gd name="connsiteY28" fmla="*/ 222493 h 414642"/>
                  <a:gd name="connsiteX29" fmla="*/ 232948 w 607639"/>
                  <a:gd name="connsiteY29" fmla="*/ 222493 h 414642"/>
                  <a:gd name="connsiteX30" fmla="*/ 243098 w 607639"/>
                  <a:gd name="connsiteY30" fmla="*/ 232619 h 414642"/>
                  <a:gd name="connsiteX31" fmla="*/ 232948 w 607639"/>
                  <a:gd name="connsiteY31" fmla="*/ 242745 h 414642"/>
                  <a:gd name="connsiteX32" fmla="*/ 161988 w 607639"/>
                  <a:gd name="connsiteY32" fmla="*/ 242745 h 414642"/>
                  <a:gd name="connsiteX33" fmla="*/ 151927 w 607639"/>
                  <a:gd name="connsiteY33" fmla="*/ 232619 h 414642"/>
                  <a:gd name="connsiteX34" fmla="*/ 161988 w 607639"/>
                  <a:gd name="connsiteY34" fmla="*/ 222493 h 414642"/>
                  <a:gd name="connsiteX35" fmla="*/ 91146 w 607639"/>
                  <a:gd name="connsiteY35" fmla="*/ 222493 h 414642"/>
                  <a:gd name="connsiteX36" fmla="*/ 121467 w 607639"/>
                  <a:gd name="connsiteY36" fmla="*/ 222493 h 414642"/>
                  <a:gd name="connsiteX37" fmla="*/ 131604 w 607639"/>
                  <a:gd name="connsiteY37" fmla="*/ 232619 h 414642"/>
                  <a:gd name="connsiteX38" fmla="*/ 121467 w 607639"/>
                  <a:gd name="connsiteY38" fmla="*/ 242745 h 414642"/>
                  <a:gd name="connsiteX39" fmla="*/ 91146 w 607639"/>
                  <a:gd name="connsiteY39" fmla="*/ 242745 h 414642"/>
                  <a:gd name="connsiteX40" fmla="*/ 81009 w 607639"/>
                  <a:gd name="connsiteY40" fmla="*/ 232619 h 414642"/>
                  <a:gd name="connsiteX41" fmla="*/ 91146 w 607639"/>
                  <a:gd name="connsiteY41" fmla="*/ 222493 h 414642"/>
                  <a:gd name="connsiteX42" fmla="*/ 182270 w 607639"/>
                  <a:gd name="connsiteY42" fmla="*/ 182059 h 414642"/>
                  <a:gd name="connsiteX43" fmla="*/ 192432 w 607639"/>
                  <a:gd name="connsiteY43" fmla="*/ 182059 h 414642"/>
                  <a:gd name="connsiteX44" fmla="*/ 202593 w 607639"/>
                  <a:gd name="connsiteY44" fmla="*/ 192195 h 414642"/>
                  <a:gd name="connsiteX45" fmla="*/ 192432 w 607639"/>
                  <a:gd name="connsiteY45" fmla="*/ 202241 h 414642"/>
                  <a:gd name="connsiteX46" fmla="*/ 182270 w 607639"/>
                  <a:gd name="connsiteY46" fmla="*/ 202241 h 414642"/>
                  <a:gd name="connsiteX47" fmla="*/ 172109 w 607639"/>
                  <a:gd name="connsiteY47" fmla="*/ 192195 h 414642"/>
                  <a:gd name="connsiteX48" fmla="*/ 182270 w 607639"/>
                  <a:gd name="connsiteY48" fmla="*/ 182059 h 414642"/>
                  <a:gd name="connsiteX49" fmla="*/ 91153 w 607639"/>
                  <a:gd name="connsiteY49" fmla="*/ 182059 h 414642"/>
                  <a:gd name="connsiteX50" fmla="*/ 141783 w 607639"/>
                  <a:gd name="connsiteY50" fmla="*/ 182059 h 414642"/>
                  <a:gd name="connsiteX51" fmla="*/ 151927 w 607639"/>
                  <a:gd name="connsiteY51" fmla="*/ 192195 h 414642"/>
                  <a:gd name="connsiteX52" fmla="*/ 141783 w 607639"/>
                  <a:gd name="connsiteY52" fmla="*/ 202241 h 414642"/>
                  <a:gd name="connsiteX53" fmla="*/ 91153 w 607639"/>
                  <a:gd name="connsiteY53" fmla="*/ 202241 h 414642"/>
                  <a:gd name="connsiteX54" fmla="*/ 81009 w 607639"/>
                  <a:gd name="connsiteY54" fmla="*/ 192195 h 414642"/>
                  <a:gd name="connsiteX55" fmla="*/ 91153 w 607639"/>
                  <a:gd name="connsiteY55" fmla="*/ 182059 h 414642"/>
                  <a:gd name="connsiteX56" fmla="*/ 161988 w 607639"/>
                  <a:gd name="connsiteY56" fmla="*/ 141625 h 414642"/>
                  <a:gd name="connsiteX57" fmla="*/ 232948 w 607639"/>
                  <a:gd name="connsiteY57" fmla="*/ 141625 h 414642"/>
                  <a:gd name="connsiteX58" fmla="*/ 243098 w 607639"/>
                  <a:gd name="connsiteY58" fmla="*/ 151761 h 414642"/>
                  <a:gd name="connsiteX59" fmla="*/ 232948 w 607639"/>
                  <a:gd name="connsiteY59" fmla="*/ 161807 h 414642"/>
                  <a:gd name="connsiteX60" fmla="*/ 161988 w 607639"/>
                  <a:gd name="connsiteY60" fmla="*/ 161807 h 414642"/>
                  <a:gd name="connsiteX61" fmla="*/ 151927 w 607639"/>
                  <a:gd name="connsiteY61" fmla="*/ 151761 h 414642"/>
                  <a:gd name="connsiteX62" fmla="*/ 161988 w 607639"/>
                  <a:gd name="connsiteY62" fmla="*/ 141625 h 414642"/>
                  <a:gd name="connsiteX63" fmla="*/ 91146 w 607639"/>
                  <a:gd name="connsiteY63" fmla="*/ 141625 h 414642"/>
                  <a:gd name="connsiteX64" fmla="*/ 121467 w 607639"/>
                  <a:gd name="connsiteY64" fmla="*/ 141625 h 414642"/>
                  <a:gd name="connsiteX65" fmla="*/ 131604 w 607639"/>
                  <a:gd name="connsiteY65" fmla="*/ 151761 h 414642"/>
                  <a:gd name="connsiteX66" fmla="*/ 121467 w 607639"/>
                  <a:gd name="connsiteY66" fmla="*/ 161807 h 414642"/>
                  <a:gd name="connsiteX67" fmla="*/ 91146 w 607639"/>
                  <a:gd name="connsiteY67" fmla="*/ 161807 h 414642"/>
                  <a:gd name="connsiteX68" fmla="*/ 81009 w 607639"/>
                  <a:gd name="connsiteY68" fmla="*/ 151761 h 414642"/>
                  <a:gd name="connsiteX69" fmla="*/ 91146 w 607639"/>
                  <a:gd name="connsiteY69" fmla="*/ 141625 h 414642"/>
                  <a:gd name="connsiteX70" fmla="*/ 364566 w 607639"/>
                  <a:gd name="connsiteY70" fmla="*/ 102176 h 414642"/>
                  <a:gd name="connsiteX71" fmla="*/ 283573 w 607639"/>
                  <a:gd name="connsiteY71" fmla="*/ 192194 h 414642"/>
                  <a:gd name="connsiteX72" fmla="*/ 374712 w 607639"/>
                  <a:gd name="connsiteY72" fmla="*/ 283188 h 414642"/>
                  <a:gd name="connsiteX73" fmla="*/ 464783 w 607639"/>
                  <a:gd name="connsiteY73" fmla="*/ 202235 h 414642"/>
                  <a:gd name="connsiteX74" fmla="*/ 374712 w 607639"/>
                  <a:gd name="connsiteY74" fmla="*/ 202235 h 414642"/>
                  <a:gd name="connsiteX75" fmla="*/ 364566 w 607639"/>
                  <a:gd name="connsiteY75" fmla="*/ 192194 h 414642"/>
                  <a:gd name="connsiteX76" fmla="*/ 182270 w 607639"/>
                  <a:gd name="connsiteY76" fmla="*/ 101191 h 414642"/>
                  <a:gd name="connsiteX77" fmla="*/ 192432 w 607639"/>
                  <a:gd name="connsiteY77" fmla="*/ 101191 h 414642"/>
                  <a:gd name="connsiteX78" fmla="*/ 202593 w 607639"/>
                  <a:gd name="connsiteY78" fmla="*/ 111238 h 414642"/>
                  <a:gd name="connsiteX79" fmla="*/ 192432 w 607639"/>
                  <a:gd name="connsiteY79" fmla="*/ 121373 h 414642"/>
                  <a:gd name="connsiteX80" fmla="*/ 182270 w 607639"/>
                  <a:gd name="connsiteY80" fmla="*/ 121373 h 414642"/>
                  <a:gd name="connsiteX81" fmla="*/ 172109 w 607639"/>
                  <a:gd name="connsiteY81" fmla="*/ 111238 h 414642"/>
                  <a:gd name="connsiteX82" fmla="*/ 182270 w 607639"/>
                  <a:gd name="connsiteY82" fmla="*/ 101191 h 414642"/>
                  <a:gd name="connsiteX83" fmla="*/ 91153 w 607639"/>
                  <a:gd name="connsiteY83" fmla="*/ 101191 h 414642"/>
                  <a:gd name="connsiteX84" fmla="*/ 141783 w 607639"/>
                  <a:gd name="connsiteY84" fmla="*/ 101191 h 414642"/>
                  <a:gd name="connsiteX85" fmla="*/ 151927 w 607639"/>
                  <a:gd name="connsiteY85" fmla="*/ 111238 h 414642"/>
                  <a:gd name="connsiteX86" fmla="*/ 141783 w 607639"/>
                  <a:gd name="connsiteY86" fmla="*/ 121373 h 414642"/>
                  <a:gd name="connsiteX87" fmla="*/ 91153 w 607639"/>
                  <a:gd name="connsiteY87" fmla="*/ 121373 h 414642"/>
                  <a:gd name="connsiteX88" fmla="*/ 81009 w 607639"/>
                  <a:gd name="connsiteY88" fmla="*/ 111238 h 414642"/>
                  <a:gd name="connsiteX89" fmla="*/ 91153 w 607639"/>
                  <a:gd name="connsiteY89" fmla="*/ 101191 h 414642"/>
                  <a:gd name="connsiteX90" fmla="*/ 374712 w 607639"/>
                  <a:gd name="connsiteY90" fmla="*/ 80938 h 414642"/>
                  <a:gd name="connsiteX91" fmla="*/ 384858 w 607639"/>
                  <a:gd name="connsiteY91" fmla="*/ 91068 h 414642"/>
                  <a:gd name="connsiteX92" fmla="*/ 384858 w 607639"/>
                  <a:gd name="connsiteY92" fmla="*/ 182063 h 414642"/>
                  <a:gd name="connsiteX93" fmla="*/ 475998 w 607639"/>
                  <a:gd name="connsiteY93" fmla="*/ 182063 h 414642"/>
                  <a:gd name="connsiteX94" fmla="*/ 486055 w 607639"/>
                  <a:gd name="connsiteY94" fmla="*/ 192194 h 414642"/>
                  <a:gd name="connsiteX95" fmla="*/ 374712 w 607639"/>
                  <a:gd name="connsiteY95" fmla="*/ 303360 h 414642"/>
                  <a:gd name="connsiteX96" fmla="*/ 263280 w 607639"/>
                  <a:gd name="connsiteY96" fmla="*/ 192194 h 414642"/>
                  <a:gd name="connsiteX97" fmla="*/ 374712 w 607639"/>
                  <a:gd name="connsiteY97" fmla="*/ 80938 h 414642"/>
                  <a:gd name="connsiteX98" fmla="*/ 425343 w 607639"/>
                  <a:gd name="connsiteY98" fmla="*/ 61744 h 414642"/>
                  <a:gd name="connsiteX99" fmla="*/ 425343 w 607639"/>
                  <a:gd name="connsiteY99" fmla="*/ 141635 h 414642"/>
                  <a:gd name="connsiteX100" fmla="*/ 505373 w 607639"/>
                  <a:gd name="connsiteY100" fmla="*/ 141635 h 414642"/>
                  <a:gd name="connsiteX101" fmla="*/ 425343 w 607639"/>
                  <a:gd name="connsiteY101" fmla="*/ 61744 h 414642"/>
                  <a:gd name="connsiteX102" fmla="*/ 161988 w 607639"/>
                  <a:gd name="connsiteY102" fmla="*/ 60757 h 414642"/>
                  <a:gd name="connsiteX103" fmla="*/ 232948 w 607639"/>
                  <a:gd name="connsiteY103" fmla="*/ 60757 h 414642"/>
                  <a:gd name="connsiteX104" fmla="*/ 243098 w 607639"/>
                  <a:gd name="connsiteY104" fmla="*/ 70804 h 414642"/>
                  <a:gd name="connsiteX105" fmla="*/ 232948 w 607639"/>
                  <a:gd name="connsiteY105" fmla="*/ 80939 h 414642"/>
                  <a:gd name="connsiteX106" fmla="*/ 161988 w 607639"/>
                  <a:gd name="connsiteY106" fmla="*/ 80939 h 414642"/>
                  <a:gd name="connsiteX107" fmla="*/ 151927 w 607639"/>
                  <a:gd name="connsiteY107" fmla="*/ 70804 h 414642"/>
                  <a:gd name="connsiteX108" fmla="*/ 161988 w 607639"/>
                  <a:gd name="connsiteY108" fmla="*/ 60757 h 414642"/>
                  <a:gd name="connsiteX109" fmla="*/ 91146 w 607639"/>
                  <a:gd name="connsiteY109" fmla="*/ 60757 h 414642"/>
                  <a:gd name="connsiteX110" fmla="*/ 121467 w 607639"/>
                  <a:gd name="connsiteY110" fmla="*/ 60757 h 414642"/>
                  <a:gd name="connsiteX111" fmla="*/ 131604 w 607639"/>
                  <a:gd name="connsiteY111" fmla="*/ 70804 h 414642"/>
                  <a:gd name="connsiteX112" fmla="*/ 121467 w 607639"/>
                  <a:gd name="connsiteY112" fmla="*/ 80939 h 414642"/>
                  <a:gd name="connsiteX113" fmla="*/ 91146 w 607639"/>
                  <a:gd name="connsiteY113" fmla="*/ 80939 h 414642"/>
                  <a:gd name="connsiteX114" fmla="*/ 81009 w 607639"/>
                  <a:gd name="connsiteY114" fmla="*/ 70804 h 414642"/>
                  <a:gd name="connsiteX115" fmla="*/ 91146 w 607639"/>
                  <a:gd name="connsiteY115" fmla="*/ 60757 h 414642"/>
                  <a:gd name="connsiteX116" fmla="*/ 415194 w 607639"/>
                  <a:gd name="connsiteY116" fmla="*/ 40505 h 414642"/>
                  <a:gd name="connsiteX117" fmla="*/ 526560 w 607639"/>
                  <a:gd name="connsiteY117" fmla="*/ 151765 h 414642"/>
                  <a:gd name="connsiteX118" fmla="*/ 516501 w 607639"/>
                  <a:gd name="connsiteY118" fmla="*/ 161807 h 414642"/>
                  <a:gd name="connsiteX119" fmla="*/ 415194 w 607639"/>
                  <a:gd name="connsiteY119" fmla="*/ 161807 h 414642"/>
                  <a:gd name="connsiteX120" fmla="*/ 405046 w 607639"/>
                  <a:gd name="connsiteY120" fmla="*/ 151765 h 414642"/>
                  <a:gd name="connsiteX121" fmla="*/ 405046 w 607639"/>
                  <a:gd name="connsiteY121" fmla="*/ 50636 h 414642"/>
                  <a:gd name="connsiteX122" fmla="*/ 415194 w 607639"/>
                  <a:gd name="connsiteY122" fmla="*/ 40505 h 414642"/>
                  <a:gd name="connsiteX123" fmla="*/ 70848 w 607639"/>
                  <a:gd name="connsiteY123" fmla="*/ 20177 h 414642"/>
                  <a:gd name="connsiteX124" fmla="*/ 60791 w 607639"/>
                  <a:gd name="connsiteY124" fmla="*/ 30309 h 414642"/>
                  <a:gd name="connsiteX125" fmla="*/ 60791 w 607639"/>
                  <a:gd name="connsiteY125" fmla="*/ 343802 h 414642"/>
                  <a:gd name="connsiteX126" fmla="*/ 222780 w 607639"/>
                  <a:gd name="connsiteY126" fmla="*/ 343802 h 414642"/>
                  <a:gd name="connsiteX127" fmla="*/ 232927 w 607639"/>
                  <a:gd name="connsiteY127" fmla="*/ 353935 h 414642"/>
                  <a:gd name="connsiteX128" fmla="*/ 232927 w 607639"/>
                  <a:gd name="connsiteY128" fmla="*/ 364067 h 414642"/>
                  <a:gd name="connsiteX129" fmla="*/ 374712 w 607639"/>
                  <a:gd name="connsiteY129" fmla="*/ 364067 h 414642"/>
                  <a:gd name="connsiteX130" fmla="*/ 374712 w 607639"/>
                  <a:gd name="connsiteY130" fmla="*/ 353935 h 414642"/>
                  <a:gd name="connsiteX131" fmla="*/ 384859 w 607639"/>
                  <a:gd name="connsiteY131" fmla="*/ 343802 h 414642"/>
                  <a:gd name="connsiteX132" fmla="*/ 546848 w 607639"/>
                  <a:gd name="connsiteY132" fmla="*/ 343802 h 414642"/>
                  <a:gd name="connsiteX133" fmla="*/ 546848 w 607639"/>
                  <a:gd name="connsiteY133" fmla="*/ 30309 h 414642"/>
                  <a:gd name="connsiteX134" fmla="*/ 536702 w 607639"/>
                  <a:gd name="connsiteY134" fmla="*/ 20177 h 414642"/>
                  <a:gd name="connsiteX135" fmla="*/ 70848 w 607639"/>
                  <a:gd name="connsiteY135" fmla="*/ 0 h 414642"/>
                  <a:gd name="connsiteX136" fmla="*/ 536702 w 607639"/>
                  <a:gd name="connsiteY136" fmla="*/ 0 h 414642"/>
                  <a:gd name="connsiteX137" fmla="*/ 567142 w 607639"/>
                  <a:gd name="connsiteY137" fmla="*/ 30309 h 414642"/>
                  <a:gd name="connsiteX138" fmla="*/ 567142 w 607639"/>
                  <a:gd name="connsiteY138" fmla="*/ 343802 h 414642"/>
                  <a:gd name="connsiteX139" fmla="*/ 597492 w 607639"/>
                  <a:gd name="connsiteY139" fmla="*/ 343802 h 414642"/>
                  <a:gd name="connsiteX140" fmla="*/ 607639 w 607639"/>
                  <a:gd name="connsiteY140" fmla="*/ 353935 h 414642"/>
                  <a:gd name="connsiteX141" fmla="*/ 607639 w 607639"/>
                  <a:gd name="connsiteY141" fmla="*/ 384244 h 414642"/>
                  <a:gd name="connsiteX142" fmla="*/ 577199 w 607639"/>
                  <a:gd name="connsiteY142" fmla="*/ 414642 h 414642"/>
                  <a:gd name="connsiteX143" fmla="*/ 30351 w 607639"/>
                  <a:gd name="connsiteY143" fmla="*/ 414642 h 414642"/>
                  <a:gd name="connsiteX144" fmla="*/ 0 w 607639"/>
                  <a:gd name="connsiteY144" fmla="*/ 384244 h 414642"/>
                  <a:gd name="connsiteX145" fmla="*/ 0 w 607639"/>
                  <a:gd name="connsiteY145" fmla="*/ 353935 h 414642"/>
                  <a:gd name="connsiteX146" fmla="*/ 10147 w 607639"/>
                  <a:gd name="connsiteY146" fmla="*/ 343802 h 414642"/>
                  <a:gd name="connsiteX147" fmla="*/ 40497 w 607639"/>
                  <a:gd name="connsiteY147" fmla="*/ 343802 h 414642"/>
                  <a:gd name="connsiteX148" fmla="*/ 40497 w 607639"/>
                  <a:gd name="connsiteY148" fmla="*/ 30309 h 414642"/>
                  <a:gd name="connsiteX149" fmla="*/ 70848 w 607639"/>
                  <a:gd name="connsiteY149"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607639" h="414642">
                    <a:moveTo>
                      <a:pt x="20293" y="364067"/>
                    </a:moveTo>
                    <a:lnTo>
                      <a:pt x="20293" y="384244"/>
                    </a:lnTo>
                    <a:cubicBezTo>
                      <a:pt x="20293" y="390377"/>
                      <a:pt x="24299" y="394377"/>
                      <a:pt x="30351" y="394377"/>
                    </a:cubicBezTo>
                    <a:lnTo>
                      <a:pt x="577199" y="394377"/>
                    </a:lnTo>
                    <a:cubicBezTo>
                      <a:pt x="583341" y="394377"/>
                      <a:pt x="587346" y="390377"/>
                      <a:pt x="587346" y="384244"/>
                    </a:cubicBezTo>
                    <a:lnTo>
                      <a:pt x="587346" y="364067"/>
                    </a:lnTo>
                    <a:lnTo>
                      <a:pt x="556995" y="364067"/>
                    </a:lnTo>
                    <a:lnTo>
                      <a:pt x="394916" y="364067"/>
                    </a:lnTo>
                    <a:lnTo>
                      <a:pt x="394916" y="374200"/>
                    </a:lnTo>
                    <a:cubicBezTo>
                      <a:pt x="394916" y="380244"/>
                      <a:pt x="390911" y="384244"/>
                      <a:pt x="384859" y="384244"/>
                    </a:cubicBezTo>
                    <a:lnTo>
                      <a:pt x="222780" y="384244"/>
                    </a:lnTo>
                    <a:cubicBezTo>
                      <a:pt x="216728" y="384244"/>
                      <a:pt x="212634" y="380244"/>
                      <a:pt x="212634" y="374200"/>
                    </a:cubicBezTo>
                    <a:lnTo>
                      <a:pt x="212634" y="364067"/>
                    </a:lnTo>
                    <a:lnTo>
                      <a:pt x="50644" y="364067"/>
                    </a:lnTo>
                    <a:close/>
                    <a:moveTo>
                      <a:pt x="182270" y="262926"/>
                    </a:moveTo>
                    <a:lnTo>
                      <a:pt x="192432" y="262926"/>
                    </a:lnTo>
                    <a:cubicBezTo>
                      <a:pt x="198493" y="262926"/>
                      <a:pt x="202593" y="267012"/>
                      <a:pt x="202593" y="273052"/>
                    </a:cubicBezTo>
                    <a:cubicBezTo>
                      <a:pt x="202593" y="279092"/>
                      <a:pt x="198493" y="283178"/>
                      <a:pt x="192432" y="283178"/>
                    </a:cubicBezTo>
                    <a:lnTo>
                      <a:pt x="182270" y="283178"/>
                    </a:lnTo>
                    <a:cubicBezTo>
                      <a:pt x="176209" y="283178"/>
                      <a:pt x="172109" y="279092"/>
                      <a:pt x="172109" y="273052"/>
                    </a:cubicBezTo>
                    <a:cubicBezTo>
                      <a:pt x="172109" y="267012"/>
                      <a:pt x="176209" y="262926"/>
                      <a:pt x="182270" y="262926"/>
                    </a:cubicBezTo>
                    <a:close/>
                    <a:moveTo>
                      <a:pt x="91153" y="262926"/>
                    </a:moveTo>
                    <a:lnTo>
                      <a:pt x="141783" y="262926"/>
                    </a:lnTo>
                    <a:cubicBezTo>
                      <a:pt x="147834" y="262926"/>
                      <a:pt x="151927" y="267012"/>
                      <a:pt x="151927" y="273052"/>
                    </a:cubicBezTo>
                    <a:cubicBezTo>
                      <a:pt x="151927" y="279092"/>
                      <a:pt x="147834" y="283178"/>
                      <a:pt x="141783" y="283178"/>
                    </a:cubicBezTo>
                    <a:lnTo>
                      <a:pt x="91153" y="283178"/>
                    </a:lnTo>
                    <a:cubicBezTo>
                      <a:pt x="85102" y="283178"/>
                      <a:pt x="81009" y="279092"/>
                      <a:pt x="81009" y="273052"/>
                    </a:cubicBezTo>
                    <a:cubicBezTo>
                      <a:pt x="81009" y="267012"/>
                      <a:pt x="85102" y="262926"/>
                      <a:pt x="91153" y="262926"/>
                    </a:cubicBezTo>
                    <a:close/>
                    <a:moveTo>
                      <a:pt x="161988" y="222493"/>
                    </a:moveTo>
                    <a:lnTo>
                      <a:pt x="232948" y="222493"/>
                    </a:lnTo>
                    <a:cubicBezTo>
                      <a:pt x="239002" y="222493"/>
                      <a:pt x="243098" y="226579"/>
                      <a:pt x="243098" y="232619"/>
                    </a:cubicBezTo>
                    <a:cubicBezTo>
                      <a:pt x="243098" y="238659"/>
                      <a:pt x="239002" y="242745"/>
                      <a:pt x="232948" y="242745"/>
                    </a:cubicBezTo>
                    <a:lnTo>
                      <a:pt x="161988" y="242745"/>
                    </a:lnTo>
                    <a:cubicBezTo>
                      <a:pt x="155934" y="242745"/>
                      <a:pt x="151927" y="238659"/>
                      <a:pt x="151927" y="232619"/>
                    </a:cubicBezTo>
                    <a:cubicBezTo>
                      <a:pt x="151927" y="226579"/>
                      <a:pt x="155934" y="222493"/>
                      <a:pt x="161988" y="222493"/>
                    </a:cubicBezTo>
                    <a:close/>
                    <a:moveTo>
                      <a:pt x="91146" y="222493"/>
                    </a:moveTo>
                    <a:lnTo>
                      <a:pt x="121467" y="222493"/>
                    </a:lnTo>
                    <a:cubicBezTo>
                      <a:pt x="127603" y="222493"/>
                      <a:pt x="131604" y="226579"/>
                      <a:pt x="131604" y="232619"/>
                    </a:cubicBezTo>
                    <a:cubicBezTo>
                      <a:pt x="131604" y="238659"/>
                      <a:pt x="127603" y="242745"/>
                      <a:pt x="121467" y="242745"/>
                    </a:cubicBezTo>
                    <a:lnTo>
                      <a:pt x="91146" y="242745"/>
                    </a:lnTo>
                    <a:cubicBezTo>
                      <a:pt x="85099" y="242745"/>
                      <a:pt x="81009" y="238659"/>
                      <a:pt x="81009" y="232619"/>
                    </a:cubicBezTo>
                    <a:cubicBezTo>
                      <a:pt x="81009" y="226579"/>
                      <a:pt x="85099" y="222493"/>
                      <a:pt x="91146" y="222493"/>
                    </a:cubicBezTo>
                    <a:close/>
                    <a:moveTo>
                      <a:pt x="182270" y="182059"/>
                    </a:moveTo>
                    <a:lnTo>
                      <a:pt x="192432" y="182059"/>
                    </a:lnTo>
                    <a:cubicBezTo>
                      <a:pt x="198493" y="182059"/>
                      <a:pt x="202593" y="186060"/>
                      <a:pt x="202593" y="192195"/>
                    </a:cubicBezTo>
                    <a:cubicBezTo>
                      <a:pt x="202593" y="198240"/>
                      <a:pt x="198493" y="202241"/>
                      <a:pt x="192432" y="202241"/>
                    </a:cubicBezTo>
                    <a:lnTo>
                      <a:pt x="182270" y="202241"/>
                    </a:lnTo>
                    <a:cubicBezTo>
                      <a:pt x="176209" y="202241"/>
                      <a:pt x="172109" y="198240"/>
                      <a:pt x="172109" y="192195"/>
                    </a:cubicBezTo>
                    <a:cubicBezTo>
                      <a:pt x="172109" y="186060"/>
                      <a:pt x="176209" y="182059"/>
                      <a:pt x="182270" y="182059"/>
                    </a:cubicBezTo>
                    <a:close/>
                    <a:moveTo>
                      <a:pt x="91153" y="182059"/>
                    </a:moveTo>
                    <a:lnTo>
                      <a:pt x="141783" y="182059"/>
                    </a:lnTo>
                    <a:cubicBezTo>
                      <a:pt x="147834" y="182059"/>
                      <a:pt x="151927" y="186060"/>
                      <a:pt x="151927" y="192195"/>
                    </a:cubicBezTo>
                    <a:cubicBezTo>
                      <a:pt x="151927" y="198240"/>
                      <a:pt x="147834" y="202241"/>
                      <a:pt x="141783" y="202241"/>
                    </a:cubicBezTo>
                    <a:lnTo>
                      <a:pt x="91153" y="202241"/>
                    </a:lnTo>
                    <a:cubicBezTo>
                      <a:pt x="85102" y="202241"/>
                      <a:pt x="81009" y="198240"/>
                      <a:pt x="81009" y="192195"/>
                    </a:cubicBezTo>
                    <a:cubicBezTo>
                      <a:pt x="81009" y="186060"/>
                      <a:pt x="85102" y="182059"/>
                      <a:pt x="91153" y="182059"/>
                    </a:cubicBezTo>
                    <a:close/>
                    <a:moveTo>
                      <a:pt x="161988" y="141625"/>
                    </a:moveTo>
                    <a:lnTo>
                      <a:pt x="232948" y="141625"/>
                    </a:lnTo>
                    <a:cubicBezTo>
                      <a:pt x="239002" y="141625"/>
                      <a:pt x="243098" y="145626"/>
                      <a:pt x="243098" y="151761"/>
                    </a:cubicBezTo>
                    <a:cubicBezTo>
                      <a:pt x="243098" y="157806"/>
                      <a:pt x="239002" y="161807"/>
                      <a:pt x="232948" y="161807"/>
                    </a:cubicBezTo>
                    <a:lnTo>
                      <a:pt x="161988" y="161807"/>
                    </a:lnTo>
                    <a:cubicBezTo>
                      <a:pt x="155934" y="161807"/>
                      <a:pt x="151927" y="157806"/>
                      <a:pt x="151927" y="151761"/>
                    </a:cubicBezTo>
                    <a:cubicBezTo>
                      <a:pt x="151927" y="145626"/>
                      <a:pt x="155934" y="141625"/>
                      <a:pt x="161988" y="141625"/>
                    </a:cubicBezTo>
                    <a:close/>
                    <a:moveTo>
                      <a:pt x="91146" y="141625"/>
                    </a:moveTo>
                    <a:lnTo>
                      <a:pt x="121467" y="141625"/>
                    </a:lnTo>
                    <a:cubicBezTo>
                      <a:pt x="127603" y="141625"/>
                      <a:pt x="131604" y="145626"/>
                      <a:pt x="131604" y="151761"/>
                    </a:cubicBezTo>
                    <a:cubicBezTo>
                      <a:pt x="131604" y="157806"/>
                      <a:pt x="127603" y="161807"/>
                      <a:pt x="121467" y="161807"/>
                    </a:cubicBezTo>
                    <a:lnTo>
                      <a:pt x="91146" y="161807"/>
                    </a:lnTo>
                    <a:cubicBezTo>
                      <a:pt x="85099" y="161807"/>
                      <a:pt x="81009" y="157806"/>
                      <a:pt x="81009" y="151761"/>
                    </a:cubicBezTo>
                    <a:cubicBezTo>
                      <a:pt x="81009" y="145626"/>
                      <a:pt x="85099" y="141625"/>
                      <a:pt x="91146" y="141625"/>
                    </a:cubicBezTo>
                    <a:close/>
                    <a:moveTo>
                      <a:pt x="364566" y="102176"/>
                    </a:moveTo>
                    <a:cubicBezTo>
                      <a:pt x="318996" y="107241"/>
                      <a:pt x="283573" y="145630"/>
                      <a:pt x="283573" y="192194"/>
                    </a:cubicBezTo>
                    <a:cubicBezTo>
                      <a:pt x="283573" y="242756"/>
                      <a:pt x="324069" y="283188"/>
                      <a:pt x="374712" y="283188"/>
                    </a:cubicBezTo>
                    <a:cubicBezTo>
                      <a:pt x="421261" y="283188"/>
                      <a:pt x="459799" y="247732"/>
                      <a:pt x="464783" y="202235"/>
                    </a:cubicBezTo>
                    <a:lnTo>
                      <a:pt x="374712" y="202235"/>
                    </a:lnTo>
                    <a:cubicBezTo>
                      <a:pt x="368660" y="202235"/>
                      <a:pt x="364566" y="198236"/>
                      <a:pt x="364566" y="192194"/>
                    </a:cubicBezTo>
                    <a:close/>
                    <a:moveTo>
                      <a:pt x="182270" y="101191"/>
                    </a:moveTo>
                    <a:lnTo>
                      <a:pt x="192432" y="101191"/>
                    </a:lnTo>
                    <a:cubicBezTo>
                      <a:pt x="198493" y="101191"/>
                      <a:pt x="202593" y="105192"/>
                      <a:pt x="202593" y="111238"/>
                    </a:cubicBezTo>
                    <a:cubicBezTo>
                      <a:pt x="202593" y="117372"/>
                      <a:pt x="198493" y="121373"/>
                      <a:pt x="192432" y="121373"/>
                    </a:cubicBezTo>
                    <a:lnTo>
                      <a:pt x="182270" y="121373"/>
                    </a:lnTo>
                    <a:cubicBezTo>
                      <a:pt x="176209" y="121373"/>
                      <a:pt x="172109" y="117372"/>
                      <a:pt x="172109" y="111238"/>
                    </a:cubicBezTo>
                    <a:cubicBezTo>
                      <a:pt x="172109" y="105192"/>
                      <a:pt x="176209" y="101191"/>
                      <a:pt x="182270" y="101191"/>
                    </a:cubicBezTo>
                    <a:close/>
                    <a:moveTo>
                      <a:pt x="91153" y="101191"/>
                    </a:moveTo>
                    <a:lnTo>
                      <a:pt x="141783" y="101191"/>
                    </a:lnTo>
                    <a:cubicBezTo>
                      <a:pt x="147834" y="101191"/>
                      <a:pt x="151927" y="105192"/>
                      <a:pt x="151927" y="111238"/>
                    </a:cubicBezTo>
                    <a:cubicBezTo>
                      <a:pt x="151927" y="117372"/>
                      <a:pt x="147834" y="121373"/>
                      <a:pt x="141783" y="121373"/>
                    </a:cubicBezTo>
                    <a:lnTo>
                      <a:pt x="91153" y="121373"/>
                    </a:lnTo>
                    <a:cubicBezTo>
                      <a:pt x="85102" y="121373"/>
                      <a:pt x="81009" y="117372"/>
                      <a:pt x="81009" y="111238"/>
                    </a:cubicBezTo>
                    <a:cubicBezTo>
                      <a:pt x="81009" y="105192"/>
                      <a:pt x="85102" y="101191"/>
                      <a:pt x="91153" y="101191"/>
                    </a:cubicBezTo>
                    <a:close/>
                    <a:moveTo>
                      <a:pt x="374712" y="80938"/>
                    </a:moveTo>
                    <a:cubicBezTo>
                      <a:pt x="380764" y="80938"/>
                      <a:pt x="384858" y="85026"/>
                      <a:pt x="384858" y="91068"/>
                    </a:cubicBezTo>
                    <a:lnTo>
                      <a:pt x="384858" y="182063"/>
                    </a:lnTo>
                    <a:lnTo>
                      <a:pt x="475998" y="182063"/>
                    </a:lnTo>
                    <a:cubicBezTo>
                      <a:pt x="482050" y="182063"/>
                      <a:pt x="486055" y="186062"/>
                      <a:pt x="486055" y="192194"/>
                    </a:cubicBezTo>
                    <a:cubicBezTo>
                      <a:pt x="486055" y="253864"/>
                      <a:pt x="436480" y="303360"/>
                      <a:pt x="374712" y="303360"/>
                    </a:cubicBezTo>
                    <a:cubicBezTo>
                      <a:pt x="312944" y="303360"/>
                      <a:pt x="263280" y="253864"/>
                      <a:pt x="263280" y="192194"/>
                    </a:cubicBezTo>
                    <a:cubicBezTo>
                      <a:pt x="263280" y="130523"/>
                      <a:pt x="312944" y="80938"/>
                      <a:pt x="374712" y="80938"/>
                    </a:cubicBezTo>
                    <a:close/>
                    <a:moveTo>
                      <a:pt x="425343" y="61744"/>
                    </a:moveTo>
                    <a:lnTo>
                      <a:pt x="425343" y="141635"/>
                    </a:lnTo>
                    <a:lnTo>
                      <a:pt x="505373" y="141635"/>
                    </a:lnTo>
                    <a:cubicBezTo>
                      <a:pt x="500299" y="99157"/>
                      <a:pt x="466827" y="65743"/>
                      <a:pt x="425343" y="61744"/>
                    </a:cubicBezTo>
                    <a:close/>
                    <a:moveTo>
                      <a:pt x="161988" y="60757"/>
                    </a:moveTo>
                    <a:lnTo>
                      <a:pt x="232948" y="60757"/>
                    </a:lnTo>
                    <a:cubicBezTo>
                      <a:pt x="239002" y="60757"/>
                      <a:pt x="243098" y="64758"/>
                      <a:pt x="243098" y="70804"/>
                    </a:cubicBezTo>
                    <a:cubicBezTo>
                      <a:pt x="243098" y="76938"/>
                      <a:pt x="239002" y="80939"/>
                      <a:pt x="232948" y="80939"/>
                    </a:cubicBezTo>
                    <a:lnTo>
                      <a:pt x="161988" y="80939"/>
                    </a:lnTo>
                    <a:cubicBezTo>
                      <a:pt x="155934" y="80939"/>
                      <a:pt x="151927" y="76938"/>
                      <a:pt x="151927" y="70804"/>
                    </a:cubicBezTo>
                    <a:cubicBezTo>
                      <a:pt x="151927" y="64758"/>
                      <a:pt x="155934" y="60757"/>
                      <a:pt x="161988" y="60757"/>
                    </a:cubicBezTo>
                    <a:close/>
                    <a:moveTo>
                      <a:pt x="91146" y="60757"/>
                    </a:moveTo>
                    <a:lnTo>
                      <a:pt x="121467" y="60757"/>
                    </a:lnTo>
                    <a:cubicBezTo>
                      <a:pt x="127603" y="60757"/>
                      <a:pt x="131604" y="64758"/>
                      <a:pt x="131604" y="70804"/>
                    </a:cubicBezTo>
                    <a:cubicBezTo>
                      <a:pt x="131604" y="76938"/>
                      <a:pt x="127603" y="80939"/>
                      <a:pt x="121467" y="80939"/>
                    </a:cubicBezTo>
                    <a:lnTo>
                      <a:pt x="91146" y="80939"/>
                    </a:lnTo>
                    <a:cubicBezTo>
                      <a:pt x="85099" y="80939"/>
                      <a:pt x="81009" y="76938"/>
                      <a:pt x="81009" y="70804"/>
                    </a:cubicBezTo>
                    <a:cubicBezTo>
                      <a:pt x="81009" y="64758"/>
                      <a:pt x="85099" y="60757"/>
                      <a:pt x="91146" y="60757"/>
                    </a:cubicBezTo>
                    <a:close/>
                    <a:moveTo>
                      <a:pt x="415194" y="40505"/>
                    </a:moveTo>
                    <a:cubicBezTo>
                      <a:pt x="476975" y="40505"/>
                      <a:pt x="526560" y="90092"/>
                      <a:pt x="526560" y="151765"/>
                    </a:cubicBezTo>
                    <a:cubicBezTo>
                      <a:pt x="526560" y="157808"/>
                      <a:pt x="522554" y="161807"/>
                      <a:pt x="516501" y="161807"/>
                    </a:cubicBezTo>
                    <a:lnTo>
                      <a:pt x="415194" y="161807"/>
                    </a:lnTo>
                    <a:cubicBezTo>
                      <a:pt x="409141" y="161807"/>
                      <a:pt x="405046" y="157808"/>
                      <a:pt x="405046" y="151765"/>
                    </a:cubicBezTo>
                    <a:lnTo>
                      <a:pt x="405046" y="50636"/>
                    </a:lnTo>
                    <a:cubicBezTo>
                      <a:pt x="405046" y="44593"/>
                      <a:pt x="409141" y="40505"/>
                      <a:pt x="415194" y="40505"/>
                    </a:cubicBezTo>
                    <a:close/>
                    <a:moveTo>
                      <a:pt x="70848" y="20177"/>
                    </a:moveTo>
                    <a:cubicBezTo>
                      <a:pt x="64796" y="20177"/>
                      <a:pt x="60791" y="24265"/>
                      <a:pt x="60791" y="30309"/>
                    </a:cubicBezTo>
                    <a:lnTo>
                      <a:pt x="60791" y="343802"/>
                    </a:lnTo>
                    <a:lnTo>
                      <a:pt x="222780" y="343802"/>
                    </a:lnTo>
                    <a:cubicBezTo>
                      <a:pt x="228833" y="343802"/>
                      <a:pt x="232927" y="347891"/>
                      <a:pt x="232927" y="353935"/>
                    </a:cubicBezTo>
                    <a:lnTo>
                      <a:pt x="232927" y="364067"/>
                    </a:lnTo>
                    <a:lnTo>
                      <a:pt x="374712" y="364067"/>
                    </a:lnTo>
                    <a:lnTo>
                      <a:pt x="374712" y="353935"/>
                    </a:lnTo>
                    <a:cubicBezTo>
                      <a:pt x="374712" y="347891"/>
                      <a:pt x="378718" y="343802"/>
                      <a:pt x="384859" y="343802"/>
                    </a:cubicBezTo>
                    <a:lnTo>
                      <a:pt x="546848" y="343802"/>
                    </a:lnTo>
                    <a:lnTo>
                      <a:pt x="546848" y="30309"/>
                    </a:lnTo>
                    <a:cubicBezTo>
                      <a:pt x="546848" y="24265"/>
                      <a:pt x="542754" y="20177"/>
                      <a:pt x="536702" y="20177"/>
                    </a:cubicBezTo>
                    <a:close/>
                    <a:moveTo>
                      <a:pt x="70848" y="0"/>
                    </a:moveTo>
                    <a:lnTo>
                      <a:pt x="536702" y="0"/>
                    </a:lnTo>
                    <a:cubicBezTo>
                      <a:pt x="553969" y="0"/>
                      <a:pt x="567142" y="13155"/>
                      <a:pt x="567142" y="30309"/>
                    </a:cubicBezTo>
                    <a:lnTo>
                      <a:pt x="567142" y="343802"/>
                    </a:lnTo>
                    <a:lnTo>
                      <a:pt x="597492" y="343802"/>
                    </a:lnTo>
                    <a:cubicBezTo>
                      <a:pt x="603545" y="343802"/>
                      <a:pt x="607639" y="347891"/>
                      <a:pt x="607639" y="353935"/>
                    </a:cubicBezTo>
                    <a:lnTo>
                      <a:pt x="607639" y="384244"/>
                    </a:lnTo>
                    <a:cubicBezTo>
                      <a:pt x="607639" y="401487"/>
                      <a:pt x="594466" y="414642"/>
                      <a:pt x="577199" y="414642"/>
                    </a:cubicBezTo>
                    <a:lnTo>
                      <a:pt x="30351" y="414642"/>
                    </a:lnTo>
                    <a:cubicBezTo>
                      <a:pt x="13173" y="414642"/>
                      <a:pt x="0" y="401487"/>
                      <a:pt x="0" y="384244"/>
                    </a:cubicBezTo>
                    <a:lnTo>
                      <a:pt x="0" y="353935"/>
                    </a:lnTo>
                    <a:cubicBezTo>
                      <a:pt x="0" y="347891"/>
                      <a:pt x="4094" y="343802"/>
                      <a:pt x="10147" y="343802"/>
                    </a:cubicBezTo>
                    <a:lnTo>
                      <a:pt x="40497" y="343802"/>
                    </a:lnTo>
                    <a:lnTo>
                      <a:pt x="40497" y="30309"/>
                    </a:lnTo>
                    <a:cubicBezTo>
                      <a:pt x="40497" y="13155"/>
                      <a:pt x="53670" y="0"/>
                      <a:pt x="70848" y="0"/>
                    </a:cubicBezTo>
                    <a:close/>
                  </a:path>
                </a:pathLst>
              </a:custGeom>
              <a:solidFill>
                <a:schemeClr val="bg1"/>
              </a:solidFill>
              <a:ln>
                <a:noFill/>
              </a:ln>
            </p:spPr>
            <p:txBody>
              <a:bodyPr wrap="square" lIns="91440" tIns="45720" rIns="91440" bIns="45720" anchor="ctr">
                <a:normAutofit lnSpcReduction="10000"/>
              </a:bodyPr>
              <a:lstStyle/>
              <a:p>
                <a:pPr algn="ctr"/>
              </a:p>
            </p:txBody>
          </p:sp>
        </p:grpSp>
        <p:grpSp>
          <p:nvGrpSpPr>
            <p:cNvPr id="6" name="ï$lîdè"/>
            <p:cNvGrpSpPr/>
            <p:nvPr/>
          </p:nvGrpSpPr>
          <p:grpSpPr>
            <a:xfrm>
              <a:off x="685484" y="4221088"/>
              <a:ext cx="2108063" cy="1296144"/>
              <a:chOff x="1486986" y="1378373"/>
              <a:chExt cx="2108063" cy="1296144"/>
            </a:xfrm>
          </p:grpSpPr>
          <p:sp>
            <p:nvSpPr>
              <p:cNvPr id="29" name="ísļíḍê"/>
              <p:cNvSpPr/>
              <p:nvPr/>
            </p:nvSpPr>
            <p:spPr bwMode="auto">
              <a:xfrm>
                <a:off x="1486986" y="1791253"/>
                <a:ext cx="2108063" cy="88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nSpc>
                    <a:spcPct val="120000"/>
                  </a:lnSpc>
                </a:pPr>
                <a:r>
                  <a:rPr lang="zh-CN" altLang="en-US" sz="1400" dirty="0">
                    <a:solidFill>
                      <a:schemeClr val="dk1">
                        <a:lumMod val="100000"/>
                      </a:schemeClr>
                    </a:solidFill>
                  </a:rPr>
                  <a:t>每一企业总有说不完关于赢家、输家、成功、失败案子的故事</a:t>
                </a:r>
                <a:endParaRPr lang="zh-CN" altLang="en-US" sz="1400" dirty="0">
                  <a:solidFill>
                    <a:schemeClr val="dk1">
                      <a:lumMod val="100000"/>
                    </a:schemeClr>
                  </a:solidFill>
                </a:endParaRPr>
              </a:p>
            </p:txBody>
          </p:sp>
          <p:sp>
            <p:nvSpPr>
              <p:cNvPr id="30" name="îṥļiḋê"/>
              <p:cNvSpPr txBox="1"/>
              <p:nvPr/>
            </p:nvSpPr>
            <p:spPr bwMode="auto">
              <a:xfrm>
                <a:off x="1486986" y="137837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p>
                <a:pPr algn="ctr"/>
                <a:r>
                  <a:rPr lang="zh-CN" altLang="en-US" b="1" dirty="0"/>
                  <a:t>故事</a:t>
                </a:r>
                <a:endParaRPr lang="zh-CN" altLang="en-US" b="1" dirty="0"/>
              </a:p>
            </p:txBody>
          </p:sp>
        </p:grpSp>
        <p:grpSp>
          <p:nvGrpSpPr>
            <p:cNvPr id="7" name="í$lïďe" title="MJ8JxobmQhO5YsZmEcy6DZVp0AZTfE39zvT5PAyas4bMl"/>
            <p:cNvGrpSpPr/>
            <p:nvPr/>
          </p:nvGrpSpPr>
          <p:grpSpPr>
            <a:xfrm>
              <a:off x="3935760" y="3274834"/>
              <a:ext cx="792088" cy="792085"/>
              <a:chOff x="2406923" y="2845390"/>
              <a:chExt cx="571222" cy="571221"/>
            </a:xfrm>
          </p:grpSpPr>
          <p:sp>
            <p:nvSpPr>
              <p:cNvPr id="27" name="îS1íďé"/>
              <p:cNvSpPr/>
              <p:nvPr/>
            </p:nvSpPr>
            <p:spPr>
              <a:xfrm>
                <a:off x="2406923" y="2845390"/>
                <a:ext cx="571222" cy="571221"/>
              </a:xfrm>
              <a:prstGeom prst="ellipse">
                <a:avLst/>
              </a:prstGeom>
              <a:solidFill>
                <a:srgbClr val="ED7D31"/>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algn="ctr"/>
              </a:p>
            </p:txBody>
          </p:sp>
          <p:sp>
            <p:nvSpPr>
              <p:cNvPr id="28" name="iṥ1íḍè" title="ry6MHxwOH8WsTKLSa514qPVJnvhhWFnRDjZGIbRZNsFBp"/>
              <p:cNvSpPr/>
              <p:nvPr/>
            </p:nvSpPr>
            <p:spPr bwMode="auto">
              <a:xfrm>
                <a:off x="2540113" y="3026988"/>
                <a:ext cx="304842" cy="208018"/>
              </a:xfrm>
              <a:custGeom>
                <a:avLst/>
                <a:gdLst>
                  <a:gd name="connsiteX0" fmla="*/ 20293 w 607639"/>
                  <a:gd name="connsiteY0" fmla="*/ 364062 h 414642"/>
                  <a:gd name="connsiteX1" fmla="*/ 20293 w 607639"/>
                  <a:gd name="connsiteY1" fmla="*/ 384241 h 414642"/>
                  <a:gd name="connsiteX2" fmla="*/ 30351 w 607639"/>
                  <a:gd name="connsiteY2" fmla="*/ 394374 h 414642"/>
                  <a:gd name="connsiteX3" fmla="*/ 577199 w 607639"/>
                  <a:gd name="connsiteY3" fmla="*/ 394374 h 414642"/>
                  <a:gd name="connsiteX4" fmla="*/ 587346 w 607639"/>
                  <a:gd name="connsiteY4" fmla="*/ 384241 h 414642"/>
                  <a:gd name="connsiteX5" fmla="*/ 587346 w 607639"/>
                  <a:gd name="connsiteY5" fmla="*/ 364062 h 414642"/>
                  <a:gd name="connsiteX6" fmla="*/ 394917 w 607639"/>
                  <a:gd name="connsiteY6" fmla="*/ 364062 h 414642"/>
                  <a:gd name="connsiteX7" fmla="*/ 394917 w 607639"/>
                  <a:gd name="connsiteY7" fmla="*/ 374196 h 414642"/>
                  <a:gd name="connsiteX8" fmla="*/ 384859 w 607639"/>
                  <a:gd name="connsiteY8" fmla="*/ 384241 h 414642"/>
                  <a:gd name="connsiteX9" fmla="*/ 222780 w 607639"/>
                  <a:gd name="connsiteY9" fmla="*/ 384241 h 414642"/>
                  <a:gd name="connsiteX10" fmla="*/ 212634 w 607639"/>
                  <a:gd name="connsiteY10" fmla="*/ 374196 h 414642"/>
                  <a:gd name="connsiteX11" fmla="*/ 212634 w 607639"/>
                  <a:gd name="connsiteY11" fmla="*/ 364062 h 414642"/>
                  <a:gd name="connsiteX12" fmla="*/ 10146 w 607639"/>
                  <a:gd name="connsiteY12" fmla="*/ 343794 h 414642"/>
                  <a:gd name="connsiteX13" fmla="*/ 40505 w 607639"/>
                  <a:gd name="connsiteY13" fmla="*/ 343794 h 414642"/>
                  <a:gd name="connsiteX14" fmla="*/ 40505 w 607639"/>
                  <a:gd name="connsiteY14" fmla="*/ 353920 h 414642"/>
                  <a:gd name="connsiteX15" fmla="*/ 50652 w 607639"/>
                  <a:gd name="connsiteY15" fmla="*/ 364052 h 414642"/>
                  <a:gd name="connsiteX16" fmla="*/ 212637 w 607639"/>
                  <a:gd name="connsiteY16" fmla="*/ 364052 h 414642"/>
                  <a:gd name="connsiteX17" fmla="*/ 212637 w 607639"/>
                  <a:gd name="connsiteY17" fmla="*/ 374185 h 414642"/>
                  <a:gd name="connsiteX18" fmla="*/ 222783 w 607639"/>
                  <a:gd name="connsiteY18" fmla="*/ 384228 h 414642"/>
                  <a:gd name="connsiteX19" fmla="*/ 384857 w 607639"/>
                  <a:gd name="connsiteY19" fmla="*/ 384228 h 414642"/>
                  <a:gd name="connsiteX20" fmla="*/ 394915 w 607639"/>
                  <a:gd name="connsiteY20" fmla="*/ 374185 h 414642"/>
                  <a:gd name="connsiteX21" fmla="*/ 394915 w 607639"/>
                  <a:gd name="connsiteY21" fmla="*/ 364052 h 414642"/>
                  <a:gd name="connsiteX22" fmla="*/ 556989 w 607639"/>
                  <a:gd name="connsiteY22" fmla="*/ 364052 h 414642"/>
                  <a:gd name="connsiteX23" fmla="*/ 567135 w 607639"/>
                  <a:gd name="connsiteY23" fmla="*/ 353920 h 414642"/>
                  <a:gd name="connsiteX24" fmla="*/ 567135 w 607639"/>
                  <a:gd name="connsiteY24" fmla="*/ 343794 h 414642"/>
                  <a:gd name="connsiteX25" fmla="*/ 597493 w 607639"/>
                  <a:gd name="connsiteY25" fmla="*/ 343794 h 414642"/>
                  <a:gd name="connsiteX26" fmla="*/ 607639 w 607639"/>
                  <a:gd name="connsiteY26" fmla="*/ 353928 h 414642"/>
                  <a:gd name="connsiteX27" fmla="*/ 607639 w 607639"/>
                  <a:gd name="connsiteY27" fmla="*/ 384241 h 414642"/>
                  <a:gd name="connsiteX28" fmla="*/ 577199 w 607639"/>
                  <a:gd name="connsiteY28" fmla="*/ 414642 h 414642"/>
                  <a:gd name="connsiteX29" fmla="*/ 30351 w 607639"/>
                  <a:gd name="connsiteY29" fmla="*/ 414642 h 414642"/>
                  <a:gd name="connsiteX30" fmla="*/ 0 w 607639"/>
                  <a:gd name="connsiteY30" fmla="*/ 384241 h 414642"/>
                  <a:gd name="connsiteX31" fmla="*/ 0 w 607639"/>
                  <a:gd name="connsiteY31" fmla="*/ 353928 h 414642"/>
                  <a:gd name="connsiteX32" fmla="*/ 10146 w 607639"/>
                  <a:gd name="connsiteY32" fmla="*/ 343794 h 414642"/>
                  <a:gd name="connsiteX33" fmla="*/ 354415 w 607639"/>
                  <a:gd name="connsiteY33" fmla="*/ 262926 h 414642"/>
                  <a:gd name="connsiteX34" fmla="*/ 364541 w 607639"/>
                  <a:gd name="connsiteY34" fmla="*/ 273063 h 414642"/>
                  <a:gd name="connsiteX35" fmla="*/ 364541 w 607639"/>
                  <a:gd name="connsiteY35" fmla="*/ 303384 h 414642"/>
                  <a:gd name="connsiteX36" fmla="*/ 354415 w 607639"/>
                  <a:gd name="connsiteY36" fmla="*/ 313521 h 414642"/>
                  <a:gd name="connsiteX37" fmla="*/ 344289 w 607639"/>
                  <a:gd name="connsiteY37" fmla="*/ 303384 h 414642"/>
                  <a:gd name="connsiteX38" fmla="*/ 344289 w 607639"/>
                  <a:gd name="connsiteY38" fmla="*/ 273063 h 414642"/>
                  <a:gd name="connsiteX39" fmla="*/ 354415 w 607639"/>
                  <a:gd name="connsiteY39" fmla="*/ 262926 h 414642"/>
                  <a:gd name="connsiteX40" fmla="*/ 274426 w 607639"/>
                  <a:gd name="connsiteY40" fmla="*/ 252429 h 414642"/>
                  <a:gd name="connsiteX41" fmla="*/ 274426 w 607639"/>
                  <a:gd name="connsiteY41" fmla="*/ 253836 h 414642"/>
                  <a:gd name="connsiteX42" fmla="*/ 268732 w 607639"/>
                  <a:gd name="connsiteY42" fmla="*/ 256281 h 414642"/>
                  <a:gd name="connsiteX43" fmla="*/ 435415 w 607639"/>
                  <a:gd name="connsiteY43" fmla="*/ 242745 h 414642"/>
                  <a:gd name="connsiteX44" fmla="*/ 445550 w 607639"/>
                  <a:gd name="connsiteY44" fmla="*/ 252793 h 414642"/>
                  <a:gd name="connsiteX45" fmla="*/ 445550 w 607639"/>
                  <a:gd name="connsiteY45" fmla="*/ 303386 h 414642"/>
                  <a:gd name="connsiteX46" fmla="*/ 435415 w 607639"/>
                  <a:gd name="connsiteY46" fmla="*/ 313522 h 414642"/>
                  <a:gd name="connsiteX47" fmla="*/ 425368 w 607639"/>
                  <a:gd name="connsiteY47" fmla="*/ 303386 h 414642"/>
                  <a:gd name="connsiteX48" fmla="*/ 425368 w 607639"/>
                  <a:gd name="connsiteY48" fmla="*/ 252793 h 414642"/>
                  <a:gd name="connsiteX49" fmla="*/ 435415 w 607639"/>
                  <a:gd name="connsiteY49" fmla="*/ 242745 h 414642"/>
                  <a:gd name="connsiteX50" fmla="*/ 394911 w 607639"/>
                  <a:gd name="connsiteY50" fmla="*/ 222493 h 414642"/>
                  <a:gd name="connsiteX51" fmla="*/ 405046 w 607639"/>
                  <a:gd name="connsiteY51" fmla="*/ 232627 h 414642"/>
                  <a:gd name="connsiteX52" fmla="*/ 405046 w 607639"/>
                  <a:gd name="connsiteY52" fmla="*/ 303388 h 414642"/>
                  <a:gd name="connsiteX53" fmla="*/ 394911 w 607639"/>
                  <a:gd name="connsiteY53" fmla="*/ 313522 h 414642"/>
                  <a:gd name="connsiteX54" fmla="*/ 384864 w 607639"/>
                  <a:gd name="connsiteY54" fmla="*/ 303388 h 414642"/>
                  <a:gd name="connsiteX55" fmla="*/ 384864 w 607639"/>
                  <a:gd name="connsiteY55" fmla="*/ 232627 h 414642"/>
                  <a:gd name="connsiteX56" fmla="*/ 394911 w 607639"/>
                  <a:gd name="connsiteY56" fmla="*/ 222493 h 414642"/>
                  <a:gd name="connsiteX57" fmla="*/ 516514 w 607639"/>
                  <a:gd name="connsiteY57" fmla="*/ 212331 h 414642"/>
                  <a:gd name="connsiteX58" fmla="*/ 526560 w 607639"/>
                  <a:gd name="connsiteY58" fmla="*/ 222468 h 414642"/>
                  <a:gd name="connsiteX59" fmla="*/ 526560 w 607639"/>
                  <a:gd name="connsiteY59" fmla="*/ 303385 h 414642"/>
                  <a:gd name="connsiteX60" fmla="*/ 516514 w 607639"/>
                  <a:gd name="connsiteY60" fmla="*/ 313522 h 414642"/>
                  <a:gd name="connsiteX61" fmla="*/ 506378 w 607639"/>
                  <a:gd name="connsiteY61" fmla="*/ 303385 h 414642"/>
                  <a:gd name="connsiteX62" fmla="*/ 506378 w 607639"/>
                  <a:gd name="connsiteY62" fmla="*/ 222468 h 414642"/>
                  <a:gd name="connsiteX63" fmla="*/ 516514 w 607639"/>
                  <a:gd name="connsiteY63" fmla="*/ 212331 h 414642"/>
                  <a:gd name="connsiteX64" fmla="*/ 311213 w 607639"/>
                  <a:gd name="connsiteY64" fmla="*/ 180188 h 414642"/>
                  <a:gd name="connsiteX65" fmla="*/ 304717 w 607639"/>
                  <a:gd name="connsiteY65" fmla="*/ 211903 h 414642"/>
                  <a:gd name="connsiteX66" fmla="*/ 279633 w 607639"/>
                  <a:gd name="connsiteY66" fmla="*/ 248906 h 414642"/>
                  <a:gd name="connsiteX67" fmla="*/ 274426 w 607639"/>
                  <a:gd name="connsiteY67" fmla="*/ 252429 h 414642"/>
                  <a:gd name="connsiteX68" fmla="*/ 274426 w 607639"/>
                  <a:gd name="connsiteY68" fmla="*/ 239622 h 414642"/>
                  <a:gd name="connsiteX69" fmla="*/ 266991 w 607639"/>
                  <a:gd name="connsiteY69" fmla="*/ 232204 h 414642"/>
                  <a:gd name="connsiteX70" fmla="*/ 286105 w 607639"/>
                  <a:gd name="connsiteY70" fmla="*/ 204050 h 414642"/>
                  <a:gd name="connsiteX71" fmla="*/ 290618 w 607639"/>
                  <a:gd name="connsiteY71" fmla="*/ 182059 h 414642"/>
                  <a:gd name="connsiteX72" fmla="*/ 303796 w 607639"/>
                  <a:gd name="connsiteY72" fmla="*/ 182059 h 414642"/>
                  <a:gd name="connsiteX73" fmla="*/ 185290 w 607639"/>
                  <a:gd name="connsiteY73" fmla="*/ 178985 h 414642"/>
                  <a:gd name="connsiteX74" fmla="*/ 192421 w 607639"/>
                  <a:gd name="connsiteY74" fmla="*/ 182059 h 414642"/>
                  <a:gd name="connsiteX75" fmla="*/ 216731 w 607639"/>
                  <a:gd name="connsiteY75" fmla="*/ 182059 h 414642"/>
                  <a:gd name="connsiteX76" fmla="*/ 266991 w 607639"/>
                  <a:gd name="connsiteY76" fmla="*/ 232204 h 414642"/>
                  <a:gd name="connsiteX77" fmla="*/ 265358 w 607639"/>
                  <a:gd name="connsiteY77" fmla="*/ 234609 h 414642"/>
                  <a:gd name="connsiteX78" fmla="*/ 250836 w 607639"/>
                  <a:gd name="connsiteY78" fmla="*/ 244426 h 414642"/>
                  <a:gd name="connsiteX79" fmla="*/ 185290 w 607639"/>
                  <a:gd name="connsiteY79" fmla="*/ 179031 h 414642"/>
                  <a:gd name="connsiteX80" fmla="*/ 476009 w 607639"/>
                  <a:gd name="connsiteY80" fmla="*/ 171897 h 414642"/>
                  <a:gd name="connsiteX81" fmla="*/ 486055 w 607639"/>
                  <a:gd name="connsiteY81" fmla="*/ 182032 h 414642"/>
                  <a:gd name="connsiteX82" fmla="*/ 486055 w 607639"/>
                  <a:gd name="connsiteY82" fmla="*/ 303387 h 414642"/>
                  <a:gd name="connsiteX83" fmla="*/ 476009 w 607639"/>
                  <a:gd name="connsiteY83" fmla="*/ 313522 h 414642"/>
                  <a:gd name="connsiteX84" fmla="*/ 465873 w 607639"/>
                  <a:gd name="connsiteY84" fmla="*/ 303387 h 414642"/>
                  <a:gd name="connsiteX85" fmla="*/ 465873 w 607639"/>
                  <a:gd name="connsiteY85" fmla="*/ 182032 h 414642"/>
                  <a:gd name="connsiteX86" fmla="*/ 476009 w 607639"/>
                  <a:gd name="connsiteY86" fmla="*/ 171897 h 414642"/>
                  <a:gd name="connsiteX87" fmla="*/ 313921 w 607639"/>
                  <a:gd name="connsiteY87" fmla="*/ 166965 h 414642"/>
                  <a:gd name="connsiteX88" fmla="*/ 314925 w 607639"/>
                  <a:gd name="connsiteY88" fmla="*/ 172904 h 414642"/>
                  <a:gd name="connsiteX89" fmla="*/ 311898 w 607639"/>
                  <a:gd name="connsiteY89" fmla="*/ 180015 h 414642"/>
                  <a:gd name="connsiteX90" fmla="*/ 311213 w 607639"/>
                  <a:gd name="connsiteY90" fmla="*/ 180188 h 414642"/>
                  <a:gd name="connsiteX91" fmla="*/ 313685 w 607639"/>
                  <a:gd name="connsiteY91" fmla="*/ 165567 h 414642"/>
                  <a:gd name="connsiteX92" fmla="*/ 313946 w 607639"/>
                  <a:gd name="connsiteY92" fmla="*/ 166842 h 414642"/>
                  <a:gd name="connsiteX93" fmla="*/ 313921 w 607639"/>
                  <a:gd name="connsiteY93" fmla="*/ 166965 h 414642"/>
                  <a:gd name="connsiteX94" fmla="*/ 286557 w 607639"/>
                  <a:gd name="connsiteY94" fmla="*/ 131875 h 414642"/>
                  <a:gd name="connsiteX95" fmla="*/ 293736 w 607639"/>
                  <a:gd name="connsiteY95" fmla="*/ 161794 h 414642"/>
                  <a:gd name="connsiteX96" fmla="*/ 292704 w 607639"/>
                  <a:gd name="connsiteY96" fmla="*/ 161794 h 414642"/>
                  <a:gd name="connsiteX97" fmla="*/ 285987 w 607639"/>
                  <a:gd name="connsiteY97" fmla="*/ 129499 h 414642"/>
                  <a:gd name="connsiteX98" fmla="*/ 286105 w 607639"/>
                  <a:gd name="connsiteY98" fmla="*/ 129672 h 414642"/>
                  <a:gd name="connsiteX99" fmla="*/ 286557 w 607639"/>
                  <a:gd name="connsiteY99" fmla="*/ 131875 h 414642"/>
                  <a:gd name="connsiteX100" fmla="*/ 304744 w 607639"/>
                  <a:gd name="connsiteY100" fmla="*/ 121927 h 414642"/>
                  <a:gd name="connsiteX101" fmla="*/ 306857 w 607639"/>
                  <a:gd name="connsiteY101" fmla="*/ 125153 h 414642"/>
                  <a:gd name="connsiteX102" fmla="*/ 313685 w 607639"/>
                  <a:gd name="connsiteY102" fmla="*/ 165567 h 414642"/>
                  <a:gd name="connsiteX103" fmla="*/ 303006 w 607639"/>
                  <a:gd name="connsiteY103" fmla="*/ 119273 h 414642"/>
                  <a:gd name="connsiteX104" fmla="*/ 304717 w 607639"/>
                  <a:gd name="connsiteY104" fmla="*/ 121796 h 414642"/>
                  <a:gd name="connsiteX105" fmla="*/ 304744 w 607639"/>
                  <a:gd name="connsiteY105" fmla="*/ 121927 h 414642"/>
                  <a:gd name="connsiteX106" fmla="*/ 266335 w 607639"/>
                  <a:gd name="connsiteY106" fmla="*/ 100547 h 414642"/>
                  <a:gd name="connsiteX107" fmla="*/ 285579 w 607639"/>
                  <a:gd name="connsiteY107" fmla="*/ 127797 h 414642"/>
                  <a:gd name="connsiteX108" fmla="*/ 285987 w 607639"/>
                  <a:gd name="connsiteY108" fmla="*/ 129499 h 414642"/>
                  <a:gd name="connsiteX109" fmla="*/ 263955 w 607639"/>
                  <a:gd name="connsiteY109" fmla="*/ 98160 h 414642"/>
                  <a:gd name="connsiteX110" fmla="*/ 265358 w 607639"/>
                  <a:gd name="connsiteY110" fmla="*/ 99109 h 414642"/>
                  <a:gd name="connsiteX111" fmla="*/ 266335 w 607639"/>
                  <a:gd name="connsiteY111" fmla="*/ 100547 h 414642"/>
                  <a:gd name="connsiteX112" fmla="*/ 265336 w 607639"/>
                  <a:gd name="connsiteY112" fmla="*/ 99133 h 414642"/>
                  <a:gd name="connsiteX113" fmla="*/ 518470 w 607639"/>
                  <a:gd name="connsiteY113" fmla="*/ 91029 h 414642"/>
                  <a:gd name="connsiteX114" fmla="*/ 520515 w 607639"/>
                  <a:gd name="connsiteY114" fmla="*/ 92007 h 414642"/>
                  <a:gd name="connsiteX115" fmla="*/ 522559 w 607639"/>
                  <a:gd name="connsiteY115" fmla="*/ 93074 h 414642"/>
                  <a:gd name="connsiteX116" fmla="*/ 524604 w 607639"/>
                  <a:gd name="connsiteY116" fmla="*/ 94052 h 414642"/>
                  <a:gd name="connsiteX117" fmla="*/ 526560 w 607639"/>
                  <a:gd name="connsiteY117" fmla="*/ 101165 h 414642"/>
                  <a:gd name="connsiteX118" fmla="*/ 523537 w 607639"/>
                  <a:gd name="connsiteY118" fmla="*/ 108188 h 414642"/>
                  <a:gd name="connsiteX119" fmla="*/ 521581 w 607639"/>
                  <a:gd name="connsiteY119" fmla="*/ 109255 h 414642"/>
                  <a:gd name="connsiteX120" fmla="*/ 519537 w 607639"/>
                  <a:gd name="connsiteY120" fmla="*/ 110233 h 414642"/>
                  <a:gd name="connsiteX121" fmla="*/ 517492 w 607639"/>
                  <a:gd name="connsiteY121" fmla="*/ 111211 h 414642"/>
                  <a:gd name="connsiteX122" fmla="*/ 516514 w 607639"/>
                  <a:gd name="connsiteY122" fmla="*/ 111211 h 414642"/>
                  <a:gd name="connsiteX123" fmla="*/ 509401 w 607639"/>
                  <a:gd name="connsiteY123" fmla="*/ 108188 h 414642"/>
                  <a:gd name="connsiteX124" fmla="*/ 507356 w 607639"/>
                  <a:gd name="connsiteY124" fmla="*/ 105165 h 414642"/>
                  <a:gd name="connsiteX125" fmla="*/ 506378 w 607639"/>
                  <a:gd name="connsiteY125" fmla="*/ 101165 h 414642"/>
                  <a:gd name="connsiteX126" fmla="*/ 509401 w 607639"/>
                  <a:gd name="connsiteY126" fmla="*/ 94052 h 414642"/>
                  <a:gd name="connsiteX127" fmla="*/ 518470 w 607639"/>
                  <a:gd name="connsiteY127" fmla="*/ 91029 h 414642"/>
                  <a:gd name="connsiteX128" fmla="*/ 384846 w 607639"/>
                  <a:gd name="connsiteY128" fmla="*/ 91029 h 414642"/>
                  <a:gd name="connsiteX129" fmla="*/ 465819 w 607639"/>
                  <a:gd name="connsiteY129" fmla="*/ 91029 h 414642"/>
                  <a:gd name="connsiteX130" fmla="*/ 475963 w 607639"/>
                  <a:gd name="connsiteY130" fmla="*/ 101165 h 414642"/>
                  <a:gd name="connsiteX131" fmla="*/ 465819 w 607639"/>
                  <a:gd name="connsiteY131" fmla="*/ 111211 h 414642"/>
                  <a:gd name="connsiteX132" fmla="*/ 384846 w 607639"/>
                  <a:gd name="connsiteY132" fmla="*/ 111211 h 414642"/>
                  <a:gd name="connsiteX133" fmla="*/ 374702 w 607639"/>
                  <a:gd name="connsiteY133" fmla="*/ 101165 h 414642"/>
                  <a:gd name="connsiteX134" fmla="*/ 384846 w 607639"/>
                  <a:gd name="connsiteY134" fmla="*/ 91029 h 414642"/>
                  <a:gd name="connsiteX135" fmla="*/ 234861 w 607639"/>
                  <a:gd name="connsiteY135" fmla="*/ 78470 h 414642"/>
                  <a:gd name="connsiteX136" fmla="*/ 236624 w 607639"/>
                  <a:gd name="connsiteY136" fmla="*/ 78890 h 414642"/>
                  <a:gd name="connsiteX137" fmla="*/ 263955 w 607639"/>
                  <a:gd name="connsiteY137" fmla="*/ 98160 h 414642"/>
                  <a:gd name="connsiteX138" fmla="*/ 233277 w 607639"/>
                  <a:gd name="connsiteY138" fmla="*/ 78093 h 414642"/>
                  <a:gd name="connsiteX139" fmla="*/ 234749 w 607639"/>
                  <a:gd name="connsiteY139" fmla="*/ 78395 h 414642"/>
                  <a:gd name="connsiteX140" fmla="*/ 234861 w 607639"/>
                  <a:gd name="connsiteY140" fmla="*/ 78470 h 414642"/>
                  <a:gd name="connsiteX141" fmla="*/ 264684 w 607639"/>
                  <a:gd name="connsiteY141" fmla="*/ 74721 h 414642"/>
                  <a:gd name="connsiteX142" fmla="*/ 280560 w 607639"/>
                  <a:gd name="connsiteY142" fmla="*/ 85001 h 414642"/>
                  <a:gd name="connsiteX143" fmla="*/ 303006 w 607639"/>
                  <a:gd name="connsiteY143" fmla="*/ 119273 h 414642"/>
                  <a:gd name="connsiteX144" fmla="*/ 279633 w 607639"/>
                  <a:gd name="connsiteY144" fmla="*/ 84823 h 414642"/>
                  <a:gd name="connsiteX145" fmla="*/ 202570 w 607639"/>
                  <a:gd name="connsiteY145" fmla="*/ 70780 h 414642"/>
                  <a:gd name="connsiteX146" fmla="*/ 233277 w 607639"/>
                  <a:gd name="connsiteY146" fmla="*/ 78093 h 414642"/>
                  <a:gd name="connsiteX147" fmla="*/ 202570 w 607639"/>
                  <a:gd name="connsiteY147" fmla="*/ 71804 h 414642"/>
                  <a:gd name="connsiteX148" fmla="*/ 197522 w 607639"/>
                  <a:gd name="connsiteY148" fmla="*/ 70770 h 414642"/>
                  <a:gd name="connsiteX149" fmla="*/ 202570 w 607639"/>
                  <a:gd name="connsiteY149" fmla="*/ 71804 h 414642"/>
                  <a:gd name="connsiteX150" fmla="*/ 202570 w 607639"/>
                  <a:gd name="connsiteY150" fmla="*/ 161794 h 414642"/>
                  <a:gd name="connsiteX151" fmla="*/ 292704 w 607639"/>
                  <a:gd name="connsiteY151" fmla="*/ 161794 h 414642"/>
                  <a:gd name="connsiteX152" fmla="*/ 293741 w 607639"/>
                  <a:gd name="connsiteY152" fmla="*/ 166842 h 414642"/>
                  <a:gd name="connsiteX153" fmla="*/ 290618 w 607639"/>
                  <a:gd name="connsiteY153" fmla="*/ 182059 h 414642"/>
                  <a:gd name="connsiteX154" fmla="*/ 216731 w 607639"/>
                  <a:gd name="connsiteY154" fmla="*/ 182059 h 414642"/>
                  <a:gd name="connsiteX155" fmla="*/ 199449 w 607639"/>
                  <a:gd name="connsiteY155" fmla="*/ 164816 h 414642"/>
                  <a:gd name="connsiteX156" fmla="*/ 185290 w 607639"/>
                  <a:gd name="connsiteY156" fmla="*/ 164816 h 414642"/>
                  <a:gd name="connsiteX157" fmla="*/ 185290 w 607639"/>
                  <a:gd name="connsiteY157" fmla="*/ 178985 h 414642"/>
                  <a:gd name="connsiteX158" fmla="*/ 185076 w 607639"/>
                  <a:gd name="connsiteY158" fmla="*/ 178893 h 414642"/>
                  <a:gd name="connsiteX159" fmla="*/ 182271 w 607639"/>
                  <a:gd name="connsiteY159" fmla="*/ 171927 h 414642"/>
                  <a:gd name="connsiteX160" fmla="*/ 182271 w 607639"/>
                  <a:gd name="connsiteY160" fmla="*/ 73890 h 414642"/>
                  <a:gd name="connsiteX161" fmla="*/ 241194 w 607639"/>
                  <a:gd name="connsiteY161" fmla="*/ 59511 h 414642"/>
                  <a:gd name="connsiteX162" fmla="*/ 242600 w 607639"/>
                  <a:gd name="connsiteY162" fmla="*/ 59798 h 414642"/>
                  <a:gd name="connsiteX163" fmla="*/ 264684 w 607639"/>
                  <a:gd name="connsiteY163" fmla="*/ 74721 h 414642"/>
                  <a:gd name="connsiteX164" fmla="*/ 223078 w 607639"/>
                  <a:gd name="connsiteY164" fmla="*/ 55812 h 414642"/>
                  <a:gd name="connsiteX165" fmla="*/ 239895 w 607639"/>
                  <a:gd name="connsiteY165" fmla="*/ 58670 h 414642"/>
                  <a:gd name="connsiteX166" fmla="*/ 241194 w 607639"/>
                  <a:gd name="connsiteY166" fmla="*/ 59511 h 414642"/>
                  <a:gd name="connsiteX167" fmla="*/ 187739 w 607639"/>
                  <a:gd name="connsiteY167" fmla="*/ 52590 h 414642"/>
                  <a:gd name="connsiteX168" fmla="*/ 185298 w 607639"/>
                  <a:gd name="connsiteY168" fmla="*/ 53626 h 414642"/>
                  <a:gd name="connsiteX169" fmla="*/ 182271 w 607639"/>
                  <a:gd name="connsiteY169" fmla="*/ 60736 h 414642"/>
                  <a:gd name="connsiteX170" fmla="*/ 182271 w 607639"/>
                  <a:gd name="connsiteY170" fmla="*/ 73890 h 414642"/>
                  <a:gd name="connsiteX171" fmla="*/ 160258 w 607639"/>
                  <a:gd name="connsiteY171" fmla="*/ 78395 h 414642"/>
                  <a:gd name="connsiteX172" fmla="*/ 101303 w 607639"/>
                  <a:gd name="connsiteY172" fmla="*/ 166842 h 414642"/>
                  <a:gd name="connsiteX173" fmla="*/ 197522 w 607639"/>
                  <a:gd name="connsiteY173" fmla="*/ 262915 h 414642"/>
                  <a:gd name="connsiteX174" fmla="*/ 234749 w 607639"/>
                  <a:gd name="connsiteY174" fmla="*/ 255302 h 414642"/>
                  <a:gd name="connsiteX175" fmla="*/ 250836 w 607639"/>
                  <a:gd name="connsiteY175" fmla="*/ 244426 h 414642"/>
                  <a:gd name="connsiteX176" fmla="*/ 260268 w 607639"/>
                  <a:gd name="connsiteY176" fmla="*/ 253836 h 414642"/>
                  <a:gd name="connsiteX177" fmla="*/ 267391 w 607639"/>
                  <a:gd name="connsiteY177" fmla="*/ 256857 h 414642"/>
                  <a:gd name="connsiteX178" fmla="*/ 268732 w 607639"/>
                  <a:gd name="connsiteY178" fmla="*/ 256281 h 414642"/>
                  <a:gd name="connsiteX179" fmla="*/ 242600 w 607639"/>
                  <a:gd name="connsiteY179" fmla="*/ 273962 h 414642"/>
                  <a:gd name="connsiteX180" fmla="*/ 197522 w 607639"/>
                  <a:gd name="connsiteY180" fmla="*/ 283178 h 414642"/>
                  <a:gd name="connsiteX181" fmla="*/ 81009 w 607639"/>
                  <a:gd name="connsiteY181" fmla="*/ 166842 h 414642"/>
                  <a:gd name="connsiteX182" fmla="*/ 152393 w 607639"/>
                  <a:gd name="connsiteY182" fmla="*/ 59798 h 414642"/>
                  <a:gd name="connsiteX183" fmla="*/ 192421 w 607639"/>
                  <a:gd name="connsiteY183" fmla="*/ 50604 h 414642"/>
                  <a:gd name="connsiteX184" fmla="*/ 195181 w 607639"/>
                  <a:gd name="connsiteY184" fmla="*/ 51073 h 414642"/>
                  <a:gd name="connsiteX185" fmla="*/ 187739 w 607639"/>
                  <a:gd name="connsiteY185" fmla="*/ 52590 h 414642"/>
                  <a:gd name="connsiteX186" fmla="*/ 197522 w 607639"/>
                  <a:gd name="connsiteY186" fmla="*/ 50595 h 414642"/>
                  <a:gd name="connsiteX187" fmla="*/ 223078 w 607639"/>
                  <a:gd name="connsiteY187" fmla="*/ 55812 h 414642"/>
                  <a:gd name="connsiteX188" fmla="*/ 195181 w 607639"/>
                  <a:gd name="connsiteY188" fmla="*/ 51073 h 414642"/>
                  <a:gd name="connsiteX189" fmla="*/ 449651 w 607639"/>
                  <a:gd name="connsiteY189" fmla="*/ 41472 h 414642"/>
                  <a:gd name="connsiteX190" fmla="*/ 452682 w 607639"/>
                  <a:gd name="connsiteY190" fmla="*/ 43516 h 414642"/>
                  <a:gd name="connsiteX191" fmla="*/ 455712 w 607639"/>
                  <a:gd name="connsiteY191" fmla="*/ 50626 h 414642"/>
                  <a:gd name="connsiteX192" fmla="*/ 452682 w 607639"/>
                  <a:gd name="connsiteY192" fmla="*/ 57647 h 414642"/>
                  <a:gd name="connsiteX193" fmla="*/ 445551 w 607639"/>
                  <a:gd name="connsiteY193" fmla="*/ 60757 h 414642"/>
                  <a:gd name="connsiteX194" fmla="*/ 438509 w 607639"/>
                  <a:gd name="connsiteY194" fmla="*/ 57647 h 414642"/>
                  <a:gd name="connsiteX195" fmla="*/ 435389 w 607639"/>
                  <a:gd name="connsiteY195" fmla="*/ 50626 h 414642"/>
                  <a:gd name="connsiteX196" fmla="*/ 438509 w 607639"/>
                  <a:gd name="connsiteY196" fmla="*/ 43516 h 414642"/>
                  <a:gd name="connsiteX197" fmla="*/ 449651 w 607639"/>
                  <a:gd name="connsiteY197" fmla="*/ 41472 h 414642"/>
                  <a:gd name="connsiteX198" fmla="*/ 486030 w 607639"/>
                  <a:gd name="connsiteY198" fmla="*/ 40505 h 414642"/>
                  <a:gd name="connsiteX199" fmla="*/ 516494 w 607639"/>
                  <a:gd name="connsiteY199" fmla="*/ 40505 h 414642"/>
                  <a:gd name="connsiteX200" fmla="*/ 526559 w 607639"/>
                  <a:gd name="connsiteY200" fmla="*/ 50631 h 414642"/>
                  <a:gd name="connsiteX201" fmla="*/ 516494 w 607639"/>
                  <a:gd name="connsiteY201" fmla="*/ 60757 h 414642"/>
                  <a:gd name="connsiteX202" fmla="*/ 486030 w 607639"/>
                  <a:gd name="connsiteY202" fmla="*/ 60757 h 414642"/>
                  <a:gd name="connsiteX203" fmla="*/ 475964 w 607639"/>
                  <a:gd name="connsiteY203" fmla="*/ 50631 h 414642"/>
                  <a:gd name="connsiteX204" fmla="*/ 486030 w 607639"/>
                  <a:gd name="connsiteY204" fmla="*/ 40505 h 414642"/>
                  <a:gd name="connsiteX205" fmla="*/ 384851 w 607639"/>
                  <a:gd name="connsiteY205" fmla="*/ 40505 h 414642"/>
                  <a:gd name="connsiteX206" fmla="*/ 405059 w 607639"/>
                  <a:gd name="connsiteY206" fmla="*/ 40505 h 414642"/>
                  <a:gd name="connsiteX207" fmla="*/ 415207 w 607639"/>
                  <a:gd name="connsiteY207" fmla="*/ 50631 h 414642"/>
                  <a:gd name="connsiteX208" fmla="*/ 405059 w 607639"/>
                  <a:gd name="connsiteY208" fmla="*/ 60757 h 414642"/>
                  <a:gd name="connsiteX209" fmla="*/ 384851 w 607639"/>
                  <a:gd name="connsiteY209" fmla="*/ 60757 h 414642"/>
                  <a:gd name="connsiteX210" fmla="*/ 374702 w 607639"/>
                  <a:gd name="connsiteY210" fmla="*/ 50631 h 414642"/>
                  <a:gd name="connsiteX211" fmla="*/ 384851 w 607639"/>
                  <a:gd name="connsiteY211" fmla="*/ 40505 h 414642"/>
                  <a:gd name="connsiteX212" fmla="*/ 70855 w 607639"/>
                  <a:gd name="connsiteY212" fmla="*/ 20176 h 414642"/>
                  <a:gd name="connsiteX213" fmla="*/ 60798 w 607639"/>
                  <a:gd name="connsiteY213" fmla="*/ 30308 h 414642"/>
                  <a:gd name="connsiteX214" fmla="*/ 60798 w 607639"/>
                  <a:gd name="connsiteY214" fmla="*/ 343788 h 414642"/>
                  <a:gd name="connsiteX215" fmla="*/ 222783 w 607639"/>
                  <a:gd name="connsiteY215" fmla="*/ 343788 h 414642"/>
                  <a:gd name="connsiteX216" fmla="*/ 232929 w 607639"/>
                  <a:gd name="connsiteY216" fmla="*/ 353920 h 414642"/>
                  <a:gd name="connsiteX217" fmla="*/ 232929 w 607639"/>
                  <a:gd name="connsiteY217" fmla="*/ 364052 h 414642"/>
                  <a:gd name="connsiteX218" fmla="*/ 374711 w 607639"/>
                  <a:gd name="connsiteY218" fmla="*/ 364052 h 414642"/>
                  <a:gd name="connsiteX219" fmla="*/ 374711 w 607639"/>
                  <a:gd name="connsiteY219" fmla="*/ 353920 h 414642"/>
                  <a:gd name="connsiteX220" fmla="*/ 384857 w 607639"/>
                  <a:gd name="connsiteY220" fmla="*/ 343788 h 414642"/>
                  <a:gd name="connsiteX221" fmla="*/ 546843 w 607639"/>
                  <a:gd name="connsiteY221" fmla="*/ 343788 h 414642"/>
                  <a:gd name="connsiteX222" fmla="*/ 546843 w 607639"/>
                  <a:gd name="connsiteY222" fmla="*/ 30308 h 414642"/>
                  <a:gd name="connsiteX223" fmla="*/ 536696 w 607639"/>
                  <a:gd name="connsiteY223" fmla="*/ 20176 h 414642"/>
                  <a:gd name="connsiteX224" fmla="*/ 70855 w 607639"/>
                  <a:gd name="connsiteY224" fmla="*/ 0 h 414642"/>
                  <a:gd name="connsiteX225" fmla="*/ 536696 w 607639"/>
                  <a:gd name="connsiteY225" fmla="*/ 0 h 414642"/>
                  <a:gd name="connsiteX226" fmla="*/ 567135 w 607639"/>
                  <a:gd name="connsiteY226" fmla="*/ 30308 h 414642"/>
                  <a:gd name="connsiteX227" fmla="*/ 567135 w 607639"/>
                  <a:gd name="connsiteY227" fmla="*/ 343794 h 414642"/>
                  <a:gd name="connsiteX228" fmla="*/ 384859 w 607639"/>
                  <a:gd name="connsiteY228" fmla="*/ 343794 h 414642"/>
                  <a:gd name="connsiteX229" fmla="*/ 374712 w 607639"/>
                  <a:gd name="connsiteY229" fmla="*/ 353928 h 414642"/>
                  <a:gd name="connsiteX230" fmla="*/ 374712 w 607639"/>
                  <a:gd name="connsiteY230" fmla="*/ 364062 h 414642"/>
                  <a:gd name="connsiteX231" fmla="*/ 232927 w 607639"/>
                  <a:gd name="connsiteY231" fmla="*/ 364062 h 414642"/>
                  <a:gd name="connsiteX232" fmla="*/ 232927 w 607639"/>
                  <a:gd name="connsiteY232" fmla="*/ 353928 h 414642"/>
                  <a:gd name="connsiteX233" fmla="*/ 222780 w 607639"/>
                  <a:gd name="connsiteY233" fmla="*/ 343794 h 414642"/>
                  <a:gd name="connsiteX234" fmla="*/ 40505 w 607639"/>
                  <a:gd name="connsiteY234" fmla="*/ 343794 h 414642"/>
                  <a:gd name="connsiteX235" fmla="*/ 40505 w 607639"/>
                  <a:gd name="connsiteY235" fmla="*/ 30308 h 414642"/>
                  <a:gd name="connsiteX236" fmla="*/ 70855 w 607639"/>
                  <a:gd name="connsiteY236" fmla="*/ 0 h 414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607639" h="414642">
                    <a:moveTo>
                      <a:pt x="20293" y="364062"/>
                    </a:moveTo>
                    <a:lnTo>
                      <a:pt x="20293" y="384241"/>
                    </a:lnTo>
                    <a:cubicBezTo>
                      <a:pt x="20293" y="390374"/>
                      <a:pt x="24298" y="394374"/>
                      <a:pt x="30351" y="394374"/>
                    </a:cubicBezTo>
                    <a:lnTo>
                      <a:pt x="577199" y="394374"/>
                    </a:lnTo>
                    <a:cubicBezTo>
                      <a:pt x="583341" y="394374"/>
                      <a:pt x="587346" y="390374"/>
                      <a:pt x="587346" y="384241"/>
                    </a:cubicBezTo>
                    <a:lnTo>
                      <a:pt x="587346" y="364062"/>
                    </a:lnTo>
                    <a:lnTo>
                      <a:pt x="394917" y="364062"/>
                    </a:lnTo>
                    <a:lnTo>
                      <a:pt x="394917" y="374196"/>
                    </a:lnTo>
                    <a:cubicBezTo>
                      <a:pt x="394917" y="380240"/>
                      <a:pt x="390911" y="384241"/>
                      <a:pt x="384859" y="384241"/>
                    </a:cubicBezTo>
                    <a:lnTo>
                      <a:pt x="222780" y="384241"/>
                    </a:lnTo>
                    <a:cubicBezTo>
                      <a:pt x="216728" y="384241"/>
                      <a:pt x="212634" y="380240"/>
                      <a:pt x="212634" y="374196"/>
                    </a:cubicBezTo>
                    <a:lnTo>
                      <a:pt x="212634" y="364062"/>
                    </a:lnTo>
                    <a:close/>
                    <a:moveTo>
                      <a:pt x="10146" y="343794"/>
                    </a:moveTo>
                    <a:lnTo>
                      <a:pt x="40505" y="343794"/>
                    </a:lnTo>
                    <a:lnTo>
                      <a:pt x="40505" y="353920"/>
                    </a:lnTo>
                    <a:cubicBezTo>
                      <a:pt x="40505" y="359964"/>
                      <a:pt x="44599" y="364052"/>
                      <a:pt x="50652" y="364052"/>
                    </a:cubicBezTo>
                    <a:lnTo>
                      <a:pt x="212637" y="364052"/>
                    </a:lnTo>
                    <a:lnTo>
                      <a:pt x="212637" y="374185"/>
                    </a:lnTo>
                    <a:cubicBezTo>
                      <a:pt x="212637" y="380229"/>
                      <a:pt x="216731" y="384228"/>
                      <a:pt x="222783" y="384228"/>
                    </a:cubicBezTo>
                    <a:lnTo>
                      <a:pt x="384857" y="384228"/>
                    </a:lnTo>
                    <a:cubicBezTo>
                      <a:pt x="390910" y="384228"/>
                      <a:pt x="394915" y="380229"/>
                      <a:pt x="394915" y="374185"/>
                    </a:cubicBezTo>
                    <a:lnTo>
                      <a:pt x="394915" y="364052"/>
                    </a:lnTo>
                    <a:lnTo>
                      <a:pt x="556989" y="364052"/>
                    </a:lnTo>
                    <a:cubicBezTo>
                      <a:pt x="563041" y="364052"/>
                      <a:pt x="567135" y="359964"/>
                      <a:pt x="567135" y="353920"/>
                    </a:cubicBezTo>
                    <a:lnTo>
                      <a:pt x="567135" y="343794"/>
                    </a:lnTo>
                    <a:lnTo>
                      <a:pt x="597493" y="343794"/>
                    </a:lnTo>
                    <a:cubicBezTo>
                      <a:pt x="603545" y="343794"/>
                      <a:pt x="607639" y="347883"/>
                      <a:pt x="607639" y="353928"/>
                    </a:cubicBezTo>
                    <a:lnTo>
                      <a:pt x="607639" y="384241"/>
                    </a:lnTo>
                    <a:cubicBezTo>
                      <a:pt x="607639" y="401486"/>
                      <a:pt x="594466" y="414642"/>
                      <a:pt x="577199" y="414642"/>
                    </a:cubicBezTo>
                    <a:lnTo>
                      <a:pt x="30351" y="414642"/>
                    </a:lnTo>
                    <a:cubicBezTo>
                      <a:pt x="13173" y="414642"/>
                      <a:pt x="0" y="401486"/>
                      <a:pt x="0" y="384241"/>
                    </a:cubicBezTo>
                    <a:lnTo>
                      <a:pt x="0" y="353928"/>
                    </a:lnTo>
                    <a:cubicBezTo>
                      <a:pt x="0" y="347883"/>
                      <a:pt x="4094" y="343794"/>
                      <a:pt x="10146" y="343794"/>
                    </a:cubicBezTo>
                    <a:close/>
                    <a:moveTo>
                      <a:pt x="354415" y="262926"/>
                    </a:moveTo>
                    <a:cubicBezTo>
                      <a:pt x="360455" y="262926"/>
                      <a:pt x="364541" y="267016"/>
                      <a:pt x="364541" y="273063"/>
                    </a:cubicBezTo>
                    <a:lnTo>
                      <a:pt x="364541" y="303384"/>
                    </a:lnTo>
                    <a:cubicBezTo>
                      <a:pt x="364541" y="309431"/>
                      <a:pt x="360455" y="313521"/>
                      <a:pt x="354415" y="313521"/>
                    </a:cubicBezTo>
                    <a:cubicBezTo>
                      <a:pt x="348375" y="313521"/>
                      <a:pt x="344289" y="309431"/>
                      <a:pt x="344289" y="303384"/>
                    </a:cubicBezTo>
                    <a:lnTo>
                      <a:pt x="344289" y="273063"/>
                    </a:lnTo>
                    <a:cubicBezTo>
                      <a:pt x="344289" y="267016"/>
                      <a:pt x="348375" y="262926"/>
                      <a:pt x="354415" y="262926"/>
                    </a:cubicBezTo>
                    <a:close/>
                    <a:moveTo>
                      <a:pt x="274426" y="252429"/>
                    </a:moveTo>
                    <a:lnTo>
                      <a:pt x="274426" y="253836"/>
                    </a:lnTo>
                    <a:lnTo>
                      <a:pt x="268732" y="256281"/>
                    </a:lnTo>
                    <a:close/>
                    <a:moveTo>
                      <a:pt x="435415" y="242745"/>
                    </a:moveTo>
                    <a:cubicBezTo>
                      <a:pt x="441549" y="242745"/>
                      <a:pt x="445550" y="246746"/>
                      <a:pt x="445550" y="252793"/>
                    </a:cubicBezTo>
                    <a:lnTo>
                      <a:pt x="445550" y="303386"/>
                    </a:lnTo>
                    <a:cubicBezTo>
                      <a:pt x="445550" y="309432"/>
                      <a:pt x="441549" y="313522"/>
                      <a:pt x="435415" y="313522"/>
                    </a:cubicBezTo>
                    <a:cubicBezTo>
                      <a:pt x="429369" y="313522"/>
                      <a:pt x="425368" y="309432"/>
                      <a:pt x="425368" y="303386"/>
                    </a:cubicBezTo>
                    <a:lnTo>
                      <a:pt x="425368" y="252793"/>
                    </a:lnTo>
                    <a:cubicBezTo>
                      <a:pt x="425368" y="246746"/>
                      <a:pt x="429369" y="242745"/>
                      <a:pt x="435415" y="242745"/>
                    </a:cubicBezTo>
                    <a:close/>
                    <a:moveTo>
                      <a:pt x="394911" y="222493"/>
                    </a:moveTo>
                    <a:cubicBezTo>
                      <a:pt x="401045" y="222493"/>
                      <a:pt x="405046" y="226582"/>
                      <a:pt x="405046" y="232627"/>
                    </a:cubicBezTo>
                    <a:lnTo>
                      <a:pt x="405046" y="303388"/>
                    </a:lnTo>
                    <a:cubicBezTo>
                      <a:pt x="405046" y="309433"/>
                      <a:pt x="401045" y="313522"/>
                      <a:pt x="394911" y="313522"/>
                    </a:cubicBezTo>
                    <a:cubicBezTo>
                      <a:pt x="388865" y="313522"/>
                      <a:pt x="384864" y="309433"/>
                      <a:pt x="384864" y="303388"/>
                    </a:cubicBezTo>
                    <a:lnTo>
                      <a:pt x="384864" y="232627"/>
                    </a:lnTo>
                    <a:cubicBezTo>
                      <a:pt x="384864" y="226582"/>
                      <a:pt x="388865" y="222493"/>
                      <a:pt x="394911" y="222493"/>
                    </a:cubicBezTo>
                    <a:close/>
                    <a:moveTo>
                      <a:pt x="516514" y="212331"/>
                    </a:moveTo>
                    <a:cubicBezTo>
                      <a:pt x="522559" y="212331"/>
                      <a:pt x="526560" y="216421"/>
                      <a:pt x="526560" y="222468"/>
                    </a:cubicBezTo>
                    <a:lnTo>
                      <a:pt x="526560" y="303385"/>
                    </a:lnTo>
                    <a:cubicBezTo>
                      <a:pt x="526560" y="309432"/>
                      <a:pt x="522559" y="313522"/>
                      <a:pt x="516514" y="313522"/>
                    </a:cubicBezTo>
                    <a:cubicBezTo>
                      <a:pt x="510379" y="313522"/>
                      <a:pt x="506378" y="309432"/>
                      <a:pt x="506378" y="303385"/>
                    </a:cubicBezTo>
                    <a:lnTo>
                      <a:pt x="506378" y="222468"/>
                    </a:lnTo>
                    <a:cubicBezTo>
                      <a:pt x="506378" y="216421"/>
                      <a:pt x="510379" y="212331"/>
                      <a:pt x="516514" y="212331"/>
                    </a:cubicBezTo>
                    <a:close/>
                    <a:moveTo>
                      <a:pt x="311213" y="180188"/>
                    </a:moveTo>
                    <a:lnTo>
                      <a:pt x="304717" y="211903"/>
                    </a:lnTo>
                    <a:cubicBezTo>
                      <a:pt x="298781" y="225796"/>
                      <a:pt x="290203" y="238347"/>
                      <a:pt x="279633" y="248906"/>
                    </a:cubicBezTo>
                    <a:lnTo>
                      <a:pt x="274426" y="252429"/>
                    </a:lnTo>
                    <a:lnTo>
                      <a:pt x="274426" y="239622"/>
                    </a:lnTo>
                    <a:lnTo>
                      <a:pt x="266991" y="232204"/>
                    </a:lnTo>
                    <a:lnTo>
                      <a:pt x="286105" y="204050"/>
                    </a:lnTo>
                    <a:lnTo>
                      <a:pt x="290618" y="182059"/>
                    </a:lnTo>
                    <a:lnTo>
                      <a:pt x="303796" y="182059"/>
                    </a:lnTo>
                    <a:close/>
                    <a:moveTo>
                      <a:pt x="185290" y="178985"/>
                    </a:moveTo>
                    <a:lnTo>
                      <a:pt x="192421" y="182059"/>
                    </a:lnTo>
                    <a:lnTo>
                      <a:pt x="216731" y="182059"/>
                    </a:lnTo>
                    <a:lnTo>
                      <a:pt x="266991" y="232204"/>
                    </a:lnTo>
                    <a:lnTo>
                      <a:pt x="265358" y="234609"/>
                    </a:lnTo>
                    <a:lnTo>
                      <a:pt x="250836" y="244426"/>
                    </a:lnTo>
                    <a:lnTo>
                      <a:pt x="185290" y="179031"/>
                    </a:lnTo>
                    <a:close/>
                    <a:moveTo>
                      <a:pt x="476009" y="171897"/>
                    </a:moveTo>
                    <a:cubicBezTo>
                      <a:pt x="482054" y="171897"/>
                      <a:pt x="486055" y="175987"/>
                      <a:pt x="486055" y="182032"/>
                    </a:cubicBezTo>
                    <a:lnTo>
                      <a:pt x="486055" y="303387"/>
                    </a:lnTo>
                    <a:cubicBezTo>
                      <a:pt x="486055" y="309433"/>
                      <a:pt x="482054" y="313522"/>
                      <a:pt x="476009" y="313522"/>
                    </a:cubicBezTo>
                    <a:cubicBezTo>
                      <a:pt x="469874" y="313522"/>
                      <a:pt x="465873" y="309433"/>
                      <a:pt x="465873" y="303387"/>
                    </a:cubicBezTo>
                    <a:lnTo>
                      <a:pt x="465873" y="182032"/>
                    </a:lnTo>
                    <a:cubicBezTo>
                      <a:pt x="465873" y="175987"/>
                      <a:pt x="469874" y="171897"/>
                      <a:pt x="476009" y="171897"/>
                    </a:cubicBezTo>
                    <a:close/>
                    <a:moveTo>
                      <a:pt x="313921" y="166965"/>
                    </a:moveTo>
                    <a:lnTo>
                      <a:pt x="314925" y="172904"/>
                    </a:lnTo>
                    <a:cubicBezTo>
                      <a:pt x="314925" y="176015"/>
                      <a:pt x="313946" y="177971"/>
                      <a:pt x="311898" y="180015"/>
                    </a:cubicBezTo>
                    <a:lnTo>
                      <a:pt x="311213" y="180188"/>
                    </a:lnTo>
                    <a:close/>
                    <a:moveTo>
                      <a:pt x="313685" y="165567"/>
                    </a:moveTo>
                    <a:lnTo>
                      <a:pt x="313946" y="166842"/>
                    </a:lnTo>
                    <a:lnTo>
                      <a:pt x="313921" y="166965"/>
                    </a:lnTo>
                    <a:close/>
                    <a:moveTo>
                      <a:pt x="286557" y="131875"/>
                    </a:moveTo>
                    <a:lnTo>
                      <a:pt x="293736" y="161794"/>
                    </a:lnTo>
                    <a:lnTo>
                      <a:pt x="292704" y="161794"/>
                    </a:lnTo>
                    <a:close/>
                    <a:moveTo>
                      <a:pt x="285987" y="129499"/>
                    </a:moveTo>
                    <a:lnTo>
                      <a:pt x="286105" y="129672"/>
                    </a:lnTo>
                    <a:lnTo>
                      <a:pt x="286557" y="131875"/>
                    </a:lnTo>
                    <a:close/>
                    <a:moveTo>
                      <a:pt x="304744" y="121927"/>
                    </a:moveTo>
                    <a:lnTo>
                      <a:pt x="306857" y="125153"/>
                    </a:lnTo>
                    <a:lnTo>
                      <a:pt x="313685" y="165567"/>
                    </a:lnTo>
                    <a:close/>
                    <a:moveTo>
                      <a:pt x="303006" y="119273"/>
                    </a:moveTo>
                    <a:lnTo>
                      <a:pt x="304717" y="121796"/>
                    </a:lnTo>
                    <a:lnTo>
                      <a:pt x="304744" y="121927"/>
                    </a:lnTo>
                    <a:close/>
                    <a:moveTo>
                      <a:pt x="266335" y="100547"/>
                    </a:moveTo>
                    <a:lnTo>
                      <a:pt x="285579" y="127797"/>
                    </a:lnTo>
                    <a:lnTo>
                      <a:pt x="285987" y="129499"/>
                    </a:lnTo>
                    <a:close/>
                    <a:moveTo>
                      <a:pt x="263955" y="98160"/>
                    </a:moveTo>
                    <a:lnTo>
                      <a:pt x="265358" y="99109"/>
                    </a:lnTo>
                    <a:lnTo>
                      <a:pt x="266335" y="100547"/>
                    </a:lnTo>
                    <a:lnTo>
                      <a:pt x="265336" y="99133"/>
                    </a:lnTo>
                    <a:close/>
                    <a:moveTo>
                      <a:pt x="518470" y="91029"/>
                    </a:moveTo>
                    <a:cubicBezTo>
                      <a:pt x="519537" y="91029"/>
                      <a:pt x="519537" y="91029"/>
                      <a:pt x="520515" y="92007"/>
                    </a:cubicBezTo>
                    <a:cubicBezTo>
                      <a:pt x="521581" y="92007"/>
                      <a:pt x="521581" y="93074"/>
                      <a:pt x="522559" y="93074"/>
                    </a:cubicBezTo>
                    <a:cubicBezTo>
                      <a:pt x="523537" y="93074"/>
                      <a:pt x="523537" y="94052"/>
                      <a:pt x="524604" y="94052"/>
                    </a:cubicBezTo>
                    <a:cubicBezTo>
                      <a:pt x="525582" y="96097"/>
                      <a:pt x="526560" y="98142"/>
                      <a:pt x="526560" y="101165"/>
                    </a:cubicBezTo>
                    <a:cubicBezTo>
                      <a:pt x="526560" y="104187"/>
                      <a:pt x="525582" y="106232"/>
                      <a:pt x="523537" y="108188"/>
                    </a:cubicBezTo>
                    <a:cubicBezTo>
                      <a:pt x="523537" y="108188"/>
                      <a:pt x="522559" y="109255"/>
                      <a:pt x="521581" y="109255"/>
                    </a:cubicBezTo>
                    <a:cubicBezTo>
                      <a:pt x="521581" y="109255"/>
                      <a:pt x="520515" y="110233"/>
                      <a:pt x="519537" y="110233"/>
                    </a:cubicBezTo>
                    <a:cubicBezTo>
                      <a:pt x="518470" y="110233"/>
                      <a:pt x="518470" y="110233"/>
                      <a:pt x="517492" y="111211"/>
                    </a:cubicBezTo>
                    <a:lnTo>
                      <a:pt x="516514" y="111211"/>
                    </a:lnTo>
                    <a:cubicBezTo>
                      <a:pt x="513491" y="111211"/>
                      <a:pt x="511446" y="110233"/>
                      <a:pt x="509401" y="108188"/>
                    </a:cubicBezTo>
                    <a:cubicBezTo>
                      <a:pt x="508423" y="107210"/>
                      <a:pt x="507356" y="106232"/>
                      <a:pt x="507356" y="105165"/>
                    </a:cubicBezTo>
                    <a:cubicBezTo>
                      <a:pt x="507356" y="104187"/>
                      <a:pt x="506378" y="103121"/>
                      <a:pt x="506378" y="101165"/>
                    </a:cubicBezTo>
                    <a:cubicBezTo>
                      <a:pt x="506378" y="98142"/>
                      <a:pt x="507356" y="96097"/>
                      <a:pt x="509401" y="94052"/>
                    </a:cubicBezTo>
                    <a:cubicBezTo>
                      <a:pt x="511446" y="92007"/>
                      <a:pt x="515447" y="91029"/>
                      <a:pt x="518470" y="91029"/>
                    </a:cubicBezTo>
                    <a:close/>
                    <a:moveTo>
                      <a:pt x="384846" y="91029"/>
                    </a:moveTo>
                    <a:lnTo>
                      <a:pt x="465819" y="91029"/>
                    </a:lnTo>
                    <a:cubicBezTo>
                      <a:pt x="471870" y="91029"/>
                      <a:pt x="475963" y="95030"/>
                      <a:pt x="475963" y="101165"/>
                    </a:cubicBezTo>
                    <a:cubicBezTo>
                      <a:pt x="475963" y="107210"/>
                      <a:pt x="471870" y="111211"/>
                      <a:pt x="465819" y="111211"/>
                    </a:cubicBezTo>
                    <a:lnTo>
                      <a:pt x="384846" y="111211"/>
                    </a:lnTo>
                    <a:cubicBezTo>
                      <a:pt x="378706" y="111211"/>
                      <a:pt x="374702" y="107210"/>
                      <a:pt x="374702" y="101165"/>
                    </a:cubicBezTo>
                    <a:cubicBezTo>
                      <a:pt x="374702" y="95030"/>
                      <a:pt x="378706" y="91029"/>
                      <a:pt x="384846" y="91029"/>
                    </a:cubicBezTo>
                    <a:close/>
                    <a:moveTo>
                      <a:pt x="234861" y="78470"/>
                    </a:moveTo>
                    <a:lnTo>
                      <a:pt x="236624" y="78890"/>
                    </a:lnTo>
                    <a:lnTo>
                      <a:pt x="263955" y="98160"/>
                    </a:lnTo>
                    <a:close/>
                    <a:moveTo>
                      <a:pt x="233277" y="78093"/>
                    </a:moveTo>
                    <a:lnTo>
                      <a:pt x="234749" y="78395"/>
                    </a:lnTo>
                    <a:lnTo>
                      <a:pt x="234861" y="78470"/>
                    </a:lnTo>
                    <a:close/>
                    <a:moveTo>
                      <a:pt x="264684" y="74721"/>
                    </a:moveTo>
                    <a:lnTo>
                      <a:pt x="280560" y="85001"/>
                    </a:lnTo>
                    <a:lnTo>
                      <a:pt x="303006" y="119273"/>
                    </a:lnTo>
                    <a:lnTo>
                      <a:pt x="279633" y="84823"/>
                    </a:lnTo>
                    <a:close/>
                    <a:moveTo>
                      <a:pt x="202570" y="70780"/>
                    </a:moveTo>
                    <a:lnTo>
                      <a:pt x="233277" y="78093"/>
                    </a:lnTo>
                    <a:lnTo>
                      <a:pt x="202570" y="71804"/>
                    </a:lnTo>
                    <a:close/>
                    <a:moveTo>
                      <a:pt x="197522" y="70770"/>
                    </a:moveTo>
                    <a:lnTo>
                      <a:pt x="202570" y="71804"/>
                    </a:lnTo>
                    <a:lnTo>
                      <a:pt x="202570" y="161794"/>
                    </a:lnTo>
                    <a:lnTo>
                      <a:pt x="292704" y="161794"/>
                    </a:lnTo>
                    <a:lnTo>
                      <a:pt x="293741" y="166842"/>
                    </a:lnTo>
                    <a:lnTo>
                      <a:pt x="290618" y="182059"/>
                    </a:lnTo>
                    <a:lnTo>
                      <a:pt x="216731" y="182059"/>
                    </a:lnTo>
                    <a:lnTo>
                      <a:pt x="199449" y="164816"/>
                    </a:lnTo>
                    <a:cubicBezTo>
                      <a:pt x="195442" y="160818"/>
                      <a:pt x="189386" y="160818"/>
                      <a:pt x="185290" y="164816"/>
                    </a:cubicBezTo>
                    <a:lnTo>
                      <a:pt x="185290" y="178985"/>
                    </a:lnTo>
                    <a:lnTo>
                      <a:pt x="185076" y="178893"/>
                    </a:lnTo>
                    <a:cubicBezTo>
                      <a:pt x="183295" y="176993"/>
                      <a:pt x="182271" y="174460"/>
                      <a:pt x="182271" y="171927"/>
                    </a:cubicBezTo>
                    <a:lnTo>
                      <a:pt x="182271" y="73890"/>
                    </a:lnTo>
                    <a:close/>
                    <a:moveTo>
                      <a:pt x="241194" y="59511"/>
                    </a:moveTo>
                    <a:lnTo>
                      <a:pt x="242600" y="59798"/>
                    </a:lnTo>
                    <a:lnTo>
                      <a:pt x="264684" y="74721"/>
                    </a:lnTo>
                    <a:close/>
                    <a:moveTo>
                      <a:pt x="223078" y="55812"/>
                    </a:moveTo>
                    <a:lnTo>
                      <a:pt x="239895" y="58670"/>
                    </a:lnTo>
                    <a:lnTo>
                      <a:pt x="241194" y="59511"/>
                    </a:lnTo>
                    <a:close/>
                    <a:moveTo>
                      <a:pt x="187739" y="52590"/>
                    </a:moveTo>
                    <a:lnTo>
                      <a:pt x="185298" y="53626"/>
                    </a:lnTo>
                    <a:cubicBezTo>
                      <a:pt x="183251" y="55670"/>
                      <a:pt x="182271" y="57625"/>
                      <a:pt x="182271" y="60736"/>
                    </a:cubicBezTo>
                    <a:lnTo>
                      <a:pt x="182271" y="73890"/>
                    </a:lnTo>
                    <a:lnTo>
                      <a:pt x="160258" y="78395"/>
                    </a:lnTo>
                    <a:cubicBezTo>
                      <a:pt x="125786" y="93105"/>
                      <a:pt x="101303" y="127449"/>
                      <a:pt x="101303" y="166842"/>
                    </a:cubicBezTo>
                    <a:cubicBezTo>
                      <a:pt x="101303" y="219456"/>
                      <a:pt x="144829" y="262915"/>
                      <a:pt x="197522" y="262915"/>
                    </a:cubicBezTo>
                    <a:cubicBezTo>
                      <a:pt x="210673" y="262915"/>
                      <a:pt x="223263" y="260199"/>
                      <a:pt x="234749" y="255302"/>
                    </a:cubicBezTo>
                    <a:lnTo>
                      <a:pt x="250836" y="244426"/>
                    </a:lnTo>
                    <a:lnTo>
                      <a:pt x="260268" y="253836"/>
                    </a:lnTo>
                    <a:cubicBezTo>
                      <a:pt x="262316" y="255791"/>
                      <a:pt x="264364" y="256857"/>
                      <a:pt x="267391" y="256857"/>
                    </a:cubicBezTo>
                    <a:lnTo>
                      <a:pt x="268732" y="256281"/>
                    </a:lnTo>
                    <a:lnTo>
                      <a:pt x="242600" y="273962"/>
                    </a:lnTo>
                    <a:cubicBezTo>
                      <a:pt x="228698" y="279890"/>
                      <a:pt x="213455" y="283178"/>
                      <a:pt x="197522" y="283178"/>
                    </a:cubicBezTo>
                    <a:cubicBezTo>
                      <a:pt x="133703" y="283178"/>
                      <a:pt x="81009" y="230565"/>
                      <a:pt x="81009" y="166842"/>
                    </a:cubicBezTo>
                    <a:cubicBezTo>
                      <a:pt x="81009" y="119050"/>
                      <a:pt x="110649" y="77557"/>
                      <a:pt x="152393" y="59798"/>
                    </a:cubicBezTo>
                    <a:close/>
                    <a:moveTo>
                      <a:pt x="192421" y="50604"/>
                    </a:moveTo>
                    <a:lnTo>
                      <a:pt x="195181" y="51073"/>
                    </a:lnTo>
                    <a:lnTo>
                      <a:pt x="187739" y="52590"/>
                    </a:lnTo>
                    <a:close/>
                    <a:moveTo>
                      <a:pt x="197522" y="50595"/>
                    </a:moveTo>
                    <a:lnTo>
                      <a:pt x="223078" y="55812"/>
                    </a:lnTo>
                    <a:lnTo>
                      <a:pt x="195181" y="51073"/>
                    </a:lnTo>
                    <a:close/>
                    <a:moveTo>
                      <a:pt x="449651" y="41472"/>
                    </a:moveTo>
                    <a:cubicBezTo>
                      <a:pt x="450631" y="42539"/>
                      <a:pt x="451612" y="42539"/>
                      <a:pt x="452682" y="43516"/>
                    </a:cubicBezTo>
                    <a:cubicBezTo>
                      <a:pt x="454732" y="45560"/>
                      <a:pt x="455712" y="47604"/>
                      <a:pt x="455712" y="50626"/>
                    </a:cubicBezTo>
                    <a:cubicBezTo>
                      <a:pt x="455712" y="53648"/>
                      <a:pt x="454732" y="55692"/>
                      <a:pt x="452682" y="57647"/>
                    </a:cubicBezTo>
                    <a:cubicBezTo>
                      <a:pt x="450631" y="59691"/>
                      <a:pt x="448581" y="60757"/>
                      <a:pt x="445551" y="60757"/>
                    </a:cubicBezTo>
                    <a:cubicBezTo>
                      <a:pt x="442520" y="60757"/>
                      <a:pt x="440470" y="59691"/>
                      <a:pt x="438509" y="57647"/>
                    </a:cubicBezTo>
                    <a:cubicBezTo>
                      <a:pt x="436459" y="55692"/>
                      <a:pt x="435389" y="53648"/>
                      <a:pt x="435389" y="50626"/>
                    </a:cubicBezTo>
                    <a:cubicBezTo>
                      <a:pt x="435389" y="47604"/>
                      <a:pt x="436459" y="45560"/>
                      <a:pt x="438509" y="43516"/>
                    </a:cubicBezTo>
                    <a:cubicBezTo>
                      <a:pt x="441540" y="40495"/>
                      <a:pt x="445551" y="39517"/>
                      <a:pt x="449651" y="41472"/>
                    </a:cubicBezTo>
                    <a:close/>
                    <a:moveTo>
                      <a:pt x="486030" y="40505"/>
                    </a:moveTo>
                    <a:lnTo>
                      <a:pt x="516494" y="40505"/>
                    </a:lnTo>
                    <a:cubicBezTo>
                      <a:pt x="522551" y="40505"/>
                      <a:pt x="526559" y="44591"/>
                      <a:pt x="526559" y="50631"/>
                    </a:cubicBezTo>
                    <a:cubicBezTo>
                      <a:pt x="526559" y="56671"/>
                      <a:pt x="522551" y="60757"/>
                      <a:pt x="516494" y="60757"/>
                    </a:cubicBezTo>
                    <a:lnTo>
                      <a:pt x="486030" y="60757"/>
                    </a:lnTo>
                    <a:cubicBezTo>
                      <a:pt x="479973" y="60757"/>
                      <a:pt x="475964" y="56671"/>
                      <a:pt x="475964" y="50631"/>
                    </a:cubicBezTo>
                    <a:cubicBezTo>
                      <a:pt x="475964" y="44591"/>
                      <a:pt x="479973" y="40505"/>
                      <a:pt x="486030" y="40505"/>
                    </a:cubicBezTo>
                    <a:close/>
                    <a:moveTo>
                      <a:pt x="384851" y="40505"/>
                    </a:moveTo>
                    <a:lnTo>
                      <a:pt x="405059" y="40505"/>
                    </a:lnTo>
                    <a:cubicBezTo>
                      <a:pt x="411112" y="40505"/>
                      <a:pt x="415207" y="44591"/>
                      <a:pt x="415207" y="50631"/>
                    </a:cubicBezTo>
                    <a:cubicBezTo>
                      <a:pt x="415207" y="56671"/>
                      <a:pt x="411112" y="60757"/>
                      <a:pt x="405059" y="60757"/>
                    </a:cubicBezTo>
                    <a:lnTo>
                      <a:pt x="384851" y="60757"/>
                    </a:lnTo>
                    <a:cubicBezTo>
                      <a:pt x="378708" y="60757"/>
                      <a:pt x="374702" y="56671"/>
                      <a:pt x="374702" y="50631"/>
                    </a:cubicBezTo>
                    <a:cubicBezTo>
                      <a:pt x="374702" y="44591"/>
                      <a:pt x="378708" y="40505"/>
                      <a:pt x="384851" y="40505"/>
                    </a:cubicBezTo>
                    <a:close/>
                    <a:moveTo>
                      <a:pt x="70855" y="20176"/>
                    </a:moveTo>
                    <a:cubicBezTo>
                      <a:pt x="64803" y="20176"/>
                      <a:pt x="60798" y="24264"/>
                      <a:pt x="60798" y="30308"/>
                    </a:cubicBezTo>
                    <a:lnTo>
                      <a:pt x="60798" y="343788"/>
                    </a:lnTo>
                    <a:lnTo>
                      <a:pt x="222783" y="343788"/>
                    </a:lnTo>
                    <a:cubicBezTo>
                      <a:pt x="228835" y="343788"/>
                      <a:pt x="232929" y="347876"/>
                      <a:pt x="232929" y="353920"/>
                    </a:cubicBezTo>
                    <a:lnTo>
                      <a:pt x="232929" y="364052"/>
                    </a:lnTo>
                    <a:lnTo>
                      <a:pt x="374711" y="364052"/>
                    </a:lnTo>
                    <a:lnTo>
                      <a:pt x="374711" y="353920"/>
                    </a:lnTo>
                    <a:cubicBezTo>
                      <a:pt x="374711" y="347876"/>
                      <a:pt x="378716" y="343788"/>
                      <a:pt x="384857" y="343788"/>
                    </a:cubicBezTo>
                    <a:lnTo>
                      <a:pt x="546843" y="343788"/>
                    </a:lnTo>
                    <a:lnTo>
                      <a:pt x="546843" y="30308"/>
                    </a:lnTo>
                    <a:cubicBezTo>
                      <a:pt x="546843" y="24264"/>
                      <a:pt x="542748" y="20176"/>
                      <a:pt x="536696" y="20176"/>
                    </a:cubicBezTo>
                    <a:close/>
                    <a:moveTo>
                      <a:pt x="70855" y="0"/>
                    </a:moveTo>
                    <a:lnTo>
                      <a:pt x="536696" y="0"/>
                    </a:lnTo>
                    <a:cubicBezTo>
                      <a:pt x="553963" y="0"/>
                      <a:pt x="567135" y="13154"/>
                      <a:pt x="567135" y="30308"/>
                    </a:cubicBezTo>
                    <a:lnTo>
                      <a:pt x="567135" y="343794"/>
                    </a:lnTo>
                    <a:lnTo>
                      <a:pt x="384859" y="343794"/>
                    </a:lnTo>
                    <a:cubicBezTo>
                      <a:pt x="378718" y="343794"/>
                      <a:pt x="374712" y="347883"/>
                      <a:pt x="374712" y="353928"/>
                    </a:cubicBezTo>
                    <a:lnTo>
                      <a:pt x="374712" y="364062"/>
                    </a:lnTo>
                    <a:lnTo>
                      <a:pt x="232927" y="364062"/>
                    </a:lnTo>
                    <a:lnTo>
                      <a:pt x="232927" y="353928"/>
                    </a:lnTo>
                    <a:cubicBezTo>
                      <a:pt x="232927" y="347883"/>
                      <a:pt x="228833" y="343794"/>
                      <a:pt x="222780" y="343794"/>
                    </a:cubicBezTo>
                    <a:lnTo>
                      <a:pt x="40505" y="343794"/>
                    </a:lnTo>
                    <a:lnTo>
                      <a:pt x="40505" y="30308"/>
                    </a:lnTo>
                    <a:cubicBezTo>
                      <a:pt x="40505" y="13154"/>
                      <a:pt x="53678" y="0"/>
                      <a:pt x="70855" y="0"/>
                    </a:cubicBezTo>
                    <a:close/>
                  </a:path>
                </a:pathLst>
              </a:custGeom>
              <a:solidFill>
                <a:schemeClr val="bg1"/>
              </a:solidFill>
              <a:ln>
                <a:noFill/>
              </a:ln>
            </p:spPr>
            <p:txBody>
              <a:bodyPr wrap="square" lIns="91440" tIns="45720" rIns="91440" bIns="45720" anchor="ctr">
                <a:normAutofit lnSpcReduction="10000"/>
              </a:bodyPr>
              <a:lstStyle/>
              <a:p>
                <a:pPr algn="ctr"/>
              </a:p>
            </p:txBody>
          </p:sp>
        </p:grpSp>
        <p:grpSp>
          <p:nvGrpSpPr>
            <p:cNvPr id="8" name="íš1íḑé"/>
            <p:cNvGrpSpPr/>
            <p:nvPr/>
          </p:nvGrpSpPr>
          <p:grpSpPr>
            <a:xfrm>
              <a:off x="3277772" y="4221088"/>
              <a:ext cx="2108063" cy="1383159"/>
              <a:chOff x="1486986" y="1378373"/>
              <a:chExt cx="2108063" cy="1383159"/>
            </a:xfrm>
          </p:grpSpPr>
          <p:sp>
            <p:nvSpPr>
              <p:cNvPr id="25" name="í$ľïḑè"/>
              <p:cNvSpPr/>
              <p:nvPr/>
            </p:nvSpPr>
            <p:spPr bwMode="auto">
              <a:xfrm>
                <a:off x="1486986" y="1791253"/>
                <a:ext cx="2108063" cy="9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lnSpcReduction="10000"/>
              </a:bodyPr>
              <a:lstStyle/>
              <a:p>
                <a:pPr>
                  <a:lnSpc>
                    <a:spcPct val="120000"/>
                  </a:lnSpc>
                </a:pPr>
                <a:r>
                  <a:rPr lang="zh-CN" altLang="en-US" sz="1600" dirty="0">
                    <a:solidFill>
                      <a:schemeClr val="dk1">
                        <a:lumMod val="100000"/>
                      </a:schemeClr>
                    </a:solidFill>
                  </a:rPr>
                  <a:t>企业通过各种仪式表达企业的经营理念表达企业对员工的重视和激励</a:t>
                </a:r>
                <a:endParaRPr lang="zh-CN" altLang="en-US" sz="1600" dirty="0">
                  <a:solidFill>
                    <a:schemeClr val="dk1">
                      <a:lumMod val="100000"/>
                    </a:schemeClr>
                  </a:solidFill>
                </a:endParaRPr>
              </a:p>
            </p:txBody>
          </p:sp>
          <p:sp>
            <p:nvSpPr>
              <p:cNvPr id="26" name="î$1îďê"/>
              <p:cNvSpPr txBox="1"/>
              <p:nvPr/>
            </p:nvSpPr>
            <p:spPr bwMode="auto">
              <a:xfrm>
                <a:off x="1486986" y="137837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p>
                <a:pPr algn="ctr"/>
                <a:r>
                  <a:rPr lang="zh-CN" altLang="en-US" b="1" dirty="0"/>
                  <a:t>仪式</a:t>
                </a:r>
                <a:endParaRPr lang="zh-CN" altLang="en-US" b="1" dirty="0"/>
              </a:p>
            </p:txBody>
          </p:sp>
        </p:grpSp>
        <p:grpSp>
          <p:nvGrpSpPr>
            <p:cNvPr id="9" name="iṧlíḋe" title="RRWCujOtcqiJLIlMJ8JxobmQhO5YsZmEcy6DZVp0AZTfE39zvT5PAyas4bMl"/>
            <p:cNvGrpSpPr/>
            <p:nvPr/>
          </p:nvGrpSpPr>
          <p:grpSpPr>
            <a:xfrm>
              <a:off x="7391935" y="2628450"/>
              <a:ext cx="792088" cy="792085"/>
              <a:chOff x="2406923" y="2845390"/>
              <a:chExt cx="571222" cy="571221"/>
            </a:xfrm>
          </p:grpSpPr>
          <p:sp>
            <p:nvSpPr>
              <p:cNvPr id="23" name="ïŝḻiďè"/>
              <p:cNvSpPr/>
              <p:nvPr/>
            </p:nvSpPr>
            <p:spPr>
              <a:xfrm>
                <a:off x="2406923" y="2845390"/>
                <a:ext cx="571222" cy="571221"/>
              </a:xfrm>
              <a:prstGeom prst="ellipse">
                <a:avLst/>
              </a:prstGeom>
              <a:solidFill>
                <a:schemeClr val="bg1">
                  <a:lumMod val="7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algn="ctr"/>
              </a:p>
            </p:txBody>
          </p:sp>
          <p:sp>
            <p:nvSpPr>
              <p:cNvPr id="24" name="íṥ1íḍe" title="tENvehlOdiZm1Hmry6MHxwOH8WsTKLSa514qPVJnvhhWFnRDjZGIbRZNsFBp"/>
              <p:cNvSpPr/>
              <p:nvPr/>
            </p:nvSpPr>
            <p:spPr bwMode="auto">
              <a:xfrm>
                <a:off x="2540113" y="2978777"/>
                <a:ext cx="304843" cy="304442"/>
              </a:xfrm>
              <a:custGeom>
                <a:avLst/>
                <a:gdLst>
                  <a:gd name="connsiteX0" fmla="*/ 86413 w 591547"/>
                  <a:gd name="connsiteY0" fmla="*/ 515758 h 590770"/>
                  <a:gd name="connsiteX1" fmla="*/ 171919 w 591547"/>
                  <a:gd name="connsiteY1" fmla="*/ 515758 h 590770"/>
                  <a:gd name="connsiteX2" fmla="*/ 171919 w 591547"/>
                  <a:gd name="connsiteY2" fmla="*/ 537523 h 590770"/>
                  <a:gd name="connsiteX3" fmla="*/ 86413 w 591547"/>
                  <a:gd name="connsiteY3" fmla="*/ 537523 h 590770"/>
                  <a:gd name="connsiteX4" fmla="*/ 86413 w 591547"/>
                  <a:gd name="connsiteY4" fmla="*/ 461733 h 590770"/>
                  <a:gd name="connsiteX5" fmla="*/ 171919 w 591547"/>
                  <a:gd name="connsiteY5" fmla="*/ 461733 h 590770"/>
                  <a:gd name="connsiteX6" fmla="*/ 171919 w 591547"/>
                  <a:gd name="connsiteY6" fmla="*/ 483498 h 590770"/>
                  <a:gd name="connsiteX7" fmla="*/ 86413 w 591547"/>
                  <a:gd name="connsiteY7" fmla="*/ 483498 h 590770"/>
                  <a:gd name="connsiteX8" fmla="*/ 86413 w 591547"/>
                  <a:gd name="connsiteY8" fmla="*/ 408616 h 590770"/>
                  <a:gd name="connsiteX9" fmla="*/ 171919 w 591547"/>
                  <a:gd name="connsiteY9" fmla="*/ 408616 h 590770"/>
                  <a:gd name="connsiteX10" fmla="*/ 171919 w 591547"/>
                  <a:gd name="connsiteY10" fmla="*/ 429474 h 590770"/>
                  <a:gd name="connsiteX11" fmla="*/ 86413 w 591547"/>
                  <a:gd name="connsiteY11" fmla="*/ 429474 h 590770"/>
                  <a:gd name="connsiteX12" fmla="*/ 204177 w 591547"/>
                  <a:gd name="connsiteY12" fmla="*/ 357041 h 590770"/>
                  <a:gd name="connsiteX13" fmla="*/ 204177 w 591547"/>
                  <a:gd name="connsiteY13" fmla="*/ 569815 h 590770"/>
                  <a:gd name="connsiteX14" fmla="*/ 333300 w 591547"/>
                  <a:gd name="connsiteY14" fmla="*/ 569815 h 590770"/>
                  <a:gd name="connsiteX15" fmla="*/ 333300 w 591547"/>
                  <a:gd name="connsiteY15" fmla="*/ 382026 h 590770"/>
                  <a:gd name="connsiteX16" fmla="*/ 183194 w 591547"/>
                  <a:gd name="connsiteY16" fmla="*/ 357041 h 590770"/>
                  <a:gd name="connsiteX17" fmla="*/ 75053 w 591547"/>
                  <a:gd name="connsiteY17" fmla="*/ 382026 h 590770"/>
                  <a:gd name="connsiteX18" fmla="*/ 75053 w 591547"/>
                  <a:gd name="connsiteY18" fmla="*/ 569815 h 590770"/>
                  <a:gd name="connsiteX19" fmla="*/ 183194 w 591547"/>
                  <a:gd name="connsiteY19" fmla="*/ 569815 h 590770"/>
                  <a:gd name="connsiteX20" fmla="*/ 247709 w 591547"/>
                  <a:gd name="connsiteY20" fmla="*/ 311838 h 590770"/>
                  <a:gd name="connsiteX21" fmla="*/ 322851 w 591547"/>
                  <a:gd name="connsiteY21" fmla="*/ 311838 h 590770"/>
                  <a:gd name="connsiteX22" fmla="*/ 322851 w 591547"/>
                  <a:gd name="connsiteY22" fmla="*/ 332826 h 590770"/>
                  <a:gd name="connsiteX23" fmla="*/ 247709 w 591547"/>
                  <a:gd name="connsiteY23" fmla="*/ 332826 h 590770"/>
                  <a:gd name="connsiteX24" fmla="*/ 247709 w 591547"/>
                  <a:gd name="connsiteY24" fmla="*/ 257944 h 590770"/>
                  <a:gd name="connsiteX25" fmla="*/ 322851 w 591547"/>
                  <a:gd name="connsiteY25" fmla="*/ 257944 h 590770"/>
                  <a:gd name="connsiteX26" fmla="*/ 322851 w 591547"/>
                  <a:gd name="connsiteY26" fmla="*/ 279580 h 590770"/>
                  <a:gd name="connsiteX27" fmla="*/ 247709 w 591547"/>
                  <a:gd name="connsiteY27" fmla="*/ 279580 h 590770"/>
                  <a:gd name="connsiteX28" fmla="*/ 247709 w 591547"/>
                  <a:gd name="connsiteY28" fmla="*/ 203919 h 590770"/>
                  <a:gd name="connsiteX29" fmla="*/ 322851 w 591547"/>
                  <a:gd name="connsiteY29" fmla="*/ 203919 h 590770"/>
                  <a:gd name="connsiteX30" fmla="*/ 322851 w 591547"/>
                  <a:gd name="connsiteY30" fmla="*/ 225684 h 590770"/>
                  <a:gd name="connsiteX31" fmla="*/ 247709 w 591547"/>
                  <a:gd name="connsiteY31" fmla="*/ 225684 h 590770"/>
                  <a:gd name="connsiteX32" fmla="*/ 247709 w 591547"/>
                  <a:gd name="connsiteY32" fmla="*/ 150672 h 590770"/>
                  <a:gd name="connsiteX33" fmla="*/ 322851 w 591547"/>
                  <a:gd name="connsiteY33" fmla="*/ 150672 h 590770"/>
                  <a:gd name="connsiteX34" fmla="*/ 322851 w 591547"/>
                  <a:gd name="connsiteY34" fmla="*/ 171660 h 590770"/>
                  <a:gd name="connsiteX35" fmla="*/ 247709 w 591547"/>
                  <a:gd name="connsiteY35" fmla="*/ 171660 h 590770"/>
                  <a:gd name="connsiteX36" fmla="*/ 355090 w 591547"/>
                  <a:gd name="connsiteY36" fmla="*/ 102357 h 590770"/>
                  <a:gd name="connsiteX37" fmla="*/ 355090 w 591547"/>
                  <a:gd name="connsiteY37" fmla="*/ 373160 h 590770"/>
                  <a:gd name="connsiteX38" fmla="*/ 355090 w 591547"/>
                  <a:gd name="connsiteY38" fmla="*/ 376384 h 590770"/>
                  <a:gd name="connsiteX39" fmla="*/ 355090 w 591547"/>
                  <a:gd name="connsiteY39" fmla="*/ 569815 h 590770"/>
                  <a:gd name="connsiteX40" fmla="*/ 484213 w 591547"/>
                  <a:gd name="connsiteY40" fmla="*/ 569815 h 590770"/>
                  <a:gd name="connsiteX41" fmla="*/ 484213 w 591547"/>
                  <a:gd name="connsiteY41" fmla="*/ 154744 h 590770"/>
                  <a:gd name="connsiteX42" fmla="*/ 333300 w 591547"/>
                  <a:gd name="connsiteY42" fmla="*/ 99939 h 590770"/>
                  <a:gd name="connsiteX43" fmla="*/ 236458 w 591547"/>
                  <a:gd name="connsiteY43" fmla="*/ 125730 h 590770"/>
                  <a:gd name="connsiteX44" fmla="*/ 236458 w 591547"/>
                  <a:gd name="connsiteY44" fmla="*/ 341728 h 590770"/>
                  <a:gd name="connsiteX45" fmla="*/ 333300 w 591547"/>
                  <a:gd name="connsiteY45" fmla="*/ 360265 h 590770"/>
                  <a:gd name="connsiteX46" fmla="*/ 397862 w 591547"/>
                  <a:gd name="connsiteY46" fmla="*/ 21761 h 590770"/>
                  <a:gd name="connsiteX47" fmla="*/ 387371 w 591547"/>
                  <a:gd name="connsiteY47" fmla="*/ 32238 h 590770"/>
                  <a:gd name="connsiteX48" fmla="*/ 397862 w 591547"/>
                  <a:gd name="connsiteY48" fmla="*/ 42716 h 590770"/>
                  <a:gd name="connsiteX49" fmla="*/ 409160 w 591547"/>
                  <a:gd name="connsiteY49" fmla="*/ 32238 h 590770"/>
                  <a:gd name="connsiteX50" fmla="*/ 397862 w 591547"/>
                  <a:gd name="connsiteY50" fmla="*/ 21761 h 590770"/>
                  <a:gd name="connsiteX51" fmla="*/ 397862 w 591547"/>
                  <a:gd name="connsiteY51" fmla="*/ 0 h 590770"/>
                  <a:gd name="connsiteX52" fmla="*/ 430143 w 591547"/>
                  <a:gd name="connsiteY52" fmla="*/ 32238 h 590770"/>
                  <a:gd name="connsiteX53" fmla="*/ 409160 w 591547"/>
                  <a:gd name="connsiteY53" fmla="*/ 62865 h 590770"/>
                  <a:gd name="connsiteX54" fmla="*/ 409160 w 591547"/>
                  <a:gd name="connsiteY54" fmla="*/ 100745 h 590770"/>
                  <a:gd name="connsiteX55" fmla="*/ 498740 w 591547"/>
                  <a:gd name="connsiteY55" fmla="*/ 137819 h 590770"/>
                  <a:gd name="connsiteX56" fmla="*/ 506003 w 591547"/>
                  <a:gd name="connsiteY56" fmla="*/ 147491 h 590770"/>
                  <a:gd name="connsiteX57" fmla="*/ 506003 w 591547"/>
                  <a:gd name="connsiteY57" fmla="*/ 569815 h 590770"/>
                  <a:gd name="connsiteX58" fmla="*/ 591547 w 591547"/>
                  <a:gd name="connsiteY58" fmla="*/ 569815 h 590770"/>
                  <a:gd name="connsiteX59" fmla="*/ 591547 w 591547"/>
                  <a:gd name="connsiteY59" fmla="*/ 590770 h 590770"/>
                  <a:gd name="connsiteX60" fmla="*/ 494705 w 591547"/>
                  <a:gd name="connsiteY60" fmla="*/ 590770 h 590770"/>
                  <a:gd name="connsiteX61" fmla="*/ 344598 w 591547"/>
                  <a:gd name="connsiteY61" fmla="*/ 590770 h 590770"/>
                  <a:gd name="connsiteX62" fmla="*/ 193685 w 591547"/>
                  <a:gd name="connsiteY62" fmla="*/ 590770 h 590770"/>
                  <a:gd name="connsiteX63" fmla="*/ 64562 w 591547"/>
                  <a:gd name="connsiteY63" fmla="*/ 590770 h 590770"/>
                  <a:gd name="connsiteX64" fmla="*/ 0 w 591547"/>
                  <a:gd name="connsiteY64" fmla="*/ 590770 h 590770"/>
                  <a:gd name="connsiteX65" fmla="*/ 0 w 591547"/>
                  <a:gd name="connsiteY65" fmla="*/ 569815 h 590770"/>
                  <a:gd name="connsiteX66" fmla="*/ 54070 w 591547"/>
                  <a:gd name="connsiteY66" fmla="*/ 569815 h 590770"/>
                  <a:gd name="connsiteX67" fmla="*/ 54070 w 591547"/>
                  <a:gd name="connsiteY67" fmla="*/ 373160 h 590770"/>
                  <a:gd name="connsiteX68" fmla="*/ 62141 w 591547"/>
                  <a:gd name="connsiteY68" fmla="*/ 362683 h 590770"/>
                  <a:gd name="connsiteX69" fmla="*/ 191264 w 591547"/>
                  <a:gd name="connsiteY69" fmla="*/ 333668 h 590770"/>
                  <a:gd name="connsiteX70" fmla="*/ 195299 w 591547"/>
                  <a:gd name="connsiteY70" fmla="*/ 333668 h 590770"/>
                  <a:gd name="connsiteX71" fmla="*/ 196106 w 591547"/>
                  <a:gd name="connsiteY71" fmla="*/ 333668 h 590770"/>
                  <a:gd name="connsiteX72" fmla="*/ 215475 w 591547"/>
                  <a:gd name="connsiteY72" fmla="*/ 336892 h 590770"/>
                  <a:gd name="connsiteX73" fmla="*/ 215475 w 591547"/>
                  <a:gd name="connsiteY73" fmla="*/ 116864 h 590770"/>
                  <a:gd name="connsiteX74" fmla="*/ 223545 w 591547"/>
                  <a:gd name="connsiteY74" fmla="*/ 106387 h 590770"/>
                  <a:gd name="connsiteX75" fmla="*/ 341370 w 591547"/>
                  <a:gd name="connsiteY75" fmla="*/ 75760 h 590770"/>
                  <a:gd name="connsiteX76" fmla="*/ 342984 w 591547"/>
                  <a:gd name="connsiteY76" fmla="*/ 75760 h 590770"/>
                  <a:gd name="connsiteX77" fmla="*/ 345405 w 591547"/>
                  <a:gd name="connsiteY77" fmla="*/ 75760 h 590770"/>
                  <a:gd name="connsiteX78" fmla="*/ 347020 w 591547"/>
                  <a:gd name="connsiteY78" fmla="*/ 75760 h 590770"/>
                  <a:gd name="connsiteX79" fmla="*/ 348634 w 591547"/>
                  <a:gd name="connsiteY79" fmla="*/ 75760 h 590770"/>
                  <a:gd name="connsiteX80" fmla="*/ 387371 w 591547"/>
                  <a:gd name="connsiteY80" fmla="*/ 91879 h 590770"/>
                  <a:gd name="connsiteX81" fmla="*/ 387371 w 591547"/>
                  <a:gd name="connsiteY81" fmla="*/ 62865 h 590770"/>
                  <a:gd name="connsiteX82" fmla="*/ 365581 w 591547"/>
                  <a:gd name="connsiteY82" fmla="*/ 32238 h 590770"/>
                  <a:gd name="connsiteX83" fmla="*/ 397862 w 591547"/>
                  <a:gd name="connsiteY83" fmla="*/ 0 h 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591547" h="590770">
                    <a:moveTo>
                      <a:pt x="86413" y="515758"/>
                    </a:moveTo>
                    <a:lnTo>
                      <a:pt x="171919" y="515758"/>
                    </a:lnTo>
                    <a:lnTo>
                      <a:pt x="171919" y="537523"/>
                    </a:lnTo>
                    <a:lnTo>
                      <a:pt x="86413" y="537523"/>
                    </a:lnTo>
                    <a:close/>
                    <a:moveTo>
                      <a:pt x="86413" y="461733"/>
                    </a:moveTo>
                    <a:lnTo>
                      <a:pt x="171919" y="461733"/>
                    </a:lnTo>
                    <a:lnTo>
                      <a:pt x="171919" y="483498"/>
                    </a:lnTo>
                    <a:lnTo>
                      <a:pt x="86413" y="483498"/>
                    </a:lnTo>
                    <a:close/>
                    <a:moveTo>
                      <a:pt x="86413" y="408616"/>
                    </a:moveTo>
                    <a:lnTo>
                      <a:pt x="171919" y="408616"/>
                    </a:lnTo>
                    <a:lnTo>
                      <a:pt x="171919" y="429474"/>
                    </a:lnTo>
                    <a:lnTo>
                      <a:pt x="86413" y="429474"/>
                    </a:lnTo>
                    <a:close/>
                    <a:moveTo>
                      <a:pt x="204177" y="357041"/>
                    </a:moveTo>
                    <a:lnTo>
                      <a:pt x="204177" y="569815"/>
                    </a:lnTo>
                    <a:lnTo>
                      <a:pt x="333300" y="569815"/>
                    </a:lnTo>
                    <a:lnTo>
                      <a:pt x="333300" y="382026"/>
                    </a:lnTo>
                    <a:close/>
                    <a:moveTo>
                      <a:pt x="183194" y="357041"/>
                    </a:moveTo>
                    <a:lnTo>
                      <a:pt x="75053" y="382026"/>
                    </a:lnTo>
                    <a:lnTo>
                      <a:pt x="75053" y="569815"/>
                    </a:lnTo>
                    <a:lnTo>
                      <a:pt x="183194" y="569815"/>
                    </a:lnTo>
                    <a:close/>
                    <a:moveTo>
                      <a:pt x="247709" y="311838"/>
                    </a:moveTo>
                    <a:lnTo>
                      <a:pt x="322851" y="311838"/>
                    </a:lnTo>
                    <a:lnTo>
                      <a:pt x="322851" y="332826"/>
                    </a:lnTo>
                    <a:lnTo>
                      <a:pt x="247709" y="332826"/>
                    </a:lnTo>
                    <a:close/>
                    <a:moveTo>
                      <a:pt x="247709" y="257944"/>
                    </a:moveTo>
                    <a:lnTo>
                      <a:pt x="322851" y="257944"/>
                    </a:lnTo>
                    <a:lnTo>
                      <a:pt x="322851" y="279580"/>
                    </a:lnTo>
                    <a:lnTo>
                      <a:pt x="247709" y="279580"/>
                    </a:lnTo>
                    <a:close/>
                    <a:moveTo>
                      <a:pt x="247709" y="203919"/>
                    </a:moveTo>
                    <a:lnTo>
                      <a:pt x="322851" y="203919"/>
                    </a:lnTo>
                    <a:lnTo>
                      <a:pt x="322851" y="225684"/>
                    </a:lnTo>
                    <a:lnTo>
                      <a:pt x="247709" y="225684"/>
                    </a:lnTo>
                    <a:close/>
                    <a:moveTo>
                      <a:pt x="247709" y="150672"/>
                    </a:moveTo>
                    <a:lnTo>
                      <a:pt x="322851" y="150672"/>
                    </a:lnTo>
                    <a:lnTo>
                      <a:pt x="322851" y="171660"/>
                    </a:lnTo>
                    <a:lnTo>
                      <a:pt x="247709" y="171660"/>
                    </a:lnTo>
                    <a:close/>
                    <a:moveTo>
                      <a:pt x="355090" y="102357"/>
                    </a:moveTo>
                    <a:lnTo>
                      <a:pt x="355090" y="373160"/>
                    </a:lnTo>
                    <a:lnTo>
                      <a:pt x="355090" y="376384"/>
                    </a:lnTo>
                    <a:lnTo>
                      <a:pt x="355090" y="569815"/>
                    </a:lnTo>
                    <a:lnTo>
                      <a:pt x="484213" y="569815"/>
                    </a:lnTo>
                    <a:lnTo>
                      <a:pt x="484213" y="154744"/>
                    </a:lnTo>
                    <a:close/>
                    <a:moveTo>
                      <a:pt x="333300" y="99939"/>
                    </a:moveTo>
                    <a:lnTo>
                      <a:pt x="236458" y="125730"/>
                    </a:lnTo>
                    <a:lnTo>
                      <a:pt x="236458" y="341728"/>
                    </a:lnTo>
                    <a:lnTo>
                      <a:pt x="333300" y="360265"/>
                    </a:lnTo>
                    <a:close/>
                    <a:moveTo>
                      <a:pt x="397862" y="21761"/>
                    </a:moveTo>
                    <a:cubicBezTo>
                      <a:pt x="392213" y="21761"/>
                      <a:pt x="387371" y="26596"/>
                      <a:pt x="387371" y="32238"/>
                    </a:cubicBezTo>
                    <a:cubicBezTo>
                      <a:pt x="387371" y="37880"/>
                      <a:pt x="392213" y="42716"/>
                      <a:pt x="397862" y="42716"/>
                    </a:cubicBezTo>
                    <a:cubicBezTo>
                      <a:pt x="404318" y="42716"/>
                      <a:pt x="409160" y="37880"/>
                      <a:pt x="409160" y="32238"/>
                    </a:cubicBezTo>
                    <a:cubicBezTo>
                      <a:pt x="409160" y="26596"/>
                      <a:pt x="404318" y="21761"/>
                      <a:pt x="397862" y="21761"/>
                    </a:cubicBezTo>
                    <a:close/>
                    <a:moveTo>
                      <a:pt x="397862" y="0"/>
                    </a:moveTo>
                    <a:cubicBezTo>
                      <a:pt x="415616" y="0"/>
                      <a:pt x="430143" y="14507"/>
                      <a:pt x="430143" y="32238"/>
                    </a:cubicBezTo>
                    <a:cubicBezTo>
                      <a:pt x="430143" y="45940"/>
                      <a:pt x="421266" y="58029"/>
                      <a:pt x="409160" y="62865"/>
                    </a:cubicBezTo>
                    <a:lnTo>
                      <a:pt x="409160" y="100745"/>
                    </a:lnTo>
                    <a:lnTo>
                      <a:pt x="498740" y="137819"/>
                    </a:lnTo>
                    <a:cubicBezTo>
                      <a:pt x="502775" y="139431"/>
                      <a:pt x="506003" y="143461"/>
                      <a:pt x="506003" y="147491"/>
                    </a:cubicBezTo>
                    <a:lnTo>
                      <a:pt x="506003" y="569815"/>
                    </a:lnTo>
                    <a:lnTo>
                      <a:pt x="591547" y="569815"/>
                    </a:lnTo>
                    <a:lnTo>
                      <a:pt x="591547" y="590770"/>
                    </a:lnTo>
                    <a:lnTo>
                      <a:pt x="494705" y="590770"/>
                    </a:lnTo>
                    <a:lnTo>
                      <a:pt x="344598" y="590770"/>
                    </a:lnTo>
                    <a:lnTo>
                      <a:pt x="193685" y="590770"/>
                    </a:lnTo>
                    <a:lnTo>
                      <a:pt x="64562" y="590770"/>
                    </a:lnTo>
                    <a:lnTo>
                      <a:pt x="0" y="590770"/>
                    </a:lnTo>
                    <a:lnTo>
                      <a:pt x="0" y="569815"/>
                    </a:lnTo>
                    <a:lnTo>
                      <a:pt x="54070" y="569815"/>
                    </a:lnTo>
                    <a:lnTo>
                      <a:pt x="54070" y="373160"/>
                    </a:lnTo>
                    <a:cubicBezTo>
                      <a:pt x="54070" y="368324"/>
                      <a:pt x="57298" y="364294"/>
                      <a:pt x="62141" y="362683"/>
                    </a:cubicBezTo>
                    <a:lnTo>
                      <a:pt x="191264" y="333668"/>
                    </a:lnTo>
                    <a:cubicBezTo>
                      <a:pt x="192878" y="332862"/>
                      <a:pt x="194492" y="332862"/>
                      <a:pt x="195299" y="333668"/>
                    </a:cubicBezTo>
                    <a:cubicBezTo>
                      <a:pt x="196106" y="333668"/>
                      <a:pt x="196106" y="333668"/>
                      <a:pt x="196106" y="333668"/>
                    </a:cubicBezTo>
                    <a:lnTo>
                      <a:pt x="215475" y="336892"/>
                    </a:lnTo>
                    <a:lnTo>
                      <a:pt x="215475" y="116864"/>
                    </a:lnTo>
                    <a:cubicBezTo>
                      <a:pt x="215475" y="112028"/>
                      <a:pt x="218703" y="107999"/>
                      <a:pt x="223545" y="106387"/>
                    </a:cubicBezTo>
                    <a:lnTo>
                      <a:pt x="341370" y="75760"/>
                    </a:lnTo>
                    <a:cubicBezTo>
                      <a:pt x="342177" y="75760"/>
                      <a:pt x="342177" y="75760"/>
                      <a:pt x="342984" y="75760"/>
                    </a:cubicBezTo>
                    <a:cubicBezTo>
                      <a:pt x="343791" y="75760"/>
                      <a:pt x="344598" y="74954"/>
                      <a:pt x="345405" y="75760"/>
                    </a:cubicBezTo>
                    <a:cubicBezTo>
                      <a:pt x="346213" y="75760"/>
                      <a:pt x="347020" y="75760"/>
                      <a:pt x="347020" y="75760"/>
                    </a:cubicBezTo>
                    <a:cubicBezTo>
                      <a:pt x="347827" y="75760"/>
                      <a:pt x="347827" y="75760"/>
                      <a:pt x="348634" y="75760"/>
                    </a:cubicBezTo>
                    <a:lnTo>
                      <a:pt x="387371" y="91879"/>
                    </a:lnTo>
                    <a:lnTo>
                      <a:pt x="387371" y="62865"/>
                    </a:lnTo>
                    <a:cubicBezTo>
                      <a:pt x="375265" y="58029"/>
                      <a:pt x="365581" y="45940"/>
                      <a:pt x="365581" y="32238"/>
                    </a:cubicBezTo>
                    <a:cubicBezTo>
                      <a:pt x="365581" y="14507"/>
                      <a:pt x="380107" y="0"/>
                      <a:pt x="397862" y="0"/>
                    </a:cubicBezTo>
                    <a:close/>
                  </a:path>
                </a:pathLst>
              </a:custGeom>
              <a:solidFill>
                <a:schemeClr val="bg1"/>
              </a:solidFill>
              <a:ln>
                <a:noFill/>
              </a:ln>
            </p:spPr>
            <p:txBody>
              <a:bodyPr wrap="square" lIns="91440" tIns="45720" rIns="91440" bIns="45720" anchor="ctr">
                <a:normAutofit/>
              </a:bodyPr>
              <a:lstStyle/>
              <a:p>
                <a:pPr algn="ctr"/>
              </a:p>
            </p:txBody>
          </p:sp>
        </p:grpSp>
        <p:grpSp>
          <p:nvGrpSpPr>
            <p:cNvPr id="10" name="îš1íḍê"/>
            <p:cNvGrpSpPr/>
            <p:nvPr/>
          </p:nvGrpSpPr>
          <p:grpSpPr>
            <a:xfrm>
              <a:off x="6733947" y="3556165"/>
              <a:ext cx="2108063" cy="1383159"/>
              <a:chOff x="1486986" y="1378373"/>
              <a:chExt cx="2108063" cy="1383159"/>
            </a:xfrm>
          </p:grpSpPr>
          <p:sp>
            <p:nvSpPr>
              <p:cNvPr id="21" name="íšḷîḋe"/>
              <p:cNvSpPr/>
              <p:nvPr/>
            </p:nvSpPr>
            <p:spPr bwMode="auto">
              <a:xfrm>
                <a:off x="1486986" y="1791253"/>
                <a:ext cx="2108063" cy="97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nSpc>
                    <a:spcPct val="120000"/>
                  </a:lnSpc>
                </a:pPr>
                <a:r>
                  <a:rPr lang="zh-CN" altLang="en-US" sz="1600" dirty="0">
                    <a:solidFill>
                      <a:schemeClr val="dk1">
                        <a:lumMod val="100000"/>
                      </a:schemeClr>
                    </a:solidFill>
                  </a:rPr>
                  <a:t>通过给员工提供一些象征性特权让员工了解公司对员工的重视</a:t>
                </a:r>
                <a:endParaRPr lang="zh-CN" altLang="en-US" sz="1600" dirty="0">
                  <a:solidFill>
                    <a:schemeClr val="dk1">
                      <a:lumMod val="100000"/>
                    </a:schemeClr>
                  </a:solidFill>
                </a:endParaRPr>
              </a:p>
            </p:txBody>
          </p:sp>
          <p:sp>
            <p:nvSpPr>
              <p:cNvPr id="22" name="i$ḷide"/>
              <p:cNvSpPr txBox="1"/>
              <p:nvPr/>
            </p:nvSpPr>
            <p:spPr bwMode="auto">
              <a:xfrm>
                <a:off x="1486986" y="137837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p>
                <a:pPr algn="ctr"/>
                <a:r>
                  <a:rPr lang="zh-CN" altLang="en-US" b="1" dirty="0"/>
                  <a:t>象征性特权</a:t>
                </a:r>
                <a:endParaRPr lang="zh-CN" altLang="en-US" b="1" dirty="0"/>
              </a:p>
            </p:txBody>
          </p:sp>
        </p:grpSp>
        <p:grpSp>
          <p:nvGrpSpPr>
            <p:cNvPr id="11" name="ï$líḍè" title="MJ8JxobmQhO5YsZmEcy6DZVp0AZTfE39zvT5PAyas4bMl"/>
            <p:cNvGrpSpPr/>
            <p:nvPr/>
          </p:nvGrpSpPr>
          <p:grpSpPr>
            <a:xfrm>
              <a:off x="9777181" y="2143311"/>
              <a:ext cx="792088" cy="792085"/>
              <a:chOff x="2406923" y="2845390"/>
              <a:chExt cx="571222" cy="571221"/>
            </a:xfrm>
          </p:grpSpPr>
          <p:sp>
            <p:nvSpPr>
              <p:cNvPr id="19" name="íṣḻiḑe"/>
              <p:cNvSpPr/>
              <p:nvPr/>
            </p:nvSpPr>
            <p:spPr>
              <a:xfrm>
                <a:off x="2406923" y="2845390"/>
                <a:ext cx="571222" cy="571221"/>
              </a:xfrm>
              <a:prstGeom prst="ellipse">
                <a:avLst/>
              </a:prstGeom>
              <a:solidFill>
                <a:schemeClr val="bg1">
                  <a:lumMod val="75000"/>
                </a:schemeClr>
              </a:solidFill>
              <a:ln w="38100">
                <a:solidFill>
                  <a:schemeClr val="bg1"/>
                </a:solid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algn="ctr"/>
              </a:p>
            </p:txBody>
          </p:sp>
          <p:sp>
            <p:nvSpPr>
              <p:cNvPr id="20" name="ïS1íḓe" title="ry6MHxwOH8WsTKLSa514qPVJnvhhWFnRDjZGIbRZNsFBp"/>
              <p:cNvSpPr/>
              <p:nvPr/>
            </p:nvSpPr>
            <p:spPr bwMode="auto">
              <a:xfrm>
                <a:off x="2540113" y="2998523"/>
                <a:ext cx="304843" cy="264949"/>
              </a:xfrm>
              <a:custGeom>
                <a:avLst/>
                <a:gdLst>
                  <a:gd name="connsiteX0" fmla="*/ 427885 w 601094"/>
                  <a:gd name="connsiteY0" fmla="*/ 274980 h 522431"/>
                  <a:gd name="connsiteX1" fmla="*/ 432269 w 601094"/>
                  <a:gd name="connsiteY1" fmla="*/ 321660 h 522431"/>
                  <a:gd name="connsiteX2" fmla="*/ 431295 w 601094"/>
                  <a:gd name="connsiteY2" fmla="*/ 429121 h 522431"/>
                  <a:gd name="connsiteX3" fmla="*/ 453455 w 601094"/>
                  <a:gd name="connsiteY3" fmla="*/ 417208 h 522431"/>
                  <a:gd name="connsiteX4" fmla="*/ 448585 w 601094"/>
                  <a:gd name="connsiteY4" fmla="*/ 349619 h 522431"/>
                  <a:gd name="connsiteX5" fmla="*/ 448585 w 601094"/>
                  <a:gd name="connsiteY5" fmla="*/ 301238 h 522431"/>
                  <a:gd name="connsiteX6" fmla="*/ 427885 w 601094"/>
                  <a:gd name="connsiteY6" fmla="*/ 274980 h 522431"/>
                  <a:gd name="connsiteX7" fmla="*/ 352921 w 601094"/>
                  <a:gd name="connsiteY7" fmla="*/ 272822 h 522431"/>
                  <a:gd name="connsiteX8" fmla="*/ 354868 w 601094"/>
                  <a:gd name="connsiteY8" fmla="*/ 371774 h 522431"/>
                  <a:gd name="connsiteX9" fmla="*/ 351947 w 601094"/>
                  <a:gd name="connsiteY9" fmla="*/ 423317 h 522431"/>
                  <a:gd name="connsiteX10" fmla="*/ 378481 w 601094"/>
                  <a:gd name="connsiteY10" fmla="*/ 441065 h 522431"/>
                  <a:gd name="connsiteX11" fmla="*/ 386514 w 601094"/>
                  <a:gd name="connsiteY11" fmla="*/ 411647 h 522431"/>
                  <a:gd name="connsiteX12" fmla="*/ 385297 w 601094"/>
                  <a:gd name="connsiteY12" fmla="*/ 362535 h 522431"/>
                  <a:gd name="connsiteX13" fmla="*/ 388461 w 601094"/>
                  <a:gd name="connsiteY13" fmla="*/ 301511 h 522431"/>
                  <a:gd name="connsiteX14" fmla="*/ 356816 w 601094"/>
                  <a:gd name="connsiteY14" fmla="*/ 273795 h 522431"/>
                  <a:gd name="connsiteX15" fmla="*/ 352921 w 601094"/>
                  <a:gd name="connsiteY15" fmla="*/ 272822 h 522431"/>
                  <a:gd name="connsiteX16" fmla="*/ 276425 w 601094"/>
                  <a:gd name="connsiteY16" fmla="*/ 271096 h 522431"/>
                  <a:gd name="connsiteX17" fmla="*/ 279350 w 601094"/>
                  <a:gd name="connsiteY17" fmla="*/ 382676 h 522431"/>
                  <a:gd name="connsiteX18" fmla="*/ 278131 w 601094"/>
                  <a:gd name="connsiteY18" fmla="*/ 427892 h 522431"/>
                  <a:gd name="connsiteX19" fmla="*/ 302017 w 601094"/>
                  <a:gd name="connsiteY19" fmla="*/ 447096 h 522431"/>
                  <a:gd name="connsiteX20" fmla="*/ 308841 w 601094"/>
                  <a:gd name="connsiteY20" fmla="*/ 393859 h 522431"/>
                  <a:gd name="connsiteX21" fmla="*/ 309816 w 601094"/>
                  <a:gd name="connsiteY21" fmla="*/ 321660 h 522431"/>
                  <a:gd name="connsiteX22" fmla="*/ 313472 w 601094"/>
                  <a:gd name="connsiteY22" fmla="*/ 278875 h 522431"/>
                  <a:gd name="connsiteX23" fmla="*/ 281787 w 601094"/>
                  <a:gd name="connsiteY23" fmla="*/ 273041 h 522431"/>
                  <a:gd name="connsiteX24" fmla="*/ 276425 w 601094"/>
                  <a:gd name="connsiteY24" fmla="*/ 271096 h 522431"/>
                  <a:gd name="connsiteX25" fmla="*/ 207982 w 601094"/>
                  <a:gd name="connsiteY25" fmla="*/ 270139 h 522431"/>
                  <a:gd name="connsiteX26" fmla="*/ 212122 w 601094"/>
                  <a:gd name="connsiteY26" fmla="*/ 371024 h 522431"/>
                  <a:gd name="connsiteX27" fmla="*/ 213826 w 601094"/>
                  <a:gd name="connsiteY27" fmla="*/ 428880 h 522431"/>
                  <a:gd name="connsiteX28" fmla="*/ 219427 w 601094"/>
                  <a:gd name="connsiteY28" fmla="*/ 447842 h 522431"/>
                  <a:gd name="connsiteX29" fmla="*/ 237689 w 601094"/>
                  <a:gd name="connsiteY29" fmla="*/ 443709 h 522431"/>
                  <a:gd name="connsiteX30" fmla="*/ 236472 w 601094"/>
                  <a:gd name="connsiteY30" fmla="*/ 345013 h 522431"/>
                  <a:gd name="connsiteX31" fmla="*/ 237446 w 601094"/>
                  <a:gd name="connsiteY31" fmla="*/ 302228 h 522431"/>
                  <a:gd name="connsiteX32" fmla="*/ 213339 w 601094"/>
                  <a:gd name="connsiteY32" fmla="*/ 272570 h 522431"/>
                  <a:gd name="connsiteX33" fmla="*/ 207982 w 601094"/>
                  <a:gd name="connsiteY33" fmla="*/ 270139 h 522431"/>
                  <a:gd name="connsiteX34" fmla="*/ 167332 w 601094"/>
                  <a:gd name="connsiteY34" fmla="*/ 268198 h 522431"/>
                  <a:gd name="connsiteX35" fmla="*/ 141519 w 601094"/>
                  <a:gd name="connsiteY35" fmla="*/ 270872 h 522431"/>
                  <a:gd name="connsiteX36" fmla="*/ 136893 w 601094"/>
                  <a:gd name="connsiteY36" fmla="*/ 269657 h 522431"/>
                  <a:gd name="connsiteX37" fmla="*/ 141032 w 601094"/>
                  <a:gd name="connsiteY37" fmla="*/ 391464 h 522431"/>
                  <a:gd name="connsiteX38" fmla="*/ 138354 w 601094"/>
                  <a:gd name="connsiteY38" fmla="*/ 445924 h 522431"/>
                  <a:gd name="connsiteX39" fmla="*/ 167332 w 601094"/>
                  <a:gd name="connsiteY39" fmla="*/ 431823 h 522431"/>
                  <a:gd name="connsiteX40" fmla="*/ 168793 w 601094"/>
                  <a:gd name="connsiteY40" fmla="*/ 322172 h 522431"/>
                  <a:gd name="connsiteX41" fmla="*/ 167332 w 601094"/>
                  <a:gd name="connsiteY41" fmla="*/ 268198 h 522431"/>
                  <a:gd name="connsiteX42" fmla="*/ 424963 w 601094"/>
                  <a:gd name="connsiteY42" fmla="*/ 258205 h 522431"/>
                  <a:gd name="connsiteX43" fmla="*/ 470015 w 601094"/>
                  <a:gd name="connsiteY43" fmla="*/ 309504 h 522431"/>
                  <a:gd name="connsiteX44" fmla="*/ 468797 w 601094"/>
                  <a:gd name="connsiteY44" fmla="*/ 403836 h 522431"/>
                  <a:gd name="connsiteX45" fmla="*/ 467336 w 601094"/>
                  <a:gd name="connsiteY45" fmla="*/ 447112 h 522431"/>
                  <a:gd name="connsiteX46" fmla="*/ 417658 w 601094"/>
                  <a:gd name="connsiteY46" fmla="*/ 434469 h 522431"/>
                  <a:gd name="connsiteX47" fmla="*/ 418632 w 601094"/>
                  <a:gd name="connsiteY47" fmla="*/ 335761 h 522431"/>
                  <a:gd name="connsiteX48" fmla="*/ 415222 w 601094"/>
                  <a:gd name="connsiteY48" fmla="*/ 267687 h 522431"/>
                  <a:gd name="connsiteX49" fmla="*/ 419362 w 601094"/>
                  <a:gd name="connsiteY49" fmla="*/ 262824 h 522431"/>
                  <a:gd name="connsiteX50" fmla="*/ 424963 w 601094"/>
                  <a:gd name="connsiteY50" fmla="*/ 258205 h 522431"/>
                  <a:gd name="connsiteX51" fmla="*/ 356816 w 601094"/>
                  <a:gd name="connsiteY51" fmla="*/ 257749 h 522431"/>
                  <a:gd name="connsiteX52" fmla="*/ 392356 w 601094"/>
                  <a:gd name="connsiteY52" fmla="*/ 258478 h 522431"/>
                  <a:gd name="connsiteX53" fmla="*/ 398685 w 601094"/>
                  <a:gd name="connsiteY53" fmla="*/ 263340 h 522431"/>
                  <a:gd name="connsiteX54" fmla="*/ 400876 w 601094"/>
                  <a:gd name="connsiteY54" fmla="*/ 423803 h 522431"/>
                  <a:gd name="connsiteX55" fmla="*/ 366066 w 601094"/>
                  <a:gd name="connsiteY55" fmla="*/ 455652 h 522431"/>
                  <a:gd name="connsiteX56" fmla="*/ 340019 w 601094"/>
                  <a:gd name="connsiteY56" fmla="*/ 412133 h 522431"/>
                  <a:gd name="connsiteX57" fmla="*/ 344401 w 601094"/>
                  <a:gd name="connsiteY57" fmla="*/ 260909 h 522431"/>
                  <a:gd name="connsiteX58" fmla="*/ 352434 w 601094"/>
                  <a:gd name="connsiteY58" fmla="*/ 258964 h 522431"/>
                  <a:gd name="connsiteX59" fmla="*/ 356816 w 601094"/>
                  <a:gd name="connsiteY59" fmla="*/ 257749 h 522431"/>
                  <a:gd name="connsiteX60" fmla="*/ 213339 w 601094"/>
                  <a:gd name="connsiteY60" fmla="*/ 256040 h 522431"/>
                  <a:gd name="connsiteX61" fmla="*/ 252787 w 601094"/>
                  <a:gd name="connsiteY61" fmla="*/ 302228 h 522431"/>
                  <a:gd name="connsiteX62" fmla="*/ 250595 w 601094"/>
                  <a:gd name="connsiteY62" fmla="*/ 454405 h 522431"/>
                  <a:gd name="connsiteX63" fmla="*/ 243290 w 601094"/>
                  <a:gd name="connsiteY63" fmla="*/ 461455 h 522431"/>
                  <a:gd name="connsiteX64" fmla="*/ 207738 w 601094"/>
                  <a:gd name="connsiteY64" fmla="*/ 461455 h 522431"/>
                  <a:gd name="connsiteX65" fmla="*/ 201164 w 601094"/>
                  <a:gd name="connsiteY65" fmla="*/ 454891 h 522431"/>
                  <a:gd name="connsiteX66" fmla="*/ 199459 w 601094"/>
                  <a:gd name="connsiteY66" fmla="*/ 342825 h 522431"/>
                  <a:gd name="connsiteX67" fmla="*/ 198972 w 601094"/>
                  <a:gd name="connsiteY67" fmla="*/ 265277 h 522431"/>
                  <a:gd name="connsiteX68" fmla="*/ 205790 w 601094"/>
                  <a:gd name="connsiteY68" fmla="*/ 262360 h 522431"/>
                  <a:gd name="connsiteX69" fmla="*/ 213339 w 601094"/>
                  <a:gd name="connsiteY69" fmla="*/ 256040 h 522431"/>
                  <a:gd name="connsiteX70" fmla="*/ 281787 w 601094"/>
                  <a:gd name="connsiteY70" fmla="*/ 255781 h 522431"/>
                  <a:gd name="connsiteX71" fmla="*/ 327608 w 601094"/>
                  <a:gd name="connsiteY71" fmla="*/ 286897 h 522431"/>
                  <a:gd name="connsiteX72" fmla="*/ 323708 w 601094"/>
                  <a:gd name="connsiteY72" fmla="*/ 451472 h 522431"/>
                  <a:gd name="connsiteX73" fmla="*/ 316884 w 601094"/>
                  <a:gd name="connsiteY73" fmla="*/ 458279 h 522431"/>
                  <a:gd name="connsiteX74" fmla="*/ 262533 w 601094"/>
                  <a:gd name="connsiteY74" fmla="*/ 435914 h 522431"/>
                  <a:gd name="connsiteX75" fmla="*/ 267895 w 601094"/>
                  <a:gd name="connsiteY75" fmla="*/ 264289 h 522431"/>
                  <a:gd name="connsiteX76" fmla="*/ 273744 w 601094"/>
                  <a:gd name="connsiteY76" fmla="*/ 262831 h 522431"/>
                  <a:gd name="connsiteX77" fmla="*/ 281787 w 601094"/>
                  <a:gd name="connsiteY77" fmla="*/ 255781 h 522431"/>
                  <a:gd name="connsiteX78" fmla="*/ 163192 w 601094"/>
                  <a:gd name="connsiteY78" fmla="*/ 253367 h 522431"/>
                  <a:gd name="connsiteX79" fmla="*/ 179751 w 601094"/>
                  <a:gd name="connsiteY79" fmla="*/ 264794 h 522431"/>
                  <a:gd name="connsiteX80" fmla="*/ 176829 w 601094"/>
                  <a:gd name="connsiteY80" fmla="*/ 354508 h 522431"/>
                  <a:gd name="connsiteX81" fmla="*/ 177073 w 601094"/>
                  <a:gd name="connsiteY81" fmla="*/ 422341 h 522431"/>
                  <a:gd name="connsiteX82" fmla="*/ 176099 w 601094"/>
                  <a:gd name="connsiteY82" fmla="*/ 457108 h 522431"/>
                  <a:gd name="connsiteX83" fmla="*/ 132996 w 601094"/>
                  <a:gd name="connsiteY83" fmla="*/ 460755 h 522431"/>
                  <a:gd name="connsiteX84" fmla="*/ 130074 w 601094"/>
                  <a:gd name="connsiteY84" fmla="*/ 457838 h 522431"/>
                  <a:gd name="connsiteX85" fmla="*/ 132266 w 601094"/>
                  <a:gd name="connsiteY85" fmla="*/ 255312 h 522431"/>
                  <a:gd name="connsiteX86" fmla="*/ 136406 w 601094"/>
                  <a:gd name="connsiteY86" fmla="*/ 255798 h 522431"/>
                  <a:gd name="connsiteX87" fmla="*/ 141519 w 601094"/>
                  <a:gd name="connsiteY87" fmla="*/ 253610 h 522431"/>
                  <a:gd name="connsiteX88" fmla="*/ 163192 w 601094"/>
                  <a:gd name="connsiteY88" fmla="*/ 253367 h 522431"/>
                  <a:gd name="connsiteX89" fmla="*/ 15157 w 601094"/>
                  <a:gd name="connsiteY89" fmla="*/ 218612 h 522431"/>
                  <a:gd name="connsiteX90" fmla="*/ 20027 w 601094"/>
                  <a:gd name="connsiteY90" fmla="*/ 391686 h 522431"/>
                  <a:gd name="connsiteX91" fmla="*/ 17592 w 601094"/>
                  <a:gd name="connsiteY91" fmla="*/ 493293 h 522431"/>
                  <a:gd name="connsiteX92" fmla="*/ 79445 w 601094"/>
                  <a:gd name="connsiteY92" fmla="*/ 475791 h 522431"/>
                  <a:gd name="connsiteX93" fmla="*/ 83585 w 601094"/>
                  <a:gd name="connsiteY93" fmla="*/ 475548 h 522431"/>
                  <a:gd name="connsiteX94" fmla="*/ 373855 w 601094"/>
                  <a:gd name="connsiteY94" fmla="*/ 479438 h 522431"/>
                  <a:gd name="connsiteX95" fmla="*/ 582061 w 601094"/>
                  <a:gd name="connsiteY95" fmla="*/ 507149 h 522431"/>
                  <a:gd name="connsiteX96" fmla="*/ 588879 w 601094"/>
                  <a:gd name="connsiteY96" fmla="*/ 508607 h 522431"/>
                  <a:gd name="connsiteX97" fmla="*/ 582791 w 601094"/>
                  <a:gd name="connsiteY97" fmla="*/ 365433 h 522431"/>
                  <a:gd name="connsiteX98" fmla="*/ 581817 w 601094"/>
                  <a:gd name="connsiteY98" fmla="*/ 243893 h 522431"/>
                  <a:gd name="connsiteX99" fmla="*/ 479541 w 601094"/>
                  <a:gd name="connsiteY99" fmla="*/ 244622 h 522431"/>
                  <a:gd name="connsiteX100" fmla="*/ 471505 w 601094"/>
                  <a:gd name="connsiteY100" fmla="*/ 233683 h 522431"/>
                  <a:gd name="connsiteX101" fmla="*/ 471992 w 601094"/>
                  <a:gd name="connsiteY101" fmla="*/ 232711 h 522431"/>
                  <a:gd name="connsiteX102" fmla="*/ 265734 w 601094"/>
                  <a:gd name="connsiteY102" fmla="*/ 227849 h 522431"/>
                  <a:gd name="connsiteX103" fmla="*/ 119138 w 601094"/>
                  <a:gd name="connsiteY103" fmla="*/ 222988 h 522431"/>
                  <a:gd name="connsiteX104" fmla="*/ 126200 w 601094"/>
                  <a:gd name="connsiteY104" fmla="*/ 240003 h 522431"/>
                  <a:gd name="connsiteX105" fmla="*/ 126687 w 601094"/>
                  <a:gd name="connsiteY105" fmla="*/ 242920 h 522431"/>
                  <a:gd name="connsiteX106" fmla="*/ 126200 w 601094"/>
                  <a:gd name="connsiteY106" fmla="*/ 248268 h 522431"/>
                  <a:gd name="connsiteX107" fmla="*/ 69461 w 601094"/>
                  <a:gd name="connsiteY107" fmla="*/ 258721 h 522431"/>
                  <a:gd name="connsiteX108" fmla="*/ 15157 w 601094"/>
                  <a:gd name="connsiteY108" fmla="*/ 218612 h 522431"/>
                  <a:gd name="connsiteX109" fmla="*/ 300922 w 601094"/>
                  <a:gd name="connsiteY109" fmla="*/ 127898 h 522431"/>
                  <a:gd name="connsiteX110" fmla="*/ 259890 w 601094"/>
                  <a:gd name="connsiteY110" fmla="*/ 137666 h 522431"/>
                  <a:gd name="connsiteX111" fmla="*/ 169546 w 601094"/>
                  <a:gd name="connsiteY111" fmla="*/ 180449 h 522431"/>
                  <a:gd name="connsiteX112" fmla="*/ 119138 w 601094"/>
                  <a:gd name="connsiteY112" fmla="*/ 208160 h 522431"/>
                  <a:gd name="connsiteX113" fmla="*/ 288868 w 601094"/>
                  <a:gd name="connsiteY113" fmla="*/ 212292 h 522431"/>
                  <a:gd name="connsiteX114" fmla="*/ 479541 w 601094"/>
                  <a:gd name="connsiteY114" fmla="*/ 214966 h 522431"/>
                  <a:gd name="connsiteX115" fmla="*/ 420367 w 601094"/>
                  <a:gd name="connsiteY115" fmla="*/ 166593 h 522431"/>
                  <a:gd name="connsiteX116" fmla="*/ 300922 w 601094"/>
                  <a:gd name="connsiteY116" fmla="*/ 127898 h 522431"/>
                  <a:gd name="connsiteX117" fmla="*/ 304940 w 601094"/>
                  <a:gd name="connsiteY117" fmla="*/ 19043 h 522431"/>
                  <a:gd name="connsiteX118" fmla="*/ 305671 w 601094"/>
                  <a:gd name="connsiteY118" fmla="*/ 25606 h 522431"/>
                  <a:gd name="connsiteX119" fmla="*/ 320282 w 601094"/>
                  <a:gd name="connsiteY119" fmla="*/ 28766 h 522431"/>
                  <a:gd name="connsiteX120" fmla="*/ 311271 w 601094"/>
                  <a:gd name="connsiteY120" fmla="*/ 22932 h 522431"/>
                  <a:gd name="connsiteX121" fmla="*/ 304940 w 601094"/>
                  <a:gd name="connsiteY121" fmla="*/ 19043 h 522431"/>
                  <a:gd name="connsiteX122" fmla="*/ 296417 w 601094"/>
                  <a:gd name="connsiteY122" fmla="*/ 113 h 522431"/>
                  <a:gd name="connsiteX123" fmla="*/ 302992 w 601094"/>
                  <a:gd name="connsiteY123" fmla="*/ 4458 h 522431"/>
                  <a:gd name="connsiteX124" fmla="*/ 302992 w 601094"/>
                  <a:gd name="connsiteY124" fmla="*/ 4701 h 522431"/>
                  <a:gd name="connsiteX125" fmla="*/ 323691 w 601094"/>
                  <a:gd name="connsiteY125" fmla="*/ 12723 h 522431"/>
                  <a:gd name="connsiteX126" fmla="*/ 355835 w 601094"/>
                  <a:gd name="connsiteY126" fmla="*/ 31197 h 522431"/>
                  <a:gd name="connsiteX127" fmla="*/ 351451 w 601094"/>
                  <a:gd name="connsiteY127" fmla="*/ 47727 h 522431"/>
                  <a:gd name="connsiteX128" fmla="*/ 306888 w 601094"/>
                  <a:gd name="connsiteY128" fmla="*/ 47970 h 522431"/>
                  <a:gd name="connsiteX129" fmla="*/ 302018 w 601094"/>
                  <a:gd name="connsiteY129" fmla="*/ 104851 h 522431"/>
                  <a:gd name="connsiteX130" fmla="*/ 388222 w 601094"/>
                  <a:gd name="connsiteY130" fmla="*/ 131832 h 522431"/>
                  <a:gd name="connsiteX131" fmla="*/ 491960 w 601094"/>
                  <a:gd name="connsiteY131" fmla="*/ 235385 h 522431"/>
                  <a:gd name="connsiteX132" fmla="*/ 583035 w 601094"/>
                  <a:gd name="connsiteY132" fmla="*/ 217640 h 522431"/>
                  <a:gd name="connsiteX133" fmla="*/ 596185 w 601094"/>
                  <a:gd name="connsiteY133" fmla="*/ 224203 h 522431"/>
                  <a:gd name="connsiteX134" fmla="*/ 598376 w 601094"/>
                  <a:gd name="connsiteY134" fmla="*/ 229551 h 522431"/>
                  <a:gd name="connsiteX135" fmla="*/ 599107 w 601094"/>
                  <a:gd name="connsiteY135" fmla="*/ 403840 h 522431"/>
                  <a:gd name="connsiteX136" fmla="*/ 591558 w 601094"/>
                  <a:gd name="connsiteY136" fmla="*/ 516629 h 522431"/>
                  <a:gd name="connsiteX137" fmla="*/ 585470 w 601094"/>
                  <a:gd name="connsiteY137" fmla="*/ 519546 h 522431"/>
                  <a:gd name="connsiteX138" fmla="*/ 577677 w 601094"/>
                  <a:gd name="connsiteY138" fmla="*/ 522220 h 522431"/>
                  <a:gd name="connsiteX139" fmla="*/ 449101 w 601094"/>
                  <a:gd name="connsiteY139" fmla="*/ 489890 h 522431"/>
                  <a:gd name="connsiteX140" fmla="*/ 323934 w 601094"/>
                  <a:gd name="connsiteY140" fmla="*/ 501558 h 522431"/>
                  <a:gd name="connsiteX141" fmla="*/ 89429 w 601094"/>
                  <a:gd name="connsiteY141" fmla="*/ 487459 h 522431"/>
                  <a:gd name="connsiteX142" fmla="*/ 84072 w 601094"/>
                  <a:gd name="connsiteY142" fmla="*/ 492564 h 522431"/>
                  <a:gd name="connsiteX143" fmla="*/ 12966 w 601094"/>
                  <a:gd name="connsiteY143" fmla="*/ 518817 h 522431"/>
                  <a:gd name="connsiteX144" fmla="*/ 4686 w 601094"/>
                  <a:gd name="connsiteY144" fmla="*/ 512497 h 522431"/>
                  <a:gd name="connsiteX145" fmla="*/ 7121 w 601094"/>
                  <a:gd name="connsiteY145" fmla="*/ 310497 h 522431"/>
                  <a:gd name="connsiteX146" fmla="*/ 6878 w 601094"/>
                  <a:gd name="connsiteY146" fmla="*/ 210834 h 522431"/>
                  <a:gd name="connsiteX147" fmla="*/ 15888 w 601094"/>
                  <a:gd name="connsiteY147" fmla="*/ 212535 h 522431"/>
                  <a:gd name="connsiteX148" fmla="*/ 66782 w 601094"/>
                  <a:gd name="connsiteY148" fmla="*/ 247296 h 522431"/>
                  <a:gd name="connsiteX149" fmla="*/ 115485 w 601094"/>
                  <a:gd name="connsiteY149" fmla="*/ 242434 h 522431"/>
                  <a:gd name="connsiteX150" fmla="*/ 85046 w 601094"/>
                  <a:gd name="connsiteY150" fmla="*/ 211806 h 522431"/>
                  <a:gd name="connsiteX151" fmla="*/ 88212 w 601094"/>
                  <a:gd name="connsiteY151" fmla="*/ 200138 h 522431"/>
                  <a:gd name="connsiteX152" fmla="*/ 274014 w 601094"/>
                  <a:gd name="connsiteY152" fmla="*/ 111171 h 522431"/>
                  <a:gd name="connsiteX153" fmla="*/ 292521 w 601094"/>
                  <a:gd name="connsiteY153" fmla="*/ 105580 h 522431"/>
                  <a:gd name="connsiteX154" fmla="*/ 290329 w 601094"/>
                  <a:gd name="connsiteY154" fmla="*/ 40434 h 522431"/>
                  <a:gd name="connsiteX155" fmla="*/ 290086 w 601094"/>
                  <a:gd name="connsiteY155" fmla="*/ 29009 h 522431"/>
                  <a:gd name="connsiteX156" fmla="*/ 290573 w 601094"/>
                  <a:gd name="connsiteY156" fmla="*/ 6160 h 522431"/>
                  <a:gd name="connsiteX157" fmla="*/ 296417 w 601094"/>
                  <a:gd name="connsiteY157" fmla="*/ 113 h 52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601094" h="522431">
                    <a:moveTo>
                      <a:pt x="427885" y="274980"/>
                    </a:moveTo>
                    <a:cubicBezTo>
                      <a:pt x="432025" y="289568"/>
                      <a:pt x="431782" y="309261"/>
                      <a:pt x="432269" y="321660"/>
                    </a:cubicBezTo>
                    <a:cubicBezTo>
                      <a:pt x="433730" y="357156"/>
                      <a:pt x="437139" y="394111"/>
                      <a:pt x="431295" y="429121"/>
                    </a:cubicBezTo>
                    <a:cubicBezTo>
                      <a:pt x="427885" y="449300"/>
                      <a:pt x="455403" y="436171"/>
                      <a:pt x="453455" y="417208"/>
                    </a:cubicBezTo>
                    <a:cubicBezTo>
                      <a:pt x="451020" y="394840"/>
                      <a:pt x="449802" y="372230"/>
                      <a:pt x="448585" y="349619"/>
                    </a:cubicBezTo>
                    <a:cubicBezTo>
                      <a:pt x="447611" y="333330"/>
                      <a:pt x="446637" y="317527"/>
                      <a:pt x="448585" y="301238"/>
                    </a:cubicBezTo>
                    <a:cubicBezTo>
                      <a:pt x="450533" y="282760"/>
                      <a:pt x="446880" y="275224"/>
                      <a:pt x="427885" y="274980"/>
                    </a:cubicBezTo>
                    <a:close/>
                    <a:moveTo>
                      <a:pt x="352921" y="272822"/>
                    </a:moveTo>
                    <a:cubicBezTo>
                      <a:pt x="351217" y="305158"/>
                      <a:pt x="355112" y="339439"/>
                      <a:pt x="354868" y="371774"/>
                    </a:cubicBezTo>
                    <a:cubicBezTo>
                      <a:pt x="354868" y="389279"/>
                      <a:pt x="353651" y="405812"/>
                      <a:pt x="351947" y="423317"/>
                    </a:cubicBezTo>
                    <a:cubicBezTo>
                      <a:pt x="350000" y="446170"/>
                      <a:pt x="359980" y="444468"/>
                      <a:pt x="378481" y="441065"/>
                    </a:cubicBezTo>
                    <a:cubicBezTo>
                      <a:pt x="393817" y="438390"/>
                      <a:pt x="387488" y="426477"/>
                      <a:pt x="386514" y="411647"/>
                    </a:cubicBezTo>
                    <a:cubicBezTo>
                      <a:pt x="385540" y="395357"/>
                      <a:pt x="384323" y="378825"/>
                      <a:pt x="385297" y="362535"/>
                    </a:cubicBezTo>
                    <a:cubicBezTo>
                      <a:pt x="386514" y="342356"/>
                      <a:pt x="388948" y="321690"/>
                      <a:pt x="388461" y="301511"/>
                    </a:cubicBezTo>
                    <a:cubicBezTo>
                      <a:pt x="387974" y="273552"/>
                      <a:pt x="380428" y="274038"/>
                      <a:pt x="356816" y="273795"/>
                    </a:cubicBezTo>
                    <a:cubicBezTo>
                      <a:pt x="355112" y="273795"/>
                      <a:pt x="353895" y="273309"/>
                      <a:pt x="352921" y="272822"/>
                    </a:cubicBezTo>
                    <a:close/>
                    <a:moveTo>
                      <a:pt x="276425" y="271096"/>
                    </a:moveTo>
                    <a:cubicBezTo>
                      <a:pt x="286174" y="306831"/>
                      <a:pt x="280325" y="345969"/>
                      <a:pt x="279350" y="382676"/>
                    </a:cubicBezTo>
                    <a:cubicBezTo>
                      <a:pt x="278862" y="397748"/>
                      <a:pt x="278131" y="413063"/>
                      <a:pt x="278131" y="427892"/>
                    </a:cubicBezTo>
                    <a:cubicBezTo>
                      <a:pt x="278131" y="449041"/>
                      <a:pt x="279350" y="450986"/>
                      <a:pt x="302017" y="447096"/>
                    </a:cubicBezTo>
                    <a:cubicBezTo>
                      <a:pt x="317128" y="444422"/>
                      <a:pt x="309085" y="407715"/>
                      <a:pt x="308841" y="393859"/>
                    </a:cubicBezTo>
                    <a:cubicBezTo>
                      <a:pt x="308841" y="369792"/>
                      <a:pt x="308353" y="345483"/>
                      <a:pt x="309816" y="321660"/>
                    </a:cubicBezTo>
                    <a:cubicBezTo>
                      <a:pt x="310547" y="308289"/>
                      <a:pt x="314690" y="291759"/>
                      <a:pt x="313472" y="278875"/>
                    </a:cubicBezTo>
                    <a:cubicBezTo>
                      <a:pt x="312497" y="266477"/>
                      <a:pt x="288855" y="273041"/>
                      <a:pt x="281787" y="273041"/>
                    </a:cubicBezTo>
                    <a:cubicBezTo>
                      <a:pt x="279594" y="273041"/>
                      <a:pt x="277888" y="272068"/>
                      <a:pt x="276425" y="271096"/>
                    </a:cubicBezTo>
                    <a:close/>
                    <a:moveTo>
                      <a:pt x="207982" y="270139"/>
                    </a:moveTo>
                    <a:cubicBezTo>
                      <a:pt x="205060" y="301985"/>
                      <a:pt x="210174" y="339421"/>
                      <a:pt x="212122" y="371024"/>
                    </a:cubicBezTo>
                    <a:cubicBezTo>
                      <a:pt x="213339" y="390471"/>
                      <a:pt x="214800" y="409433"/>
                      <a:pt x="213826" y="428880"/>
                    </a:cubicBezTo>
                    <a:cubicBezTo>
                      <a:pt x="209687" y="437632"/>
                      <a:pt x="211635" y="443952"/>
                      <a:pt x="219427" y="447842"/>
                    </a:cubicBezTo>
                    <a:cubicBezTo>
                      <a:pt x="226732" y="450030"/>
                      <a:pt x="232576" y="448571"/>
                      <a:pt x="237689" y="443709"/>
                    </a:cubicBezTo>
                    <a:cubicBezTo>
                      <a:pt x="237933" y="410891"/>
                      <a:pt x="236472" y="377830"/>
                      <a:pt x="236472" y="345013"/>
                    </a:cubicBezTo>
                    <a:cubicBezTo>
                      <a:pt x="236228" y="330670"/>
                      <a:pt x="236715" y="316570"/>
                      <a:pt x="237446" y="302228"/>
                    </a:cubicBezTo>
                    <a:cubicBezTo>
                      <a:pt x="238663" y="279620"/>
                      <a:pt x="232819" y="274515"/>
                      <a:pt x="213339" y="272570"/>
                    </a:cubicBezTo>
                    <a:cubicBezTo>
                      <a:pt x="211148" y="272327"/>
                      <a:pt x="209200" y="271355"/>
                      <a:pt x="207982" y="270139"/>
                    </a:cubicBezTo>
                    <a:close/>
                    <a:moveTo>
                      <a:pt x="167332" y="268198"/>
                    </a:moveTo>
                    <a:cubicBezTo>
                      <a:pt x="169037" y="272817"/>
                      <a:pt x="147120" y="270629"/>
                      <a:pt x="141519" y="270872"/>
                    </a:cubicBezTo>
                    <a:cubicBezTo>
                      <a:pt x="139571" y="270872"/>
                      <a:pt x="138110" y="270386"/>
                      <a:pt x="136893" y="269657"/>
                    </a:cubicBezTo>
                    <a:cubicBezTo>
                      <a:pt x="138354" y="310259"/>
                      <a:pt x="141276" y="350861"/>
                      <a:pt x="141032" y="391464"/>
                    </a:cubicBezTo>
                    <a:cubicBezTo>
                      <a:pt x="141032" y="409698"/>
                      <a:pt x="141763" y="428176"/>
                      <a:pt x="138354" y="445924"/>
                    </a:cubicBezTo>
                    <a:cubicBezTo>
                      <a:pt x="134701" y="464645"/>
                      <a:pt x="170011" y="452002"/>
                      <a:pt x="167332" y="431823"/>
                    </a:cubicBezTo>
                    <a:cubicBezTo>
                      <a:pt x="162705" y="395354"/>
                      <a:pt x="165384" y="358641"/>
                      <a:pt x="168793" y="322172"/>
                    </a:cubicBezTo>
                    <a:cubicBezTo>
                      <a:pt x="170498" y="304910"/>
                      <a:pt x="173907" y="284974"/>
                      <a:pt x="167332" y="268198"/>
                    </a:cubicBezTo>
                    <a:close/>
                    <a:moveTo>
                      <a:pt x="424963" y="258205"/>
                    </a:moveTo>
                    <a:cubicBezTo>
                      <a:pt x="464414" y="252613"/>
                      <a:pt x="474155" y="272063"/>
                      <a:pt x="470015" y="309504"/>
                    </a:cubicBezTo>
                    <a:cubicBezTo>
                      <a:pt x="466362" y="340137"/>
                      <a:pt x="467336" y="372959"/>
                      <a:pt x="468797" y="403836"/>
                    </a:cubicBezTo>
                    <a:cubicBezTo>
                      <a:pt x="469284" y="414047"/>
                      <a:pt x="476346" y="438116"/>
                      <a:pt x="467336" y="447112"/>
                    </a:cubicBezTo>
                    <a:cubicBezTo>
                      <a:pt x="455160" y="459511"/>
                      <a:pt x="414248" y="458782"/>
                      <a:pt x="417658" y="434469"/>
                    </a:cubicBezTo>
                    <a:cubicBezTo>
                      <a:pt x="422528" y="402377"/>
                      <a:pt x="418875" y="368097"/>
                      <a:pt x="418632" y="335761"/>
                    </a:cubicBezTo>
                    <a:cubicBezTo>
                      <a:pt x="418632" y="314123"/>
                      <a:pt x="420823" y="288838"/>
                      <a:pt x="415222" y="267687"/>
                    </a:cubicBezTo>
                    <a:cubicBezTo>
                      <a:pt x="414492" y="264526"/>
                      <a:pt x="416927" y="262581"/>
                      <a:pt x="419362" y="262824"/>
                    </a:cubicBezTo>
                    <a:cubicBezTo>
                      <a:pt x="420336" y="260393"/>
                      <a:pt x="422041" y="258691"/>
                      <a:pt x="424963" y="258205"/>
                    </a:cubicBezTo>
                    <a:close/>
                    <a:moveTo>
                      <a:pt x="356816" y="257749"/>
                    </a:moveTo>
                    <a:cubicBezTo>
                      <a:pt x="368500" y="258235"/>
                      <a:pt x="380428" y="258478"/>
                      <a:pt x="392356" y="258478"/>
                    </a:cubicBezTo>
                    <a:cubicBezTo>
                      <a:pt x="395034" y="258478"/>
                      <a:pt x="398198" y="260423"/>
                      <a:pt x="398685" y="263340"/>
                    </a:cubicBezTo>
                    <a:cubicBezTo>
                      <a:pt x="408179" y="315126"/>
                      <a:pt x="399415" y="371045"/>
                      <a:pt x="400876" y="423803"/>
                    </a:cubicBezTo>
                    <a:cubicBezTo>
                      <a:pt x="401606" y="455652"/>
                      <a:pt x="396738" y="452248"/>
                      <a:pt x="366066" y="455652"/>
                    </a:cubicBezTo>
                    <a:cubicBezTo>
                      <a:pt x="335638" y="459299"/>
                      <a:pt x="336611" y="437418"/>
                      <a:pt x="340019" y="412133"/>
                    </a:cubicBezTo>
                    <a:cubicBezTo>
                      <a:pt x="346835" y="362292"/>
                      <a:pt x="337585" y="310507"/>
                      <a:pt x="344401" y="260909"/>
                    </a:cubicBezTo>
                    <a:cubicBezTo>
                      <a:pt x="344888" y="257019"/>
                      <a:pt x="350000" y="256776"/>
                      <a:pt x="352434" y="258964"/>
                    </a:cubicBezTo>
                    <a:cubicBezTo>
                      <a:pt x="353651" y="258235"/>
                      <a:pt x="354868" y="257749"/>
                      <a:pt x="356816" y="257749"/>
                    </a:cubicBezTo>
                    <a:close/>
                    <a:moveTo>
                      <a:pt x="213339" y="256040"/>
                    </a:moveTo>
                    <a:cubicBezTo>
                      <a:pt x="251569" y="254095"/>
                      <a:pt x="255709" y="265277"/>
                      <a:pt x="252787" y="302228"/>
                    </a:cubicBezTo>
                    <a:cubicBezTo>
                      <a:pt x="248891" y="352548"/>
                      <a:pt x="257170" y="404571"/>
                      <a:pt x="250595" y="454405"/>
                    </a:cubicBezTo>
                    <a:cubicBezTo>
                      <a:pt x="249865" y="458052"/>
                      <a:pt x="247673" y="461212"/>
                      <a:pt x="243290" y="461455"/>
                    </a:cubicBezTo>
                    <a:cubicBezTo>
                      <a:pt x="231602" y="461455"/>
                      <a:pt x="219670" y="461455"/>
                      <a:pt x="207738" y="461455"/>
                    </a:cubicBezTo>
                    <a:cubicBezTo>
                      <a:pt x="203842" y="461698"/>
                      <a:pt x="201407" y="458538"/>
                      <a:pt x="201164" y="454891"/>
                    </a:cubicBezTo>
                    <a:cubicBezTo>
                      <a:pt x="197755" y="418184"/>
                      <a:pt x="199216" y="379775"/>
                      <a:pt x="199459" y="342825"/>
                    </a:cubicBezTo>
                    <a:cubicBezTo>
                      <a:pt x="199459" y="318758"/>
                      <a:pt x="192885" y="288371"/>
                      <a:pt x="198972" y="265277"/>
                    </a:cubicBezTo>
                    <a:cubicBezTo>
                      <a:pt x="199703" y="262117"/>
                      <a:pt x="203355" y="261388"/>
                      <a:pt x="205790" y="262360"/>
                    </a:cubicBezTo>
                    <a:cubicBezTo>
                      <a:pt x="206521" y="259200"/>
                      <a:pt x="208956" y="256283"/>
                      <a:pt x="213339" y="256040"/>
                    </a:cubicBezTo>
                    <a:close/>
                    <a:moveTo>
                      <a:pt x="281787" y="255781"/>
                    </a:moveTo>
                    <a:cubicBezTo>
                      <a:pt x="310303" y="255052"/>
                      <a:pt x="331264" y="253107"/>
                      <a:pt x="327608" y="286897"/>
                    </a:cubicBezTo>
                    <a:cubicBezTo>
                      <a:pt x="322002" y="341350"/>
                      <a:pt x="323464" y="396533"/>
                      <a:pt x="323708" y="451472"/>
                    </a:cubicBezTo>
                    <a:cubicBezTo>
                      <a:pt x="323708" y="455605"/>
                      <a:pt x="320540" y="457793"/>
                      <a:pt x="316884" y="458279"/>
                    </a:cubicBezTo>
                    <a:cubicBezTo>
                      <a:pt x="292755" y="461196"/>
                      <a:pt x="262533" y="469461"/>
                      <a:pt x="262533" y="435914"/>
                    </a:cubicBezTo>
                    <a:cubicBezTo>
                      <a:pt x="262533" y="379030"/>
                      <a:pt x="264726" y="321173"/>
                      <a:pt x="267895" y="264289"/>
                    </a:cubicBezTo>
                    <a:cubicBezTo>
                      <a:pt x="268138" y="260886"/>
                      <a:pt x="272038" y="260157"/>
                      <a:pt x="273744" y="262831"/>
                    </a:cubicBezTo>
                    <a:cubicBezTo>
                      <a:pt x="274475" y="259184"/>
                      <a:pt x="277156" y="255781"/>
                      <a:pt x="281787" y="255781"/>
                    </a:cubicBezTo>
                    <a:close/>
                    <a:moveTo>
                      <a:pt x="163192" y="253367"/>
                    </a:moveTo>
                    <a:cubicBezTo>
                      <a:pt x="171289" y="254339"/>
                      <a:pt x="178534" y="257257"/>
                      <a:pt x="179751" y="264794"/>
                    </a:cubicBezTo>
                    <a:cubicBezTo>
                      <a:pt x="184135" y="295428"/>
                      <a:pt x="177560" y="323631"/>
                      <a:pt x="176829" y="354508"/>
                    </a:cubicBezTo>
                    <a:cubicBezTo>
                      <a:pt x="176342" y="377119"/>
                      <a:pt x="174151" y="399730"/>
                      <a:pt x="177073" y="422341"/>
                    </a:cubicBezTo>
                    <a:cubicBezTo>
                      <a:pt x="178534" y="434254"/>
                      <a:pt x="180482" y="445438"/>
                      <a:pt x="176099" y="457108"/>
                    </a:cubicBezTo>
                    <a:cubicBezTo>
                      <a:pt x="171472" y="470237"/>
                      <a:pt x="141276" y="461484"/>
                      <a:pt x="132996" y="460755"/>
                    </a:cubicBezTo>
                    <a:cubicBezTo>
                      <a:pt x="131535" y="460755"/>
                      <a:pt x="130074" y="459539"/>
                      <a:pt x="130074" y="457838"/>
                    </a:cubicBezTo>
                    <a:cubicBezTo>
                      <a:pt x="132266" y="392193"/>
                      <a:pt x="117168" y="319255"/>
                      <a:pt x="132266" y="255312"/>
                    </a:cubicBezTo>
                    <a:cubicBezTo>
                      <a:pt x="132996" y="253124"/>
                      <a:pt x="136162" y="253610"/>
                      <a:pt x="136406" y="255798"/>
                    </a:cubicBezTo>
                    <a:cubicBezTo>
                      <a:pt x="137623" y="254583"/>
                      <a:pt x="139328" y="253853"/>
                      <a:pt x="141519" y="253610"/>
                    </a:cubicBezTo>
                    <a:cubicBezTo>
                      <a:pt x="146146" y="253367"/>
                      <a:pt x="155096" y="252394"/>
                      <a:pt x="163192" y="253367"/>
                    </a:cubicBezTo>
                    <a:close/>
                    <a:moveTo>
                      <a:pt x="15157" y="218612"/>
                    </a:moveTo>
                    <a:cubicBezTo>
                      <a:pt x="5904" y="271847"/>
                      <a:pt x="21002" y="337722"/>
                      <a:pt x="20027" y="391686"/>
                    </a:cubicBezTo>
                    <a:cubicBezTo>
                      <a:pt x="19297" y="425474"/>
                      <a:pt x="17592" y="459505"/>
                      <a:pt x="17592" y="493293"/>
                    </a:cubicBezTo>
                    <a:cubicBezTo>
                      <a:pt x="17592" y="505933"/>
                      <a:pt x="71653" y="478222"/>
                      <a:pt x="79445" y="475791"/>
                    </a:cubicBezTo>
                    <a:cubicBezTo>
                      <a:pt x="80906" y="475305"/>
                      <a:pt x="82367" y="475305"/>
                      <a:pt x="83585" y="475548"/>
                    </a:cubicBezTo>
                    <a:cubicBezTo>
                      <a:pt x="180991" y="476278"/>
                      <a:pt x="276205" y="489890"/>
                      <a:pt x="373855" y="479438"/>
                    </a:cubicBezTo>
                    <a:cubicBezTo>
                      <a:pt x="455920" y="470687"/>
                      <a:pt x="510954" y="465825"/>
                      <a:pt x="582061" y="507149"/>
                    </a:cubicBezTo>
                    <a:cubicBezTo>
                      <a:pt x="584252" y="505933"/>
                      <a:pt x="586931" y="506177"/>
                      <a:pt x="588879" y="508607"/>
                    </a:cubicBezTo>
                    <a:cubicBezTo>
                      <a:pt x="566232" y="478708"/>
                      <a:pt x="581817" y="399707"/>
                      <a:pt x="582791" y="365433"/>
                    </a:cubicBezTo>
                    <a:cubicBezTo>
                      <a:pt x="584009" y="324839"/>
                      <a:pt x="584009" y="284487"/>
                      <a:pt x="581817" y="243893"/>
                    </a:cubicBezTo>
                    <a:cubicBezTo>
                      <a:pt x="554300" y="264068"/>
                      <a:pt x="507302" y="259936"/>
                      <a:pt x="479541" y="244622"/>
                    </a:cubicBezTo>
                    <a:cubicBezTo>
                      <a:pt x="473940" y="246080"/>
                      <a:pt x="467365" y="238788"/>
                      <a:pt x="471505" y="233683"/>
                    </a:cubicBezTo>
                    <a:cubicBezTo>
                      <a:pt x="471748" y="233197"/>
                      <a:pt x="471748" y="232954"/>
                      <a:pt x="471992" y="232711"/>
                    </a:cubicBezTo>
                    <a:cubicBezTo>
                      <a:pt x="405512" y="223717"/>
                      <a:pt x="332944" y="230766"/>
                      <a:pt x="265734" y="227849"/>
                    </a:cubicBezTo>
                    <a:cubicBezTo>
                      <a:pt x="217762" y="225662"/>
                      <a:pt x="167598" y="221043"/>
                      <a:pt x="119138" y="222988"/>
                    </a:cubicBezTo>
                    <a:cubicBezTo>
                      <a:pt x="120599" y="227849"/>
                      <a:pt x="122791" y="233440"/>
                      <a:pt x="126200" y="240003"/>
                    </a:cubicBezTo>
                    <a:cubicBezTo>
                      <a:pt x="126687" y="240976"/>
                      <a:pt x="126687" y="241948"/>
                      <a:pt x="126687" y="242920"/>
                    </a:cubicBezTo>
                    <a:cubicBezTo>
                      <a:pt x="127661" y="244379"/>
                      <a:pt x="127905" y="246566"/>
                      <a:pt x="126200" y="248268"/>
                    </a:cubicBezTo>
                    <a:cubicBezTo>
                      <a:pt x="112563" y="261151"/>
                      <a:pt x="86994" y="262610"/>
                      <a:pt x="69461" y="258721"/>
                    </a:cubicBezTo>
                    <a:cubicBezTo>
                      <a:pt x="45110" y="253616"/>
                      <a:pt x="31473" y="235871"/>
                      <a:pt x="15157" y="218612"/>
                    </a:cubicBezTo>
                    <a:close/>
                    <a:moveTo>
                      <a:pt x="300922" y="127898"/>
                    </a:moveTo>
                    <a:cubicBezTo>
                      <a:pt x="287057" y="128201"/>
                      <a:pt x="273283" y="131103"/>
                      <a:pt x="259890" y="137666"/>
                    </a:cubicBezTo>
                    <a:cubicBezTo>
                      <a:pt x="230181" y="152251"/>
                      <a:pt x="200229" y="167808"/>
                      <a:pt x="169546" y="180449"/>
                    </a:cubicBezTo>
                    <a:cubicBezTo>
                      <a:pt x="143490" y="191144"/>
                      <a:pt x="124008" y="195276"/>
                      <a:pt x="119138" y="208160"/>
                    </a:cubicBezTo>
                    <a:cubicBezTo>
                      <a:pt x="173198" y="199409"/>
                      <a:pt x="235782" y="209618"/>
                      <a:pt x="288868" y="212292"/>
                    </a:cubicBezTo>
                    <a:cubicBezTo>
                      <a:pt x="351451" y="215209"/>
                      <a:pt x="417932" y="207431"/>
                      <a:pt x="479541" y="214966"/>
                    </a:cubicBezTo>
                    <a:cubicBezTo>
                      <a:pt x="481732" y="190415"/>
                      <a:pt x="443501" y="177532"/>
                      <a:pt x="420367" y="166593"/>
                    </a:cubicBezTo>
                    <a:cubicBezTo>
                      <a:pt x="384935" y="149456"/>
                      <a:pt x="342518" y="126986"/>
                      <a:pt x="300922" y="127898"/>
                    </a:cubicBezTo>
                    <a:close/>
                    <a:moveTo>
                      <a:pt x="304940" y="19043"/>
                    </a:moveTo>
                    <a:cubicBezTo>
                      <a:pt x="305184" y="21231"/>
                      <a:pt x="305427" y="23419"/>
                      <a:pt x="305671" y="25606"/>
                    </a:cubicBezTo>
                    <a:cubicBezTo>
                      <a:pt x="310541" y="27308"/>
                      <a:pt x="315411" y="28280"/>
                      <a:pt x="320282" y="28766"/>
                    </a:cubicBezTo>
                    <a:cubicBezTo>
                      <a:pt x="317359" y="26822"/>
                      <a:pt x="314194" y="24877"/>
                      <a:pt x="311271" y="22932"/>
                    </a:cubicBezTo>
                    <a:cubicBezTo>
                      <a:pt x="309567" y="21717"/>
                      <a:pt x="307132" y="20502"/>
                      <a:pt x="304940" y="19043"/>
                    </a:cubicBezTo>
                    <a:close/>
                    <a:moveTo>
                      <a:pt x="296417" y="113"/>
                    </a:moveTo>
                    <a:cubicBezTo>
                      <a:pt x="299339" y="-403"/>
                      <a:pt x="302383" y="812"/>
                      <a:pt x="302992" y="4458"/>
                    </a:cubicBezTo>
                    <a:cubicBezTo>
                      <a:pt x="302992" y="4701"/>
                      <a:pt x="302992" y="4701"/>
                      <a:pt x="302992" y="4701"/>
                    </a:cubicBezTo>
                    <a:cubicBezTo>
                      <a:pt x="310054" y="5431"/>
                      <a:pt x="318090" y="10535"/>
                      <a:pt x="323691" y="12723"/>
                    </a:cubicBezTo>
                    <a:cubicBezTo>
                      <a:pt x="335136" y="17585"/>
                      <a:pt x="346338" y="23176"/>
                      <a:pt x="355835" y="31197"/>
                    </a:cubicBezTo>
                    <a:cubicBezTo>
                      <a:pt x="361192" y="35816"/>
                      <a:pt x="358757" y="46511"/>
                      <a:pt x="351451" y="47727"/>
                    </a:cubicBezTo>
                    <a:cubicBezTo>
                      <a:pt x="338302" y="49914"/>
                      <a:pt x="321499" y="51130"/>
                      <a:pt x="306888" y="47970"/>
                    </a:cubicBezTo>
                    <a:cubicBezTo>
                      <a:pt x="307375" y="67173"/>
                      <a:pt x="306158" y="86863"/>
                      <a:pt x="302018" y="104851"/>
                    </a:cubicBezTo>
                    <a:cubicBezTo>
                      <a:pt x="331727" y="105337"/>
                      <a:pt x="365819" y="122109"/>
                      <a:pt x="388222" y="131832"/>
                    </a:cubicBezTo>
                    <a:cubicBezTo>
                      <a:pt x="429620" y="149577"/>
                      <a:pt x="547238" y="184095"/>
                      <a:pt x="491960" y="235385"/>
                    </a:cubicBezTo>
                    <a:cubicBezTo>
                      <a:pt x="524348" y="245108"/>
                      <a:pt x="554300" y="233926"/>
                      <a:pt x="583035" y="217640"/>
                    </a:cubicBezTo>
                    <a:cubicBezTo>
                      <a:pt x="588879" y="214480"/>
                      <a:pt x="595454" y="218855"/>
                      <a:pt x="596185" y="224203"/>
                    </a:cubicBezTo>
                    <a:cubicBezTo>
                      <a:pt x="597402" y="225662"/>
                      <a:pt x="598376" y="227363"/>
                      <a:pt x="598376" y="229551"/>
                    </a:cubicBezTo>
                    <a:cubicBezTo>
                      <a:pt x="600811" y="287404"/>
                      <a:pt x="600081" y="345987"/>
                      <a:pt x="599107" y="403840"/>
                    </a:cubicBezTo>
                    <a:cubicBezTo>
                      <a:pt x="598620" y="440302"/>
                      <a:pt x="607386" y="482841"/>
                      <a:pt x="591558" y="516629"/>
                    </a:cubicBezTo>
                    <a:cubicBezTo>
                      <a:pt x="590584" y="518817"/>
                      <a:pt x="587905" y="519789"/>
                      <a:pt x="585470" y="519546"/>
                    </a:cubicBezTo>
                    <a:cubicBezTo>
                      <a:pt x="583765" y="521734"/>
                      <a:pt x="581087" y="522949"/>
                      <a:pt x="577677" y="522220"/>
                    </a:cubicBezTo>
                    <a:cubicBezTo>
                      <a:pt x="532871" y="510795"/>
                      <a:pt x="499996" y="485515"/>
                      <a:pt x="449101" y="489890"/>
                    </a:cubicBezTo>
                    <a:cubicBezTo>
                      <a:pt x="407460" y="493293"/>
                      <a:pt x="365819" y="499856"/>
                      <a:pt x="323934" y="501558"/>
                    </a:cubicBezTo>
                    <a:cubicBezTo>
                      <a:pt x="248445" y="504718"/>
                      <a:pt x="163458" y="506177"/>
                      <a:pt x="89429" y="487459"/>
                    </a:cubicBezTo>
                    <a:cubicBezTo>
                      <a:pt x="88455" y="489647"/>
                      <a:pt x="86751" y="491592"/>
                      <a:pt x="84072" y="492564"/>
                    </a:cubicBezTo>
                    <a:cubicBezTo>
                      <a:pt x="58990" y="501072"/>
                      <a:pt x="39265" y="515171"/>
                      <a:pt x="12966" y="518817"/>
                    </a:cubicBezTo>
                    <a:cubicBezTo>
                      <a:pt x="8582" y="519303"/>
                      <a:pt x="5173" y="517115"/>
                      <a:pt x="4686" y="512497"/>
                    </a:cubicBezTo>
                    <a:cubicBezTo>
                      <a:pt x="-915" y="445406"/>
                      <a:pt x="12235" y="377830"/>
                      <a:pt x="7121" y="310497"/>
                    </a:cubicBezTo>
                    <a:cubicBezTo>
                      <a:pt x="5173" y="283758"/>
                      <a:pt x="-7733" y="235628"/>
                      <a:pt x="6878" y="210834"/>
                    </a:cubicBezTo>
                    <a:cubicBezTo>
                      <a:pt x="9556" y="206458"/>
                      <a:pt x="15157" y="208403"/>
                      <a:pt x="15888" y="212535"/>
                    </a:cubicBezTo>
                    <a:cubicBezTo>
                      <a:pt x="32203" y="223960"/>
                      <a:pt x="46571" y="243406"/>
                      <a:pt x="66782" y="247296"/>
                    </a:cubicBezTo>
                    <a:cubicBezTo>
                      <a:pt x="84559" y="250699"/>
                      <a:pt x="99170" y="246323"/>
                      <a:pt x="115485" y="242434"/>
                    </a:cubicBezTo>
                    <a:cubicBezTo>
                      <a:pt x="103797" y="232711"/>
                      <a:pt x="94300" y="224446"/>
                      <a:pt x="85046" y="211806"/>
                    </a:cubicBezTo>
                    <a:cubicBezTo>
                      <a:pt x="82367" y="208160"/>
                      <a:pt x="84315" y="202326"/>
                      <a:pt x="88212" y="200138"/>
                    </a:cubicBezTo>
                    <a:cubicBezTo>
                      <a:pt x="148116" y="166836"/>
                      <a:pt x="213622" y="144473"/>
                      <a:pt x="274014" y="111171"/>
                    </a:cubicBezTo>
                    <a:cubicBezTo>
                      <a:pt x="279858" y="108011"/>
                      <a:pt x="285946" y="106309"/>
                      <a:pt x="292521" y="105580"/>
                    </a:cubicBezTo>
                    <a:cubicBezTo>
                      <a:pt x="292521" y="83946"/>
                      <a:pt x="290816" y="62068"/>
                      <a:pt x="290329" y="40434"/>
                    </a:cubicBezTo>
                    <a:cubicBezTo>
                      <a:pt x="287894" y="37031"/>
                      <a:pt x="288138" y="32656"/>
                      <a:pt x="290086" y="29009"/>
                    </a:cubicBezTo>
                    <a:cubicBezTo>
                      <a:pt x="289842" y="21474"/>
                      <a:pt x="290086" y="13695"/>
                      <a:pt x="290573" y="6160"/>
                    </a:cubicBezTo>
                    <a:cubicBezTo>
                      <a:pt x="290695" y="2878"/>
                      <a:pt x="293495" y="630"/>
                      <a:pt x="296417" y="113"/>
                    </a:cubicBezTo>
                    <a:close/>
                  </a:path>
                </a:pathLst>
              </a:custGeom>
              <a:solidFill>
                <a:schemeClr val="bg1"/>
              </a:solidFill>
              <a:ln>
                <a:noFill/>
              </a:ln>
            </p:spPr>
            <p:txBody>
              <a:bodyPr wrap="square" lIns="91440" tIns="45720" rIns="91440" bIns="45720" anchor="ctr">
                <a:normAutofit/>
              </a:bodyPr>
              <a:lstStyle/>
              <a:p>
                <a:pPr algn="ctr"/>
              </a:p>
            </p:txBody>
          </p:sp>
        </p:grpSp>
        <p:grpSp>
          <p:nvGrpSpPr>
            <p:cNvPr id="12" name="í$ḷîḑé"/>
            <p:cNvGrpSpPr/>
            <p:nvPr/>
          </p:nvGrpSpPr>
          <p:grpSpPr>
            <a:xfrm>
              <a:off x="9119193" y="3071026"/>
              <a:ext cx="2809453" cy="1726126"/>
              <a:chOff x="1486986" y="1378373"/>
              <a:chExt cx="2809453" cy="1726126"/>
            </a:xfrm>
          </p:grpSpPr>
          <p:sp>
            <p:nvSpPr>
              <p:cNvPr id="17" name="îşļïďê"/>
              <p:cNvSpPr/>
              <p:nvPr/>
            </p:nvSpPr>
            <p:spPr bwMode="auto">
              <a:xfrm>
                <a:off x="1486986" y="1791253"/>
                <a:ext cx="2809453" cy="1313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p>
                <a:pPr>
                  <a:lnSpc>
                    <a:spcPct val="120000"/>
                  </a:lnSpc>
                </a:pPr>
                <a:r>
                  <a:rPr lang="zh-CN" altLang="en-US" sz="1400" dirty="0">
                    <a:solidFill>
                      <a:schemeClr val="dk1">
                        <a:lumMod val="100000"/>
                      </a:schemeClr>
                    </a:solidFill>
                  </a:rPr>
                  <a:t>一个公司成立久了，也会形成一些特有的“语言”。借着学会这种语言，组织成员表达出他们对其文化的接受，而这么做，也有助于企业文化的保存</a:t>
                </a:r>
                <a:endParaRPr lang="zh-CN" altLang="en-US" sz="1400" dirty="0">
                  <a:solidFill>
                    <a:schemeClr val="dk1">
                      <a:lumMod val="100000"/>
                    </a:schemeClr>
                  </a:solidFill>
                </a:endParaRPr>
              </a:p>
            </p:txBody>
          </p:sp>
          <p:sp>
            <p:nvSpPr>
              <p:cNvPr id="18" name="íšḷíḍé"/>
              <p:cNvSpPr txBox="1"/>
              <p:nvPr/>
            </p:nvSpPr>
            <p:spPr bwMode="auto">
              <a:xfrm>
                <a:off x="1486986" y="1378373"/>
                <a:ext cx="2108063"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ormAutofit/>
              </a:bodyPr>
              <a:lstStyle/>
              <a:p>
                <a:pPr algn="ctr"/>
                <a:r>
                  <a:rPr lang="zh-CN" altLang="en-US" b="1" dirty="0"/>
                  <a:t>语言</a:t>
                </a:r>
                <a:endParaRPr lang="zh-CN" altLang="en-US" b="1" dirty="0"/>
              </a:p>
            </p:txBody>
          </p:sp>
        </p:grpSp>
        <p:cxnSp>
          <p:nvCxnSpPr>
            <p:cNvPr id="13" name="直接连接符 12"/>
            <p:cNvCxnSpPr/>
            <p:nvPr/>
          </p:nvCxnSpPr>
          <p:spPr>
            <a:xfrm>
              <a:off x="2999656" y="4221088"/>
              <a:ext cx="0" cy="970279"/>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946066" y="3624188"/>
              <a:ext cx="0" cy="970279"/>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33"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4" name="Rectangle 2"/>
          <p:cNvSpPr txBox="1">
            <a:spLocks noChangeArrowheads="1"/>
          </p:cNvSpPr>
          <p:nvPr/>
        </p:nvSpPr>
        <p:spPr bwMode="auto">
          <a:xfrm>
            <a:off x="416733" y="63288"/>
            <a:ext cx="2726939"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indent="0" eaLnBrk="1" hangingPunct="1">
              <a:buNone/>
            </a:pPr>
            <a:r>
              <a:rPr lang="zh-CN" altLang="en-US" sz="2000" dirty="0">
                <a:solidFill>
                  <a:srgbClr val="ED7D31"/>
                </a:solidFill>
              </a:rPr>
              <a:t>企业文化的传播及学习 </a:t>
            </a:r>
            <a:endParaRPr lang="zh-CN" altLang="en-US" sz="2000" dirty="0">
              <a:solidFill>
                <a:srgbClr val="ED7D31"/>
              </a:solidFill>
              <a:latin typeface="造字工房力黑（非商用）常规体" pitchFamily="50" charset="-122"/>
              <a:ea typeface="造字工房力黑（非商用）常规体" pitchFamily="50"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5360" y="166328"/>
            <a:ext cx="11521280" cy="6525344"/>
          </a:xfrm>
          <a:prstGeom prst="rect">
            <a:avLst/>
          </a:prstGeom>
          <a:solidFill>
            <a:srgbClr val="EB631B"/>
          </a:solidFill>
        </p:spPr>
      </p:pic>
      <p:sp>
        <p:nvSpPr>
          <p:cNvPr id="7" name="íṧḷîḍè"/>
          <p:cNvSpPr txBox="1"/>
          <p:nvPr/>
        </p:nvSpPr>
        <p:spPr>
          <a:xfrm>
            <a:off x="1415480" y="5157192"/>
            <a:ext cx="6564561" cy="738664"/>
          </a:xfrm>
          <a:prstGeom prst="rect">
            <a:avLst/>
          </a:prstGeom>
          <a:noFill/>
        </p:spPr>
        <p:txBody>
          <a:bodyPr wrap="square" anchor="ctr">
            <a:normAutofit/>
          </a:bodyPr>
          <a:lstStyle/>
          <a:p>
            <a:pPr>
              <a:lnSpc>
                <a:spcPct val="120000"/>
              </a:lnSpc>
            </a:pPr>
            <a:r>
              <a:rPr lang="zh-CN" altLang="en-US" dirty="0">
                <a:solidFill>
                  <a:schemeClr val="bg1"/>
                </a:solidFill>
              </a:rPr>
              <a:t>专门拿出时间让故事的亲身经历者讲故事</a:t>
            </a:r>
            <a:endParaRPr lang="zh-CN" altLang="en-US" dirty="0">
              <a:solidFill>
                <a:schemeClr val="bg1"/>
              </a:solidFill>
            </a:endParaRPr>
          </a:p>
        </p:txBody>
      </p:sp>
      <p:sp>
        <p:nvSpPr>
          <p:cNvPr id="9" name="išļídè"/>
          <p:cNvSpPr txBox="1"/>
          <p:nvPr/>
        </p:nvSpPr>
        <p:spPr>
          <a:xfrm>
            <a:off x="7464152" y="3167390"/>
            <a:ext cx="3127656" cy="523220"/>
          </a:xfrm>
          <a:prstGeom prst="rect">
            <a:avLst/>
          </a:prstGeom>
          <a:noFill/>
        </p:spPr>
        <p:txBody>
          <a:bodyPr wrap="none">
            <a:normAutofit/>
          </a:bodyPr>
          <a:lstStyle/>
          <a:p>
            <a:pPr algn="ctr"/>
            <a:r>
              <a:rPr lang="zh-CN" altLang="en-US" sz="2800" b="1" dirty="0">
                <a:solidFill>
                  <a:schemeClr val="bg1"/>
                </a:solidFill>
              </a:rPr>
              <a:t>故事</a:t>
            </a:r>
            <a:endParaRPr lang="zh-CN" altLang="en-US" sz="2800" b="1" dirty="0">
              <a:solidFill>
                <a:schemeClr val="bg1"/>
              </a:solidFill>
            </a:endParaRPr>
          </a:p>
        </p:txBody>
      </p:sp>
      <p:sp>
        <p:nvSpPr>
          <p:cNvPr id="10" name="iš1îḑê"/>
          <p:cNvSpPr/>
          <p:nvPr/>
        </p:nvSpPr>
        <p:spPr>
          <a:xfrm>
            <a:off x="1055440" y="1380964"/>
            <a:ext cx="4896543" cy="587084"/>
          </a:xfrm>
          <a:prstGeom prst="rect">
            <a:avLst/>
          </a:prstGeom>
          <a:noFill/>
        </p:spPr>
        <p:txBody>
          <a:bodyPr wrap="square">
            <a:normAutofit/>
          </a:bodyPr>
          <a:lstStyle/>
          <a:p>
            <a:pPr algn="just">
              <a:lnSpc>
                <a:spcPct val="120000"/>
              </a:lnSpc>
            </a:pPr>
            <a:r>
              <a:rPr lang="zh-CN" altLang="en-US" sz="1600" dirty="0">
                <a:solidFill>
                  <a:schemeClr val="bg1"/>
                </a:solidFill>
              </a:rPr>
              <a:t>关于企业的创立或创办人的故事，更有重大的影响力</a:t>
            </a:r>
            <a:endParaRPr lang="zh-CN" altLang="en-US" sz="1600" dirty="0">
              <a:solidFill>
                <a:schemeClr val="bg1"/>
              </a:solidFill>
            </a:endParaRPr>
          </a:p>
        </p:txBody>
      </p:sp>
      <p:sp>
        <p:nvSpPr>
          <p:cNvPr id="16" name="矩形 15"/>
          <p:cNvSpPr/>
          <p:nvPr/>
        </p:nvSpPr>
        <p:spPr>
          <a:xfrm>
            <a:off x="6456040" y="2708920"/>
            <a:ext cx="1656184" cy="1080120"/>
          </a:xfrm>
          <a:prstGeom prst="rect">
            <a:avLst/>
          </a:prstGeom>
          <a:solidFill>
            <a:srgbClr val="EB631B"/>
          </a:solidFill>
          <a:ln>
            <a:solidFill>
              <a:srgbClr val="EB63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îŝḻïḋè"/>
          <p:cNvGrpSpPr/>
          <p:nvPr/>
        </p:nvGrpSpPr>
        <p:grpSpPr>
          <a:xfrm>
            <a:off x="1776197" y="1700809"/>
            <a:ext cx="4176464" cy="3699203"/>
            <a:chOff x="1776197" y="1682338"/>
            <a:chExt cx="4176464" cy="2753967"/>
          </a:xfrm>
        </p:grpSpPr>
        <p:sp>
          <p:nvSpPr>
            <p:cNvPr id="9" name="išļídè"/>
            <p:cNvSpPr txBox="1"/>
            <p:nvPr/>
          </p:nvSpPr>
          <p:spPr>
            <a:xfrm>
              <a:off x="2207568" y="1682338"/>
              <a:ext cx="3127656" cy="523220"/>
            </a:xfrm>
            <a:prstGeom prst="rect">
              <a:avLst/>
            </a:prstGeom>
            <a:noFill/>
          </p:spPr>
          <p:txBody>
            <a:bodyPr wrap="none">
              <a:normAutofit/>
            </a:bodyPr>
            <a:lstStyle/>
            <a:p>
              <a:pPr algn="ctr"/>
              <a:r>
                <a:rPr lang="zh-CN" altLang="en-US" sz="2800" b="1" dirty="0">
                  <a:solidFill>
                    <a:schemeClr val="bg1"/>
                  </a:solidFill>
                </a:rPr>
                <a:t>仪式</a:t>
              </a:r>
              <a:endParaRPr lang="zh-CN" altLang="en-US" sz="2800" b="1" dirty="0">
                <a:solidFill>
                  <a:schemeClr val="bg1"/>
                </a:solidFill>
              </a:endParaRPr>
            </a:p>
          </p:txBody>
        </p:sp>
        <p:sp>
          <p:nvSpPr>
            <p:cNvPr id="10" name="iš1îḑê"/>
            <p:cNvSpPr/>
            <p:nvPr/>
          </p:nvSpPr>
          <p:spPr>
            <a:xfrm>
              <a:off x="1776197" y="2291976"/>
              <a:ext cx="4176464" cy="2144329"/>
            </a:xfrm>
            <a:prstGeom prst="rect">
              <a:avLst/>
            </a:prstGeom>
          </p:spPr>
          <p:txBody>
            <a:bodyPr wrap="square">
              <a:normAutofit/>
            </a:bodyPr>
            <a:lstStyle/>
            <a:p>
              <a:pPr algn="just">
                <a:lnSpc>
                  <a:spcPct val="120000"/>
                </a:lnSpc>
              </a:pPr>
              <a:r>
                <a:rPr lang="zh-CN" altLang="en-US" sz="1600" dirty="0">
                  <a:solidFill>
                    <a:schemeClr val="bg1"/>
                  </a:solidFill>
                </a:rPr>
                <a:t>台塑企业董事长王永庆先生每年在集团企业员工运动大会上，总是带领主管们做长距离的跑步，有时候则表演百米竞走。他所示范的是一种平民的、刻苦的运动。强烈的表达了作为工业人的心态和行事风格企业通过各种仪式表达企业的经营理念表达企业对员工的重视和激励</a:t>
              </a:r>
              <a:endParaRPr lang="zh-CN" altLang="en-US" sz="1600" dirty="0">
                <a:solidFill>
                  <a:schemeClr val="bg1"/>
                </a:solidFill>
              </a:endParaRPr>
            </a:p>
            <a:p>
              <a:pPr algn="just">
                <a:lnSpc>
                  <a:spcPct val="120000"/>
                </a:lnSpc>
              </a:pPr>
              <a:endParaRPr lang="zh-CN" altLang="en-US" sz="1600" dirty="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122" name="内容占位符 2"/>
          <p:cNvSpPr>
            <a:spLocks noGrp="1" noChangeArrowheads="1"/>
          </p:cNvSpPr>
          <p:nvPr>
            <p:ph idx="4294967295"/>
          </p:nvPr>
        </p:nvSpPr>
        <p:spPr>
          <a:xfrm>
            <a:off x="479313" y="4653136"/>
            <a:ext cx="5976664" cy="1152772"/>
          </a:xfrm>
        </p:spPr>
        <p:txBody>
          <a:bodyPr/>
          <a:lstStyle/>
          <a:p>
            <a:pPr marL="0" indent="0" algn="ctr" eaLnBrk="1" hangingPunct="1">
              <a:buFont typeface="Arial" panose="020B0604020202020204" pitchFamily="34" charset="0"/>
              <a:buNone/>
            </a:pPr>
            <a:r>
              <a:rPr lang="zh-CN" altLang="en-US" sz="5400" dirty="0">
                <a:latin typeface="造字工房力黑（非商用）常规体" pitchFamily="50" charset="-122"/>
                <a:ea typeface="造字工房力黑（非商用）常规体" pitchFamily="50" charset="-122"/>
              </a:rPr>
              <a:t>企业文化的定位</a:t>
            </a:r>
            <a:endParaRPr lang="zh-CN" altLang="en-US" sz="5400" dirty="0">
              <a:latin typeface="造字工房力黑（非商用）常规体" pitchFamily="50" charset="-122"/>
              <a:ea typeface="造字工房力黑（非商用）常规体" pitchFamily="50" charset="-122"/>
            </a:endParaRPr>
          </a:p>
        </p:txBody>
      </p:sp>
      <p:sp>
        <p:nvSpPr>
          <p:cNvPr id="8" name="文本框 7"/>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01</a:t>
            </a:r>
            <a:endParaRPr lang="zh-CN" altLang="en-US" sz="4800" dirty="0">
              <a:solidFill>
                <a:srgbClr val="ED7D31"/>
              </a:solidFill>
              <a:latin typeface="Broadway BT" panose="04040905080B02020502" pitchFamily="82" charset="0"/>
            </a:endParaRPr>
          </a:p>
        </p:txBody>
      </p:sp>
      <p:cxnSp>
        <p:nvCxnSpPr>
          <p:cNvPr id="6" name="直接连接符 5"/>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5122">
                                            <p:txEl>
                                              <p:pRg st="0" end="0"/>
                                            </p:txEl>
                                          </p:spTgt>
                                        </p:tgtEl>
                                        <p:attrNameLst>
                                          <p:attrName>style.visibility</p:attrName>
                                        </p:attrNameLst>
                                      </p:cBhvr>
                                      <p:to>
                                        <p:strVal val="visible"/>
                                      </p:to>
                                    </p:set>
                                    <p:anim calcmode="lin" valueType="num">
                                      <p:cBhvr>
                                        <p:cTn id="12" dur="500" fill="hold"/>
                                        <p:tgtEl>
                                          <p:spTgt spid="512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12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îŝḻïḋè"/>
          <p:cNvGrpSpPr/>
          <p:nvPr/>
        </p:nvGrpSpPr>
        <p:grpSpPr>
          <a:xfrm>
            <a:off x="1776196" y="1700809"/>
            <a:ext cx="4463819" cy="3699203"/>
            <a:chOff x="1776196" y="1682338"/>
            <a:chExt cx="4463819" cy="2753967"/>
          </a:xfrm>
        </p:grpSpPr>
        <p:sp>
          <p:nvSpPr>
            <p:cNvPr id="9" name="išļídè"/>
            <p:cNvSpPr txBox="1"/>
            <p:nvPr/>
          </p:nvSpPr>
          <p:spPr>
            <a:xfrm>
              <a:off x="2351584" y="1682338"/>
              <a:ext cx="3127656" cy="523220"/>
            </a:xfrm>
            <a:prstGeom prst="rect">
              <a:avLst/>
            </a:prstGeom>
            <a:noFill/>
          </p:spPr>
          <p:txBody>
            <a:bodyPr wrap="none">
              <a:normAutofit/>
            </a:bodyPr>
            <a:lstStyle/>
            <a:p>
              <a:pPr algn="ctr"/>
              <a:r>
                <a:rPr lang="zh-CN" altLang="en-US" sz="2800" b="1" dirty="0">
                  <a:solidFill>
                    <a:schemeClr val="bg1"/>
                  </a:solidFill>
                </a:rPr>
                <a:t>象征性特权</a:t>
              </a:r>
              <a:endParaRPr lang="zh-CN" altLang="en-US" sz="2800" b="1" dirty="0">
                <a:solidFill>
                  <a:schemeClr val="bg1"/>
                </a:solidFill>
              </a:endParaRPr>
            </a:p>
          </p:txBody>
        </p:sp>
        <p:sp>
          <p:nvSpPr>
            <p:cNvPr id="10" name="iš1îḑê"/>
            <p:cNvSpPr/>
            <p:nvPr/>
          </p:nvSpPr>
          <p:spPr>
            <a:xfrm>
              <a:off x="1776196" y="2291976"/>
              <a:ext cx="4463819" cy="2144329"/>
            </a:xfrm>
            <a:prstGeom prst="rect">
              <a:avLst/>
            </a:prstGeom>
          </p:spPr>
          <p:txBody>
            <a:bodyPr wrap="square">
              <a:normAutofit fontScale="92500" lnSpcReduction="10000"/>
            </a:bodyPr>
            <a:lstStyle/>
            <a:p>
              <a:pPr>
                <a:lnSpc>
                  <a:spcPct val="120000"/>
                </a:lnSpc>
              </a:pPr>
              <a:r>
                <a:rPr lang="zh-CN" altLang="en-US" sz="1600" dirty="0">
                  <a:solidFill>
                    <a:schemeClr val="bg1"/>
                  </a:solidFill>
                </a:rPr>
                <a:t>天登电脑公司，设在加州的总部，设有慢跑路径，篮球场、游泳池、舞会场地，并且一切供所有的员工使用。此举无非传达一项讯息：“公司重视员工”、“一视同仁”的开放心胸加州大学给予获得诺贝尔奖的教授特别的停车证。有此停车证，在校园内有随意停车的特权台湾的公司提供轿车给协理以上的高级主管使用。办公大楼停车区域有特别划定的停车位给高级主管有的公司购买高尔夫球场、俱乐部会员证，供高级主管替公司做公共关系。这些如果运用得当的话，可以刺激一般员工“力争上游”的进取心 </a:t>
              </a:r>
              <a:endParaRPr lang="zh-CN" altLang="en-US" sz="1600" dirty="0">
                <a:solidFill>
                  <a:schemeClr val="bg1"/>
                </a:solidFill>
              </a:endParaRPr>
            </a:p>
            <a:p>
              <a:pPr algn="ctr">
                <a:lnSpc>
                  <a:spcPct val="120000"/>
                </a:lnSpc>
              </a:pPr>
              <a:endParaRPr lang="zh-CN" altLang="en-US" sz="1600" dirty="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îŝḻïḋè"/>
          <p:cNvGrpSpPr/>
          <p:nvPr/>
        </p:nvGrpSpPr>
        <p:grpSpPr>
          <a:xfrm>
            <a:off x="1776196" y="1700809"/>
            <a:ext cx="4463819" cy="3699203"/>
            <a:chOff x="1776196" y="1682338"/>
            <a:chExt cx="4463819" cy="2753967"/>
          </a:xfrm>
        </p:grpSpPr>
        <p:sp>
          <p:nvSpPr>
            <p:cNvPr id="9" name="išļídè"/>
            <p:cNvSpPr txBox="1"/>
            <p:nvPr/>
          </p:nvSpPr>
          <p:spPr>
            <a:xfrm>
              <a:off x="2351584" y="1682338"/>
              <a:ext cx="3127656" cy="523220"/>
            </a:xfrm>
            <a:prstGeom prst="rect">
              <a:avLst/>
            </a:prstGeom>
            <a:noFill/>
          </p:spPr>
          <p:txBody>
            <a:bodyPr wrap="none">
              <a:normAutofit/>
            </a:bodyPr>
            <a:lstStyle/>
            <a:p>
              <a:pPr algn="ctr"/>
              <a:r>
                <a:rPr lang="zh-CN" altLang="en-US" sz="2800" b="1" dirty="0">
                  <a:solidFill>
                    <a:schemeClr val="bg1"/>
                  </a:solidFill>
                </a:rPr>
                <a:t>语言</a:t>
              </a:r>
              <a:endParaRPr lang="zh-CN" altLang="en-US" sz="2800" b="1" dirty="0">
                <a:solidFill>
                  <a:schemeClr val="bg1"/>
                </a:solidFill>
              </a:endParaRPr>
            </a:p>
          </p:txBody>
        </p:sp>
        <p:sp>
          <p:nvSpPr>
            <p:cNvPr id="10" name="iš1îḑê"/>
            <p:cNvSpPr/>
            <p:nvPr/>
          </p:nvSpPr>
          <p:spPr>
            <a:xfrm>
              <a:off x="1776196" y="2291976"/>
              <a:ext cx="4463819" cy="2144329"/>
            </a:xfrm>
            <a:prstGeom prst="rect">
              <a:avLst/>
            </a:prstGeom>
          </p:spPr>
          <p:txBody>
            <a:bodyPr wrap="square">
              <a:normAutofit/>
            </a:bodyPr>
            <a:lstStyle/>
            <a:p>
              <a:pPr>
                <a:lnSpc>
                  <a:spcPct val="120000"/>
                </a:lnSpc>
              </a:pPr>
              <a:r>
                <a:rPr lang="zh-CN" altLang="en-US" sz="1600" dirty="0">
                  <a:solidFill>
                    <a:schemeClr val="bg1"/>
                  </a:solidFill>
                </a:rPr>
                <a:t>一个公司成立久了，也会形成一些特有的“语言”。借着学会这种语言，组织成员表达出他们对其文化的接受而这么做，也有助于企业文化的保存如在我公司企业形象策划总监苏立亚的统一安排下，总结每位元老的经典语言形成我公司的“奇思妙语”</a:t>
              </a:r>
              <a:endParaRPr lang="zh-CN" altLang="en-US" sz="1600" dirty="0">
                <a:solidFill>
                  <a:schemeClr val="bg1"/>
                </a:solidFill>
              </a:endParaRPr>
            </a:p>
            <a:p>
              <a:pPr>
                <a:lnSpc>
                  <a:spcPct val="120000"/>
                </a:lnSpc>
              </a:pPr>
              <a:r>
                <a:rPr lang="zh-CN" altLang="en-US" sz="1600" dirty="0">
                  <a:solidFill>
                    <a:schemeClr val="bg1"/>
                  </a:solidFill>
                </a:rPr>
                <a:t>“以德服人”</a:t>
              </a:r>
              <a:endParaRPr lang="zh-CN" altLang="en-US" sz="1600" dirty="0">
                <a:solidFill>
                  <a:schemeClr val="bg1"/>
                </a:solidFill>
              </a:endParaRPr>
            </a:p>
            <a:p>
              <a:pPr>
                <a:lnSpc>
                  <a:spcPct val="120000"/>
                </a:lnSpc>
              </a:pPr>
              <a:r>
                <a:rPr lang="zh-CN" altLang="en-US" sz="1600" dirty="0">
                  <a:solidFill>
                    <a:schemeClr val="bg1"/>
                  </a:solidFill>
                </a:rPr>
                <a:t>“征服”</a:t>
              </a:r>
              <a:endParaRPr lang="zh-CN" altLang="en-US" sz="1600" dirty="0">
                <a:solidFill>
                  <a:schemeClr val="bg1"/>
                </a:solidFill>
              </a:endParaRPr>
            </a:p>
            <a:p>
              <a:pPr algn="ctr">
                <a:lnSpc>
                  <a:spcPct val="120000"/>
                </a:lnSpc>
              </a:pPr>
              <a:endParaRPr lang="zh-CN" altLang="en-US" sz="1600" dirty="0">
                <a:solidFill>
                  <a:schemeClr val="bg1"/>
                </a:solidFill>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crush"/>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42322"/>
          <a:stretch>
            <a:fillRect/>
          </a:stretch>
        </p:blipFill>
        <p:spPr>
          <a:xfrm>
            <a:off x="0" y="0"/>
            <a:ext cx="12192000" cy="6857999"/>
          </a:xfrm>
          <a:prstGeom prst="rect">
            <a:avLst/>
          </a:prstGeom>
        </p:spPr>
      </p:pic>
      <p:sp>
        <p:nvSpPr>
          <p:cNvPr id="4099" name="Rectangle 2"/>
          <p:cNvSpPr>
            <a:spLocks noGrp="1" noChangeArrowheads="1"/>
          </p:cNvSpPr>
          <p:nvPr>
            <p:ph type="ctrTitle"/>
          </p:nvPr>
        </p:nvSpPr>
        <p:spPr>
          <a:xfrm>
            <a:off x="-1248816" y="1700212"/>
            <a:ext cx="9144000" cy="2387600"/>
          </a:xfrm>
        </p:spPr>
        <p:txBody>
          <a:bodyPr/>
          <a:lstStyle/>
          <a:p>
            <a:pPr algn="r" eaLnBrk="1" hangingPunct="1"/>
            <a:r>
              <a:rPr kumimoji="1" lang="zh-CN" altLang="en-US" sz="6600" dirty="0">
                <a:solidFill>
                  <a:schemeClr val="bg1"/>
                </a:solidFill>
                <a:latin typeface="造字工房力黑（非商用）常规体" pitchFamily="50" charset="-122"/>
                <a:ea typeface="造字工房力黑（非商用）常规体" pitchFamily="50" charset="-122"/>
              </a:rPr>
              <a:t>感谢您的聆听</a:t>
            </a:r>
            <a:endParaRPr kumimoji="1" lang="zh-CN" altLang="en-US" sz="6600" dirty="0">
              <a:solidFill>
                <a:schemeClr val="bg1"/>
              </a:solidFill>
              <a:latin typeface="造字工房力黑（非商用）常规体" pitchFamily="50" charset="-122"/>
              <a:ea typeface="造字工房力黑（非商用）常规体" pitchFamily="50" charset="-122"/>
            </a:endParaRPr>
          </a:p>
        </p:txBody>
      </p:sp>
      <p:sp>
        <p:nvSpPr>
          <p:cNvPr id="12" name="TextBox 21"/>
          <p:cNvSpPr txBox="1"/>
          <p:nvPr/>
        </p:nvSpPr>
        <p:spPr>
          <a:xfrm rot="16200000">
            <a:off x="215106" y="5799932"/>
            <a:ext cx="917575" cy="246062"/>
          </a:xfrm>
          <a:prstGeom prst="rect">
            <a:avLst/>
          </a:prstGeom>
          <a:noFill/>
        </p:spPr>
        <p:txBody>
          <a:bodyPr wrap="none">
            <a:spAutoFit/>
          </a:bodyPr>
          <a:lstStyle/>
          <a:p>
            <a:pPr algn="ctr" eaLnBrk="1" fontAlgn="auto" hangingPunct="1">
              <a:spcBef>
                <a:spcPts val="0"/>
              </a:spcBef>
              <a:spcAft>
                <a:spcPts val="0"/>
              </a:spcAft>
              <a:defRPr/>
            </a:pPr>
            <a:r>
              <a:rPr lang="en-US" sz="1000" b="1" spc="300" dirty="0">
                <a:solidFill>
                  <a:schemeClr val="bg1"/>
                </a:solidFill>
                <a:latin typeface="Montserrat Semi" charset="0"/>
                <a:ea typeface="Montserrat Light" charset="0"/>
                <a:cs typeface="Montserrat Light" charset="0"/>
              </a:rPr>
              <a:t>SUCCESS</a:t>
            </a:r>
            <a:endParaRPr lang="en-US" sz="1000" spc="300" dirty="0">
              <a:solidFill>
                <a:schemeClr val="bg1"/>
              </a:solidFill>
              <a:latin typeface="Montserrat Light" charset="0"/>
              <a:ea typeface="Montserrat Light" charset="0"/>
              <a:cs typeface="Montserrat Light" charset="0"/>
            </a:endParaRP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p:cTn id="7" dur="1000" fill="hold"/>
                                        <p:tgtEl>
                                          <p:spTgt spid="4099"/>
                                        </p:tgtEl>
                                        <p:attrNameLst>
                                          <p:attrName>ppt_w</p:attrName>
                                        </p:attrNameLst>
                                      </p:cBhvr>
                                      <p:tavLst>
                                        <p:tav tm="0">
                                          <p:val>
                                            <p:strVal val="#ppt_w+.3"/>
                                          </p:val>
                                        </p:tav>
                                        <p:tav tm="100000">
                                          <p:val>
                                            <p:strVal val="#ppt_w"/>
                                          </p:val>
                                        </p:tav>
                                      </p:tavLst>
                                    </p:anim>
                                    <p:anim calcmode="lin" valueType="num">
                                      <p:cBhvr>
                                        <p:cTn id="8" dur="1000" fill="hold"/>
                                        <p:tgtEl>
                                          <p:spTgt spid="4099"/>
                                        </p:tgtEl>
                                        <p:attrNameLst>
                                          <p:attrName>ppt_h</p:attrName>
                                        </p:attrNameLst>
                                      </p:cBhvr>
                                      <p:tavLst>
                                        <p:tav tm="0">
                                          <p:val>
                                            <p:strVal val="#ppt_h"/>
                                          </p:val>
                                        </p:tav>
                                        <p:tav tm="100000">
                                          <p:val>
                                            <p:strVal val="#ppt_h"/>
                                          </p:val>
                                        </p:tav>
                                      </p:tavLst>
                                    </p:anim>
                                    <p:animEffect transition="in" filter="fade">
                                      <p:cBhvr>
                                        <p:cTn id="9" dur="1000"/>
                                        <p:tgtEl>
                                          <p:spTgt spid="4099"/>
                                        </p:tgtEl>
                                      </p:cBhvr>
                                    </p:animEffec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7" dur="1000" fill="hold"/>
                                        <p:tgtEl>
                                          <p:spTgt spid="12"/>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7171" name="Rectangle 2"/>
          <p:cNvSpPr>
            <a:spLocks noGrp="1" noChangeArrowheads="1"/>
          </p:cNvSpPr>
          <p:nvPr>
            <p:ph type="title"/>
          </p:nvPr>
        </p:nvSpPr>
        <p:spPr>
          <a:xfrm>
            <a:off x="416735" y="63288"/>
            <a:ext cx="2520280" cy="543595"/>
          </a:xfrm>
          <a:solidFill>
            <a:schemeClr val="bg1"/>
          </a:solidFill>
        </p:spPr>
        <p:txBody>
          <a:bodyPr/>
          <a:lstStyle/>
          <a:p>
            <a:pPr eaLnBrk="1" hangingPunct="1"/>
            <a:r>
              <a:rPr lang="zh-CN" altLang="en-US" b="1" dirty="0">
                <a:solidFill>
                  <a:srgbClr val="ED7D31"/>
                </a:solidFill>
              </a:rPr>
              <a:t>企业文化的定位</a:t>
            </a:r>
            <a:endParaRPr lang="zh-CN" altLang="en-US" b="1" dirty="0">
              <a:solidFill>
                <a:srgbClr val="ED7D31"/>
              </a:solidFill>
            </a:endParaRPr>
          </a:p>
        </p:txBody>
      </p:sp>
      <p:grpSp>
        <p:nvGrpSpPr>
          <p:cNvPr id="14" name="230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625715" y="925899"/>
            <a:ext cx="10798585" cy="5361158"/>
            <a:chOff x="697722" y="755480"/>
            <a:chExt cx="10798585" cy="5361158"/>
          </a:xfrm>
        </p:grpSpPr>
        <p:grpSp>
          <p:nvGrpSpPr>
            <p:cNvPr id="15" name="iSḻîḍe"/>
            <p:cNvGrpSpPr>
              <a:grpSpLocks noChangeAspect="1"/>
            </p:cNvGrpSpPr>
            <p:nvPr/>
          </p:nvGrpSpPr>
          <p:grpSpPr bwMode="auto">
            <a:xfrm>
              <a:off x="2106730" y="1230256"/>
              <a:ext cx="6895097" cy="4788117"/>
              <a:chOff x="548" y="488"/>
              <a:chExt cx="3963" cy="2752"/>
            </a:xfrm>
          </p:grpSpPr>
          <p:sp>
            <p:nvSpPr>
              <p:cNvPr id="25" name="iṣľiḑê"/>
              <p:cNvSpPr/>
              <p:nvPr/>
            </p:nvSpPr>
            <p:spPr bwMode="auto">
              <a:xfrm>
                <a:off x="1979" y="2102"/>
                <a:ext cx="1027" cy="1028"/>
              </a:xfrm>
              <a:custGeom>
                <a:avLst/>
                <a:gdLst/>
                <a:ahLst/>
                <a:cxnLst>
                  <a:cxn ang="0">
                    <a:pos x="428" y="0"/>
                  </a:cxn>
                  <a:cxn ang="0">
                    <a:pos x="0" y="429"/>
                  </a:cxn>
                  <a:cxn ang="0">
                    <a:pos x="428" y="857"/>
                  </a:cxn>
                  <a:cxn ang="0">
                    <a:pos x="856" y="429"/>
                  </a:cxn>
                  <a:cxn ang="0">
                    <a:pos x="428" y="0"/>
                  </a:cxn>
                  <a:cxn ang="0">
                    <a:pos x="428" y="602"/>
                  </a:cxn>
                  <a:cxn ang="0">
                    <a:pos x="254" y="429"/>
                  </a:cxn>
                  <a:cxn ang="0">
                    <a:pos x="428" y="255"/>
                  </a:cxn>
                  <a:cxn ang="0">
                    <a:pos x="601" y="429"/>
                  </a:cxn>
                  <a:cxn ang="0">
                    <a:pos x="428" y="602"/>
                  </a:cxn>
                </a:cxnLst>
                <a:rect l="0" t="0" r="r" b="b"/>
                <a:pathLst>
                  <a:path w="856" h="857">
                    <a:moveTo>
                      <a:pt x="428" y="0"/>
                    </a:moveTo>
                    <a:cubicBezTo>
                      <a:pt x="192" y="0"/>
                      <a:pt x="0" y="192"/>
                      <a:pt x="0" y="429"/>
                    </a:cubicBezTo>
                    <a:cubicBezTo>
                      <a:pt x="0" y="665"/>
                      <a:pt x="192" y="857"/>
                      <a:pt x="428" y="857"/>
                    </a:cubicBezTo>
                    <a:cubicBezTo>
                      <a:pt x="664" y="857"/>
                      <a:pt x="856" y="665"/>
                      <a:pt x="856" y="429"/>
                    </a:cubicBezTo>
                    <a:cubicBezTo>
                      <a:pt x="856" y="192"/>
                      <a:pt x="664" y="0"/>
                      <a:pt x="428" y="0"/>
                    </a:cubicBezTo>
                    <a:close/>
                    <a:moveTo>
                      <a:pt x="428" y="602"/>
                    </a:moveTo>
                    <a:cubicBezTo>
                      <a:pt x="332" y="602"/>
                      <a:pt x="254" y="524"/>
                      <a:pt x="254" y="429"/>
                    </a:cubicBezTo>
                    <a:cubicBezTo>
                      <a:pt x="254" y="333"/>
                      <a:pt x="332" y="255"/>
                      <a:pt x="428" y="255"/>
                    </a:cubicBezTo>
                    <a:cubicBezTo>
                      <a:pt x="524" y="255"/>
                      <a:pt x="601" y="333"/>
                      <a:pt x="601" y="429"/>
                    </a:cubicBezTo>
                    <a:cubicBezTo>
                      <a:pt x="601" y="524"/>
                      <a:pt x="524" y="602"/>
                      <a:pt x="428" y="602"/>
                    </a:cubicBezTo>
                    <a:close/>
                  </a:path>
                </a:pathLst>
              </a:custGeom>
              <a:solidFill>
                <a:schemeClr val="accent3">
                  <a:lumMod val="20000"/>
                  <a:lumOff val="80000"/>
                </a:schemeClr>
              </a:solidFill>
              <a:ln w="9525">
                <a:noFill/>
                <a:round/>
              </a:ln>
            </p:spPr>
            <p:txBody>
              <a:bodyPr wrap="square" lIns="91440" tIns="45720" rIns="91440" bIns="45720" anchor="ctr">
                <a:normAutofit/>
              </a:bodyPr>
              <a:lstStyle/>
              <a:p>
                <a:pPr algn="ctr"/>
              </a:p>
            </p:txBody>
          </p:sp>
          <p:sp>
            <p:nvSpPr>
              <p:cNvPr id="26" name="îṡlîḍê"/>
              <p:cNvSpPr/>
              <p:nvPr/>
            </p:nvSpPr>
            <p:spPr bwMode="auto">
              <a:xfrm>
                <a:off x="1869" y="1991"/>
                <a:ext cx="1246" cy="1249"/>
              </a:xfrm>
              <a:custGeom>
                <a:avLst/>
                <a:gdLst/>
                <a:ahLst/>
                <a:cxnLst>
                  <a:cxn ang="0">
                    <a:pos x="996" y="485"/>
                  </a:cxn>
                  <a:cxn ang="0">
                    <a:pos x="990" y="435"/>
                  </a:cxn>
                  <a:cxn ang="0">
                    <a:pos x="979" y="386"/>
                  </a:cxn>
                  <a:cxn ang="0">
                    <a:pos x="962" y="339"/>
                  </a:cxn>
                  <a:cxn ang="0">
                    <a:pos x="941" y="294"/>
                  </a:cxn>
                  <a:cxn ang="0">
                    <a:pos x="915" y="251"/>
                  </a:cxn>
                  <a:cxn ang="0">
                    <a:pos x="884" y="211"/>
                  </a:cxn>
                  <a:cxn ang="0">
                    <a:pos x="850" y="175"/>
                  </a:cxn>
                  <a:cxn ang="0">
                    <a:pos x="812" y="142"/>
                  </a:cxn>
                  <a:cxn ang="0">
                    <a:pos x="771" y="113"/>
                  </a:cxn>
                  <a:cxn ang="0">
                    <a:pos x="727" y="89"/>
                  </a:cxn>
                  <a:cxn ang="0">
                    <a:pos x="681" y="70"/>
                  </a:cxn>
                  <a:cxn ang="0">
                    <a:pos x="633" y="55"/>
                  </a:cxn>
                  <a:cxn ang="0">
                    <a:pos x="584" y="46"/>
                  </a:cxn>
                  <a:cxn ang="0">
                    <a:pos x="534" y="42"/>
                  </a:cxn>
                  <a:cxn ang="0">
                    <a:pos x="484" y="43"/>
                  </a:cxn>
                  <a:cxn ang="0">
                    <a:pos x="435" y="50"/>
                  </a:cxn>
                  <a:cxn ang="0">
                    <a:pos x="386" y="61"/>
                  </a:cxn>
                  <a:cxn ang="0">
                    <a:pos x="339" y="78"/>
                  </a:cxn>
                  <a:cxn ang="0">
                    <a:pos x="293" y="99"/>
                  </a:cxn>
                  <a:cxn ang="0">
                    <a:pos x="251" y="125"/>
                  </a:cxn>
                  <a:cxn ang="0">
                    <a:pos x="211" y="155"/>
                  </a:cxn>
                  <a:cxn ang="0">
                    <a:pos x="175" y="190"/>
                  </a:cxn>
                  <a:cxn ang="0">
                    <a:pos x="142" y="228"/>
                  </a:cxn>
                  <a:cxn ang="0">
                    <a:pos x="113" y="269"/>
                  </a:cxn>
                  <a:cxn ang="0">
                    <a:pos x="89" y="313"/>
                  </a:cxn>
                  <a:cxn ang="0">
                    <a:pos x="70" y="359"/>
                  </a:cxn>
                  <a:cxn ang="0">
                    <a:pos x="56" y="407"/>
                  </a:cxn>
                  <a:cxn ang="0">
                    <a:pos x="46" y="456"/>
                  </a:cxn>
                  <a:cxn ang="0">
                    <a:pos x="42" y="506"/>
                  </a:cxn>
                  <a:cxn ang="0">
                    <a:pos x="43" y="556"/>
                  </a:cxn>
                  <a:cxn ang="0">
                    <a:pos x="50" y="606"/>
                  </a:cxn>
                  <a:cxn ang="0">
                    <a:pos x="61" y="655"/>
                  </a:cxn>
                  <a:cxn ang="0">
                    <a:pos x="78" y="702"/>
                  </a:cxn>
                  <a:cxn ang="0">
                    <a:pos x="99" y="747"/>
                  </a:cxn>
                  <a:cxn ang="0">
                    <a:pos x="125" y="790"/>
                  </a:cxn>
                  <a:cxn ang="0">
                    <a:pos x="155" y="830"/>
                  </a:cxn>
                  <a:cxn ang="0">
                    <a:pos x="190" y="866"/>
                  </a:cxn>
                  <a:cxn ang="0">
                    <a:pos x="228" y="899"/>
                  </a:cxn>
                  <a:cxn ang="0">
                    <a:pos x="269" y="928"/>
                  </a:cxn>
                  <a:cxn ang="0">
                    <a:pos x="313" y="952"/>
                  </a:cxn>
                  <a:cxn ang="0">
                    <a:pos x="359" y="971"/>
                  </a:cxn>
                  <a:cxn ang="0">
                    <a:pos x="407" y="986"/>
                  </a:cxn>
                  <a:cxn ang="0">
                    <a:pos x="456" y="995"/>
                  </a:cxn>
                  <a:cxn ang="0">
                    <a:pos x="506" y="999"/>
                  </a:cxn>
                  <a:cxn ang="0">
                    <a:pos x="556" y="998"/>
                  </a:cxn>
                  <a:cxn ang="0">
                    <a:pos x="605" y="991"/>
                  </a:cxn>
                  <a:cxn ang="0">
                    <a:pos x="654" y="980"/>
                  </a:cxn>
                  <a:cxn ang="0">
                    <a:pos x="701" y="963"/>
                  </a:cxn>
                  <a:cxn ang="0">
                    <a:pos x="746" y="942"/>
                  </a:cxn>
                  <a:cxn ang="0">
                    <a:pos x="789" y="916"/>
                  </a:cxn>
                  <a:cxn ang="0">
                    <a:pos x="829" y="886"/>
                  </a:cxn>
                  <a:cxn ang="0">
                    <a:pos x="865" y="851"/>
                  </a:cxn>
                  <a:cxn ang="0">
                    <a:pos x="898" y="813"/>
                  </a:cxn>
                  <a:cxn ang="0">
                    <a:pos x="926" y="772"/>
                  </a:cxn>
                  <a:cxn ang="0">
                    <a:pos x="950" y="728"/>
                  </a:cxn>
                  <a:cxn ang="0">
                    <a:pos x="970" y="682"/>
                  </a:cxn>
                  <a:cxn ang="0">
                    <a:pos x="984" y="634"/>
                  </a:cxn>
                  <a:cxn ang="0">
                    <a:pos x="993" y="585"/>
                  </a:cxn>
                  <a:cxn ang="0">
                    <a:pos x="997" y="535"/>
                  </a:cxn>
                </a:cxnLst>
                <a:rect l="0" t="0" r="r" b="b"/>
                <a:pathLst>
                  <a:path w="1039" h="1041">
                    <a:moveTo>
                      <a:pt x="1030" y="532"/>
                    </a:moveTo>
                    <a:cubicBezTo>
                      <a:pt x="1032" y="531"/>
                      <a:pt x="1035" y="530"/>
                      <a:pt x="1036" y="528"/>
                    </a:cubicBezTo>
                    <a:cubicBezTo>
                      <a:pt x="1038" y="526"/>
                      <a:pt x="1039" y="523"/>
                      <a:pt x="1039" y="521"/>
                    </a:cubicBezTo>
                    <a:cubicBezTo>
                      <a:pt x="1039" y="518"/>
                      <a:pt x="1038" y="515"/>
                      <a:pt x="1036" y="513"/>
                    </a:cubicBezTo>
                    <a:cubicBezTo>
                      <a:pt x="1035" y="511"/>
                      <a:pt x="1032" y="510"/>
                      <a:pt x="1030" y="509"/>
                    </a:cubicBezTo>
                    <a:cubicBezTo>
                      <a:pt x="1026" y="509"/>
                      <a:pt x="1011" y="508"/>
                      <a:pt x="997" y="506"/>
                    </a:cubicBezTo>
                    <a:cubicBezTo>
                      <a:pt x="997" y="499"/>
                      <a:pt x="997" y="492"/>
                      <a:pt x="996" y="485"/>
                    </a:cubicBezTo>
                    <a:cubicBezTo>
                      <a:pt x="1010" y="482"/>
                      <a:pt x="1025" y="479"/>
                      <a:pt x="1028" y="478"/>
                    </a:cubicBezTo>
                    <a:cubicBezTo>
                      <a:pt x="1031" y="478"/>
                      <a:pt x="1033" y="476"/>
                      <a:pt x="1034" y="474"/>
                    </a:cubicBezTo>
                    <a:cubicBezTo>
                      <a:pt x="1036" y="472"/>
                      <a:pt x="1037" y="469"/>
                      <a:pt x="1036" y="466"/>
                    </a:cubicBezTo>
                    <a:cubicBezTo>
                      <a:pt x="1036" y="463"/>
                      <a:pt x="1035" y="461"/>
                      <a:pt x="1033" y="459"/>
                    </a:cubicBezTo>
                    <a:cubicBezTo>
                      <a:pt x="1031" y="457"/>
                      <a:pt x="1028" y="456"/>
                      <a:pt x="1026" y="456"/>
                    </a:cubicBezTo>
                    <a:cubicBezTo>
                      <a:pt x="1022" y="456"/>
                      <a:pt x="1007" y="456"/>
                      <a:pt x="993" y="456"/>
                    </a:cubicBezTo>
                    <a:cubicBezTo>
                      <a:pt x="992" y="449"/>
                      <a:pt x="991" y="442"/>
                      <a:pt x="990" y="435"/>
                    </a:cubicBezTo>
                    <a:cubicBezTo>
                      <a:pt x="1003" y="431"/>
                      <a:pt x="1018" y="426"/>
                      <a:pt x="1021" y="425"/>
                    </a:cubicBezTo>
                    <a:cubicBezTo>
                      <a:pt x="1023" y="425"/>
                      <a:pt x="1025" y="423"/>
                      <a:pt x="1027" y="420"/>
                    </a:cubicBezTo>
                    <a:cubicBezTo>
                      <a:pt x="1028" y="418"/>
                      <a:pt x="1028" y="415"/>
                      <a:pt x="1028" y="412"/>
                    </a:cubicBezTo>
                    <a:cubicBezTo>
                      <a:pt x="1027" y="410"/>
                      <a:pt x="1026" y="407"/>
                      <a:pt x="1024" y="406"/>
                    </a:cubicBezTo>
                    <a:cubicBezTo>
                      <a:pt x="1022" y="404"/>
                      <a:pt x="1019" y="403"/>
                      <a:pt x="1016" y="403"/>
                    </a:cubicBezTo>
                    <a:cubicBezTo>
                      <a:pt x="1013" y="404"/>
                      <a:pt x="998" y="405"/>
                      <a:pt x="984" y="407"/>
                    </a:cubicBezTo>
                    <a:cubicBezTo>
                      <a:pt x="982" y="400"/>
                      <a:pt x="981" y="393"/>
                      <a:pt x="979" y="386"/>
                    </a:cubicBezTo>
                    <a:cubicBezTo>
                      <a:pt x="991" y="381"/>
                      <a:pt x="1005" y="375"/>
                      <a:pt x="1008" y="373"/>
                    </a:cubicBezTo>
                    <a:cubicBezTo>
                      <a:pt x="1011" y="372"/>
                      <a:pt x="1013" y="370"/>
                      <a:pt x="1014" y="368"/>
                    </a:cubicBezTo>
                    <a:cubicBezTo>
                      <a:pt x="1015" y="365"/>
                      <a:pt x="1015" y="362"/>
                      <a:pt x="1014" y="360"/>
                    </a:cubicBezTo>
                    <a:cubicBezTo>
                      <a:pt x="1013" y="357"/>
                      <a:pt x="1011" y="355"/>
                      <a:pt x="1009" y="353"/>
                    </a:cubicBezTo>
                    <a:cubicBezTo>
                      <a:pt x="1007" y="352"/>
                      <a:pt x="1004" y="351"/>
                      <a:pt x="1001" y="352"/>
                    </a:cubicBezTo>
                    <a:cubicBezTo>
                      <a:pt x="998" y="353"/>
                      <a:pt x="983" y="356"/>
                      <a:pt x="970" y="359"/>
                    </a:cubicBezTo>
                    <a:cubicBezTo>
                      <a:pt x="967" y="352"/>
                      <a:pt x="965" y="346"/>
                      <a:pt x="962" y="339"/>
                    </a:cubicBezTo>
                    <a:cubicBezTo>
                      <a:pt x="974" y="332"/>
                      <a:pt x="987" y="325"/>
                      <a:pt x="990" y="323"/>
                    </a:cubicBezTo>
                    <a:cubicBezTo>
                      <a:pt x="993" y="322"/>
                      <a:pt x="994" y="319"/>
                      <a:pt x="995" y="317"/>
                    </a:cubicBezTo>
                    <a:cubicBezTo>
                      <a:pt x="996" y="314"/>
                      <a:pt x="996" y="311"/>
                      <a:pt x="994" y="309"/>
                    </a:cubicBezTo>
                    <a:cubicBezTo>
                      <a:pt x="993" y="306"/>
                      <a:pt x="991" y="304"/>
                      <a:pt x="989" y="303"/>
                    </a:cubicBezTo>
                    <a:cubicBezTo>
                      <a:pt x="986" y="302"/>
                      <a:pt x="984" y="302"/>
                      <a:pt x="981" y="303"/>
                    </a:cubicBezTo>
                    <a:cubicBezTo>
                      <a:pt x="978" y="304"/>
                      <a:pt x="964" y="308"/>
                      <a:pt x="950" y="313"/>
                    </a:cubicBezTo>
                    <a:cubicBezTo>
                      <a:pt x="947" y="306"/>
                      <a:pt x="944" y="300"/>
                      <a:pt x="941" y="294"/>
                    </a:cubicBezTo>
                    <a:cubicBezTo>
                      <a:pt x="952" y="286"/>
                      <a:pt x="964" y="277"/>
                      <a:pt x="967" y="275"/>
                    </a:cubicBezTo>
                    <a:cubicBezTo>
                      <a:pt x="969" y="273"/>
                      <a:pt x="971" y="271"/>
                      <a:pt x="971" y="268"/>
                    </a:cubicBezTo>
                    <a:cubicBezTo>
                      <a:pt x="971" y="266"/>
                      <a:pt x="971" y="263"/>
                      <a:pt x="970" y="260"/>
                    </a:cubicBezTo>
                    <a:cubicBezTo>
                      <a:pt x="968" y="258"/>
                      <a:pt x="966" y="256"/>
                      <a:pt x="964" y="255"/>
                    </a:cubicBezTo>
                    <a:cubicBezTo>
                      <a:pt x="961" y="254"/>
                      <a:pt x="958" y="254"/>
                      <a:pt x="956" y="256"/>
                    </a:cubicBezTo>
                    <a:cubicBezTo>
                      <a:pt x="953" y="257"/>
                      <a:pt x="939" y="263"/>
                      <a:pt x="926" y="269"/>
                    </a:cubicBezTo>
                    <a:cubicBezTo>
                      <a:pt x="923" y="263"/>
                      <a:pt x="919" y="257"/>
                      <a:pt x="915" y="251"/>
                    </a:cubicBezTo>
                    <a:cubicBezTo>
                      <a:pt x="925" y="242"/>
                      <a:pt x="936" y="232"/>
                      <a:pt x="939" y="230"/>
                    </a:cubicBezTo>
                    <a:cubicBezTo>
                      <a:pt x="941" y="228"/>
                      <a:pt x="942" y="225"/>
                      <a:pt x="942" y="222"/>
                    </a:cubicBezTo>
                    <a:cubicBezTo>
                      <a:pt x="942" y="220"/>
                      <a:pt x="942" y="217"/>
                      <a:pt x="940" y="215"/>
                    </a:cubicBezTo>
                    <a:cubicBezTo>
                      <a:pt x="938" y="212"/>
                      <a:pt x="936" y="211"/>
                      <a:pt x="933" y="210"/>
                    </a:cubicBezTo>
                    <a:cubicBezTo>
                      <a:pt x="931" y="210"/>
                      <a:pt x="928" y="210"/>
                      <a:pt x="926" y="211"/>
                    </a:cubicBezTo>
                    <a:cubicBezTo>
                      <a:pt x="923" y="213"/>
                      <a:pt x="910" y="221"/>
                      <a:pt x="898" y="228"/>
                    </a:cubicBezTo>
                    <a:cubicBezTo>
                      <a:pt x="893" y="222"/>
                      <a:pt x="889" y="217"/>
                      <a:pt x="884" y="211"/>
                    </a:cubicBezTo>
                    <a:cubicBezTo>
                      <a:pt x="894" y="201"/>
                      <a:pt x="904" y="190"/>
                      <a:pt x="906" y="187"/>
                    </a:cubicBezTo>
                    <a:cubicBezTo>
                      <a:pt x="908" y="185"/>
                      <a:pt x="909" y="182"/>
                      <a:pt x="909" y="180"/>
                    </a:cubicBezTo>
                    <a:cubicBezTo>
                      <a:pt x="909" y="177"/>
                      <a:pt x="908" y="174"/>
                      <a:pt x="906" y="172"/>
                    </a:cubicBezTo>
                    <a:cubicBezTo>
                      <a:pt x="904" y="170"/>
                      <a:pt x="901" y="169"/>
                      <a:pt x="899" y="169"/>
                    </a:cubicBezTo>
                    <a:cubicBezTo>
                      <a:pt x="896" y="168"/>
                      <a:pt x="893" y="169"/>
                      <a:pt x="891" y="171"/>
                    </a:cubicBezTo>
                    <a:cubicBezTo>
                      <a:pt x="889" y="172"/>
                      <a:pt x="876" y="181"/>
                      <a:pt x="865" y="190"/>
                    </a:cubicBezTo>
                    <a:cubicBezTo>
                      <a:pt x="860" y="185"/>
                      <a:pt x="855" y="180"/>
                      <a:pt x="850" y="175"/>
                    </a:cubicBezTo>
                    <a:cubicBezTo>
                      <a:pt x="858" y="163"/>
                      <a:pt x="867" y="151"/>
                      <a:pt x="869" y="149"/>
                    </a:cubicBezTo>
                    <a:cubicBezTo>
                      <a:pt x="871" y="146"/>
                      <a:pt x="871" y="144"/>
                      <a:pt x="871" y="141"/>
                    </a:cubicBezTo>
                    <a:cubicBezTo>
                      <a:pt x="871" y="138"/>
                      <a:pt x="870" y="136"/>
                      <a:pt x="867" y="134"/>
                    </a:cubicBezTo>
                    <a:cubicBezTo>
                      <a:pt x="865" y="132"/>
                      <a:pt x="863" y="131"/>
                      <a:pt x="860" y="131"/>
                    </a:cubicBezTo>
                    <a:cubicBezTo>
                      <a:pt x="857" y="131"/>
                      <a:pt x="855" y="132"/>
                      <a:pt x="853" y="134"/>
                    </a:cubicBezTo>
                    <a:cubicBezTo>
                      <a:pt x="850" y="136"/>
                      <a:pt x="839" y="146"/>
                      <a:pt x="829" y="155"/>
                    </a:cubicBezTo>
                    <a:cubicBezTo>
                      <a:pt x="823" y="151"/>
                      <a:pt x="818" y="146"/>
                      <a:pt x="812" y="142"/>
                    </a:cubicBezTo>
                    <a:cubicBezTo>
                      <a:pt x="819" y="130"/>
                      <a:pt x="827" y="117"/>
                      <a:pt x="829" y="114"/>
                    </a:cubicBezTo>
                    <a:cubicBezTo>
                      <a:pt x="830" y="112"/>
                      <a:pt x="830" y="109"/>
                      <a:pt x="830" y="106"/>
                    </a:cubicBezTo>
                    <a:cubicBezTo>
                      <a:pt x="829" y="104"/>
                      <a:pt x="827" y="101"/>
                      <a:pt x="825" y="100"/>
                    </a:cubicBezTo>
                    <a:cubicBezTo>
                      <a:pt x="823" y="98"/>
                      <a:pt x="820" y="97"/>
                      <a:pt x="818" y="97"/>
                    </a:cubicBezTo>
                    <a:cubicBezTo>
                      <a:pt x="815" y="98"/>
                      <a:pt x="812" y="99"/>
                      <a:pt x="810" y="101"/>
                    </a:cubicBezTo>
                    <a:cubicBezTo>
                      <a:pt x="808" y="103"/>
                      <a:pt x="798" y="115"/>
                      <a:pt x="789" y="125"/>
                    </a:cubicBezTo>
                    <a:cubicBezTo>
                      <a:pt x="783" y="121"/>
                      <a:pt x="777" y="117"/>
                      <a:pt x="771" y="113"/>
                    </a:cubicBezTo>
                    <a:cubicBezTo>
                      <a:pt x="777" y="101"/>
                      <a:pt x="783" y="87"/>
                      <a:pt x="784" y="84"/>
                    </a:cubicBezTo>
                    <a:cubicBezTo>
                      <a:pt x="786" y="81"/>
                      <a:pt x="786" y="79"/>
                      <a:pt x="785" y="76"/>
                    </a:cubicBezTo>
                    <a:cubicBezTo>
                      <a:pt x="784" y="74"/>
                      <a:pt x="782" y="71"/>
                      <a:pt x="780" y="70"/>
                    </a:cubicBezTo>
                    <a:cubicBezTo>
                      <a:pt x="777" y="69"/>
                      <a:pt x="774" y="68"/>
                      <a:pt x="772" y="69"/>
                    </a:cubicBezTo>
                    <a:cubicBezTo>
                      <a:pt x="769" y="69"/>
                      <a:pt x="767" y="70"/>
                      <a:pt x="765" y="73"/>
                    </a:cubicBezTo>
                    <a:cubicBezTo>
                      <a:pt x="763" y="75"/>
                      <a:pt x="754" y="88"/>
                      <a:pt x="746" y="99"/>
                    </a:cubicBezTo>
                    <a:cubicBezTo>
                      <a:pt x="740" y="96"/>
                      <a:pt x="734" y="92"/>
                      <a:pt x="727" y="89"/>
                    </a:cubicBezTo>
                    <a:cubicBezTo>
                      <a:pt x="732" y="76"/>
                      <a:pt x="736" y="62"/>
                      <a:pt x="737" y="59"/>
                    </a:cubicBezTo>
                    <a:cubicBezTo>
                      <a:pt x="738" y="56"/>
                      <a:pt x="738" y="53"/>
                      <a:pt x="737" y="51"/>
                    </a:cubicBezTo>
                    <a:cubicBezTo>
                      <a:pt x="736" y="48"/>
                      <a:pt x="734" y="46"/>
                      <a:pt x="731" y="45"/>
                    </a:cubicBezTo>
                    <a:cubicBezTo>
                      <a:pt x="729" y="44"/>
                      <a:pt x="726" y="44"/>
                      <a:pt x="723" y="45"/>
                    </a:cubicBezTo>
                    <a:cubicBezTo>
                      <a:pt x="721" y="45"/>
                      <a:pt x="718" y="47"/>
                      <a:pt x="717" y="50"/>
                    </a:cubicBezTo>
                    <a:cubicBezTo>
                      <a:pt x="715" y="52"/>
                      <a:pt x="708" y="65"/>
                      <a:pt x="701" y="78"/>
                    </a:cubicBezTo>
                    <a:cubicBezTo>
                      <a:pt x="694" y="75"/>
                      <a:pt x="688" y="72"/>
                      <a:pt x="681" y="70"/>
                    </a:cubicBezTo>
                    <a:cubicBezTo>
                      <a:pt x="684" y="56"/>
                      <a:pt x="687" y="41"/>
                      <a:pt x="688" y="38"/>
                    </a:cubicBezTo>
                    <a:cubicBezTo>
                      <a:pt x="689" y="36"/>
                      <a:pt x="688" y="33"/>
                      <a:pt x="687" y="31"/>
                    </a:cubicBezTo>
                    <a:cubicBezTo>
                      <a:pt x="685" y="28"/>
                      <a:pt x="683" y="27"/>
                      <a:pt x="680" y="26"/>
                    </a:cubicBezTo>
                    <a:cubicBezTo>
                      <a:pt x="678" y="25"/>
                      <a:pt x="675" y="25"/>
                      <a:pt x="672" y="26"/>
                    </a:cubicBezTo>
                    <a:cubicBezTo>
                      <a:pt x="670" y="27"/>
                      <a:pt x="668" y="29"/>
                      <a:pt x="667" y="31"/>
                    </a:cubicBezTo>
                    <a:cubicBezTo>
                      <a:pt x="665" y="34"/>
                      <a:pt x="659" y="48"/>
                      <a:pt x="654" y="61"/>
                    </a:cubicBezTo>
                    <a:cubicBezTo>
                      <a:pt x="647" y="59"/>
                      <a:pt x="640" y="57"/>
                      <a:pt x="633" y="55"/>
                    </a:cubicBezTo>
                    <a:cubicBezTo>
                      <a:pt x="635" y="42"/>
                      <a:pt x="636" y="27"/>
                      <a:pt x="637" y="23"/>
                    </a:cubicBezTo>
                    <a:cubicBezTo>
                      <a:pt x="637" y="21"/>
                      <a:pt x="636" y="18"/>
                      <a:pt x="635" y="16"/>
                    </a:cubicBezTo>
                    <a:cubicBezTo>
                      <a:pt x="633" y="14"/>
                      <a:pt x="631" y="12"/>
                      <a:pt x="628" y="12"/>
                    </a:cubicBezTo>
                    <a:cubicBezTo>
                      <a:pt x="625" y="11"/>
                      <a:pt x="622" y="11"/>
                      <a:pt x="620" y="13"/>
                    </a:cubicBezTo>
                    <a:cubicBezTo>
                      <a:pt x="618" y="14"/>
                      <a:pt x="616" y="16"/>
                      <a:pt x="615" y="19"/>
                    </a:cubicBezTo>
                    <a:cubicBezTo>
                      <a:pt x="614" y="22"/>
                      <a:pt x="609" y="36"/>
                      <a:pt x="605" y="50"/>
                    </a:cubicBezTo>
                    <a:cubicBezTo>
                      <a:pt x="598" y="48"/>
                      <a:pt x="591" y="47"/>
                      <a:pt x="584" y="46"/>
                    </a:cubicBezTo>
                    <a:cubicBezTo>
                      <a:pt x="584" y="32"/>
                      <a:pt x="584" y="17"/>
                      <a:pt x="584" y="14"/>
                    </a:cubicBezTo>
                    <a:cubicBezTo>
                      <a:pt x="584" y="11"/>
                      <a:pt x="583" y="9"/>
                      <a:pt x="581" y="7"/>
                    </a:cubicBezTo>
                    <a:cubicBezTo>
                      <a:pt x="579" y="5"/>
                      <a:pt x="577" y="3"/>
                      <a:pt x="574" y="3"/>
                    </a:cubicBezTo>
                    <a:cubicBezTo>
                      <a:pt x="571" y="3"/>
                      <a:pt x="569" y="4"/>
                      <a:pt x="566" y="5"/>
                    </a:cubicBezTo>
                    <a:cubicBezTo>
                      <a:pt x="564" y="7"/>
                      <a:pt x="563" y="9"/>
                      <a:pt x="562" y="12"/>
                    </a:cubicBezTo>
                    <a:cubicBezTo>
                      <a:pt x="561" y="15"/>
                      <a:pt x="558" y="30"/>
                      <a:pt x="556" y="43"/>
                    </a:cubicBezTo>
                    <a:cubicBezTo>
                      <a:pt x="548" y="43"/>
                      <a:pt x="541" y="42"/>
                      <a:pt x="534" y="42"/>
                    </a:cubicBezTo>
                    <a:cubicBezTo>
                      <a:pt x="533" y="28"/>
                      <a:pt x="531" y="13"/>
                      <a:pt x="531" y="10"/>
                    </a:cubicBezTo>
                    <a:cubicBezTo>
                      <a:pt x="531" y="7"/>
                      <a:pt x="529" y="5"/>
                      <a:pt x="527" y="3"/>
                    </a:cubicBezTo>
                    <a:cubicBezTo>
                      <a:pt x="525" y="1"/>
                      <a:pt x="523" y="0"/>
                      <a:pt x="520" y="0"/>
                    </a:cubicBezTo>
                    <a:cubicBezTo>
                      <a:pt x="517" y="0"/>
                      <a:pt x="514" y="1"/>
                      <a:pt x="512" y="3"/>
                    </a:cubicBezTo>
                    <a:cubicBezTo>
                      <a:pt x="510" y="5"/>
                      <a:pt x="509" y="7"/>
                      <a:pt x="509" y="10"/>
                    </a:cubicBezTo>
                    <a:cubicBezTo>
                      <a:pt x="508" y="13"/>
                      <a:pt x="507" y="28"/>
                      <a:pt x="506" y="42"/>
                    </a:cubicBezTo>
                    <a:cubicBezTo>
                      <a:pt x="498" y="42"/>
                      <a:pt x="491" y="43"/>
                      <a:pt x="484" y="43"/>
                    </a:cubicBezTo>
                    <a:cubicBezTo>
                      <a:pt x="481" y="30"/>
                      <a:pt x="478" y="15"/>
                      <a:pt x="478" y="12"/>
                    </a:cubicBezTo>
                    <a:cubicBezTo>
                      <a:pt x="477" y="9"/>
                      <a:pt x="475" y="7"/>
                      <a:pt x="473" y="5"/>
                    </a:cubicBezTo>
                    <a:cubicBezTo>
                      <a:pt x="471" y="4"/>
                      <a:pt x="468" y="3"/>
                      <a:pt x="466" y="3"/>
                    </a:cubicBezTo>
                    <a:cubicBezTo>
                      <a:pt x="463" y="3"/>
                      <a:pt x="460" y="5"/>
                      <a:pt x="458" y="7"/>
                    </a:cubicBezTo>
                    <a:cubicBezTo>
                      <a:pt x="457" y="9"/>
                      <a:pt x="455" y="11"/>
                      <a:pt x="455" y="14"/>
                    </a:cubicBezTo>
                    <a:cubicBezTo>
                      <a:pt x="455" y="17"/>
                      <a:pt x="456" y="32"/>
                      <a:pt x="456" y="46"/>
                    </a:cubicBezTo>
                    <a:cubicBezTo>
                      <a:pt x="449" y="47"/>
                      <a:pt x="442" y="48"/>
                      <a:pt x="435" y="50"/>
                    </a:cubicBezTo>
                    <a:cubicBezTo>
                      <a:pt x="430" y="36"/>
                      <a:pt x="426" y="22"/>
                      <a:pt x="425" y="19"/>
                    </a:cubicBezTo>
                    <a:cubicBezTo>
                      <a:pt x="424" y="16"/>
                      <a:pt x="422" y="14"/>
                      <a:pt x="420" y="13"/>
                    </a:cubicBezTo>
                    <a:cubicBezTo>
                      <a:pt x="417" y="11"/>
                      <a:pt x="415" y="11"/>
                      <a:pt x="412" y="12"/>
                    </a:cubicBezTo>
                    <a:cubicBezTo>
                      <a:pt x="409" y="12"/>
                      <a:pt x="407" y="14"/>
                      <a:pt x="405" y="16"/>
                    </a:cubicBezTo>
                    <a:cubicBezTo>
                      <a:pt x="404" y="18"/>
                      <a:pt x="403" y="21"/>
                      <a:pt x="403" y="23"/>
                    </a:cubicBezTo>
                    <a:cubicBezTo>
                      <a:pt x="403" y="27"/>
                      <a:pt x="405" y="42"/>
                      <a:pt x="407" y="55"/>
                    </a:cubicBezTo>
                    <a:cubicBezTo>
                      <a:pt x="400" y="57"/>
                      <a:pt x="393" y="59"/>
                      <a:pt x="386" y="61"/>
                    </a:cubicBezTo>
                    <a:cubicBezTo>
                      <a:pt x="380" y="48"/>
                      <a:pt x="374" y="34"/>
                      <a:pt x="373" y="31"/>
                    </a:cubicBezTo>
                    <a:cubicBezTo>
                      <a:pt x="372" y="29"/>
                      <a:pt x="370" y="27"/>
                      <a:pt x="367" y="26"/>
                    </a:cubicBezTo>
                    <a:cubicBezTo>
                      <a:pt x="365" y="25"/>
                      <a:pt x="362" y="25"/>
                      <a:pt x="359" y="26"/>
                    </a:cubicBezTo>
                    <a:cubicBezTo>
                      <a:pt x="357" y="27"/>
                      <a:pt x="355" y="28"/>
                      <a:pt x="353" y="31"/>
                    </a:cubicBezTo>
                    <a:cubicBezTo>
                      <a:pt x="352" y="33"/>
                      <a:pt x="351" y="36"/>
                      <a:pt x="352" y="38"/>
                    </a:cubicBezTo>
                    <a:cubicBezTo>
                      <a:pt x="352" y="41"/>
                      <a:pt x="356" y="56"/>
                      <a:pt x="359" y="70"/>
                    </a:cubicBezTo>
                    <a:cubicBezTo>
                      <a:pt x="352" y="72"/>
                      <a:pt x="345" y="75"/>
                      <a:pt x="339" y="78"/>
                    </a:cubicBezTo>
                    <a:cubicBezTo>
                      <a:pt x="332" y="65"/>
                      <a:pt x="324" y="52"/>
                      <a:pt x="323" y="50"/>
                    </a:cubicBezTo>
                    <a:cubicBezTo>
                      <a:pt x="321" y="47"/>
                      <a:pt x="319" y="45"/>
                      <a:pt x="317" y="45"/>
                    </a:cubicBezTo>
                    <a:cubicBezTo>
                      <a:pt x="314" y="44"/>
                      <a:pt x="311" y="44"/>
                      <a:pt x="309" y="45"/>
                    </a:cubicBezTo>
                    <a:cubicBezTo>
                      <a:pt x="306" y="46"/>
                      <a:pt x="304" y="48"/>
                      <a:pt x="303" y="51"/>
                    </a:cubicBezTo>
                    <a:cubicBezTo>
                      <a:pt x="302" y="53"/>
                      <a:pt x="301" y="56"/>
                      <a:pt x="302" y="59"/>
                    </a:cubicBezTo>
                    <a:cubicBezTo>
                      <a:pt x="303" y="62"/>
                      <a:pt x="308" y="76"/>
                      <a:pt x="313" y="89"/>
                    </a:cubicBezTo>
                    <a:cubicBezTo>
                      <a:pt x="306" y="92"/>
                      <a:pt x="300" y="96"/>
                      <a:pt x="293" y="99"/>
                    </a:cubicBezTo>
                    <a:cubicBezTo>
                      <a:pt x="285" y="88"/>
                      <a:pt x="277" y="75"/>
                      <a:pt x="275" y="73"/>
                    </a:cubicBezTo>
                    <a:cubicBezTo>
                      <a:pt x="273" y="70"/>
                      <a:pt x="271" y="69"/>
                      <a:pt x="268" y="69"/>
                    </a:cubicBezTo>
                    <a:cubicBezTo>
                      <a:pt x="265" y="68"/>
                      <a:pt x="263" y="69"/>
                      <a:pt x="260" y="70"/>
                    </a:cubicBezTo>
                    <a:cubicBezTo>
                      <a:pt x="258" y="71"/>
                      <a:pt x="256" y="74"/>
                      <a:pt x="255" y="76"/>
                    </a:cubicBezTo>
                    <a:cubicBezTo>
                      <a:pt x="254" y="79"/>
                      <a:pt x="254" y="81"/>
                      <a:pt x="255" y="84"/>
                    </a:cubicBezTo>
                    <a:cubicBezTo>
                      <a:pt x="257" y="87"/>
                      <a:pt x="263" y="101"/>
                      <a:pt x="269" y="113"/>
                    </a:cubicBezTo>
                    <a:cubicBezTo>
                      <a:pt x="263" y="117"/>
                      <a:pt x="257" y="121"/>
                      <a:pt x="251" y="125"/>
                    </a:cubicBezTo>
                    <a:cubicBezTo>
                      <a:pt x="241" y="115"/>
                      <a:pt x="231" y="103"/>
                      <a:pt x="229" y="101"/>
                    </a:cubicBezTo>
                    <a:cubicBezTo>
                      <a:pt x="227" y="99"/>
                      <a:pt x="225" y="98"/>
                      <a:pt x="222" y="97"/>
                    </a:cubicBezTo>
                    <a:cubicBezTo>
                      <a:pt x="220" y="97"/>
                      <a:pt x="217" y="98"/>
                      <a:pt x="215" y="100"/>
                    </a:cubicBezTo>
                    <a:cubicBezTo>
                      <a:pt x="212" y="101"/>
                      <a:pt x="211" y="104"/>
                      <a:pt x="210" y="106"/>
                    </a:cubicBezTo>
                    <a:cubicBezTo>
                      <a:pt x="210" y="109"/>
                      <a:pt x="210" y="112"/>
                      <a:pt x="211" y="114"/>
                    </a:cubicBezTo>
                    <a:cubicBezTo>
                      <a:pt x="213" y="117"/>
                      <a:pt x="221" y="130"/>
                      <a:pt x="228" y="142"/>
                    </a:cubicBezTo>
                    <a:cubicBezTo>
                      <a:pt x="222" y="146"/>
                      <a:pt x="216" y="151"/>
                      <a:pt x="211" y="155"/>
                    </a:cubicBezTo>
                    <a:cubicBezTo>
                      <a:pt x="201" y="146"/>
                      <a:pt x="189" y="136"/>
                      <a:pt x="187" y="134"/>
                    </a:cubicBezTo>
                    <a:cubicBezTo>
                      <a:pt x="185" y="132"/>
                      <a:pt x="182" y="131"/>
                      <a:pt x="180" y="131"/>
                    </a:cubicBezTo>
                    <a:cubicBezTo>
                      <a:pt x="177" y="131"/>
                      <a:pt x="174" y="132"/>
                      <a:pt x="172" y="134"/>
                    </a:cubicBezTo>
                    <a:cubicBezTo>
                      <a:pt x="170" y="136"/>
                      <a:pt x="169" y="138"/>
                      <a:pt x="169" y="141"/>
                    </a:cubicBezTo>
                    <a:cubicBezTo>
                      <a:pt x="168" y="144"/>
                      <a:pt x="169" y="146"/>
                      <a:pt x="171" y="149"/>
                    </a:cubicBezTo>
                    <a:cubicBezTo>
                      <a:pt x="172" y="151"/>
                      <a:pt x="181" y="163"/>
                      <a:pt x="190" y="175"/>
                    </a:cubicBezTo>
                    <a:cubicBezTo>
                      <a:pt x="185" y="180"/>
                      <a:pt x="179" y="185"/>
                      <a:pt x="175" y="190"/>
                    </a:cubicBezTo>
                    <a:cubicBezTo>
                      <a:pt x="163" y="181"/>
                      <a:pt x="151" y="172"/>
                      <a:pt x="149" y="171"/>
                    </a:cubicBezTo>
                    <a:cubicBezTo>
                      <a:pt x="146" y="169"/>
                      <a:pt x="144" y="168"/>
                      <a:pt x="141" y="169"/>
                    </a:cubicBezTo>
                    <a:cubicBezTo>
                      <a:pt x="138" y="169"/>
                      <a:pt x="136" y="170"/>
                      <a:pt x="134" y="172"/>
                    </a:cubicBezTo>
                    <a:cubicBezTo>
                      <a:pt x="132" y="174"/>
                      <a:pt x="131" y="177"/>
                      <a:pt x="131" y="180"/>
                    </a:cubicBezTo>
                    <a:cubicBezTo>
                      <a:pt x="131" y="182"/>
                      <a:pt x="132" y="185"/>
                      <a:pt x="134" y="187"/>
                    </a:cubicBezTo>
                    <a:cubicBezTo>
                      <a:pt x="136" y="190"/>
                      <a:pt x="146" y="201"/>
                      <a:pt x="155" y="211"/>
                    </a:cubicBezTo>
                    <a:cubicBezTo>
                      <a:pt x="151" y="217"/>
                      <a:pt x="146" y="222"/>
                      <a:pt x="142" y="228"/>
                    </a:cubicBezTo>
                    <a:cubicBezTo>
                      <a:pt x="130" y="221"/>
                      <a:pt x="117" y="213"/>
                      <a:pt x="114" y="211"/>
                    </a:cubicBezTo>
                    <a:cubicBezTo>
                      <a:pt x="112" y="210"/>
                      <a:pt x="109" y="210"/>
                      <a:pt x="106" y="210"/>
                    </a:cubicBezTo>
                    <a:cubicBezTo>
                      <a:pt x="104" y="211"/>
                      <a:pt x="101" y="212"/>
                      <a:pt x="100" y="215"/>
                    </a:cubicBezTo>
                    <a:cubicBezTo>
                      <a:pt x="98" y="217"/>
                      <a:pt x="97" y="220"/>
                      <a:pt x="98" y="222"/>
                    </a:cubicBezTo>
                    <a:cubicBezTo>
                      <a:pt x="98" y="225"/>
                      <a:pt x="99" y="228"/>
                      <a:pt x="101" y="230"/>
                    </a:cubicBezTo>
                    <a:cubicBezTo>
                      <a:pt x="103" y="232"/>
                      <a:pt x="115" y="242"/>
                      <a:pt x="125" y="251"/>
                    </a:cubicBezTo>
                    <a:cubicBezTo>
                      <a:pt x="121" y="257"/>
                      <a:pt x="117" y="263"/>
                      <a:pt x="113" y="269"/>
                    </a:cubicBezTo>
                    <a:cubicBezTo>
                      <a:pt x="101" y="263"/>
                      <a:pt x="87" y="257"/>
                      <a:pt x="84" y="256"/>
                    </a:cubicBezTo>
                    <a:cubicBezTo>
                      <a:pt x="82" y="254"/>
                      <a:pt x="79" y="254"/>
                      <a:pt x="76" y="255"/>
                    </a:cubicBezTo>
                    <a:cubicBezTo>
                      <a:pt x="74" y="256"/>
                      <a:pt x="71" y="258"/>
                      <a:pt x="70" y="260"/>
                    </a:cubicBezTo>
                    <a:cubicBezTo>
                      <a:pt x="69" y="263"/>
                      <a:pt x="68" y="266"/>
                      <a:pt x="69" y="268"/>
                    </a:cubicBezTo>
                    <a:cubicBezTo>
                      <a:pt x="69" y="271"/>
                      <a:pt x="71" y="273"/>
                      <a:pt x="73" y="275"/>
                    </a:cubicBezTo>
                    <a:cubicBezTo>
                      <a:pt x="75" y="277"/>
                      <a:pt x="88" y="286"/>
                      <a:pt x="99" y="294"/>
                    </a:cubicBezTo>
                    <a:cubicBezTo>
                      <a:pt x="96" y="300"/>
                      <a:pt x="92" y="306"/>
                      <a:pt x="89" y="313"/>
                    </a:cubicBezTo>
                    <a:cubicBezTo>
                      <a:pt x="76" y="308"/>
                      <a:pt x="62" y="304"/>
                      <a:pt x="59" y="303"/>
                    </a:cubicBezTo>
                    <a:cubicBezTo>
                      <a:pt x="56" y="302"/>
                      <a:pt x="53" y="302"/>
                      <a:pt x="51" y="303"/>
                    </a:cubicBezTo>
                    <a:cubicBezTo>
                      <a:pt x="49" y="304"/>
                      <a:pt x="47" y="306"/>
                      <a:pt x="45" y="309"/>
                    </a:cubicBezTo>
                    <a:cubicBezTo>
                      <a:pt x="44" y="311"/>
                      <a:pt x="44" y="314"/>
                      <a:pt x="45" y="317"/>
                    </a:cubicBezTo>
                    <a:cubicBezTo>
                      <a:pt x="46" y="319"/>
                      <a:pt x="47" y="322"/>
                      <a:pt x="50" y="323"/>
                    </a:cubicBezTo>
                    <a:cubicBezTo>
                      <a:pt x="52" y="325"/>
                      <a:pt x="66" y="332"/>
                      <a:pt x="78" y="339"/>
                    </a:cubicBezTo>
                    <a:cubicBezTo>
                      <a:pt x="75" y="346"/>
                      <a:pt x="72" y="352"/>
                      <a:pt x="70" y="359"/>
                    </a:cubicBezTo>
                    <a:cubicBezTo>
                      <a:pt x="56" y="356"/>
                      <a:pt x="42" y="353"/>
                      <a:pt x="39" y="352"/>
                    </a:cubicBezTo>
                    <a:cubicBezTo>
                      <a:pt x="36" y="351"/>
                      <a:pt x="33" y="352"/>
                      <a:pt x="31" y="353"/>
                    </a:cubicBezTo>
                    <a:cubicBezTo>
                      <a:pt x="29" y="355"/>
                      <a:pt x="27" y="357"/>
                      <a:pt x="26" y="360"/>
                    </a:cubicBezTo>
                    <a:cubicBezTo>
                      <a:pt x="25" y="362"/>
                      <a:pt x="25" y="365"/>
                      <a:pt x="26" y="368"/>
                    </a:cubicBezTo>
                    <a:cubicBezTo>
                      <a:pt x="27" y="370"/>
                      <a:pt x="29" y="372"/>
                      <a:pt x="32" y="373"/>
                    </a:cubicBezTo>
                    <a:cubicBezTo>
                      <a:pt x="35" y="375"/>
                      <a:pt x="48" y="381"/>
                      <a:pt x="61" y="386"/>
                    </a:cubicBezTo>
                    <a:cubicBezTo>
                      <a:pt x="59" y="393"/>
                      <a:pt x="57" y="400"/>
                      <a:pt x="56" y="407"/>
                    </a:cubicBezTo>
                    <a:cubicBezTo>
                      <a:pt x="42" y="405"/>
                      <a:pt x="27" y="404"/>
                      <a:pt x="24" y="403"/>
                    </a:cubicBezTo>
                    <a:cubicBezTo>
                      <a:pt x="21" y="403"/>
                      <a:pt x="18" y="404"/>
                      <a:pt x="16" y="406"/>
                    </a:cubicBezTo>
                    <a:cubicBezTo>
                      <a:pt x="14" y="407"/>
                      <a:pt x="12" y="410"/>
                      <a:pt x="12" y="412"/>
                    </a:cubicBezTo>
                    <a:cubicBezTo>
                      <a:pt x="11" y="415"/>
                      <a:pt x="12" y="418"/>
                      <a:pt x="13" y="420"/>
                    </a:cubicBezTo>
                    <a:cubicBezTo>
                      <a:pt x="14" y="423"/>
                      <a:pt x="16" y="425"/>
                      <a:pt x="19" y="425"/>
                    </a:cubicBezTo>
                    <a:cubicBezTo>
                      <a:pt x="22" y="426"/>
                      <a:pt x="36" y="431"/>
                      <a:pt x="50" y="435"/>
                    </a:cubicBezTo>
                    <a:cubicBezTo>
                      <a:pt x="48" y="442"/>
                      <a:pt x="47" y="449"/>
                      <a:pt x="46" y="456"/>
                    </a:cubicBezTo>
                    <a:cubicBezTo>
                      <a:pt x="32" y="456"/>
                      <a:pt x="17" y="456"/>
                      <a:pt x="14" y="456"/>
                    </a:cubicBezTo>
                    <a:cubicBezTo>
                      <a:pt x="11" y="456"/>
                      <a:pt x="9" y="457"/>
                      <a:pt x="7" y="459"/>
                    </a:cubicBezTo>
                    <a:cubicBezTo>
                      <a:pt x="5" y="461"/>
                      <a:pt x="4" y="463"/>
                      <a:pt x="3" y="466"/>
                    </a:cubicBezTo>
                    <a:cubicBezTo>
                      <a:pt x="3" y="469"/>
                      <a:pt x="4" y="472"/>
                      <a:pt x="5" y="474"/>
                    </a:cubicBezTo>
                    <a:cubicBezTo>
                      <a:pt x="7" y="476"/>
                      <a:pt x="9" y="478"/>
                      <a:pt x="12" y="478"/>
                    </a:cubicBezTo>
                    <a:cubicBezTo>
                      <a:pt x="15" y="479"/>
                      <a:pt x="30" y="482"/>
                      <a:pt x="43" y="485"/>
                    </a:cubicBezTo>
                    <a:cubicBezTo>
                      <a:pt x="43" y="492"/>
                      <a:pt x="43" y="499"/>
                      <a:pt x="42" y="506"/>
                    </a:cubicBezTo>
                    <a:cubicBezTo>
                      <a:pt x="28" y="508"/>
                      <a:pt x="13" y="509"/>
                      <a:pt x="10" y="509"/>
                    </a:cubicBezTo>
                    <a:cubicBezTo>
                      <a:pt x="7" y="510"/>
                      <a:pt x="5" y="511"/>
                      <a:pt x="3" y="513"/>
                    </a:cubicBezTo>
                    <a:cubicBezTo>
                      <a:pt x="2" y="515"/>
                      <a:pt x="0" y="518"/>
                      <a:pt x="0" y="521"/>
                    </a:cubicBezTo>
                    <a:cubicBezTo>
                      <a:pt x="0" y="523"/>
                      <a:pt x="2" y="526"/>
                      <a:pt x="3" y="528"/>
                    </a:cubicBezTo>
                    <a:cubicBezTo>
                      <a:pt x="5" y="530"/>
                      <a:pt x="7" y="531"/>
                      <a:pt x="10" y="532"/>
                    </a:cubicBezTo>
                    <a:cubicBezTo>
                      <a:pt x="13" y="532"/>
                      <a:pt x="28" y="533"/>
                      <a:pt x="42" y="535"/>
                    </a:cubicBezTo>
                    <a:cubicBezTo>
                      <a:pt x="43" y="542"/>
                      <a:pt x="43" y="549"/>
                      <a:pt x="43" y="556"/>
                    </a:cubicBezTo>
                    <a:cubicBezTo>
                      <a:pt x="30" y="559"/>
                      <a:pt x="15" y="562"/>
                      <a:pt x="12" y="563"/>
                    </a:cubicBezTo>
                    <a:cubicBezTo>
                      <a:pt x="9" y="563"/>
                      <a:pt x="7" y="565"/>
                      <a:pt x="5" y="567"/>
                    </a:cubicBezTo>
                    <a:cubicBezTo>
                      <a:pt x="4" y="569"/>
                      <a:pt x="3" y="572"/>
                      <a:pt x="3" y="575"/>
                    </a:cubicBezTo>
                    <a:cubicBezTo>
                      <a:pt x="4" y="578"/>
                      <a:pt x="5" y="580"/>
                      <a:pt x="7" y="582"/>
                    </a:cubicBezTo>
                    <a:cubicBezTo>
                      <a:pt x="9" y="584"/>
                      <a:pt x="11" y="585"/>
                      <a:pt x="14" y="585"/>
                    </a:cubicBezTo>
                    <a:cubicBezTo>
                      <a:pt x="17" y="585"/>
                      <a:pt x="32" y="585"/>
                      <a:pt x="46" y="585"/>
                    </a:cubicBezTo>
                    <a:cubicBezTo>
                      <a:pt x="47" y="592"/>
                      <a:pt x="48" y="599"/>
                      <a:pt x="50" y="606"/>
                    </a:cubicBezTo>
                    <a:cubicBezTo>
                      <a:pt x="36" y="610"/>
                      <a:pt x="22" y="615"/>
                      <a:pt x="19" y="616"/>
                    </a:cubicBezTo>
                    <a:cubicBezTo>
                      <a:pt x="16" y="617"/>
                      <a:pt x="14" y="618"/>
                      <a:pt x="13" y="621"/>
                    </a:cubicBezTo>
                    <a:cubicBezTo>
                      <a:pt x="12" y="623"/>
                      <a:pt x="11" y="626"/>
                      <a:pt x="12" y="629"/>
                    </a:cubicBezTo>
                    <a:cubicBezTo>
                      <a:pt x="12" y="631"/>
                      <a:pt x="14" y="634"/>
                      <a:pt x="16" y="635"/>
                    </a:cubicBezTo>
                    <a:cubicBezTo>
                      <a:pt x="18" y="637"/>
                      <a:pt x="21" y="638"/>
                      <a:pt x="24" y="638"/>
                    </a:cubicBezTo>
                    <a:cubicBezTo>
                      <a:pt x="27" y="637"/>
                      <a:pt x="42" y="636"/>
                      <a:pt x="56" y="634"/>
                    </a:cubicBezTo>
                    <a:cubicBezTo>
                      <a:pt x="57" y="641"/>
                      <a:pt x="59" y="648"/>
                      <a:pt x="61" y="655"/>
                    </a:cubicBezTo>
                    <a:cubicBezTo>
                      <a:pt x="48" y="660"/>
                      <a:pt x="35" y="666"/>
                      <a:pt x="32" y="668"/>
                    </a:cubicBezTo>
                    <a:cubicBezTo>
                      <a:pt x="29" y="669"/>
                      <a:pt x="27" y="671"/>
                      <a:pt x="26" y="673"/>
                    </a:cubicBezTo>
                    <a:cubicBezTo>
                      <a:pt x="25" y="676"/>
                      <a:pt x="25" y="679"/>
                      <a:pt x="26" y="681"/>
                    </a:cubicBezTo>
                    <a:cubicBezTo>
                      <a:pt x="27" y="684"/>
                      <a:pt x="29" y="686"/>
                      <a:pt x="31" y="688"/>
                    </a:cubicBezTo>
                    <a:cubicBezTo>
                      <a:pt x="33" y="689"/>
                      <a:pt x="36" y="690"/>
                      <a:pt x="39" y="689"/>
                    </a:cubicBezTo>
                    <a:cubicBezTo>
                      <a:pt x="42" y="688"/>
                      <a:pt x="56" y="685"/>
                      <a:pt x="70" y="682"/>
                    </a:cubicBezTo>
                    <a:cubicBezTo>
                      <a:pt x="72" y="689"/>
                      <a:pt x="75" y="695"/>
                      <a:pt x="78" y="702"/>
                    </a:cubicBezTo>
                    <a:cubicBezTo>
                      <a:pt x="66" y="709"/>
                      <a:pt x="52" y="716"/>
                      <a:pt x="50" y="718"/>
                    </a:cubicBezTo>
                    <a:cubicBezTo>
                      <a:pt x="47" y="719"/>
                      <a:pt x="46" y="722"/>
                      <a:pt x="45" y="724"/>
                    </a:cubicBezTo>
                    <a:cubicBezTo>
                      <a:pt x="44" y="727"/>
                      <a:pt x="44" y="730"/>
                      <a:pt x="45" y="732"/>
                    </a:cubicBezTo>
                    <a:cubicBezTo>
                      <a:pt x="47" y="735"/>
                      <a:pt x="49" y="737"/>
                      <a:pt x="51" y="738"/>
                    </a:cubicBezTo>
                    <a:cubicBezTo>
                      <a:pt x="53" y="739"/>
                      <a:pt x="56" y="739"/>
                      <a:pt x="59" y="738"/>
                    </a:cubicBezTo>
                    <a:cubicBezTo>
                      <a:pt x="62" y="737"/>
                      <a:pt x="76" y="733"/>
                      <a:pt x="89" y="728"/>
                    </a:cubicBezTo>
                    <a:cubicBezTo>
                      <a:pt x="92" y="735"/>
                      <a:pt x="96" y="741"/>
                      <a:pt x="99" y="747"/>
                    </a:cubicBezTo>
                    <a:cubicBezTo>
                      <a:pt x="88" y="755"/>
                      <a:pt x="75" y="764"/>
                      <a:pt x="73" y="766"/>
                    </a:cubicBezTo>
                    <a:cubicBezTo>
                      <a:pt x="71" y="768"/>
                      <a:pt x="69" y="770"/>
                      <a:pt x="69" y="773"/>
                    </a:cubicBezTo>
                    <a:cubicBezTo>
                      <a:pt x="68" y="775"/>
                      <a:pt x="69" y="778"/>
                      <a:pt x="70" y="781"/>
                    </a:cubicBezTo>
                    <a:cubicBezTo>
                      <a:pt x="71" y="783"/>
                      <a:pt x="74" y="785"/>
                      <a:pt x="76" y="786"/>
                    </a:cubicBezTo>
                    <a:cubicBezTo>
                      <a:pt x="79" y="787"/>
                      <a:pt x="82" y="787"/>
                      <a:pt x="84" y="786"/>
                    </a:cubicBezTo>
                    <a:cubicBezTo>
                      <a:pt x="87" y="784"/>
                      <a:pt x="101" y="778"/>
                      <a:pt x="113" y="772"/>
                    </a:cubicBezTo>
                    <a:cubicBezTo>
                      <a:pt x="117" y="778"/>
                      <a:pt x="121" y="784"/>
                      <a:pt x="125" y="790"/>
                    </a:cubicBezTo>
                    <a:cubicBezTo>
                      <a:pt x="115" y="799"/>
                      <a:pt x="103" y="809"/>
                      <a:pt x="101" y="812"/>
                    </a:cubicBezTo>
                    <a:cubicBezTo>
                      <a:pt x="99" y="813"/>
                      <a:pt x="98" y="816"/>
                      <a:pt x="98" y="819"/>
                    </a:cubicBezTo>
                    <a:cubicBezTo>
                      <a:pt x="97" y="821"/>
                      <a:pt x="98" y="824"/>
                      <a:pt x="100" y="826"/>
                    </a:cubicBezTo>
                    <a:cubicBezTo>
                      <a:pt x="101" y="829"/>
                      <a:pt x="104" y="830"/>
                      <a:pt x="106" y="831"/>
                    </a:cubicBezTo>
                    <a:cubicBezTo>
                      <a:pt x="109" y="831"/>
                      <a:pt x="112" y="831"/>
                      <a:pt x="114" y="830"/>
                    </a:cubicBezTo>
                    <a:cubicBezTo>
                      <a:pt x="117" y="828"/>
                      <a:pt x="130" y="820"/>
                      <a:pt x="142" y="813"/>
                    </a:cubicBezTo>
                    <a:cubicBezTo>
                      <a:pt x="146" y="819"/>
                      <a:pt x="151" y="825"/>
                      <a:pt x="155" y="830"/>
                    </a:cubicBezTo>
                    <a:cubicBezTo>
                      <a:pt x="146" y="840"/>
                      <a:pt x="136" y="851"/>
                      <a:pt x="134" y="854"/>
                    </a:cubicBezTo>
                    <a:cubicBezTo>
                      <a:pt x="132" y="856"/>
                      <a:pt x="131" y="859"/>
                      <a:pt x="131" y="861"/>
                    </a:cubicBezTo>
                    <a:cubicBezTo>
                      <a:pt x="131" y="864"/>
                      <a:pt x="132" y="867"/>
                      <a:pt x="134" y="869"/>
                    </a:cubicBezTo>
                    <a:cubicBezTo>
                      <a:pt x="136" y="871"/>
                      <a:pt x="138" y="872"/>
                      <a:pt x="141" y="872"/>
                    </a:cubicBezTo>
                    <a:cubicBezTo>
                      <a:pt x="144" y="873"/>
                      <a:pt x="146" y="872"/>
                      <a:pt x="149" y="870"/>
                    </a:cubicBezTo>
                    <a:cubicBezTo>
                      <a:pt x="151" y="869"/>
                      <a:pt x="163" y="860"/>
                      <a:pt x="175" y="851"/>
                    </a:cubicBezTo>
                    <a:cubicBezTo>
                      <a:pt x="179" y="856"/>
                      <a:pt x="185" y="861"/>
                      <a:pt x="190" y="866"/>
                    </a:cubicBezTo>
                    <a:cubicBezTo>
                      <a:pt x="181" y="878"/>
                      <a:pt x="172" y="890"/>
                      <a:pt x="171" y="892"/>
                    </a:cubicBezTo>
                    <a:cubicBezTo>
                      <a:pt x="169" y="895"/>
                      <a:pt x="168" y="897"/>
                      <a:pt x="169" y="900"/>
                    </a:cubicBezTo>
                    <a:cubicBezTo>
                      <a:pt x="169" y="903"/>
                      <a:pt x="170" y="905"/>
                      <a:pt x="172" y="907"/>
                    </a:cubicBezTo>
                    <a:cubicBezTo>
                      <a:pt x="174" y="909"/>
                      <a:pt x="177" y="910"/>
                      <a:pt x="180" y="910"/>
                    </a:cubicBezTo>
                    <a:cubicBezTo>
                      <a:pt x="182" y="910"/>
                      <a:pt x="185" y="909"/>
                      <a:pt x="187" y="907"/>
                    </a:cubicBezTo>
                    <a:cubicBezTo>
                      <a:pt x="189" y="905"/>
                      <a:pt x="201" y="895"/>
                      <a:pt x="211" y="886"/>
                    </a:cubicBezTo>
                    <a:cubicBezTo>
                      <a:pt x="216" y="890"/>
                      <a:pt x="222" y="895"/>
                      <a:pt x="228" y="899"/>
                    </a:cubicBezTo>
                    <a:cubicBezTo>
                      <a:pt x="221" y="911"/>
                      <a:pt x="213" y="924"/>
                      <a:pt x="211" y="927"/>
                    </a:cubicBezTo>
                    <a:cubicBezTo>
                      <a:pt x="210" y="929"/>
                      <a:pt x="210" y="932"/>
                      <a:pt x="210" y="935"/>
                    </a:cubicBezTo>
                    <a:cubicBezTo>
                      <a:pt x="211" y="937"/>
                      <a:pt x="212" y="940"/>
                      <a:pt x="215" y="941"/>
                    </a:cubicBezTo>
                    <a:cubicBezTo>
                      <a:pt x="217" y="943"/>
                      <a:pt x="220" y="944"/>
                      <a:pt x="222" y="944"/>
                    </a:cubicBezTo>
                    <a:cubicBezTo>
                      <a:pt x="225" y="943"/>
                      <a:pt x="228" y="942"/>
                      <a:pt x="229" y="940"/>
                    </a:cubicBezTo>
                    <a:cubicBezTo>
                      <a:pt x="231" y="938"/>
                      <a:pt x="241" y="926"/>
                      <a:pt x="251" y="916"/>
                    </a:cubicBezTo>
                    <a:cubicBezTo>
                      <a:pt x="257" y="920"/>
                      <a:pt x="263" y="924"/>
                      <a:pt x="269" y="928"/>
                    </a:cubicBezTo>
                    <a:cubicBezTo>
                      <a:pt x="263" y="940"/>
                      <a:pt x="257" y="954"/>
                      <a:pt x="255" y="957"/>
                    </a:cubicBezTo>
                    <a:cubicBezTo>
                      <a:pt x="254" y="960"/>
                      <a:pt x="254" y="962"/>
                      <a:pt x="255" y="965"/>
                    </a:cubicBezTo>
                    <a:cubicBezTo>
                      <a:pt x="256" y="967"/>
                      <a:pt x="258" y="970"/>
                      <a:pt x="260" y="971"/>
                    </a:cubicBezTo>
                    <a:cubicBezTo>
                      <a:pt x="263" y="973"/>
                      <a:pt x="265" y="973"/>
                      <a:pt x="268" y="972"/>
                    </a:cubicBezTo>
                    <a:cubicBezTo>
                      <a:pt x="271" y="972"/>
                      <a:pt x="273" y="971"/>
                      <a:pt x="275" y="968"/>
                    </a:cubicBezTo>
                    <a:cubicBezTo>
                      <a:pt x="277" y="966"/>
                      <a:pt x="285" y="953"/>
                      <a:pt x="293" y="942"/>
                    </a:cubicBezTo>
                    <a:cubicBezTo>
                      <a:pt x="300" y="945"/>
                      <a:pt x="306" y="949"/>
                      <a:pt x="313" y="952"/>
                    </a:cubicBezTo>
                    <a:cubicBezTo>
                      <a:pt x="308" y="965"/>
                      <a:pt x="303" y="979"/>
                      <a:pt x="302" y="982"/>
                    </a:cubicBezTo>
                    <a:cubicBezTo>
                      <a:pt x="301" y="985"/>
                      <a:pt x="302" y="988"/>
                      <a:pt x="303" y="990"/>
                    </a:cubicBezTo>
                    <a:cubicBezTo>
                      <a:pt x="304" y="993"/>
                      <a:pt x="306" y="995"/>
                      <a:pt x="309" y="996"/>
                    </a:cubicBezTo>
                    <a:cubicBezTo>
                      <a:pt x="311" y="997"/>
                      <a:pt x="314" y="997"/>
                      <a:pt x="317" y="996"/>
                    </a:cubicBezTo>
                    <a:cubicBezTo>
                      <a:pt x="319" y="996"/>
                      <a:pt x="321" y="994"/>
                      <a:pt x="323" y="991"/>
                    </a:cubicBezTo>
                    <a:cubicBezTo>
                      <a:pt x="324" y="989"/>
                      <a:pt x="332" y="976"/>
                      <a:pt x="339" y="963"/>
                    </a:cubicBezTo>
                    <a:cubicBezTo>
                      <a:pt x="345" y="966"/>
                      <a:pt x="352" y="969"/>
                      <a:pt x="359" y="971"/>
                    </a:cubicBezTo>
                    <a:cubicBezTo>
                      <a:pt x="356" y="985"/>
                      <a:pt x="352" y="1000"/>
                      <a:pt x="352" y="1003"/>
                    </a:cubicBezTo>
                    <a:cubicBezTo>
                      <a:pt x="351" y="1005"/>
                      <a:pt x="352" y="1008"/>
                      <a:pt x="353" y="1010"/>
                    </a:cubicBezTo>
                    <a:cubicBezTo>
                      <a:pt x="355" y="1013"/>
                      <a:pt x="357" y="1014"/>
                      <a:pt x="359" y="1015"/>
                    </a:cubicBezTo>
                    <a:cubicBezTo>
                      <a:pt x="362" y="1016"/>
                      <a:pt x="365" y="1016"/>
                      <a:pt x="367" y="1015"/>
                    </a:cubicBezTo>
                    <a:cubicBezTo>
                      <a:pt x="370" y="1014"/>
                      <a:pt x="372" y="1012"/>
                      <a:pt x="373" y="1010"/>
                    </a:cubicBezTo>
                    <a:cubicBezTo>
                      <a:pt x="374" y="1007"/>
                      <a:pt x="380" y="993"/>
                      <a:pt x="386" y="980"/>
                    </a:cubicBezTo>
                    <a:cubicBezTo>
                      <a:pt x="393" y="982"/>
                      <a:pt x="400" y="984"/>
                      <a:pt x="407" y="986"/>
                    </a:cubicBezTo>
                    <a:cubicBezTo>
                      <a:pt x="405" y="999"/>
                      <a:pt x="403" y="1014"/>
                      <a:pt x="403" y="1018"/>
                    </a:cubicBezTo>
                    <a:cubicBezTo>
                      <a:pt x="403" y="1020"/>
                      <a:pt x="404" y="1023"/>
                      <a:pt x="405" y="1025"/>
                    </a:cubicBezTo>
                    <a:cubicBezTo>
                      <a:pt x="407" y="1027"/>
                      <a:pt x="409" y="1029"/>
                      <a:pt x="412" y="1029"/>
                    </a:cubicBezTo>
                    <a:cubicBezTo>
                      <a:pt x="415" y="1030"/>
                      <a:pt x="417" y="1030"/>
                      <a:pt x="420" y="1028"/>
                    </a:cubicBezTo>
                    <a:cubicBezTo>
                      <a:pt x="422" y="1027"/>
                      <a:pt x="424" y="1025"/>
                      <a:pt x="425" y="1022"/>
                    </a:cubicBezTo>
                    <a:cubicBezTo>
                      <a:pt x="426" y="1019"/>
                      <a:pt x="430" y="1005"/>
                      <a:pt x="435" y="991"/>
                    </a:cubicBezTo>
                    <a:cubicBezTo>
                      <a:pt x="442" y="993"/>
                      <a:pt x="449" y="994"/>
                      <a:pt x="456" y="995"/>
                    </a:cubicBezTo>
                    <a:cubicBezTo>
                      <a:pt x="456" y="1009"/>
                      <a:pt x="455" y="1024"/>
                      <a:pt x="455" y="1027"/>
                    </a:cubicBezTo>
                    <a:cubicBezTo>
                      <a:pt x="455" y="1030"/>
                      <a:pt x="457" y="1033"/>
                      <a:pt x="458" y="1034"/>
                    </a:cubicBezTo>
                    <a:cubicBezTo>
                      <a:pt x="460" y="1036"/>
                      <a:pt x="463" y="1038"/>
                      <a:pt x="466" y="1038"/>
                    </a:cubicBezTo>
                    <a:cubicBezTo>
                      <a:pt x="468" y="1038"/>
                      <a:pt x="471" y="1037"/>
                      <a:pt x="473" y="1036"/>
                    </a:cubicBezTo>
                    <a:cubicBezTo>
                      <a:pt x="475" y="1034"/>
                      <a:pt x="477" y="1032"/>
                      <a:pt x="478" y="1029"/>
                    </a:cubicBezTo>
                    <a:cubicBezTo>
                      <a:pt x="478" y="1026"/>
                      <a:pt x="481" y="1011"/>
                      <a:pt x="484" y="998"/>
                    </a:cubicBezTo>
                    <a:cubicBezTo>
                      <a:pt x="491" y="998"/>
                      <a:pt x="498" y="999"/>
                      <a:pt x="506" y="999"/>
                    </a:cubicBezTo>
                    <a:cubicBezTo>
                      <a:pt x="507" y="1013"/>
                      <a:pt x="508" y="1028"/>
                      <a:pt x="509" y="1031"/>
                    </a:cubicBezTo>
                    <a:cubicBezTo>
                      <a:pt x="509" y="1034"/>
                      <a:pt x="510" y="1036"/>
                      <a:pt x="512" y="1038"/>
                    </a:cubicBezTo>
                    <a:cubicBezTo>
                      <a:pt x="514" y="1040"/>
                      <a:pt x="517" y="1041"/>
                      <a:pt x="520" y="1041"/>
                    </a:cubicBezTo>
                    <a:cubicBezTo>
                      <a:pt x="523" y="1041"/>
                      <a:pt x="525" y="1040"/>
                      <a:pt x="527" y="1038"/>
                    </a:cubicBezTo>
                    <a:cubicBezTo>
                      <a:pt x="529" y="1036"/>
                      <a:pt x="531" y="1034"/>
                      <a:pt x="531" y="1031"/>
                    </a:cubicBezTo>
                    <a:cubicBezTo>
                      <a:pt x="531" y="1028"/>
                      <a:pt x="533" y="1013"/>
                      <a:pt x="534" y="999"/>
                    </a:cubicBezTo>
                    <a:cubicBezTo>
                      <a:pt x="541" y="999"/>
                      <a:pt x="548" y="998"/>
                      <a:pt x="556" y="998"/>
                    </a:cubicBezTo>
                    <a:cubicBezTo>
                      <a:pt x="558" y="1011"/>
                      <a:pt x="561" y="1026"/>
                      <a:pt x="562" y="1029"/>
                    </a:cubicBezTo>
                    <a:cubicBezTo>
                      <a:pt x="563" y="1032"/>
                      <a:pt x="564" y="1034"/>
                      <a:pt x="566" y="1036"/>
                    </a:cubicBezTo>
                    <a:cubicBezTo>
                      <a:pt x="569" y="1038"/>
                      <a:pt x="571" y="1038"/>
                      <a:pt x="574" y="1038"/>
                    </a:cubicBezTo>
                    <a:cubicBezTo>
                      <a:pt x="577" y="1038"/>
                      <a:pt x="579" y="1036"/>
                      <a:pt x="581" y="1034"/>
                    </a:cubicBezTo>
                    <a:cubicBezTo>
                      <a:pt x="583" y="1032"/>
                      <a:pt x="584" y="1030"/>
                      <a:pt x="584" y="1027"/>
                    </a:cubicBezTo>
                    <a:cubicBezTo>
                      <a:pt x="584" y="1024"/>
                      <a:pt x="584" y="1009"/>
                      <a:pt x="584" y="995"/>
                    </a:cubicBezTo>
                    <a:cubicBezTo>
                      <a:pt x="591" y="994"/>
                      <a:pt x="598" y="993"/>
                      <a:pt x="605" y="991"/>
                    </a:cubicBezTo>
                    <a:cubicBezTo>
                      <a:pt x="609" y="1005"/>
                      <a:pt x="614" y="1019"/>
                      <a:pt x="615" y="1022"/>
                    </a:cubicBezTo>
                    <a:cubicBezTo>
                      <a:pt x="616" y="1025"/>
                      <a:pt x="618" y="1027"/>
                      <a:pt x="620" y="1028"/>
                    </a:cubicBezTo>
                    <a:cubicBezTo>
                      <a:pt x="622" y="1030"/>
                      <a:pt x="625" y="1030"/>
                      <a:pt x="628" y="1029"/>
                    </a:cubicBezTo>
                    <a:cubicBezTo>
                      <a:pt x="631" y="1029"/>
                      <a:pt x="633" y="1027"/>
                      <a:pt x="635" y="1025"/>
                    </a:cubicBezTo>
                    <a:cubicBezTo>
                      <a:pt x="636" y="1023"/>
                      <a:pt x="637" y="1020"/>
                      <a:pt x="637" y="1018"/>
                    </a:cubicBezTo>
                    <a:cubicBezTo>
                      <a:pt x="636" y="1014"/>
                      <a:pt x="635" y="999"/>
                      <a:pt x="633" y="986"/>
                    </a:cubicBezTo>
                    <a:cubicBezTo>
                      <a:pt x="640" y="984"/>
                      <a:pt x="647" y="982"/>
                      <a:pt x="654" y="980"/>
                    </a:cubicBezTo>
                    <a:cubicBezTo>
                      <a:pt x="659" y="993"/>
                      <a:pt x="665" y="1007"/>
                      <a:pt x="667" y="1010"/>
                    </a:cubicBezTo>
                    <a:cubicBezTo>
                      <a:pt x="668" y="1012"/>
                      <a:pt x="670" y="1014"/>
                      <a:pt x="672" y="1015"/>
                    </a:cubicBezTo>
                    <a:cubicBezTo>
                      <a:pt x="675" y="1016"/>
                      <a:pt x="678" y="1016"/>
                      <a:pt x="680" y="1015"/>
                    </a:cubicBezTo>
                    <a:cubicBezTo>
                      <a:pt x="683" y="1014"/>
                      <a:pt x="685" y="1013"/>
                      <a:pt x="687" y="1010"/>
                    </a:cubicBezTo>
                    <a:cubicBezTo>
                      <a:pt x="688" y="1008"/>
                      <a:pt x="689" y="1005"/>
                      <a:pt x="688" y="1003"/>
                    </a:cubicBezTo>
                    <a:cubicBezTo>
                      <a:pt x="687" y="1000"/>
                      <a:pt x="684" y="985"/>
                      <a:pt x="681" y="971"/>
                    </a:cubicBezTo>
                    <a:cubicBezTo>
                      <a:pt x="688" y="969"/>
                      <a:pt x="694" y="966"/>
                      <a:pt x="701" y="963"/>
                    </a:cubicBezTo>
                    <a:cubicBezTo>
                      <a:pt x="708" y="976"/>
                      <a:pt x="715" y="989"/>
                      <a:pt x="717" y="992"/>
                    </a:cubicBezTo>
                    <a:cubicBezTo>
                      <a:pt x="718" y="994"/>
                      <a:pt x="721" y="996"/>
                      <a:pt x="723" y="996"/>
                    </a:cubicBezTo>
                    <a:cubicBezTo>
                      <a:pt x="726" y="997"/>
                      <a:pt x="729" y="997"/>
                      <a:pt x="731" y="996"/>
                    </a:cubicBezTo>
                    <a:cubicBezTo>
                      <a:pt x="734" y="995"/>
                      <a:pt x="736" y="993"/>
                      <a:pt x="737" y="990"/>
                    </a:cubicBezTo>
                    <a:cubicBezTo>
                      <a:pt x="738" y="988"/>
                      <a:pt x="738" y="985"/>
                      <a:pt x="737" y="982"/>
                    </a:cubicBezTo>
                    <a:cubicBezTo>
                      <a:pt x="736" y="979"/>
                      <a:pt x="732" y="965"/>
                      <a:pt x="727" y="952"/>
                    </a:cubicBezTo>
                    <a:cubicBezTo>
                      <a:pt x="734" y="949"/>
                      <a:pt x="740" y="945"/>
                      <a:pt x="746" y="942"/>
                    </a:cubicBezTo>
                    <a:cubicBezTo>
                      <a:pt x="754" y="953"/>
                      <a:pt x="763" y="966"/>
                      <a:pt x="765" y="968"/>
                    </a:cubicBezTo>
                    <a:cubicBezTo>
                      <a:pt x="767" y="971"/>
                      <a:pt x="769" y="972"/>
                      <a:pt x="772" y="972"/>
                    </a:cubicBezTo>
                    <a:cubicBezTo>
                      <a:pt x="774" y="973"/>
                      <a:pt x="777" y="973"/>
                      <a:pt x="780" y="971"/>
                    </a:cubicBezTo>
                    <a:cubicBezTo>
                      <a:pt x="782" y="970"/>
                      <a:pt x="784" y="967"/>
                      <a:pt x="785" y="965"/>
                    </a:cubicBezTo>
                    <a:cubicBezTo>
                      <a:pt x="786" y="962"/>
                      <a:pt x="786" y="960"/>
                      <a:pt x="784" y="957"/>
                    </a:cubicBezTo>
                    <a:cubicBezTo>
                      <a:pt x="783" y="954"/>
                      <a:pt x="777" y="940"/>
                      <a:pt x="771" y="928"/>
                    </a:cubicBezTo>
                    <a:cubicBezTo>
                      <a:pt x="777" y="924"/>
                      <a:pt x="783" y="920"/>
                      <a:pt x="789" y="916"/>
                    </a:cubicBezTo>
                    <a:cubicBezTo>
                      <a:pt x="798" y="926"/>
                      <a:pt x="808" y="938"/>
                      <a:pt x="810" y="940"/>
                    </a:cubicBezTo>
                    <a:cubicBezTo>
                      <a:pt x="812" y="942"/>
                      <a:pt x="815" y="943"/>
                      <a:pt x="818" y="944"/>
                    </a:cubicBezTo>
                    <a:cubicBezTo>
                      <a:pt x="820" y="944"/>
                      <a:pt x="823" y="943"/>
                      <a:pt x="825" y="941"/>
                    </a:cubicBezTo>
                    <a:cubicBezTo>
                      <a:pt x="827" y="940"/>
                      <a:pt x="829" y="937"/>
                      <a:pt x="830" y="935"/>
                    </a:cubicBezTo>
                    <a:cubicBezTo>
                      <a:pt x="830" y="932"/>
                      <a:pt x="830" y="929"/>
                      <a:pt x="829" y="927"/>
                    </a:cubicBezTo>
                    <a:cubicBezTo>
                      <a:pt x="827" y="924"/>
                      <a:pt x="819" y="911"/>
                      <a:pt x="812" y="899"/>
                    </a:cubicBezTo>
                    <a:cubicBezTo>
                      <a:pt x="818" y="895"/>
                      <a:pt x="823" y="890"/>
                      <a:pt x="829" y="886"/>
                    </a:cubicBezTo>
                    <a:cubicBezTo>
                      <a:pt x="839" y="895"/>
                      <a:pt x="850" y="905"/>
                      <a:pt x="853" y="907"/>
                    </a:cubicBezTo>
                    <a:cubicBezTo>
                      <a:pt x="855" y="909"/>
                      <a:pt x="857" y="910"/>
                      <a:pt x="860" y="910"/>
                    </a:cubicBezTo>
                    <a:cubicBezTo>
                      <a:pt x="863" y="910"/>
                      <a:pt x="865" y="909"/>
                      <a:pt x="867" y="907"/>
                    </a:cubicBezTo>
                    <a:cubicBezTo>
                      <a:pt x="870" y="905"/>
                      <a:pt x="871" y="903"/>
                      <a:pt x="871" y="900"/>
                    </a:cubicBezTo>
                    <a:cubicBezTo>
                      <a:pt x="871" y="897"/>
                      <a:pt x="871" y="895"/>
                      <a:pt x="869" y="892"/>
                    </a:cubicBezTo>
                    <a:cubicBezTo>
                      <a:pt x="867" y="890"/>
                      <a:pt x="858" y="878"/>
                      <a:pt x="850" y="866"/>
                    </a:cubicBezTo>
                    <a:cubicBezTo>
                      <a:pt x="855" y="861"/>
                      <a:pt x="860" y="856"/>
                      <a:pt x="865" y="851"/>
                    </a:cubicBezTo>
                    <a:cubicBezTo>
                      <a:pt x="876" y="860"/>
                      <a:pt x="889" y="869"/>
                      <a:pt x="891" y="870"/>
                    </a:cubicBezTo>
                    <a:cubicBezTo>
                      <a:pt x="893" y="872"/>
                      <a:pt x="896" y="873"/>
                      <a:pt x="899" y="872"/>
                    </a:cubicBezTo>
                    <a:cubicBezTo>
                      <a:pt x="901" y="872"/>
                      <a:pt x="904" y="871"/>
                      <a:pt x="906" y="869"/>
                    </a:cubicBezTo>
                    <a:cubicBezTo>
                      <a:pt x="908" y="867"/>
                      <a:pt x="909" y="864"/>
                      <a:pt x="909" y="861"/>
                    </a:cubicBezTo>
                    <a:cubicBezTo>
                      <a:pt x="909" y="859"/>
                      <a:pt x="908" y="856"/>
                      <a:pt x="906" y="854"/>
                    </a:cubicBezTo>
                    <a:cubicBezTo>
                      <a:pt x="904" y="851"/>
                      <a:pt x="894" y="840"/>
                      <a:pt x="884" y="830"/>
                    </a:cubicBezTo>
                    <a:cubicBezTo>
                      <a:pt x="889" y="825"/>
                      <a:pt x="893" y="819"/>
                      <a:pt x="898" y="813"/>
                    </a:cubicBezTo>
                    <a:cubicBezTo>
                      <a:pt x="910" y="820"/>
                      <a:pt x="923" y="828"/>
                      <a:pt x="926" y="830"/>
                    </a:cubicBezTo>
                    <a:cubicBezTo>
                      <a:pt x="928" y="831"/>
                      <a:pt x="931" y="831"/>
                      <a:pt x="933" y="831"/>
                    </a:cubicBezTo>
                    <a:cubicBezTo>
                      <a:pt x="936" y="830"/>
                      <a:pt x="938" y="829"/>
                      <a:pt x="940" y="826"/>
                    </a:cubicBezTo>
                    <a:cubicBezTo>
                      <a:pt x="942" y="824"/>
                      <a:pt x="942" y="821"/>
                      <a:pt x="942" y="819"/>
                    </a:cubicBezTo>
                    <a:cubicBezTo>
                      <a:pt x="942" y="816"/>
                      <a:pt x="941" y="813"/>
                      <a:pt x="939" y="812"/>
                    </a:cubicBezTo>
                    <a:cubicBezTo>
                      <a:pt x="936" y="809"/>
                      <a:pt x="925" y="799"/>
                      <a:pt x="915" y="790"/>
                    </a:cubicBezTo>
                    <a:cubicBezTo>
                      <a:pt x="919" y="784"/>
                      <a:pt x="923" y="778"/>
                      <a:pt x="926" y="772"/>
                    </a:cubicBezTo>
                    <a:cubicBezTo>
                      <a:pt x="939" y="778"/>
                      <a:pt x="953" y="784"/>
                      <a:pt x="956" y="786"/>
                    </a:cubicBezTo>
                    <a:cubicBezTo>
                      <a:pt x="958" y="787"/>
                      <a:pt x="961" y="787"/>
                      <a:pt x="964" y="786"/>
                    </a:cubicBezTo>
                    <a:cubicBezTo>
                      <a:pt x="966" y="785"/>
                      <a:pt x="968" y="783"/>
                      <a:pt x="970" y="781"/>
                    </a:cubicBezTo>
                    <a:cubicBezTo>
                      <a:pt x="971" y="778"/>
                      <a:pt x="971" y="775"/>
                      <a:pt x="971" y="773"/>
                    </a:cubicBezTo>
                    <a:cubicBezTo>
                      <a:pt x="971" y="770"/>
                      <a:pt x="969" y="768"/>
                      <a:pt x="967" y="766"/>
                    </a:cubicBezTo>
                    <a:cubicBezTo>
                      <a:pt x="964" y="764"/>
                      <a:pt x="952" y="755"/>
                      <a:pt x="941" y="747"/>
                    </a:cubicBezTo>
                    <a:cubicBezTo>
                      <a:pt x="944" y="741"/>
                      <a:pt x="947" y="735"/>
                      <a:pt x="950" y="728"/>
                    </a:cubicBezTo>
                    <a:cubicBezTo>
                      <a:pt x="964" y="733"/>
                      <a:pt x="978" y="737"/>
                      <a:pt x="981" y="738"/>
                    </a:cubicBezTo>
                    <a:cubicBezTo>
                      <a:pt x="984" y="739"/>
                      <a:pt x="986" y="739"/>
                      <a:pt x="989" y="738"/>
                    </a:cubicBezTo>
                    <a:cubicBezTo>
                      <a:pt x="991" y="737"/>
                      <a:pt x="993" y="735"/>
                      <a:pt x="994" y="732"/>
                    </a:cubicBezTo>
                    <a:cubicBezTo>
                      <a:pt x="996" y="730"/>
                      <a:pt x="996" y="727"/>
                      <a:pt x="995" y="724"/>
                    </a:cubicBezTo>
                    <a:cubicBezTo>
                      <a:pt x="994" y="722"/>
                      <a:pt x="993" y="719"/>
                      <a:pt x="990" y="718"/>
                    </a:cubicBezTo>
                    <a:cubicBezTo>
                      <a:pt x="987" y="716"/>
                      <a:pt x="974" y="709"/>
                      <a:pt x="962" y="702"/>
                    </a:cubicBezTo>
                    <a:cubicBezTo>
                      <a:pt x="965" y="695"/>
                      <a:pt x="967" y="689"/>
                      <a:pt x="970" y="682"/>
                    </a:cubicBezTo>
                    <a:cubicBezTo>
                      <a:pt x="983" y="685"/>
                      <a:pt x="998" y="688"/>
                      <a:pt x="1001" y="689"/>
                    </a:cubicBezTo>
                    <a:cubicBezTo>
                      <a:pt x="1004" y="690"/>
                      <a:pt x="1007" y="689"/>
                      <a:pt x="1009" y="688"/>
                    </a:cubicBezTo>
                    <a:cubicBezTo>
                      <a:pt x="1011" y="686"/>
                      <a:pt x="1013" y="684"/>
                      <a:pt x="1014" y="681"/>
                    </a:cubicBezTo>
                    <a:cubicBezTo>
                      <a:pt x="1015" y="679"/>
                      <a:pt x="1015" y="676"/>
                      <a:pt x="1014" y="673"/>
                    </a:cubicBezTo>
                    <a:cubicBezTo>
                      <a:pt x="1013" y="671"/>
                      <a:pt x="1011" y="669"/>
                      <a:pt x="1008" y="668"/>
                    </a:cubicBezTo>
                    <a:cubicBezTo>
                      <a:pt x="1005" y="666"/>
                      <a:pt x="991" y="660"/>
                      <a:pt x="979" y="655"/>
                    </a:cubicBezTo>
                    <a:cubicBezTo>
                      <a:pt x="981" y="648"/>
                      <a:pt x="982" y="641"/>
                      <a:pt x="984" y="634"/>
                    </a:cubicBezTo>
                    <a:cubicBezTo>
                      <a:pt x="998" y="636"/>
                      <a:pt x="1013" y="637"/>
                      <a:pt x="1016" y="638"/>
                    </a:cubicBezTo>
                    <a:cubicBezTo>
                      <a:pt x="1019" y="638"/>
                      <a:pt x="1022" y="637"/>
                      <a:pt x="1024" y="635"/>
                    </a:cubicBezTo>
                    <a:cubicBezTo>
                      <a:pt x="1026" y="634"/>
                      <a:pt x="1027" y="631"/>
                      <a:pt x="1028" y="629"/>
                    </a:cubicBezTo>
                    <a:cubicBezTo>
                      <a:pt x="1028" y="626"/>
                      <a:pt x="1028" y="623"/>
                      <a:pt x="1027" y="621"/>
                    </a:cubicBezTo>
                    <a:cubicBezTo>
                      <a:pt x="1026" y="618"/>
                      <a:pt x="1023" y="617"/>
                      <a:pt x="1021" y="616"/>
                    </a:cubicBezTo>
                    <a:cubicBezTo>
                      <a:pt x="1018" y="615"/>
                      <a:pt x="1003" y="610"/>
                      <a:pt x="990" y="606"/>
                    </a:cubicBezTo>
                    <a:cubicBezTo>
                      <a:pt x="991" y="599"/>
                      <a:pt x="992" y="592"/>
                      <a:pt x="993" y="585"/>
                    </a:cubicBezTo>
                    <a:cubicBezTo>
                      <a:pt x="1007" y="585"/>
                      <a:pt x="1022" y="585"/>
                      <a:pt x="1026" y="585"/>
                    </a:cubicBezTo>
                    <a:cubicBezTo>
                      <a:pt x="1028" y="585"/>
                      <a:pt x="1031" y="584"/>
                      <a:pt x="1033" y="582"/>
                    </a:cubicBezTo>
                    <a:cubicBezTo>
                      <a:pt x="1035" y="580"/>
                      <a:pt x="1036" y="578"/>
                      <a:pt x="1036" y="575"/>
                    </a:cubicBezTo>
                    <a:cubicBezTo>
                      <a:pt x="1037" y="572"/>
                      <a:pt x="1036" y="569"/>
                      <a:pt x="1034" y="567"/>
                    </a:cubicBezTo>
                    <a:cubicBezTo>
                      <a:pt x="1033" y="565"/>
                      <a:pt x="1031" y="563"/>
                      <a:pt x="1028" y="563"/>
                    </a:cubicBezTo>
                    <a:cubicBezTo>
                      <a:pt x="1025" y="562"/>
                      <a:pt x="1010" y="559"/>
                      <a:pt x="996" y="556"/>
                    </a:cubicBezTo>
                    <a:cubicBezTo>
                      <a:pt x="997" y="549"/>
                      <a:pt x="997" y="542"/>
                      <a:pt x="997" y="535"/>
                    </a:cubicBezTo>
                    <a:cubicBezTo>
                      <a:pt x="1011" y="533"/>
                      <a:pt x="1026" y="532"/>
                      <a:pt x="1030" y="532"/>
                    </a:cubicBezTo>
                    <a:close/>
                    <a:moveTo>
                      <a:pt x="520" y="935"/>
                    </a:moveTo>
                    <a:cubicBezTo>
                      <a:pt x="291" y="935"/>
                      <a:pt x="106" y="750"/>
                      <a:pt x="106" y="521"/>
                    </a:cubicBezTo>
                    <a:cubicBezTo>
                      <a:pt x="106" y="292"/>
                      <a:pt x="291" y="106"/>
                      <a:pt x="520" y="106"/>
                    </a:cubicBezTo>
                    <a:cubicBezTo>
                      <a:pt x="748" y="106"/>
                      <a:pt x="934" y="292"/>
                      <a:pt x="934" y="521"/>
                    </a:cubicBezTo>
                    <a:cubicBezTo>
                      <a:pt x="934" y="750"/>
                      <a:pt x="748" y="935"/>
                      <a:pt x="520" y="935"/>
                    </a:cubicBezTo>
                    <a:close/>
                  </a:path>
                </a:pathLst>
              </a:custGeom>
              <a:solidFill>
                <a:schemeClr val="accent3"/>
              </a:solidFill>
              <a:ln w="9525">
                <a:noFill/>
                <a:round/>
              </a:ln>
            </p:spPr>
            <p:txBody>
              <a:bodyPr wrap="square" lIns="91440" tIns="45720" rIns="91440" bIns="45720" anchor="ctr">
                <a:normAutofit/>
              </a:bodyPr>
              <a:lstStyle/>
              <a:p>
                <a:pPr algn="ctr"/>
              </a:p>
            </p:txBody>
          </p:sp>
          <p:sp>
            <p:nvSpPr>
              <p:cNvPr id="27" name="iṡļïḋé"/>
              <p:cNvSpPr/>
              <p:nvPr/>
            </p:nvSpPr>
            <p:spPr bwMode="auto">
              <a:xfrm>
                <a:off x="2005" y="2406"/>
                <a:ext cx="23" cy="27"/>
              </a:xfrm>
              <a:custGeom>
                <a:avLst/>
                <a:gdLst/>
                <a:ahLst/>
                <a:cxnLst>
                  <a:cxn ang="0">
                    <a:pos x="14" y="0"/>
                  </a:cxn>
                  <a:cxn ang="0">
                    <a:pos x="0" y="19"/>
                  </a:cxn>
                  <a:cxn ang="0">
                    <a:pos x="15" y="17"/>
                  </a:cxn>
                  <a:cxn ang="0">
                    <a:pos x="14" y="0"/>
                  </a:cxn>
                </a:cxnLst>
                <a:rect l="0" t="0" r="r" b="b"/>
                <a:pathLst>
                  <a:path w="19" h="22">
                    <a:moveTo>
                      <a:pt x="14" y="0"/>
                    </a:moveTo>
                    <a:cubicBezTo>
                      <a:pt x="0" y="19"/>
                      <a:pt x="0" y="19"/>
                      <a:pt x="0" y="19"/>
                    </a:cubicBezTo>
                    <a:cubicBezTo>
                      <a:pt x="5" y="22"/>
                      <a:pt x="11" y="21"/>
                      <a:pt x="15" y="17"/>
                    </a:cubicBezTo>
                    <a:cubicBezTo>
                      <a:pt x="19" y="12"/>
                      <a:pt x="19" y="4"/>
                      <a:pt x="14" y="0"/>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28" name="íŝlïḓê"/>
              <p:cNvSpPr/>
              <p:nvPr/>
            </p:nvSpPr>
            <p:spPr bwMode="auto">
              <a:xfrm>
                <a:off x="1996" y="2400"/>
                <a:ext cx="24" cy="28"/>
              </a:xfrm>
              <a:custGeom>
                <a:avLst/>
                <a:gdLst/>
                <a:ahLst/>
                <a:cxnLst>
                  <a:cxn ang="0">
                    <a:pos x="4" y="6"/>
                  </a:cxn>
                  <a:cxn ang="0">
                    <a:pos x="5" y="23"/>
                  </a:cxn>
                  <a:cxn ang="0">
                    <a:pos x="20" y="3"/>
                  </a:cxn>
                  <a:cxn ang="0">
                    <a:pos x="4" y="6"/>
                  </a:cxn>
                </a:cxnLst>
                <a:rect l="0" t="0" r="r" b="b"/>
                <a:pathLst>
                  <a:path w="20" h="23">
                    <a:moveTo>
                      <a:pt x="4" y="6"/>
                    </a:moveTo>
                    <a:cubicBezTo>
                      <a:pt x="0" y="11"/>
                      <a:pt x="1" y="18"/>
                      <a:pt x="5" y="23"/>
                    </a:cubicBezTo>
                    <a:cubicBezTo>
                      <a:pt x="20" y="3"/>
                      <a:pt x="20" y="3"/>
                      <a:pt x="20" y="3"/>
                    </a:cubicBezTo>
                    <a:cubicBezTo>
                      <a:pt x="15" y="0"/>
                      <a:pt x="8" y="1"/>
                      <a:pt x="4" y="6"/>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29" name="ïs1iḓe"/>
              <p:cNvSpPr/>
              <p:nvPr/>
            </p:nvSpPr>
            <p:spPr bwMode="auto">
              <a:xfrm>
                <a:off x="1966" y="2369"/>
                <a:ext cx="93" cy="95"/>
              </a:xfrm>
              <a:custGeom>
                <a:avLst/>
                <a:gdLst/>
                <a:ahLst/>
                <a:cxnLst>
                  <a:cxn ang="0">
                    <a:pos x="39" y="0"/>
                  </a:cxn>
                  <a:cxn ang="0">
                    <a:pos x="0" y="40"/>
                  </a:cxn>
                  <a:cxn ang="0">
                    <a:pos x="39" y="79"/>
                  </a:cxn>
                  <a:cxn ang="0">
                    <a:pos x="78" y="40"/>
                  </a:cxn>
                  <a:cxn ang="0">
                    <a:pos x="39" y="0"/>
                  </a:cxn>
                  <a:cxn ang="0">
                    <a:pos x="39" y="59"/>
                  </a:cxn>
                  <a:cxn ang="0">
                    <a:pos x="19" y="40"/>
                  </a:cxn>
                  <a:cxn ang="0">
                    <a:pos x="39" y="20"/>
                  </a:cxn>
                  <a:cxn ang="0">
                    <a:pos x="58" y="40"/>
                  </a:cxn>
                  <a:cxn ang="0">
                    <a:pos x="39" y="59"/>
                  </a:cxn>
                </a:cxnLst>
                <a:rect l="0" t="0" r="r" b="b"/>
                <a:pathLst>
                  <a:path w="78" h="79">
                    <a:moveTo>
                      <a:pt x="39" y="0"/>
                    </a:moveTo>
                    <a:cubicBezTo>
                      <a:pt x="17" y="0"/>
                      <a:pt x="0" y="18"/>
                      <a:pt x="0" y="40"/>
                    </a:cubicBezTo>
                    <a:cubicBezTo>
                      <a:pt x="0" y="61"/>
                      <a:pt x="17" y="79"/>
                      <a:pt x="39" y="79"/>
                    </a:cubicBezTo>
                    <a:cubicBezTo>
                      <a:pt x="60" y="79"/>
                      <a:pt x="78" y="61"/>
                      <a:pt x="78" y="40"/>
                    </a:cubicBezTo>
                    <a:cubicBezTo>
                      <a:pt x="78" y="18"/>
                      <a:pt x="60" y="0"/>
                      <a:pt x="39" y="0"/>
                    </a:cubicBezTo>
                    <a:close/>
                    <a:moveTo>
                      <a:pt x="39" y="59"/>
                    </a:moveTo>
                    <a:cubicBezTo>
                      <a:pt x="28" y="59"/>
                      <a:pt x="19" y="51"/>
                      <a:pt x="19" y="40"/>
                    </a:cubicBezTo>
                    <a:cubicBezTo>
                      <a:pt x="19" y="29"/>
                      <a:pt x="28" y="20"/>
                      <a:pt x="39" y="20"/>
                    </a:cubicBezTo>
                    <a:cubicBezTo>
                      <a:pt x="50" y="20"/>
                      <a:pt x="58" y="29"/>
                      <a:pt x="58" y="40"/>
                    </a:cubicBezTo>
                    <a:cubicBezTo>
                      <a:pt x="58" y="51"/>
                      <a:pt x="50" y="59"/>
                      <a:pt x="39" y="59"/>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30" name="îṣ1ídé"/>
              <p:cNvSpPr/>
              <p:nvPr/>
            </p:nvSpPr>
            <p:spPr bwMode="auto">
              <a:xfrm>
                <a:off x="1853" y="2258"/>
                <a:ext cx="319" cy="317"/>
              </a:xfrm>
              <a:custGeom>
                <a:avLst/>
                <a:gdLst/>
                <a:ahLst/>
                <a:cxnLst>
                  <a:cxn ang="0">
                    <a:pos x="264" y="129"/>
                  </a:cxn>
                  <a:cxn ang="0">
                    <a:pos x="259" y="112"/>
                  </a:cxn>
                  <a:cxn ang="0">
                    <a:pos x="256" y="100"/>
                  </a:cxn>
                  <a:cxn ang="0">
                    <a:pos x="254" y="83"/>
                  </a:cxn>
                  <a:cxn ang="0">
                    <a:pos x="230" y="81"/>
                  </a:cxn>
                  <a:cxn ang="0">
                    <a:pos x="240" y="55"/>
                  </a:cxn>
                  <a:cxn ang="0">
                    <a:pos x="212" y="56"/>
                  </a:cxn>
                  <a:cxn ang="0">
                    <a:pos x="218" y="32"/>
                  </a:cxn>
                  <a:cxn ang="0">
                    <a:pos x="202" y="25"/>
                  </a:cxn>
                  <a:cxn ang="0">
                    <a:pos x="191" y="19"/>
                  </a:cxn>
                  <a:cxn ang="0">
                    <a:pos x="177" y="9"/>
                  </a:cxn>
                  <a:cxn ang="0">
                    <a:pos x="159" y="26"/>
                  </a:cxn>
                  <a:cxn ang="0">
                    <a:pos x="147" y="0"/>
                  </a:cxn>
                  <a:cxn ang="0">
                    <a:pos x="133" y="22"/>
                  </a:cxn>
                  <a:cxn ang="0">
                    <a:pos x="119" y="0"/>
                  </a:cxn>
                  <a:cxn ang="0">
                    <a:pos x="106" y="26"/>
                  </a:cxn>
                  <a:cxn ang="0">
                    <a:pos x="88" y="9"/>
                  </a:cxn>
                  <a:cxn ang="0">
                    <a:pos x="74" y="19"/>
                  </a:cxn>
                  <a:cxn ang="0">
                    <a:pos x="64" y="25"/>
                  </a:cxn>
                  <a:cxn ang="0">
                    <a:pos x="48" y="32"/>
                  </a:cxn>
                  <a:cxn ang="0">
                    <a:pos x="54" y="56"/>
                  </a:cxn>
                  <a:cxn ang="0">
                    <a:pos x="25" y="55"/>
                  </a:cxn>
                  <a:cxn ang="0">
                    <a:pos x="35" y="81"/>
                  </a:cxn>
                  <a:cxn ang="0">
                    <a:pos x="11" y="83"/>
                  </a:cxn>
                  <a:cxn ang="0">
                    <a:pos x="9" y="100"/>
                  </a:cxn>
                  <a:cxn ang="0">
                    <a:pos x="7" y="112"/>
                  </a:cxn>
                  <a:cxn ang="0">
                    <a:pos x="1" y="129"/>
                  </a:cxn>
                  <a:cxn ang="0">
                    <a:pos x="23" y="140"/>
                  </a:cxn>
                  <a:cxn ang="0">
                    <a:pos x="3" y="160"/>
                  </a:cxn>
                  <a:cxn ang="0">
                    <a:pos x="29" y="171"/>
                  </a:cxn>
                  <a:cxn ang="0">
                    <a:pos x="14" y="190"/>
                  </a:cxn>
                  <a:cxn ang="0">
                    <a:pos x="26" y="203"/>
                  </a:cxn>
                  <a:cxn ang="0">
                    <a:pos x="33" y="213"/>
                  </a:cxn>
                  <a:cxn ang="0">
                    <a:pos x="42" y="228"/>
                  </a:cxn>
                  <a:cxn ang="0">
                    <a:pos x="65" y="220"/>
                  </a:cxn>
                  <a:cxn ang="0">
                    <a:pos x="66" y="248"/>
                  </a:cxn>
                  <a:cxn ang="0">
                    <a:pos x="92" y="235"/>
                  </a:cxn>
                  <a:cxn ang="0">
                    <a:pos x="96" y="259"/>
                  </a:cxn>
                  <a:cxn ang="0">
                    <a:pos x="113" y="259"/>
                  </a:cxn>
                  <a:cxn ang="0">
                    <a:pos x="125" y="261"/>
                  </a:cxn>
                  <a:cxn ang="0">
                    <a:pos x="140" y="261"/>
                  </a:cxn>
                  <a:cxn ang="0">
                    <a:pos x="152" y="259"/>
                  </a:cxn>
                  <a:cxn ang="0">
                    <a:pos x="170" y="259"/>
                  </a:cxn>
                  <a:cxn ang="0">
                    <a:pos x="174" y="235"/>
                  </a:cxn>
                  <a:cxn ang="0">
                    <a:pos x="199" y="248"/>
                  </a:cxn>
                  <a:cxn ang="0">
                    <a:pos x="201" y="220"/>
                  </a:cxn>
                  <a:cxn ang="0">
                    <a:pos x="224" y="228"/>
                  </a:cxn>
                  <a:cxn ang="0">
                    <a:pos x="233" y="213"/>
                  </a:cxn>
                  <a:cxn ang="0">
                    <a:pos x="240" y="203"/>
                  </a:cxn>
                  <a:cxn ang="0">
                    <a:pos x="251" y="190"/>
                  </a:cxn>
                  <a:cxn ang="0">
                    <a:pos x="236" y="171"/>
                  </a:cxn>
                  <a:cxn ang="0">
                    <a:pos x="263" y="160"/>
                  </a:cxn>
                  <a:cxn ang="0">
                    <a:pos x="243" y="140"/>
                  </a:cxn>
                  <a:cxn ang="0">
                    <a:pos x="133" y="45"/>
                  </a:cxn>
                </a:cxnLst>
                <a:rect l="0" t="0" r="r" b="b"/>
                <a:pathLst>
                  <a:path w="266" h="265">
                    <a:moveTo>
                      <a:pt x="260" y="139"/>
                    </a:moveTo>
                    <a:cubicBezTo>
                      <a:pt x="262" y="139"/>
                      <a:pt x="263" y="138"/>
                      <a:pt x="264" y="137"/>
                    </a:cubicBezTo>
                    <a:cubicBezTo>
                      <a:pt x="265" y="136"/>
                      <a:pt x="266" y="134"/>
                      <a:pt x="266" y="133"/>
                    </a:cubicBezTo>
                    <a:cubicBezTo>
                      <a:pt x="266" y="131"/>
                      <a:pt x="265" y="130"/>
                      <a:pt x="264" y="129"/>
                    </a:cubicBezTo>
                    <a:cubicBezTo>
                      <a:pt x="263" y="128"/>
                      <a:pt x="262" y="127"/>
                      <a:pt x="260" y="127"/>
                    </a:cubicBezTo>
                    <a:cubicBezTo>
                      <a:pt x="259" y="127"/>
                      <a:pt x="250" y="126"/>
                      <a:pt x="243" y="125"/>
                    </a:cubicBezTo>
                    <a:cubicBezTo>
                      <a:pt x="243" y="122"/>
                      <a:pt x="242" y="120"/>
                      <a:pt x="242" y="117"/>
                    </a:cubicBezTo>
                    <a:cubicBezTo>
                      <a:pt x="249" y="115"/>
                      <a:pt x="257" y="113"/>
                      <a:pt x="259" y="112"/>
                    </a:cubicBezTo>
                    <a:cubicBezTo>
                      <a:pt x="260" y="112"/>
                      <a:pt x="261" y="111"/>
                      <a:pt x="262" y="109"/>
                    </a:cubicBezTo>
                    <a:cubicBezTo>
                      <a:pt x="263" y="108"/>
                      <a:pt x="263" y="107"/>
                      <a:pt x="263" y="105"/>
                    </a:cubicBezTo>
                    <a:cubicBezTo>
                      <a:pt x="262" y="104"/>
                      <a:pt x="262" y="102"/>
                      <a:pt x="261" y="101"/>
                    </a:cubicBezTo>
                    <a:cubicBezTo>
                      <a:pt x="259" y="101"/>
                      <a:pt x="258" y="100"/>
                      <a:pt x="256" y="100"/>
                    </a:cubicBezTo>
                    <a:cubicBezTo>
                      <a:pt x="255" y="100"/>
                      <a:pt x="246" y="101"/>
                      <a:pt x="239" y="102"/>
                    </a:cubicBezTo>
                    <a:cubicBezTo>
                      <a:pt x="238" y="100"/>
                      <a:pt x="237" y="97"/>
                      <a:pt x="236" y="95"/>
                    </a:cubicBezTo>
                    <a:cubicBezTo>
                      <a:pt x="243" y="91"/>
                      <a:pt x="250" y="87"/>
                      <a:pt x="252" y="86"/>
                    </a:cubicBezTo>
                    <a:cubicBezTo>
                      <a:pt x="253" y="86"/>
                      <a:pt x="254" y="84"/>
                      <a:pt x="254" y="83"/>
                    </a:cubicBezTo>
                    <a:cubicBezTo>
                      <a:pt x="255" y="82"/>
                      <a:pt x="255" y="80"/>
                      <a:pt x="254" y="79"/>
                    </a:cubicBezTo>
                    <a:cubicBezTo>
                      <a:pt x="254" y="77"/>
                      <a:pt x="253" y="76"/>
                      <a:pt x="251" y="76"/>
                    </a:cubicBezTo>
                    <a:cubicBezTo>
                      <a:pt x="250" y="75"/>
                      <a:pt x="248" y="75"/>
                      <a:pt x="247" y="75"/>
                    </a:cubicBezTo>
                    <a:cubicBezTo>
                      <a:pt x="245" y="76"/>
                      <a:pt x="237" y="78"/>
                      <a:pt x="230" y="81"/>
                    </a:cubicBezTo>
                    <a:cubicBezTo>
                      <a:pt x="229" y="79"/>
                      <a:pt x="228" y="76"/>
                      <a:pt x="226" y="74"/>
                    </a:cubicBezTo>
                    <a:cubicBezTo>
                      <a:pt x="232" y="69"/>
                      <a:pt x="238" y="64"/>
                      <a:pt x="240" y="62"/>
                    </a:cubicBezTo>
                    <a:cubicBezTo>
                      <a:pt x="241" y="61"/>
                      <a:pt x="241" y="60"/>
                      <a:pt x="241" y="59"/>
                    </a:cubicBezTo>
                    <a:cubicBezTo>
                      <a:pt x="242" y="57"/>
                      <a:pt x="241" y="56"/>
                      <a:pt x="240" y="55"/>
                    </a:cubicBezTo>
                    <a:cubicBezTo>
                      <a:pt x="239" y="53"/>
                      <a:pt x="238" y="52"/>
                      <a:pt x="237" y="52"/>
                    </a:cubicBezTo>
                    <a:cubicBezTo>
                      <a:pt x="235" y="52"/>
                      <a:pt x="234" y="52"/>
                      <a:pt x="233" y="53"/>
                    </a:cubicBezTo>
                    <a:cubicBezTo>
                      <a:pt x="231" y="54"/>
                      <a:pt x="224" y="58"/>
                      <a:pt x="217" y="62"/>
                    </a:cubicBezTo>
                    <a:cubicBezTo>
                      <a:pt x="216" y="60"/>
                      <a:pt x="214" y="58"/>
                      <a:pt x="212" y="56"/>
                    </a:cubicBezTo>
                    <a:cubicBezTo>
                      <a:pt x="217" y="50"/>
                      <a:pt x="222" y="43"/>
                      <a:pt x="223" y="42"/>
                    </a:cubicBezTo>
                    <a:cubicBezTo>
                      <a:pt x="224" y="41"/>
                      <a:pt x="224" y="39"/>
                      <a:pt x="224" y="38"/>
                    </a:cubicBezTo>
                    <a:cubicBezTo>
                      <a:pt x="224" y="36"/>
                      <a:pt x="223" y="35"/>
                      <a:pt x="222" y="34"/>
                    </a:cubicBezTo>
                    <a:cubicBezTo>
                      <a:pt x="221" y="33"/>
                      <a:pt x="219" y="32"/>
                      <a:pt x="218" y="32"/>
                    </a:cubicBezTo>
                    <a:cubicBezTo>
                      <a:pt x="216" y="32"/>
                      <a:pt x="215" y="33"/>
                      <a:pt x="214" y="34"/>
                    </a:cubicBezTo>
                    <a:cubicBezTo>
                      <a:pt x="213" y="35"/>
                      <a:pt x="206" y="41"/>
                      <a:pt x="201" y="46"/>
                    </a:cubicBezTo>
                    <a:cubicBezTo>
                      <a:pt x="199" y="44"/>
                      <a:pt x="197" y="43"/>
                      <a:pt x="194" y="41"/>
                    </a:cubicBezTo>
                    <a:cubicBezTo>
                      <a:pt x="198" y="34"/>
                      <a:pt x="201" y="27"/>
                      <a:pt x="202" y="25"/>
                    </a:cubicBezTo>
                    <a:cubicBezTo>
                      <a:pt x="202" y="24"/>
                      <a:pt x="202" y="22"/>
                      <a:pt x="202" y="21"/>
                    </a:cubicBezTo>
                    <a:cubicBezTo>
                      <a:pt x="201" y="19"/>
                      <a:pt x="201" y="18"/>
                      <a:pt x="199" y="17"/>
                    </a:cubicBezTo>
                    <a:cubicBezTo>
                      <a:pt x="198" y="17"/>
                      <a:pt x="196" y="17"/>
                      <a:pt x="195" y="17"/>
                    </a:cubicBezTo>
                    <a:cubicBezTo>
                      <a:pt x="194" y="17"/>
                      <a:pt x="192" y="18"/>
                      <a:pt x="191" y="19"/>
                    </a:cubicBezTo>
                    <a:cubicBezTo>
                      <a:pt x="190" y="20"/>
                      <a:pt x="186" y="27"/>
                      <a:pt x="181" y="34"/>
                    </a:cubicBezTo>
                    <a:cubicBezTo>
                      <a:pt x="179" y="32"/>
                      <a:pt x="176" y="31"/>
                      <a:pt x="174" y="30"/>
                    </a:cubicBezTo>
                    <a:cubicBezTo>
                      <a:pt x="176" y="23"/>
                      <a:pt x="178" y="15"/>
                      <a:pt x="178" y="13"/>
                    </a:cubicBezTo>
                    <a:cubicBezTo>
                      <a:pt x="178" y="12"/>
                      <a:pt x="178" y="10"/>
                      <a:pt x="177" y="9"/>
                    </a:cubicBezTo>
                    <a:cubicBezTo>
                      <a:pt x="176" y="8"/>
                      <a:pt x="175" y="7"/>
                      <a:pt x="174" y="6"/>
                    </a:cubicBezTo>
                    <a:cubicBezTo>
                      <a:pt x="172" y="6"/>
                      <a:pt x="171" y="6"/>
                      <a:pt x="170" y="6"/>
                    </a:cubicBezTo>
                    <a:cubicBezTo>
                      <a:pt x="168" y="7"/>
                      <a:pt x="167" y="8"/>
                      <a:pt x="167" y="9"/>
                    </a:cubicBezTo>
                    <a:cubicBezTo>
                      <a:pt x="166" y="11"/>
                      <a:pt x="162" y="19"/>
                      <a:pt x="159" y="26"/>
                    </a:cubicBezTo>
                    <a:cubicBezTo>
                      <a:pt x="157" y="25"/>
                      <a:pt x="154" y="24"/>
                      <a:pt x="152" y="24"/>
                    </a:cubicBezTo>
                    <a:cubicBezTo>
                      <a:pt x="152" y="16"/>
                      <a:pt x="152" y="8"/>
                      <a:pt x="152" y="6"/>
                    </a:cubicBezTo>
                    <a:cubicBezTo>
                      <a:pt x="152" y="5"/>
                      <a:pt x="151" y="3"/>
                      <a:pt x="151" y="2"/>
                    </a:cubicBezTo>
                    <a:cubicBezTo>
                      <a:pt x="150" y="1"/>
                      <a:pt x="148" y="1"/>
                      <a:pt x="147" y="0"/>
                    </a:cubicBezTo>
                    <a:cubicBezTo>
                      <a:pt x="145" y="0"/>
                      <a:pt x="144" y="1"/>
                      <a:pt x="143" y="1"/>
                    </a:cubicBezTo>
                    <a:cubicBezTo>
                      <a:pt x="141" y="2"/>
                      <a:pt x="140" y="3"/>
                      <a:pt x="140" y="5"/>
                    </a:cubicBezTo>
                    <a:cubicBezTo>
                      <a:pt x="140" y="7"/>
                      <a:pt x="138" y="15"/>
                      <a:pt x="137" y="22"/>
                    </a:cubicBezTo>
                    <a:cubicBezTo>
                      <a:pt x="135" y="22"/>
                      <a:pt x="134" y="22"/>
                      <a:pt x="133" y="22"/>
                    </a:cubicBezTo>
                    <a:cubicBezTo>
                      <a:pt x="132" y="22"/>
                      <a:pt x="130" y="22"/>
                      <a:pt x="129" y="22"/>
                    </a:cubicBezTo>
                    <a:cubicBezTo>
                      <a:pt x="127" y="15"/>
                      <a:pt x="126" y="7"/>
                      <a:pt x="125" y="5"/>
                    </a:cubicBezTo>
                    <a:cubicBezTo>
                      <a:pt x="125" y="3"/>
                      <a:pt x="124" y="2"/>
                      <a:pt x="123" y="1"/>
                    </a:cubicBezTo>
                    <a:cubicBezTo>
                      <a:pt x="122" y="1"/>
                      <a:pt x="120" y="0"/>
                      <a:pt x="119" y="0"/>
                    </a:cubicBezTo>
                    <a:cubicBezTo>
                      <a:pt x="117" y="1"/>
                      <a:pt x="116" y="1"/>
                      <a:pt x="115" y="2"/>
                    </a:cubicBezTo>
                    <a:cubicBezTo>
                      <a:pt x="114" y="3"/>
                      <a:pt x="113" y="5"/>
                      <a:pt x="113" y="6"/>
                    </a:cubicBezTo>
                    <a:cubicBezTo>
                      <a:pt x="113" y="8"/>
                      <a:pt x="114" y="16"/>
                      <a:pt x="114" y="24"/>
                    </a:cubicBezTo>
                    <a:cubicBezTo>
                      <a:pt x="111" y="24"/>
                      <a:pt x="109" y="25"/>
                      <a:pt x="106" y="26"/>
                    </a:cubicBezTo>
                    <a:cubicBezTo>
                      <a:pt x="103" y="19"/>
                      <a:pt x="100" y="11"/>
                      <a:pt x="99" y="9"/>
                    </a:cubicBezTo>
                    <a:cubicBezTo>
                      <a:pt x="98" y="8"/>
                      <a:pt x="97" y="7"/>
                      <a:pt x="96" y="6"/>
                    </a:cubicBezTo>
                    <a:cubicBezTo>
                      <a:pt x="95" y="6"/>
                      <a:pt x="93" y="6"/>
                      <a:pt x="92" y="6"/>
                    </a:cubicBezTo>
                    <a:cubicBezTo>
                      <a:pt x="90" y="7"/>
                      <a:pt x="89" y="8"/>
                      <a:pt x="88" y="9"/>
                    </a:cubicBezTo>
                    <a:cubicBezTo>
                      <a:pt x="88" y="10"/>
                      <a:pt x="87" y="12"/>
                      <a:pt x="88" y="13"/>
                    </a:cubicBezTo>
                    <a:cubicBezTo>
                      <a:pt x="88" y="15"/>
                      <a:pt x="90" y="23"/>
                      <a:pt x="92" y="30"/>
                    </a:cubicBezTo>
                    <a:cubicBezTo>
                      <a:pt x="89" y="31"/>
                      <a:pt x="87" y="32"/>
                      <a:pt x="84" y="34"/>
                    </a:cubicBezTo>
                    <a:cubicBezTo>
                      <a:pt x="80" y="27"/>
                      <a:pt x="75" y="20"/>
                      <a:pt x="74" y="19"/>
                    </a:cubicBezTo>
                    <a:cubicBezTo>
                      <a:pt x="73" y="18"/>
                      <a:pt x="72" y="17"/>
                      <a:pt x="71" y="17"/>
                    </a:cubicBezTo>
                    <a:cubicBezTo>
                      <a:pt x="69" y="17"/>
                      <a:pt x="68" y="17"/>
                      <a:pt x="66" y="17"/>
                    </a:cubicBezTo>
                    <a:cubicBezTo>
                      <a:pt x="65" y="18"/>
                      <a:pt x="64" y="19"/>
                      <a:pt x="64" y="21"/>
                    </a:cubicBezTo>
                    <a:cubicBezTo>
                      <a:pt x="63" y="22"/>
                      <a:pt x="63" y="24"/>
                      <a:pt x="64" y="25"/>
                    </a:cubicBezTo>
                    <a:cubicBezTo>
                      <a:pt x="64" y="27"/>
                      <a:pt x="68" y="34"/>
                      <a:pt x="71" y="41"/>
                    </a:cubicBezTo>
                    <a:cubicBezTo>
                      <a:pt x="69" y="43"/>
                      <a:pt x="67" y="44"/>
                      <a:pt x="65" y="46"/>
                    </a:cubicBezTo>
                    <a:cubicBezTo>
                      <a:pt x="59" y="41"/>
                      <a:pt x="53" y="35"/>
                      <a:pt x="52" y="34"/>
                    </a:cubicBezTo>
                    <a:cubicBezTo>
                      <a:pt x="51" y="33"/>
                      <a:pt x="49" y="32"/>
                      <a:pt x="48" y="32"/>
                    </a:cubicBezTo>
                    <a:cubicBezTo>
                      <a:pt x="46" y="32"/>
                      <a:pt x="45" y="33"/>
                      <a:pt x="44" y="34"/>
                    </a:cubicBezTo>
                    <a:cubicBezTo>
                      <a:pt x="43" y="35"/>
                      <a:pt x="42" y="36"/>
                      <a:pt x="42" y="38"/>
                    </a:cubicBezTo>
                    <a:cubicBezTo>
                      <a:pt x="42" y="39"/>
                      <a:pt x="42" y="41"/>
                      <a:pt x="43" y="42"/>
                    </a:cubicBezTo>
                    <a:cubicBezTo>
                      <a:pt x="44" y="43"/>
                      <a:pt x="49" y="50"/>
                      <a:pt x="54" y="56"/>
                    </a:cubicBezTo>
                    <a:cubicBezTo>
                      <a:pt x="52" y="58"/>
                      <a:pt x="50" y="60"/>
                      <a:pt x="48" y="62"/>
                    </a:cubicBezTo>
                    <a:cubicBezTo>
                      <a:pt x="42" y="58"/>
                      <a:pt x="35" y="54"/>
                      <a:pt x="33" y="53"/>
                    </a:cubicBezTo>
                    <a:cubicBezTo>
                      <a:pt x="32" y="52"/>
                      <a:pt x="30" y="52"/>
                      <a:pt x="29" y="52"/>
                    </a:cubicBezTo>
                    <a:cubicBezTo>
                      <a:pt x="27" y="52"/>
                      <a:pt x="26" y="53"/>
                      <a:pt x="25" y="55"/>
                    </a:cubicBezTo>
                    <a:cubicBezTo>
                      <a:pt x="24" y="56"/>
                      <a:pt x="24" y="57"/>
                      <a:pt x="24" y="59"/>
                    </a:cubicBezTo>
                    <a:cubicBezTo>
                      <a:pt x="24" y="60"/>
                      <a:pt x="25" y="61"/>
                      <a:pt x="26" y="62"/>
                    </a:cubicBezTo>
                    <a:cubicBezTo>
                      <a:pt x="27" y="64"/>
                      <a:pt x="34" y="69"/>
                      <a:pt x="39" y="74"/>
                    </a:cubicBezTo>
                    <a:cubicBezTo>
                      <a:pt x="38" y="76"/>
                      <a:pt x="37" y="79"/>
                      <a:pt x="35" y="81"/>
                    </a:cubicBezTo>
                    <a:cubicBezTo>
                      <a:pt x="28" y="78"/>
                      <a:pt x="20" y="76"/>
                      <a:pt x="19" y="75"/>
                    </a:cubicBezTo>
                    <a:cubicBezTo>
                      <a:pt x="17" y="75"/>
                      <a:pt x="16" y="75"/>
                      <a:pt x="14" y="76"/>
                    </a:cubicBezTo>
                    <a:cubicBezTo>
                      <a:pt x="13" y="76"/>
                      <a:pt x="12" y="77"/>
                      <a:pt x="11" y="79"/>
                    </a:cubicBezTo>
                    <a:cubicBezTo>
                      <a:pt x="11" y="80"/>
                      <a:pt x="11" y="81"/>
                      <a:pt x="11" y="83"/>
                    </a:cubicBezTo>
                    <a:cubicBezTo>
                      <a:pt x="12" y="84"/>
                      <a:pt x="12" y="86"/>
                      <a:pt x="14" y="86"/>
                    </a:cubicBezTo>
                    <a:cubicBezTo>
                      <a:pt x="15" y="87"/>
                      <a:pt x="23" y="91"/>
                      <a:pt x="29" y="95"/>
                    </a:cubicBezTo>
                    <a:cubicBezTo>
                      <a:pt x="28" y="97"/>
                      <a:pt x="28" y="100"/>
                      <a:pt x="27" y="102"/>
                    </a:cubicBezTo>
                    <a:cubicBezTo>
                      <a:pt x="19" y="101"/>
                      <a:pt x="11" y="100"/>
                      <a:pt x="9" y="100"/>
                    </a:cubicBezTo>
                    <a:cubicBezTo>
                      <a:pt x="8" y="100"/>
                      <a:pt x="6" y="101"/>
                      <a:pt x="5" y="101"/>
                    </a:cubicBezTo>
                    <a:cubicBezTo>
                      <a:pt x="4" y="102"/>
                      <a:pt x="3" y="104"/>
                      <a:pt x="3" y="105"/>
                    </a:cubicBezTo>
                    <a:cubicBezTo>
                      <a:pt x="2" y="107"/>
                      <a:pt x="3" y="108"/>
                      <a:pt x="3" y="109"/>
                    </a:cubicBezTo>
                    <a:cubicBezTo>
                      <a:pt x="4" y="111"/>
                      <a:pt x="5" y="112"/>
                      <a:pt x="7" y="112"/>
                    </a:cubicBezTo>
                    <a:cubicBezTo>
                      <a:pt x="8" y="113"/>
                      <a:pt x="16" y="115"/>
                      <a:pt x="24" y="117"/>
                    </a:cubicBezTo>
                    <a:cubicBezTo>
                      <a:pt x="23" y="120"/>
                      <a:pt x="23" y="122"/>
                      <a:pt x="23" y="125"/>
                    </a:cubicBezTo>
                    <a:cubicBezTo>
                      <a:pt x="15" y="126"/>
                      <a:pt x="7" y="127"/>
                      <a:pt x="5" y="127"/>
                    </a:cubicBezTo>
                    <a:cubicBezTo>
                      <a:pt x="4" y="127"/>
                      <a:pt x="2" y="128"/>
                      <a:pt x="1" y="129"/>
                    </a:cubicBezTo>
                    <a:cubicBezTo>
                      <a:pt x="0" y="130"/>
                      <a:pt x="0" y="131"/>
                      <a:pt x="0" y="133"/>
                    </a:cubicBezTo>
                    <a:cubicBezTo>
                      <a:pt x="0" y="134"/>
                      <a:pt x="0" y="136"/>
                      <a:pt x="1" y="137"/>
                    </a:cubicBezTo>
                    <a:cubicBezTo>
                      <a:pt x="2" y="138"/>
                      <a:pt x="4" y="139"/>
                      <a:pt x="5" y="139"/>
                    </a:cubicBezTo>
                    <a:cubicBezTo>
                      <a:pt x="7" y="139"/>
                      <a:pt x="15" y="140"/>
                      <a:pt x="23" y="140"/>
                    </a:cubicBezTo>
                    <a:cubicBezTo>
                      <a:pt x="23" y="143"/>
                      <a:pt x="23" y="146"/>
                      <a:pt x="24" y="148"/>
                    </a:cubicBezTo>
                    <a:cubicBezTo>
                      <a:pt x="16" y="150"/>
                      <a:pt x="8" y="153"/>
                      <a:pt x="7" y="153"/>
                    </a:cubicBezTo>
                    <a:cubicBezTo>
                      <a:pt x="5" y="154"/>
                      <a:pt x="4" y="155"/>
                      <a:pt x="3" y="156"/>
                    </a:cubicBezTo>
                    <a:cubicBezTo>
                      <a:pt x="3" y="157"/>
                      <a:pt x="2" y="159"/>
                      <a:pt x="3" y="160"/>
                    </a:cubicBezTo>
                    <a:cubicBezTo>
                      <a:pt x="3" y="162"/>
                      <a:pt x="4" y="163"/>
                      <a:pt x="5" y="164"/>
                    </a:cubicBezTo>
                    <a:cubicBezTo>
                      <a:pt x="6" y="165"/>
                      <a:pt x="8" y="165"/>
                      <a:pt x="9" y="165"/>
                    </a:cubicBezTo>
                    <a:cubicBezTo>
                      <a:pt x="11" y="165"/>
                      <a:pt x="19" y="164"/>
                      <a:pt x="27" y="163"/>
                    </a:cubicBezTo>
                    <a:cubicBezTo>
                      <a:pt x="28" y="166"/>
                      <a:pt x="28" y="168"/>
                      <a:pt x="29" y="171"/>
                    </a:cubicBezTo>
                    <a:cubicBezTo>
                      <a:pt x="23" y="174"/>
                      <a:pt x="15" y="178"/>
                      <a:pt x="14" y="179"/>
                    </a:cubicBezTo>
                    <a:cubicBezTo>
                      <a:pt x="12" y="180"/>
                      <a:pt x="12" y="181"/>
                      <a:pt x="11" y="183"/>
                    </a:cubicBezTo>
                    <a:cubicBezTo>
                      <a:pt x="11" y="184"/>
                      <a:pt x="11" y="186"/>
                      <a:pt x="11" y="187"/>
                    </a:cubicBezTo>
                    <a:cubicBezTo>
                      <a:pt x="12" y="188"/>
                      <a:pt x="13" y="189"/>
                      <a:pt x="14" y="190"/>
                    </a:cubicBezTo>
                    <a:cubicBezTo>
                      <a:pt x="16" y="191"/>
                      <a:pt x="17" y="191"/>
                      <a:pt x="19" y="190"/>
                    </a:cubicBezTo>
                    <a:cubicBezTo>
                      <a:pt x="20" y="190"/>
                      <a:pt x="28" y="187"/>
                      <a:pt x="35" y="185"/>
                    </a:cubicBezTo>
                    <a:cubicBezTo>
                      <a:pt x="37" y="187"/>
                      <a:pt x="38" y="189"/>
                      <a:pt x="39" y="191"/>
                    </a:cubicBezTo>
                    <a:cubicBezTo>
                      <a:pt x="34" y="196"/>
                      <a:pt x="27" y="202"/>
                      <a:pt x="26" y="203"/>
                    </a:cubicBezTo>
                    <a:cubicBezTo>
                      <a:pt x="25" y="204"/>
                      <a:pt x="24" y="205"/>
                      <a:pt x="24" y="207"/>
                    </a:cubicBezTo>
                    <a:cubicBezTo>
                      <a:pt x="24" y="208"/>
                      <a:pt x="24" y="210"/>
                      <a:pt x="25" y="211"/>
                    </a:cubicBezTo>
                    <a:cubicBezTo>
                      <a:pt x="26" y="212"/>
                      <a:pt x="27" y="213"/>
                      <a:pt x="29" y="213"/>
                    </a:cubicBezTo>
                    <a:cubicBezTo>
                      <a:pt x="30" y="214"/>
                      <a:pt x="32" y="214"/>
                      <a:pt x="33" y="213"/>
                    </a:cubicBezTo>
                    <a:cubicBezTo>
                      <a:pt x="35" y="212"/>
                      <a:pt x="42" y="208"/>
                      <a:pt x="48" y="204"/>
                    </a:cubicBezTo>
                    <a:cubicBezTo>
                      <a:pt x="50" y="206"/>
                      <a:pt x="52" y="208"/>
                      <a:pt x="54" y="209"/>
                    </a:cubicBezTo>
                    <a:cubicBezTo>
                      <a:pt x="49" y="216"/>
                      <a:pt x="44" y="222"/>
                      <a:pt x="43" y="224"/>
                    </a:cubicBezTo>
                    <a:cubicBezTo>
                      <a:pt x="42" y="225"/>
                      <a:pt x="42" y="227"/>
                      <a:pt x="42" y="228"/>
                    </a:cubicBezTo>
                    <a:cubicBezTo>
                      <a:pt x="42" y="229"/>
                      <a:pt x="43" y="231"/>
                      <a:pt x="44" y="232"/>
                    </a:cubicBezTo>
                    <a:cubicBezTo>
                      <a:pt x="45" y="233"/>
                      <a:pt x="46" y="233"/>
                      <a:pt x="48" y="233"/>
                    </a:cubicBezTo>
                    <a:cubicBezTo>
                      <a:pt x="49" y="233"/>
                      <a:pt x="51" y="233"/>
                      <a:pt x="52" y="232"/>
                    </a:cubicBezTo>
                    <a:cubicBezTo>
                      <a:pt x="53" y="231"/>
                      <a:pt x="59" y="225"/>
                      <a:pt x="65" y="220"/>
                    </a:cubicBezTo>
                    <a:cubicBezTo>
                      <a:pt x="67" y="221"/>
                      <a:pt x="69" y="223"/>
                      <a:pt x="71" y="224"/>
                    </a:cubicBezTo>
                    <a:cubicBezTo>
                      <a:pt x="68" y="231"/>
                      <a:pt x="64" y="239"/>
                      <a:pt x="64" y="241"/>
                    </a:cubicBezTo>
                    <a:cubicBezTo>
                      <a:pt x="63" y="242"/>
                      <a:pt x="63" y="243"/>
                      <a:pt x="64" y="245"/>
                    </a:cubicBezTo>
                    <a:cubicBezTo>
                      <a:pt x="64" y="246"/>
                      <a:pt x="65" y="247"/>
                      <a:pt x="66" y="248"/>
                    </a:cubicBezTo>
                    <a:cubicBezTo>
                      <a:pt x="68" y="249"/>
                      <a:pt x="69" y="249"/>
                      <a:pt x="71" y="249"/>
                    </a:cubicBezTo>
                    <a:cubicBezTo>
                      <a:pt x="72" y="249"/>
                      <a:pt x="73" y="248"/>
                      <a:pt x="74" y="247"/>
                    </a:cubicBezTo>
                    <a:cubicBezTo>
                      <a:pt x="75" y="245"/>
                      <a:pt x="80" y="238"/>
                      <a:pt x="84" y="232"/>
                    </a:cubicBezTo>
                    <a:cubicBezTo>
                      <a:pt x="87" y="233"/>
                      <a:pt x="89" y="234"/>
                      <a:pt x="92" y="235"/>
                    </a:cubicBezTo>
                    <a:cubicBezTo>
                      <a:pt x="90" y="243"/>
                      <a:pt x="88" y="251"/>
                      <a:pt x="88" y="253"/>
                    </a:cubicBezTo>
                    <a:cubicBezTo>
                      <a:pt x="87" y="254"/>
                      <a:pt x="88" y="256"/>
                      <a:pt x="88" y="257"/>
                    </a:cubicBezTo>
                    <a:cubicBezTo>
                      <a:pt x="89" y="258"/>
                      <a:pt x="90" y="259"/>
                      <a:pt x="92" y="259"/>
                    </a:cubicBezTo>
                    <a:cubicBezTo>
                      <a:pt x="93" y="260"/>
                      <a:pt x="95" y="260"/>
                      <a:pt x="96" y="259"/>
                    </a:cubicBezTo>
                    <a:cubicBezTo>
                      <a:pt x="97" y="259"/>
                      <a:pt x="98" y="258"/>
                      <a:pt x="99" y="256"/>
                    </a:cubicBezTo>
                    <a:cubicBezTo>
                      <a:pt x="100" y="255"/>
                      <a:pt x="103" y="247"/>
                      <a:pt x="106" y="240"/>
                    </a:cubicBezTo>
                    <a:cubicBezTo>
                      <a:pt x="109" y="241"/>
                      <a:pt x="111" y="241"/>
                      <a:pt x="114" y="241"/>
                    </a:cubicBezTo>
                    <a:cubicBezTo>
                      <a:pt x="114" y="249"/>
                      <a:pt x="113" y="258"/>
                      <a:pt x="113" y="259"/>
                    </a:cubicBezTo>
                    <a:cubicBezTo>
                      <a:pt x="113" y="261"/>
                      <a:pt x="114" y="262"/>
                      <a:pt x="115" y="263"/>
                    </a:cubicBezTo>
                    <a:cubicBezTo>
                      <a:pt x="116" y="264"/>
                      <a:pt x="117" y="265"/>
                      <a:pt x="119" y="265"/>
                    </a:cubicBezTo>
                    <a:cubicBezTo>
                      <a:pt x="120" y="265"/>
                      <a:pt x="122" y="265"/>
                      <a:pt x="123" y="264"/>
                    </a:cubicBezTo>
                    <a:cubicBezTo>
                      <a:pt x="124" y="263"/>
                      <a:pt x="125" y="262"/>
                      <a:pt x="125" y="261"/>
                    </a:cubicBezTo>
                    <a:cubicBezTo>
                      <a:pt x="126" y="259"/>
                      <a:pt x="127" y="251"/>
                      <a:pt x="129" y="243"/>
                    </a:cubicBezTo>
                    <a:cubicBezTo>
                      <a:pt x="130" y="243"/>
                      <a:pt x="132" y="243"/>
                      <a:pt x="133" y="243"/>
                    </a:cubicBezTo>
                    <a:cubicBezTo>
                      <a:pt x="134" y="243"/>
                      <a:pt x="135" y="243"/>
                      <a:pt x="137" y="243"/>
                    </a:cubicBezTo>
                    <a:cubicBezTo>
                      <a:pt x="138" y="251"/>
                      <a:pt x="140" y="259"/>
                      <a:pt x="140" y="261"/>
                    </a:cubicBezTo>
                    <a:cubicBezTo>
                      <a:pt x="140" y="262"/>
                      <a:pt x="141" y="263"/>
                      <a:pt x="143" y="264"/>
                    </a:cubicBezTo>
                    <a:cubicBezTo>
                      <a:pt x="144" y="265"/>
                      <a:pt x="145" y="265"/>
                      <a:pt x="147" y="265"/>
                    </a:cubicBezTo>
                    <a:cubicBezTo>
                      <a:pt x="148" y="265"/>
                      <a:pt x="150" y="264"/>
                      <a:pt x="151" y="263"/>
                    </a:cubicBezTo>
                    <a:cubicBezTo>
                      <a:pt x="151" y="262"/>
                      <a:pt x="152" y="261"/>
                      <a:pt x="152" y="259"/>
                    </a:cubicBezTo>
                    <a:cubicBezTo>
                      <a:pt x="152" y="258"/>
                      <a:pt x="152" y="249"/>
                      <a:pt x="152" y="241"/>
                    </a:cubicBezTo>
                    <a:cubicBezTo>
                      <a:pt x="154" y="241"/>
                      <a:pt x="157" y="241"/>
                      <a:pt x="159" y="240"/>
                    </a:cubicBezTo>
                    <a:cubicBezTo>
                      <a:pt x="162" y="247"/>
                      <a:pt x="166" y="255"/>
                      <a:pt x="167" y="256"/>
                    </a:cubicBezTo>
                    <a:cubicBezTo>
                      <a:pt x="167" y="258"/>
                      <a:pt x="168" y="259"/>
                      <a:pt x="170" y="259"/>
                    </a:cubicBezTo>
                    <a:cubicBezTo>
                      <a:pt x="171" y="260"/>
                      <a:pt x="172" y="260"/>
                      <a:pt x="174" y="259"/>
                    </a:cubicBezTo>
                    <a:cubicBezTo>
                      <a:pt x="175" y="259"/>
                      <a:pt x="176" y="258"/>
                      <a:pt x="177" y="257"/>
                    </a:cubicBezTo>
                    <a:cubicBezTo>
                      <a:pt x="178" y="256"/>
                      <a:pt x="178" y="254"/>
                      <a:pt x="178" y="253"/>
                    </a:cubicBezTo>
                    <a:cubicBezTo>
                      <a:pt x="178" y="251"/>
                      <a:pt x="176" y="243"/>
                      <a:pt x="174" y="235"/>
                    </a:cubicBezTo>
                    <a:cubicBezTo>
                      <a:pt x="176" y="234"/>
                      <a:pt x="179" y="233"/>
                      <a:pt x="181" y="232"/>
                    </a:cubicBezTo>
                    <a:cubicBezTo>
                      <a:pt x="186" y="238"/>
                      <a:pt x="190" y="245"/>
                      <a:pt x="191" y="247"/>
                    </a:cubicBezTo>
                    <a:cubicBezTo>
                      <a:pt x="192" y="248"/>
                      <a:pt x="194" y="249"/>
                      <a:pt x="195" y="249"/>
                    </a:cubicBezTo>
                    <a:cubicBezTo>
                      <a:pt x="196" y="249"/>
                      <a:pt x="198" y="249"/>
                      <a:pt x="199" y="248"/>
                    </a:cubicBezTo>
                    <a:cubicBezTo>
                      <a:pt x="201" y="247"/>
                      <a:pt x="201" y="246"/>
                      <a:pt x="202" y="245"/>
                    </a:cubicBezTo>
                    <a:cubicBezTo>
                      <a:pt x="202" y="243"/>
                      <a:pt x="202" y="242"/>
                      <a:pt x="202" y="241"/>
                    </a:cubicBezTo>
                    <a:cubicBezTo>
                      <a:pt x="201" y="239"/>
                      <a:pt x="198" y="231"/>
                      <a:pt x="194" y="224"/>
                    </a:cubicBezTo>
                    <a:cubicBezTo>
                      <a:pt x="197" y="223"/>
                      <a:pt x="199" y="221"/>
                      <a:pt x="201" y="220"/>
                    </a:cubicBezTo>
                    <a:cubicBezTo>
                      <a:pt x="206" y="225"/>
                      <a:pt x="213" y="231"/>
                      <a:pt x="214" y="232"/>
                    </a:cubicBezTo>
                    <a:cubicBezTo>
                      <a:pt x="215" y="233"/>
                      <a:pt x="216" y="233"/>
                      <a:pt x="218" y="233"/>
                    </a:cubicBezTo>
                    <a:cubicBezTo>
                      <a:pt x="219" y="233"/>
                      <a:pt x="221" y="233"/>
                      <a:pt x="222" y="232"/>
                    </a:cubicBezTo>
                    <a:cubicBezTo>
                      <a:pt x="223" y="231"/>
                      <a:pt x="224" y="229"/>
                      <a:pt x="224" y="228"/>
                    </a:cubicBezTo>
                    <a:cubicBezTo>
                      <a:pt x="224" y="227"/>
                      <a:pt x="224" y="225"/>
                      <a:pt x="223" y="224"/>
                    </a:cubicBezTo>
                    <a:cubicBezTo>
                      <a:pt x="222" y="222"/>
                      <a:pt x="217" y="216"/>
                      <a:pt x="212" y="209"/>
                    </a:cubicBezTo>
                    <a:cubicBezTo>
                      <a:pt x="214" y="208"/>
                      <a:pt x="216" y="206"/>
                      <a:pt x="217" y="204"/>
                    </a:cubicBezTo>
                    <a:cubicBezTo>
                      <a:pt x="224" y="208"/>
                      <a:pt x="231" y="212"/>
                      <a:pt x="233" y="213"/>
                    </a:cubicBezTo>
                    <a:cubicBezTo>
                      <a:pt x="234" y="214"/>
                      <a:pt x="235" y="214"/>
                      <a:pt x="237" y="213"/>
                    </a:cubicBezTo>
                    <a:cubicBezTo>
                      <a:pt x="238" y="213"/>
                      <a:pt x="239" y="212"/>
                      <a:pt x="240" y="211"/>
                    </a:cubicBezTo>
                    <a:cubicBezTo>
                      <a:pt x="241" y="210"/>
                      <a:pt x="242" y="208"/>
                      <a:pt x="241" y="207"/>
                    </a:cubicBezTo>
                    <a:cubicBezTo>
                      <a:pt x="241" y="205"/>
                      <a:pt x="241" y="204"/>
                      <a:pt x="240" y="203"/>
                    </a:cubicBezTo>
                    <a:cubicBezTo>
                      <a:pt x="238" y="202"/>
                      <a:pt x="232" y="196"/>
                      <a:pt x="226" y="191"/>
                    </a:cubicBezTo>
                    <a:cubicBezTo>
                      <a:pt x="228" y="189"/>
                      <a:pt x="229" y="187"/>
                      <a:pt x="230" y="185"/>
                    </a:cubicBezTo>
                    <a:cubicBezTo>
                      <a:pt x="237" y="187"/>
                      <a:pt x="245" y="190"/>
                      <a:pt x="247" y="190"/>
                    </a:cubicBezTo>
                    <a:cubicBezTo>
                      <a:pt x="248" y="191"/>
                      <a:pt x="250" y="191"/>
                      <a:pt x="251" y="190"/>
                    </a:cubicBezTo>
                    <a:cubicBezTo>
                      <a:pt x="253" y="189"/>
                      <a:pt x="254" y="188"/>
                      <a:pt x="254" y="187"/>
                    </a:cubicBezTo>
                    <a:cubicBezTo>
                      <a:pt x="255" y="186"/>
                      <a:pt x="255" y="184"/>
                      <a:pt x="254" y="183"/>
                    </a:cubicBezTo>
                    <a:cubicBezTo>
                      <a:pt x="254" y="181"/>
                      <a:pt x="253" y="180"/>
                      <a:pt x="252" y="179"/>
                    </a:cubicBezTo>
                    <a:cubicBezTo>
                      <a:pt x="250" y="178"/>
                      <a:pt x="243" y="174"/>
                      <a:pt x="236" y="171"/>
                    </a:cubicBezTo>
                    <a:cubicBezTo>
                      <a:pt x="237" y="168"/>
                      <a:pt x="238" y="166"/>
                      <a:pt x="239" y="163"/>
                    </a:cubicBezTo>
                    <a:cubicBezTo>
                      <a:pt x="246" y="164"/>
                      <a:pt x="255" y="165"/>
                      <a:pt x="256" y="165"/>
                    </a:cubicBezTo>
                    <a:cubicBezTo>
                      <a:pt x="258" y="165"/>
                      <a:pt x="259" y="165"/>
                      <a:pt x="261" y="164"/>
                    </a:cubicBezTo>
                    <a:cubicBezTo>
                      <a:pt x="262" y="163"/>
                      <a:pt x="262" y="162"/>
                      <a:pt x="263" y="160"/>
                    </a:cubicBezTo>
                    <a:cubicBezTo>
                      <a:pt x="263" y="159"/>
                      <a:pt x="263" y="157"/>
                      <a:pt x="262" y="156"/>
                    </a:cubicBezTo>
                    <a:cubicBezTo>
                      <a:pt x="261" y="155"/>
                      <a:pt x="260" y="154"/>
                      <a:pt x="259" y="153"/>
                    </a:cubicBezTo>
                    <a:cubicBezTo>
                      <a:pt x="257" y="153"/>
                      <a:pt x="249" y="150"/>
                      <a:pt x="242" y="148"/>
                    </a:cubicBezTo>
                    <a:cubicBezTo>
                      <a:pt x="242" y="146"/>
                      <a:pt x="243" y="143"/>
                      <a:pt x="243" y="140"/>
                    </a:cubicBezTo>
                    <a:cubicBezTo>
                      <a:pt x="250" y="140"/>
                      <a:pt x="259" y="139"/>
                      <a:pt x="260" y="139"/>
                    </a:cubicBezTo>
                    <a:close/>
                    <a:moveTo>
                      <a:pt x="133" y="221"/>
                    </a:moveTo>
                    <a:cubicBezTo>
                      <a:pt x="84" y="221"/>
                      <a:pt x="45" y="181"/>
                      <a:pt x="45" y="133"/>
                    </a:cubicBezTo>
                    <a:cubicBezTo>
                      <a:pt x="45" y="84"/>
                      <a:pt x="84" y="45"/>
                      <a:pt x="133" y="45"/>
                    </a:cubicBezTo>
                    <a:cubicBezTo>
                      <a:pt x="181" y="45"/>
                      <a:pt x="221" y="84"/>
                      <a:pt x="221" y="133"/>
                    </a:cubicBezTo>
                    <a:cubicBezTo>
                      <a:pt x="221" y="181"/>
                      <a:pt x="181" y="221"/>
                      <a:pt x="133" y="221"/>
                    </a:cubicBezTo>
                    <a:close/>
                  </a:path>
                </a:pathLst>
              </a:custGeom>
              <a:solidFill>
                <a:srgbClr val="B7B7B8"/>
              </a:solidFill>
              <a:ln w="9525">
                <a:noFill/>
                <a:round/>
              </a:ln>
            </p:spPr>
            <p:txBody>
              <a:bodyPr wrap="square" lIns="91440" tIns="45720" rIns="91440" bIns="45720" anchor="ctr">
                <a:normAutofit/>
              </a:bodyPr>
              <a:lstStyle/>
              <a:p>
                <a:pPr algn="ctr"/>
              </a:p>
            </p:txBody>
          </p:sp>
          <p:sp>
            <p:nvSpPr>
              <p:cNvPr id="31" name="ïṣḻïḑê"/>
              <p:cNvSpPr/>
              <p:nvPr/>
            </p:nvSpPr>
            <p:spPr bwMode="auto">
              <a:xfrm>
                <a:off x="1999" y="2307"/>
                <a:ext cx="26" cy="70"/>
              </a:xfrm>
              <a:custGeom>
                <a:avLst/>
                <a:gdLst/>
                <a:ahLst/>
                <a:cxnLst>
                  <a:cxn ang="0">
                    <a:pos x="11" y="57"/>
                  </a:cxn>
                  <a:cxn ang="0">
                    <a:pos x="21" y="58"/>
                  </a:cxn>
                  <a:cxn ang="0">
                    <a:pos x="21" y="0"/>
                  </a:cxn>
                  <a:cxn ang="0">
                    <a:pos x="0" y="0"/>
                  </a:cxn>
                  <a:cxn ang="0">
                    <a:pos x="0" y="59"/>
                  </a:cxn>
                  <a:cxn ang="0">
                    <a:pos x="11" y="57"/>
                  </a:cxn>
                </a:cxnLst>
                <a:rect l="0" t="0" r="r" b="b"/>
                <a:pathLst>
                  <a:path w="21" h="59">
                    <a:moveTo>
                      <a:pt x="11" y="57"/>
                    </a:moveTo>
                    <a:cubicBezTo>
                      <a:pt x="14" y="57"/>
                      <a:pt x="18" y="57"/>
                      <a:pt x="21" y="58"/>
                    </a:cubicBezTo>
                    <a:cubicBezTo>
                      <a:pt x="21" y="0"/>
                      <a:pt x="21" y="0"/>
                      <a:pt x="21" y="0"/>
                    </a:cubicBezTo>
                    <a:cubicBezTo>
                      <a:pt x="0" y="0"/>
                      <a:pt x="0" y="0"/>
                      <a:pt x="0" y="0"/>
                    </a:cubicBezTo>
                    <a:cubicBezTo>
                      <a:pt x="0" y="59"/>
                      <a:pt x="0" y="59"/>
                      <a:pt x="0" y="59"/>
                    </a:cubicBezTo>
                    <a:cubicBezTo>
                      <a:pt x="4" y="57"/>
                      <a:pt x="7" y="57"/>
                      <a:pt x="11" y="57"/>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32" name="ïṡḻïḋè"/>
              <p:cNvSpPr/>
              <p:nvPr/>
            </p:nvSpPr>
            <p:spPr bwMode="auto">
              <a:xfrm>
                <a:off x="1912" y="2425"/>
                <a:ext cx="74" cy="57"/>
              </a:xfrm>
              <a:custGeom>
                <a:avLst/>
                <a:gdLst/>
                <a:ahLst/>
                <a:cxnLst>
                  <a:cxn ang="0">
                    <a:pos x="51" y="0"/>
                  </a:cxn>
                  <a:cxn ang="0">
                    <a:pos x="0" y="29"/>
                  </a:cxn>
                  <a:cxn ang="0">
                    <a:pos x="10" y="47"/>
                  </a:cxn>
                  <a:cxn ang="0">
                    <a:pos x="62" y="18"/>
                  </a:cxn>
                  <a:cxn ang="0">
                    <a:pos x="51" y="0"/>
                  </a:cxn>
                </a:cxnLst>
                <a:rect l="0" t="0" r="r" b="b"/>
                <a:pathLst>
                  <a:path w="62" h="47">
                    <a:moveTo>
                      <a:pt x="51" y="0"/>
                    </a:moveTo>
                    <a:cubicBezTo>
                      <a:pt x="0" y="29"/>
                      <a:pt x="0" y="29"/>
                      <a:pt x="0" y="29"/>
                    </a:cubicBezTo>
                    <a:cubicBezTo>
                      <a:pt x="10" y="47"/>
                      <a:pt x="10" y="47"/>
                      <a:pt x="10" y="47"/>
                    </a:cubicBezTo>
                    <a:cubicBezTo>
                      <a:pt x="62" y="18"/>
                      <a:pt x="62" y="18"/>
                      <a:pt x="62" y="18"/>
                    </a:cubicBezTo>
                    <a:cubicBezTo>
                      <a:pt x="56" y="13"/>
                      <a:pt x="53" y="7"/>
                      <a:pt x="51" y="0"/>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33" name="îşľiḓe"/>
              <p:cNvSpPr/>
              <p:nvPr/>
            </p:nvSpPr>
            <p:spPr bwMode="auto">
              <a:xfrm>
                <a:off x="2039" y="2425"/>
                <a:ext cx="76" cy="58"/>
              </a:xfrm>
              <a:custGeom>
                <a:avLst/>
                <a:gdLst/>
                <a:ahLst/>
                <a:cxnLst>
                  <a:cxn ang="0">
                    <a:pos x="11" y="0"/>
                  </a:cxn>
                  <a:cxn ang="0">
                    <a:pos x="0" y="18"/>
                  </a:cxn>
                  <a:cxn ang="0">
                    <a:pos x="52" y="48"/>
                  </a:cxn>
                  <a:cxn ang="0">
                    <a:pos x="63" y="30"/>
                  </a:cxn>
                  <a:cxn ang="0">
                    <a:pos x="11" y="0"/>
                  </a:cxn>
                </a:cxnLst>
                <a:rect l="0" t="0" r="r" b="b"/>
                <a:pathLst>
                  <a:path w="63" h="48">
                    <a:moveTo>
                      <a:pt x="11" y="0"/>
                    </a:moveTo>
                    <a:cubicBezTo>
                      <a:pt x="9" y="7"/>
                      <a:pt x="5" y="13"/>
                      <a:pt x="0" y="18"/>
                    </a:cubicBezTo>
                    <a:cubicBezTo>
                      <a:pt x="52" y="48"/>
                      <a:pt x="52" y="48"/>
                      <a:pt x="52" y="48"/>
                    </a:cubicBezTo>
                    <a:cubicBezTo>
                      <a:pt x="63" y="30"/>
                      <a:pt x="63" y="30"/>
                      <a:pt x="63" y="30"/>
                    </a:cubicBezTo>
                    <a:lnTo>
                      <a:pt x="11" y="0"/>
                    </a:ln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34" name="íṡḻíḍé"/>
              <p:cNvSpPr/>
              <p:nvPr/>
            </p:nvSpPr>
            <p:spPr bwMode="auto">
              <a:xfrm>
                <a:off x="2491" y="2592"/>
                <a:ext cx="28" cy="47"/>
              </a:xfrm>
              <a:custGeom>
                <a:avLst/>
                <a:gdLst/>
                <a:ahLst/>
                <a:cxnLst>
                  <a:cxn ang="0">
                    <a:pos x="0" y="1"/>
                  </a:cxn>
                  <a:cxn ang="0">
                    <a:pos x="9" y="39"/>
                  </a:cxn>
                  <a:cxn ang="0">
                    <a:pos x="22" y="17"/>
                  </a:cxn>
                  <a:cxn ang="0">
                    <a:pos x="0" y="1"/>
                  </a:cxn>
                </a:cxnLst>
                <a:rect l="0" t="0" r="r" b="b"/>
                <a:pathLst>
                  <a:path w="23" h="39">
                    <a:moveTo>
                      <a:pt x="0" y="1"/>
                    </a:moveTo>
                    <a:cubicBezTo>
                      <a:pt x="9" y="39"/>
                      <a:pt x="9" y="39"/>
                      <a:pt x="9" y="39"/>
                    </a:cubicBezTo>
                    <a:cubicBezTo>
                      <a:pt x="18" y="35"/>
                      <a:pt x="23" y="26"/>
                      <a:pt x="22" y="17"/>
                    </a:cubicBezTo>
                    <a:cubicBezTo>
                      <a:pt x="20" y="7"/>
                      <a:pt x="10" y="0"/>
                      <a:pt x="0" y="1"/>
                    </a:cubicBezTo>
                    <a:close/>
                  </a:path>
                </a:pathLst>
              </a:custGeom>
              <a:solidFill>
                <a:schemeClr val="accent6"/>
              </a:solidFill>
              <a:ln w="9525">
                <a:noFill/>
                <a:round/>
              </a:ln>
            </p:spPr>
            <p:txBody>
              <a:bodyPr wrap="square" lIns="91440" tIns="45720" rIns="91440" bIns="45720" anchor="ctr">
                <a:normAutofit fontScale="25000" lnSpcReduction="20000"/>
              </a:bodyPr>
              <a:lstStyle/>
              <a:p>
                <a:pPr algn="ctr"/>
              </a:p>
            </p:txBody>
          </p:sp>
          <p:sp>
            <p:nvSpPr>
              <p:cNvPr id="35" name="îṩḷídê"/>
              <p:cNvSpPr/>
              <p:nvPr/>
            </p:nvSpPr>
            <p:spPr bwMode="auto">
              <a:xfrm>
                <a:off x="2470" y="2595"/>
                <a:ext cx="27" cy="46"/>
              </a:xfrm>
              <a:custGeom>
                <a:avLst/>
                <a:gdLst/>
                <a:ahLst/>
                <a:cxnLst>
                  <a:cxn ang="0">
                    <a:pos x="2" y="22"/>
                  </a:cxn>
                  <a:cxn ang="0">
                    <a:pos x="23" y="38"/>
                  </a:cxn>
                  <a:cxn ang="0">
                    <a:pos x="14" y="0"/>
                  </a:cxn>
                  <a:cxn ang="0">
                    <a:pos x="2" y="22"/>
                  </a:cxn>
                </a:cxnLst>
                <a:rect l="0" t="0" r="r" b="b"/>
                <a:pathLst>
                  <a:path w="23" h="39">
                    <a:moveTo>
                      <a:pt x="2" y="22"/>
                    </a:moveTo>
                    <a:cubicBezTo>
                      <a:pt x="4" y="32"/>
                      <a:pt x="13" y="39"/>
                      <a:pt x="23" y="38"/>
                    </a:cubicBezTo>
                    <a:cubicBezTo>
                      <a:pt x="14" y="0"/>
                      <a:pt x="14" y="0"/>
                      <a:pt x="14" y="0"/>
                    </a:cubicBezTo>
                    <a:cubicBezTo>
                      <a:pt x="5" y="4"/>
                      <a:pt x="0" y="13"/>
                      <a:pt x="2" y="22"/>
                    </a:cubicBezTo>
                    <a:close/>
                  </a:path>
                </a:pathLst>
              </a:custGeom>
              <a:solidFill>
                <a:schemeClr val="tx2"/>
              </a:solidFill>
              <a:ln w="9525">
                <a:noFill/>
                <a:round/>
              </a:ln>
            </p:spPr>
            <p:txBody>
              <a:bodyPr wrap="square" lIns="91440" tIns="45720" rIns="91440" bIns="45720" anchor="ctr">
                <a:normAutofit fontScale="25000" lnSpcReduction="20000"/>
              </a:bodyPr>
              <a:lstStyle/>
              <a:p>
                <a:pPr algn="ctr"/>
              </a:p>
            </p:txBody>
          </p:sp>
          <p:sp>
            <p:nvSpPr>
              <p:cNvPr id="36" name="îšlïďé"/>
              <p:cNvSpPr/>
              <p:nvPr/>
            </p:nvSpPr>
            <p:spPr bwMode="auto">
              <a:xfrm>
                <a:off x="2243" y="2366"/>
                <a:ext cx="502" cy="502"/>
              </a:xfrm>
              <a:custGeom>
                <a:avLst/>
                <a:gdLst/>
                <a:ahLst/>
                <a:cxnLst>
                  <a:cxn ang="0">
                    <a:pos x="417" y="203"/>
                  </a:cxn>
                  <a:cxn ang="0">
                    <a:pos x="409" y="177"/>
                  </a:cxn>
                  <a:cxn ang="0">
                    <a:pos x="405" y="158"/>
                  </a:cxn>
                  <a:cxn ang="0">
                    <a:pos x="402" y="131"/>
                  </a:cxn>
                  <a:cxn ang="0">
                    <a:pos x="363" y="128"/>
                  </a:cxn>
                  <a:cxn ang="0">
                    <a:pos x="379" y="86"/>
                  </a:cxn>
                  <a:cxn ang="0">
                    <a:pos x="335" y="89"/>
                  </a:cxn>
                  <a:cxn ang="0">
                    <a:pos x="344" y="51"/>
                  </a:cxn>
                  <a:cxn ang="0">
                    <a:pos x="319" y="40"/>
                  </a:cxn>
                  <a:cxn ang="0">
                    <a:pos x="302" y="30"/>
                  </a:cxn>
                  <a:cxn ang="0">
                    <a:pos x="280" y="14"/>
                  </a:cxn>
                  <a:cxn ang="0">
                    <a:pos x="252" y="41"/>
                  </a:cxn>
                  <a:cxn ang="0">
                    <a:pos x="232" y="1"/>
                  </a:cxn>
                  <a:cxn ang="0">
                    <a:pos x="210" y="35"/>
                  </a:cxn>
                  <a:cxn ang="0">
                    <a:pos x="188" y="1"/>
                  </a:cxn>
                  <a:cxn ang="0">
                    <a:pos x="168" y="41"/>
                  </a:cxn>
                  <a:cxn ang="0">
                    <a:pos x="140" y="14"/>
                  </a:cxn>
                  <a:cxn ang="0">
                    <a:pos x="117" y="30"/>
                  </a:cxn>
                  <a:cxn ang="0">
                    <a:pos x="101" y="40"/>
                  </a:cxn>
                  <a:cxn ang="0">
                    <a:pos x="76" y="51"/>
                  </a:cxn>
                  <a:cxn ang="0">
                    <a:pos x="85" y="89"/>
                  </a:cxn>
                  <a:cxn ang="0">
                    <a:pos x="40" y="86"/>
                  </a:cxn>
                  <a:cxn ang="0">
                    <a:pos x="56" y="128"/>
                  </a:cxn>
                  <a:cxn ang="0">
                    <a:pos x="18" y="131"/>
                  </a:cxn>
                  <a:cxn ang="0">
                    <a:pos x="15" y="158"/>
                  </a:cxn>
                  <a:cxn ang="0">
                    <a:pos x="11" y="177"/>
                  </a:cxn>
                  <a:cxn ang="0">
                    <a:pos x="2" y="203"/>
                  </a:cxn>
                  <a:cxn ang="0">
                    <a:pos x="36" y="222"/>
                  </a:cxn>
                  <a:cxn ang="0">
                    <a:pos x="5" y="253"/>
                  </a:cxn>
                  <a:cxn ang="0">
                    <a:pos x="46" y="269"/>
                  </a:cxn>
                  <a:cxn ang="0">
                    <a:pos x="23" y="300"/>
                  </a:cxn>
                  <a:cxn ang="0">
                    <a:pos x="41" y="320"/>
                  </a:cxn>
                  <a:cxn ang="0">
                    <a:pos x="52" y="336"/>
                  </a:cxn>
                  <a:cxn ang="0">
                    <a:pos x="66" y="360"/>
                  </a:cxn>
                  <a:cxn ang="0">
                    <a:pos x="103" y="347"/>
                  </a:cxn>
                  <a:cxn ang="0">
                    <a:pos x="105" y="391"/>
                  </a:cxn>
                  <a:cxn ang="0">
                    <a:pos x="145" y="371"/>
                  </a:cxn>
                  <a:cxn ang="0">
                    <a:pos x="152" y="409"/>
                  </a:cxn>
                  <a:cxn ang="0">
                    <a:pos x="179" y="409"/>
                  </a:cxn>
                  <a:cxn ang="0">
                    <a:pos x="198" y="411"/>
                  </a:cxn>
                  <a:cxn ang="0">
                    <a:pos x="221" y="411"/>
                  </a:cxn>
                  <a:cxn ang="0">
                    <a:pos x="240" y="409"/>
                  </a:cxn>
                  <a:cxn ang="0">
                    <a:pos x="268" y="409"/>
                  </a:cxn>
                  <a:cxn ang="0">
                    <a:pos x="275" y="371"/>
                  </a:cxn>
                  <a:cxn ang="0">
                    <a:pos x="314" y="391"/>
                  </a:cxn>
                  <a:cxn ang="0">
                    <a:pos x="317" y="347"/>
                  </a:cxn>
                  <a:cxn ang="0">
                    <a:pos x="353" y="360"/>
                  </a:cxn>
                  <a:cxn ang="0">
                    <a:pos x="367" y="336"/>
                  </a:cxn>
                  <a:cxn ang="0">
                    <a:pos x="378" y="320"/>
                  </a:cxn>
                  <a:cxn ang="0">
                    <a:pos x="396" y="300"/>
                  </a:cxn>
                  <a:cxn ang="0">
                    <a:pos x="373" y="269"/>
                  </a:cxn>
                  <a:cxn ang="0">
                    <a:pos x="415" y="253"/>
                  </a:cxn>
                  <a:cxn ang="0">
                    <a:pos x="383" y="222"/>
                  </a:cxn>
                  <a:cxn ang="0">
                    <a:pos x="94" y="180"/>
                  </a:cxn>
                  <a:cxn ang="0">
                    <a:pos x="239" y="94"/>
                  </a:cxn>
                  <a:cxn ang="0">
                    <a:pos x="210" y="355"/>
                  </a:cxn>
                  <a:cxn ang="0">
                    <a:pos x="210" y="355"/>
                  </a:cxn>
                  <a:cxn ang="0">
                    <a:pos x="251" y="210"/>
                  </a:cxn>
                  <a:cxn ang="0">
                    <a:pos x="325" y="180"/>
                  </a:cxn>
                </a:cxnLst>
                <a:rect l="0" t="0" r="r" b="b"/>
                <a:pathLst>
                  <a:path w="419" h="419">
                    <a:moveTo>
                      <a:pt x="411" y="219"/>
                    </a:moveTo>
                    <a:cubicBezTo>
                      <a:pt x="413" y="219"/>
                      <a:pt x="415" y="218"/>
                      <a:pt x="417" y="216"/>
                    </a:cubicBezTo>
                    <a:cubicBezTo>
                      <a:pt x="418" y="214"/>
                      <a:pt x="419" y="212"/>
                      <a:pt x="419" y="210"/>
                    </a:cubicBezTo>
                    <a:cubicBezTo>
                      <a:pt x="419" y="207"/>
                      <a:pt x="418" y="205"/>
                      <a:pt x="417" y="203"/>
                    </a:cubicBezTo>
                    <a:cubicBezTo>
                      <a:pt x="415" y="201"/>
                      <a:pt x="413" y="200"/>
                      <a:pt x="411" y="200"/>
                    </a:cubicBezTo>
                    <a:cubicBezTo>
                      <a:pt x="408" y="200"/>
                      <a:pt x="395" y="198"/>
                      <a:pt x="383" y="197"/>
                    </a:cubicBezTo>
                    <a:cubicBezTo>
                      <a:pt x="383" y="193"/>
                      <a:pt x="382" y="189"/>
                      <a:pt x="382" y="185"/>
                    </a:cubicBezTo>
                    <a:cubicBezTo>
                      <a:pt x="393" y="182"/>
                      <a:pt x="406" y="178"/>
                      <a:pt x="409" y="177"/>
                    </a:cubicBezTo>
                    <a:cubicBezTo>
                      <a:pt x="411" y="176"/>
                      <a:pt x="413" y="174"/>
                      <a:pt x="414" y="173"/>
                    </a:cubicBezTo>
                    <a:cubicBezTo>
                      <a:pt x="415" y="171"/>
                      <a:pt x="415" y="168"/>
                      <a:pt x="415" y="166"/>
                    </a:cubicBezTo>
                    <a:cubicBezTo>
                      <a:pt x="414" y="164"/>
                      <a:pt x="413" y="162"/>
                      <a:pt x="411" y="160"/>
                    </a:cubicBezTo>
                    <a:cubicBezTo>
                      <a:pt x="409" y="159"/>
                      <a:pt x="407" y="158"/>
                      <a:pt x="405" y="158"/>
                    </a:cubicBezTo>
                    <a:cubicBezTo>
                      <a:pt x="402" y="159"/>
                      <a:pt x="389" y="160"/>
                      <a:pt x="377" y="162"/>
                    </a:cubicBezTo>
                    <a:cubicBezTo>
                      <a:pt x="376" y="158"/>
                      <a:pt x="374" y="154"/>
                      <a:pt x="373" y="150"/>
                    </a:cubicBezTo>
                    <a:cubicBezTo>
                      <a:pt x="384" y="144"/>
                      <a:pt x="395" y="137"/>
                      <a:pt x="397" y="136"/>
                    </a:cubicBezTo>
                    <a:cubicBezTo>
                      <a:pt x="400" y="135"/>
                      <a:pt x="401" y="133"/>
                      <a:pt x="402" y="131"/>
                    </a:cubicBezTo>
                    <a:cubicBezTo>
                      <a:pt x="402" y="129"/>
                      <a:pt x="402" y="126"/>
                      <a:pt x="401" y="124"/>
                    </a:cubicBezTo>
                    <a:cubicBezTo>
                      <a:pt x="400" y="122"/>
                      <a:pt x="398" y="120"/>
                      <a:pt x="396" y="119"/>
                    </a:cubicBezTo>
                    <a:cubicBezTo>
                      <a:pt x="394" y="118"/>
                      <a:pt x="392" y="118"/>
                      <a:pt x="390" y="119"/>
                    </a:cubicBezTo>
                    <a:cubicBezTo>
                      <a:pt x="387" y="120"/>
                      <a:pt x="375" y="124"/>
                      <a:pt x="363" y="128"/>
                    </a:cubicBezTo>
                    <a:cubicBezTo>
                      <a:pt x="361" y="124"/>
                      <a:pt x="359" y="121"/>
                      <a:pt x="357" y="117"/>
                    </a:cubicBezTo>
                    <a:cubicBezTo>
                      <a:pt x="366" y="109"/>
                      <a:pt x="376" y="100"/>
                      <a:pt x="378" y="99"/>
                    </a:cubicBezTo>
                    <a:cubicBezTo>
                      <a:pt x="380" y="97"/>
                      <a:pt x="381" y="95"/>
                      <a:pt x="381" y="93"/>
                    </a:cubicBezTo>
                    <a:cubicBezTo>
                      <a:pt x="381" y="90"/>
                      <a:pt x="381" y="88"/>
                      <a:pt x="379" y="86"/>
                    </a:cubicBezTo>
                    <a:cubicBezTo>
                      <a:pt x="378" y="84"/>
                      <a:pt x="376" y="83"/>
                      <a:pt x="374" y="82"/>
                    </a:cubicBezTo>
                    <a:cubicBezTo>
                      <a:pt x="371" y="82"/>
                      <a:pt x="369" y="82"/>
                      <a:pt x="367" y="83"/>
                    </a:cubicBezTo>
                    <a:cubicBezTo>
                      <a:pt x="365" y="85"/>
                      <a:pt x="353" y="91"/>
                      <a:pt x="343" y="98"/>
                    </a:cubicBezTo>
                    <a:cubicBezTo>
                      <a:pt x="340" y="95"/>
                      <a:pt x="338" y="91"/>
                      <a:pt x="335" y="89"/>
                    </a:cubicBezTo>
                    <a:cubicBezTo>
                      <a:pt x="342" y="79"/>
                      <a:pt x="350" y="68"/>
                      <a:pt x="351" y="66"/>
                    </a:cubicBezTo>
                    <a:cubicBezTo>
                      <a:pt x="353" y="64"/>
                      <a:pt x="353" y="62"/>
                      <a:pt x="353" y="59"/>
                    </a:cubicBezTo>
                    <a:cubicBezTo>
                      <a:pt x="353" y="57"/>
                      <a:pt x="352" y="55"/>
                      <a:pt x="350" y="53"/>
                    </a:cubicBezTo>
                    <a:cubicBezTo>
                      <a:pt x="348" y="52"/>
                      <a:pt x="346" y="51"/>
                      <a:pt x="344" y="51"/>
                    </a:cubicBezTo>
                    <a:cubicBezTo>
                      <a:pt x="341" y="51"/>
                      <a:pt x="339" y="52"/>
                      <a:pt x="337" y="53"/>
                    </a:cubicBezTo>
                    <a:cubicBezTo>
                      <a:pt x="335" y="55"/>
                      <a:pt x="326" y="64"/>
                      <a:pt x="317" y="72"/>
                    </a:cubicBezTo>
                    <a:cubicBezTo>
                      <a:pt x="313" y="70"/>
                      <a:pt x="310" y="67"/>
                      <a:pt x="307" y="65"/>
                    </a:cubicBezTo>
                    <a:cubicBezTo>
                      <a:pt x="312" y="54"/>
                      <a:pt x="317" y="42"/>
                      <a:pt x="319" y="40"/>
                    </a:cubicBezTo>
                    <a:cubicBezTo>
                      <a:pt x="320" y="37"/>
                      <a:pt x="320" y="35"/>
                      <a:pt x="319" y="33"/>
                    </a:cubicBezTo>
                    <a:cubicBezTo>
                      <a:pt x="318" y="31"/>
                      <a:pt x="317" y="29"/>
                      <a:pt x="314" y="28"/>
                    </a:cubicBezTo>
                    <a:cubicBezTo>
                      <a:pt x="312" y="27"/>
                      <a:pt x="310" y="26"/>
                      <a:pt x="308" y="27"/>
                    </a:cubicBezTo>
                    <a:cubicBezTo>
                      <a:pt x="306" y="27"/>
                      <a:pt x="304" y="28"/>
                      <a:pt x="302" y="30"/>
                    </a:cubicBezTo>
                    <a:cubicBezTo>
                      <a:pt x="301" y="32"/>
                      <a:pt x="293" y="43"/>
                      <a:pt x="286" y="53"/>
                    </a:cubicBezTo>
                    <a:cubicBezTo>
                      <a:pt x="282" y="51"/>
                      <a:pt x="279" y="50"/>
                      <a:pt x="275" y="48"/>
                    </a:cubicBezTo>
                    <a:cubicBezTo>
                      <a:pt x="277" y="36"/>
                      <a:pt x="280" y="23"/>
                      <a:pt x="281" y="21"/>
                    </a:cubicBezTo>
                    <a:cubicBezTo>
                      <a:pt x="281" y="18"/>
                      <a:pt x="281" y="16"/>
                      <a:pt x="280" y="14"/>
                    </a:cubicBezTo>
                    <a:cubicBezTo>
                      <a:pt x="279" y="12"/>
                      <a:pt x="277" y="11"/>
                      <a:pt x="274" y="10"/>
                    </a:cubicBezTo>
                    <a:cubicBezTo>
                      <a:pt x="272" y="9"/>
                      <a:pt x="270" y="9"/>
                      <a:pt x="268" y="10"/>
                    </a:cubicBezTo>
                    <a:cubicBezTo>
                      <a:pt x="266" y="11"/>
                      <a:pt x="264" y="13"/>
                      <a:pt x="263" y="15"/>
                    </a:cubicBezTo>
                    <a:cubicBezTo>
                      <a:pt x="262" y="17"/>
                      <a:pt x="257" y="30"/>
                      <a:pt x="252" y="41"/>
                    </a:cubicBezTo>
                    <a:cubicBezTo>
                      <a:pt x="248" y="40"/>
                      <a:pt x="244" y="39"/>
                      <a:pt x="240" y="38"/>
                    </a:cubicBezTo>
                    <a:cubicBezTo>
                      <a:pt x="240" y="26"/>
                      <a:pt x="240" y="13"/>
                      <a:pt x="240" y="10"/>
                    </a:cubicBezTo>
                    <a:cubicBezTo>
                      <a:pt x="240" y="8"/>
                      <a:pt x="239" y="5"/>
                      <a:pt x="238" y="4"/>
                    </a:cubicBezTo>
                    <a:cubicBezTo>
                      <a:pt x="236" y="2"/>
                      <a:pt x="234" y="1"/>
                      <a:pt x="232" y="1"/>
                    </a:cubicBezTo>
                    <a:cubicBezTo>
                      <a:pt x="229" y="0"/>
                      <a:pt x="227" y="1"/>
                      <a:pt x="225" y="2"/>
                    </a:cubicBezTo>
                    <a:cubicBezTo>
                      <a:pt x="223" y="4"/>
                      <a:pt x="222" y="6"/>
                      <a:pt x="221" y="8"/>
                    </a:cubicBezTo>
                    <a:cubicBezTo>
                      <a:pt x="221" y="11"/>
                      <a:pt x="218" y="24"/>
                      <a:pt x="216" y="36"/>
                    </a:cubicBezTo>
                    <a:cubicBezTo>
                      <a:pt x="214" y="35"/>
                      <a:pt x="212" y="35"/>
                      <a:pt x="210" y="35"/>
                    </a:cubicBezTo>
                    <a:cubicBezTo>
                      <a:pt x="208" y="35"/>
                      <a:pt x="206" y="35"/>
                      <a:pt x="204" y="36"/>
                    </a:cubicBezTo>
                    <a:cubicBezTo>
                      <a:pt x="201" y="24"/>
                      <a:pt x="199" y="11"/>
                      <a:pt x="198" y="8"/>
                    </a:cubicBezTo>
                    <a:cubicBezTo>
                      <a:pt x="198" y="6"/>
                      <a:pt x="196" y="4"/>
                      <a:pt x="194" y="2"/>
                    </a:cubicBezTo>
                    <a:cubicBezTo>
                      <a:pt x="192" y="1"/>
                      <a:pt x="190" y="0"/>
                      <a:pt x="188" y="1"/>
                    </a:cubicBezTo>
                    <a:cubicBezTo>
                      <a:pt x="185" y="1"/>
                      <a:pt x="183" y="2"/>
                      <a:pt x="182" y="4"/>
                    </a:cubicBezTo>
                    <a:cubicBezTo>
                      <a:pt x="180" y="5"/>
                      <a:pt x="179" y="8"/>
                      <a:pt x="179" y="10"/>
                    </a:cubicBezTo>
                    <a:cubicBezTo>
                      <a:pt x="179" y="13"/>
                      <a:pt x="179" y="26"/>
                      <a:pt x="180" y="38"/>
                    </a:cubicBezTo>
                    <a:cubicBezTo>
                      <a:pt x="176" y="39"/>
                      <a:pt x="172" y="40"/>
                      <a:pt x="168" y="41"/>
                    </a:cubicBezTo>
                    <a:cubicBezTo>
                      <a:pt x="163" y="30"/>
                      <a:pt x="158" y="17"/>
                      <a:pt x="156" y="15"/>
                    </a:cubicBezTo>
                    <a:cubicBezTo>
                      <a:pt x="156" y="13"/>
                      <a:pt x="154" y="11"/>
                      <a:pt x="152" y="10"/>
                    </a:cubicBezTo>
                    <a:cubicBezTo>
                      <a:pt x="150" y="9"/>
                      <a:pt x="147" y="9"/>
                      <a:pt x="145" y="10"/>
                    </a:cubicBezTo>
                    <a:cubicBezTo>
                      <a:pt x="143" y="11"/>
                      <a:pt x="141" y="12"/>
                      <a:pt x="140" y="14"/>
                    </a:cubicBezTo>
                    <a:cubicBezTo>
                      <a:pt x="138" y="16"/>
                      <a:pt x="138" y="18"/>
                      <a:pt x="138" y="21"/>
                    </a:cubicBezTo>
                    <a:cubicBezTo>
                      <a:pt x="139" y="23"/>
                      <a:pt x="142" y="36"/>
                      <a:pt x="145" y="48"/>
                    </a:cubicBezTo>
                    <a:cubicBezTo>
                      <a:pt x="141" y="50"/>
                      <a:pt x="137" y="51"/>
                      <a:pt x="133" y="53"/>
                    </a:cubicBezTo>
                    <a:cubicBezTo>
                      <a:pt x="127" y="43"/>
                      <a:pt x="119" y="32"/>
                      <a:pt x="117" y="30"/>
                    </a:cubicBezTo>
                    <a:cubicBezTo>
                      <a:pt x="116" y="28"/>
                      <a:pt x="114" y="27"/>
                      <a:pt x="112" y="27"/>
                    </a:cubicBezTo>
                    <a:cubicBezTo>
                      <a:pt x="109" y="26"/>
                      <a:pt x="107" y="27"/>
                      <a:pt x="105" y="28"/>
                    </a:cubicBezTo>
                    <a:cubicBezTo>
                      <a:pt x="103" y="29"/>
                      <a:pt x="101" y="31"/>
                      <a:pt x="101" y="33"/>
                    </a:cubicBezTo>
                    <a:cubicBezTo>
                      <a:pt x="100" y="35"/>
                      <a:pt x="100" y="37"/>
                      <a:pt x="101" y="40"/>
                    </a:cubicBezTo>
                    <a:cubicBezTo>
                      <a:pt x="102" y="42"/>
                      <a:pt x="107" y="54"/>
                      <a:pt x="113" y="65"/>
                    </a:cubicBezTo>
                    <a:cubicBezTo>
                      <a:pt x="109" y="67"/>
                      <a:pt x="106" y="70"/>
                      <a:pt x="103" y="72"/>
                    </a:cubicBezTo>
                    <a:cubicBezTo>
                      <a:pt x="94" y="64"/>
                      <a:pt x="84" y="55"/>
                      <a:pt x="82" y="53"/>
                    </a:cubicBezTo>
                    <a:cubicBezTo>
                      <a:pt x="80" y="52"/>
                      <a:pt x="78" y="51"/>
                      <a:pt x="76" y="51"/>
                    </a:cubicBezTo>
                    <a:cubicBezTo>
                      <a:pt x="73" y="51"/>
                      <a:pt x="71" y="52"/>
                      <a:pt x="69" y="53"/>
                    </a:cubicBezTo>
                    <a:cubicBezTo>
                      <a:pt x="68" y="55"/>
                      <a:pt x="67" y="57"/>
                      <a:pt x="66" y="59"/>
                    </a:cubicBezTo>
                    <a:cubicBezTo>
                      <a:pt x="66" y="62"/>
                      <a:pt x="66" y="64"/>
                      <a:pt x="68" y="66"/>
                    </a:cubicBezTo>
                    <a:cubicBezTo>
                      <a:pt x="70" y="68"/>
                      <a:pt x="78" y="79"/>
                      <a:pt x="85" y="89"/>
                    </a:cubicBezTo>
                    <a:cubicBezTo>
                      <a:pt x="82" y="92"/>
                      <a:pt x="79" y="95"/>
                      <a:pt x="77" y="98"/>
                    </a:cubicBezTo>
                    <a:cubicBezTo>
                      <a:pt x="66" y="91"/>
                      <a:pt x="55" y="85"/>
                      <a:pt x="52" y="83"/>
                    </a:cubicBezTo>
                    <a:cubicBezTo>
                      <a:pt x="50" y="82"/>
                      <a:pt x="48" y="82"/>
                      <a:pt x="46" y="82"/>
                    </a:cubicBezTo>
                    <a:cubicBezTo>
                      <a:pt x="44" y="83"/>
                      <a:pt x="42" y="84"/>
                      <a:pt x="40" y="86"/>
                    </a:cubicBezTo>
                    <a:cubicBezTo>
                      <a:pt x="39" y="88"/>
                      <a:pt x="38" y="90"/>
                      <a:pt x="38" y="93"/>
                    </a:cubicBezTo>
                    <a:cubicBezTo>
                      <a:pt x="39" y="95"/>
                      <a:pt x="39" y="97"/>
                      <a:pt x="41" y="99"/>
                    </a:cubicBezTo>
                    <a:cubicBezTo>
                      <a:pt x="43" y="100"/>
                      <a:pt x="53" y="109"/>
                      <a:pt x="62" y="117"/>
                    </a:cubicBezTo>
                    <a:cubicBezTo>
                      <a:pt x="60" y="121"/>
                      <a:pt x="58" y="124"/>
                      <a:pt x="56" y="128"/>
                    </a:cubicBezTo>
                    <a:cubicBezTo>
                      <a:pt x="45" y="124"/>
                      <a:pt x="32" y="120"/>
                      <a:pt x="30" y="119"/>
                    </a:cubicBezTo>
                    <a:cubicBezTo>
                      <a:pt x="27" y="118"/>
                      <a:pt x="25" y="118"/>
                      <a:pt x="23" y="119"/>
                    </a:cubicBezTo>
                    <a:cubicBezTo>
                      <a:pt x="21" y="120"/>
                      <a:pt x="19" y="122"/>
                      <a:pt x="18" y="124"/>
                    </a:cubicBezTo>
                    <a:cubicBezTo>
                      <a:pt x="17" y="126"/>
                      <a:pt x="17" y="129"/>
                      <a:pt x="18" y="131"/>
                    </a:cubicBezTo>
                    <a:cubicBezTo>
                      <a:pt x="18" y="133"/>
                      <a:pt x="20" y="135"/>
                      <a:pt x="22" y="136"/>
                    </a:cubicBezTo>
                    <a:cubicBezTo>
                      <a:pt x="24" y="137"/>
                      <a:pt x="36" y="144"/>
                      <a:pt x="46" y="150"/>
                    </a:cubicBezTo>
                    <a:cubicBezTo>
                      <a:pt x="45" y="154"/>
                      <a:pt x="44" y="158"/>
                      <a:pt x="43" y="162"/>
                    </a:cubicBezTo>
                    <a:cubicBezTo>
                      <a:pt x="31" y="160"/>
                      <a:pt x="17" y="159"/>
                      <a:pt x="15" y="158"/>
                    </a:cubicBezTo>
                    <a:cubicBezTo>
                      <a:pt x="12" y="158"/>
                      <a:pt x="10" y="159"/>
                      <a:pt x="8" y="160"/>
                    </a:cubicBezTo>
                    <a:cubicBezTo>
                      <a:pt x="7" y="162"/>
                      <a:pt x="5" y="164"/>
                      <a:pt x="5" y="166"/>
                    </a:cubicBezTo>
                    <a:cubicBezTo>
                      <a:pt x="4" y="168"/>
                      <a:pt x="5" y="171"/>
                      <a:pt x="6" y="173"/>
                    </a:cubicBezTo>
                    <a:cubicBezTo>
                      <a:pt x="7" y="174"/>
                      <a:pt x="9" y="176"/>
                      <a:pt x="11" y="177"/>
                    </a:cubicBezTo>
                    <a:cubicBezTo>
                      <a:pt x="13" y="178"/>
                      <a:pt x="26" y="182"/>
                      <a:pt x="38" y="185"/>
                    </a:cubicBezTo>
                    <a:cubicBezTo>
                      <a:pt x="37" y="189"/>
                      <a:pt x="37" y="193"/>
                      <a:pt x="36" y="197"/>
                    </a:cubicBezTo>
                    <a:cubicBezTo>
                      <a:pt x="24" y="198"/>
                      <a:pt x="11" y="200"/>
                      <a:pt x="8" y="200"/>
                    </a:cubicBezTo>
                    <a:cubicBezTo>
                      <a:pt x="6" y="200"/>
                      <a:pt x="4" y="201"/>
                      <a:pt x="2" y="203"/>
                    </a:cubicBezTo>
                    <a:cubicBezTo>
                      <a:pt x="1" y="205"/>
                      <a:pt x="0" y="207"/>
                      <a:pt x="0" y="210"/>
                    </a:cubicBezTo>
                    <a:cubicBezTo>
                      <a:pt x="0" y="212"/>
                      <a:pt x="1" y="214"/>
                      <a:pt x="2" y="216"/>
                    </a:cubicBezTo>
                    <a:cubicBezTo>
                      <a:pt x="4" y="218"/>
                      <a:pt x="6" y="219"/>
                      <a:pt x="8" y="219"/>
                    </a:cubicBezTo>
                    <a:cubicBezTo>
                      <a:pt x="11" y="219"/>
                      <a:pt x="24" y="221"/>
                      <a:pt x="36" y="222"/>
                    </a:cubicBezTo>
                    <a:cubicBezTo>
                      <a:pt x="37" y="226"/>
                      <a:pt x="37" y="230"/>
                      <a:pt x="38" y="234"/>
                    </a:cubicBezTo>
                    <a:cubicBezTo>
                      <a:pt x="26" y="237"/>
                      <a:pt x="13" y="241"/>
                      <a:pt x="11" y="242"/>
                    </a:cubicBezTo>
                    <a:cubicBezTo>
                      <a:pt x="9" y="243"/>
                      <a:pt x="7" y="245"/>
                      <a:pt x="6" y="247"/>
                    </a:cubicBezTo>
                    <a:cubicBezTo>
                      <a:pt x="5" y="248"/>
                      <a:pt x="4" y="251"/>
                      <a:pt x="5" y="253"/>
                    </a:cubicBezTo>
                    <a:cubicBezTo>
                      <a:pt x="5" y="255"/>
                      <a:pt x="7" y="257"/>
                      <a:pt x="8" y="259"/>
                    </a:cubicBezTo>
                    <a:cubicBezTo>
                      <a:pt x="10" y="260"/>
                      <a:pt x="12" y="261"/>
                      <a:pt x="15" y="261"/>
                    </a:cubicBezTo>
                    <a:cubicBezTo>
                      <a:pt x="17" y="260"/>
                      <a:pt x="31" y="259"/>
                      <a:pt x="43" y="257"/>
                    </a:cubicBezTo>
                    <a:cubicBezTo>
                      <a:pt x="44" y="261"/>
                      <a:pt x="45" y="265"/>
                      <a:pt x="46" y="269"/>
                    </a:cubicBezTo>
                    <a:cubicBezTo>
                      <a:pt x="36" y="275"/>
                      <a:pt x="24" y="282"/>
                      <a:pt x="22" y="283"/>
                    </a:cubicBezTo>
                    <a:cubicBezTo>
                      <a:pt x="20" y="284"/>
                      <a:pt x="18" y="286"/>
                      <a:pt x="18" y="288"/>
                    </a:cubicBezTo>
                    <a:cubicBezTo>
                      <a:pt x="17" y="290"/>
                      <a:pt x="17" y="293"/>
                      <a:pt x="18" y="295"/>
                    </a:cubicBezTo>
                    <a:cubicBezTo>
                      <a:pt x="19" y="297"/>
                      <a:pt x="21" y="299"/>
                      <a:pt x="23" y="300"/>
                    </a:cubicBezTo>
                    <a:cubicBezTo>
                      <a:pt x="25" y="301"/>
                      <a:pt x="27" y="301"/>
                      <a:pt x="30" y="300"/>
                    </a:cubicBezTo>
                    <a:cubicBezTo>
                      <a:pt x="32" y="299"/>
                      <a:pt x="45" y="295"/>
                      <a:pt x="56" y="291"/>
                    </a:cubicBezTo>
                    <a:cubicBezTo>
                      <a:pt x="58" y="295"/>
                      <a:pt x="60" y="298"/>
                      <a:pt x="62" y="302"/>
                    </a:cubicBezTo>
                    <a:cubicBezTo>
                      <a:pt x="53" y="310"/>
                      <a:pt x="43" y="319"/>
                      <a:pt x="41" y="320"/>
                    </a:cubicBezTo>
                    <a:cubicBezTo>
                      <a:pt x="39" y="322"/>
                      <a:pt x="39" y="324"/>
                      <a:pt x="38" y="326"/>
                    </a:cubicBezTo>
                    <a:cubicBezTo>
                      <a:pt x="38" y="329"/>
                      <a:pt x="39" y="331"/>
                      <a:pt x="40" y="333"/>
                    </a:cubicBezTo>
                    <a:cubicBezTo>
                      <a:pt x="42" y="335"/>
                      <a:pt x="44" y="336"/>
                      <a:pt x="46" y="337"/>
                    </a:cubicBezTo>
                    <a:cubicBezTo>
                      <a:pt x="48" y="337"/>
                      <a:pt x="50" y="337"/>
                      <a:pt x="52" y="336"/>
                    </a:cubicBezTo>
                    <a:cubicBezTo>
                      <a:pt x="55" y="334"/>
                      <a:pt x="66" y="328"/>
                      <a:pt x="77" y="321"/>
                    </a:cubicBezTo>
                    <a:cubicBezTo>
                      <a:pt x="79" y="325"/>
                      <a:pt x="82" y="328"/>
                      <a:pt x="85" y="330"/>
                    </a:cubicBezTo>
                    <a:cubicBezTo>
                      <a:pt x="78" y="340"/>
                      <a:pt x="70" y="351"/>
                      <a:pt x="68" y="353"/>
                    </a:cubicBezTo>
                    <a:cubicBezTo>
                      <a:pt x="67" y="355"/>
                      <a:pt x="66" y="357"/>
                      <a:pt x="66" y="360"/>
                    </a:cubicBezTo>
                    <a:cubicBezTo>
                      <a:pt x="67" y="362"/>
                      <a:pt x="68" y="364"/>
                      <a:pt x="69" y="366"/>
                    </a:cubicBezTo>
                    <a:cubicBezTo>
                      <a:pt x="71" y="367"/>
                      <a:pt x="73" y="368"/>
                      <a:pt x="76" y="368"/>
                    </a:cubicBezTo>
                    <a:cubicBezTo>
                      <a:pt x="78" y="368"/>
                      <a:pt x="80" y="367"/>
                      <a:pt x="82" y="366"/>
                    </a:cubicBezTo>
                    <a:cubicBezTo>
                      <a:pt x="84" y="364"/>
                      <a:pt x="94" y="355"/>
                      <a:pt x="103" y="347"/>
                    </a:cubicBezTo>
                    <a:cubicBezTo>
                      <a:pt x="106" y="349"/>
                      <a:pt x="109" y="352"/>
                      <a:pt x="113" y="354"/>
                    </a:cubicBezTo>
                    <a:cubicBezTo>
                      <a:pt x="107" y="365"/>
                      <a:pt x="102" y="377"/>
                      <a:pt x="101" y="379"/>
                    </a:cubicBezTo>
                    <a:cubicBezTo>
                      <a:pt x="100" y="382"/>
                      <a:pt x="100" y="384"/>
                      <a:pt x="101" y="386"/>
                    </a:cubicBezTo>
                    <a:cubicBezTo>
                      <a:pt x="101" y="388"/>
                      <a:pt x="103" y="390"/>
                      <a:pt x="105" y="391"/>
                    </a:cubicBezTo>
                    <a:cubicBezTo>
                      <a:pt x="107" y="393"/>
                      <a:pt x="109" y="393"/>
                      <a:pt x="112" y="392"/>
                    </a:cubicBezTo>
                    <a:cubicBezTo>
                      <a:pt x="114" y="392"/>
                      <a:pt x="116" y="391"/>
                      <a:pt x="117" y="389"/>
                    </a:cubicBezTo>
                    <a:cubicBezTo>
                      <a:pt x="119" y="387"/>
                      <a:pt x="127" y="376"/>
                      <a:pt x="133" y="366"/>
                    </a:cubicBezTo>
                    <a:cubicBezTo>
                      <a:pt x="137" y="368"/>
                      <a:pt x="141" y="369"/>
                      <a:pt x="145" y="371"/>
                    </a:cubicBezTo>
                    <a:cubicBezTo>
                      <a:pt x="142" y="383"/>
                      <a:pt x="139" y="396"/>
                      <a:pt x="138" y="398"/>
                    </a:cubicBezTo>
                    <a:cubicBezTo>
                      <a:pt x="138" y="401"/>
                      <a:pt x="138" y="403"/>
                      <a:pt x="140" y="405"/>
                    </a:cubicBezTo>
                    <a:cubicBezTo>
                      <a:pt x="141" y="407"/>
                      <a:pt x="143" y="408"/>
                      <a:pt x="145" y="409"/>
                    </a:cubicBezTo>
                    <a:cubicBezTo>
                      <a:pt x="147" y="410"/>
                      <a:pt x="150" y="410"/>
                      <a:pt x="152" y="409"/>
                    </a:cubicBezTo>
                    <a:cubicBezTo>
                      <a:pt x="154" y="408"/>
                      <a:pt x="156" y="406"/>
                      <a:pt x="156" y="404"/>
                    </a:cubicBezTo>
                    <a:cubicBezTo>
                      <a:pt x="158" y="402"/>
                      <a:pt x="163" y="389"/>
                      <a:pt x="168" y="378"/>
                    </a:cubicBezTo>
                    <a:cubicBezTo>
                      <a:pt x="172" y="379"/>
                      <a:pt x="176" y="380"/>
                      <a:pt x="180" y="381"/>
                    </a:cubicBezTo>
                    <a:cubicBezTo>
                      <a:pt x="179" y="393"/>
                      <a:pt x="179" y="406"/>
                      <a:pt x="179" y="409"/>
                    </a:cubicBezTo>
                    <a:cubicBezTo>
                      <a:pt x="179" y="411"/>
                      <a:pt x="180" y="414"/>
                      <a:pt x="182" y="415"/>
                    </a:cubicBezTo>
                    <a:cubicBezTo>
                      <a:pt x="183" y="417"/>
                      <a:pt x="185" y="418"/>
                      <a:pt x="188" y="418"/>
                    </a:cubicBezTo>
                    <a:cubicBezTo>
                      <a:pt x="190" y="419"/>
                      <a:pt x="192" y="418"/>
                      <a:pt x="194" y="417"/>
                    </a:cubicBezTo>
                    <a:cubicBezTo>
                      <a:pt x="196" y="415"/>
                      <a:pt x="198" y="413"/>
                      <a:pt x="198" y="411"/>
                    </a:cubicBezTo>
                    <a:cubicBezTo>
                      <a:pt x="199" y="408"/>
                      <a:pt x="201" y="395"/>
                      <a:pt x="204" y="383"/>
                    </a:cubicBezTo>
                    <a:cubicBezTo>
                      <a:pt x="206" y="384"/>
                      <a:pt x="208" y="384"/>
                      <a:pt x="210" y="384"/>
                    </a:cubicBezTo>
                    <a:cubicBezTo>
                      <a:pt x="212" y="384"/>
                      <a:pt x="214" y="384"/>
                      <a:pt x="216" y="383"/>
                    </a:cubicBezTo>
                    <a:cubicBezTo>
                      <a:pt x="218" y="395"/>
                      <a:pt x="221" y="408"/>
                      <a:pt x="221" y="411"/>
                    </a:cubicBezTo>
                    <a:cubicBezTo>
                      <a:pt x="222" y="413"/>
                      <a:pt x="223" y="415"/>
                      <a:pt x="225" y="417"/>
                    </a:cubicBezTo>
                    <a:cubicBezTo>
                      <a:pt x="227" y="418"/>
                      <a:pt x="229" y="419"/>
                      <a:pt x="232" y="418"/>
                    </a:cubicBezTo>
                    <a:cubicBezTo>
                      <a:pt x="234" y="418"/>
                      <a:pt x="236" y="417"/>
                      <a:pt x="238" y="415"/>
                    </a:cubicBezTo>
                    <a:cubicBezTo>
                      <a:pt x="239" y="414"/>
                      <a:pt x="240" y="412"/>
                      <a:pt x="240" y="409"/>
                    </a:cubicBezTo>
                    <a:cubicBezTo>
                      <a:pt x="240" y="406"/>
                      <a:pt x="240" y="393"/>
                      <a:pt x="240" y="381"/>
                    </a:cubicBezTo>
                    <a:cubicBezTo>
                      <a:pt x="244" y="380"/>
                      <a:pt x="248" y="379"/>
                      <a:pt x="252" y="378"/>
                    </a:cubicBezTo>
                    <a:cubicBezTo>
                      <a:pt x="257" y="390"/>
                      <a:pt x="262" y="402"/>
                      <a:pt x="263" y="404"/>
                    </a:cubicBezTo>
                    <a:cubicBezTo>
                      <a:pt x="264" y="406"/>
                      <a:pt x="266" y="408"/>
                      <a:pt x="268" y="409"/>
                    </a:cubicBezTo>
                    <a:cubicBezTo>
                      <a:pt x="270" y="410"/>
                      <a:pt x="272" y="410"/>
                      <a:pt x="274" y="409"/>
                    </a:cubicBezTo>
                    <a:cubicBezTo>
                      <a:pt x="277" y="408"/>
                      <a:pt x="279" y="407"/>
                      <a:pt x="280" y="405"/>
                    </a:cubicBezTo>
                    <a:cubicBezTo>
                      <a:pt x="281" y="403"/>
                      <a:pt x="281" y="401"/>
                      <a:pt x="281" y="398"/>
                    </a:cubicBezTo>
                    <a:cubicBezTo>
                      <a:pt x="280" y="396"/>
                      <a:pt x="277" y="383"/>
                      <a:pt x="275" y="371"/>
                    </a:cubicBezTo>
                    <a:cubicBezTo>
                      <a:pt x="279" y="369"/>
                      <a:pt x="282" y="368"/>
                      <a:pt x="286" y="366"/>
                    </a:cubicBezTo>
                    <a:cubicBezTo>
                      <a:pt x="293" y="376"/>
                      <a:pt x="301" y="387"/>
                      <a:pt x="302" y="389"/>
                    </a:cubicBezTo>
                    <a:cubicBezTo>
                      <a:pt x="304" y="391"/>
                      <a:pt x="306" y="392"/>
                      <a:pt x="308" y="392"/>
                    </a:cubicBezTo>
                    <a:cubicBezTo>
                      <a:pt x="310" y="393"/>
                      <a:pt x="312" y="393"/>
                      <a:pt x="314" y="391"/>
                    </a:cubicBezTo>
                    <a:cubicBezTo>
                      <a:pt x="317" y="390"/>
                      <a:pt x="318" y="388"/>
                      <a:pt x="319" y="386"/>
                    </a:cubicBezTo>
                    <a:cubicBezTo>
                      <a:pt x="320" y="384"/>
                      <a:pt x="320" y="382"/>
                      <a:pt x="319" y="379"/>
                    </a:cubicBezTo>
                    <a:cubicBezTo>
                      <a:pt x="317" y="377"/>
                      <a:pt x="312" y="365"/>
                      <a:pt x="307" y="354"/>
                    </a:cubicBezTo>
                    <a:cubicBezTo>
                      <a:pt x="310" y="352"/>
                      <a:pt x="313" y="349"/>
                      <a:pt x="317" y="347"/>
                    </a:cubicBezTo>
                    <a:cubicBezTo>
                      <a:pt x="326" y="355"/>
                      <a:pt x="335" y="364"/>
                      <a:pt x="337" y="366"/>
                    </a:cubicBezTo>
                    <a:cubicBezTo>
                      <a:pt x="339" y="367"/>
                      <a:pt x="341" y="368"/>
                      <a:pt x="344" y="368"/>
                    </a:cubicBezTo>
                    <a:cubicBezTo>
                      <a:pt x="346" y="368"/>
                      <a:pt x="348" y="367"/>
                      <a:pt x="350" y="366"/>
                    </a:cubicBezTo>
                    <a:cubicBezTo>
                      <a:pt x="352" y="364"/>
                      <a:pt x="353" y="362"/>
                      <a:pt x="353" y="360"/>
                    </a:cubicBezTo>
                    <a:cubicBezTo>
                      <a:pt x="353" y="357"/>
                      <a:pt x="353" y="355"/>
                      <a:pt x="351" y="353"/>
                    </a:cubicBezTo>
                    <a:cubicBezTo>
                      <a:pt x="350" y="351"/>
                      <a:pt x="342" y="340"/>
                      <a:pt x="335" y="330"/>
                    </a:cubicBezTo>
                    <a:cubicBezTo>
                      <a:pt x="338" y="328"/>
                      <a:pt x="340" y="325"/>
                      <a:pt x="343" y="321"/>
                    </a:cubicBezTo>
                    <a:cubicBezTo>
                      <a:pt x="353" y="328"/>
                      <a:pt x="365" y="334"/>
                      <a:pt x="367" y="336"/>
                    </a:cubicBezTo>
                    <a:cubicBezTo>
                      <a:pt x="369" y="337"/>
                      <a:pt x="371" y="337"/>
                      <a:pt x="374" y="337"/>
                    </a:cubicBezTo>
                    <a:cubicBezTo>
                      <a:pt x="376" y="336"/>
                      <a:pt x="378" y="335"/>
                      <a:pt x="379" y="333"/>
                    </a:cubicBezTo>
                    <a:cubicBezTo>
                      <a:pt x="381" y="331"/>
                      <a:pt x="381" y="329"/>
                      <a:pt x="381" y="326"/>
                    </a:cubicBezTo>
                    <a:cubicBezTo>
                      <a:pt x="381" y="324"/>
                      <a:pt x="380" y="322"/>
                      <a:pt x="378" y="320"/>
                    </a:cubicBezTo>
                    <a:cubicBezTo>
                      <a:pt x="376" y="319"/>
                      <a:pt x="366" y="310"/>
                      <a:pt x="357" y="302"/>
                    </a:cubicBezTo>
                    <a:cubicBezTo>
                      <a:pt x="359" y="298"/>
                      <a:pt x="361" y="295"/>
                      <a:pt x="363" y="291"/>
                    </a:cubicBezTo>
                    <a:cubicBezTo>
                      <a:pt x="375" y="295"/>
                      <a:pt x="387" y="299"/>
                      <a:pt x="390" y="300"/>
                    </a:cubicBezTo>
                    <a:cubicBezTo>
                      <a:pt x="392" y="301"/>
                      <a:pt x="394" y="301"/>
                      <a:pt x="396" y="300"/>
                    </a:cubicBezTo>
                    <a:cubicBezTo>
                      <a:pt x="398" y="299"/>
                      <a:pt x="400" y="297"/>
                      <a:pt x="401" y="295"/>
                    </a:cubicBezTo>
                    <a:cubicBezTo>
                      <a:pt x="402" y="293"/>
                      <a:pt x="402" y="290"/>
                      <a:pt x="402" y="288"/>
                    </a:cubicBezTo>
                    <a:cubicBezTo>
                      <a:pt x="401" y="286"/>
                      <a:pt x="400" y="284"/>
                      <a:pt x="397" y="283"/>
                    </a:cubicBezTo>
                    <a:cubicBezTo>
                      <a:pt x="395" y="282"/>
                      <a:pt x="384" y="275"/>
                      <a:pt x="373" y="269"/>
                    </a:cubicBezTo>
                    <a:cubicBezTo>
                      <a:pt x="374" y="265"/>
                      <a:pt x="376" y="261"/>
                      <a:pt x="377" y="257"/>
                    </a:cubicBezTo>
                    <a:cubicBezTo>
                      <a:pt x="389" y="259"/>
                      <a:pt x="402" y="260"/>
                      <a:pt x="405" y="261"/>
                    </a:cubicBezTo>
                    <a:cubicBezTo>
                      <a:pt x="407" y="261"/>
                      <a:pt x="409" y="260"/>
                      <a:pt x="411" y="259"/>
                    </a:cubicBezTo>
                    <a:cubicBezTo>
                      <a:pt x="413" y="257"/>
                      <a:pt x="414" y="255"/>
                      <a:pt x="415" y="253"/>
                    </a:cubicBezTo>
                    <a:cubicBezTo>
                      <a:pt x="415" y="251"/>
                      <a:pt x="415" y="248"/>
                      <a:pt x="414" y="247"/>
                    </a:cubicBezTo>
                    <a:cubicBezTo>
                      <a:pt x="413" y="245"/>
                      <a:pt x="411" y="243"/>
                      <a:pt x="409" y="242"/>
                    </a:cubicBezTo>
                    <a:cubicBezTo>
                      <a:pt x="406" y="241"/>
                      <a:pt x="393" y="237"/>
                      <a:pt x="382" y="234"/>
                    </a:cubicBezTo>
                    <a:cubicBezTo>
                      <a:pt x="382" y="230"/>
                      <a:pt x="383" y="226"/>
                      <a:pt x="383" y="222"/>
                    </a:cubicBezTo>
                    <a:cubicBezTo>
                      <a:pt x="395" y="221"/>
                      <a:pt x="408" y="219"/>
                      <a:pt x="411" y="219"/>
                    </a:cubicBezTo>
                    <a:close/>
                    <a:moveTo>
                      <a:pt x="94" y="239"/>
                    </a:moveTo>
                    <a:cubicBezTo>
                      <a:pt x="78" y="239"/>
                      <a:pt x="64" y="226"/>
                      <a:pt x="64" y="210"/>
                    </a:cubicBezTo>
                    <a:cubicBezTo>
                      <a:pt x="64" y="193"/>
                      <a:pt x="78" y="180"/>
                      <a:pt x="94" y="180"/>
                    </a:cubicBezTo>
                    <a:cubicBezTo>
                      <a:pt x="111" y="180"/>
                      <a:pt x="124" y="193"/>
                      <a:pt x="124" y="210"/>
                    </a:cubicBezTo>
                    <a:cubicBezTo>
                      <a:pt x="124" y="226"/>
                      <a:pt x="111" y="239"/>
                      <a:pt x="94" y="239"/>
                    </a:cubicBezTo>
                    <a:close/>
                    <a:moveTo>
                      <a:pt x="210" y="64"/>
                    </a:moveTo>
                    <a:cubicBezTo>
                      <a:pt x="226" y="64"/>
                      <a:pt x="239" y="77"/>
                      <a:pt x="239" y="94"/>
                    </a:cubicBezTo>
                    <a:cubicBezTo>
                      <a:pt x="239" y="110"/>
                      <a:pt x="226" y="124"/>
                      <a:pt x="210" y="124"/>
                    </a:cubicBezTo>
                    <a:cubicBezTo>
                      <a:pt x="193" y="124"/>
                      <a:pt x="180" y="110"/>
                      <a:pt x="180" y="94"/>
                    </a:cubicBezTo>
                    <a:cubicBezTo>
                      <a:pt x="180" y="77"/>
                      <a:pt x="193" y="64"/>
                      <a:pt x="210" y="64"/>
                    </a:cubicBezTo>
                    <a:close/>
                    <a:moveTo>
                      <a:pt x="210" y="355"/>
                    </a:moveTo>
                    <a:cubicBezTo>
                      <a:pt x="193" y="355"/>
                      <a:pt x="180" y="342"/>
                      <a:pt x="180" y="325"/>
                    </a:cubicBezTo>
                    <a:cubicBezTo>
                      <a:pt x="180" y="309"/>
                      <a:pt x="193" y="295"/>
                      <a:pt x="210" y="295"/>
                    </a:cubicBezTo>
                    <a:cubicBezTo>
                      <a:pt x="226" y="295"/>
                      <a:pt x="239" y="309"/>
                      <a:pt x="239" y="325"/>
                    </a:cubicBezTo>
                    <a:cubicBezTo>
                      <a:pt x="239" y="342"/>
                      <a:pt x="226" y="355"/>
                      <a:pt x="210" y="355"/>
                    </a:cubicBezTo>
                    <a:close/>
                    <a:moveTo>
                      <a:pt x="210" y="251"/>
                    </a:moveTo>
                    <a:cubicBezTo>
                      <a:pt x="187" y="251"/>
                      <a:pt x="169" y="232"/>
                      <a:pt x="169" y="210"/>
                    </a:cubicBezTo>
                    <a:cubicBezTo>
                      <a:pt x="169" y="187"/>
                      <a:pt x="187" y="168"/>
                      <a:pt x="210" y="168"/>
                    </a:cubicBezTo>
                    <a:cubicBezTo>
                      <a:pt x="232" y="168"/>
                      <a:pt x="251" y="187"/>
                      <a:pt x="251" y="210"/>
                    </a:cubicBezTo>
                    <a:cubicBezTo>
                      <a:pt x="251" y="232"/>
                      <a:pt x="232" y="251"/>
                      <a:pt x="210" y="251"/>
                    </a:cubicBezTo>
                    <a:close/>
                    <a:moveTo>
                      <a:pt x="325" y="239"/>
                    </a:moveTo>
                    <a:cubicBezTo>
                      <a:pt x="309" y="239"/>
                      <a:pt x="296" y="226"/>
                      <a:pt x="296" y="210"/>
                    </a:cubicBezTo>
                    <a:cubicBezTo>
                      <a:pt x="296" y="193"/>
                      <a:pt x="309" y="180"/>
                      <a:pt x="325" y="180"/>
                    </a:cubicBezTo>
                    <a:cubicBezTo>
                      <a:pt x="342" y="180"/>
                      <a:pt x="355" y="193"/>
                      <a:pt x="355" y="210"/>
                    </a:cubicBezTo>
                    <a:cubicBezTo>
                      <a:pt x="355" y="226"/>
                      <a:pt x="342" y="239"/>
                      <a:pt x="325" y="239"/>
                    </a:cubicBezTo>
                    <a:close/>
                  </a:path>
                </a:pathLst>
              </a:custGeom>
              <a:solidFill>
                <a:schemeClr val="accent6"/>
              </a:solidFill>
              <a:ln w="9525">
                <a:noFill/>
                <a:round/>
              </a:ln>
            </p:spPr>
            <p:txBody>
              <a:bodyPr wrap="square" lIns="91440" tIns="45720" rIns="91440" bIns="45720" anchor="ctr">
                <a:normAutofit/>
              </a:bodyPr>
              <a:lstStyle/>
              <a:p>
                <a:pPr algn="ctr"/>
              </a:p>
            </p:txBody>
          </p:sp>
          <p:sp>
            <p:nvSpPr>
              <p:cNvPr id="37" name="îṡlíďè"/>
              <p:cNvSpPr/>
              <p:nvPr/>
            </p:nvSpPr>
            <p:spPr bwMode="auto">
              <a:xfrm>
                <a:off x="2730" y="2170"/>
                <a:ext cx="349" cy="345"/>
              </a:xfrm>
              <a:custGeom>
                <a:avLst/>
                <a:gdLst/>
                <a:ahLst/>
                <a:cxnLst>
                  <a:cxn ang="0">
                    <a:pos x="159" y="8"/>
                  </a:cxn>
                  <a:cxn ang="0">
                    <a:pos x="8" y="131"/>
                  </a:cxn>
                  <a:cxn ang="0">
                    <a:pos x="133" y="281"/>
                  </a:cxn>
                  <a:cxn ang="0">
                    <a:pos x="284" y="158"/>
                  </a:cxn>
                  <a:cxn ang="0">
                    <a:pos x="159" y="8"/>
                  </a:cxn>
                  <a:cxn ang="0">
                    <a:pos x="142" y="182"/>
                  </a:cxn>
                  <a:cxn ang="0">
                    <a:pos x="108" y="141"/>
                  </a:cxn>
                  <a:cxn ang="0">
                    <a:pos x="149" y="107"/>
                  </a:cxn>
                  <a:cxn ang="0">
                    <a:pos x="184" y="148"/>
                  </a:cxn>
                  <a:cxn ang="0">
                    <a:pos x="142" y="182"/>
                  </a:cxn>
                </a:cxnLst>
                <a:rect l="0" t="0" r="r" b="b"/>
                <a:pathLst>
                  <a:path w="291" h="288">
                    <a:moveTo>
                      <a:pt x="159" y="8"/>
                    </a:moveTo>
                    <a:cubicBezTo>
                      <a:pt x="82" y="0"/>
                      <a:pt x="15" y="56"/>
                      <a:pt x="8" y="131"/>
                    </a:cubicBezTo>
                    <a:cubicBezTo>
                      <a:pt x="0" y="207"/>
                      <a:pt x="56" y="274"/>
                      <a:pt x="133" y="281"/>
                    </a:cubicBezTo>
                    <a:cubicBezTo>
                      <a:pt x="209" y="288"/>
                      <a:pt x="276" y="233"/>
                      <a:pt x="284" y="158"/>
                    </a:cubicBezTo>
                    <a:cubicBezTo>
                      <a:pt x="291" y="82"/>
                      <a:pt x="235" y="15"/>
                      <a:pt x="159" y="8"/>
                    </a:cubicBezTo>
                    <a:close/>
                    <a:moveTo>
                      <a:pt x="142" y="182"/>
                    </a:moveTo>
                    <a:cubicBezTo>
                      <a:pt x="121" y="180"/>
                      <a:pt x="106" y="161"/>
                      <a:pt x="108" y="141"/>
                    </a:cubicBezTo>
                    <a:cubicBezTo>
                      <a:pt x="110" y="120"/>
                      <a:pt x="128" y="105"/>
                      <a:pt x="149" y="107"/>
                    </a:cubicBezTo>
                    <a:cubicBezTo>
                      <a:pt x="170" y="109"/>
                      <a:pt x="185" y="127"/>
                      <a:pt x="184" y="148"/>
                    </a:cubicBezTo>
                    <a:cubicBezTo>
                      <a:pt x="182" y="169"/>
                      <a:pt x="163" y="184"/>
                      <a:pt x="142" y="182"/>
                    </a:cubicBezTo>
                    <a:close/>
                  </a:path>
                </a:pathLst>
              </a:custGeom>
              <a:solidFill>
                <a:schemeClr val="accent5">
                  <a:lumMod val="20000"/>
                  <a:lumOff val="80000"/>
                </a:schemeClr>
              </a:solidFill>
              <a:ln w="9525">
                <a:noFill/>
                <a:round/>
              </a:ln>
            </p:spPr>
            <p:txBody>
              <a:bodyPr wrap="square" lIns="91440" tIns="45720" rIns="91440" bIns="45720" anchor="ctr">
                <a:normAutofit/>
              </a:bodyPr>
              <a:lstStyle/>
              <a:p>
                <a:pPr algn="ctr"/>
              </a:p>
            </p:txBody>
          </p:sp>
          <p:sp>
            <p:nvSpPr>
              <p:cNvPr id="38" name="iSḷîḍé"/>
              <p:cNvSpPr/>
              <p:nvPr/>
            </p:nvSpPr>
            <p:spPr bwMode="auto">
              <a:xfrm>
                <a:off x="2833" y="2272"/>
                <a:ext cx="144" cy="143"/>
              </a:xfrm>
              <a:custGeom>
                <a:avLst/>
                <a:gdLst/>
                <a:ahLst/>
                <a:cxnLst>
                  <a:cxn ang="0">
                    <a:pos x="65" y="3"/>
                  </a:cxn>
                  <a:cxn ang="0">
                    <a:pos x="2" y="54"/>
                  </a:cxn>
                  <a:cxn ang="0">
                    <a:pos x="54" y="116"/>
                  </a:cxn>
                  <a:cxn ang="0">
                    <a:pos x="117" y="65"/>
                  </a:cxn>
                  <a:cxn ang="0">
                    <a:pos x="65" y="3"/>
                  </a:cxn>
                  <a:cxn ang="0">
                    <a:pos x="57" y="87"/>
                  </a:cxn>
                  <a:cxn ang="0">
                    <a:pos x="31" y="57"/>
                  </a:cxn>
                  <a:cxn ang="0">
                    <a:pos x="62" y="31"/>
                  </a:cxn>
                  <a:cxn ang="0">
                    <a:pos x="88" y="62"/>
                  </a:cxn>
                  <a:cxn ang="0">
                    <a:pos x="57" y="87"/>
                  </a:cxn>
                </a:cxnLst>
                <a:rect l="0" t="0" r="r" b="b"/>
                <a:pathLst>
                  <a:path w="120" h="119">
                    <a:moveTo>
                      <a:pt x="65" y="3"/>
                    </a:moveTo>
                    <a:cubicBezTo>
                      <a:pt x="33" y="0"/>
                      <a:pt x="5" y="23"/>
                      <a:pt x="2" y="54"/>
                    </a:cubicBezTo>
                    <a:cubicBezTo>
                      <a:pt x="0" y="85"/>
                      <a:pt x="23" y="113"/>
                      <a:pt x="54" y="116"/>
                    </a:cubicBezTo>
                    <a:cubicBezTo>
                      <a:pt x="86" y="119"/>
                      <a:pt x="114" y="96"/>
                      <a:pt x="117" y="65"/>
                    </a:cubicBezTo>
                    <a:cubicBezTo>
                      <a:pt x="120" y="34"/>
                      <a:pt x="97" y="6"/>
                      <a:pt x="65" y="3"/>
                    </a:cubicBezTo>
                    <a:close/>
                    <a:moveTo>
                      <a:pt x="57" y="87"/>
                    </a:moveTo>
                    <a:cubicBezTo>
                      <a:pt x="41" y="86"/>
                      <a:pt x="30" y="72"/>
                      <a:pt x="31" y="57"/>
                    </a:cubicBezTo>
                    <a:cubicBezTo>
                      <a:pt x="33" y="41"/>
                      <a:pt x="47" y="30"/>
                      <a:pt x="62" y="31"/>
                    </a:cubicBezTo>
                    <a:cubicBezTo>
                      <a:pt x="78" y="33"/>
                      <a:pt x="90" y="46"/>
                      <a:pt x="88" y="62"/>
                    </a:cubicBezTo>
                    <a:cubicBezTo>
                      <a:pt x="87" y="78"/>
                      <a:pt x="73" y="89"/>
                      <a:pt x="57" y="87"/>
                    </a:cubicBezTo>
                    <a:close/>
                  </a:path>
                </a:pathLst>
              </a:custGeom>
              <a:solidFill>
                <a:schemeClr val="accent5"/>
              </a:solidFill>
              <a:ln w="9525">
                <a:noFill/>
                <a:round/>
              </a:ln>
            </p:spPr>
            <p:txBody>
              <a:bodyPr wrap="square" lIns="91440" tIns="45720" rIns="91440" bIns="45720" anchor="ctr">
                <a:normAutofit fontScale="62500" lnSpcReduction="20000"/>
              </a:bodyPr>
              <a:lstStyle/>
              <a:p>
                <a:pPr algn="ctr"/>
              </a:p>
            </p:txBody>
          </p:sp>
          <p:sp>
            <p:nvSpPr>
              <p:cNvPr id="39" name="îṡḻidê"/>
              <p:cNvSpPr/>
              <p:nvPr/>
            </p:nvSpPr>
            <p:spPr bwMode="auto">
              <a:xfrm>
                <a:off x="2672" y="2112"/>
                <a:ext cx="464" cy="462"/>
              </a:xfrm>
              <a:custGeom>
                <a:avLst/>
                <a:gdLst/>
                <a:ahLst/>
                <a:cxnLst>
                  <a:cxn ang="0">
                    <a:pos x="385" y="205"/>
                  </a:cxn>
                  <a:cxn ang="0">
                    <a:pos x="380" y="180"/>
                  </a:cxn>
                  <a:cxn ang="0">
                    <a:pos x="378" y="163"/>
                  </a:cxn>
                  <a:cxn ang="0">
                    <a:pos x="377" y="137"/>
                  </a:cxn>
                  <a:cxn ang="0">
                    <a:pos x="342" y="131"/>
                  </a:cxn>
                  <a:cxn ang="0">
                    <a:pos x="361" y="95"/>
                  </a:cxn>
                  <a:cxn ang="0">
                    <a:pos x="319" y="93"/>
                  </a:cxn>
                  <a:cxn ang="0">
                    <a:pos x="331" y="60"/>
                  </a:cxn>
                  <a:cxn ang="0">
                    <a:pos x="309" y="47"/>
                  </a:cxn>
                  <a:cxn ang="0">
                    <a:pos x="295" y="37"/>
                  </a:cxn>
                  <a:cxn ang="0">
                    <a:pos x="275" y="20"/>
                  </a:cxn>
                  <a:cxn ang="0">
                    <a:pos x="247" y="42"/>
                  </a:cxn>
                  <a:cxn ang="0">
                    <a:pos x="232" y="4"/>
                  </a:cxn>
                  <a:cxn ang="0">
                    <a:pos x="209" y="34"/>
                  </a:cxn>
                  <a:cxn ang="0">
                    <a:pos x="192" y="0"/>
                  </a:cxn>
                  <a:cxn ang="0">
                    <a:pos x="169" y="35"/>
                  </a:cxn>
                  <a:cxn ang="0">
                    <a:pos x="146" y="8"/>
                  </a:cxn>
                  <a:cxn ang="0">
                    <a:pos x="124" y="21"/>
                  </a:cxn>
                  <a:cxn ang="0">
                    <a:pos x="108" y="28"/>
                  </a:cxn>
                  <a:cxn ang="0">
                    <a:pos x="84" y="36"/>
                  </a:cxn>
                  <a:cxn ang="0">
                    <a:pos x="89" y="71"/>
                  </a:cxn>
                  <a:cxn ang="0">
                    <a:pos x="48" y="65"/>
                  </a:cxn>
                  <a:cxn ang="0">
                    <a:pos x="59" y="104"/>
                  </a:cxn>
                  <a:cxn ang="0">
                    <a:pos x="23" y="104"/>
                  </a:cxn>
                  <a:cxn ang="0">
                    <a:pos x="18" y="128"/>
                  </a:cxn>
                  <a:cxn ang="0">
                    <a:pos x="13" y="145"/>
                  </a:cxn>
                  <a:cxn ang="0">
                    <a:pos x="3" y="168"/>
                  </a:cxn>
                  <a:cxn ang="0">
                    <a:pos x="33" y="188"/>
                  </a:cxn>
                  <a:cxn ang="0">
                    <a:pos x="1" y="214"/>
                  </a:cxn>
                  <a:cxn ang="0">
                    <a:pos x="38" y="232"/>
                  </a:cxn>
                  <a:cxn ang="0">
                    <a:pos x="13" y="258"/>
                  </a:cxn>
                  <a:cxn ang="0">
                    <a:pos x="29" y="279"/>
                  </a:cxn>
                  <a:cxn ang="0">
                    <a:pos x="37" y="294"/>
                  </a:cxn>
                  <a:cxn ang="0">
                    <a:pos x="48" y="316"/>
                  </a:cxn>
                  <a:cxn ang="0">
                    <a:pos x="83" y="308"/>
                  </a:cxn>
                  <a:cxn ang="0">
                    <a:pos x="81" y="349"/>
                  </a:cxn>
                  <a:cxn ang="0">
                    <a:pos x="119" y="334"/>
                  </a:cxn>
                  <a:cxn ang="0">
                    <a:pos x="123" y="369"/>
                  </a:cxn>
                  <a:cxn ang="0">
                    <a:pos x="148" y="372"/>
                  </a:cxn>
                  <a:cxn ang="0">
                    <a:pos x="165" y="375"/>
                  </a:cxn>
                  <a:cxn ang="0">
                    <a:pos x="187" y="377"/>
                  </a:cxn>
                  <a:cxn ang="0">
                    <a:pos x="204" y="377"/>
                  </a:cxn>
                  <a:cxn ang="0">
                    <a:pos x="230" y="379"/>
                  </a:cxn>
                  <a:cxn ang="0">
                    <a:pos x="240" y="345"/>
                  </a:cxn>
                  <a:cxn ang="0">
                    <a:pos x="274" y="367"/>
                  </a:cxn>
                  <a:cxn ang="0">
                    <a:pos x="280" y="327"/>
                  </a:cxn>
                  <a:cxn ang="0">
                    <a:pos x="313" y="342"/>
                  </a:cxn>
                  <a:cxn ang="0">
                    <a:pos x="328" y="321"/>
                  </a:cxn>
                  <a:cxn ang="0">
                    <a:pos x="339" y="308"/>
                  </a:cxn>
                  <a:cxn ang="0">
                    <a:pos x="358" y="291"/>
                  </a:cxn>
                  <a:cxn ang="0">
                    <a:pos x="339" y="261"/>
                  </a:cxn>
                  <a:cxn ang="0">
                    <a:pos x="379" y="250"/>
                  </a:cxn>
                  <a:cxn ang="0">
                    <a:pos x="352" y="219"/>
                  </a:cxn>
                  <a:cxn ang="0">
                    <a:pos x="206" y="66"/>
                  </a:cxn>
                </a:cxnLst>
                <a:rect l="0" t="0" r="r" b="b"/>
                <a:pathLst>
                  <a:path w="387" h="385">
                    <a:moveTo>
                      <a:pt x="379" y="219"/>
                    </a:moveTo>
                    <a:cubicBezTo>
                      <a:pt x="381" y="219"/>
                      <a:pt x="383" y="218"/>
                      <a:pt x="384" y="216"/>
                    </a:cubicBezTo>
                    <a:cubicBezTo>
                      <a:pt x="386" y="215"/>
                      <a:pt x="387" y="213"/>
                      <a:pt x="387" y="211"/>
                    </a:cubicBezTo>
                    <a:cubicBezTo>
                      <a:pt x="387" y="209"/>
                      <a:pt x="387" y="207"/>
                      <a:pt x="385" y="205"/>
                    </a:cubicBezTo>
                    <a:cubicBezTo>
                      <a:pt x="384" y="203"/>
                      <a:pt x="382" y="202"/>
                      <a:pt x="380" y="201"/>
                    </a:cubicBezTo>
                    <a:cubicBezTo>
                      <a:pt x="378" y="201"/>
                      <a:pt x="366" y="199"/>
                      <a:pt x="355" y="197"/>
                    </a:cubicBezTo>
                    <a:cubicBezTo>
                      <a:pt x="355" y="193"/>
                      <a:pt x="355" y="189"/>
                      <a:pt x="355" y="185"/>
                    </a:cubicBezTo>
                    <a:cubicBezTo>
                      <a:pt x="365" y="183"/>
                      <a:pt x="378" y="181"/>
                      <a:pt x="380" y="180"/>
                    </a:cubicBezTo>
                    <a:cubicBezTo>
                      <a:pt x="382" y="180"/>
                      <a:pt x="384" y="178"/>
                      <a:pt x="385" y="177"/>
                    </a:cubicBezTo>
                    <a:cubicBezTo>
                      <a:pt x="386" y="175"/>
                      <a:pt x="387" y="173"/>
                      <a:pt x="387" y="171"/>
                    </a:cubicBezTo>
                    <a:cubicBezTo>
                      <a:pt x="386" y="168"/>
                      <a:pt x="385" y="167"/>
                      <a:pt x="384" y="165"/>
                    </a:cubicBezTo>
                    <a:cubicBezTo>
                      <a:pt x="382" y="164"/>
                      <a:pt x="380" y="163"/>
                      <a:pt x="378" y="163"/>
                    </a:cubicBezTo>
                    <a:cubicBezTo>
                      <a:pt x="375" y="163"/>
                      <a:pt x="363" y="163"/>
                      <a:pt x="352" y="163"/>
                    </a:cubicBezTo>
                    <a:cubicBezTo>
                      <a:pt x="351" y="160"/>
                      <a:pt x="350" y="156"/>
                      <a:pt x="350" y="152"/>
                    </a:cubicBezTo>
                    <a:cubicBezTo>
                      <a:pt x="360" y="148"/>
                      <a:pt x="371" y="143"/>
                      <a:pt x="373" y="142"/>
                    </a:cubicBezTo>
                    <a:cubicBezTo>
                      <a:pt x="375" y="141"/>
                      <a:pt x="377" y="139"/>
                      <a:pt x="377" y="137"/>
                    </a:cubicBezTo>
                    <a:cubicBezTo>
                      <a:pt x="378" y="136"/>
                      <a:pt x="378" y="133"/>
                      <a:pt x="378" y="131"/>
                    </a:cubicBezTo>
                    <a:cubicBezTo>
                      <a:pt x="377" y="129"/>
                      <a:pt x="376" y="128"/>
                      <a:pt x="374" y="127"/>
                    </a:cubicBezTo>
                    <a:cubicBezTo>
                      <a:pt x="372" y="125"/>
                      <a:pt x="370" y="125"/>
                      <a:pt x="368" y="125"/>
                    </a:cubicBezTo>
                    <a:cubicBezTo>
                      <a:pt x="365" y="126"/>
                      <a:pt x="353" y="129"/>
                      <a:pt x="342" y="131"/>
                    </a:cubicBezTo>
                    <a:cubicBezTo>
                      <a:pt x="341" y="128"/>
                      <a:pt x="339" y="124"/>
                      <a:pt x="338" y="121"/>
                    </a:cubicBezTo>
                    <a:cubicBezTo>
                      <a:pt x="347" y="115"/>
                      <a:pt x="357" y="108"/>
                      <a:pt x="359" y="106"/>
                    </a:cubicBezTo>
                    <a:cubicBezTo>
                      <a:pt x="360" y="105"/>
                      <a:pt x="362" y="103"/>
                      <a:pt x="362" y="101"/>
                    </a:cubicBezTo>
                    <a:cubicBezTo>
                      <a:pt x="362" y="99"/>
                      <a:pt x="362" y="97"/>
                      <a:pt x="361" y="95"/>
                    </a:cubicBezTo>
                    <a:cubicBezTo>
                      <a:pt x="360" y="93"/>
                      <a:pt x="358" y="92"/>
                      <a:pt x="356" y="91"/>
                    </a:cubicBezTo>
                    <a:cubicBezTo>
                      <a:pt x="354" y="90"/>
                      <a:pt x="352" y="90"/>
                      <a:pt x="350" y="91"/>
                    </a:cubicBezTo>
                    <a:cubicBezTo>
                      <a:pt x="347" y="92"/>
                      <a:pt x="336" y="97"/>
                      <a:pt x="326" y="102"/>
                    </a:cubicBezTo>
                    <a:cubicBezTo>
                      <a:pt x="324" y="99"/>
                      <a:pt x="322" y="96"/>
                      <a:pt x="319" y="93"/>
                    </a:cubicBezTo>
                    <a:cubicBezTo>
                      <a:pt x="327" y="85"/>
                      <a:pt x="335" y="76"/>
                      <a:pt x="337" y="74"/>
                    </a:cubicBezTo>
                    <a:cubicBezTo>
                      <a:pt x="338" y="72"/>
                      <a:pt x="339" y="70"/>
                      <a:pt x="339" y="68"/>
                    </a:cubicBezTo>
                    <a:cubicBezTo>
                      <a:pt x="339" y="66"/>
                      <a:pt x="338" y="64"/>
                      <a:pt x="337" y="62"/>
                    </a:cubicBezTo>
                    <a:cubicBezTo>
                      <a:pt x="335" y="61"/>
                      <a:pt x="333" y="60"/>
                      <a:pt x="331" y="60"/>
                    </a:cubicBezTo>
                    <a:cubicBezTo>
                      <a:pt x="329" y="59"/>
                      <a:pt x="327" y="60"/>
                      <a:pt x="325" y="61"/>
                    </a:cubicBezTo>
                    <a:cubicBezTo>
                      <a:pt x="323" y="63"/>
                      <a:pt x="313" y="70"/>
                      <a:pt x="304" y="77"/>
                    </a:cubicBezTo>
                    <a:cubicBezTo>
                      <a:pt x="302" y="74"/>
                      <a:pt x="299" y="72"/>
                      <a:pt x="296" y="69"/>
                    </a:cubicBezTo>
                    <a:cubicBezTo>
                      <a:pt x="301" y="60"/>
                      <a:pt x="308" y="49"/>
                      <a:pt x="309" y="47"/>
                    </a:cubicBezTo>
                    <a:cubicBezTo>
                      <a:pt x="310" y="45"/>
                      <a:pt x="310" y="43"/>
                      <a:pt x="310" y="41"/>
                    </a:cubicBezTo>
                    <a:cubicBezTo>
                      <a:pt x="309" y="39"/>
                      <a:pt x="308" y="37"/>
                      <a:pt x="306" y="36"/>
                    </a:cubicBezTo>
                    <a:cubicBezTo>
                      <a:pt x="304" y="34"/>
                      <a:pt x="302" y="34"/>
                      <a:pt x="300" y="34"/>
                    </a:cubicBezTo>
                    <a:cubicBezTo>
                      <a:pt x="298" y="34"/>
                      <a:pt x="296" y="35"/>
                      <a:pt x="295" y="37"/>
                    </a:cubicBezTo>
                    <a:cubicBezTo>
                      <a:pt x="293" y="39"/>
                      <a:pt x="285" y="48"/>
                      <a:pt x="278" y="56"/>
                    </a:cubicBezTo>
                    <a:cubicBezTo>
                      <a:pt x="274" y="54"/>
                      <a:pt x="271" y="53"/>
                      <a:pt x="268" y="51"/>
                    </a:cubicBezTo>
                    <a:cubicBezTo>
                      <a:pt x="271" y="40"/>
                      <a:pt x="275" y="29"/>
                      <a:pt x="276" y="26"/>
                    </a:cubicBezTo>
                    <a:cubicBezTo>
                      <a:pt x="276" y="24"/>
                      <a:pt x="276" y="22"/>
                      <a:pt x="275" y="20"/>
                    </a:cubicBezTo>
                    <a:cubicBezTo>
                      <a:pt x="274" y="18"/>
                      <a:pt x="273" y="17"/>
                      <a:pt x="271" y="16"/>
                    </a:cubicBezTo>
                    <a:cubicBezTo>
                      <a:pt x="269" y="15"/>
                      <a:pt x="267" y="15"/>
                      <a:pt x="265" y="16"/>
                    </a:cubicBezTo>
                    <a:cubicBezTo>
                      <a:pt x="263" y="16"/>
                      <a:pt x="261" y="17"/>
                      <a:pt x="260" y="19"/>
                    </a:cubicBezTo>
                    <a:cubicBezTo>
                      <a:pt x="258" y="22"/>
                      <a:pt x="252" y="32"/>
                      <a:pt x="247" y="42"/>
                    </a:cubicBezTo>
                    <a:cubicBezTo>
                      <a:pt x="244" y="41"/>
                      <a:pt x="240" y="40"/>
                      <a:pt x="236" y="39"/>
                    </a:cubicBezTo>
                    <a:cubicBezTo>
                      <a:pt x="238" y="28"/>
                      <a:pt x="239" y="15"/>
                      <a:pt x="239" y="13"/>
                    </a:cubicBezTo>
                    <a:cubicBezTo>
                      <a:pt x="239" y="11"/>
                      <a:pt x="239" y="9"/>
                      <a:pt x="237" y="7"/>
                    </a:cubicBezTo>
                    <a:cubicBezTo>
                      <a:pt x="236" y="5"/>
                      <a:pt x="234" y="4"/>
                      <a:pt x="232" y="4"/>
                    </a:cubicBezTo>
                    <a:cubicBezTo>
                      <a:pt x="230" y="3"/>
                      <a:pt x="228" y="4"/>
                      <a:pt x="226" y="5"/>
                    </a:cubicBezTo>
                    <a:cubicBezTo>
                      <a:pt x="224" y="6"/>
                      <a:pt x="222" y="7"/>
                      <a:pt x="222" y="9"/>
                    </a:cubicBezTo>
                    <a:cubicBezTo>
                      <a:pt x="221" y="12"/>
                      <a:pt x="218" y="24"/>
                      <a:pt x="214" y="34"/>
                    </a:cubicBezTo>
                    <a:cubicBezTo>
                      <a:pt x="212" y="34"/>
                      <a:pt x="211" y="34"/>
                      <a:pt x="209" y="34"/>
                    </a:cubicBezTo>
                    <a:cubicBezTo>
                      <a:pt x="207" y="33"/>
                      <a:pt x="205" y="33"/>
                      <a:pt x="203" y="33"/>
                    </a:cubicBezTo>
                    <a:cubicBezTo>
                      <a:pt x="202" y="22"/>
                      <a:pt x="201" y="10"/>
                      <a:pt x="200" y="7"/>
                    </a:cubicBezTo>
                    <a:cubicBezTo>
                      <a:pt x="200" y="5"/>
                      <a:pt x="199" y="3"/>
                      <a:pt x="197" y="2"/>
                    </a:cubicBezTo>
                    <a:cubicBezTo>
                      <a:pt x="196" y="1"/>
                      <a:pt x="194" y="0"/>
                      <a:pt x="192" y="0"/>
                    </a:cubicBezTo>
                    <a:cubicBezTo>
                      <a:pt x="189" y="0"/>
                      <a:pt x="187" y="1"/>
                      <a:pt x="186" y="2"/>
                    </a:cubicBezTo>
                    <a:cubicBezTo>
                      <a:pt x="184" y="4"/>
                      <a:pt x="183" y="5"/>
                      <a:pt x="183" y="8"/>
                    </a:cubicBezTo>
                    <a:cubicBezTo>
                      <a:pt x="183" y="10"/>
                      <a:pt x="182" y="22"/>
                      <a:pt x="181" y="33"/>
                    </a:cubicBezTo>
                    <a:cubicBezTo>
                      <a:pt x="177" y="34"/>
                      <a:pt x="173" y="34"/>
                      <a:pt x="169" y="35"/>
                    </a:cubicBezTo>
                    <a:cubicBezTo>
                      <a:pt x="166" y="24"/>
                      <a:pt x="162" y="12"/>
                      <a:pt x="161" y="10"/>
                    </a:cubicBezTo>
                    <a:cubicBezTo>
                      <a:pt x="161" y="8"/>
                      <a:pt x="159" y="6"/>
                      <a:pt x="157" y="5"/>
                    </a:cubicBezTo>
                    <a:cubicBezTo>
                      <a:pt x="156" y="4"/>
                      <a:pt x="153" y="4"/>
                      <a:pt x="151" y="5"/>
                    </a:cubicBezTo>
                    <a:cubicBezTo>
                      <a:pt x="149" y="5"/>
                      <a:pt x="147" y="6"/>
                      <a:pt x="146" y="8"/>
                    </a:cubicBezTo>
                    <a:cubicBezTo>
                      <a:pt x="145" y="9"/>
                      <a:pt x="144" y="12"/>
                      <a:pt x="144" y="14"/>
                    </a:cubicBezTo>
                    <a:cubicBezTo>
                      <a:pt x="145" y="16"/>
                      <a:pt x="146" y="28"/>
                      <a:pt x="148" y="39"/>
                    </a:cubicBezTo>
                    <a:cubicBezTo>
                      <a:pt x="144" y="40"/>
                      <a:pt x="140" y="42"/>
                      <a:pt x="137" y="43"/>
                    </a:cubicBezTo>
                    <a:cubicBezTo>
                      <a:pt x="131" y="33"/>
                      <a:pt x="125" y="23"/>
                      <a:pt x="124" y="21"/>
                    </a:cubicBezTo>
                    <a:cubicBezTo>
                      <a:pt x="123" y="19"/>
                      <a:pt x="121" y="17"/>
                      <a:pt x="119" y="17"/>
                    </a:cubicBezTo>
                    <a:cubicBezTo>
                      <a:pt x="117" y="16"/>
                      <a:pt x="115" y="16"/>
                      <a:pt x="113" y="17"/>
                    </a:cubicBezTo>
                    <a:cubicBezTo>
                      <a:pt x="111" y="18"/>
                      <a:pt x="109" y="20"/>
                      <a:pt x="108" y="22"/>
                    </a:cubicBezTo>
                    <a:cubicBezTo>
                      <a:pt x="107" y="23"/>
                      <a:pt x="107" y="26"/>
                      <a:pt x="108" y="28"/>
                    </a:cubicBezTo>
                    <a:cubicBezTo>
                      <a:pt x="109" y="30"/>
                      <a:pt x="113" y="42"/>
                      <a:pt x="116" y="52"/>
                    </a:cubicBezTo>
                    <a:cubicBezTo>
                      <a:pt x="113" y="54"/>
                      <a:pt x="110" y="56"/>
                      <a:pt x="107" y="58"/>
                    </a:cubicBezTo>
                    <a:cubicBezTo>
                      <a:pt x="99" y="50"/>
                      <a:pt x="91" y="40"/>
                      <a:pt x="89" y="39"/>
                    </a:cubicBezTo>
                    <a:cubicBezTo>
                      <a:pt x="88" y="37"/>
                      <a:pt x="86" y="36"/>
                      <a:pt x="84" y="36"/>
                    </a:cubicBezTo>
                    <a:cubicBezTo>
                      <a:pt x="82" y="36"/>
                      <a:pt x="80" y="36"/>
                      <a:pt x="78" y="38"/>
                    </a:cubicBezTo>
                    <a:cubicBezTo>
                      <a:pt x="76" y="39"/>
                      <a:pt x="75" y="41"/>
                      <a:pt x="74" y="43"/>
                    </a:cubicBezTo>
                    <a:cubicBezTo>
                      <a:pt x="74" y="45"/>
                      <a:pt x="74" y="47"/>
                      <a:pt x="75" y="49"/>
                    </a:cubicBezTo>
                    <a:cubicBezTo>
                      <a:pt x="77" y="51"/>
                      <a:pt x="83" y="62"/>
                      <a:pt x="89" y="71"/>
                    </a:cubicBezTo>
                    <a:cubicBezTo>
                      <a:pt x="86" y="73"/>
                      <a:pt x="83" y="76"/>
                      <a:pt x="80" y="78"/>
                    </a:cubicBezTo>
                    <a:cubicBezTo>
                      <a:pt x="71" y="72"/>
                      <a:pt x="61" y="65"/>
                      <a:pt x="59" y="63"/>
                    </a:cubicBezTo>
                    <a:cubicBezTo>
                      <a:pt x="58" y="62"/>
                      <a:pt x="55" y="62"/>
                      <a:pt x="53" y="62"/>
                    </a:cubicBezTo>
                    <a:cubicBezTo>
                      <a:pt x="51" y="62"/>
                      <a:pt x="49" y="63"/>
                      <a:pt x="48" y="65"/>
                    </a:cubicBezTo>
                    <a:cubicBezTo>
                      <a:pt x="46" y="66"/>
                      <a:pt x="46" y="68"/>
                      <a:pt x="46" y="71"/>
                    </a:cubicBezTo>
                    <a:cubicBezTo>
                      <a:pt x="46" y="73"/>
                      <a:pt x="46" y="75"/>
                      <a:pt x="48" y="76"/>
                    </a:cubicBezTo>
                    <a:cubicBezTo>
                      <a:pt x="50" y="78"/>
                      <a:pt x="58" y="87"/>
                      <a:pt x="66" y="95"/>
                    </a:cubicBezTo>
                    <a:cubicBezTo>
                      <a:pt x="63" y="98"/>
                      <a:pt x="61" y="101"/>
                      <a:pt x="59" y="104"/>
                    </a:cubicBezTo>
                    <a:cubicBezTo>
                      <a:pt x="49" y="100"/>
                      <a:pt x="38" y="95"/>
                      <a:pt x="35" y="94"/>
                    </a:cubicBezTo>
                    <a:cubicBezTo>
                      <a:pt x="33" y="93"/>
                      <a:pt x="31" y="93"/>
                      <a:pt x="29" y="94"/>
                    </a:cubicBezTo>
                    <a:cubicBezTo>
                      <a:pt x="27" y="94"/>
                      <a:pt x="25" y="96"/>
                      <a:pt x="24" y="98"/>
                    </a:cubicBezTo>
                    <a:cubicBezTo>
                      <a:pt x="23" y="99"/>
                      <a:pt x="23" y="102"/>
                      <a:pt x="23" y="104"/>
                    </a:cubicBezTo>
                    <a:cubicBezTo>
                      <a:pt x="24" y="106"/>
                      <a:pt x="25" y="108"/>
                      <a:pt x="27" y="109"/>
                    </a:cubicBezTo>
                    <a:cubicBezTo>
                      <a:pt x="29" y="110"/>
                      <a:pt x="39" y="117"/>
                      <a:pt x="48" y="124"/>
                    </a:cubicBezTo>
                    <a:cubicBezTo>
                      <a:pt x="46" y="127"/>
                      <a:pt x="45" y="130"/>
                      <a:pt x="44" y="134"/>
                    </a:cubicBezTo>
                    <a:cubicBezTo>
                      <a:pt x="33" y="131"/>
                      <a:pt x="21" y="129"/>
                      <a:pt x="18" y="128"/>
                    </a:cubicBezTo>
                    <a:cubicBezTo>
                      <a:pt x="16" y="128"/>
                      <a:pt x="14" y="128"/>
                      <a:pt x="12" y="130"/>
                    </a:cubicBezTo>
                    <a:cubicBezTo>
                      <a:pt x="10" y="131"/>
                      <a:pt x="9" y="132"/>
                      <a:pt x="8" y="134"/>
                    </a:cubicBezTo>
                    <a:cubicBezTo>
                      <a:pt x="8" y="136"/>
                      <a:pt x="8" y="139"/>
                      <a:pt x="9" y="141"/>
                    </a:cubicBezTo>
                    <a:cubicBezTo>
                      <a:pt x="9" y="142"/>
                      <a:pt x="11" y="144"/>
                      <a:pt x="13" y="145"/>
                    </a:cubicBezTo>
                    <a:cubicBezTo>
                      <a:pt x="15" y="146"/>
                      <a:pt x="27" y="151"/>
                      <a:pt x="37" y="155"/>
                    </a:cubicBezTo>
                    <a:cubicBezTo>
                      <a:pt x="36" y="159"/>
                      <a:pt x="35" y="162"/>
                      <a:pt x="35" y="166"/>
                    </a:cubicBezTo>
                    <a:cubicBezTo>
                      <a:pt x="24" y="166"/>
                      <a:pt x="11" y="166"/>
                      <a:pt x="9" y="166"/>
                    </a:cubicBezTo>
                    <a:cubicBezTo>
                      <a:pt x="6" y="166"/>
                      <a:pt x="4" y="167"/>
                      <a:pt x="3" y="168"/>
                    </a:cubicBezTo>
                    <a:cubicBezTo>
                      <a:pt x="1" y="170"/>
                      <a:pt x="0" y="172"/>
                      <a:pt x="0" y="174"/>
                    </a:cubicBezTo>
                    <a:cubicBezTo>
                      <a:pt x="0" y="176"/>
                      <a:pt x="1" y="178"/>
                      <a:pt x="2" y="180"/>
                    </a:cubicBezTo>
                    <a:cubicBezTo>
                      <a:pt x="3" y="181"/>
                      <a:pt x="5" y="183"/>
                      <a:pt x="7" y="183"/>
                    </a:cubicBezTo>
                    <a:cubicBezTo>
                      <a:pt x="9" y="184"/>
                      <a:pt x="22" y="186"/>
                      <a:pt x="33" y="188"/>
                    </a:cubicBezTo>
                    <a:cubicBezTo>
                      <a:pt x="32" y="192"/>
                      <a:pt x="33" y="196"/>
                      <a:pt x="33" y="199"/>
                    </a:cubicBezTo>
                    <a:cubicBezTo>
                      <a:pt x="22" y="201"/>
                      <a:pt x="10" y="204"/>
                      <a:pt x="7" y="204"/>
                    </a:cubicBezTo>
                    <a:cubicBezTo>
                      <a:pt x="5" y="205"/>
                      <a:pt x="3" y="206"/>
                      <a:pt x="2" y="208"/>
                    </a:cubicBezTo>
                    <a:cubicBezTo>
                      <a:pt x="1" y="210"/>
                      <a:pt x="0" y="212"/>
                      <a:pt x="1" y="214"/>
                    </a:cubicBezTo>
                    <a:cubicBezTo>
                      <a:pt x="1" y="216"/>
                      <a:pt x="2" y="218"/>
                      <a:pt x="3" y="219"/>
                    </a:cubicBezTo>
                    <a:cubicBezTo>
                      <a:pt x="5" y="221"/>
                      <a:pt x="7" y="222"/>
                      <a:pt x="9" y="222"/>
                    </a:cubicBezTo>
                    <a:cubicBezTo>
                      <a:pt x="12" y="222"/>
                      <a:pt x="24" y="222"/>
                      <a:pt x="35" y="221"/>
                    </a:cubicBezTo>
                    <a:cubicBezTo>
                      <a:pt x="36" y="225"/>
                      <a:pt x="37" y="229"/>
                      <a:pt x="38" y="232"/>
                    </a:cubicBezTo>
                    <a:cubicBezTo>
                      <a:pt x="28" y="237"/>
                      <a:pt x="16" y="242"/>
                      <a:pt x="14" y="243"/>
                    </a:cubicBezTo>
                    <a:cubicBezTo>
                      <a:pt x="12" y="243"/>
                      <a:pt x="10" y="245"/>
                      <a:pt x="10" y="247"/>
                    </a:cubicBezTo>
                    <a:cubicBezTo>
                      <a:pt x="9" y="249"/>
                      <a:pt x="9" y="251"/>
                      <a:pt x="10" y="253"/>
                    </a:cubicBezTo>
                    <a:cubicBezTo>
                      <a:pt x="10" y="255"/>
                      <a:pt x="12" y="257"/>
                      <a:pt x="13" y="258"/>
                    </a:cubicBezTo>
                    <a:cubicBezTo>
                      <a:pt x="15" y="259"/>
                      <a:pt x="17" y="260"/>
                      <a:pt x="20" y="259"/>
                    </a:cubicBezTo>
                    <a:cubicBezTo>
                      <a:pt x="22" y="259"/>
                      <a:pt x="34" y="256"/>
                      <a:pt x="45" y="253"/>
                    </a:cubicBezTo>
                    <a:cubicBezTo>
                      <a:pt x="46" y="257"/>
                      <a:pt x="48" y="260"/>
                      <a:pt x="50" y="263"/>
                    </a:cubicBezTo>
                    <a:cubicBezTo>
                      <a:pt x="41" y="270"/>
                      <a:pt x="31" y="277"/>
                      <a:pt x="29" y="279"/>
                    </a:cubicBezTo>
                    <a:cubicBezTo>
                      <a:pt x="27" y="280"/>
                      <a:pt x="26" y="282"/>
                      <a:pt x="25" y="284"/>
                    </a:cubicBezTo>
                    <a:cubicBezTo>
                      <a:pt x="25" y="286"/>
                      <a:pt x="25" y="288"/>
                      <a:pt x="26" y="290"/>
                    </a:cubicBezTo>
                    <a:cubicBezTo>
                      <a:pt x="28" y="292"/>
                      <a:pt x="29" y="293"/>
                      <a:pt x="31" y="294"/>
                    </a:cubicBezTo>
                    <a:cubicBezTo>
                      <a:pt x="33" y="294"/>
                      <a:pt x="35" y="294"/>
                      <a:pt x="37" y="294"/>
                    </a:cubicBezTo>
                    <a:cubicBezTo>
                      <a:pt x="40" y="292"/>
                      <a:pt x="51" y="287"/>
                      <a:pt x="61" y="283"/>
                    </a:cubicBezTo>
                    <a:cubicBezTo>
                      <a:pt x="63" y="286"/>
                      <a:pt x="65" y="289"/>
                      <a:pt x="68" y="292"/>
                    </a:cubicBezTo>
                    <a:cubicBezTo>
                      <a:pt x="60" y="300"/>
                      <a:pt x="52" y="309"/>
                      <a:pt x="50" y="311"/>
                    </a:cubicBezTo>
                    <a:cubicBezTo>
                      <a:pt x="49" y="312"/>
                      <a:pt x="48" y="314"/>
                      <a:pt x="48" y="316"/>
                    </a:cubicBezTo>
                    <a:cubicBezTo>
                      <a:pt x="48" y="319"/>
                      <a:pt x="49" y="321"/>
                      <a:pt x="51" y="322"/>
                    </a:cubicBezTo>
                    <a:cubicBezTo>
                      <a:pt x="52" y="324"/>
                      <a:pt x="54" y="325"/>
                      <a:pt x="56" y="325"/>
                    </a:cubicBezTo>
                    <a:cubicBezTo>
                      <a:pt x="58" y="325"/>
                      <a:pt x="60" y="325"/>
                      <a:pt x="62" y="324"/>
                    </a:cubicBezTo>
                    <a:cubicBezTo>
                      <a:pt x="64" y="322"/>
                      <a:pt x="74" y="315"/>
                      <a:pt x="83" y="308"/>
                    </a:cubicBezTo>
                    <a:cubicBezTo>
                      <a:pt x="86" y="311"/>
                      <a:pt x="88" y="313"/>
                      <a:pt x="91" y="315"/>
                    </a:cubicBezTo>
                    <a:cubicBezTo>
                      <a:pt x="86" y="325"/>
                      <a:pt x="80" y="335"/>
                      <a:pt x="78" y="338"/>
                    </a:cubicBezTo>
                    <a:cubicBezTo>
                      <a:pt x="77" y="340"/>
                      <a:pt x="77" y="342"/>
                      <a:pt x="78" y="344"/>
                    </a:cubicBezTo>
                    <a:cubicBezTo>
                      <a:pt x="78" y="346"/>
                      <a:pt x="79" y="348"/>
                      <a:pt x="81" y="349"/>
                    </a:cubicBezTo>
                    <a:cubicBezTo>
                      <a:pt x="83" y="350"/>
                      <a:pt x="85" y="351"/>
                      <a:pt x="87" y="350"/>
                    </a:cubicBezTo>
                    <a:cubicBezTo>
                      <a:pt x="89" y="350"/>
                      <a:pt x="91" y="349"/>
                      <a:pt x="93" y="348"/>
                    </a:cubicBezTo>
                    <a:cubicBezTo>
                      <a:pt x="94" y="346"/>
                      <a:pt x="102" y="337"/>
                      <a:pt x="110" y="328"/>
                    </a:cubicBezTo>
                    <a:cubicBezTo>
                      <a:pt x="113" y="330"/>
                      <a:pt x="116" y="332"/>
                      <a:pt x="119" y="334"/>
                    </a:cubicBezTo>
                    <a:cubicBezTo>
                      <a:pt x="116" y="344"/>
                      <a:pt x="112" y="356"/>
                      <a:pt x="111" y="358"/>
                    </a:cubicBezTo>
                    <a:cubicBezTo>
                      <a:pt x="111" y="360"/>
                      <a:pt x="111" y="363"/>
                      <a:pt x="112" y="364"/>
                    </a:cubicBezTo>
                    <a:cubicBezTo>
                      <a:pt x="113" y="366"/>
                      <a:pt x="114" y="368"/>
                      <a:pt x="116" y="369"/>
                    </a:cubicBezTo>
                    <a:cubicBezTo>
                      <a:pt x="119" y="370"/>
                      <a:pt x="121" y="370"/>
                      <a:pt x="123" y="369"/>
                    </a:cubicBezTo>
                    <a:cubicBezTo>
                      <a:pt x="125" y="368"/>
                      <a:pt x="127" y="367"/>
                      <a:pt x="128" y="365"/>
                    </a:cubicBezTo>
                    <a:cubicBezTo>
                      <a:pt x="129" y="363"/>
                      <a:pt x="135" y="352"/>
                      <a:pt x="140" y="343"/>
                    </a:cubicBezTo>
                    <a:cubicBezTo>
                      <a:pt x="144" y="344"/>
                      <a:pt x="147" y="345"/>
                      <a:pt x="151" y="346"/>
                    </a:cubicBezTo>
                    <a:cubicBezTo>
                      <a:pt x="150" y="357"/>
                      <a:pt x="148" y="369"/>
                      <a:pt x="148" y="372"/>
                    </a:cubicBezTo>
                    <a:cubicBezTo>
                      <a:pt x="148" y="374"/>
                      <a:pt x="149" y="376"/>
                      <a:pt x="150" y="378"/>
                    </a:cubicBezTo>
                    <a:cubicBezTo>
                      <a:pt x="151" y="379"/>
                      <a:pt x="153" y="380"/>
                      <a:pt x="155" y="381"/>
                    </a:cubicBezTo>
                    <a:cubicBezTo>
                      <a:pt x="157" y="381"/>
                      <a:pt x="160" y="381"/>
                      <a:pt x="161" y="380"/>
                    </a:cubicBezTo>
                    <a:cubicBezTo>
                      <a:pt x="163" y="379"/>
                      <a:pt x="165" y="377"/>
                      <a:pt x="165" y="375"/>
                    </a:cubicBezTo>
                    <a:cubicBezTo>
                      <a:pt x="166" y="373"/>
                      <a:pt x="170" y="361"/>
                      <a:pt x="173" y="350"/>
                    </a:cubicBezTo>
                    <a:cubicBezTo>
                      <a:pt x="175" y="351"/>
                      <a:pt x="177" y="351"/>
                      <a:pt x="178" y="351"/>
                    </a:cubicBezTo>
                    <a:cubicBezTo>
                      <a:pt x="180" y="351"/>
                      <a:pt x="182" y="351"/>
                      <a:pt x="184" y="351"/>
                    </a:cubicBezTo>
                    <a:cubicBezTo>
                      <a:pt x="185" y="362"/>
                      <a:pt x="187" y="375"/>
                      <a:pt x="187" y="377"/>
                    </a:cubicBezTo>
                    <a:cubicBezTo>
                      <a:pt x="187" y="379"/>
                      <a:pt x="188" y="381"/>
                      <a:pt x="190" y="383"/>
                    </a:cubicBezTo>
                    <a:cubicBezTo>
                      <a:pt x="191" y="384"/>
                      <a:pt x="193" y="385"/>
                      <a:pt x="196" y="385"/>
                    </a:cubicBezTo>
                    <a:cubicBezTo>
                      <a:pt x="198" y="385"/>
                      <a:pt x="200" y="384"/>
                      <a:pt x="201" y="382"/>
                    </a:cubicBezTo>
                    <a:cubicBezTo>
                      <a:pt x="203" y="381"/>
                      <a:pt x="204" y="379"/>
                      <a:pt x="204" y="377"/>
                    </a:cubicBezTo>
                    <a:cubicBezTo>
                      <a:pt x="205" y="375"/>
                      <a:pt x="206" y="362"/>
                      <a:pt x="207" y="351"/>
                    </a:cubicBezTo>
                    <a:cubicBezTo>
                      <a:pt x="210" y="351"/>
                      <a:pt x="214" y="351"/>
                      <a:pt x="218" y="350"/>
                    </a:cubicBezTo>
                    <a:cubicBezTo>
                      <a:pt x="221" y="361"/>
                      <a:pt x="225" y="372"/>
                      <a:pt x="226" y="375"/>
                    </a:cubicBezTo>
                    <a:cubicBezTo>
                      <a:pt x="226" y="377"/>
                      <a:pt x="228" y="378"/>
                      <a:pt x="230" y="379"/>
                    </a:cubicBezTo>
                    <a:cubicBezTo>
                      <a:pt x="232" y="380"/>
                      <a:pt x="234" y="381"/>
                      <a:pt x="236" y="380"/>
                    </a:cubicBezTo>
                    <a:cubicBezTo>
                      <a:pt x="238" y="380"/>
                      <a:pt x="240" y="378"/>
                      <a:pt x="241" y="377"/>
                    </a:cubicBezTo>
                    <a:cubicBezTo>
                      <a:pt x="242" y="375"/>
                      <a:pt x="243" y="373"/>
                      <a:pt x="243" y="371"/>
                    </a:cubicBezTo>
                    <a:cubicBezTo>
                      <a:pt x="243" y="368"/>
                      <a:pt x="241" y="356"/>
                      <a:pt x="240" y="345"/>
                    </a:cubicBezTo>
                    <a:cubicBezTo>
                      <a:pt x="243" y="344"/>
                      <a:pt x="247" y="343"/>
                      <a:pt x="250" y="342"/>
                    </a:cubicBezTo>
                    <a:cubicBezTo>
                      <a:pt x="256" y="351"/>
                      <a:pt x="262" y="362"/>
                      <a:pt x="263" y="364"/>
                    </a:cubicBezTo>
                    <a:cubicBezTo>
                      <a:pt x="264" y="366"/>
                      <a:pt x="266" y="367"/>
                      <a:pt x="268" y="368"/>
                    </a:cubicBezTo>
                    <a:cubicBezTo>
                      <a:pt x="270" y="368"/>
                      <a:pt x="272" y="368"/>
                      <a:pt x="274" y="367"/>
                    </a:cubicBezTo>
                    <a:cubicBezTo>
                      <a:pt x="276" y="366"/>
                      <a:pt x="278" y="365"/>
                      <a:pt x="279" y="363"/>
                    </a:cubicBezTo>
                    <a:cubicBezTo>
                      <a:pt x="280" y="361"/>
                      <a:pt x="280" y="359"/>
                      <a:pt x="279" y="357"/>
                    </a:cubicBezTo>
                    <a:cubicBezTo>
                      <a:pt x="278" y="355"/>
                      <a:pt x="274" y="343"/>
                      <a:pt x="271" y="333"/>
                    </a:cubicBezTo>
                    <a:cubicBezTo>
                      <a:pt x="274" y="331"/>
                      <a:pt x="277" y="329"/>
                      <a:pt x="280" y="327"/>
                    </a:cubicBezTo>
                    <a:cubicBezTo>
                      <a:pt x="288" y="335"/>
                      <a:pt x="296" y="344"/>
                      <a:pt x="298" y="346"/>
                    </a:cubicBezTo>
                    <a:cubicBezTo>
                      <a:pt x="299" y="348"/>
                      <a:pt x="301" y="349"/>
                      <a:pt x="303" y="349"/>
                    </a:cubicBezTo>
                    <a:cubicBezTo>
                      <a:pt x="306" y="349"/>
                      <a:pt x="308" y="348"/>
                      <a:pt x="309" y="347"/>
                    </a:cubicBezTo>
                    <a:cubicBezTo>
                      <a:pt x="311" y="346"/>
                      <a:pt x="312" y="344"/>
                      <a:pt x="313" y="342"/>
                    </a:cubicBezTo>
                    <a:cubicBezTo>
                      <a:pt x="313" y="340"/>
                      <a:pt x="313" y="338"/>
                      <a:pt x="312" y="336"/>
                    </a:cubicBezTo>
                    <a:cubicBezTo>
                      <a:pt x="311" y="334"/>
                      <a:pt x="304" y="323"/>
                      <a:pt x="298" y="314"/>
                    </a:cubicBezTo>
                    <a:cubicBezTo>
                      <a:pt x="301" y="311"/>
                      <a:pt x="304" y="309"/>
                      <a:pt x="307" y="306"/>
                    </a:cubicBezTo>
                    <a:cubicBezTo>
                      <a:pt x="316" y="313"/>
                      <a:pt x="326" y="320"/>
                      <a:pt x="328" y="321"/>
                    </a:cubicBezTo>
                    <a:cubicBezTo>
                      <a:pt x="330" y="323"/>
                      <a:pt x="332" y="323"/>
                      <a:pt x="334" y="323"/>
                    </a:cubicBezTo>
                    <a:cubicBezTo>
                      <a:pt x="336" y="322"/>
                      <a:pt x="338" y="321"/>
                      <a:pt x="339" y="320"/>
                    </a:cubicBezTo>
                    <a:cubicBezTo>
                      <a:pt x="341" y="318"/>
                      <a:pt x="342" y="316"/>
                      <a:pt x="342" y="314"/>
                    </a:cubicBezTo>
                    <a:cubicBezTo>
                      <a:pt x="342" y="312"/>
                      <a:pt x="341" y="310"/>
                      <a:pt x="339" y="308"/>
                    </a:cubicBezTo>
                    <a:cubicBezTo>
                      <a:pt x="338" y="306"/>
                      <a:pt x="329" y="297"/>
                      <a:pt x="322" y="289"/>
                    </a:cubicBezTo>
                    <a:cubicBezTo>
                      <a:pt x="324" y="287"/>
                      <a:pt x="326" y="283"/>
                      <a:pt x="328" y="280"/>
                    </a:cubicBezTo>
                    <a:cubicBezTo>
                      <a:pt x="338" y="285"/>
                      <a:pt x="350" y="290"/>
                      <a:pt x="352" y="291"/>
                    </a:cubicBezTo>
                    <a:cubicBezTo>
                      <a:pt x="354" y="292"/>
                      <a:pt x="356" y="292"/>
                      <a:pt x="358" y="291"/>
                    </a:cubicBezTo>
                    <a:cubicBezTo>
                      <a:pt x="360" y="290"/>
                      <a:pt x="362" y="289"/>
                      <a:pt x="363" y="287"/>
                    </a:cubicBezTo>
                    <a:cubicBezTo>
                      <a:pt x="364" y="285"/>
                      <a:pt x="364" y="283"/>
                      <a:pt x="364" y="281"/>
                    </a:cubicBezTo>
                    <a:cubicBezTo>
                      <a:pt x="363" y="279"/>
                      <a:pt x="362" y="277"/>
                      <a:pt x="361" y="276"/>
                    </a:cubicBezTo>
                    <a:cubicBezTo>
                      <a:pt x="358" y="274"/>
                      <a:pt x="348" y="267"/>
                      <a:pt x="339" y="261"/>
                    </a:cubicBezTo>
                    <a:cubicBezTo>
                      <a:pt x="341" y="258"/>
                      <a:pt x="342" y="254"/>
                      <a:pt x="344" y="251"/>
                    </a:cubicBezTo>
                    <a:cubicBezTo>
                      <a:pt x="354" y="253"/>
                      <a:pt x="367" y="256"/>
                      <a:pt x="369" y="256"/>
                    </a:cubicBezTo>
                    <a:cubicBezTo>
                      <a:pt x="371" y="257"/>
                      <a:pt x="373" y="256"/>
                      <a:pt x="375" y="255"/>
                    </a:cubicBezTo>
                    <a:cubicBezTo>
                      <a:pt x="377" y="254"/>
                      <a:pt x="378" y="252"/>
                      <a:pt x="379" y="250"/>
                    </a:cubicBezTo>
                    <a:cubicBezTo>
                      <a:pt x="380" y="248"/>
                      <a:pt x="379" y="246"/>
                      <a:pt x="379" y="244"/>
                    </a:cubicBezTo>
                    <a:cubicBezTo>
                      <a:pt x="378" y="242"/>
                      <a:pt x="376" y="240"/>
                      <a:pt x="374" y="240"/>
                    </a:cubicBezTo>
                    <a:cubicBezTo>
                      <a:pt x="372" y="239"/>
                      <a:pt x="361" y="234"/>
                      <a:pt x="350" y="230"/>
                    </a:cubicBezTo>
                    <a:cubicBezTo>
                      <a:pt x="351" y="226"/>
                      <a:pt x="352" y="222"/>
                      <a:pt x="352" y="219"/>
                    </a:cubicBezTo>
                    <a:cubicBezTo>
                      <a:pt x="364" y="219"/>
                      <a:pt x="376" y="219"/>
                      <a:pt x="379" y="219"/>
                    </a:cubicBezTo>
                    <a:close/>
                    <a:moveTo>
                      <a:pt x="182" y="319"/>
                    </a:moveTo>
                    <a:cubicBezTo>
                      <a:pt x="111" y="312"/>
                      <a:pt x="59" y="250"/>
                      <a:pt x="66" y="180"/>
                    </a:cubicBezTo>
                    <a:cubicBezTo>
                      <a:pt x="72" y="110"/>
                      <a:pt x="135" y="59"/>
                      <a:pt x="206" y="66"/>
                    </a:cubicBezTo>
                    <a:cubicBezTo>
                      <a:pt x="276" y="72"/>
                      <a:pt x="328" y="135"/>
                      <a:pt x="321" y="205"/>
                    </a:cubicBezTo>
                    <a:cubicBezTo>
                      <a:pt x="315" y="274"/>
                      <a:pt x="252" y="326"/>
                      <a:pt x="182" y="319"/>
                    </a:cubicBezTo>
                    <a:close/>
                  </a:path>
                </a:pathLst>
              </a:custGeom>
              <a:solidFill>
                <a:schemeClr val="accent5"/>
              </a:solidFill>
              <a:ln w="9525">
                <a:noFill/>
                <a:round/>
              </a:ln>
            </p:spPr>
            <p:txBody>
              <a:bodyPr wrap="square" lIns="91440" tIns="45720" rIns="91440" bIns="45720" anchor="ctr">
                <a:normAutofit/>
              </a:bodyPr>
              <a:lstStyle/>
              <a:p>
                <a:pPr algn="ctr"/>
              </a:p>
            </p:txBody>
          </p:sp>
          <p:sp>
            <p:nvSpPr>
              <p:cNvPr id="40" name="ïṥlíḋe"/>
              <p:cNvSpPr/>
              <p:nvPr/>
            </p:nvSpPr>
            <p:spPr bwMode="auto">
              <a:xfrm>
                <a:off x="2557" y="2211"/>
                <a:ext cx="14" cy="24"/>
              </a:xfrm>
              <a:custGeom>
                <a:avLst/>
                <a:gdLst/>
                <a:ahLst/>
                <a:cxnLst>
                  <a:cxn ang="0">
                    <a:pos x="0" y="1"/>
                  </a:cxn>
                  <a:cxn ang="0">
                    <a:pos x="4" y="20"/>
                  </a:cxn>
                  <a:cxn ang="0">
                    <a:pos x="11" y="9"/>
                  </a:cxn>
                  <a:cxn ang="0">
                    <a:pos x="0" y="1"/>
                  </a:cxn>
                </a:cxnLst>
                <a:rect l="0" t="0" r="r" b="b"/>
                <a:pathLst>
                  <a:path w="12" h="20">
                    <a:moveTo>
                      <a:pt x="0" y="1"/>
                    </a:moveTo>
                    <a:cubicBezTo>
                      <a:pt x="4" y="20"/>
                      <a:pt x="4" y="20"/>
                      <a:pt x="4" y="20"/>
                    </a:cubicBezTo>
                    <a:cubicBezTo>
                      <a:pt x="9" y="19"/>
                      <a:pt x="12" y="14"/>
                      <a:pt x="11" y="9"/>
                    </a:cubicBezTo>
                    <a:cubicBezTo>
                      <a:pt x="10" y="4"/>
                      <a:pt x="5" y="0"/>
                      <a:pt x="0" y="1"/>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41" name="iŝlidè"/>
              <p:cNvSpPr/>
              <p:nvPr/>
            </p:nvSpPr>
            <p:spPr bwMode="auto">
              <a:xfrm>
                <a:off x="2545" y="2212"/>
                <a:ext cx="14" cy="24"/>
              </a:xfrm>
              <a:custGeom>
                <a:avLst/>
                <a:gdLst/>
                <a:ahLst/>
                <a:cxnLst>
                  <a:cxn ang="0">
                    <a:pos x="1" y="12"/>
                  </a:cxn>
                  <a:cxn ang="0">
                    <a:pos x="12" y="20"/>
                  </a:cxn>
                  <a:cxn ang="0">
                    <a:pos x="8" y="0"/>
                  </a:cxn>
                  <a:cxn ang="0">
                    <a:pos x="1" y="12"/>
                  </a:cxn>
                </a:cxnLst>
                <a:rect l="0" t="0" r="r" b="b"/>
                <a:pathLst>
                  <a:path w="12" h="20">
                    <a:moveTo>
                      <a:pt x="1" y="12"/>
                    </a:moveTo>
                    <a:cubicBezTo>
                      <a:pt x="2" y="17"/>
                      <a:pt x="7" y="20"/>
                      <a:pt x="12" y="20"/>
                    </a:cubicBezTo>
                    <a:cubicBezTo>
                      <a:pt x="8" y="0"/>
                      <a:pt x="8" y="0"/>
                      <a:pt x="8" y="0"/>
                    </a:cubicBezTo>
                    <a:cubicBezTo>
                      <a:pt x="3" y="2"/>
                      <a:pt x="0" y="7"/>
                      <a:pt x="1" y="12"/>
                    </a:cubicBezTo>
                    <a:close/>
                  </a:path>
                </a:pathLst>
              </a:custGeom>
              <a:solidFill>
                <a:srgbClr val="B7B7B8"/>
              </a:solidFill>
              <a:ln w="9525">
                <a:noFill/>
                <a:round/>
              </a:ln>
            </p:spPr>
            <p:txBody>
              <a:bodyPr wrap="square" lIns="91440" tIns="45720" rIns="91440" bIns="45720" anchor="ctr">
                <a:normAutofit fontScale="25000" lnSpcReduction="20000"/>
              </a:bodyPr>
              <a:lstStyle/>
              <a:p>
                <a:pPr algn="ctr"/>
              </a:p>
            </p:txBody>
          </p:sp>
          <p:sp>
            <p:nvSpPr>
              <p:cNvPr id="42" name="iš1ïḑè"/>
              <p:cNvSpPr/>
              <p:nvPr/>
            </p:nvSpPr>
            <p:spPr bwMode="auto">
              <a:xfrm>
                <a:off x="2429" y="2094"/>
                <a:ext cx="259" cy="260"/>
              </a:xfrm>
              <a:custGeom>
                <a:avLst/>
                <a:gdLst/>
                <a:ahLst/>
                <a:cxnLst>
                  <a:cxn ang="0">
                    <a:pos x="215" y="105"/>
                  </a:cxn>
                  <a:cxn ang="0">
                    <a:pos x="211" y="91"/>
                  </a:cxn>
                  <a:cxn ang="0">
                    <a:pos x="209" y="81"/>
                  </a:cxn>
                  <a:cxn ang="0">
                    <a:pos x="207" y="67"/>
                  </a:cxn>
                  <a:cxn ang="0">
                    <a:pos x="187" y="66"/>
                  </a:cxn>
                  <a:cxn ang="0">
                    <a:pos x="196" y="44"/>
                  </a:cxn>
                  <a:cxn ang="0">
                    <a:pos x="173" y="45"/>
                  </a:cxn>
                  <a:cxn ang="0">
                    <a:pos x="177" y="26"/>
                  </a:cxn>
                  <a:cxn ang="0">
                    <a:pos x="164" y="20"/>
                  </a:cxn>
                  <a:cxn ang="0">
                    <a:pos x="156" y="15"/>
                  </a:cxn>
                  <a:cxn ang="0">
                    <a:pos x="144" y="7"/>
                  </a:cxn>
                  <a:cxn ang="0">
                    <a:pos x="130" y="20"/>
                  </a:cxn>
                  <a:cxn ang="0">
                    <a:pos x="119" y="0"/>
                  </a:cxn>
                  <a:cxn ang="0">
                    <a:pos x="108" y="18"/>
                  </a:cxn>
                  <a:cxn ang="0">
                    <a:pos x="97" y="0"/>
                  </a:cxn>
                  <a:cxn ang="0">
                    <a:pos x="86" y="20"/>
                  </a:cxn>
                  <a:cxn ang="0">
                    <a:pos x="72" y="7"/>
                  </a:cxn>
                  <a:cxn ang="0">
                    <a:pos x="60" y="15"/>
                  </a:cxn>
                  <a:cxn ang="0">
                    <a:pos x="52" y="20"/>
                  </a:cxn>
                  <a:cxn ang="0">
                    <a:pos x="39" y="26"/>
                  </a:cxn>
                  <a:cxn ang="0">
                    <a:pos x="43" y="45"/>
                  </a:cxn>
                  <a:cxn ang="0">
                    <a:pos x="20" y="44"/>
                  </a:cxn>
                  <a:cxn ang="0">
                    <a:pos x="29" y="66"/>
                  </a:cxn>
                  <a:cxn ang="0">
                    <a:pos x="9" y="67"/>
                  </a:cxn>
                  <a:cxn ang="0">
                    <a:pos x="7" y="81"/>
                  </a:cxn>
                  <a:cxn ang="0">
                    <a:pos x="5" y="91"/>
                  </a:cxn>
                  <a:cxn ang="0">
                    <a:pos x="1" y="105"/>
                  </a:cxn>
                  <a:cxn ang="0">
                    <a:pos x="18" y="114"/>
                  </a:cxn>
                  <a:cxn ang="0">
                    <a:pos x="2" y="130"/>
                  </a:cxn>
                  <a:cxn ang="0">
                    <a:pos x="24" y="139"/>
                  </a:cxn>
                  <a:cxn ang="0">
                    <a:pos x="11" y="154"/>
                  </a:cxn>
                  <a:cxn ang="0">
                    <a:pos x="21" y="165"/>
                  </a:cxn>
                  <a:cxn ang="0">
                    <a:pos x="27" y="173"/>
                  </a:cxn>
                  <a:cxn ang="0">
                    <a:pos x="34" y="185"/>
                  </a:cxn>
                  <a:cxn ang="0">
                    <a:pos x="53" y="179"/>
                  </a:cxn>
                  <a:cxn ang="0">
                    <a:pos x="54" y="202"/>
                  </a:cxn>
                  <a:cxn ang="0">
                    <a:pos x="74" y="191"/>
                  </a:cxn>
                  <a:cxn ang="0">
                    <a:pos x="78" y="211"/>
                  </a:cxn>
                  <a:cxn ang="0">
                    <a:pos x="92" y="211"/>
                  </a:cxn>
                  <a:cxn ang="0">
                    <a:pos x="102" y="212"/>
                  </a:cxn>
                  <a:cxn ang="0">
                    <a:pos x="114" y="212"/>
                  </a:cxn>
                  <a:cxn ang="0">
                    <a:pos x="124" y="211"/>
                  </a:cxn>
                  <a:cxn ang="0">
                    <a:pos x="138" y="211"/>
                  </a:cxn>
                  <a:cxn ang="0">
                    <a:pos x="142" y="191"/>
                  </a:cxn>
                  <a:cxn ang="0">
                    <a:pos x="162" y="202"/>
                  </a:cxn>
                  <a:cxn ang="0">
                    <a:pos x="163" y="179"/>
                  </a:cxn>
                  <a:cxn ang="0">
                    <a:pos x="182" y="185"/>
                  </a:cxn>
                  <a:cxn ang="0">
                    <a:pos x="189" y="173"/>
                  </a:cxn>
                  <a:cxn ang="0">
                    <a:pos x="195" y="165"/>
                  </a:cxn>
                  <a:cxn ang="0">
                    <a:pos x="205" y="154"/>
                  </a:cxn>
                  <a:cxn ang="0">
                    <a:pos x="192" y="139"/>
                  </a:cxn>
                  <a:cxn ang="0">
                    <a:pos x="214" y="130"/>
                  </a:cxn>
                  <a:cxn ang="0">
                    <a:pos x="198" y="114"/>
                  </a:cxn>
                  <a:cxn ang="0">
                    <a:pos x="48" y="92"/>
                  </a:cxn>
                  <a:cxn ang="0">
                    <a:pos x="123" y="48"/>
                  </a:cxn>
                  <a:cxn ang="0">
                    <a:pos x="108" y="183"/>
                  </a:cxn>
                  <a:cxn ang="0">
                    <a:pos x="108" y="183"/>
                  </a:cxn>
                  <a:cxn ang="0">
                    <a:pos x="129" y="108"/>
                  </a:cxn>
                  <a:cxn ang="0">
                    <a:pos x="168" y="92"/>
                  </a:cxn>
                </a:cxnLst>
                <a:rect l="0" t="0" r="r" b="b"/>
                <a:pathLst>
                  <a:path w="216" h="216">
                    <a:moveTo>
                      <a:pt x="212" y="113"/>
                    </a:moveTo>
                    <a:cubicBezTo>
                      <a:pt x="213" y="113"/>
                      <a:pt x="214" y="112"/>
                      <a:pt x="215" y="111"/>
                    </a:cubicBezTo>
                    <a:cubicBezTo>
                      <a:pt x="216" y="110"/>
                      <a:pt x="216" y="109"/>
                      <a:pt x="216" y="108"/>
                    </a:cubicBezTo>
                    <a:cubicBezTo>
                      <a:pt x="216" y="107"/>
                      <a:pt x="216" y="105"/>
                      <a:pt x="215" y="105"/>
                    </a:cubicBezTo>
                    <a:cubicBezTo>
                      <a:pt x="214" y="104"/>
                      <a:pt x="213" y="103"/>
                      <a:pt x="212" y="103"/>
                    </a:cubicBezTo>
                    <a:cubicBezTo>
                      <a:pt x="211" y="103"/>
                      <a:pt x="204" y="102"/>
                      <a:pt x="198" y="102"/>
                    </a:cubicBezTo>
                    <a:cubicBezTo>
                      <a:pt x="198" y="99"/>
                      <a:pt x="197" y="97"/>
                      <a:pt x="197" y="95"/>
                    </a:cubicBezTo>
                    <a:cubicBezTo>
                      <a:pt x="203" y="93"/>
                      <a:pt x="210" y="91"/>
                      <a:pt x="211" y="91"/>
                    </a:cubicBezTo>
                    <a:cubicBezTo>
                      <a:pt x="212" y="91"/>
                      <a:pt x="213" y="90"/>
                      <a:pt x="214" y="89"/>
                    </a:cubicBezTo>
                    <a:cubicBezTo>
                      <a:pt x="214" y="88"/>
                      <a:pt x="214" y="86"/>
                      <a:pt x="214" y="85"/>
                    </a:cubicBezTo>
                    <a:cubicBezTo>
                      <a:pt x="214" y="84"/>
                      <a:pt x="213" y="83"/>
                      <a:pt x="212" y="82"/>
                    </a:cubicBezTo>
                    <a:cubicBezTo>
                      <a:pt x="211" y="82"/>
                      <a:pt x="210" y="81"/>
                      <a:pt x="209" y="81"/>
                    </a:cubicBezTo>
                    <a:cubicBezTo>
                      <a:pt x="207" y="81"/>
                      <a:pt x="201" y="82"/>
                      <a:pt x="194" y="83"/>
                    </a:cubicBezTo>
                    <a:cubicBezTo>
                      <a:pt x="194" y="81"/>
                      <a:pt x="193" y="79"/>
                      <a:pt x="192" y="77"/>
                    </a:cubicBezTo>
                    <a:cubicBezTo>
                      <a:pt x="198" y="74"/>
                      <a:pt x="204" y="71"/>
                      <a:pt x="205" y="70"/>
                    </a:cubicBezTo>
                    <a:cubicBezTo>
                      <a:pt x="206" y="69"/>
                      <a:pt x="207" y="68"/>
                      <a:pt x="207" y="67"/>
                    </a:cubicBezTo>
                    <a:cubicBezTo>
                      <a:pt x="208" y="66"/>
                      <a:pt x="208" y="65"/>
                      <a:pt x="207" y="64"/>
                    </a:cubicBezTo>
                    <a:cubicBezTo>
                      <a:pt x="207" y="63"/>
                      <a:pt x="206" y="62"/>
                      <a:pt x="205" y="61"/>
                    </a:cubicBezTo>
                    <a:cubicBezTo>
                      <a:pt x="204" y="61"/>
                      <a:pt x="202" y="61"/>
                      <a:pt x="201" y="61"/>
                    </a:cubicBezTo>
                    <a:cubicBezTo>
                      <a:pt x="200" y="61"/>
                      <a:pt x="193" y="64"/>
                      <a:pt x="187" y="66"/>
                    </a:cubicBezTo>
                    <a:cubicBezTo>
                      <a:pt x="186" y="64"/>
                      <a:pt x="185" y="62"/>
                      <a:pt x="184" y="60"/>
                    </a:cubicBezTo>
                    <a:cubicBezTo>
                      <a:pt x="189" y="56"/>
                      <a:pt x="194" y="51"/>
                      <a:pt x="195" y="50"/>
                    </a:cubicBezTo>
                    <a:cubicBezTo>
                      <a:pt x="196" y="50"/>
                      <a:pt x="197" y="49"/>
                      <a:pt x="197" y="47"/>
                    </a:cubicBezTo>
                    <a:cubicBezTo>
                      <a:pt x="197" y="46"/>
                      <a:pt x="196" y="45"/>
                      <a:pt x="196" y="44"/>
                    </a:cubicBezTo>
                    <a:cubicBezTo>
                      <a:pt x="195" y="43"/>
                      <a:pt x="194" y="42"/>
                      <a:pt x="193" y="42"/>
                    </a:cubicBezTo>
                    <a:cubicBezTo>
                      <a:pt x="192" y="42"/>
                      <a:pt x="190" y="42"/>
                      <a:pt x="189" y="43"/>
                    </a:cubicBezTo>
                    <a:cubicBezTo>
                      <a:pt x="188" y="43"/>
                      <a:pt x="182" y="47"/>
                      <a:pt x="177" y="50"/>
                    </a:cubicBezTo>
                    <a:cubicBezTo>
                      <a:pt x="176" y="48"/>
                      <a:pt x="174" y="47"/>
                      <a:pt x="173" y="45"/>
                    </a:cubicBezTo>
                    <a:cubicBezTo>
                      <a:pt x="176" y="40"/>
                      <a:pt x="180" y="35"/>
                      <a:pt x="181" y="34"/>
                    </a:cubicBezTo>
                    <a:cubicBezTo>
                      <a:pt x="182" y="33"/>
                      <a:pt x="182" y="31"/>
                      <a:pt x="182" y="30"/>
                    </a:cubicBezTo>
                    <a:cubicBezTo>
                      <a:pt x="182" y="29"/>
                      <a:pt x="181" y="28"/>
                      <a:pt x="181" y="27"/>
                    </a:cubicBezTo>
                    <a:cubicBezTo>
                      <a:pt x="180" y="26"/>
                      <a:pt x="178" y="26"/>
                      <a:pt x="177" y="26"/>
                    </a:cubicBezTo>
                    <a:cubicBezTo>
                      <a:pt x="176" y="26"/>
                      <a:pt x="175" y="26"/>
                      <a:pt x="174" y="27"/>
                    </a:cubicBezTo>
                    <a:cubicBezTo>
                      <a:pt x="173" y="28"/>
                      <a:pt x="168" y="33"/>
                      <a:pt x="163" y="37"/>
                    </a:cubicBezTo>
                    <a:cubicBezTo>
                      <a:pt x="162" y="36"/>
                      <a:pt x="160" y="34"/>
                      <a:pt x="158" y="33"/>
                    </a:cubicBezTo>
                    <a:cubicBezTo>
                      <a:pt x="161" y="28"/>
                      <a:pt x="164" y="21"/>
                      <a:pt x="164" y="20"/>
                    </a:cubicBezTo>
                    <a:cubicBezTo>
                      <a:pt x="165" y="19"/>
                      <a:pt x="165" y="18"/>
                      <a:pt x="164" y="16"/>
                    </a:cubicBezTo>
                    <a:cubicBezTo>
                      <a:pt x="164" y="15"/>
                      <a:pt x="163" y="14"/>
                      <a:pt x="162" y="14"/>
                    </a:cubicBezTo>
                    <a:cubicBezTo>
                      <a:pt x="161" y="13"/>
                      <a:pt x="160" y="13"/>
                      <a:pt x="159" y="13"/>
                    </a:cubicBezTo>
                    <a:cubicBezTo>
                      <a:pt x="158" y="13"/>
                      <a:pt x="157" y="14"/>
                      <a:pt x="156" y="15"/>
                    </a:cubicBezTo>
                    <a:cubicBezTo>
                      <a:pt x="155" y="16"/>
                      <a:pt x="151" y="22"/>
                      <a:pt x="147" y="27"/>
                    </a:cubicBezTo>
                    <a:cubicBezTo>
                      <a:pt x="146" y="26"/>
                      <a:pt x="144" y="25"/>
                      <a:pt x="142" y="24"/>
                    </a:cubicBezTo>
                    <a:cubicBezTo>
                      <a:pt x="143" y="18"/>
                      <a:pt x="145" y="12"/>
                      <a:pt x="145" y="10"/>
                    </a:cubicBezTo>
                    <a:cubicBezTo>
                      <a:pt x="145" y="9"/>
                      <a:pt x="145" y="8"/>
                      <a:pt x="144" y="7"/>
                    </a:cubicBezTo>
                    <a:cubicBezTo>
                      <a:pt x="144" y="6"/>
                      <a:pt x="143" y="5"/>
                      <a:pt x="142" y="5"/>
                    </a:cubicBezTo>
                    <a:cubicBezTo>
                      <a:pt x="140" y="4"/>
                      <a:pt x="139" y="4"/>
                      <a:pt x="138" y="5"/>
                    </a:cubicBezTo>
                    <a:cubicBezTo>
                      <a:pt x="137" y="5"/>
                      <a:pt x="136" y="6"/>
                      <a:pt x="136" y="7"/>
                    </a:cubicBezTo>
                    <a:cubicBezTo>
                      <a:pt x="135" y="8"/>
                      <a:pt x="132" y="15"/>
                      <a:pt x="130" y="20"/>
                    </a:cubicBezTo>
                    <a:cubicBezTo>
                      <a:pt x="128" y="20"/>
                      <a:pt x="126" y="20"/>
                      <a:pt x="124" y="19"/>
                    </a:cubicBezTo>
                    <a:cubicBezTo>
                      <a:pt x="124" y="13"/>
                      <a:pt x="124" y="6"/>
                      <a:pt x="124" y="5"/>
                    </a:cubicBezTo>
                    <a:cubicBezTo>
                      <a:pt x="124" y="3"/>
                      <a:pt x="123" y="2"/>
                      <a:pt x="122" y="1"/>
                    </a:cubicBezTo>
                    <a:cubicBezTo>
                      <a:pt x="122" y="1"/>
                      <a:pt x="121" y="0"/>
                      <a:pt x="119" y="0"/>
                    </a:cubicBezTo>
                    <a:cubicBezTo>
                      <a:pt x="118" y="0"/>
                      <a:pt x="117" y="0"/>
                      <a:pt x="116" y="1"/>
                    </a:cubicBezTo>
                    <a:cubicBezTo>
                      <a:pt x="115" y="1"/>
                      <a:pt x="114" y="2"/>
                      <a:pt x="114" y="4"/>
                    </a:cubicBezTo>
                    <a:cubicBezTo>
                      <a:pt x="114" y="5"/>
                      <a:pt x="112" y="12"/>
                      <a:pt x="111" y="18"/>
                    </a:cubicBezTo>
                    <a:cubicBezTo>
                      <a:pt x="110" y="18"/>
                      <a:pt x="109" y="18"/>
                      <a:pt x="108" y="18"/>
                    </a:cubicBezTo>
                    <a:cubicBezTo>
                      <a:pt x="107" y="18"/>
                      <a:pt x="106" y="18"/>
                      <a:pt x="105" y="18"/>
                    </a:cubicBezTo>
                    <a:cubicBezTo>
                      <a:pt x="104" y="12"/>
                      <a:pt x="102" y="5"/>
                      <a:pt x="102" y="4"/>
                    </a:cubicBezTo>
                    <a:cubicBezTo>
                      <a:pt x="102" y="2"/>
                      <a:pt x="101" y="1"/>
                      <a:pt x="100" y="1"/>
                    </a:cubicBezTo>
                    <a:cubicBezTo>
                      <a:pt x="99" y="0"/>
                      <a:pt x="98" y="0"/>
                      <a:pt x="97" y="0"/>
                    </a:cubicBezTo>
                    <a:cubicBezTo>
                      <a:pt x="95" y="0"/>
                      <a:pt x="94" y="1"/>
                      <a:pt x="94" y="1"/>
                    </a:cubicBezTo>
                    <a:cubicBezTo>
                      <a:pt x="93" y="2"/>
                      <a:pt x="92" y="3"/>
                      <a:pt x="92" y="5"/>
                    </a:cubicBezTo>
                    <a:cubicBezTo>
                      <a:pt x="92" y="6"/>
                      <a:pt x="92" y="13"/>
                      <a:pt x="92" y="19"/>
                    </a:cubicBezTo>
                    <a:cubicBezTo>
                      <a:pt x="90" y="20"/>
                      <a:pt x="88" y="20"/>
                      <a:pt x="86" y="20"/>
                    </a:cubicBezTo>
                    <a:cubicBezTo>
                      <a:pt x="84" y="15"/>
                      <a:pt x="81" y="8"/>
                      <a:pt x="81" y="7"/>
                    </a:cubicBezTo>
                    <a:cubicBezTo>
                      <a:pt x="80" y="6"/>
                      <a:pt x="79" y="5"/>
                      <a:pt x="78" y="5"/>
                    </a:cubicBezTo>
                    <a:cubicBezTo>
                      <a:pt x="77" y="4"/>
                      <a:pt x="76" y="4"/>
                      <a:pt x="75" y="5"/>
                    </a:cubicBezTo>
                    <a:cubicBezTo>
                      <a:pt x="73" y="5"/>
                      <a:pt x="72" y="6"/>
                      <a:pt x="72" y="7"/>
                    </a:cubicBezTo>
                    <a:cubicBezTo>
                      <a:pt x="71" y="8"/>
                      <a:pt x="71" y="9"/>
                      <a:pt x="71" y="10"/>
                    </a:cubicBezTo>
                    <a:cubicBezTo>
                      <a:pt x="71" y="12"/>
                      <a:pt x="73" y="18"/>
                      <a:pt x="74" y="24"/>
                    </a:cubicBezTo>
                    <a:cubicBezTo>
                      <a:pt x="72" y="25"/>
                      <a:pt x="70" y="26"/>
                      <a:pt x="69" y="27"/>
                    </a:cubicBezTo>
                    <a:cubicBezTo>
                      <a:pt x="65" y="22"/>
                      <a:pt x="61" y="16"/>
                      <a:pt x="60" y="15"/>
                    </a:cubicBezTo>
                    <a:cubicBezTo>
                      <a:pt x="59" y="14"/>
                      <a:pt x="58" y="13"/>
                      <a:pt x="57" y="13"/>
                    </a:cubicBezTo>
                    <a:cubicBezTo>
                      <a:pt x="56" y="13"/>
                      <a:pt x="55" y="13"/>
                      <a:pt x="54" y="14"/>
                    </a:cubicBezTo>
                    <a:cubicBezTo>
                      <a:pt x="53" y="14"/>
                      <a:pt x="52" y="15"/>
                      <a:pt x="52" y="16"/>
                    </a:cubicBezTo>
                    <a:cubicBezTo>
                      <a:pt x="51" y="18"/>
                      <a:pt x="51" y="19"/>
                      <a:pt x="52" y="20"/>
                    </a:cubicBezTo>
                    <a:cubicBezTo>
                      <a:pt x="52" y="21"/>
                      <a:pt x="55" y="28"/>
                      <a:pt x="58" y="33"/>
                    </a:cubicBezTo>
                    <a:cubicBezTo>
                      <a:pt x="56" y="34"/>
                      <a:pt x="54" y="36"/>
                      <a:pt x="53" y="37"/>
                    </a:cubicBezTo>
                    <a:cubicBezTo>
                      <a:pt x="48" y="33"/>
                      <a:pt x="43" y="28"/>
                      <a:pt x="42" y="27"/>
                    </a:cubicBezTo>
                    <a:cubicBezTo>
                      <a:pt x="41" y="26"/>
                      <a:pt x="40" y="26"/>
                      <a:pt x="39" y="26"/>
                    </a:cubicBezTo>
                    <a:cubicBezTo>
                      <a:pt x="38" y="26"/>
                      <a:pt x="36" y="26"/>
                      <a:pt x="36" y="27"/>
                    </a:cubicBezTo>
                    <a:cubicBezTo>
                      <a:pt x="35" y="28"/>
                      <a:pt x="34" y="29"/>
                      <a:pt x="34" y="30"/>
                    </a:cubicBezTo>
                    <a:cubicBezTo>
                      <a:pt x="34" y="31"/>
                      <a:pt x="34" y="33"/>
                      <a:pt x="35" y="34"/>
                    </a:cubicBezTo>
                    <a:cubicBezTo>
                      <a:pt x="36" y="35"/>
                      <a:pt x="40" y="40"/>
                      <a:pt x="43" y="45"/>
                    </a:cubicBezTo>
                    <a:cubicBezTo>
                      <a:pt x="42" y="47"/>
                      <a:pt x="41" y="48"/>
                      <a:pt x="39" y="50"/>
                    </a:cubicBezTo>
                    <a:cubicBezTo>
                      <a:pt x="34" y="47"/>
                      <a:pt x="28" y="43"/>
                      <a:pt x="27" y="43"/>
                    </a:cubicBezTo>
                    <a:cubicBezTo>
                      <a:pt x="26" y="42"/>
                      <a:pt x="24" y="42"/>
                      <a:pt x="23" y="42"/>
                    </a:cubicBezTo>
                    <a:cubicBezTo>
                      <a:pt x="22" y="42"/>
                      <a:pt x="21" y="43"/>
                      <a:pt x="20" y="44"/>
                    </a:cubicBezTo>
                    <a:cubicBezTo>
                      <a:pt x="20" y="45"/>
                      <a:pt x="19" y="46"/>
                      <a:pt x="19" y="47"/>
                    </a:cubicBezTo>
                    <a:cubicBezTo>
                      <a:pt x="20" y="49"/>
                      <a:pt x="20" y="50"/>
                      <a:pt x="21" y="50"/>
                    </a:cubicBezTo>
                    <a:cubicBezTo>
                      <a:pt x="22" y="51"/>
                      <a:pt x="27" y="56"/>
                      <a:pt x="32" y="60"/>
                    </a:cubicBezTo>
                    <a:cubicBezTo>
                      <a:pt x="31" y="62"/>
                      <a:pt x="30" y="64"/>
                      <a:pt x="29" y="66"/>
                    </a:cubicBezTo>
                    <a:cubicBezTo>
                      <a:pt x="23" y="64"/>
                      <a:pt x="16" y="61"/>
                      <a:pt x="15" y="61"/>
                    </a:cubicBezTo>
                    <a:cubicBezTo>
                      <a:pt x="14" y="61"/>
                      <a:pt x="13" y="61"/>
                      <a:pt x="11" y="61"/>
                    </a:cubicBezTo>
                    <a:cubicBezTo>
                      <a:pt x="10" y="62"/>
                      <a:pt x="10" y="63"/>
                      <a:pt x="9" y="64"/>
                    </a:cubicBezTo>
                    <a:cubicBezTo>
                      <a:pt x="9" y="65"/>
                      <a:pt x="8" y="66"/>
                      <a:pt x="9" y="67"/>
                    </a:cubicBezTo>
                    <a:cubicBezTo>
                      <a:pt x="9" y="68"/>
                      <a:pt x="10" y="69"/>
                      <a:pt x="11" y="70"/>
                    </a:cubicBezTo>
                    <a:cubicBezTo>
                      <a:pt x="12" y="71"/>
                      <a:pt x="18" y="74"/>
                      <a:pt x="24" y="77"/>
                    </a:cubicBezTo>
                    <a:cubicBezTo>
                      <a:pt x="23" y="79"/>
                      <a:pt x="22" y="81"/>
                      <a:pt x="22" y="83"/>
                    </a:cubicBezTo>
                    <a:cubicBezTo>
                      <a:pt x="15" y="82"/>
                      <a:pt x="9" y="81"/>
                      <a:pt x="7" y="81"/>
                    </a:cubicBezTo>
                    <a:cubicBezTo>
                      <a:pt x="6" y="81"/>
                      <a:pt x="5" y="82"/>
                      <a:pt x="4" y="82"/>
                    </a:cubicBezTo>
                    <a:cubicBezTo>
                      <a:pt x="3" y="83"/>
                      <a:pt x="2" y="84"/>
                      <a:pt x="2" y="85"/>
                    </a:cubicBezTo>
                    <a:cubicBezTo>
                      <a:pt x="2" y="86"/>
                      <a:pt x="2" y="88"/>
                      <a:pt x="3" y="89"/>
                    </a:cubicBezTo>
                    <a:cubicBezTo>
                      <a:pt x="3" y="90"/>
                      <a:pt x="4" y="91"/>
                      <a:pt x="5" y="91"/>
                    </a:cubicBezTo>
                    <a:cubicBezTo>
                      <a:pt x="7" y="91"/>
                      <a:pt x="13" y="93"/>
                      <a:pt x="19" y="95"/>
                    </a:cubicBezTo>
                    <a:cubicBezTo>
                      <a:pt x="19" y="97"/>
                      <a:pt x="19" y="99"/>
                      <a:pt x="18" y="102"/>
                    </a:cubicBezTo>
                    <a:cubicBezTo>
                      <a:pt x="12" y="102"/>
                      <a:pt x="5" y="103"/>
                      <a:pt x="4" y="103"/>
                    </a:cubicBezTo>
                    <a:cubicBezTo>
                      <a:pt x="3" y="103"/>
                      <a:pt x="2" y="104"/>
                      <a:pt x="1" y="105"/>
                    </a:cubicBezTo>
                    <a:cubicBezTo>
                      <a:pt x="0" y="105"/>
                      <a:pt x="0" y="107"/>
                      <a:pt x="0" y="108"/>
                    </a:cubicBezTo>
                    <a:cubicBezTo>
                      <a:pt x="0" y="109"/>
                      <a:pt x="0" y="110"/>
                      <a:pt x="1" y="111"/>
                    </a:cubicBezTo>
                    <a:cubicBezTo>
                      <a:pt x="2" y="112"/>
                      <a:pt x="3" y="113"/>
                      <a:pt x="4" y="113"/>
                    </a:cubicBezTo>
                    <a:cubicBezTo>
                      <a:pt x="5" y="113"/>
                      <a:pt x="12" y="114"/>
                      <a:pt x="18" y="114"/>
                    </a:cubicBezTo>
                    <a:cubicBezTo>
                      <a:pt x="19" y="116"/>
                      <a:pt x="19" y="118"/>
                      <a:pt x="19" y="120"/>
                    </a:cubicBezTo>
                    <a:cubicBezTo>
                      <a:pt x="13" y="122"/>
                      <a:pt x="7" y="124"/>
                      <a:pt x="5" y="125"/>
                    </a:cubicBezTo>
                    <a:cubicBezTo>
                      <a:pt x="4" y="125"/>
                      <a:pt x="3" y="126"/>
                      <a:pt x="3" y="127"/>
                    </a:cubicBezTo>
                    <a:cubicBezTo>
                      <a:pt x="2" y="128"/>
                      <a:pt x="2" y="129"/>
                      <a:pt x="2" y="130"/>
                    </a:cubicBezTo>
                    <a:cubicBezTo>
                      <a:pt x="2" y="132"/>
                      <a:pt x="3" y="133"/>
                      <a:pt x="4" y="133"/>
                    </a:cubicBezTo>
                    <a:cubicBezTo>
                      <a:pt x="5" y="134"/>
                      <a:pt x="6" y="134"/>
                      <a:pt x="7" y="134"/>
                    </a:cubicBezTo>
                    <a:cubicBezTo>
                      <a:pt x="9" y="134"/>
                      <a:pt x="15" y="133"/>
                      <a:pt x="22" y="133"/>
                    </a:cubicBezTo>
                    <a:cubicBezTo>
                      <a:pt x="22" y="135"/>
                      <a:pt x="23" y="137"/>
                      <a:pt x="24" y="139"/>
                    </a:cubicBezTo>
                    <a:cubicBezTo>
                      <a:pt x="18" y="142"/>
                      <a:pt x="12" y="145"/>
                      <a:pt x="11" y="146"/>
                    </a:cubicBezTo>
                    <a:cubicBezTo>
                      <a:pt x="10" y="146"/>
                      <a:pt x="9" y="147"/>
                      <a:pt x="9" y="148"/>
                    </a:cubicBezTo>
                    <a:cubicBezTo>
                      <a:pt x="8" y="150"/>
                      <a:pt x="9" y="151"/>
                      <a:pt x="9" y="152"/>
                    </a:cubicBezTo>
                    <a:cubicBezTo>
                      <a:pt x="10" y="153"/>
                      <a:pt x="10" y="154"/>
                      <a:pt x="11" y="154"/>
                    </a:cubicBezTo>
                    <a:cubicBezTo>
                      <a:pt x="13" y="155"/>
                      <a:pt x="14" y="155"/>
                      <a:pt x="15" y="155"/>
                    </a:cubicBezTo>
                    <a:cubicBezTo>
                      <a:pt x="16" y="154"/>
                      <a:pt x="23" y="152"/>
                      <a:pt x="29" y="150"/>
                    </a:cubicBezTo>
                    <a:cubicBezTo>
                      <a:pt x="30" y="152"/>
                      <a:pt x="31" y="154"/>
                      <a:pt x="32" y="156"/>
                    </a:cubicBezTo>
                    <a:cubicBezTo>
                      <a:pt x="27" y="160"/>
                      <a:pt x="22" y="164"/>
                      <a:pt x="21" y="165"/>
                    </a:cubicBezTo>
                    <a:cubicBezTo>
                      <a:pt x="20" y="166"/>
                      <a:pt x="20" y="167"/>
                      <a:pt x="19" y="168"/>
                    </a:cubicBezTo>
                    <a:cubicBezTo>
                      <a:pt x="19" y="169"/>
                      <a:pt x="20" y="171"/>
                      <a:pt x="20" y="172"/>
                    </a:cubicBezTo>
                    <a:cubicBezTo>
                      <a:pt x="21" y="173"/>
                      <a:pt x="22" y="173"/>
                      <a:pt x="23" y="174"/>
                    </a:cubicBezTo>
                    <a:cubicBezTo>
                      <a:pt x="24" y="174"/>
                      <a:pt x="26" y="174"/>
                      <a:pt x="27" y="173"/>
                    </a:cubicBezTo>
                    <a:cubicBezTo>
                      <a:pt x="28" y="172"/>
                      <a:pt x="34" y="169"/>
                      <a:pt x="39" y="166"/>
                    </a:cubicBezTo>
                    <a:cubicBezTo>
                      <a:pt x="41" y="167"/>
                      <a:pt x="42" y="169"/>
                      <a:pt x="43" y="170"/>
                    </a:cubicBezTo>
                    <a:cubicBezTo>
                      <a:pt x="40" y="175"/>
                      <a:pt x="36" y="181"/>
                      <a:pt x="35" y="182"/>
                    </a:cubicBezTo>
                    <a:cubicBezTo>
                      <a:pt x="34" y="183"/>
                      <a:pt x="34" y="184"/>
                      <a:pt x="34" y="185"/>
                    </a:cubicBezTo>
                    <a:cubicBezTo>
                      <a:pt x="34" y="187"/>
                      <a:pt x="35" y="188"/>
                      <a:pt x="36" y="188"/>
                    </a:cubicBezTo>
                    <a:cubicBezTo>
                      <a:pt x="36" y="189"/>
                      <a:pt x="38" y="190"/>
                      <a:pt x="39" y="190"/>
                    </a:cubicBezTo>
                    <a:cubicBezTo>
                      <a:pt x="40" y="190"/>
                      <a:pt x="41" y="189"/>
                      <a:pt x="42" y="189"/>
                    </a:cubicBezTo>
                    <a:cubicBezTo>
                      <a:pt x="43" y="188"/>
                      <a:pt x="48" y="183"/>
                      <a:pt x="53" y="179"/>
                    </a:cubicBezTo>
                    <a:cubicBezTo>
                      <a:pt x="54" y="180"/>
                      <a:pt x="56" y="181"/>
                      <a:pt x="58" y="182"/>
                    </a:cubicBezTo>
                    <a:cubicBezTo>
                      <a:pt x="55" y="188"/>
                      <a:pt x="52" y="194"/>
                      <a:pt x="52" y="196"/>
                    </a:cubicBezTo>
                    <a:cubicBezTo>
                      <a:pt x="51" y="197"/>
                      <a:pt x="51" y="198"/>
                      <a:pt x="52" y="199"/>
                    </a:cubicBezTo>
                    <a:cubicBezTo>
                      <a:pt x="52" y="200"/>
                      <a:pt x="53" y="201"/>
                      <a:pt x="54" y="202"/>
                    </a:cubicBezTo>
                    <a:cubicBezTo>
                      <a:pt x="55" y="202"/>
                      <a:pt x="56" y="203"/>
                      <a:pt x="57" y="202"/>
                    </a:cubicBezTo>
                    <a:cubicBezTo>
                      <a:pt x="58" y="202"/>
                      <a:pt x="59" y="202"/>
                      <a:pt x="60" y="201"/>
                    </a:cubicBezTo>
                    <a:cubicBezTo>
                      <a:pt x="61" y="199"/>
                      <a:pt x="65" y="194"/>
                      <a:pt x="69" y="189"/>
                    </a:cubicBezTo>
                    <a:cubicBezTo>
                      <a:pt x="70" y="190"/>
                      <a:pt x="72" y="190"/>
                      <a:pt x="74" y="191"/>
                    </a:cubicBezTo>
                    <a:cubicBezTo>
                      <a:pt x="73" y="197"/>
                      <a:pt x="71" y="204"/>
                      <a:pt x="71" y="205"/>
                    </a:cubicBezTo>
                    <a:cubicBezTo>
                      <a:pt x="71" y="207"/>
                      <a:pt x="71" y="208"/>
                      <a:pt x="72" y="209"/>
                    </a:cubicBezTo>
                    <a:cubicBezTo>
                      <a:pt x="72" y="210"/>
                      <a:pt x="73" y="211"/>
                      <a:pt x="75" y="211"/>
                    </a:cubicBezTo>
                    <a:cubicBezTo>
                      <a:pt x="76" y="211"/>
                      <a:pt x="77" y="211"/>
                      <a:pt x="78" y="211"/>
                    </a:cubicBezTo>
                    <a:cubicBezTo>
                      <a:pt x="79" y="210"/>
                      <a:pt x="80" y="210"/>
                      <a:pt x="81" y="209"/>
                    </a:cubicBezTo>
                    <a:cubicBezTo>
                      <a:pt x="81" y="207"/>
                      <a:pt x="84" y="201"/>
                      <a:pt x="86" y="195"/>
                    </a:cubicBezTo>
                    <a:cubicBezTo>
                      <a:pt x="88" y="196"/>
                      <a:pt x="90" y="196"/>
                      <a:pt x="92" y="196"/>
                    </a:cubicBezTo>
                    <a:cubicBezTo>
                      <a:pt x="92" y="203"/>
                      <a:pt x="92" y="210"/>
                      <a:pt x="92" y="211"/>
                    </a:cubicBezTo>
                    <a:cubicBezTo>
                      <a:pt x="92" y="212"/>
                      <a:pt x="93" y="213"/>
                      <a:pt x="94" y="214"/>
                    </a:cubicBezTo>
                    <a:cubicBezTo>
                      <a:pt x="94" y="215"/>
                      <a:pt x="95" y="216"/>
                      <a:pt x="97" y="216"/>
                    </a:cubicBezTo>
                    <a:cubicBezTo>
                      <a:pt x="98" y="216"/>
                      <a:pt x="99" y="216"/>
                      <a:pt x="100" y="215"/>
                    </a:cubicBezTo>
                    <a:cubicBezTo>
                      <a:pt x="101" y="214"/>
                      <a:pt x="102" y="213"/>
                      <a:pt x="102" y="212"/>
                    </a:cubicBezTo>
                    <a:cubicBezTo>
                      <a:pt x="102" y="211"/>
                      <a:pt x="104" y="204"/>
                      <a:pt x="105" y="198"/>
                    </a:cubicBezTo>
                    <a:cubicBezTo>
                      <a:pt x="106" y="198"/>
                      <a:pt x="107" y="198"/>
                      <a:pt x="108" y="198"/>
                    </a:cubicBezTo>
                    <a:cubicBezTo>
                      <a:pt x="109" y="198"/>
                      <a:pt x="110" y="198"/>
                      <a:pt x="111" y="198"/>
                    </a:cubicBezTo>
                    <a:cubicBezTo>
                      <a:pt x="112" y="204"/>
                      <a:pt x="114" y="211"/>
                      <a:pt x="114" y="212"/>
                    </a:cubicBezTo>
                    <a:cubicBezTo>
                      <a:pt x="114" y="213"/>
                      <a:pt x="115" y="214"/>
                      <a:pt x="116" y="215"/>
                    </a:cubicBezTo>
                    <a:cubicBezTo>
                      <a:pt x="117" y="216"/>
                      <a:pt x="118" y="216"/>
                      <a:pt x="119" y="216"/>
                    </a:cubicBezTo>
                    <a:cubicBezTo>
                      <a:pt x="121" y="216"/>
                      <a:pt x="122" y="215"/>
                      <a:pt x="122" y="214"/>
                    </a:cubicBezTo>
                    <a:cubicBezTo>
                      <a:pt x="123" y="213"/>
                      <a:pt x="124" y="212"/>
                      <a:pt x="124" y="211"/>
                    </a:cubicBezTo>
                    <a:cubicBezTo>
                      <a:pt x="124" y="210"/>
                      <a:pt x="124" y="203"/>
                      <a:pt x="124" y="196"/>
                    </a:cubicBezTo>
                    <a:cubicBezTo>
                      <a:pt x="126" y="196"/>
                      <a:pt x="128" y="196"/>
                      <a:pt x="130" y="195"/>
                    </a:cubicBezTo>
                    <a:cubicBezTo>
                      <a:pt x="132" y="201"/>
                      <a:pt x="135" y="207"/>
                      <a:pt x="136" y="209"/>
                    </a:cubicBezTo>
                    <a:cubicBezTo>
                      <a:pt x="136" y="210"/>
                      <a:pt x="137" y="210"/>
                      <a:pt x="138" y="211"/>
                    </a:cubicBezTo>
                    <a:cubicBezTo>
                      <a:pt x="139" y="211"/>
                      <a:pt x="140" y="211"/>
                      <a:pt x="142" y="211"/>
                    </a:cubicBezTo>
                    <a:cubicBezTo>
                      <a:pt x="143" y="211"/>
                      <a:pt x="144" y="210"/>
                      <a:pt x="144" y="209"/>
                    </a:cubicBezTo>
                    <a:cubicBezTo>
                      <a:pt x="145" y="208"/>
                      <a:pt x="145" y="207"/>
                      <a:pt x="145" y="205"/>
                    </a:cubicBezTo>
                    <a:cubicBezTo>
                      <a:pt x="145" y="204"/>
                      <a:pt x="143" y="197"/>
                      <a:pt x="142" y="191"/>
                    </a:cubicBezTo>
                    <a:cubicBezTo>
                      <a:pt x="144" y="190"/>
                      <a:pt x="146" y="190"/>
                      <a:pt x="147" y="189"/>
                    </a:cubicBezTo>
                    <a:cubicBezTo>
                      <a:pt x="151" y="194"/>
                      <a:pt x="155" y="199"/>
                      <a:pt x="156" y="201"/>
                    </a:cubicBezTo>
                    <a:cubicBezTo>
                      <a:pt x="157" y="202"/>
                      <a:pt x="158" y="202"/>
                      <a:pt x="159" y="202"/>
                    </a:cubicBezTo>
                    <a:cubicBezTo>
                      <a:pt x="160" y="203"/>
                      <a:pt x="161" y="202"/>
                      <a:pt x="162" y="202"/>
                    </a:cubicBezTo>
                    <a:cubicBezTo>
                      <a:pt x="163" y="201"/>
                      <a:pt x="164" y="200"/>
                      <a:pt x="164" y="199"/>
                    </a:cubicBezTo>
                    <a:cubicBezTo>
                      <a:pt x="165" y="198"/>
                      <a:pt x="165" y="197"/>
                      <a:pt x="164" y="196"/>
                    </a:cubicBezTo>
                    <a:cubicBezTo>
                      <a:pt x="164" y="194"/>
                      <a:pt x="161" y="188"/>
                      <a:pt x="158" y="182"/>
                    </a:cubicBezTo>
                    <a:cubicBezTo>
                      <a:pt x="160" y="181"/>
                      <a:pt x="162" y="180"/>
                      <a:pt x="163" y="179"/>
                    </a:cubicBezTo>
                    <a:cubicBezTo>
                      <a:pt x="168" y="183"/>
                      <a:pt x="173" y="188"/>
                      <a:pt x="174" y="189"/>
                    </a:cubicBezTo>
                    <a:cubicBezTo>
                      <a:pt x="175" y="189"/>
                      <a:pt x="176" y="190"/>
                      <a:pt x="177" y="190"/>
                    </a:cubicBezTo>
                    <a:cubicBezTo>
                      <a:pt x="178" y="190"/>
                      <a:pt x="180" y="189"/>
                      <a:pt x="181" y="188"/>
                    </a:cubicBezTo>
                    <a:cubicBezTo>
                      <a:pt x="181" y="188"/>
                      <a:pt x="182" y="187"/>
                      <a:pt x="182" y="185"/>
                    </a:cubicBezTo>
                    <a:cubicBezTo>
                      <a:pt x="182" y="184"/>
                      <a:pt x="182" y="183"/>
                      <a:pt x="181" y="182"/>
                    </a:cubicBezTo>
                    <a:cubicBezTo>
                      <a:pt x="180" y="181"/>
                      <a:pt x="176" y="175"/>
                      <a:pt x="173" y="170"/>
                    </a:cubicBezTo>
                    <a:cubicBezTo>
                      <a:pt x="174" y="169"/>
                      <a:pt x="176" y="167"/>
                      <a:pt x="177" y="166"/>
                    </a:cubicBezTo>
                    <a:cubicBezTo>
                      <a:pt x="182" y="169"/>
                      <a:pt x="188" y="172"/>
                      <a:pt x="189" y="173"/>
                    </a:cubicBezTo>
                    <a:cubicBezTo>
                      <a:pt x="190" y="174"/>
                      <a:pt x="192" y="174"/>
                      <a:pt x="193" y="174"/>
                    </a:cubicBezTo>
                    <a:cubicBezTo>
                      <a:pt x="194" y="173"/>
                      <a:pt x="195" y="173"/>
                      <a:pt x="196" y="172"/>
                    </a:cubicBezTo>
                    <a:cubicBezTo>
                      <a:pt x="196" y="171"/>
                      <a:pt x="197" y="169"/>
                      <a:pt x="197" y="168"/>
                    </a:cubicBezTo>
                    <a:cubicBezTo>
                      <a:pt x="197" y="167"/>
                      <a:pt x="196" y="166"/>
                      <a:pt x="195" y="165"/>
                    </a:cubicBezTo>
                    <a:cubicBezTo>
                      <a:pt x="194" y="164"/>
                      <a:pt x="189" y="160"/>
                      <a:pt x="184" y="156"/>
                    </a:cubicBezTo>
                    <a:cubicBezTo>
                      <a:pt x="185" y="154"/>
                      <a:pt x="186" y="152"/>
                      <a:pt x="187" y="150"/>
                    </a:cubicBezTo>
                    <a:cubicBezTo>
                      <a:pt x="193" y="152"/>
                      <a:pt x="200" y="154"/>
                      <a:pt x="201" y="155"/>
                    </a:cubicBezTo>
                    <a:cubicBezTo>
                      <a:pt x="202" y="155"/>
                      <a:pt x="204" y="155"/>
                      <a:pt x="205" y="154"/>
                    </a:cubicBezTo>
                    <a:cubicBezTo>
                      <a:pt x="206" y="154"/>
                      <a:pt x="207" y="153"/>
                      <a:pt x="207" y="152"/>
                    </a:cubicBezTo>
                    <a:cubicBezTo>
                      <a:pt x="208" y="151"/>
                      <a:pt x="208" y="150"/>
                      <a:pt x="207" y="148"/>
                    </a:cubicBezTo>
                    <a:cubicBezTo>
                      <a:pt x="207" y="147"/>
                      <a:pt x="206" y="146"/>
                      <a:pt x="205" y="146"/>
                    </a:cubicBezTo>
                    <a:cubicBezTo>
                      <a:pt x="204" y="145"/>
                      <a:pt x="198" y="142"/>
                      <a:pt x="192" y="139"/>
                    </a:cubicBezTo>
                    <a:cubicBezTo>
                      <a:pt x="193" y="137"/>
                      <a:pt x="194" y="135"/>
                      <a:pt x="194" y="133"/>
                    </a:cubicBezTo>
                    <a:cubicBezTo>
                      <a:pt x="201" y="133"/>
                      <a:pt x="207" y="134"/>
                      <a:pt x="209" y="134"/>
                    </a:cubicBezTo>
                    <a:cubicBezTo>
                      <a:pt x="210" y="134"/>
                      <a:pt x="211" y="134"/>
                      <a:pt x="212" y="133"/>
                    </a:cubicBezTo>
                    <a:cubicBezTo>
                      <a:pt x="213" y="133"/>
                      <a:pt x="214" y="132"/>
                      <a:pt x="214" y="130"/>
                    </a:cubicBezTo>
                    <a:cubicBezTo>
                      <a:pt x="214" y="129"/>
                      <a:pt x="214" y="128"/>
                      <a:pt x="214" y="127"/>
                    </a:cubicBezTo>
                    <a:cubicBezTo>
                      <a:pt x="213" y="126"/>
                      <a:pt x="212" y="125"/>
                      <a:pt x="211" y="125"/>
                    </a:cubicBezTo>
                    <a:cubicBezTo>
                      <a:pt x="210" y="124"/>
                      <a:pt x="203" y="122"/>
                      <a:pt x="197" y="120"/>
                    </a:cubicBezTo>
                    <a:cubicBezTo>
                      <a:pt x="197" y="118"/>
                      <a:pt x="198" y="116"/>
                      <a:pt x="198" y="114"/>
                    </a:cubicBezTo>
                    <a:cubicBezTo>
                      <a:pt x="204" y="114"/>
                      <a:pt x="211" y="113"/>
                      <a:pt x="212" y="113"/>
                    </a:cubicBezTo>
                    <a:close/>
                    <a:moveTo>
                      <a:pt x="48" y="123"/>
                    </a:moveTo>
                    <a:cubicBezTo>
                      <a:pt x="40" y="123"/>
                      <a:pt x="33" y="116"/>
                      <a:pt x="33" y="108"/>
                    </a:cubicBezTo>
                    <a:cubicBezTo>
                      <a:pt x="33" y="99"/>
                      <a:pt x="40" y="92"/>
                      <a:pt x="48" y="92"/>
                    </a:cubicBezTo>
                    <a:cubicBezTo>
                      <a:pt x="57" y="92"/>
                      <a:pt x="64" y="99"/>
                      <a:pt x="64" y="108"/>
                    </a:cubicBezTo>
                    <a:cubicBezTo>
                      <a:pt x="64" y="116"/>
                      <a:pt x="57" y="123"/>
                      <a:pt x="48" y="123"/>
                    </a:cubicBezTo>
                    <a:close/>
                    <a:moveTo>
                      <a:pt x="108" y="33"/>
                    </a:moveTo>
                    <a:cubicBezTo>
                      <a:pt x="117" y="33"/>
                      <a:pt x="123" y="39"/>
                      <a:pt x="123" y="48"/>
                    </a:cubicBezTo>
                    <a:cubicBezTo>
                      <a:pt x="123" y="56"/>
                      <a:pt x="117" y="63"/>
                      <a:pt x="108" y="63"/>
                    </a:cubicBezTo>
                    <a:cubicBezTo>
                      <a:pt x="100" y="63"/>
                      <a:pt x="93" y="56"/>
                      <a:pt x="93" y="48"/>
                    </a:cubicBezTo>
                    <a:cubicBezTo>
                      <a:pt x="93" y="39"/>
                      <a:pt x="100" y="33"/>
                      <a:pt x="108" y="33"/>
                    </a:cubicBezTo>
                    <a:close/>
                    <a:moveTo>
                      <a:pt x="108" y="183"/>
                    </a:moveTo>
                    <a:cubicBezTo>
                      <a:pt x="100" y="183"/>
                      <a:pt x="93" y="176"/>
                      <a:pt x="93" y="168"/>
                    </a:cubicBezTo>
                    <a:cubicBezTo>
                      <a:pt x="93" y="159"/>
                      <a:pt x="100" y="152"/>
                      <a:pt x="108" y="152"/>
                    </a:cubicBezTo>
                    <a:cubicBezTo>
                      <a:pt x="117" y="152"/>
                      <a:pt x="123" y="159"/>
                      <a:pt x="123" y="168"/>
                    </a:cubicBezTo>
                    <a:cubicBezTo>
                      <a:pt x="123" y="176"/>
                      <a:pt x="117" y="183"/>
                      <a:pt x="108" y="183"/>
                    </a:cubicBezTo>
                    <a:close/>
                    <a:moveTo>
                      <a:pt x="108" y="129"/>
                    </a:moveTo>
                    <a:cubicBezTo>
                      <a:pt x="96" y="129"/>
                      <a:pt x="87" y="120"/>
                      <a:pt x="87" y="108"/>
                    </a:cubicBezTo>
                    <a:cubicBezTo>
                      <a:pt x="87" y="96"/>
                      <a:pt x="96" y="87"/>
                      <a:pt x="108" y="87"/>
                    </a:cubicBezTo>
                    <a:cubicBezTo>
                      <a:pt x="120" y="87"/>
                      <a:pt x="129" y="96"/>
                      <a:pt x="129" y="108"/>
                    </a:cubicBezTo>
                    <a:cubicBezTo>
                      <a:pt x="129" y="120"/>
                      <a:pt x="120" y="129"/>
                      <a:pt x="108" y="129"/>
                    </a:cubicBezTo>
                    <a:close/>
                    <a:moveTo>
                      <a:pt x="168" y="123"/>
                    </a:moveTo>
                    <a:cubicBezTo>
                      <a:pt x="159" y="123"/>
                      <a:pt x="152" y="116"/>
                      <a:pt x="152" y="108"/>
                    </a:cubicBezTo>
                    <a:cubicBezTo>
                      <a:pt x="152" y="99"/>
                      <a:pt x="159" y="92"/>
                      <a:pt x="168" y="92"/>
                    </a:cubicBezTo>
                    <a:cubicBezTo>
                      <a:pt x="176" y="92"/>
                      <a:pt x="183" y="99"/>
                      <a:pt x="183" y="108"/>
                    </a:cubicBezTo>
                    <a:cubicBezTo>
                      <a:pt x="183" y="116"/>
                      <a:pt x="176" y="123"/>
                      <a:pt x="168" y="123"/>
                    </a:cubicBezTo>
                    <a:close/>
                  </a:path>
                </a:pathLst>
              </a:custGeom>
              <a:solidFill>
                <a:srgbClr val="B7B7B8"/>
              </a:solidFill>
              <a:ln w="9525">
                <a:noFill/>
                <a:round/>
              </a:ln>
            </p:spPr>
            <p:txBody>
              <a:bodyPr wrap="square" lIns="91440" tIns="45720" rIns="91440" bIns="45720" anchor="ctr">
                <a:normAutofit/>
              </a:bodyPr>
              <a:lstStyle/>
              <a:p>
                <a:pPr algn="ctr"/>
              </a:p>
            </p:txBody>
          </p:sp>
          <p:sp>
            <p:nvSpPr>
              <p:cNvPr id="43" name="ïšľíḍè"/>
              <p:cNvSpPr/>
              <p:nvPr/>
            </p:nvSpPr>
            <p:spPr bwMode="auto">
              <a:xfrm>
                <a:off x="2520" y="2186"/>
                <a:ext cx="77" cy="76"/>
              </a:xfrm>
              <a:custGeom>
                <a:avLst/>
                <a:gdLst/>
                <a:ahLst/>
                <a:cxnLst>
                  <a:cxn ang="0">
                    <a:pos x="32" y="0"/>
                  </a:cxn>
                  <a:cxn ang="0">
                    <a:pos x="0" y="32"/>
                  </a:cxn>
                  <a:cxn ang="0">
                    <a:pos x="32" y="64"/>
                  </a:cxn>
                  <a:cxn ang="0">
                    <a:pos x="64" y="32"/>
                  </a:cxn>
                  <a:cxn ang="0">
                    <a:pos x="32" y="0"/>
                  </a:cxn>
                  <a:cxn ang="0">
                    <a:pos x="32" y="48"/>
                  </a:cxn>
                  <a:cxn ang="0">
                    <a:pos x="16" y="32"/>
                  </a:cxn>
                  <a:cxn ang="0">
                    <a:pos x="32" y="16"/>
                  </a:cxn>
                  <a:cxn ang="0">
                    <a:pos x="48" y="32"/>
                  </a:cxn>
                  <a:cxn ang="0">
                    <a:pos x="32" y="48"/>
                  </a:cxn>
                </a:cxnLst>
                <a:rect l="0" t="0" r="r" b="b"/>
                <a:pathLst>
                  <a:path w="64" h="64">
                    <a:moveTo>
                      <a:pt x="32" y="0"/>
                    </a:moveTo>
                    <a:cubicBezTo>
                      <a:pt x="14" y="0"/>
                      <a:pt x="0" y="14"/>
                      <a:pt x="0" y="32"/>
                    </a:cubicBezTo>
                    <a:cubicBezTo>
                      <a:pt x="0" y="50"/>
                      <a:pt x="14" y="64"/>
                      <a:pt x="32" y="64"/>
                    </a:cubicBezTo>
                    <a:cubicBezTo>
                      <a:pt x="50" y="64"/>
                      <a:pt x="64" y="50"/>
                      <a:pt x="64" y="32"/>
                    </a:cubicBezTo>
                    <a:cubicBezTo>
                      <a:pt x="64" y="14"/>
                      <a:pt x="50" y="0"/>
                      <a:pt x="32" y="0"/>
                    </a:cubicBezTo>
                    <a:close/>
                    <a:moveTo>
                      <a:pt x="32" y="48"/>
                    </a:moveTo>
                    <a:cubicBezTo>
                      <a:pt x="23" y="48"/>
                      <a:pt x="16" y="41"/>
                      <a:pt x="16" y="32"/>
                    </a:cubicBezTo>
                    <a:cubicBezTo>
                      <a:pt x="16" y="23"/>
                      <a:pt x="23" y="16"/>
                      <a:pt x="32" y="16"/>
                    </a:cubicBezTo>
                    <a:cubicBezTo>
                      <a:pt x="41" y="16"/>
                      <a:pt x="48" y="23"/>
                      <a:pt x="48" y="32"/>
                    </a:cubicBezTo>
                    <a:cubicBezTo>
                      <a:pt x="48" y="41"/>
                      <a:pt x="41" y="48"/>
                      <a:pt x="32" y="48"/>
                    </a:cubicBezTo>
                    <a:close/>
                  </a:path>
                </a:pathLst>
              </a:custGeom>
              <a:solidFill>
                <a:srgbClr val="DCDBDB"/>
              </a:solidFill>
              <a:ln w="9525">
                <a:noFill/>
                <a:round/>
              </a:ln>
            </p:spPr>
            <p:txBody>
              <a:bodyPr wrap="square" lIns="91440" tIns="45720" rIns="91440" bIns="45720" anchor="ctr">
                <a:normAutofit fontScale="25000" lnSpcReduction="20000"/>
              </a:bodyPr>
              <a:lstStyle/>
              <a:p>
                <a:pPr algn="ctr"/>
              </a:p>
            </p:txBody>
          </p:sp>
          <p:sp>
            <p:nvSpPr>
              <p:cNvPr id="44" name="ïş1ïḑé"/>
              <p:cNvSpPr/>
              <p:nvPr/>
            </p:nvSpPr>
            <p:spPr bwMode="auto">
              <a:xfrm>
                <a:off x="1674" y="2260"/>
                <a:ext cx="138" cy="138"/>
              </a:xfrm>
              <a:custGeom>
                <a:avLst/>
                <a:gdLst/>
                <a:ahLst/>
                <a:cxnLst>
                  <a:cxn ang="0">
                    <a:pos x="50" y="4"/>
                  </a:cxn>
                  <a:cxn ang="0">
                    <a:pos x="4" y="65"/>
                  </a:cxn>
                  <a:cxn ang="0">
                    <a:pos x="65" y="111"/>
                  </a:cxn>
                  <a:cxn ang="0">
                    <a:pos x="111" y="50"/>
                  </a:cxn>
                  <a:cxn ang="0">
                    <a:pos x="50" y="4"/>
                  </a:cxn>
                  <a:cxn ang="0">
                    <a:pos x="61" y="79"/>
                  </a:cxn>
                  <a:cxn ang="0">
                    <a:pos x="36" y="61"/>
                  </a:cxn>
                  <a:cxn ang="0">
                    <a:pos x="55" y="36"/>
                  </a:cxn>
                  <a:cxn ang="0">
                    <a:pos x="79" y="54"/>
                  </a:cxn>
                  <a:cxn ang="0">
                    <a:pos x="61" y="79"/>
                  </a:cxn>
                </a:cxnLst>
                <a:rect l="0" t="0" r="r" b="b"/>
                <a:pathLst>
                  <a:path w="115" h="115">
                    <a:moveTo>
                      <a:pt x="50" y="4"/>
                    </a:moveTo>
                    <a:cubicBezTo>
                      <a:pt x="21" y="8"/>
                      <a:pt x="0" y="36"/>
                      <a:pt x="4" y="65"/>
                    </a:cubicBezTo>
                    <a:cubicBezTo>
                      <a:pt x="9" y="95"/>
                      <a:pt x="36" y="115"/>
                      <a:pt x="65" y="111"/>
                    </a:cubicBezTo>
                    <a:cubicBezTo>
                      <a:pt x="95" y="107"/>
                      <a:pt x="115" y="79"/>
                      <a:pt x="111" y="50"/>
                    </a:cubicBezTo>
                    <a:cubicBezTo>
                      <a:pt x="107" y="20"/>
                      <a:pt x="79" y="0"/>
                      <a:pt x="50" y="4"/>
                    </a:cubicBezTo>
                    <a:close/>
                    <a:moveTo>
                      <a:pt x="61" y="79"/>
                    </a:moveTo>
                    <a:cubicBezTo>
                      <a:pt x="49" y="81"/>
                      <a:pt x="38" y="72"/>
                      <a:pt x="36" y="61"/>
                    </a:cubicBezTo>
                    <a:cubicBezTo>
                      <a:pt x="34" y="49"/>
                      <a:pt x="43" y="37"/>
                      <a:pt x="55" y="36"/>
                    </a:cubicBezTo>
                    <a:cubicBezTo>
                      <a:pt x="67" y="34"/>
                      <a:pt x="78" y="42"/>
                      <a:pt x="79" y="54"/>
                    </a:cubicBezTo>
                    <a:cubicBezTo>
                      <a:pt x="81" y="66"/>
                      <a:pt x="73" y="77"/>
                      <a:pt x="61" y="79"/>
                    </a:cubicBezTo>
                    <a:close/>
                  </a:path>
                </a:pathLst>
              </a:custGeom>
              <a:solidFill>
                <a:srgbClr val="DAD7C6"/>
              </a:solidFill>
              <a:ln w="9525">
                <a:noFill/>
                <a:round/>
              </a:ln>
            </p:spPr>
            <p:txBody>
              <a:bodyPr wrap="square" lIns="91440" tIns="45720" rIns="91440" bIns="45720" anchor="ctr">
                <a:normAutofit fontScale="62500" lnSpcReduction="20000"/>
              </a:bodyPr>
              <a:lstStyle/>
              <a:p>
                <a:pPr algn="ctr"/>
              </a:p>
            </p:txBody>
          </p:sp>
          <p:sp>
            <p:nvSpPr>
              <p:cNvPr id="45" name="ïṣḻíďè"/>
              <p:cNvSpPr/>
              <p:nvPr/>
            </p:nvSpPr>
            <p:spPr bwMode="auto">
              <a:xfrm>
                <a:off x="1636" y="2220"/>
                <a:ext cx="213" cy="214"/>
              </a:xfrm>
              <a:custGeom>
                <a:avLst/>
                <a:gdLst/>
                <a:ahLst/>
                <a:cxnLst>
                  <a:cxn ang="0">
                    <a:pos x="171" y="70"/>
                  </a:cxn>
                  <a:cxn ang="0">
                    <a:pos x="145" y="57"/>
                  </a:cxn>
                  <a:cxn ang="0">
                    <a:pos x="161" y="38"/>
                  </a:cxn>
                  <a:cxn ang="0">
                    <a:pos x="155" y="31"/>
                  </a:cxn>
                  <a:cxn ang="0">
                    <a:pos x="134" y="43"/>
                  </a:cxn>
                  <a:cxn ang="0">
                    <a:pos x="127" y="14"/>
                  </a:cxn>
                  <a:cxn ang="0">
                    <a:pos x="122" y="6"/>
                  </a:cxn>
                  <a:cxn ang="0">
                    <a:pos x="114" y="9"/>
                  </a:cxn>
                  <a:cxn ang="0">
                    <a:pos x="88" y="23"/>
                  </a:cxn>
                  <a:cxn ang="0">
                    <a:pos x="81" y="1"/>
                  </a:cxn>
                  <a:cxn ang="0">
                    <a:pos x="72" y="3"/>
                  </a:cxn>
                  <a:cxn ang="0">
                    <a:pos x="71" y="25"/>
                  </a:cxn>
                  <a:cxn ang="0">
                    <a:pos x="43" y="19"/>
                  </a:cxn>
                  <a:cxn ang="0">
                    <a:pos x="34" y="19"/>
                  </a:cxn>
                  <a:cxn ang="0">
                    <a:pos x="32" y="28"/>
                  </a:cxn>
                  <a:cxn ang="0">
                    <a:pos x="33" y="57"/>
                  </a:cxn>
                  <a:cxn ang="0">
                    <a:pos x="9" y="52"/>
                  </a:cxn>
                  <a:cxn ang="0">
                    <a:pos x="6" y="61"/>
                  </a:cxn>
                  <a:cxn ang="0">
                    <a:pos x="27" y="74"/>
                  </a:cxn>
                  <a:cxn ang="0">
                    <a:pos x="5" y="94"/>
                  </a:cxn>
                  <a:cxn ang="0">
                    <a:pos x="0" y="102"/>
                  </a:cxn>
                  <a:cxn ang="0">
                    <a:pos x="7" y="108"/>
                  </a:cxn>
                  <a:cxn ang="0">
                    <a:pos x="34" y="122"/>
                  </a:cxn>
                  <a:cxn ang="0">
                    <a:pos x="17" y="140"/>
                  </a:cxn>
                  <a:cxn ang="0">
                    <a:pos x="23" y="147"/>
                  </a:cxn>
                  <a:cxn ang="0">
                    <a:pos x="44" y="136"/>
                  </a:cxn>
                  <a:cxn ang="0">
                    <a:pos x="52" y="164"/>
                  </a:cxn>
                  <a:cxn ang="0">
                    <a:pos x="56" y="172"/>
                  </a:cxn>
                  <a:cxn ang="0">
                    <a:pos x="64" y="169"/>
                  </a:cxn>
                  <a:cxn ang="0">
                    <a:pos x="90" y="155"/>
                  </a:cxn>
                  <a:cxn ang="0">
                    <a:pos x="97" y="177"/>
                  </a:cxn>
                  <a:cxn ang="0">
                    <a:pos x="106" y="176"/>
                  </a:cxn>
                  <a:cxn ang="0">
                    <a:pos x="107" y="153"/>
                  </a:cxn>
                  <a:cxn ang="0">
                    <a:pos x="135" y="159"/>
                  </a:cxn>
                  <a:cxn ang="0">
                    <a:pos x="144" y="160"/>
                  </a:cxn>
                  <a:cxn ang="0">
                    <a:pos x="146" y="151"/>
                  </a:cxn>
                  <a:cxn ang="0">
                    <a:pos x="145" y="121"/>
                  </a:cxn>
                  <a:cxn ang="0">
                    <a:pos x="169" y="126"/>
                  </a:cxn>
                  <a:cxn ang="0">
                    <a:pos x="172" y="118"/>
                  </a:cxn>
                  <a:cxn ang="0">
                    <a:pos x="151" y="105"/>
                  </a:cxn>
                  <a:cxn ang="0">
                    <a:pos x="173" y="84"/>
                  </a:cxn>
                  <a:cxn ang="0">
                    <a:pos x="178" y="76"/>
                  </a:cxn>
                  <a:cxn ang="0">
                    <a:pos x="96" y="137"/>
                  </a:cxn>
                  <a:cxn ang="0">
                    <a:pos x="82" y="41"/>
                  </a:cxn>
                  <a:cxn ang="0">
                    <a:pos x="96" y="137"/>
                  </a:cxn>
                </a:cxnLst>
                <a:rect l="0" t="0" r="r" b="b"/>
                <a:pathLst>
                  <a:path w="178" h="178">
                    <a:moveTo>
                      <a:pt x="175" y="72"/>
                    </a:moveTo>
                    <a:cubicBezTo>
                      <a:pt x="174" y="71"/>
                      <a:pt x="173" y="70"/>
                      <a:pt x="171" y="70"/>
                    </a:cubicBezTo>
                    <a:cubicBezTo>
                      <a:pt x="169" y="71"/>
                      <a:pt x="159" y="71"/>
                      <a:pt x="151" y="71"/>
                    </a:cubicBezTo>
                    <a:cubicBezTo>
                      <a:pt x="149" y="66"/>
                      <a:pt x="147" y="61"/>
                      <a:pt x="145" y="57"/>
                    </a:cubicBezTo>
                    <a:cubicBezTo>
                      <a:pt x="151" y="51"/>
                      <a:pt x="158" y="44"/>
                      <a:pt x="159" y="43"/>
                    </a:cubicBezTo>
                    <a:cubicBezTo>
                      <a:pt x="160" y="42"/>
                      <a:pt x="161" y="40"/>
                      <a:pt x="161" y="38"/>
                    </a:cubicBezTo>
                    <a:cubicBezTo>
                      <a:pt x="161" y="37"/>
                      <a:pt x="161" y="35"/>
                      <a:pt x="160" y="34"/>
                    </a:cubicBezTo>
                    <a:cubicBezTo>
                      <a:pt x="158" y="32"/>
                      <a:pt x="157" y="31"/>
                      <a:pt x="155" y="31"/>
                    </a:cubicBezTo>
                    <a:cubicBezTo>
                      <a:pt x="154" y="31"/>
                      <a:pt x="152" y="31"/>
                      <a:pt x="151" y="32"/>
                    </a:cubicBezTo>
                    <a:cubicBezTo>
                      <a:pt x="149" y="33"/>
                      <a:pt x="141" y="38"/>
                      <a:pt x="134" y="43"/>
                    </a:cubicBezTo>
                    <a:cubicBezTo>
                      <a:pt x="130" y="39"/>
                      <a:pt x="126" y="35"/>
                      <a:pt x="121" y="32"/>
                    </a:cubicBezTo>
                    <a:cubicBezTo>
                      <a:pt x="124" y="24"/>
                      <a:pt x="126" y="16"/>
                      <a:pt x="127" y="14"/>
                    </a:cubicBezTo>
                    <a:cubicBezTo>
                      <a:pt x="127" y="12"/>
                      <a:pt x="127" y="11"/>
                      <a:pt x="126" y="9"/>
                    </a:cubicBezTo>
                    <a:cubicBezTo>
                      <a:pt x="125" y="8"/>
                      <a:pt x="124" y="7"/>
                      <a:pt x="122" y="6"/>
                    </a:cubicBezTo>
                    <a:cubicBezTo>
                      <a:pt x="121" y="5"/>
                      <a:pt x="119" y="5"/>
                      <a:pt x="118" y="6"/>
                    </a:cubicBezTo>
                    <a:cubicBezTo>
                      <a:pt x="116" y="6"/>
                      <a:pt x="115" y="7"/>
                      <a:pt x="114" y="9"/>
                    </a:cubicBezTo>
                    <a:cubicBezTo>
                      <a:pt x="113" y="10"/>
                      <a:pt x="109" y="18"/>
                      <a:pt x="105" y="25"/>
                    </a:cubicBezTo>
                    <a:cubicBezTo>
                      <a:pt x="100" y="24"/>
                      <a:pt x="94" y="23"/>
                      <a:pt x="88" y="23"/>
                    </a:cubicBezTo>
                    <a:cubicBezTo>
                      <a:pt x="86" y="15"/>
                      <a:pt x="84" y="7"/>
                      <a:pt x="84" y="5"/>
                    </a:cubicBezTo>
                    <a:cubicBezTo>
                      <a:pt x="84" y="4"/>
                      <a:pt x="83" y="2"/>
                      <a:pt x="81" y="1"/>
                    </a:cubicBezTo>
                    <a:cubicBezTo>
                      <a:pt x="80" y="1"/>
                      <a:pt x="78" y="0"/>
                      <a:pt x="76" y="0"/>
                    </a:cubicBezTo>
                    <a:cubicBezTo>
                      <a:pt x="75" y="1"/>
                      <a:pt x="73" y="1"/>
                      <a:pt x="72" y="3"/>
                    </a:cubicBezTo>
                    <a:cubicBezTo>
                      <a:pt x="71" y="4"/>
                      <a:pt x="70" y="6"/>
                      <a:pt x="70" y="7"/>
                    </a:cubicBezTo>
                    <a:cubicBezTo>
                      <a:pt x="71" y="9"/>
                      <a:pt x="71" y="17"/>
                      <a:pt x="71" y="25"/>
                    </a:cubicBezTo>
                    <a:cubicBezTo>
                      <a:pt x="66" y="27"/>
                      <a:pt x="60" y="29"/>
                      <a:pt x="56" y="32"/>
                    </a:cubicBezTo>
                    <a:cubicBezTo>
                      <a:pt x="50" y="27"/>
                      <a:pt x="44" y="20"/>
                      <a:pt x="43" y="19"/>
                    </a:cubicBezTo>
                    <a:cubicBezTo>
                      <a:pt x="42" y="18"/>
                      <a:pt x="40" y="17"/>
                      <a:pt x="38" y="17"/>
                    </a:cubicBezTo>
                    <a:cubicBezTo>
                      <a:pt x="37" y="17"/>
                      <a:pt x="35" y="18"/>
                      <a:pt x="34" y="19"/>
                    </a:cubicBezTo>
                    <a:cubicBezTo>
                      <a:pt x="32" y="20"/>
                      <a:pt x="32" y="21"/>
                      <a:pt x="31" y="23"/>
                    </a:cubicBezTo>
                    <a:cubicBezTo>
                      <a:pt x="31" y="24"/>
                      <a:pt x="31" y="26"/>
                      <a:pt x="32" y="28"/>
                    </a:cubicBezTo>
                    <a:cubicBezTo>
                      <a:pt x="33" y="29"/>
                      <a:pt x="38" y="37"/>
                      <a:pt x="42" y="44"/>
                    </a:cubicBezTo>
                    <a:cubicBezTo>
                      <a:pt x="39" y="48"/>
                      <a:pt x="35" y="52"/>
                      <a:pt x="33" y="57"/>
                    </a:cubicBezTo>
                    <a:cubicBezTo>
                      <a:pt x="25" y="55"/>
                      <a:pt x="16" y="52"/>
                      <a:pt x="14" y="52"/>
                    </a:cubicBezTo>
                    <a:cubicBezTo>
                      <a:pt x="12" y="51"/>
                      <a:pt x="11" y="51"/>
                      <a:pt x="9" y="52"/>
                    </a:cubicBezTo>
                    <a:cubicBezTo>
                      <a:pt x="8" y="53"/>
                      <a:pt x="7" y="54"/>
                      <a:pt x="6" y="56"/>
                    </a:cubicBezTo>
                    <a:cubicBezTo>
                      <a:pt x="5" y="57"/>
                      <a:pt x="5" y="59"/>
                      <a:pt x="6" y="61"/>
                    </a:cubicBezTo>
                    <a:cubicBezTo>
                      <a:pt x="6" y="62"/>
                      <a:pt x="7" y="64"/>
                      <a:pt x="9" y="64"/>
                    </a:cubicBezTo>
                    <a:cubicBezTo>
                      <a:pt x="11" y="65"/>
                      <a:pt x="19" y="70"/>
                      <a:pt x="27" y="74"/>
                    </a:cubicBezTo>
                    <a:cubicBezTo>
                      <a:pt x="26" y="79"/>
                      <a:pt x="25" y="84"/>
                      <a:pt x="25" y="89"/>
                    </a:cubicBezTo>
                    <a:cubicBezTo>
                      <a:pt x="17" y="91"/>
                      <a:pt x="7" y="94"/>
                      <a:pt x="5" y="94"/>
                    </a:cubicBezTo>
                    <a:cubicBezTo>
                      <a:pt x="4" y="95"/>
                      <a:pt x="2" y="96"/>
                      <a:pt x="1" y="97"/>
                    </a:cubicBezTo>
                    <a:cubicBezTo>
                      <a:pt x="1" y="99"/>
                      <a:pt x="0" y="100"/>
                      <a:pt x="0" y="102"/>
                    </a:cubicBezTo>
                    <a:cubicBezTo>
                      <a:pt x="1" y="104"/>
                      <a:pt x="2" y="105"/>
                      <a:pt x="3" y="106"/>
                    </a:cubicBezTo>
                    <a:cubicBezTo>
                      <a:pt x="4" y="107"/>
                      <a:pt x="6" y="108"/>
                      <a:pt x="7" y="108"/>
                    </a:cubicBezTo>
                    <a:cubicBezTo>
                      <a:pt x="9" y="108"/>
                      <a:pt x="19" y="107"/>
                      <a:pt x="28" y="107"/>
                    </a:cubicBezTo>
                    <a:cubicBezTo>
                      <a:pt x="29" y="112"/>
                      <a:pt x="31" y="117"/>
                      <a:pt x="34" y="122"/>
                    </a:cubicBezTo>
                    <a:cubicBezTo>
                      <a:pt x="27" y="128"/>
                      <a:pt x="21" y="134"/>
                      <a:pt x="19" y="135"/>
                    </a:cubicBezTo>
                    <a:cubicBezTo>
                      <a:pt x="18" y="137"/>
                      <a:pt x="17" y="138"/>
                      <a:pt x="17" y="140"/>
                    </a:cubicBezTo>
                    <a:cubicBezTo>
                      <a:pt x="17" y="142"/>
                      <a:pt x="18" y="143"/>
                      <a:pt x="19" y="145"/>
                    </a:cubicBezTo>
                    <a:cubicBezTo>
                      <a:pt x="20" y="146"/>
                      <a:pt x="21" y="147"/>
                      <a:pt x="23" y="147"/>
                    </a:cubicBezTo>
                    <a:cubicBezTo>
                      <a:pt x="24" y="147"/>
                      <a:pt x="26" y="147"/>
                      <a:pt x="28" y="146"/>
                    </a:cubicBezTo>
                    <a:cubicBezTo>
                      <a:pt x="29" y="145"/>
                      <a:pt x="37" y="140"/>
                      <a:pt x="44" y="136"/>
                    </a:cubicBezTo>
                    <a:cubicBezTo>
                      <a:pt x="48" y="140"/>
                      <a:pt x="52" y="143"/>
                      <a:pt x="57" y="146"/>
                    </a:cubicBezTo>
                    <a:cubicBezTo>
                      <a:pt x="55" y="154"/>
                      <a:pt x="52" y="163"/>
                      <a:pt x="52" y="164"/>
                    </a:cubicBezTo>
                    <a:cubicBezTo>
                      <a:pt x="51" y="166"/>
                      <a:pt x="51" y="168"/>
                      <a:pt x="52" y="169"/>
                    </a:cubicBezTo>
                    <a:cubicBezTo>
                      <a:pt x="53" y="171"/>
                      <a:pt x="54" y="172"/>
                      <a:pt x="56" y="172"/>
                    </a:cubicBezTo>
                    <a:cubicBezTo>
                      <a:pt x="57" y="173"/>
                      <a:pt x="59" y="173"/>
                      <a:pt x="61" y="173"/>
                    </a:cubicBezTo>
                    <a:cubicBezTo>
                      <a:pt x="62" y="172"/>
                      <a:pt x="64" y="171"/>
                      <a:pt x="64" y="169"/>
                    </a:cubicBezTo>
                    <a:cubicBezTo>
                      <a:pt x="65" y="168"/>
                      <a:pt x="69" y="160"/>
                      <a:pt x="73" y="153"/>
                    </a:cubicBezTo>
                    <a:cubicBezTo>
                      <a:pt x="78" y="155"/>
                      <a:pt x="84" y="155"/>
                      <a:pt x="90" y="155"/>
                    </a:cubicBezTo>
                    <a:cubicBezTo>
                      <a:pt x="92" y="163"/>
                      <a:pt x="94" y="171"/>
                      <a:pt x="94" y="173"/>
                    </a:cubicBezTo>
                    <a:cubicBezTo>
                      <a:pt x="95" y="175"/>
                      <a:pt x="96" y="176"/>
                      <a:pt x="97" y="177"/>
                    </a:cubicBezTo>
                    <a:cubicBezTo>
                      <a:pt x="98" y="178"/>
                      <a:pt x="100" y="178"/>
                      <a:pt x="102" y="178"/>
                    </a:cubicBezTo>
                    <a:cubicBezTo>
                      <a:pt x="104" y="178"/>
                      <a:pt x="105" y="177"/>
                      <a:pt x="106" y="176"/>
                    </a:cubicBezTo>
                    <a:cubicBezTo>
                      <a:pt x="107" y="174"/>
                      <a:pt x="108" y="173"/>
                      <a:pt x="108" y="171"/>
                    </a:cubicBezTo>
                    <a:cubicBezTo>
                      <a:pt x="108" y="169"/>
                      <a:pt x="107" y="161"/>
                      <a:pt x="107" y="153"/>
                    </a:cubicBezTo>
                    <a:cubicBezTo>
                      <a:pt x="113" y="151"/>
                      <a:pt x="118" y="149"/>
                      <a:pt x="123" y="146"/>
                    </a:cubicBezTo>
                    <a:cubicBezTo>
                      <a:pt x="128" y="152"/>
                      <a:pt x="134" y="158"/>
                      <a:pt x="135" y="159"/>
                    </a:cubicBezTo>
                    <a:cubicBezTo>
                      <a:pt x="137" y="161"/>
                      <a:pt x="138" y="161"/>
                      <a:pt x="140" y="161"/>
                    </a:cubicBezTo>
                    <a:cubicBezTo>
                      <a:pt x="141" y="161"/>
                      <a:pt x="143" y="161"/>
                      <a:pt x="144" y="160"/>
                    </a:cubicBezTo>
                    <a:cubicBezTo>
                      <a:pt x="146" y="159"/>
                      <a:pt x="147" y="157"/>
                      <a:pt x="147" y="156"/>
                    </a:cubicBezTo>
                    <a:cubicBezTo>
                      <a:pt x="147" y="154"/>
                      <a:pt x="147" y="152"/>
                      <a:pt x="146" y="151"/>
                    </a:cubicBezTo>
                    <a:cubicBezTo>
                      <a:pt x="145" y="149"/>
                      <a:pt x="140" y="142"/>
                      <a:pt x="136" y="135"/>
                    </a:cubicBezTo>
                    <a:cubicBezTo>
                      <a:pt x="140" y="131"/>
                      <a:pt x="143" y="126"/>
                      <a:pt x="145" y="121"/>
                    </a:cubicBezTo>
                    <a:cubicBezTo>
                      <a:pt x="154" y="124"/>
                      <a:pt x="162" y="126"/>
                      <a:pt x="164" y="127"/>
                    </a:cubicBezTo>
                    <a:cubicBezTo>
                      <a:pt x="166" y="127"/>
                      <a:pt x="168" y="127"/>
                      <a:pt x="169" y="126"/>
                    </a:cubicBezTo>
                    <a:cubicBezTo>
                      <a:pt x="170" y="125"/>
                      <a:pt x="172" y="124"/>
                      <a:pt x="172" y="123"/>
                    </a:cubicBezTo>
                    <a:cubicBezTo>
                      <a:pt x="173" y="121"/>
                      <a:pt x="173" y="119"/>
                      <a:pt x="172" y="118"/>
                    </a:cubicBezTo>
                    <a:cubicBezTo>
                      <a:pt x="172" y="116"/>
                      <a:pt x="171" y="115"/>
                      <a:pt x="169" y="114"/>
                    </a:cubicBezTo>
                    <a:cubicBezTo>
                      <a:pt x="168" y="113"/>
                      <a:pt x="159" y="109"/>
                      <a:pt x="151" y="105"/>
                    </a:cubicBezTo>
                    <a:cubicBezTo>
                      <a:pt x="153" y="100"/>
                      <a:pt x="153" y="94"/>
                      <a:pt x="153" y="89"/>
                    </a:cubicBezTo>
                    <a:cubicBezTo>
                      <a:pt x="162" y="87"/>
                      <a:pt x="171" y="85"/>
                      <a:pt x="173" y="84"/>
                    </a:cubicBezTo>
                    <a:cubicBezTo>
                      <a:pt x="175" y="84"/>
                      <a:pt x="176" y="83"/>
                      <a:pt x="177" y="81"/>
                    </a:cubicBezTo>
                    <a:cubicBezTo>
                      <a:pt x="178" y="80"/>
                      <a:pt x="178" y="78"/>
                      <a:pt x="178" y="76"/>
                    </a:cubicBezTo>
                    <a:cubicBezTo>
                      <a:pt x="178" y="75"/>
                      <a:pt x="177" y="73"/>
                      <a:pt x="175" y="72"/>
                    </a:cubicBezTo>
                    <a:close/>
                    <a:moveTo>
                      <a:pt x="96" y="137"/>
                    </a:moveTo>
                    <a:cubicBezTo>
                      <a:pt x="71" y="141"/>
                      <a:pt x="47" y="122"/>
                      <a:pt x="43" y="96"/>
                    </a:cubicBezTo>
                    <a:cubicBezTo>
                      <a:pt x="39" y="69"/>
                      <a:pt x="57" y="45"/>
                      <a:pt x="82" y="41"/>
                    </a:cubicBezTo>
                    <a:cubicBezTo>
                      <a:pt x="108" y="38"/>
                      <a:pt x="131" y="56"/>
                      <a:pt x="135" y="83"/>
                    </a:cubicBezTo>
                    <a:cubicBezTo>
                      <a:pt x="139" y="109"/>
                      <a:pt x="121" y="133"/>
                      <a:pt x="96" y="137"/>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46" name="íṡ1iḋe"/>
              <p:cNvSpPr/>
              <p:nvPr/>
            </p:nvSpPr>
            <p:spPr bwMode="auto">
              <a:xfrm>
                <a:off x="1702" y="2286"/>
                <a:ext cx="82" cy="82"/>
              </a:xfrm>
              <a:custGeom>
                <a:avLst/>
                <a:gdLst/>
                <a:ahLst/>
                <a:cxnLst>
                  <a:cxn ang="0">
                    <a:pos x="30" y="3"/>
                  </a:cxn>
                  <a:cxn ang="0">
                    <a:pos x="3" y="39"/>
                  </a:cxn>
                  <a:cxn ang="0">
                    <a:pos x="39" y="66"/>
                  </a:cxn>
                  <a:cxn ang="0">
                    <a:pos x="66" y="30"/>
                  </a:cxn>
                  <a:cxn ang="0">
                    <a:pos x="30" y="3"/>
                  </a:cxn>
                  <a:cxn ang="0">
                    <a:pos x="36" y="50"/>
                  </a:cxn>
                  <a:cxn ang="0">
                    <a:pos x="18" y="36"/>
                  </a:cxn>
                  <a:cxn ang="0">
                    <a:pos x="32" y="18"/>
                  </a:cxn>
                  <a:cxn ang="0">
                    <a:pos x="50" y="32"/>
                  </a:cxn>
                  <a:cxn ang="0">
                    <a:pos x="36" y="50"/>
                  </a:cxn>
                </a:cxnLst>
                <a:rect l="0" t="0" r="r" b="b"/>
                <a:pathLst>
                  <a:path w="68" h="68">
                    <a:moveTo>
                      <a:pt x="30" y="3"/>
                    </a:moveTo>
                    <a:cubicBezTo>
                      <a:pt x="12" y="5"/>
                      <a:pt x="0" y="21"/>
                      <a:pt x="3" y="39"/>
                    </a:cubicBezTo>
                    <a:cubicBezTo>
                      <a:pt x="5" y="56"/>
                      <a:pt x="21" y="68"/>
                      <a:pt x="39" y="66"/>
                    </a:cubicBezTo>
                    <a:cubicBezTo>
                      <a:pt x="56" y="63"/>
                      <a:pt x="68" y="47"/>
                      <a:pt x="66" y="30"/>
                    </a:cubicBezTo>
                    <a:cubicBezTo>
                      <a:pt x="63" y="12"/>
                      <a:pt x="47" y="0"/>
                      <a:pt x="30" y="3"/>
                    </a:cubicBezTo>
                    <a:close/>
                    <a:moveTo>
                      <a:pt x="36" y="50"/>
                    </a:moveTo>
                    <a:cubicBezTo>
                      <a:pt x="28" y="51"/>
                      <a:pt x="20" y="45"/>
                      <a:pt x="18" y="36"/>
                    </a:cubicBezTo>
                    <a:cubicBezTo>
                      <a:pt x="17" y="28"/>
                      <a:pt x="23" y="20"/>
                      <a:pt x="32" y="18"/>
                    </a:cubicBezTo>
                    <a:cubicBezTo>
                      <a:pt x="41" y="17"/>
                      <a:pt x="49" y="23"/>
                      <a:pt x="50" y="32"/>
                    </a:cubicBezTo>
                    <a:cubicBezTo>
                      <a:pt x="51" y="41"/>
                      <a:pt x="45" y="49"/>
                      <a:pt x="36" y="50"/>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47" name="işḻíḑé"/>
              <p:cNvSpPr/>
              <p:nvPr/>
            </p:nvSpPr>
            <p:spPr bwMode="auto">
              <a:xfrm>
                <a:off x="1818" y="2078"/>
                <a:ext cx="179" cy="181"/>
              </a:xfrm>
              <a:custGeom>
                <a:avLst/>
                <a:gdLst/>
                <a:ahLst/>
                <a:cxnLst>
                  <a:cxn ang="0">
                    <a:pos x="133" y="80"/>
                  </a:cxn>
                  <a:cxn ang="0">
                    <a:pos x="131" y="71"/>
                  </a:cxn>
                  <a:cxn ang="0">
                    <a:pos x="146" y="67"/>
                  </a:cxn>
                  <a:cxn ang="0">
                    <a:pos x="137" y="59"/>
                  </a:cxn>
                  <a:cxn ang="0">
                    <a:pos x="126" y="52"/>
                  </a:cxn>
                  <a:cxn ang="0">
                    <a:pos x="139" y="43"/>
                  </a:cxn>
                  <a:cxn ang="0">
                    <a:pos x="128" y="39"/>
                  </a:cxn>
                  <a:cxn ang="0">
                    <a:pos x="115" y="36"/>
                  </a:cxn>
                  <a:cxn ang="0">
                    <a:pos x="124" y="23"/>
                  </a:cxn>
                  <a:cxn ang="0">
                    <a:pos x="112" y="22"/>
                  </a:cxn>
                  <a:cxn ang="0">
                    <a:pos x="99" y="24"/>
                  </a:cxn>
                  <a:cxn ang="0">
                    <a:pos x="103" y="9"/>
                  </a:cxn>
                  <a:cxn ang="0">
                    <a:pos x="92" y="13"/>
                  </a:cxn>
                  <a:cxn ang="0">
                    <a:pos x="80" y="19"/>
                  </a:cxn>
                  <a:cxn ang="0">
                    <a:pos x="79" y="4"/>
                  </a:cxn>
                  <a:cxn ang="0">
                    <a:pos x="70" y="10"/>
                  </a:cxn>
                  <a:cxn ang="0">
                    <a:pos x="60" y="20"/>
                  </a:cxn>
                  <a:cxn ang="0">
                    <a:pos x="54" y="6"/>
                  </a:cxn>
                  <a:cxn ang="0">
                    <a:pos x="48" y="16"/>
                  </a:cxn>
                  <a:cxn ang="0">
                    <a:pos x="42" y="28"/>
                  </a:cxn>
                  <a:cxn ang="0">
                    <a:pos x="32" y="18"/>
                  </a:cxn>
                  <a:cxn ang="0">
                    <a:pos x="29" y="29"/>
                  </a:cxn>
                  <a:cxn ang="0">
                    <a:pos x="28" y="42"/>
                  </a:cxn>
                  <a:cxn ang="0">
                    <a:pos x="14" y="36"/>
                  </a:cxn>
                  <a:cxn ang="0">
                    <a:pos x="16" y="47"/>
                  </a:cxn>
                  <a:cxn ang="0">
                    <a:pos x="20" y="60"/>
                  </a:cxn>
                  <a:cxn ang="0">
                    <a:pos x="5" y="59"/>
                  </a:cxn>
                  <a:cxn ang="0">
                    <a:pos x="10" y="69"/>
                  </a:cxn>
                  <a:cxn ang="0">
                    <a:pos x="18" y="75"/>
                  </a:cxn>
                  <a:cxn ang="0">
                    <a:pos x="10" y="82"/>
                  </a:cxn>
                  <a:cxn ang="0">
                    <a:pos x="5" y="92"/>
                  </a:cxn>
                  <a:cxn ang="0">
                    <a:pos x="20" y="91"/>
                  </a:cxn>
                  <a:cxn ang="0">
                    <a:pos x="16" y="103"/>
                  </a:cxn>
                  <a:cxn ang="0">
                    <a:pos x="14" y="115"/>
                  </a:cxn>
                  <a:cxn ang="0">
                    <a:pos x="28" y="108"/>
                  </a:cxn>
                  <a:cxn ang="0">
                    <a:pos x="29" y="122"/>
                  </a:cxn>
                  <a:cxn ang="0">
                    <a:pos x="32" y="133"/>
                  </a:cxn>
                  <a:cxn ang="0">
                    <a:pos x="42" y="122"/>
                  </a:cxn>
                  <a:cxn ang="0">
                    <a:pos x="48" y="135"/>
                  </a:cxn>
                  <a:cxn ang="0">
                    <a:pos x="54" y="144"/>
                  </a:cxn>
                  <a:cxn ang="0">
                    <a:pos x="60" y="130"/>
                  </a:cxn>
                  <a:cxn ang="0">
                    <a:pos x="70" y="140"/>
                  </a:cxn>
                  <a:cxn ang="0">
                    <a:pos x="79" y="147"/>
                  </a:cxn>
                  <a:cxn ang="0">
                    <a:pos x="80" y="132"/>
                  </a:cxn>
                  <a:cxn ang="0">
                    <a:pos x="92" y="138"/>
                  </a:cxn>
                  <a:cxn ang="0">
                    <a:pos x="103" y="141"/>
                  </a:cxn>
                  <a:cxn ang="0">
                    <a:pos x="99" y="127"/>
                  </a:cxn>
                  <a:cxn ang="0">
                    <a:pos x="112" y="128"/>
                  </a:cxn>
                  <a:cxn ang="0">
                    <a:pos x="124" y="128"/>
                  </a:cxn>
                  <a:cxn ang="0">
                    <a:pos x="115" y="115"/>
                  </a:cxn>
                  <a:cxn ang="0">
                    <a:pos x="128" y="112"/>
                  </a:cxn>
                  <a:cxn ang="0">
                    <a:pos x="139" y="107"/>
                  </a:cxn>
                  <a:cxn ang="0">
                    <a:pos x="126" y="99"/>
                  </a:cxn>
                  <a:cxn ang="0">
                    <a:pos x="137" y="91"/>
                  </a:cxn>
                  <a:cxn ang="0">
                    <a:pos x="146" y="84"/>
                  </a:cxn>
                  <a:cxn ang="0">
                    <a:pos x="60" y="75"/>
                  </a:cxn>
                </a:cxnLst>
                <a:rect l="0" t="0" r="r" b="b"/>
                <a:pathLst>
                  <a:path w="149" h="151">
                    <a:moveTo>
                      <a:pt x="146" y="84"/>
                    </a:moveTo>
                    <a:cubicBezTo>
                      <a:pt x="143" y="83"/>
                      <a:pt x="141" y="82"/>
                      <a:pt x="139" y="82"/>
                    </a:cubicBezTo>
                    <a:cubicBezTo>
                      <a:pt x="137" y="81"/>
                      <a:pt x="135" y="81"/>
                      <a:pt x="133" y="80"/>
                    </a:cubicBezTo>
                    <a:cubicBezTo>
                      <a:pt x="132" y="80"/>
                      <a:pt x="132" y="80"/>
                      <a:pt x="131" y="80"/>
                    </a:cubicBezTo>
                    <a:cubicBezTo>
                      <a:pt x="131" y="78"/>
                      <a:pt x="131" y="77"/>
                      <a:pt x="131" y="75"/>
                    </a:cubicBezTo>
                    <a:cubicBezTo>
                      <a:pt x="131" y="74"/>
                      <a:pt x="131" y="72"/>
                      <a:pt x="131" y="71"/>
                    </a:cubicBezTo>
                    <a:cubicBezTo>
                      <a:pt x="132" y="71"/>
                      <a:pt x="132" y="71"/>
                      <a:pt x="133" y="70"/>
                    </a:cubicBezTo>
                    <a:cubicBezTo>
                      <a:pt x="135" y="70"/>
                      <a:pt x="137" y="69"/>
                      <a:pt x="139" y="69"/>
                    </a:cubicBezTo>
                    <a:cubicBezTo>
                      <a:pt x="141" y="68"/>
                      <a:pt x="143" y="68"/>
                      <a:pt x="146" y="67"/>
                    </a:cubicBezTo>
                    <a:cubicBezTo>
                      <a:pt x="148" y="66"/>
                      <a:pt x="149" y="64"/>
                      <a:pt x="149" y="62"/>
                    </a:cubicBezTo>
                    <a:cubicBezTo>
                      <a:pt x="148" y="60"/>
                      <a:pt x="146" y="58"/>
                      <a:pt x="144" y="59"/>
                    </a:cubicBezTo>
                    <a:cubicBezTo>
                      <a:pt x="142" y="59"/>
                      <a:pt x="140" y="59"/>
                      <a:pt x="137" y="59"/>
                    </a:cubicBezTo>
                    <a:cubicBezTo>
                      <a:pt x="135" y="59"/>
                      <a:pt x="133" y="60"/>
                      <a:pt x="131" y="60"/>
                    </a:cubicBezTo>
                    <a:cubicBezTo>
                      <a:pt x="130" y="60"/>
                      <a:pt x="130" y="60"/>
                      <a:pt x="129" y="60"/>
                    </a:cubicBezTo>
                    <a:cubicBezTo>
                      <a:pt x="128" y="57"/>
                      <a:pt x="127" y="54"/>
                      <a:pt x="126" y="52"/>
                    </a:cubicBezTo>
                    <a:cubicBezTo>
                      <a:pt x="127" y="51"/>
                      <a:pt x="127" y="51"/>
                      <a:pt x="128" y="51"/>
                    </a:cubicBezTo>
                    <a:cubicBezTo>
                      <a:pt x="129" y="49"/>
                      <a:pt x="131" y="48"/>
                      <a:pt x="133" y="47"/>
                    </a:cubicBezTo>
                    <a:cubicBezTo>
                      <a:pt x="135" y="46"/>
                      <a:pt x="137" y="44"/>
                      <a:pt x="139" y="43"/>
                    </a:cubicBezTo>
                    <a:cubicBezTo>
                      <a:pt x="140" y="42"/>
                      <a:pt x="141" y="39"/>
                      <a:pt x="140" y="38"/>
                    </a:cubicBezTo>
                    <a:cubicBezTo>
                      <a:pt x="139" y="36"/>
                      <a:pt x="136" y="35"/>
                      <a:pt x="134" y="36"/>
                    </a:cubicBezTo>
                    <a:cubicBezTo>
                      <a:pt x="132" y="37"/>
                      <a:pt x="130" y="38"/>
                      <a:pt x="128" y="39"/>
                    </a:cubicBezTo>
                    <a:cubicBezTo>
                      <a:pt x="126" y="39"/>
                      <a:pt x="124" y="40"/>
                      <a:pt x="122" y="41"/>
                    </a:cubicBezTo>
                    <a:cubicBezTo>
                      <a:pt x="122" y="41"/>
                      <a:pt x="121" y="42"/>
                      <a:pt x="121" y="42"/>
                    </a:cubicBezTo>
                    <a:cubicBezTo>
                      <a:pt x="119" y="40"/>
                      <a:pt x="117" y="38"/>
                      <a:pt x="115" y="36"/>
                    </a:cubicBezTo>
                    <a:cubicBezTo>
                      <a:pt x="115" y="35"/>
                      <a:pt x="116" y="34"/>
                      <a:pt x="116" y="34"/>
                    </a:cubicBezTo>
                    <a:cubicBezTo>
                      <a:pt x="117" y="32"/>
                      <a:pt x="119" y="30"/>
                      <a:pt x="120" y="29"/>
                    </a:cubicBezTo>
                    <a:cubicBezTo>
                      <a:pt x="121" y="27"/>
                      <a:pt x="122" y="25"/>
                      <a:pt x="124" y="23"/>
                    </a:cubicBezTo>
                    <a:cubicBezTo>
                      <a:pt x="125" y="21"/>
                      <a:pt x="124" y="19"/>
                      <a:pt x="123" y="17"/>
                    </a:cubicBezTo>
                    <a:cubicBezTo>
                      <a:pt x="121" y="16"/>
                      <a:pt x="119" y="16"/>
                      <a:pt x="117" y="18"/>
                    </a:cubicBezTo>
                    <a:cubicBezTo>
                      <a:pt x="115" y="19"/>
                      <a:pt x="114" y="21"/>
                      <a:pt x="112" y="22"/>
                    </a:cubicBezTo>
                    <a:cubicBezTo>
                      <a:pt x="111" y="24"/>
                      <a:pt x="109" y="25"/>
                      <a:pt x="108" y="27"/>
                    </a:cubicBezTo>
                    <a:cubicBezTo>
                      <a:pt x="107" y="27"/>
                      <a:pt x="107" y="28"/>
                      <a:pt x="106" y="28"/>
                    </a:cubicBezTo>
                    <a:cubicBezTo>
                      <a:pt x="104" y="27"/>
                      <a:pt x="102" y="25"/>
                      <a:pt x="99" y="24"/>
                    </a:cubicBezTo>
                    <a:cubicBezTo>
                      <a:pt x="99" y="23"/>
                      <a:pt x="99" y="23"/>
                      <a:pt x="100" y="22"/>
                    </a:cubicBezTo>
                    <a:cubicBezTo>
                      <a:pt x="100" y="20"/>
                      <a:pt x="101" y="18"/>
                      <a:pt x="101" y="16"/>
                    </a:cubicBezTo>
                    <a:cubicBezTo>
                      <a:pt x="102" y="14"/>
                      <a:pt x="102" y="12"/>
                      <a:pt x="103" y="9"/>
                    </a:cubicBezTo>
                    <a:cubicBezTo>
                      <a:pt x="103" y="7"/>
                      <a:pt x="102" y="5"/>
                      <a:pt x="100" y="4"/>
                    </a:cubicBezTo>
                    <a:cubicBezTo>
                      <a:pt x="98" y="4"/>
                      <a:pt x="96" y="4"/>
                      <a:pt x="95" y="6"/>
                    </a:cubicBezTo>
                    <a:cubicBezTo>
                      <a:pt x="94" y="9"/>
                      <a:pt x="93" y="11"/>
                      <a:pt x="92" y="13"/>
                    </a:cubicBezTo>
                    <a:cubicBezTo>
                      <a:pt x="91" y="15"/>
                      <a:pt x="90" y="16"/>
                      <a:pt x="89" y="18"/>
                    </a:cubicBezTo>
                    <a:cubicBezTo>
                      <a:pt x="89" y="19"/>
                      <a:pt x="89" y="19"/>
                      <a:pt x="88" y="20"/>
                    </a:cubicBezTo>
                    <a:cubicBezTo>
                      <a:pt x="86" y="19"/>
                      <a:pt x="83" y="19"/>
                      <a:pt x="80" y="19"/>
                    </a:cubicBezTo>
                    <a:cubicBezTo>
                      <a:pt x="80" y="18"/>
                      <a:pt x="80" y="17"/>
                      <a:pt x="80" y="17"/>
                    </a:cubicBezTo>
                    <a:cubicBezTo>
                      <a:pt x="80" y="15"/>
                      <a:pt x="79" y="13"/>
                      <a:pt x="79" y="10"/>
                    </a:cubicBezTo>
                    <a:cubicBezTo>
                      <a:pt x="79" y="8"/>
                      <a:pt x="79" y="6"/>
                      <a:pt x="79" y="4"/>
                    </a:cubicBezTo>
                    <a:cubicBezTo>
                      <a:pt x="78" y="1"/>
                      <a:pt x="77" y="0"/>
                      <a:pt x="74" y="0"/>
                    </a:cubicBezTo>
                    <a:cubicBezTo>
                      <a:pt x="72" y="0"/>
                      <a:pt x="70" y="1"/>
                      <a:pt x="70" y="4"/>
                    </a:cubicBezTo>
                    <a:cubicBezTo>
                      <a:pt x="70" y="6"/>
                      <a:pt x="70" y="8"/>
                      <a:pt x="70" y="10"/>
                    </a:cubicBezTo>
                    <a:cubicBezTo>
                      <a:pt x="69" y="13"/>
                      <a:pt x="69" y="15"/>
                      <a:pt x="69" y="17"/>
                    </a:cubicBezTo>
                    <a:cubicBezTo>
                      <a:pt x="69" y="17"/>
                      <a:pt x="69" y="18"/>
                      <a:pt x="69" y="19"/>
                    </a:cubicBezTo>
                    <a:cubicBezTo>
                      <a:pt x="66" y="19"/>
                      <a:pt x="63" y="19"/>
                      <a:pt x="60" y="20"/>
                    </a:cubicBezTo>
                    <a:cubicBezTo>
                      <a:pt x="60" y="19"/>
                      <a:pt x="60" y="19"/>
                      <a:pt x="59" y="18"/>
                    </a:cubicBezTo>
                    <a:cubicBezTo>
                      <a:pt x="59" y="16"/>
                      <a:pt x="58" y="15"/>
                      <a:pt x="57" y="13"/>
                    </a:cubicBezTo>
                    <a:cubicBezTo>
                      <a:pt x="56" y="11"/>
                      <a:pt x="55" y="9"/>
                      <a:pt x="54" y="6"/>
                    </a:cubicBezTo>
                    <a:cubicBezTo>
                      <a:pt x="53" y="4"/>
                      <a:pt x="51" y="4"/>
                      <a:pt x="49" y="4"/>
                    </a:cubicBezTo>
                    <a:cubicBezTo>
                      <a:pt x="47" y="5"/>
                      <a:pt x="45" y="7"/>
                      <a:pt x="46" y="9"/>
                    </a:cubicBezTo>
                    <a:cubicBezTo>
                      <a:pt x="47" y="12"/>
                      <a:pt x="47" y="14"/>
                      <a:pt x="48" y="16"/>
                    </a:cubicBezTo>
                    <a:cubicBezTo>
                      <a:pt x="48" y="18"/>
                      <a:pt x="49" y="20"/>
                      <a:pt x="49" y="22"/>
                    </a:cubicBezTo>
                    <a:cubicBezTo>
                      <a:pt x="49" y="23"/>
                      <a:pt x="50" y="23"/>
                      <a:pt x="50" y="24"/>
                    </a:cubicBezTo>
                    <a:cubicBezTo>
                      <a:pt x="47" y="25"/>
                      <a:pt x="45" y="27"/>
                      <a:pt x="42" y="28"/>
                    </a:cubicBezTo>
                    <a:cubicBezTo>
                      <a:pt x="42" y="28"/>
                      <a:pt x="41" y="27"/>
                      <a:pt x="41" y="27"/>
                    </a:cubicBezTo>
                    <a:cubicBezTo>
                      <a:pt x="39" y="25"/>
                      <a:pt x="38" y="24"/>
                      <a:pt x="36" y="22"/>
                    </a:cubicBezTo>
                    <a:cubicBezTo>
                      <a:pt x="35" y="21"/>
                      <a:pt x="33" y="19"/>
                      <a:pt x="32" y="18"/>
                    </a:cubicBezTo>
                    <a:cubicBezTo>
                      <a:pt x="30" y="16"/>
                      <a:pt x="28" y="16"/>
                      <a:pt x="26" y="17"/>
                    </a:cubicBezTo>
                    <a:cubicBezTo>
                      <a:pt x="24" y="19"/>
                      <a:pt x="24" y="21"/>
                      <a:pt x="25" y="23"/>
                    </a:cubicBezTo>
                    <a:cubicBezTo>
                      <a:pt x="27" y="25"/>
                      <a:pt x="28" y="27"/>
                      <a:pt x="29" y="29"/>
                    </a:cubicBezTo>
                    <a:cubicBezTo>
                      <a:pt x="30" y="30"/>
                      <a:pt x="31" y="32"/>
                      <a:pt x="33" y="34"/>
                    </a:cubicBezTo>
                    <a:cubicBezTo>
                      <a:pt x="33" y="34"/>
                      <a:pt x="33" y="35"/>
                      <a:pt x="34" y="36"/>
                    </a:cubicBezTo>
                    <a:cubicBezTo>
                      <a:pt x="32" y="38"/>
                      <a:pt x="30" y="40"/>
                      <a:pt x="28" y="42"/>
                    </a:cubicBezTo>
                    <a:cubicBezTo>
                      <a:pt x="28" y="42"/>
                      <a:pt x="27" y="41"/>
                      <a:pt x="26" y="41"/>
                    </a:cubicBezTo>
                    <a:cubicBezTo>
                      <a:pt x="25" y="40"/>
                      <a:pt x="23" y="39"/>
                      <a:pt x="21" y="39"/>
                    </a:cubicBezTo>
                    <a:cubicBezTo>
                      <a:pt x="19" y="38"/>
                      <a:pt x="17" y="37"/>
                      <a:pt x="14" y="36"/>
                    </a:cubicBezTo>
                    <a:cubicBezTo>
                      <a:pt x="13" y="35"/>
                      <a:pt x="10" y="36"/>
                      <a:pt x="9" y="38"/>
                    </a:cubicBezTo>
                    <a:cubicBezTo>
                      <a:pt x="8" y="39"/>
                      <a:pt x="9" y="42"/>
                      <a:pt x="10" y="43"/>
                    </a:cubicBezTo>
                    <a:cubicBezTo>
                      <a:pt x="12" y="44"/>
                      <a:pt x="14" y="46"/>
                      <a:pt x="16" y="47"/>
                    </a:cubicBezTo>
                    <a:cubicBezTo>
                      <a:pt x="18" y="48"/>
                      <a:pt x="19" y="49"/>
                      <a:pt x="21" y="51"/>
                    </a:cubicBezTo>
                    <a:cubicBezTo>
                      <a:pt x="21" y="51"/>
                      <a:pt x="22" y="51"/>
                      <a:pt x="23" y="52"/>
                    </a:cubicBezTo>
                    <a:cubicBezTo>
                      <a:pt x="21" y="54"/>
                      <a:pt x="20" y="57"/>
                      <a:pt x="20" y="60"/>
                    </a:cubicBezTo>
                    <a:cubicBezTo>
                      <a:pt x="19" y="60"/>
                      <a:pt x="18" y="60"/>
                      <a:pt x="18" y="60"/>
                    </a:cubicBezTo>
                    <a:cubicBezTo>
                      <a:pt x="16" y="60"/>
                      <a:pt x="14" y="59"/>
                      <a:pt x="11" y="59"/>
                    </a:cubicBezTo>
                    <a:cubicBezTo>
                      <a:pt x="9" y="59"/>
                      <a:pt x="7" y="59"/>
                      <a:pt x="5" y="59"/>
                    </a:cubicBezTo>
                    <a:cubicBezTo>
                      <a:pt x="2" y="58"/>
                      <a:pt x="1" y="60"/>
                      <a:pt x="0" y="62"/>
                    </a:cubicBezTo>
                    <a:cubicBezTo>
                      <a:pt x="0" y="64"/>
                      <a:pt x="1" y="66"/>
                      <a:pt x="3" y="67"/>
                    </a:cubicBezTo>
                    <a:cubicBezTo>
                      <a:pt x="5" y="68"/>
                      <a:pt x="8" y="68"/>
                      <a:pt x="10" y="69"/>
                    </a:cubicBezTo>
                    <a:cubicBezTo>
                      <a:pt x="12" y="69"/>
                      <a:pt x="14" y="70"/>
                      <a:pt x="16" y="70"/>
                    </a:cubicBezTo>
                    <a:cubicBezTo>
                      <a:pt x="16" y="71"/>
                      <a:pt x="17" y="71"/>
                      <a:pt x="18" y="71"/>
                    </a:cubicBezTo>
                    <a:cubicBezTo>
                      <a:pt x="18" y="72"/>
                      <a:pt x="18" y="74"/>
                      <a:pt x="18" y="75"/>
                    </a:cubicBezTo>
                    <a:cubicBezTo>
                      <a:pt x="18" y="77"/>
                      <a:pt x="18" y="78"/>
                      <a:pt x="18" y="80"/>
                    </a:cubicBezTo>
                    <a:cubicBezTo>
                      <a:pt x="17" y="80"/>
                      <a:pt x="16" y="80"/>
                      <a:pt x="16" y="80"/>
                    </a:cubicBezTo>
                    <a:cubicBezTo>
                      <a:pt x="14" y="81"/>
                      <a:pt x="12" y="81"/>
                      <a:pt x="10" y="82"/>
                    </a:cubicBezTo>
                    <a:cubicBezTo>
                      <a:pt x="8" y="82"/>
                      <a:pt x="5" y="83"/>
                      <a:pt x="3" y="84"/>
                    </a:cubicBezTo>
                    <a:cubicBezTo>
                      <a:pt x="1" y="84"/>
                      <a:pt x="0" y="86"/>
                      <a:pt x="0" y="88"/>
                    </a:cubicBezTo>
                    <a:cubicBezTo>
                      <a:pt x="1" y="90"/>
                      <a:pt x="2" y="92"/>
                      <a:pt x="5" y="92"/>
                    </a:cubicBezTo>
                    <a:cubicBezTo>
                      <a:pt x="7" y="92"/>
                      <a:pt x="9" y="91"/>
                      <a:pt x="11" y="91"/>
                    </a:cubicBezTo>
                    <a:cubicBezTo>
                      <a:pt x="14" y="91"/>
                      <a:pt x="16" y="91"/>
                      <a:pt x="18" y="91"/>
                    </a:cubicBezTo>
                    <a:cubicBezTo>
                      <a:pt x="18" y="91"/>
                      <a:pt x="19" y="91"/>
                      <a:pt x="20" y="91"/>
                    </a:cubicBezTo>
                    <a:cubicBezTo>
                      <a:pt x="20" y="93"/>
                      <a:pt x="21" y="96"/>
                      <a:pt x="23" y="99"/>
                    </a:cubicBezTo>
                    <a:cubicBezTo>
                      <a:pt x="22" y="99"/>
                      <a:pt x="21" y="99"/>
                      <a:pt x="21" y="100"/>
                    </a:cubicBezTo>
                    <a:cubicBezTo>
                      <a:pt x="19" y="101"/>
                      <a:pt x="18" y="102"/>
                      <a:pt x="16" y="103"/>
                    </a:cubicBezTo>
                    <a:cubicBezTo>
                      <a:pt x="14" y="105"/>
                      <a:pt x="12" y="106"/>
                      <a:pt x="10" y="107"/>
                    </a:cubicBezTo>
                    <a:cubicBezTo>
                      <a:pt x="9" y="109"/>
                      <a:pt x="8" y="111"/>
                      <a:pt x="9" y="113"/>
                    </a:cubicBezTo>
                    <a:cubicBezTo>
                      <a:pt x="10" y="115"/>
                      <a:pt x="13" y="116"/>
                      <a:pt x="14" y="115"/>
                    </a:cubicBezTo>
                    <a:cubicBezTo>
                      <a:pt x="17" y="114"/>
                      <a:pt x="19" y="113"/>
                      <a:pt x="21" y="112"/>
                    </a:cubicBezTo>
                    <a:cubicBezTo>
                      <a:pt x="23" y="111"/>
                      <a:pt x="25" y="110"/>
                      <a:pt x="26" y="109"/>
                    </a:cubicBezTo>
                    <a:cubicBezTo>
                      <a:pt x="27" y="109"/>
                      <a:pt x="28" y="109"/>
                      <a:pt x="28" y="108"/>
                    </a:cubicBezTo>
                    <a:cubicBezTo>
                      <a:pt x="30" y="111"/>
                      <a:pt x="32" y="113"/>
                      <a:pt x="34" y="115"/>
                    </a:cubicBezTo>
                    <a:cubicBezTo>
                      <a:pt x="33" y="116"/>
                      <a:pt x="33" y="116"/>
                      <a:pt x="33" y="117"/>
                    </a:cubicBezTo>
                    <a:cubicBezTo>
                      <a:pt x="31" y="118"/>
                      <a:pt x="30" y="120"/>
                      <a:pt x="29" y="122"/>
                    </a:cubicBezTo>
                    <a:cubicBezTo>
                      <a:pt x="28" y="124"/>
                      <a:pt x="27" y="126"/>
                      <a:pt x="25" y="128"/>
                    </a:cubicBezTo>
                    <a:cubicBezTo>
                      <a:pt x="24" y="129"/>
                      <a:pt x="24" y="132"/>
                      <a:pt x="26" y="133"/>
                    </a:cubicBezTo>
                    <a:cubicBezTo>
                      <a:pt x="28" y="134"/>
                      <a:pt x="30" y="134"/>
                      <a:pt x="32" y="133"/>
                    </a:cubicBezTo>
                    <a:cubicBezTo>
                      <a:pt x="33" y="131"/>
                      <a:pt x="35" y="130"/>
                      <a:pt x="36" y="128"/>
                    </a:cubicBezTo>
                    <a:cubicBezTo>
                      <a:pt x="38" y="127"/>
                      <a:pt x="39" y="125"/>
                      <a:pt x="41" y="124"/>
                    </a:cubicBezTo>
                    <a:cubicBezTo>
                      <a:pt x="41" y="123"/>
                      <a:pt x="42" y="123"/>
                      <a:pt x="42" y="122"/>
                    </a:cubicBezTo>
                    <a:cubicBezTo>
                      <a:pt x="45" y="124"/>
                      <a:pt x="47" y="125"/>
                      <a:pt x="50" y="127"/>
                    </a:cubicBezTo>
                    <a:cubicBezTo>
                      <a:pt x="50" y="127"/>
                      <a:pt x="49" y="128"/>
                      <a:pt x="49" y="129"/>
                    </a:cubicBezTo>
                    <a:cubicBezTo>
                      <a:pt x="49" y="130"/>
                      <a:pt x="48" y="132"/>
                      <a:pt x="48" y="135"/>
                    </a:cubicBezTo>
                    <a:cubicBezTo>
                      <a:pt x="47" y="137"/>
                      <a:pt x="47" y="139"/>
                      <a:pt x="46" y="141"/>
                    </a:cubicBezTo>
                    <a:cubicBezTo>
                      <a:pt x="45" y="143"/>
                      <a:pt x="47" y="145"/>
                      <a:pt x="49" y="146"/>
                    </a:cubicBezTo>
                    <a:cubicBezTo>
                      <a:pt x="51" y="147"/>
                      <a:pt x="53" y="146"/>
                      <a:pt x="54" y="144"/>
                    </a:cubicBezTo>
                    <a:cubicBezTo>
                      <a:pt x="55" y="142"/>
                      <a:pt x="56" y="140"/>
                      <a:pt x="57" y="138"/>
                    </a:cubicBezTo>
                    <a:cubicBezTo>
                      <a:pt x="58" y="136"/>
                      <a:pt x="59" y="134"/>
                      <a:pt x="59" y="132"/>
                    </a:cubicBezTo>
                    <a:cubicBezTo>
                      <a:pt x="60" y="132"/>
                      <a:pt x="60" y="131"/>
                      <a:pt x="60" y="130"/>
                    </a:cubicBezTo>
                    <a:cubicBezTo>
                      <a:pt x="63" y="131"/>
                      <a:pt x="66" y="132"/>
                      <a:pt x="69" y="132"/>
                    </a:cubicBezTo>
                    <a:cubicBezTo>
                      <a:pt x="69" y="133"/>
                      <a:pt x="69" y="133"/>
                      <a:pt x="69" y="134"/>
                    </a:cubicBezTo>
                    <a:cubicBezTo>
                      <a:pt x="69" y="136"/>
                      <a:pt x="69" y="138"/>
                      <a:pt x="70" y="140"/>
                    </a:cubicBezTo>
                    <a:cubicBezTo>
                      <a:pt x="70" y="142"/>
                      <a:pt x="70" y="145"/>
                      <a:pt x="70" y="147"/>
                    </a:cubicBezTo>
                    <a:cubicBezTo>
                      <a:pt x="70" y="149"/>
                      <a:pt x="72" y="151"/>
                      <a:pt x="74" y="151"/>
                    </a:cubicBezTo>
                    <a:cubicBezTo>
                      <a:pt x="77" y="151"/>
                      <a:pt x="78" y="149"/>
                      <a:pt x="79" y="147"/>
                    </a:cubicBezTo>
                    <a:cubicBezTo>
                      <a:pt x="79" y="145"/>
                      <a:pt x="79" y="142"/>
                      <a:pt x="79" y="140"/>
                    </a:cubicBezTo>
                    <a:cubicBezTo>
                      <a:pt x="79" y="138"/>
                      <a:pt x="80" y="136"/>
                      <a:pt x="80" y="134"/>
                    </a:cubicBezTo>
                    <a:cubicBezTo>
                      <a:pt x="80" y="133"/>
                      <a:pt x="80" y="133"/>
                      <a:pt x="80" y="132"/>
                    </a:cubicBezTo>
                    <a:cubicBezTo>
                      <a:pt x="83" y="132"/>
                      <a:pt x="86" y="131"/>
                      <a:pt x="88" y="130"/>
                    </a:cubicBezTo>
                    <a:cubicBezTo>
                      <a:pt x="89" y="131"/>
                      <a:pt x="89" y="132"/>
                      <a:pt x="89" y="132"/>
                    </a:cubicBezTo>
                    <a:cubicBezTo>
                      <a:pt x="90" y="134"/>
                      <a:pt x="91" y="136"/>
                      <a:pt x="92" y="138"/>
                    </a:cubicBezTo>
                    <a:cubicBezTo>
                      <a:pt x="93" y="140"/>
                      <a:pt x="94" y="142"/>
                      <a:pt x="95" y="144"/>
                    </a:cubicBezTo>
                    <a:cubicBezTo>
                      <a:pt x="96" y="146"/>
                      <a:pt x="98" y="147"/>
                      <a:pt x="100" y="146"/>
                    </a:cubicBezTo>
                    <a:cubicBezTo>
                      <a:pt x="102" y="145"/>
                      <a:pt x="103" y="143"/>
                      <a:pt x="103" y="141"/>
                    </a:cubicBezTo>
                    <a:cubicBezTo>
                      <a:pt x="102" y="139"/>
                      <a:pt x="102" y="137"/>
                      <a:pt x="101" y="135"/>
                    </a:cubicBezTo>
                    <a:cubicBezTo>
                      <a:pt x="101" y="132"/>
                      <a:pt x="100" y="130"/>
                      <a:pt x="100" y="129"/>
                    </a:cubicBezTo>
                    <a:cubicBezTo>
                      <a:pt x="99" y="128"/>
                      <a:pt x="99" y="127"/>
                      <a:pt x="99" y="127"/>
                    </a:cubicBezTo>
                    <a:cubicBezTo>
                      <a:pt x="102" y="125"/>
                      <a:pt x="104" y="124"/>
                      <a:pt x="106" y="122"/>
                    </a:cubicBezTo>
                    <a:cubicBezTo>
                      <a:pt x="107" y="123"/>
                      <a:pt x="107" y="123"/>
                      <a:pt x="108" y="124"/>
                    </a:cubicBezTo>
                    <a:cubicBezTo>
                      <a:pt x="109" y="125"/>
                      <a:pt x="111" y="127"/>
                      <a:pt x="112" y="128"/>
                    </a:cubicBezTo>
                    <a:cubicBezTo>
                      <a:pt x="114" y="130"/>
                      <a:pt x="115" y="131"/>
                      <a:pt x="117" y="133"/>
                    </a:cubicBezTo>
                    <a:cubicBezTo>
                      <a:pt x="119" y="134"/>
                      <a:pt x="121" y="134"/>
                      <a:pt x="123" y="133"/>
                    </a:cubicBezTo>
                    <a:cubicBezTo>
                      <a:pt x="124" y="132"/>
                      <a:pt x="125" y="129"/>
                      <a:pt x="124" y="128"/>
                    </a:cubicBezTo>
                    <a:cubicBezTo>
                      <a:pt x="122" y="126"/>
                      <a:pt x="121" y="124"/>
                      <a:pt x="120" y="122"/>
                    </a:cubicBezTo>
                    <a:cubicBezTo>
                      <a:pt x="119" y="120"/>
                      <a:pt x="117" y="118"/>
                      <a:pt x="116" y="117"/>
                    </a:cubicBezTo>
                    <a:cubicBezTo>
                      <a:pt x="116" y="116"/>
                      <a:pt x="115" y="116"/>
                      <a:pt x="115" y="115"/>
                    </a:cubicBezTo>
                    <a:cubicBezTo>
                      <a:pt x="117" y="113"/>
                      <a:pt x="119" y="111"/>
                      <a:pt x="121" y="108"/>
                    </a:cubicBezTo>
                    <a:cubicBezTo>
                      <a:pt x="121" y="109"/>
                      <a:pt x="122" y="109"/>
                      <a:pt x="122" y="109"/>
                    </a:cubicBezTo>
                    <a:cubicBezTo>
                      <a:pt x="124" y="110"/>
                      <a:pt x="126" y="111"/>
                      <a:pt x="128" y="112"/>
                    </a:cubicBezTo>
                    <a:cubicBezTo>
                      <a:pt x="130" y="113"/>
                      <a:pt x="132" y="114"/>
                      <a:pt x="134" y="115"/>
                    </a:cubicBezTo>
                    <a:cubicBezTo>
                      <a:pt x="136" y="116"/>
                      <a:pt x="139" y="115"/>
                      <a:pt x="140" y="113"/>
                    </a:cubicBezTo>
                    <a:cubicBezTo>
                      <a:pt x="141" y="111"/>
                      <a:pt x="140" y="109"/>
                      <a:pt x="139" y="107"/>
                    </a:cubicBezTo>
                    <a:cubicBezTo>
                      <a:pt x="137" y="106"/>
                      <a:pt x="135" y="105"/>
                      <a:pt x="133" y="103"/>
                    </a:cubicBezTo>
                    <a:cubicBezTo>
                      <a:pt x="131" y="102"/>
                      <a:pt x="129" y="101"/>
                      <a:pt x="128" y="100"/>
                    </a:cubicBezTo>
                    <a:cubicBezTo>
                      <a:pt x="127" y="99"/>
                      <a:pt x="127" y="99"/>
                      <a:pt x="126" y="99"/>
                    </a:cubicBezTo>
                    <a:cubicBezTo>
                      <a:pt x="127" y="96"/>
                      <a:pt x="128" y="93"/>
                      <a:pt x="129" y="91"/>
                    </a:cubicBezTo>
                    <a:cubicBezTo>
                      <a:pt x="130" y="91"/>
                      <a:pt x="130" y="91"/>
                      <a:pt x="131" y="91"/>
                    </a:cubicBezTo>
                    <a:cubicBezTo>
                      <a:pt x="133" y="91"/>
                      <a:pt x="135" y="91"/>
                      <a:pt x="137" y="91"/>
                    </a:cubicBezTo>
                    <a:cubicBezTo>
                      <a:pt x="140" y="91"/>
                      <a:pt x="142" y="92"/>
                      <a:pt x="144" y="92"/>
                    </a:cubicBezTo>
                    <a:cubicBezTo>
                      <a:pt x="146" y="92"/>
                      <a:pt x="148" y="90"/>
                      <a:pt x="149" y="88"/>
                    </a:cubicBezTo>
                    <a:cubicBezTo>
                      <a:pt x="149" y="86"/>
                      <a:pt x="148" y="84"/>
                      <a:pt x="146" y="84"/>
                    </a:cubicBezTo>
                    <a:close/>
                    <a:moveTo>
                      <a:pt x="89" y="75"/>
                    </a:moveTo>
                    <a:cubicBezTo>
                      <a:pt x="89" y="83"/>
                      <a:pt x="82" y="89"/>
                      <a:pt x="74" y="89"/>
                    </a:cubicBezTo>
                    <a:cubicBezTo>
                      <a:pt x="67" y="89"/>
                      <a:pt x="60" y="83"/>
                      <a:pt x="60" y="75"/>
                    </a:cubicBezTo>
                    <a:cubicBezTo>
                      <a:pt x="60" y="67"/>
                      <a:pt x="67" y="61"/>
                      <a:pt x="74" y="61"/>
                    </a:cubicBezTo>
                    <a:cubicBezTo>
                      <a:pt x="82" y="61"/>
                      <a:pt x="89" y="67"/>
                      <a:pt x="89" y="75"/>
                    </a:cubicBezTo>
                    <a:close/>
                  </a:path>
                </a:pathLst>
              </a:custGeom>
              <a:solidFill>
                <a:srgbClr val="B7B7B8"/>
              </a:solidFill>
              <a:ln w="9525">
                <a:noFill/>
                <a:round/>
              </a:ln>
            </p:spPr>
            <p:txBody>
              <a:bodyPr wrap="square" lIns="91440" tIns="45720" rIns="91440" bIns="45720" anchor="ctr">
                <a:normAutofit fontScale="92500" lnSpcReduction="20000"/>
              </a:bodyPr>
              <a:lstStyle/>
              <a:p>
                <a:pPr algn="ctr"/>
              </a:p>
            </p:txBody>
          </p:sp>
          <p:sp>
            <p:nvSpPr>
              <p:cNvPr id="48" name="îṧḻîḋe"/>
              <p:cNvSpPr/>
              <p:nvPr/>
            </p:nvSpPr>
            <p:spPr bwMode="auto">
              <a:xfrm>
                <a:off x="3162" y="733"/>
                <a:ext cx="1074" cy="1076"/>
              </a:xfrm>
              <a:custGeom>
                <a:avLst/>
                <a:gdLst/>
                <a:ahLst/>
                <a:cxnLst>
                  <a:cxn ang="0">
                    <a:pos x="448" y="0"/>
                  </a:cxn>
                  <a:cxn ang="0">
                    <a:pos x="0" y="449"/>
                  </a:cxn>
                  <a:cxn ang="0">
                    <a:pos x="448" y="897"/>
                  </a:cxn>
                  <a:cxn ang="0">
                    <a:pos x="896" y="449"/>
                  </a:cxn>
                  <a:cxn ang="0">
                    <a:pos x="448" y="0"/>
                  </a:cxn>
                  <a:cxn ang="0">
                    <a:pos x="448" y="631"/>
                  </a:cxn>
                  <a:cxn ang="0">
                    <a:pos x="267" y="449"/>
                  </a:cxn>
                  <a:cxn ang="0">
                    <a:pos x="448" y="267"/>
                  </a:cxn>
                  <a:cxn ang="0">
                    <a:pos x="630" y="449"/>
                  </a:cxn>
                  <a:cxn ang="0">
                    <a:pos x="448" y="631"/>
                  </a:cxn>
                </a:cxnLst>
                <a:rect l="0" t="0" r="r" b="b"/>
                <a:pathLst>
                  <a:path w="896" h="897">
                    <a:moveTo>
                      <a:pt x="448" y="0"/>
                    </a:moveTo>
                    <a:cubicBezTo>
                      <a:pt x="201" y="0"/>
                      <a:pt x="0" y="201"/>
                      <a:pt x="0" y="449"/>
                    </a:cubicBezTo>
                    <a:cubicBezTo>
                      <a:pt x="0" y="697"/>
                      <a:pt x="201" y="897"/>
                      <a:pt x="448" y="897"/>
                    </a:cubicBezTo>
                    <a:cubicBezTo>
                      <a:pt x="695" y="897"/>
                      <a:pt x="896" y="697"/>
                      <a:pt x="896" y="449"/>
                    </a:cubicBezTo>
                    <a:cubicBezTo>
                      <a:pt x="896" y="201"/>
                      <a:pt x="695" y="0"/>
                      <a:pt x="448" y="0"/>
                    </a:cubicBezTo>
                    <a:close/>
                    <a:moveTo>
                      <a:pt x="448" y="631"/>
                    </a:moveTo>
                    <a:cubicBezTo>
                      <a:pt x="348" y="631"/>
                      <a:pt x="267" y="549"/>
                      <a:pt x="267" y="449"/>
                    </a:cubicBezTo>
                    <a:cubicBezTo>
                      <a:pt x="267" y="349"/>
                      <a:pt x="348" y="267"/>
                      <a:pt x="448" y="267"/>
                    </a:cubicBezTo>
                    <a:cubicBezTo>
                      <a:pt x="548" y="267"/>
                      <a:pt x="630" y="349"/>
                      <a:pt x="630" y="449"/>
                    </a:cubicBezTo>
                    <a:cubicBezTo>
                      <a:pt x="630" y="549"/>
                      <a:pt x="548" y="631"/>
                      <a:pt x="448" y="631"/>
                    </a:cubicBezTo>
                    <a:close/>
                  </a:path>
                </a:pathLst>
              </a:custGeom>
              <a:solidFill>
                <a:schemeClr val="accent1">
                  <a:lumMod val="20000"/>
                  <a:lumOff val="80000"/>
                </a:schemeClr>
              </a:solidFill>
              <a:ln w="9525">
                <a:noFill/>
                <a:round/>
              </a:ln>
            </p:spPr>
            <p:txBody>
              <a:bodyPr wrap="square" lIns="91440" tIns="45720" rIns="91440" bIns="45720" anchor="ctr">
                <a:normAutofit/>
              </a:bodyPr>
              <a:lstStyle/>
              <a:p>
                <a:pPr algn="ctr"/>
              </a:p>
            </p:txBody>
          </p:sp>
          <p:sp>
            <p:nvSpPr>
              <p:cNvPr id="49" name="íṩlîḑè"/>
              <p:cNvSpPr/>
              <p:nvPr/>
            </p:nvSpPr>
            <p:spPr bwMode="auto">
              <a:xfrm>
                <a:off x="3046" y="618"/>
                <a:ext cx="1305" cy="1307"/>
              </a:xfrm>
              <a:custGeom>
                <a:avLst/>
                <a:gdLst/>
                <a:ahLst/>
                <a:cxnLst>
                  <a:cxn ang="0">
                    <a:pos x="1043" y="507"/>
                  </a:cxn>
                  <a:cxn ang="0">
                    <a:pos x="1036" y="455"/>
                  </a:cxn>
                  <a:cxn ang="0">
                    <a:pos x="1024" y="404"/>
                  </a:cxn>
                  <a:cxn ang="0">
                    <a:pos x="1007" y="355"/>
                  </a:cxn>
                  <a:cxn ang="0">
                    <a:pos x="985" y="307"/>
                  </a:cxn>
                  <a:cxn ang="0">
                    <a:pos x="957" y="263"/>
                  </a:cxn>
                  <a:cxn ang="0">
                    <a:pos x="926" y="221"/>
                  </a:cxn>
                  <a:cxn ang="0">
                    <a:pos x="890" y="183"/>
                  </a:cxn>
                  <a:cxn ang="0">
                    <a:pos x="850" y="149"/>
                  </a:cxn>
                  <a:cxn ang="0">
                    <a:pos x="807" y="119"/>
                  </a:cxn>
                  <a:cxn ang="0">
                    <a:pos x="761" y="93"/>
                  </a:cxn>
                  <a:cxn ang="0">
                    <a:pos x="713" y="73"/>
                  </a:cxn>
                  <a:cxn ang="0">
                    <a:pos x="663" y="58"/>
                  </a:cxn>
                  <a:cxn ang="0">
                    <a:pos x="611" y="48"/>
                  </a:cxn>
                  <a:cxn ang="0">
                    <a:pos x="559" y="44"/>
                  </a:cxn>
                  <a:cxn ang="0">
                    <a:pos x="507" y="45"/>
                  </a:cxn>
                  <a:cxn ang="0">
                    <a:pos x="455" y="52"/>
                  </a:cxn>
                  <a:cxn ang="0">
                    <a:pos x="404" y="64"/>
                  </a:cxn>
                  <a:cxn ang="0">
                    <a:pos x="354" y="81"/>
                  </a:cxn>
                  <a:cxn ang="0">
                    <a:pos x="307" y="104"/>
                  </a:cxn>
                  <a:cxn ang="0">
                    <a:pos x="262" y="131"/>
                  </a:cxn>
                  <a:cxn ang="0">
                    <a:pos x="221" y="163"/>
                  </a:cxn>
                  <a:cxn ang="0">
                    <a:pos x="183" y="199"/>
                  </a:cxn>
                  <a:cxn ang="0">
                    <a:pos x="148" y="239"/>
                  </a:cxn>
                  <a:cxn ang="0">
                    <a:pos x="119" y="282"/>
                  </a:cxn>
                  <a:cxn ang="0">
                    <a:pos x="93" y="328"/>
                  </a:cxn>
                  <a:cxn ang="0">
                    <a:pos x="73" y="376"/>
                  </a:cxn>
                  <a:cxn ang="0">
                    <a:pos x="58" y="426"/>
                  </a:cxn>
                  <a:cxn ang="0">
                    <a:pos x="48" y="478"/>
                  </a:cxn>
                  <a:cxn ang="0">
                    <a:pos x="44" y="530"/>
                  </a:cxn>
                  <a:cxn ang="0">
                    <a:pos x="45" y="582"/>
                  </a:cxn>
                  <a:cxn ang="0">
                    <a:pos x="52" y="634"/>
                  </a:cxn>
                  <a:cxn ang="0">
                    <a:pos x="64" y="686"/>
                  </a:cxn>
                  <a:cxn ang="0">
                    <a:pos x="81" y="735"/>
                  </a:cxn>
                  <a:cxn ang="0">
                    <a:pos x="104" y="782"/>
                  </a:cxn>
                  <a:cxn ang="0">
                    <a:pos x="131" y="827"/>
                  </a:cxn>
                  <a:cxn ang="0">
                    <a:pos x="163" y="869"/>
                  </a:cxn>
                  <a:cxn ang="0">
                    <a:pos x="199" y="907"/>
                  </a:cxn>
                  <a:cxn ang="0">
                    <a:pos x="238" y="941"/>
                  </a:cxn>
                  <a:cxn ang="0">
                    <a:pos x="281" y="971"/>
                  </a:cxn>
                  <a:cxn ang="0">
                    <a:pos x="327" y="996"/>
                  </a:cxn>
                  <a:cxn ang="0">
                    <a:pos x="375" y="1017"/>
                  </a:cxn>
                  <a:cxn ang="0">
                    <a:pos x="426" y="1032"/>
                  </a:cxn>
                  <a:cxn ang="0">
                    <a:pos x="477" y="1041"/>
                  </a:cxn>
                  <a:cxn ang="0">
                    <a:pos x="529" y="1046"/>
                  </a:cxn>
                  <a:cxn ang="0">
                    <a:pos x="582" y="1045"/>
                  </a:cxn>
                  <a:cxn ang="0">
                    <a:pos x="633" y="1038"/>
                  </a:cxn>
                  <a:cxn ang="0">
                    <a:pos x="684" y="1026"/>
                  </a:cxn>
                  <a:cxn ang="0">
                    <a:pos x="734" y="1009"/>
                  </a:cxn>
                  <a:cxn ang="0">
                    <a:pos x="781" y="986"/>
                  </a:cxn>
                  <a:cxn ang="0">
                    <a:pos x="826" y="959"/>
                  </a:cxn>
                  <a:cxn ang="0">
                    <a:pos x="867" y="927"/>
                  </a:cxn>
                  <a:cxn ang="0">
                    <a:pos x="906" y="891"/>
                  </a:cxn>
                  <a:cxn ang="0">
                    <a:pos x="940" y="851"/>
                  </a:cxn>
                  <a:cxn ang="0">
                    <a:pos x="970" y="808"/>
                  </a:cxn>
                  <a:cxn ang="0">
                    <a:pos x="995" y="762"/>
                  </a:cxn>
                  <a:cxn ang="0">
                    <a:pos x="1015" y="714"/>
                  </a:cxn>
                  <a:cxn ang="0">
                    <a:pos x="1030" y="664"/>
                  </a:cxn>
                  <a:cxn ang="0">
                    <a:pos x="1040" y="612"/>
                  </a:cxn>
                  <a:cxn ang="0">
                    <a:pos x="1044" y="560"/>
                  </a:cxn>
                </a:cxnLst>
                <a:rect l="0" t="0" r="r" b="b"/>
                <a:pathLst>
                  <a:path w="1088" h="1090">
                    <a:moveTo>
                      <a:pt x="1078" y="557"/>
                    </a:moveTo>
                    <a:cubicBezTo>
                      <a:pt x="1081" y="556"/>
                      <a:pt x="1083" y="555"/>
                      <a:pt x="1085" y="553"/>
                    </a:cubicBezTo>
                    <a:cubicBezTo>
                      <a:pt x="1087" y="551"/>
                      <a:pt x="1088" y="548"/>
                      <a:pt x="1088" y="545"/>
                    </a:cubicBezTo>
                    <a:cubicBezTo>
                      <a:pt x="1088" y="542"/>
                      <a:pt x="1087" y="539"/>
                      <a:pt x="1085" y="537"/>
                    </a:cubicBezTo>
                    <a:cubicBezTo>
                      <a:pt x="1083" y="535"/>
                      <a:pt x="1081" y="533"/>
                      <a:pt x="1078" y="533"/>
                    </a:cubicBezTo>
                    <a:cubicBezTo>
                      <a:pt x="1074" y="533"/>
                      <a:pt x="1059" y="531"/>
                      <a:pt x="1044" y="530"/>
                    </a:cubicBezTo>
                    <a:cubicBezTo>
                      <a:pt x="1044" y="522"/>
                      <a:pt x="1043" y="515"/>
                      <a:pt x="1043" y="507"/>
                    </a:cubicBezTo>
                    <a:cubicBezTo>
                      <a:pt x="1057" y="505"/>
                      <a:pt x="1073" y="501"/>
                      <a:pt x="1076" y="501"/>
                    </a:cubicBezTo>
                    <a:cubicBezTo>
                      <a:pt x="1079" y="500"/>
                      <a:pt x="1081" y="498"/>
                      <a:pt x="1083" y="496"/>
                    </a:cubicBezTo>
                    <a:cubicBezTo>
                      <a:pt x="1084" y="494"/>
                      <a:pt x="1085" y="491"/>
                      <a:pt x="1085" y="488"/>
                    </a:cubicBezTo>
                    <a:cubicBezTo>
                      <a:pt x="1085" y="485"/>
                      <a:pt x="1083" y="482"/>
                      <a:pt x="1081" y="481"/>
                    </a:cubicBezTo>
                    <a:cubicBezTo>
                      <a:pt x="1079" y="479"/>
                      <a:pt x="1076" y="477"/>
                      <a:pt x="1073" y="477"/>
                    </a:cubicBezTo>
                    <a:cubicBezTo>
                      <a:pt x="1070" y="477"/>
                      <a:pt x="1054" y="478"/>
                      <a:pt x="1040" y="478"/>
                    </a:cubicBezTo>
                    <a:cubicBezTo>
                      <a:pt x="1039" y="470"/>
                      <a:pt x="1038" y="463"/>
                      <a:pt x="1036" y="455"/>
                    </a:cubicBezTo>
                    <a:cubicBezTo>
                      <a:pt x="1050" y="451"/>
                      <a:pt x="1065" y="446"/>
                      <a:pt x="1068" y="445"/>
                    </a:cubicBezTo>
                    <a:cubicBezTo>
                      <a:pt x="1071" y="444"/>
                      <a:pt x="1073" y="442"/>
                      <a:pt x="1075" y="440"/>
                    </a:cubicBezTo>
                    <a:cubicBezTo>
                      <a:pt x="1076" y="438"/>
                      <a:pt x="1077" y="435"/>
                      <a:pt x="1076" y="432"/>
                    </a:cubicBezTo>
                    <a:cubicBezTo>
                      <a:pt x="1075" y="429"/>
                      <a:pt x="1074" y="426"/>
                      <a:pt x="1071" y="425"/>
                    </a:cubicBezTo>
                    <a:cubicBezTo>
                      <a:pt x="1069" y="423"/>
                      <a:pt x="1066" y="422"/>
                      <a:pt x="1064" y="422"/>
                    </a:cubicBezTo>
                    <a:cubicBezTo>
                      <a:pt x="1060" y="423"/>
                      <a:pt x="1045" y="425"/>
                      <a:pt x="1030" y="426"/>
                    </a:cubicBezTo>
                    <a:cubicBezTo>
                      <a:pt x="1028" y="419"/>
                      <a:pt x="1026" y="412"/>
                      <a:pt x="1024" y="404"/>
                    </a:cubicBezTo>
                    <a:cubicBezTo>
                      <a:pt x="1038" y="399"/>
                      <a:pt x="1052" y="392"/>
                      <a:pt x="1055" y="391"/>
                    </a:cubicBezTo>
                    <a:cubicBezTo>
                      <a:pt x="1058" y="390"/>
                      <a:pt x="1060" y="388"/>
                      <a:pt x="1061" y="385"/>
                    </a:cubicBezTo>
                    <a:cubicBezTo>
                      <a:pt x="1062" y="382"/>
                      <a:pt x="1062" y="379"/>
                      <a:pt x="1061" y="377"/>
                    </a:cubicBezTo>
                    <a:cubicBezTo>
                      <a:pt x="1060" y="374"/>
                      <a:pt x="1058" y="372"/>
                      <a:pt x="1056" y="370"/>
                    </a:cubicBezTo>
                    <a:cubicBezTo>
                      <a:pt x="1054" y="369"/>
                      <a:pt x="1051" y="368"/>
                      <a:pt x="1048" y="369"/>
                    </a:cubicBezTo>
                    <a:cubicBezTo>
                      <a:pt x="1045" y="369"/>
                      <a:pt x="1029" y="373"/>
                      <a:pt x="1015" y="376"/>
                    </a:cubicBezTo>
                    <a:cubicBezTo>
                      <a:pt x="1013" y="369"/>
                      <a:pt x="1010" y="362"/>
                      <a:pt x="1007" y="355"/>
                    </a:cubicBezTo>
                    <a:cubicBezTo>
                      <a:pt x="1020" y="348"/>
                      <a:pt x="1033" y="340"/>
                      <a:pt x="1036" y="338"/>
                    </a:cubicBezTo>
                    <a:cubicBezTo>
                      <a:pt x="1039" y="337"/>
                      <a:pt x="1041" y="334"/>
                      <a:pt x="1041" y="332"/>
                    </a:cubicBezTo>
                    <a:cubicBezTo>
                      <a:pt x="1042" y="329"/>
                      <a:pt x="1042" y="326"/>
                      <a:pt x="1041" y="323"/>
                    </a:cubicBezTo>
                    <a:cubicBezTo>
                      <a:pt x="1040" y="321"/>
                      <a:pt x="1038" y="319"/>
                      <a:pt x="1035" y="317"/>
                    </a:cubicBezTo>
                    <a:cubicBezTo>
                      <a:pt x="1032" y="316"/>
                      <a:pt x="1030" y="316"/>
                      <a:pt x="1027" y="317"/>
                    </a:cubicBezTo>
                    <a:cubicBezTo>
                      <a:pt x="1024" y="318"/>
                      <a:pt x="1009" y="323"/>
                      <a:pt x="995" y="328"/>
                    </a:cubicBezTo>
                    <a:cubicBezTo>
                      <a:pt x="992" y="321"/>
                      <a:pt x="988" y="314"/>
                      <a:pt x="985" y="307"/>
                    </a:cubicBezTo>
                    <a:cubicBezTo>
                      <a:pt x="996" y="299"/>
                      <a:pt x="1009" y="290"/>
                      <a:pt x="1012" y="288"/>
                    </a:cubicBezTo>
                    <a:cubicBezTo>
                      <a:pt x="1014" y="286"/>
                      <a:pt x="1016" y="284"/>
                      <a:pt x="1016" y="281"/>
                    </a:cubicBezTo>
                    <a:cubicBezTo>
                      <a:pt x="1017" y="278"/>
                      <a:pt x="1016" y="275"/>
                      <a:pt x="1015" y="273"/>
                    </a:cubicBezTo>
                    <a:cubicBezTo>
                      <a:pt x="1013" y="270"/>
                      <a:pt x="1011" y="268"/>
                      <a:pt x="1009" y="267"/>
                    </a:cubicBezTo>
                    <a:cubicBezTo>
                      <a:pt x="1006" y="266"/>
                      <a:pt x="1003" y="266"/>
                      <a:pt x="1000" y="268"/>
                    </a:cubicBezTo>
                    <a:cubicBezTo>
                      <a:pt x="997" y="269"/>
                      <a:pt x="983" y="276"/>
                      <a:pt x="970" y="282"/>
                    </a:cubicBezTo>
                    <a:cubicBezTo>
                      <a:pt x="966" y="275"/>
                      <a:pt x="962" y="269"/>
                      <a:pt x="957" y="263"/>
                    </a:cubicBezTo>
                    <a:cubicBezTo>
                      <a:pt x="968" y="253"/>
                      <a:pt x="980" y="242"/>
                      <a:pt x="983" y="240"/>
                    </a:cubicBezTo>
                    <a:cubicBezTo>
                      <a:pt x="985" y="238"/>
                      <a:pt x="986" y="236"/>
                      <a:pt x="986" y="233"/>
                    </a:cubicBezTo>
                    <a:cubicBezTo>
                      <a:pt x="986" y="230"/>
                      <a:pt x="986" y="227"/>
                      <a:pt x="984" y="225"/>
                    </a:cubicBezTo>
                    <a:cubicBezTo>
                      <a:pt x="982" y="222"/>
                      <a:pt x="980" y="221"/>
                      <a:pt x="977" y="220"/>
                    </a:cubicBezTo>
                    <a:cubicBezTo>
                      <a:pt x="974" y="220"/>
                      <a:pt x="971" y="220"/>
                      <a:pt x="969" y="221"/>
                    </a:cubicBezTo>
                    <a:cubicBezTo>
                      <a:pt x="966" y="223"/>
                      <a:pt x="952" y="231"/>
                      <a:pt x="940" y="239"/>
                    </a:cubicBezTo>
                    <a:cubicBezTo>
                      <a:pt x="935" y="233"/>
                      <a:pt x="930" y="227"/>
                      <a:pt x="926" y="221"/>
                    </a:cubicBezTo>
                    <a:cubicBezTo>
                      <a:pt x="935" y="210"/>
                      <a:pt x="946" y="198"/>
                      <a:pt x="948" y="196"/>
                    </a:cubicBezTo>
                    <a:cubicBezTo>
                      <a:pt x="950" y="194"/>
                      <a:pt x="951" y="191"/>
                      <a:pt x="951" y="188"/>
                    </a:cubicBezTo>
                    <a:cubicBezTo>
                      <a:pt x="951" y="185"/>
                      <a:pt x="950" y="183"/>
                      <a:pt x="948" y="181"/>
                    </a:cubicBezTo>
                    <a:cubicBezTo>
                      <a:pt x="946" y="178"/>
                      <a:pt x="944" y="177"/>
                      <a:pt x="941" y="177"/>
                    </a:cubicBezTo>
                    <a:cubicBezTo>
                      <a:pt x="938" y="176"/>
                      <a:pt x="935" y="177"/>
                      <a:pt x="933" y="179"/>
                    </a:cubicBezTo>
                    <a:cubicBezTo>
                      <a:pt x="930" y="181"/>
                      <a:pt x="917" y="190"/>
                      <a:pt x="906" y="199"/>
                    </a:cubicBezTo>
                    <a:cubicBezTo>
                      <a:pt x="900" y="193"/>
                      <a:pt x="895" y="188"/>
                      <a:pt x="890" y="183"/>
                    </a:cubicBezTo>
                    <a:cubicBezTo>
                      <a:pt x="898" y="171"/>
                      <a:pt x="908" y="158"/>
                      <a:pt x="910" y="156"/>
                    </a:cubicBezTo>
                    <a:cubicBezTo>
                      <a:pt x="912" y="153"/>
                      <a:pt x="912" y="150"/>
                      <a:pt x="912" y="148"/>
                    </a:cubicBezTo>
                    <a:cubicBezTo>
                      <a:pt x="911" y="145"/>
                      <a:pt x="910" y="142"/>
                      <a:pt x="908" y="140"/>
                    </a:cubicBezTo>
                    <a:cubicBezTo>
                      <a:pt x="906" y="138"/>
                      <a:pt x="903" y="137"/>
                      <a:pt x="900" y="137"/>
                    </a:cubicBezTo>
                    <a:cubicBezTo>
                      <a:pt x="897" y="137"/>
                      <a:pt x="895" y="138"/>
                      <a:pt x="892" y="140"/>
                    </a:cubicBezTo>
                    <a:cubicBezTo>
                      <a:pt x="890" y="142"/>
                      <a:pt x="878" y="153"/>
                      <a:pt x="868" y="163"/>
                    </a:cubicBezTo>
                    <a:cubicBezTo>
                      <a:pt x="862" y="158"/>
                      <a:pt x="856" y="153"/>
                      <a:pt x="850" y="149"/>
                    </a:cubicBezTo>
                    <a:cubicBezTo>
                      <a:pt x="857" y="136"/>
                      <a:pt x="866" y="122"/>
                      <a:pt x="867" y="119"/>
                    </a:cubicBezTo>
                    <a:cubicBezTo>
                      <a:pt x="869" y="117"/>
                      <a:pt x="869" y="114"/>
                      <a:pt x="868" y="111"/>
                    </a:cubicBezTo>
                    <a:cubicBezTo>
                      <a:pt x="868" y="109"/>
                      <a:pt x="866" y="106"/>
                      <a:pt x="864" y="104"/>
                    </a:cubicBezTo>
                    <a:cubicBezTo>
                      <a:pt x="861" y="103"/>
                      <a:pt x="858" y="102"/>
                      <a:pt x="856" y="102"/>
                    </a:cubicBezTo>
                    <a:cubicBezTo>
                      <a:pt x="853" y="102"/>
                      <a:pt x="850" y="103"/>
                      <a:pt x="848" y="106"/>
                    </a:cubicBezTo>
                    <a:cubicBezTo>
                      <a:pt x="846" y="108"/>
                      <a:pt x="836" y="120"/>
                      <a:pt x="826" y="131"/>
                    </a:cubicBezTo>
                    <a:cubicBezTo>
                      <a:pt x="820" y="127"/>
                      <a:pt x="813" y="123"/>
                      <a:pt x="807" y="119"/>
                    </a:cubicBezTo>
                    <a:cubicBezTo>
                      <a:pt x="813" y="105"/>
                      <a:pt x="820" y="91"/>
                      <a:pt x="821" y="88"/>
                    </a:cubicBezTo>
                    <a:cubicBezTo>
                      <a:pt x="822" y="85"/>
                      <a:pt x="822" y="82"/>
                      <a:pt x="821" y="80"/>
                    </a:cubicBezTo>
                    <a:cubicBezTo>
                      <a:pt x="820" y="77"/>
                      <a:pt x="819" y="75"/>
                      <a:pt x="816" y="73"/>
                    </a:cubicBezTo>
                    <a:cubicBezTo>
                      <a:pt x="813" y="72"/>
                      <a:pt x="811" y="71"/>
                      <a:pt x="808" y="72"/>
                    </a:cubicBezTo>
                    <a:cubicBezTo>
                      <a:pt x="805" y="72"/>
                      <a:pt x="802" y="74"/>
                      <a:pt x="801" y="76"/>
                    </a:cubicBezTo>
                    <a:cubicBezTo>
                      <a:pt x="799" y="79"/>
                      <a:pt x="790" y="92"/>
                      <a:pt x="781" y="104"/>
                    </a:cubicBezTo>
                    <a:cubicBezTo>
                      <a:pt x="775" y="100"/>
                      <a:pt x="768" y="97"/>
                      <a:pt x="761" y="93"/>
                    </a:cubicBezTo>
                    <a:cubicBezTo>
                      <a:pt x="766" y="80"/>
                      <a:pt x="771" y="65"/>
                      <a:pt x="772" y="61"/>
                    </a:cubicBezTo>
                    <a:cubicBezTo>
                      <a:pt x="773" y="59"/>
                      <a:pt x="772" y="56"/>
                      <a:pt x="771" y="53"/>
                    </a:cubicBezTo>
                    <a:cubicBezTo>
                      <a:pt x="770" y="51"/>
                      <a:pt x="768" y="49"/>
                      <a:pt x="765" y="47"/>
                    </a:cubicBezTo>
                    <a:cubicBezTo>
                      <a:pt x="763" y="46"/>
                      <a:pt x="760" y="46"/>
                      <a:pt x="757" y="47"/>
                    </a:cubicBezTo>
                    <a:cubicBezTo>
                      <a:pt x="754" y="48"/>
                      <a:pt x="752" y="49"/>
                      <a:pt x="750" y="52"/>
                    </a:cubicBezTo>
                    <a:cubicBezTo>
                      <a:pt x="749" y="55"/>
                      <a:pt x="741" y="69"/>
                      <a:pt x="734" y="81"/>
                    </a:cubicBezTo>
                    <a:cubicBezTo>
                      <a:pt x="727" y="78"/>
                      <a:pt x="720" y="76"/>
                      <a:pt x="713" y="73"/>
                    </a:cubicBezTo>
                    <a:cubicBezTo>
                      <a:pt x="716" y="59"/>
                      <a:pt x="719" y="43"/>
                      <a:pt x="720" y="40"/>
                    </a:cubicBezTo>
                    <a:cubicBezTo>
                      <a:pt x="721" y="37"/>
                      <a:pt x="720" y="35"/>
                      <a:pt x="719" y="32"/>
                    </a:cubicBezTo>
                    <a:cubicBezTo>
                      <a:pt x="717" y="30"/>
                      <a:pt x="715" y="28"/>
                      <a:pt x="712" y="27"/>
                    </a:cubicBezTo>
                    <a:cubicBezTo>
                      <a:pt x="709" y="26"/>
                      <a:pt x="706" y="26"/>
                      <a:pt x="704" y="27"/>
                    </a:cubicBezTo>
                    <a:cubicBezTo>
                      <a:pt x="701" y="28"/>
                      <a:pt x="699" y="30"/>
                      <a:pt x="698" y="33"/>
                    </a:cubicBezTo>
                    <a:cubicBezTo>
                      <a:pt x="697" y="36"/>
                      <a:pt x="690" y="51"/>
                      <a:pt x="684" y="64"/>
                    </a:cubicBezTo>
                    <a:cubicBezTo>
                      <a:pt x="677" y="62"/>
                      <a:pt x="670" y="60"/>
                      <a:pt x="663" y="58"/>
                    </a:cubicBezTo>
                    <a:cubicBezTo>
                      <a:pt x="664" y="44"/>
                      <a:pt x="666" y="28"/>
                      <a:pt x="667" y="25"/>
                    </a:cubicBezTo>
                    <a:cubicBezTo>
                      <a:pt x="667" y="22"/>
                      <a:pt x="666" y="19"/>
                      <a:pt x="664" y="17"/>
                    </a:cubicBezTo>
                    <a:cubicBezTo>
                      <a:pt x="662" y="14"/>
                      <a:pt x="660" y="13"/>
                      <a:pt x="657" y="12"/>
                    </a:cubicBezTo>
                    <a:cubicBezTo>
                      <a:pt x="654" y="12"/>
                      <a:pt x="651" y="12"/>
                      <a:pt x="649" y="13"/>
                    </a:cubicBezTo>
                    <a:cubicBezTo>
                      <a:pt x="646" y="15"/>
                      <a:pt x="644" y="17"/>
                      <a:pt x="644" y="20"/>
                    </a:cubicBezTo>
                    <a:cubicBezTo>
                      <a:pt x="643" y="23"/>
                      <a:pt x="638" y="38"/>
                      <a:pt x="633" y="52"/>
                    </a:cubicBezTo>
                    <a:cubicBezTo>
                      <a:pt x="626" y="51"/>
                      <a:pt x="619" y="49"/>
                      <a:pt x="611" y="48"/>
                    </a:cubicBezTo>
                    <a:cubicBezTo>
                      <a:pt x="611" y="34"/>
                      <a:pt x="612" y="18"/>
                      <a:pt x="612" y="15"/>
                    </a:cubicBezTo>
                    <a:cubicBezTo>
                      <a:pt x="612" y="12"/>
                      <a:pt x="610" y="9"/>
                      <a:pt x="608" y="7"/>
                    </a:cubicBezTo>
                    <a:cubicBezTo>
                      <a:pt x="606" y="5"/>
                      <a:pt x="604" y="4"/>
                      <a:pt x="601" y="3"/>
                    </a:cubicBezTo>
                    <a:cubicBezTo>
                      <a:pt x="598" y="3"/>
                      <a:pt x="595" y="4"/>
                      <a:pt x="593" y="5"/>
                    </a:cubicBezTo>
                    <a:cubicBezTo>
                      <a:pt x="591" y="7"/>
                      <a:pt x="589" y="9"/>
                      <a:pt x="588" y="12"/>
                    </a:cubicBezTo>
                    <a:cubicBezTo>
                      <a:pt x="588" y="15"/>
                      <a:pt x="584" y="31"/>
                      <a:pt x="582" y="45"/>
                    </a:cubicBezTo>
                    <a:cubicBezTo>
                      <a:pt x="574" y="45"/>
                      <a:pt x="567" y="44"/>
                      <a:pt x="559" y="44"/>
                    </a:cubicBezTo>
                    <a:cubicBezTo>
                      <a:pt x="558" y="30"/>
                      <a:pt x="556" y="14"/>
                      <a:pt x="556" y="11"/>
                    </a:cubicBezTo>
                    <a:cubicBezTo>
                      <a:pt x="556" y="8"/>
                      <a:pt x="554" y="5"/>
                      <a:pt x="552" y="3"/>
                    </a:cubicBezTo>
                    <a:cubicBezTo>
                      <a:pt x="550" y="1"/>
                      <a:pt x="547" y="0"/>
                      <a:pt x="544" y="0"/>
                    </a:cubicBezTo>
                    <a:cubicBezTo>
                      <a:pt x="541" y="0"/>
                      <a:pt x="538" y="1"/>
                      <a:pt x="536" y="3"/>
                    </a:cubicBezTo>
                    <a:cubicBezTo>
                      <a:pt x="534" y="5"/>
                      <a:pt x="533" y="8"/>
                      <a:pt x="532" y="11"/>
                    </a:cubicBezTo>
                    <a:cubicBezTo>
                      <a:pt x="532" y="14"/>
                      <a:pt x="531" y="30"/>
                      <a:pt x="529" y="44"/>
                    </a:cubicBezTo>
                    <a:cubicBezTo>
                      <a:pt x="522" y="44"/>
                      <a:pt x="514" y="45"/>
                      <a:pt x="507" y="45"/>
                    </a:cubicBezTo>
                    <a:cubicBezTo>
                      <a:pt x="504" y="31"/>
                      <a:pt x="501" y="15"/>
                      <a:pt x="500" y="12"/>
                    </a:cubicBezTo>
                    <a:cubicBezTo>
                      <a:pt x="499" y="9"/>
                      <a:pt x="498" y="7"/>
                      <a:pt x="495" y="5"/>
                    </a:cubicBezTo>
                    <a:cubicBezTo>
                      <a:pt x="493" y="4"/>
                      <a:pt x="490" y="3"/>
                      <a:pt x="487" y="3"/>
                    </a:cubicBezTo>
                    <a:cubicBezTo>
                      <a:pt x="484" y="4"/>
                      <a:pt x="482" y="5"/>
                      <a:pt x="480" y="7"/>
                    </a:cubicBezTo>
                    <a:cubicBezTo>
                      <a:pt x="478" y="9"/>
                      <a:pt x="477" y="12"/>
                      <a:pt x="477" y="15"/>
                    </a:cubicBezTo>
                    <a:cubicBezTo>
                      <a:pt x="477" y="18"/>
                      <a:pt x="477" y="34"/>
                      <a:pt x="477" y="48"/>
                    </a:cubicBezTo>
                    <a:cubicBezTo>
                      <a:pt x="470" y="49"/>
                      <a:pt x="462" y="51"/>
                      <a:pt x="455" y="52"/>
                    </a:cubicBezTo>
                    <a:cubicBezTo>
                      <a:pt x="450" y="38"/>
                      <a:pt x="446" y="23"/>
                      <a:pt x="445" y="20"/>
                    </a:cubicBezTo>
                    <a:cubicBezTo>
                      <a:pt x="444" y="17"/>
                      <a:pt x="442" y="15"/>
                      <a:pt x="439" y="13"/>
                    </a:cubicBezTo>
                    <a:cubicBezTo>
                      <a:pt x="437" y="12"/>
                      <a:pt x="434" y="12"/>
                      <a:pt x="431" y="12"/>
                    </a:cubicBezTo>
                    <a:cubicBezTo>
                      <a:pt x="428" y="13"/>
                      <a:pt x="426" y="14"/>
                      <a:pt x="424" y="17"/>
                    </a:cubicBezTo>
                    <a:cubicBezTo>
                      <a:pt x="422" y="19"/>
                      <a:pt x="421" y="22"/>
                      <a:pt x="422" y="25"/>
                    </a:cubicBezTo>
                    <a:cubicBezTo>
                      <a:pt x="422" y="28"/>
                      <a:pt x="424" y="44"/>
                      <a:pt x="426" y="58"/>
                    </a:cubicBezTo>
                    <a:cubicBezTo>
                      <a:pt x="418" y="60"/>
                      <a:pt x="411" y="62"/>
                      <a:pt x="404" y="64"/>
                    </a:cubicBezTo>
                    <a:cubicBezTo>
                      <a:pt x="398" y="51"/>
                      <a:pt x="392" y="36"/>
                      <a:pt x="390" y="33"/>
                    </a:cubicBezTo>
                    <a:cubicBezTo>
                      <a:pt x="389" y="30"/>
                      <a:pt x="387" y="28"/>
                      <a:pt x="384" y="27"/>
                    </a:cubicBezTo>
                    <a:cubicBezTo>
                      <a:pt x="382" y="26"/>
                      <a:pt x="379" y="26"/>
                      <a:pt x="376" y="27"/>
                    </a:cubicBezTo>
                    <a:cubicBezTo>
                      <a:pt x="373" y="28"/>
                      <a:pt x="371" y="30"/>
                      <a:pt x="370" y="32"/>
                    </a:cubicBezTo>
                    <a:cubicBezTo>
                      <a:pt x="368" y="35"/>
                      <a:pt x="367" y="37"/>
                      <a:pt x="368" y="40"/>
                    </a:cubicBezTo>
                    <a:cubicBezTo>
                      <a:pt x="369" y="43"/>
                      <a:pt x="372" y="59"/>
                      <a:pt x="375" y="73"/>
                    </a:cubicBezTo>
                    <a:cubicBezTo>
                      <a:pt x="368" y="76"/>
                      <a:pt x="361" y="78"/>
                      <a:pt x="354" y="81"/>
                    </a:cubicBezTo>
                    <a:cubicBezTo>
                      <a:pt x="347" y="69"/>
                      <a:pt x="339" y="55"/>
                      <a:pt x="338" y="52"/>
                    </a:cubicBezTo>
                    <a:cubicBezTo>
                      <a:pt x="336" y="49"/>
                      <a:pt x="334" y="48"/>
                      <a:pt x="331" y="47"/>
                    </a:cubicBezTo>
                    <a:cubicBezTo>
                      <a:pt x="329" y="46"/>
                      <a:pt x="326" y="46"/>
                      <a:pt x="323" y="47"/>
                    </a:cubicBezTo>
                    <a:cubicBezTo>
                      <a:pt x="320" y="49"/>
                      <a:pt x="318" y="51"/>
                      <a:pt x="317" y="53"/>
                    </a:cubicBezTo>
                    <a:cubicBezTo>
                      <a:pt x="316" y="56"/>
                      <a:pt x="315" y="59"/>
                      <a:pt x="316" y="61"/>
                    </a:cubicBezTo>
                    <a:cubicBezTo>
                      <a:pt x="317" y="65"/>
                      <a:pt x="322" y="80"/>
                      <a:pt x="327" y="93"/>
                    </a:cubicBezTo>
                    <a:cubicBezTo>
                      <a:pt x="320" y="97"/>
                      <a:pt x="314" y="100"/>
                      <a:pt x="307" y="104"/>
                    </a:cubicBezTo>
                    <a:cubicBezTo>
                      <a:pt x="299" y="92"/>
                      <a:pt x="289" y="79"/>
                      <a:pt x="288" y="76"/>
                    </a:cubicBezTo>
                    <a:cubicBezTo>
                      <a:pt x="286" y="74"/>
                      <a:pt x="283" y="72"/>
                      <a:pt x="280" y="72"/>
                    </a:cubicBezTo>
                    <a:cubicBezTo>
                      <a:pt x="278" y="71"/>
                      <a:pt x="275" y="72"/>
                      <a:pt x="272" y="73"/>
                    </a:cubicBezTo>
                    <a:cubicBezTo>
                      <a:pt x="270" y="75"/>
                      <a:pt x="268" y="77"/>
                      <a:pt x="267" y="80"/>
                    </a:cubicBezTo>
                    <a:cubicBezTo>
                      <a:pt x="266" y="82"/>
                      <a:pt x="266" y="85"/>
                      <a:pt x="267" y="88"/>
                    </a:cubicBezTo>
                    <a:cubicBezTo>
                      <a:pt x="269" y="91"/>
                      <a:pt x="275" y="105"/>
                      <a:pt x="281" y="119"/>
                    </a:cubicBezTo>
                    <a:cubicBezTo>
                      <a:pt x="275" y="123"/>
                      <a:pt x="269" y="127"/>
                      <a:pt x="262" y="131"/>
                    </a:cubicBezTo>
                    <a:cubicBezTo>
                      <a:pt x="253" y="120"/>
                      <a:pt x="242" y="108"/>
                      <a:pt x="240" y="106"/>
                    </a:cubicBezTo>
                    <a:cubicBezTo>
                      <a:pt x="238" y="103"/>
                      <a:pt x="235" y="102"/>
                      <a:pt x="233" y="102"/>
                    </a:cubicBezTo>
                    <a:cubicBezTo>
                      <a:pt x="230" y="102"/>
                      <a:pt x="227" y="103"/>
                      <a:pt x="225" y="104"/>
                    </a:cubicBezTo>
                    <a:cubicBezTo>
                      <a:pt x="222" y="106"/>
                      <a:pt x="221" y="109"/>
                      <a:pt x="220" y="111"/>
                    </a:cubicBezTo>
                    <a:cubicBezTo>
                      <a:pt x="219" y="114"/>
                      <a:pt x="220" y="117"/>
                      <a:pt x="221" y="119"/>
                    </a:cubicBezTo>
                    <a:cubicBezTo>
                      <a:pt x="223" y="122"/>
                      <a:pt x="231" y="136"/>
                      <a:pt x="238" y="149"/>
                    </a:cubicBezTo>
                    <a:cubicBezTo>
                      <a:pt x="232" y="153"/>
                      <a:pt x="226" y="158"/>
                      <a:pt x="221" y="163"/>
                    </a:cubicBezTo>
                    <a:cubicBezTo>
                      <a:pt x="210" y="153"/>
                      <a:pt x="198" y="142"/>
                      <a:pt x="196" y="140"/>
                    </a:cubicBezTo>
                    <a:cubicBezTo>
                      <a:pt x="194" y="138"/>
                      <a:pt x="191" y="137"/>
                      <a:pt x="188" y="137"/>
                    </a:cubicBezTo>
                    <a:cubicBezTo>
                      <a:pt x="185" y="137"/>
                      <a:pt x="182" y="138"/>
                      <a:pt x="180" y="140"/>
                    </a:cubicBezTo>
                    <a:cubicBezTo>
                      <a:pt x="178" y="142"/>
                      <a:pt x="177" y="145"/>
                      <a:pt x="176" y="148"/>
                    </a:cubicBezTo>
                    <a:cubicBezTo>
                      <a:pt x="176" y="150"/>
                      <a:pt x="177" y="153"/>
                      <a:pt x="178" y="156"/>
                    </a:cubicBezTo>
                    <a:cubicBezTo>
                      <a:pt x="180" y="158"/>
                      <a:pt x="190" y="171"/>
                      <a:pt x="199" y="183"/>
                    </a:cubicBezTo>
                    <a:cubicBezTo>
                      <a:pt x="193" y="188"/>
                      <a:pt x="188" y="193"/>
                      <a:pt x="183" y="199"/>
                    </a:cubicBezTo>
                    <a:cubicBezTo>
                      <a:pt x="171" y="190"/>
                      <a:pt x="158" y="181"/>
                      <a:pt x="155" y="179"/>
                    </a:cubicBezTo>
                    <a:cubicBezTo>
                      <a:pt x="153" y="177"/>
                      <a:pt x="150" y="176"/>
                      <a:pt x="147" y="177"/>
                    </a:cubicBezTo>
                    <a:cubicBezTo>
                      <a:pt x="145" y="177"/>
                      <a:pt x="142" y="178"/>
                      <a:pt x="140" y="181"/>
                    </a:cubicBezTo>
                    <a:cubicBezTo>
                      <a:pt x="138" y="183"/>
                      <a:pt x="137" y="185"/>
                      <a:pt x="137" y="188"/>
                    </a:cubicBezTo>
                    <a:cubicBezTo>
                      <a:pt x="137" y="191"/>
                      <a:pt x="138" y="194"/>
                      <a:pt x="140" y="196"/>
                    </a:cubicBezTo>
                    <a:cubicBezTo>
                      <a:pt x="142" y="198"/>
                      <a:pt x="153" y="210"/>
                      <a:pt x="163" y="221"/>
                    </a:cubicBezTo>
                    <a:cubicBezTo>
                      <a:pt x="158" y="227"/>
                      <a:pt x="153" y="233"/>
                      <a:pt x="148" y="239"/>
                    </a:cubicBezTo>
                    <a:cubicBezTo>
                      <a:pt x="136" y="231"/>
                      <a:pt x="122" y="223"/>
                      <a:pt x="119" y="221"/>
                    </a:cubicBezTo>
                    <a:cubicBezTo>
                      <a:pt x="117" y="220"/>
                      <a:pt x="114" y="220"/>
                      <a:pt x="111" y="220"/>
                    </a:cubicBezTo>
                    <a:cubicBezTo>
                      <a:pt x="108" y="221"/>
                      <a:pt x="106" y="222"/>
                      <a:pt x="104" y="225"/>
                    </a:cubicBezTo>
                    <a:cubicBezTo>
                      <a:pt x="103" y="227"/>
                      <a:pt x="102" y="230"/>
                      <a:pt x="102" y="233"/>
                    </a:cubicBezTo>
                    <a:cubicBezTo>
                      <a:pt x="102" y="236"/>
                      <a:pt x="103" y="238"/>
                      <a:pt x="106" y="240"/>
                    </a:cubicBezTo>
                    <a:cubicBezTo>
                      <a:pt x="108" y="242"/>
                      <a:pt x="120" y="253"/>
                      <a:pt x="131" y="263"/>
                    </a:cubicBezTo>
                    <a:cubicBezTo>
                      <a:pt x="127" y="269"/>
                      <a:pt x="123" y="275"/>
                      <a:pt x="119" y="282"/>
                    </a:cubicBezTo>
                    <a:cubicBezTo>
                      <a:pt x="105" y="276"/>
                      <a:pt x="91" y="269"/>
                      <a:pt x="88" y="268"/>
                    </a:cubicBezTo>
                    <a:cubicBezTo>
                      <a:pt x="85" y="266"/>
                      <a:pt x="82" y="266"/>
                      <a:pt x="80" y="267"/>
                    </a:cubicBezTo>
                    <a:cubicBezTo>
                      <a:pt x="77" y="268"/>
                      <a:pt x="75" y="270"/>
                      <a:pt x="73" y="273"/>
                    </a:cubicBezTo>
                    <a:cubicBezTo>
                      <a:pt x="72" y="275"/>
                      <a:pt x="71" y="278"/>
                      <a:pt x="72" y="281"/>
                    </a:cubicBezTo>
                    <a:cubicBezTo>
                      <a:pt x="72" y="284"/>
                      <a:pt x="74" y="286"/>
                      <a:pt x="76" y="288"/>
                    </a:cubicBezTo>
                    <a:cubicBezTo>
                      <a:pt x="79" y="290"/>
                      <a:pt x="92" y="299"/>
                      <a:pt x="104" y="307"/>
                    </a:cubicBezTo>
                    <a:cubicBezTo>
                      <a:pt x="100" y="314"/>
                      <a:pt x="97" y="321"/>
                      <a:pt x="93" y="328"/>
                    </a:cubicBezTo>
                    <a:cubicBezTo>
                      <a:pt x="80" y="323"/>
                      <a:pt x="65" y="318"/>
                      <a:pt x="61" y="317"/>
                    </a:cubicBezTo>
                    <a:cubicBezTo>
                      <a:pt x="59" y="316"/>
                      <a:pt x="56" y="316"/>
                      <a:pt x="53" y="317"/>
                    </a:cubicBezTo>
                    <a:cubicBezTo>
                      <a:pt x="51" y="319"/>
                      <a:pt x="49" y="321"/>
                      <a:pt x="47" y="323"/>
                    </a:cubicBezTo>
                    <a:cubicBezTo>
                      <a:pt x="46" y="326"/>
                      <a:pt x="46" y="329"/>
                      <a:pt x="47" y="332"/>
                    </a:cubicBezTo>
                    <a:cubicBezTo>
                      <a:pt x="48" y="334"/>
                      <a:pt x="49" y="337"/>
                      <a:pt x="52" y="338"/>
                    </a:cubicBezTo>
                    <a:cubicBezTo>
                      <a:pt x="55" y="340"/>
                      <a:pt x="69" y="348"/>
                      <a:pt x="81" y="355"/>
                    </a:cubicBezTo>
                    <a:cubicBezTo>
                      <a:pt x="78" y="362"/>
                      <a:pt x="76" y="369"/>
                      <a:pt x="73" y="376"/>
                    </a:cubicBezTo>
                    <a:cubicBezTo>
                      <a:pt x="59" y="373"/>
                      <a:pt x="44" y="369"/>
                      <a:pt x="40" y="369"/>
                    </a:cubicBezTo>
                    <a:cubicBezTo>
                      <a:pt x="37" y="368"/>
                      <a:pt x="35" y="369"/>
                      <a:pt x="32" y="370"/>
                    </a:cubicBezTo>
                    <a:cubicBezTo>
                      <a:pt x="30" y="372"/>
                      <a:pt x="28" y="374"/>
                      <a:pt x="27" y="377"/>
                    </a:cubicBezTo>
                    <a:cubicBezTo>
                      <a:pt x="26" y="379"/>
                      <a:pt x="26" y="382"/>
                      <a:pt x="27" y="385"/>
                    </a:cubicBezTo>
                    <a:cubicBezTo>
                      <a:pt x="28" y="388"/>
                      <a:pt x="30" y="390"/>
                      <a:pt x="33" y="391"/>
                    </a:cubicBezTo>
                    <a:cubicBezTo>
                      <a:pt x="36" y="392"/>
                      <a:pt x="51" y="399"/>
                      <a:pt x="64" y="404"/>
                    </a:cubicBezTo>
                    <a:cubicBezTo>
                      <a:pt x="62" y="412"/>
                      <a:pt x="60" y="419"/>
                      <a:pt x="58" y="426"/>
                    </a:cubicBezTo>
                    <a:cubicBezTo>
                      <a:pt x="44" y="425"/>
                      <a:pt x="28" y="423"/>
                      <a:pt x="25" y="422"/>
                    </a:cubicBezTo>
                    <a:cubicBezTo>
                      <a:pt x="22" y="422"/>
                      <a:pt x="19" y="423"/>
                      <a:pt x="17" y="425"/>
                    </a:cubicBezTo>
                    <a:cubicBezTo>
                      <a:pt x="15" y="426"/>
                      <a:pt x="13" y="429"/>
                      <a:pt x="12" y="432"/>
                    </a:cubicBezTo>
                    <a:cubicBezTo>
                      <a:pt x="12" y="435"/>
                      <a:pt x="12" y="438"/>
                      <a:pt x="13" y="440"/>
                    </a:cubicBezTo>
                    <a:cubicBezTo>
                      <a:pt x="15" y="442"/>
                      <a:pt x="17" y="444"/>
                      <a:pt x="20" y="445"/>
                    </a:cubicBezTo>
                    <a:cubicBezTo>
                      <a:pt x="23" y="446"/>
                      <a:pt x="38" y="451"/>
                      <a:pt x="52" y="455"/>
                    </a:cubicBezTo>
                    <a:cubicBezTo>
                      <a:pt x="51" y="463"/>
                      <a:pt x="49" y="470"/>
                      <a:pt x="48" y="478"/>
                    </a:cubicBezTo>
                    <a:cubicBezTo>
                      <a:pt x="34" y="478"/>
                      <a:pt x="18" y="477"/>
                      <a:pt x="15" y="477"/>
                    </a:cubicBezTo>
                    <a:cubicBezTo>
                      <a:pt x="12" y="477"/>
                      <a:pt x="9" y="479"/>
                      <a:pt x="7" y="481"/>
                    </a:cubicBezTo>
                    <a:cubicBezTo>
                      <a:pt x="5" y="482"/>
                      <a:pt x="4" y="485"/>
                      <a:pt x="3" y="488"/>
                    </a:cubicBezTo>
                    <a:cubicBezTo>
                      <a:pt x="3" y="491"/>
                      <a:pt x="4" y="494"/>
                      <a:pt x="5" y="496"/>
                    </a:cubicBezTo>
                    <a:cubicBezTo>
                      <a:pt x="7" y="498"/>
                      <a:pt x="9" y="500"/>
                      <a:pt x="12" y="501"/>
                    </a:cubicBezTo>
                    <a:cubicBezTo>
                      <a:pt x="15" y="501"/>
                      <a:pt x="31" y="505"/>
                      <a:pt x="45" y="507"/>
                    </a:cubicBezTo>
                    <a:cubicBezTo>
                      <a:pt x="45" y="515"/>
                      <a:pt x="44" y="522"/>
                      <a:pt x="44" y="530"/>
                    </a:cubicBezTo>
                    <a:cubicBezTo>
                      <a:pt x="30" y="531"/>
                      <a:pt x="14" y="533"/>
                      <a:pt x="11" y="533"/>
                    </a:cubicBezTo>
                    <a:cubicBezTo>
                      <a:pt x="8" y="533"/>
                      <a:pt x="5" y="535"/>
                      <a:pt x="3" y="537"/>
                    </a:cubicBezTo>
                    <a:cubicBezTo>
                      <a:pt x="1" y="539"/>
                      <a:pt x="0" y="542"/>
                      <a:pt x="0" y="545"/>
                    </a:cubicBezTo>
                    <a:cubicBezTo>
                      <a:pt x="0" y="548"/>
                      <a:pt x="1" y="551"/>
                      <a:pt x="3" y="553"/>
                    </a:cubicBezTo>
                    <a:cubicBezTo>
                      <a:pt x="5" y="555"/>
                      <a:pt x="8" y="556"/>
                      <a:pt x="11" y="557"/>
                    </a:cubicBezTo>
                    <a:cubicBezTo>
                      <a:pt x="14" y="557"/>
                      <a:pt x="30" y="559"/>
                      <a:pt x="44" y="560"/>
                    </a:cubicBezTo>
                    <a:cubicBezTo>
                      <a:pt x="44" y="567"/>
                      <a:pt x="45" y="575"/>
                      <a:pt x="45" y="582"/>
                    </a:cubicBezTo>
                    <a:cubicBezTo>
                      <a:pt x="31" y="585"/>
                      <a:pt x="15" y="588"/>
                      <a:pt x="12" y="589"/>
                    </a:cubicBezTo>
                    <a:cubicBezTo>
                      <a:pt x="9" y="590"/>
                      <a:pt x="7" y="592"/>
                      <a:pt x="5" y="594"/>
                    </a:cubicBezTo>
                    <a:cubicBezTo>
                      <a:pt x="4" y="596"/>
                      <a:pt x="3" y="599"/>
                      <a:pt x="3" y="602"/>
                    </a:cubicBezTo>
                    <a:cubicBezTo>
                      <a:pt x="4" y="605"/>
                      <a:pt x="5" y="607"/>
                      <a:pt x="7" y="609"/>
                    </a:cubicBezTo>
                    <a:cubicBezTo>
                      <a:pt x="9" y="611"/>
                      <a:pt x="12" y="613"/>
                      <a:pt x="15" y="613"/>
                    </a:cubicBezTo>
                    <a:cubicBezTo>
                      <a:pt x="18" y="612"/>
                      <a:pt x="34" y="612"/>
                      <a:pt x="48" y="612"/>
                    </a:cubicBezTo>
                    <a:cubicBezTo>
                      <a:pt x="49" y="620"/>
                      <a:pt x="51" y="627"/>
                      <a:pt x="52" y="634"/>
                    </a:cubicBezTo>
                    <a:cubicBezTo>
                      <a:pt x="38" y="639"/>
                      <a:pt x="23" y="644"/>
                      <a:pt x="20" y="645"/>
                    </a:cubicBezTo>
                    <a:cubicBezTo>
                      <a:pt x="17" y="645"/>
                      <a:pt x="15" y="648"/>
                      <a:pt x="13" y="650"/>
                    </a:cubicBezTo>
                    <a:cubicBezTo>
                      <a:pt x="12" y="652"/>
                      <a:pt x="12" y="655"/>
                      <a:pt x="12" y="658"/>
                    </a:cubicBezTo>
                    <a:cubicBezTo>
                      <a:pt x="13" y="661"/>
                      <a:pt x="15" y="664"/>
                      <a:pt x="17" y="665"/>
                    </a:cubicBezTo>
                    <a:cubicBezTo>
                      <a:pt x="19" y="667"/>
                      <a:pt x="22" y="668"/>
                      <a:pt x="25" y="668"/>
                    </a:cubicBezTo>
                    <a:cubicBezTo>
                      <a:pt x="28" y="667"/>
                      <a:pt x="44" y="665"/>
                      <a:pt x="58" y="664"/>
                    </a:cubicBezTo>
                    <a:cubicBezTo>
                      <a:pt x="60" y="671"/>
                      <a:pt x="62" y="678"/>
                      <a:pt x="64" y="686"/>
                    </a:cubicBezTo>
                    <a:cubicBezTo>
                      <a:pt x="51" y="691"/>
                      <a:pt x="36" y="698"/>
                      <a:pt x="33" y="699"/>
                    </a:cubicBezTo>
                    <a:cubicBezTo>
                      <a:pt x="30" y="700"/>
                      <a:pt x="28" y="702"/>
                      <a:pt x="27" y="705"/>
                    </a:cubicBezTo>
                    <a:cubicBezTo>
                      <a:pt x="26" y="708"/>
                      <a:pt x="26" y="710"/>
                      <a:pt x="27" y="713"/>
                    </a:cubicBezTo>
                    <a:cubicBezTo>
                      <a:pt x="28" y="716"/>
                      <a:pt x="30" y="718"/>
                      <a:pt x="32" y="720"/>
                    </a:cubicBezTo>
                    <a:cubicBezTo>
                      <a:pt x="35" y="721"/>
                      <a:pt x="37" y="722"/>
                      <a:pt x="40" y="721"/>
                    </a:cubicBezTo>
                    <a:cubicBezTo>
                      <a:pt x="44" y="721"/>
                      <a:pt x="59" y="717"/>
                      <a:pt x="73" y="714"/>
                    </a:cubicBezTo>
                    <a:cubicBezTo>
                      <a:pt x="76" y="721"/>
                      <a:pt x="78" y="728"/>
                      <a:pt x="81" y="735"/>
                    </a:cubicBezTo>
                    <a:cubicBezTo>
                      <a:pt x="69" y="742"/>
                      <a:pt x="55" y="750"/>
                      <a:pt x="52" y="752"/>
                    </a:cubicBezTo>
                    <a:cubicBezTo>
                      <a:pt x="49" y="753"/>
                      <a:pt x="48" y="756"/>
                      <a:pt x="47" y="758"/>
                    </a:cubicBezTo>
                    <a:cubicBezTo>
                      <a:pt x="46" y="761"/>
                      <a:pt x="46" y="764"/>
                      <a:pt x="47" y="766"/>
                    </a:cubicBezTo>
                    <a:cubicBezTo>
                      <a:pt x="49" y="769"/>
                      <a:pt x="51" y="771"/>
                      <a:pt x="53" y="772"/>
                    </a:cubicBezTo>
                    <a:cubicBezTo>
                      <a:pt x="56" y="774"/>
                      <a:pt x="59" y="774"/>
                      <a:pt x="61" y="773"/>
                    </a:cubicBezTo>
                    <a:cubicBezTo>
                      <a:pt x="65" y="772"/>
                      <a:pt x="80" y="767"/>
                      <a:pt x="93" y="762"/>
                    </a:cubicBezTo>
                    <a:cubicBezTo>
                      <a:pt x="97" y="769"/>
                      <a:pt x="100" y="776"/>
                      <a:pt x="104" y="782"/>
                    </a:cubicBezTo>
                    <a:cubicBezTo>
                      <a:pt x="92" y="791"/>
                      <a:pt x="79" y="800"/>
                      <a:pt x="76" y="802"/>
                    </a:cubicBezTo>
                    <a:cubicBezTo>
                      <a:pt x="74" y="804"/>
                      <a:pt x="72" y="806"/>
                      <a:pt x="72" y="809"/>
                    </a:cubicBezTo>
                    <a:cubicBezTo>
                      <a:pt x="71" y="812"/>
                      <a:pt x="72" y="815"/>
                      <a:pt x="73" y="817"/>
                    </a:cubicBezTo>
                    <a:cubicBezTo>
                      <a:pt x="75" y="820"/>
                      <a:pt x="77" y="822"/>
                      <a:pt x="80" y="823"/>
                    </a:cubicBezTo>
                    <a:cubicBezTo>
                      <a:pt x="82" y="824"/>
                      <a:pt x="85" y="824"/>
                      <a:pt x="88" y="822"/>
                    </a:cubicBezTo>
                    <a:cubicBezTo>
                      <a:pt x="91" y="821"/>
                      <a:pt x="105" y="814"/>
                      <a:pt x="119" y="808"/>
                    </a:cubicBezTo>
                    <a:cubicBezTo>
                      <a:pt x="123" y="815"/>
                      <a:pt x="127" y="821"/>
                      <a:pt x="131" y="827"/>
                    </a:cubicBezTo>
                    <a:cubicBezTo>
                      <a:pt x="120" y="837"/>
                      <a:pt x="108" y="847"/>
                      <a:pt x="106" y="850"/>
                    </a:cubicBezTo>
                    <a:cubicBezTo>
                      <a:pt x="103" y="852"/>
                      <a:pt x="102" y="854"/>
                      <a:pt x="102" y="857"/>
                    </a:cubicBezTo>
                    <a:cubicBezTo>
                      <a:pt x="102" y="860"/>
                      <a:pt x="103" y="863"/>
                      <a:pt x="104" y="865"/>
                    </a:cubicBezTo>
                    <a:cubicBezTo>
                      <a:pt x="106" y="868"/>
                      <a:pt x="108" y="869"/>
                      <a:pt x="111" y="870"/>
                    </a:cubicBezTo>
                    <a:cubicBezTo>
                      <a:pt x="114" y="870"/>
                      <a:pt x="117" y="870"/>
                      <a:pt x="119" y="869"/>
                    </a:cubicBezTo>
                    <a:cubicBezTo>
                      <a:pt x="122" y="867"/>
                      <a:pt x="136" y="859"/>
                      <a:pt x="148" y="851"/>
                    </a:cubicBezTo>
                    <a:cubicBezTo>
                      <a:pt x="153" y="857"/>
                      <a:pt x="158" y="863"/>
                      <a:pt x="163" y="869"/>
                    </a:cubicBezTo>
                    <a:cubicBezTo>
                      <a:pt x="153" y="880"/>
                      <a:pt x="142" y="891"/>
                      <a:pt x="140" y="894"/>
                    </a:cubicBezTo>
                    <a:cubicBezTo>
                      <a:pt x="138" y="896"/>
                      <a:pt x="137" y="899"/>
                      <a:pt x="137" y="902"/>
                    </a:cubicBezTo>
                    <a:cubicBezTo>
                      <a:pt x="137" y="904"/>
                      <a:pt x="138" y="907"/>
                      <a:pt x="140" y="909"/>
                    </a:cubicBezTo>
                    <a:cubicBezTo>
                      <a:pt x="142" y="912"/>
                      <a:pt x="145" y="913"/>
                      <a:pt x="147" y="913"/>
                    </a:cubicBezTo>
                    <a:cubicBezTo>
                      <a:pt x="150" y="914"/>
                      <a:pt x="153" y="913"/>
                      <a:pt x="155" y="911"/>
                    </a:cubicBezTo>
                    <a:cubicBezTo>
                      <a:pt x="158" y="909"/>
                      <a:pt x="171" y="900"/>
                      <a:pt x="183" y="891"/>
                    </a:cubicBezTo>
                    <a:cubicBezTo>
                      <a:pt x="188" y="897"/>
                      <a:pt x="193" y="902"/>
                      <a:pt x="199" y="907"/>
                    </a:cubicBezTo>
                    <a:cubicBezTo>
                      <a:pt x="190" y="919"/>
                      <a:pt x="180" y="932"/>
                      <a:pt x="178" y="934"/>
                    </a:cubicBezTo>
                    <a:cubicBezTo>
                      <a:pt x="177" y="937"/>
                      <a:pt x="176" y="940"/>
                      <a:pt x="176" y="942"/>
                    </a:cubicBezTo>
                    <a:cubicBezTo>
                      <a:pt x="177" y="945"/>
                      <a:pt x="178" y="948"/>
                      <a:pt x="180" y="950"/>
                    </a:cubicBezTo>
                    <a:cubicBezTo>
                      <a:pt x="182" y="952"/>
                      <a:pt x="185" y="953"/>
                      <a:pt x="188" y="953"/>
                    </a:cubicBezTo>
                    <a:cubicBezTo>
                      <a:pt x="191" y="953"/>
                      <a:pt x="194" y="952"/>
                      <a:pt x="196" y="950"/>
                    </a:cubicBezTo>
                    <a:cubicBezTo>
                      <a:pt x="198" y="948"/>
                      <a:pt x="210" y="937"/>
                      <a:pt x="221" y="927"/>
                    </a:cubicBezTo>
                    <a:cubicBezTo>
                      <a:pt x="226" y="932"/>
                      <a:pt x="232" y="937"/>
                      <a:pt x="238" y="941"/>
                    </a:cubicBezTo>
                    <a:cubicBezTo>
                      <a:pt x="231" y="954"/>
                      <a:pt x="223" y="968"/>
                      <a:pt x="221" y="970"/>
                    </a:cubicBezTo>
                    <a:cubicBezTo>
                      <a:pt x="220" y="973"/>
                      <a:pt x="219" y="976"/>
                      <a:pt x="220" y="979"/>
                    </a:cubicBezTo>
                    <a:cubicBezTo>
                      <a:pt x="221" y="981"/>
                      <a:pt x="222" y="984"/>
                      <a:pt x="225" y="986"/>
                    </a:cubicBezTo>
                    <a:cubicBezTo>
                      <a:pt x="227" y="987"/>
                      <a:pt x="230" y="988"/>
                      <a:pt x="233" y="988"/>
                    </a:cubicBezTo>
                    <a:cubicBezTo>
                      <a:pt x="235" y="988"/>
                      <a:pt x="238" y="986"/>
                      <a:pt x="240" y="984"/>
                    </a:cubicBezTo>
                    <a:cubicBezTo>
                      <a:pt x="242" y="982"/>
                      <a:pt x="253" y="970"/>
                      <a:pt x="262" y="959"/>
                    </a:cubicBezTo>
                    <a:cubicBezTo>
                      <a:pt x="269" y="963"/>
                      <a:pt x="275" y="967"/>
                      <a:pt x="281" y="971"/>
                    </a:cubicBezTo>
                    <a:cubicBezTo>
                      <a:pt x="275" y="984"/>
                      <a:pt x="269" y="999"/>
                      <a:pt x="267" y="1002"/>
                    </a:cubicBezTo>
                    <a:cubicBezTo>
                      <a:pt x="266" y="1005"/>
                      <a:pt x="266" y="1008"/>
                      <a:pt x="267" y="1010"/>
                    </a:cubicBezTo>
                    <a:cubicBezTo>
                      <a:pt x="268" y="1013"/>
                      <a:pt x="270" y="1015"/>
                      <a:pt x="272" y="1017"/>
                    </a:cubicBezTo>
                    <a:cubicBezTo>
                      <a:pt x="275" y="1018"/>
                      <a:pt x="278" y="1019"/>
                      <a:pt x="280" y="1018"/>
                    </a:cubicBezTo>
                    <a:cubicBezTo>
                      <a:pt x="283" y="1018"/>
                      <a:pt x="286" y="1016"/>
                      <a:pt x="288" y="1014"/>
                    </a:cubicBezTo>
                    <a:cubicBezTo>
                      <a:pt x="289" y="1011"/>
                      <a:pt x="299" y="998"/>
                      <a:pt x="307" y="986"/>
                    </a:cubicBezTo>
                    <a:cubicBezTo>
                      <a:pt x="314" y="990"/>
                      <a:pt x="320" y="993"/>
                      <a:pt x="327" y="996"/>
                    </a:cubicBezTo>
                    <a:cubicBezTo>
                      <a:pt x="322" y="1010"/>
                      <a:pt x="317" y="1025"/>
                      <a:pt x="316" y="1028"/>
                    </a:cubicBezTo>
                    <a:cubicBezTo>
                      <a:pt x="315" y="1031"/>
                      <a:pt x="316" y="1034"/>
                      <a:pt x="317" y="1037"/>
                    </a:cubicBezTo>
                    <a:cubicBezTo>
                      <a:pt x="318" y="1039"/>
                      <a:pt x="320" y="1041"/>
                      <a:pt x="323" y="1043"/>
                    </a:cubicBezTo>
                    <a:cubicBezTo>
                      <a:pt x="326" y="1044"/>
                      <a:pt x="329" y="1044"/>
                      <a:pt x="331" y="1043"/>
                    </a:cubicBezTo>
                    <a:cubicBezTo>
                      <a:pt x="334" y="1042"/>
                      <a:pt x="336" y="1041"/>
                      <a:pt x="338" y="1038"/>
                    </a:cubicBezTo>
                    <a:cubicBezTo>
                      <a:pt x="339" y="1035"/>
                      <a:pt x="347" y="1021"/>
                      <a:pt x="354" y="1009"/>
                    </a:cubicBezTo>
                    <a:cubicBezTo>
                      <a:pt x="361" y="1011"/>
                      <a:pt x="368" y="1014"/>
                      <a:pt x="375" y="1017"/>
                    </a:cubicBezTo>
                    <a:cubicBezTo>
                      <a:pt x="372" y="1031"/>
                      <a:pt x="369" y="1046"/>
                      <a:pt x="368" y="1050"/>
                    </a:cubicBezTo>
                    <a:cubicBezTo>
                      <a:pt x="367" y="1053"/>
                      <a:pt x="368" y="1055"/>
                      <a:pt x="370" y="1058"/>
                    </a:cubicBezTo>
                    <a:cubicBezTo>
                      <a:pt x="371" y="1060"/>
                      <a:pt x="373" y="1062"/>
                      <a:pt x="376" y="1063"/>
                    </a:cubicBezTo>
                    <a:cubicBezTo>
                      <a:pt x="379" y="1064"/>
                      <a:pt x="382" y="1064"/>
                      <a:pt x="384" y="1063"/>
                    </a:cubicBezTo>
                    <a:cubicBezTo>
                      <a:pt x="387" y="1062"/>
                      <a:pt x="389" y="1060"/>
                      <a:pt x="390" y="1057"/>
                    </a:cubicBezTo>
                    <a:cubicBezTo>
                      <a:pt x="392" y="1054"/>
                      <a:pt x="398" y="1039"/>
                      <a:pt x="404" y="1026"/>
                    </a:cubicBezTo>
                    <a:cubicBezTo>
                      <a:pt x="411" y="1028"/>
                      <a:pt x="418" y="1030"/>
                      <a:pt x="426" y="1032"/>
                    </a:cubicBezTo>
                    <a:cubicBezTo>
                      <a:pt x="424" y="1046"/>
                      <a:pt x="422" y="1062"/>
                      <a:pt x="422" y="1065"/>
                    </a:cubicBezTo>
                    <a:cubicBezTo>
                      <a:pt x="421" y="1068"/>
                      <a:pt x="422" y="1071"/>
                      <a:pt x="424" y="1073"/>
                    </a:cubicBezTo>
                    <a:cubicBezTo>
                      <a:pt x="426" y="1075"/>
                      <a:pt x="428" y="1077"/>
                      <a:pt x="431" y="1078"/>
                    </a:cubicBezTo>
                    <a:cubicBezTo>
                      <a:pt x="434" y="1078"/>
                      <a:pt x="437" y="1078"/>
                      <a:pt x="439" y="1077"/>
                    </a:cubicBezTo>
                    <a:cubicBezTo>
                      <a:pt x="442" y="1075"/>
                      <a:pt x="444" y="1073"/>
                      <a:pt x="445" y="1070"/>
                    </a:cubicBezTo>
                    <a:cubicBezTo>
                      <a:pt x="446" y="1067"/>
                      <a:pt x="450" y="1052"/>
                      <a:pt x="455" y="1038"/>
                    </a:cubicBezTo>
                    <a:cubicBezTo>
                      <a:pt x="462" y="1039"/>
                      <a:pt x="470" y="1040"/>
                      <a:pt x="477" y="1041"/>
                    </a:cubicBezTo>
                    <a:cubicBezTo>
                      <a:pt x="477" y="1056"/>
                      <a:pt x="477" y="1072"/>
                      <a:pt x="477" y="1075"/>
                    </a:cubicBezTo>
                    <a:cubicBezTo>
                      <a:pt x="477" y="1078"/>
                      <a:pt x="478" y="1081"/>
                      <a:pt x="480" y="1083"/>
                    </a:cubicBezTo>
                    <a:cubicBezTo>
                      <a:pt x="482" y="1085"/>
                      <a:pt x="484" y="1086"/>
                      <a:pt x="487" y="1087"/>
                    </a:cubicBezTo>
                    <a:cubicBezTo>
                      <a:pt x="490" y="1087"/>
                      <a:pt x="493" y="1086"/>
                      <a:pt x="495" y="1085"/>
                    </a:cubicBezTo>
                    <a:cubicBezTo>
                      <a:pt x="498" y="1083"/>
                      <a:pt x="499" y="1081"/>
                      <a:pt x="500" y="1078"/>
                    </a:cubicBezTo>
                    <a:cubicBezTo>
                      <a:pt x="501" y="1075"/>
                      <a:pt x="504" y="1059"/>
                      <a:pt x="507" y="1045"/>
                    </a:cubicBezTo>
                    <a:cubicBezTo>
                      <a:pt x="514" y="1045"/>
                      <a:pt x="522" y="1046"/>
                      <a:pt x="529" y="1046"/>
                    </a:cubicBezTo>
                    <a:cubicBezTo>
                      <a:pt x="531" y="1060"/>
                      <a:pt x="532" y="1076"/>
                      <a:pt x="532" y="1079"/>
                    </a:cubicBezTo>
                    <a:cubicBezTo>
                      <a:pt x="533" y="1082"/>
                      <a:pt x="534" y="1085"/>
                      <a:pt x="536" y="1087"/>
                    </a:cubicBezTo>
                    <a:cubicBezTo>
                      <a:pt x="538" y="1089"/>
                      <a:pt x="541" y="1090"/>
                      <a:pt x="544" y="1090"/>
                    </a:cubicBezTo>
                    <a:cubicBezTo>
                      <a:pt x="547" y="1090"/>
                      <a:pt x="550" y="1089"/>
                      <a:pt x="552" y="1087"/>
                    </a:cubicBezTo>
                    <a:cubicBezTo>
                      <a:pt x="554" y="1085"/>
                      <a:pt x="556" y="1082"/>
                      <a:pt x="556" y="1079"/>
                    </a:cubicBezTo>
                    <a:cubicBezTo>
                      <a:pt x="556" y="1076"/>
                      <a:pt x="558" y="1060"/>
                      <a:pt x="559" y="1046"/>
                    </a:cubicBezTo>
                    <a:cubicBezTo>
                      <a:pt x="567" y="1046"/>
                      <a:pt x="574" y="1045"/>
                      <a:pt x="582" y="1045"/>
                    </a:cubicBezTo>
                    <a:cubicBezTo>
                      <a:pt x="584" y="1059"/>
                      <a:pt x="588" y="1075"/>
                      <a:pt x="588" y="1078"/>
                    </a:cubicBezTo>
                    <a:cubicBezTo>
                      <a:pt x="589" y="1081"/>
                      <a:pt x="591" y="1083"/>
                      <a:pt x="593" y="1085"/>
                    </a:cubicBezTo>
                    <a:cubicBezTo>
                      <a:pt x="595" y="1086"/>
                      <a:pt x="598" y="1087"/>
                      <a:pt x="601" y="1087"/>
                    </a:cubicBezTo>
                    <a:cubicBezTo>
                      <a:pt x="604" y="1086"/>
                      <a:pt x="606" y="1085"/>
                      <a:pt x="608" y="1083"/>
                    </a:cubicBezTo>
                    <a:cubicBezTo>
                      <a:pt x="610" y="1081"/>
                      <a:pt x="612" y="1078"/>
                      <a:pt x="612" y="1075"/>
                    </a:cubicBezTo>
                    <a:cubicBezTo>
                      <a:pt x="612" y="1072"/>
                      <a:pt x="611" y="1056"/>
                      <a:pt x="611" y="1041"/>
                    </a:cubicBezTo>
                    <a:cubicBezTo>
                      <a:pt x="619" y="1040"/>
                      <a:pt x="626" y="1039"/>
                      <a:pt x="633" y="1038"/>
                    </a:cubicBezTo>
                    <a:cubicBezTo>
                      <a:pt x="638" y="1052"/>
                      <a:pt x="643" y="1067"/>
                      <a:pt x="644" y="1070"/>
                    </a:cubicBezTo>
                    <a:cubicBezTo>
                      <a:pt x="644" y="1073"/>
                      <a:pt x="646" y="1075"/>
                      <a:pt x="649" y="1077"/>
                    </a:cubicBezTo>
                    <a:cubicBezTo>
                      <a:pt x="651" y="1078"/>
                      <a:pt x="654" y="1078"/>
                      <a:pt x="657" y="1078"/>
                    </a:cubicBezTo>
                    <a:cubicBezTo>
                      <a:pt x="660" y="1077"/>
                      <a:pt x="662" y="1075"/>
                      <a:pt x="664" y="1073"/>
                    </a:cubicBezTo>
                    <a:cubicBezTo>
                      <a:pt x="666" y="1071"/>
                      <a:pt x="667" y="1068"/>
                      <a:pt x="667" y="1065"/>
                    </a:cubicBezTo>
                    <a:cubicBezTo>
                      <a:pt x="666" y="1062"/>
                      <a:pt x="664" y="1046"/>
                      <a:pt x="663" y="1032"/>
                    </a:cubicBezTo>
                    <a:cubicBezTo>
                      <a:pt x="670" y="1030"/>
                      <a:pt x="677" y="1028"/>
                      <a:pt x="684" y="1026"/>
                    </a:cubicBezTo>
                    <a:cubicBezTo>
                      <a:pt x="690" y="1039"/>
                      <a:pt x="697" y="1054"/>
                      <a:pt x="698" y="1057"/>
                    </a:cubicBezTo>
                    <a:cubicBezTo>
                      <a:pt x="699" y="1060"/>
                      <a:pt x="701" y="1062"/>
                      <a:pt x="704" y="1063"/>
                    </a:cubicBezTo>
                    <a:cubicBezTo>
                      <a:pt x="706" y="1064"/>
                      <a:pt x="709" y="1064"/>
                      <a:pt x="712" y="1063"/>
                    </a:cubicBezTo>
                    <a:cubicBezTo>
                      <a:pt x="715" y="1062"/>
                      <a:pt x="717" y="1060"/>
                      <a:pt x="719" y="1058"/>
                    </a:cubicBezTo>
                    <a:cubicBezTo>
                      <a:pt x="720" y="1055"/>
                      <a:pt x="721" y="1053"/>
                      <a:pt x="720" y="1050"/>
                    </a:cubicBezTo>
                    <a:cubicBezTo>
                      <a:pt x="719" y="1046"/>
                      <a:pt x="716" y="1031"/>
                      <a:pt x="713" y="1017"/>
                    </a:cubicBezTo>
                    <a:cubicBezTo>
                      <a:pt x="720" y="1014"/>
                      <a:pt x="727" y="1011"/>
                      <a:pt x="734" y="1009"/>
                    </a:cubicBezTo>
                    <a:cubicBezTo>
                      <a:pt x="741" y="1021"/>
                      <a:pt x="749" y="1035"/>
                      <a:pt x="750" y="1038"/>
                    </a:cubicBezTo>
                    <a:cubicBezTo>
                      <a:pt x="752" y="1041"/>
                      <a:pt x="754" y="1042"/>
                      <a:pt x="757" y="1043"/>
                    </a:cubicBezTo>
                    <a:cubicBezTo>
                      <a:pt x="760" y="1044"/>
                      <a:pt x="763" y="1044"/>
                      <a:pt x="765" y="1043"/>
                    </a:cubicBezTo>
                    <a:cubicBezTo>
                      <a:pt x="768" y="1041"/>
                      <a:pt x="770" y="1039"/>
                      <a:pt x="771" y="1037"/>
                    </a:cubicBezTo>
                    <a:cubicBezTo>
                      <a:pt x="772" y="1034"/>
                      <a:pt x="773" y="1031"/>
                      <a:pt x="772" y="1028"/>
                    </a:cubicBezTo>
                    <a:cubicBezTo>
                      <a:pt x="771" y="1025"/>
                      <a:pt x="766" y="1010"/>
                      <a:pt x="761" y="996"/>
                    </a:cubicBezTo>
                    <a:cubicBezTo>
                      <a:pt x="768" y="993"/>
                      <a:pt x="775" y="990"/>
                      <a:pt x="781" y="986"/>
                    </a:cubicBezTo>
                    <a:cubicBezTo>
                      <a:pt x="790" y="998"/>
                      <a:pt x="799" y="1011"/>
                      <a:pt x="801" y="1014"/>
                    </a:cubicBezTo>
                    <a:cubicBezTo>
                      <a:pt x="802" y="1016"/>
                      <a:pt x="805" y="1018"/>
                      <a:pt x="808" y="1018"/>
                    </a:cubicBezTo>
                    <a:cubicBezTo>
                      <a:pt x="811" y="1019"/>
                      <a:pt x="813" y="1018"/>
                      <a:pt x="816" y="1017"/>
                    </a:cubicBezTo>
                    <a:cubicBezTo>
                      <a:pt x="819" y="1015"/>
                      <a:pt x="820" y="1013"/>
                      <a:pt x="821" y="1010"/>
                    </a:cubicBezTo>
                    <a:cubicBezTo>
                      <a:pt x="822" y="1008"/>
                      <a:pt x="822" y="1005"/>
                      <a:pt x="821" y="1002"/>
                    </a:cubicBezTo>
                    <a:cubicBezTo>
                      <a:pt x="820" y="999"/>
                      <a:pt x="813" y="984"/>
                      <a:pt x="807" y="971"/>
                    </a:cubicBezTo>
                    <a:cubicBezTo>
                      <a:pt x="813" y="967"/>
                      <a:pt x="820" y="963"/>
                      <a:pt x="826" y="959"/>
                    </a:cubicBezTo>
                    <a:cubicBezTo>
                      <a:pt x="836" y="970"/>
                      <a:pt x="846" y="982"/>
                      <a:pt x="848" y="984"/>
                    </a:cubicBezTo>
                    <a:cubicBezTo>
                      <a:pt x="850" y="986"/>
                      <a:pt x="853" y="988"/>
                      <a:pt x="856" y="988"/>
                    </a:cubicBezTo>
                    <a:cubicBezTo>
                      <a:pt x="858" y="988"/>
                      <a:pt x="861" y="987"/>
                      <a:pt x="864" y="986"/>
                    </a:cubicBezTo>
                    <a:cubicBezTo>
                      <a:pt x="866" y="984"/>
                      <a:pt x="868" y="981"/>
                      <a:pt x="868" y="979"/>
                    </a:cubicBezTo>
                    <a:cubicBezTo>
                      <a:pt x="869" y="976"/>
                      <a:pt x="869" y="973"/>
                      <a:pt x="867" y="970"/>
                    </a:cubicBezTo>
                    <a:cubicBezTo>
                      <a:pt x="866" y="968"/>
                      <a:pt x="857" y="954"/>
                      <a:pt x="850" y="941"/>
                    </a:cubicBezTo>
                    <a:cubicBezTo>
                      <a:pt x="856" y="937"/>
                      <a:pt x="862" y="932"/>
                      <a:pt x="867" y="927"/>
                    </a:cubicBezTo>
                    <a:cubicBezTo>
                      <a:pt x="878" y="937"/>
                      <a:pt x="890" y="948"/>
                      <a:pt x="892" y="950"/>
                    </a:cubicBezTo>
                    <a:cubicBezTo>
                      <a:pt x="895" y="952"/>
                      <a:pt x="897" y="953"/>
                      <a:pt x="900" y="953"/>
                    </a:cubicBezTo>
                    <a:cubicBezTo>
                      <a:pt x="903" y="953"/>
                      <a:pt x="906" y="952"/>
                      <a:pt x="908" y="950"/>
                    </a:cubicBezTo>
                    <a:cubicBezTo>
                      <a:pt x="910" y="948"/>
                      <a:pt x="911" y="945"/>
                      <a:pt x="912" y="942"/>
                    </a:cubicBezTo>
                    <a:cubicBezTo>
                      <a:pt x="912" y="940"/>
                      <a:pt x="912" y="937"/>
                      <a:pt x="910" y="934"/>
                    </a:cubicBezTo>
                    <a:cubicBezTo>
                      <a:pt x="908" y="932"/>
                      <a:pt x="898" y="919"/>
                      <a:pt x="890" y="907"/>
                    </a:cubicBezTo>
                    <a:cubicBezTo>
                      <a:pt x="895" y="902"/>
                      <a:pt x="900" y="897"/>
                      <a:pt x="906" y="891"/>
                    </a:cubicBezTo>
                    <a:cubicBezTo>
                      <a:pt x="917" y="900"/>
                      <a:pt x="930" y="909"/>
                      <a:pt x="933" y="911"/>
                    </a:cubicBezTo>
                    <a:cubicBezTo>
                      <a:pt x="935" y="913"/>
                      <a:pt x="938" y="914"/>
                      <a:pt x="941" y="913"/>
                    </a:cubicBezTo>
                    <a:cubicBezTo>
                      <a:pt x="944" y="913"/>
                      <a:pt x="946" y="912"/>
                      <a:pt x="948" y="909"/>
                    </a:cubicBezTo>
                    <a:cubicBezTo>
                      <a:pt x="950" y="907"/>
                      <a:pt x="951" y="904"/>
                      <a:pt x="951" y="902"/>
                    </a:cubicBezTo>
                    <a:cubicBezTo>
                      <a:pt x="951" y="899"/>
                      <a:pt x="950" y="896"/>
                      <a:pt x="948" y="894"/>
                    </a:cubicBezTo>
                    <a:cubicBezTo>
                      <a:pt x="946" y="891"/>
                      <a:pt x="935" y="880"/>
                      <a:pt x="926" y="869"/>
                    </a:cubicBezTo>
                    <a:cubicBezTo>
                      <a:pt x="930" y="863"/>
                      <a:pt x="935" y="857"/>
                      <a:pt x="940" y="851"/>
                    </a:cubicBezTo>
                    <a:cubicBezTo>
                      <a:pt x="952" y="859"/>
                      <a:pt x="966" y="867"/>
                      <a:pt x="969" y="869"/>
                    </a:cubicBezTo>
                    <a:cubicBezTo>
                      <a:pt x="971" y="870"/>
                      <a:pt x="974" y="870"/>
                      <a:pt x="977" y="870"/>
                    </a:cubicBezTo>
                    <a:cubicBezTo>
                      <a:pt x="980" y="869"/>
                      <a:pt x="982" y="868"/>
                      <a:pt x="984" y="865"/>
                    </a:cubicBezTo>
                    <a:cubicBezTo>
                      <a:pt x="986" y="863"/>
                      <a:pt x="986" y="860"/>
                      <a:pt x="986" y="857"/>
                    </a:cubicBezTo>
                    <a:cubicBezTo>
                      <a:pt x="986" y="854"/>
                      <a:pt x="985" y="852"/>
                      <a:pt x="983" y="850"/>
                    </a:cubicBezTo>
                    <a:cubicBezTo>
                      <a:pt x="980" y="847"/>
                      <a:pt x="968" y="837"/>
                      <a:pt x="957" y="827"/>
                    </a:cubicBezTo>
                    <a:cubicBezTo>
                      <a:pt x="962" y="821"/>
                      <a:pt x="966" y="815"/>
                      <a:pt x="970" y="808"/>
                    </a:cubicBezTo>
                    <a:cubicBezTo>
                      <a:pt x="983" y="814"/>
                      <a:pt x="997" y="821"/>
                      <a:pt x="1000" y="822"/>
                    </a:cubicBezTo>
                    <a:cubicBezTo>
                      <a:pt x="1003" y="824"/>
                      <a:pt x="1006" y="824"/>
                      <a:pt x="1009" y="823"/>
                    </a:cubicBezTo>
                    <a:cubicBezTo>
                      <a:pt x="1011" y="822"/>
                      <a:pt x="1013" y="820"/>
                      <a:pt x="1015" y="817"/>
                    </a:cubicBezTo>
                    <a:cubicBezTo>
                      <a:pt x="1016" y="815"/>
                      <a:pt x="1017" y="812"/>
                      <a:pt x="1016" y="809"/>
                    </a:cubicBezTo>
                    <a:cubicBezTo>
                      <a:pt x="1016" y="806"/>
                      <a:pt x="1014" y="804"/>
                      <a:pt x="1012" y="802"/>
                    </a:cubicBezTo>
                    <a:cubicBezTo>
                      <a:pt x="1009" y="800"/>
                      <a:pt x="996" y="791"/>
                      <a:pt x="985" y="782"/>
                    </a:cubicBezTo>
                    <a:cubicBezTo>
                      <a:pt x="988" y="776"/>
                      <a:pt x="992" y="769"/>
                      <a:pt x="995" y="762"/>
                    </a:cubicBezTo>
                    <a:cubicBezTo>
                      <a:pt x="1009" y="767"/>
                      <a:pt x="1024" y="772"/>
                      <a:pt x="1027" y="773"/>
                    </a:cubicBezTo>
                    <a:cubicBezTo>
                      <a:pt x="1030" y="774"/>
                      <a:pt x="1032" y="774"/>
                      <a:pt x="1035" y="772"/>
                    </a:cubicBezTo>
                    <a:cubicBezTo>
                      <a:pt x="1038" y="771"/>
                      <a:pt x="1040" y="769"/>
                      <a:pt x="1041" y="766"/>
                    </a:cubicBezTo>
                    <a:cubicBezTo>
                      <a:pt x="1042" y="764"/>
                      <a:pt x="1042" y="761"/>
                      <a:pt x="1041" y="758"/>
                    </a:cubicBezTo>
                    <a:cubicBezTo>
                      <a:pt x="1041" y="756"/>
                      <a:pt x="1039" y="753"/>
                      <a:pt x="1036" y="752"/>
                    </a:cubicBezTo>
                    <a:cubicBezTo>
                      <a:pt x="1033" y="750"/>
                      <a:pt x="1020" y="742"/>
                      <a:pt x="1007" y="735"/>
                    </a:cubicBezTo>
                    <a:cubicBezTo>
                      <a:pt x="1010" y="728"/>
                      <a:pt x="1012" y="721"/>
                      <a:pt x="1015" y="714"/>
                    </a:cubicBezTo>
                    <a:cubicBezTo>
                      <a:pt x="1029" y="717"/>
                      <a:pt x="1045" y="721"/>
                      <a:pt x="1048" y="721"/>
                    </a:cubicBezTo>
                    <a:cubicBezTo>
                      <a:pt x="1051" y="722"/>
                      <a:pt x="1054" y="721"/>
                      <a:pt x="1056" y="720"/>
                    </a:cubicBezTo>
                    <a:cubicBezTo>
                      <a:pt x="1058" y="718"/>
                      <a:pt x="1060" y="716"/>
                      <a:pt x="1061" y="713"/>
                    </a:cubicBezTo>
                    <a:cubicBezTo>
                      <a:pt x="1062" y="710"/>
                      <a:pt x="1062" y="708"/>
                      <a:pt x="1061" y="705"/>
                    </a:cubicBezTo>
                    <a:cubicBezTo>
                      <a:pt x="1060" y="702"/>
                      <a:pt x="1058" y="700"/>
                      <a:pt x="1055" y="699"/>
                    </a:cubicBezTo>
                    <a:cubicBezTo>
                      <a:pt x="1052" y="698"/>
                      <a:pt x="1038" y="691"/>
                      <a:pt x="1024" y="686"/>
                    </a:cubicBezTo>
                    <a:cubicBezTo>
                      <a:pt x="1026" y="678"/>
                      <a:pt x="1028" y="671"/>
                      <a:pt x="1030" y="664"/>
                    </a:cubicBezTo>
                    <a:cubicBezTo>
                      <a:pt x="1045" y="665"/>
                      <a:pt x="1060" y="667"/>
                      <a:pt x="1064" y="668"/>
                    </a:cubicBezTo>
                    <a:cubicBezTo>
                      <a:pt x="1066" y="668"/>
                      <a:pt x="1069" y="667"/>
                      <a:pt x="1071" y="665"/>
                    </a:cubicBezTo>
                    <a:cubicBezTo>
                      <a:pt x="1074" y="664"/>
                      <a:pt x="1075" y="661"/>
                      <a:pt x="1076" y="658"/>
                    </a:cubicBezTo>
                    <a:cubicBezTo>
                      <a:pt x="1077" y="655"/>
                      <a:pt x="1076" y="652"/>
                      <a:pt x="1075" y="650"/>
                    </a:cubicBezTo>
                    <a:cubicBezTo>
                      <a:pt x="1073" y="648"/>
                      <a:pt x="1071" y="645"/>
                      <a:pt x="1068" y="645"/>
                    </a:cubicBezTo>
                    <a:cubicBezTo>
                      <a:pt x="1065" y="644"/>
                      <a:pt x="1050" y="639"/>
                      <a:pt x="1036" y="634"/>
                    </a:cubicBezTo>
                    <a:cubicBezTo>
                      <a:pt x="1038" y="627"/>
                      <a:pt x="1039" y="620"/>
                      <a:pt x="1040" y="612"/>
                    </a:cubicBezTo>
                    <a:cubicBezTo>
                      <a:pt x="1054" y="612"/>
                      <a:pt x="1070" y="612"/>
                      <a:pt x="1073" y="613"/>
                    </a:cubicBezTo>
                    <a:cubicBezTo>
                      <a:pt x="1076" y="613"/>
                      <a:pt x="1079" y="611"/>
                      <a:pt x="1081" y="609"/>
                    </a:cubicBezTo>
                    <a:cubicBezTo>
                      <a:pt x="1083" y="607"/>
                      <a:pt x="1085" y="605"/>
                      <a:pt x="1085" y="602"/>
                    </a:cubicBezTo>
                    <a:cubicBezTo>
                      <a:pt x="1085" y="599"/>
                      <a:pt x="1084" y="596"/>
                      <a:pt x="1083" y="594"/>
                    </a:cubicBezTo>
                    <a:cubicBezTo>
                      <a:pt x="1081" y="592"/>
                      <a:pt x="1079" y="590"/>
                      <a:pt x="1076" y="589"/>
                    </a:cubicBezTo>
                    <a:cubicBezTo>
                      <a:pt x="1073" y="588"/>
                      <a:pt x="1057" y="585"/>
                      <a:pt x="1043" y="582"/>
                    </a:cubicBezTo>
                    <a:cubicBezTo>
                      <a:pt x="1043" y="575"/>
                      <a:pt x="1044" y="567"/>
                      <a:pt x="1044" y="560"/>
                    </a:cubicBezTo>
                    <a:cubicBezTo>
                      <a:pt x="1059" y="559"/>
                      <a:pt x="1074" y="557"/>
                      <a:pt x="1078" y="557"/>
                    </a:cubicBezTo>
                    <a:close/>
                    <a:moveTo>
                      <a:pt x="544" y="979"/>
                    </a:moveTo>
                    <a:cubicBezTo>
                      <a:pt x="305" y="979"/>
                      <a:pt x="111" y="785"/>
                      <a:pt x="111" y="545"/>
                    </a:cubicBezTo>
                    <a:cubicBezTo>
                      <a:pt x="111" y="305"/>
                      <a:pt x="305" y="111"/>
                      <a:pt x="544" y="111"/>
                    </a:cubicBezTo>
                    <a:cubicBezTo>
                      <a:pt x="783" y="111"/>
                      <a:pt x="977" y="305"/>
                      <a:pt x="977" y="545"/>
                    </a:cubicBezTo>
                    <a:cubicBezTo>
                      <a:pt x="977" y="785"/>
                      <a:pt x="783" y="979"/>
                      <a:pt x="544" y="979"/>
                    </a:cubicBezTo>
                    <a:close/>
                  </a:path>
                </a:pathLst>
              </a:custGeom>
              <a:solidFill>
                <a:schemeClr val="accent1"/>
              </a:solidFill>
              <a:ln w="9525">
                <a:noFill/>
                <a:round/>
              </a:ln>
            </p:spPr>
            <p:txBody>
              <a:bodyPr wrap="square" lIns="91440" tIns="45720" rIns="91440" bIns="45720" anchor="ctr">
                <a:normAutofit/>
              </a:bodyPr>
              <a:lstStyle/>
              <a:p>
                <a:pPr algn="ctr"/>
              </a:p>
            </p:txBody>
          </p:sp>
          <p:sp>
            <p:nvSpPr>
              <p:cNvPr id="50" name="ï$1îḋè"/>
              <p:cNvSpPr/>
              <p:nvPr/>
            </p:nvSpPr>
            <p:spPr bwMode="auto">
              <a:xfrm>
                <a:off x="1698" y="1225"/>
                <a:ext cx="395" cy="394"/>
              </a:xfrm>
              <a:custGeom>
                <a:avLst/>
                <a:gdLst/>
                <a:ahLst/>
                <a:cxnLst>
                  <a:cxn ang="0">
                    <a:pos x="164" y="0"/>
                  </a:cxn>
                  <a:cxn ang="0">
                    <a:pos x="0" y="164"/>
                  </a:cxn>
                  <a:cxn ang="0">
                    <a:pos x="164" y="329"/>
                  </a:cxn>
                  <a:cxn ang="0">
                    <a:pos x="329" y="164"/>
                  </a:cxn>
                  <a:cxn ang="0">
                    <a:pos x="164" y="0"/>
                  </a:cxn>
                  <a:cxn ang="0">
                    <a:pos x="164" y="231"/>
                  </a:cxn>
                  <a:cxn ang="0">
                    <a:pos x="98" y="164"/>
                  </a:cxn>
                  <a:cxn ang="0">
                    <a:pos x="164" y="97"/>
                  </a:cxn>
                  <a:cxn ang="0">
                    <a:pos x="231" y="164"/>
                  </a:cxn>
                  <a:cxn ang="0">
                    <a:pos x="164" y="231"/>
                  </a:cxn>
                </a:cxnLst>
                <a:rect l="0" t="0" r="r" b="b"/>
                <a:pathLst>
                  <a:path w="329" h="329">
                    <a:moveTo>
                      <a:pt x="164" y="0"/>
                    </a:moveTo>
                    <a:cubicBezTo>
                      <a:pt x="74" y="0"/>
                      <a:pt x="0" y="73"/>
                      <a:pt x="0" y="164"/>
                    </a:cubicBezTo>
                    <a:cubicBezTo>
                      <a:pt x="0" y="255"/>
                      <a:pt x="74" y="329"/>
                      <a:pt x="164" y="329"/>
                    </a:cubicBezTo>
                    <a:cubicBezTo>
                      <a:pt x="255" y="329"/>
                      <a:pt x="329" y="255"/>
                      <a:pt x="329" y="164"/>
                    </a:cubicBezTo>
                    <a:cubicBezTo>
                      <a:pt x="329" y="73"/>
                      <a:pt x="255" y="0"/>
                      <a:pt x="164" y="0"/>
                    </a:cubicBezTo>
                    <a:close/>
                    <a:moveTo>
                      <a:pt x="164" y="231"/>
                    </a:moveTo>
                    <a:cubicBezTo>
                      <a:pt x="127" y="231"/>
                      <a:pt x="98" y="201"/>
                      <a:pt x="98" y="164"/>
                    </a:cubicBezTo>
                    <a:cubicBezTo>
                      <a:pt x="98" y="127"/>
                      <a:pt x="127" y="97"/>
                      <a:pt x="164" y="97"/>
                    </a:cubicBezTo>
                    <a:cubicBezTo>
                      <a:pt x="201" y="97"/>
                      <a:pt x="231" y="127"/>
                      <a:pt x="231" y="164"/>
                    </a:cubicBezTo>
                    <a:cubicBezTo>
                      <a:pt x="231" y="201"/>
                      <a:pt x="201" y="231"/>
                      <a:pt x="164" y="231"/>
                    </a:cubicBezTo>
                    <a:close/>
                  </a:path>
                </a:pathLst>
              </a:custGeom>
              <a:solidFill>
                <a:schemeClr val="accent2">
                  <a:lumMod val="20000"/>
                  <a:lumOff val="80000"/>
                </a:schemeClr>
              </a:solidFill>
              <a:ln w="9525">
                <a:noFill/>
                <a:round/>
              </a:ln>
            </p:spPr>
            <p:txBody>
              <a:bodyPr wrap="square" lIns="91440" tIns="45720" rIns="91440" bIns="45720" anchor="ctr">
                <a:normAutofit/>
              </a:bodyPr>
              <a:lstStyle/>
              <a:p>
                <a:pPr algn="ctr"/>
              </a:p>
            </p:txBody>
          </p:sp>
          <p:sp>
            <p:nvSpPr>
              <p:cNvPr id="51" name="îṧḻîḋe"/>
              <p:cNvSpPr/>
              <p:nvPr/>
            </p:nvSpPr>
            <p:spPr bwMode="auto">
              <a:xfrm>
                <a:off x="1799" y="1326"/>
                <a:ext cx="192" cy="193"/>
              </a:xfrm>
              <a:custGeom>
                <a:avLst/>
                <a:gdLst/>
                <a:ahLst/>
                <a:cxnLst>
                  <a:cxn ang="0">
                    <a:pos x="80" y="0"/>
                  </a:cxn>
                  <a:cxn ang="0">
                    <a:pos x="0" y="80"/>
                  </a:cxn>
                  <a:cxn ang="0">
                    <a:pos x="80" y="161"/>
                  </a:cxn>
                  <a:cxn ang="0">
                    <a:pos x="160" y="80"/>
                  </a:cxn>
                  <a:cxn ang="0">
                    <a:pos x="80" y="0"/>
                  </a:cxn>
                  <a:cxn ang="0">
                    <a:pos x="80" y="124"/>
                  </a:cxn>
                  <a:cxn ang="0">
                    <a:pos x="37" y="80"/>
                  </a:cxn>
                  <a:cxn ang="0">
                    <a:pos x="80" y="37"/>
                  </a:cxn>
                  <a:cxn ang="0">
                    <a:pos x="124" y="80"/>
                  </a:cxn>
                  <a:cxn ang="0">
                    <a:pos x="80" y="124"/>
                  </a:cxn>
                </a:cxnLst>
                <a:rect l="0" t="0" r="r" b="b"/>
                <a:pathLst>
                  <a:path w="160" h="161">
                    <a:moveTo>
                      <a:pt x="80" y="0"/>
                    </a:moveTo>
                    <a:cubicBezTo>
                      <a:pt x="36" y="0"/>
                      <a:pt x="0" y="36"/>
                      <a:pt x="0" y="80"/>
                    </a:cubicBezTo>
                    <a:cubicBezTo>
                      <a:pt x="0" y="125"/>
                      <a:pt x="36" y="161"/>
                      <a:pt x="80" y="161"/>
                    </a:cubicBezTo>
                    <a:cubicBezTo>
                      <a:pt x="125" y="161"/>
                      <a:pt x="160" y="125"/>
                      <a:pt x="160" y="80"/>
                    </a:cubicBezTo>
                    <a:cubicBezTo>
                      <a:pt x="160" y="36"/>
                      <a:pt x="125" y="0"/>
                      <a:pt x="80" y="0"/>
                    </a:cubicBezTo>
                    <a:close/>
                    <a:moveTo>
                      <a:pt x="80" y="124"/>
                    </a:moveTo>
                    <a:cubicBezTo>
                      <a:pt x="56" y="124"/>
                      <a:pt x="37" y="104"/>
                      <a:pt x="37" y="80"/>
                    </a:cubicBezTo>
                    <a:cubicBezTo>
                      <a:pt x="37" y="56"/>
                      <a:pt x="56" y="37"/>
                      <a:pt x="80" y="37"/>
                    </a:cubicBezTo>
                    <a:cubicBezTo>
                      <a:pt x="104" y="37"/>
                      <a:pt x="124" y="56"/>
                      <a:pt x="124" y="80"/>
                    </a:cubicBezTo>
                    <a:cubicBezTo>
                      <a:pt x="124" y="104"/>
                      <a:pt x="104" y="124"/>
                      <a:pt x="80" y="124"/>
                    </a:cubicBezTo>
                    <a:close/>
                  </a:path>
                </a:pathLst>
              </a:custGeom>
              <a:solidFill>
                <a:schemeClr val="accent2">
                  <a:lumMod val="75000"/>
                </a:schemeClr>
              </a:solidFill>
              <a:ln w="9525">
                <a:noFill/>
                <a:round/>
              </a:ln>
            </p:spPr>
            <p:txBody>
              <a:bodyPr wrap="square" lIns="91440" tIns="45720" rIns="91440" bIns="45720" anchor="ctr">
                <a:normAutofit fontScale="92500" lnSpcReduction="10000"/>
              </a:bodyPr>
              <a:lstStyle/>
              <a:p>
                <a:pPr algn="ctr"/>
              </a:p>
            </p:txBody>
          </p:sp>
          <p:sp>
            <p:nvSpPr>
              <p:cNvPr id="52" name="iṣļíḋè"/>
              <p:cNvSpPr/>
              <p:nvPr/>
            </p:nvSpPr>
            <p:spPr bwMode="auto">
              <a:xfrm>
                <a:off x="1853" y="1379"/>
                <a:ext cx="85" cy="86"/>
              </a:xfrm>
              <a:custGeom>
                <a:avLst/>
                <a:gdLst/>
                <a:ahLst/>
                <a:cxnLst>
                  <a:cxn ang="0">
                    <a:pos x="70" y="33"/>
                  </a:cxn>
                  <a:cxn ang="0">
                    <a:pos x="67" y="31"/>
                  </a:cxn>
                  <a:cxn ang="0">
                    <a:pos x="57" y="30"/>
                  </a:cxn>
                  <a:cxn ang="0">
                    <a:pos x="55" y="23"/>
                  </a:cxn>
                  <a:cxn ang="0">
                    <a:pos x="61" y="16"/>
                  </a:cxn>
                  <a:cxn ang="0">
                    <a:pos x="61" y="13"/>
                  </a:cxn>
                  <a:cxn ang="0">
                    <a:pos x="60" y="10"/>
                  </a:cxn>
                  <a:cxn ang="0">
                    <a:pos x="58" y="9"/>
                  </a:cxn>
                  <a:cxn ang="0">
                    <a:pos x="55" y="10"/>
                  </a:cxn>
                  <a:cxn ang="0">
                    <a:pos x="47" y="16"/>
                  </a:cxn>
                  <a:cxn ang="0">
                    <a:pos x="40" y="13"/>
                  </a:cxn>
                  <a:cxn ang="0">
                    <a:pos x="39" y="4"/>
                  </a:cxn>
                  <a:cxn ang="0">
                    <a:pos x="38" y="1"/>
                  </a:cxn>
                  <a:cxn ang="0">
                    <a:pos x="35" y="0"/>
                  </a:cxn>
                  <a:cxn ang="0">
                    <a:pos x="33" y="1"/>
                  </a:cxn>
                  <a:cxn ang="0">
                    <a:pos x="31" y="4"/>
                  </a:cxn>
                  <a:cxn ang="0">
                    <a:pos x="30" y="13"/>
                  </a:cxn>
                  <a:cxn ang="0">
                    <a:pos x="23" y="16"/>
                  </a:cxn>
                  <a:cxn ang="0">
                    <a:pos x="16" y="10"/>
                  </a:cxn>
                  <a:cxn ang="0">
                    <a:pos x="13" y="9"/>
                  </a:cxn>
                  <a:cxn ang="0">
                    <a:pos x="10" y="10"/>
                  </a:cxn>
                  <a:cxn ang="0">
                    <a:pos x="9" y="13"/>
                  </a:cxn>
                  <a:cxn ang="0">
                    <a:pos x="10" y="16"/>
                  </a:cxn>
                  <a:cxn ang="0">
                    <a:pos x="16" y="23"/>
                  </a:cxn>
                  <a:cxn ang="0">
                    <a:pos x="13" y="30"/>
                  </a:cxn>
                  <a:cxn ang="0">
                    <a:pos x="4" y="31"/>
                  </a:cxn>
                  <a:cxn ang="0">
                    <a:pos x="1" y="33"/>
                  </a:cxn>
                  <a:cxn ang="0">
                    <a:pos x="0" y="35"/>
                  </a:cxn>
                  <a:cxn ang="0">
                    <a:pos x="1" y="38"/>
                  </a:cxn>
                  <a:cxn ang="0">
                    <a:pos x="4" y="39"/>
                  </a:cxn>
                  <a:cxn ang="0">
                    <a:pos x="13" y="40"/>
                  </a:cxn>
                  <a:cxn ang="0">
                    <a:pos x="16" y="47"/>
                  </a:cxn>
                  <a:cxn ang="0">
                    <a:pos x="10" y="55"/>
                  </a:cxn>
                  <a:cxn ang="0">
                    <a:pos x="9" y="58"/>
                  </a:cxn>
                  <a:cxn ang="0">
                    <a:pos x="10" y="60"/>
                  </a:cxn>
                  <a:cxn ang="0">
                    <a:pos x="13" y="61"/>
                  </a:cxn>
                  <a:cxn ang="0">
                    <a:pos x="16" y="61"/>
                  </a:cxn>
                  <a:cxn ang="0">
                    <a:pos x="23" y="54"/>
                  </a:cxn>
                  <a:cxn ang="0">
                    <a:pos x="30" y="57"/>
                  </a:cxn>
                  <a:cxn ang="0">
                    <a:pos x="31" y="67"/>
                  </a:cxn>
                  <a:cxn ang="0">
                    <a:pos x="33" y="70"/>
                  </a:cxn>
                  <a:cxn ang="0">
                    <a:pos x="35" y="71"/>
                  </a:cxn>
                  <a:cxn ang="0">
                    <a:pos x="38" y="70"/>
                  </a:cxn>
                  <a:cxn ang="0">
                    <a:pos x="39" y="67"/>
                  </a:cxn>
                  <a:cxn ang="0">
                    <a:pos x="40" y="57"/>
                  </a:cxn>
                  <a:cxn ang="0">
                    <a:pos x="47" y="54"/>
                  </a:cxn>
                  <a:cxn ang="0">
                    <a:pos x="55" y="61"/>
                  </a:cxn>
                  <a:cxn ang="0">
                    <a:pos x="58" y="61"/>
                  </a:cxn>
                  <a:cxn ang="0">
                    <a:pos x="60" y="60"/>
                  </a:cxn>
                  <a:cxn ang="0">
                    <a:pos x="61" y="58"/>
                  </a:cxn>
                  <a:cxn ang="0">
                    <a:pos x="61" y="55"/>
                  </a:cxn>
                  <a:cxn ang="0">
                    <a:pos x="55" y="47"/>
                  </a:cxn>
                  <a:cxn ang="0">
                    <a:pos x="57" y="40"/>
                  </a:cxn>
                  <a:cxn ang="0">
                    <a:pos x="67" y="39"/>
                  </a:cxn>
                  <a:cxn ang="0">
                    <a:pos x="70" y="38"/>
                  </a:cxn>
                  <a:cxn ang="0">
                    <a:pos x="71" y="35"/>
                  </a:cxn>
                  <a:cxn ang="0">
                    <a:pos x="70" y="33"/>
                  </a:cxn>
                  <a:cxn ang="0">
                    <a:pos x="49" y="35"/>
                  </a:cxn>
                  <a:cxn ang="0">
                    <a:pos x="35" y="49"/>
                  </a:cxn>
                  <a:cxn ang="0">
                    <a:pos x="22" y="35"/>
                  </a:cxn>
                  <a:cxn ang="0">
                    <a:pos x="35" y="22"/>
                  </a:cxn>
                  <a:cxn ang="0">
                    <a:pos x="49" y="35"/>
                  </a:cxn>
                </a:cxnLst>
                <a:rect l="0" t="0" r="r" b="b"/>
                <a:pathLst>
                  <a:path w="71" h="71">
                    <a:moveTo>
                      <a:pt x="70" y="33"/>
                    </a:moveTo>
                    <a:cubicBezTo>
                      <a:pt x="69" y="32"/>
                      <a:pt x="68" y="31"/>
                      <a:pt x="67" y="31"/>
                    </a:cubicBezTo>
                    <a:cubicBezTo>
                      <a:pt x="66" y="31"/>
                      <a:pt x="62" y="31"/>
                      <a:pt x="57" y="30"/>
                    </a:cubicBezTo>
                    <a:cubicBezTo>
                      <a:pt x="57" y="28"/>
                      <a:pt x="56" y="25"/>
                      <a:pt x="55" y="23"/>
                    </a:cubicBezTo>
                    <a:cubicBezTo>
                      <a:pt x="57" y="20"/>
                      <a:pt x="60" y="17"/>
                      <a:pt x="61" y="16"/>
                    </a:cubicBezTo>
                    <a:cubicBezTo>
                      <a:pt x="61" y="15"/>
                      <a:pt x="62" y="14"/>
                      <a:pt x="61" y="13"/>
                    </a:cubicBezTo>
                    <a:cubicBezTo>
                      <a:pt x="61" y="12"/>
                      <a:pt x="61" y="11"/>
                      <a:pt x="60" y="10"/>
                    </a:cubicBezTo>
                    <a:cubicBezTo>
                      <a:pt x="59" y="10"/>
                      <a:pt x="59" y="9"/>
                      <a:pt x="58" y="9"/>
                    </a:cubicBezTo>
                    <a:cubicBezTo>
                      <a:pt x="57" y="9"/>
                      <a:pt x="56" y="9"/>
                      <a:pt x="55" y="10"/>
                    </a:cubicBezTo>
                    <a:cubicBezTo>
                      <a:pt x="54" y="11"/>
                      <a:pt x="51" y="13"/>
                      <a:pt x="47" y="16"/>
                    </a:cubicBezTo>
                    <a:cubicBezTo>
                      <a:pt x="45" y="15"/>
                      <a:pt x="43" y="14"/>
                      <a:pt x="40" y="13"/>
                    </a:cubicBezTo>
                    <a:cubicBezTo>
                      <a:pt x="40" y="9"/>
                      <a:pt x="40" y="5"/>
                      <a:pt x="39" y="4"/>
                    </a:cubicBezTo>
                    <a:cubicBezTo>
                      <a:pt x="39" y="3"/>
                      <a:pt x="39" y="2"/>
                      <a:pt x="38" y="1"/>
                    </a:cubicBezTo>
                    <a:cubicBezTo>
                      <a:pt x="37" y="0"/>
                      <a:pt x="36" y="0"/>
                      <a:pt x="35" y="0"/>
                    </a:cubicBezTo>
                    <a:cubicBezTo>
                      <a:pt x="34" y="0"/>
                      <a:pt x="33" y="0"/>
                      <a:pt x="33" y="1"/>
                    </a:cubicBezTo>
                    <a:cubicBezTo>
                      <a:pt x="32" y="2"/>
                      <a:pt x="31" y="3"/>
                      <a:pt x="31" y="4"/>
                    </a:cubicBezTo>
                    <a:cubicBezTo>
                      <a:pt x="31" y="5"/>
                      <a:pt x="31" y="9"/>
                      <a:pt x="30" y="13"/>
                    </a:cubicBezTo>
                    <a:cubicBezTo>
                      <a:pt x="28" y="14"/>
                      <a:pt x="25" y="15"/>
                      <a:pt x="23" y="16"/>
                    </a:cubicBezTo>
                    <a:cubicBezTo>
                      <a:pt x="20" y="13"/>
                      <a:pt x="17" y="11"/>
                      <a:pt x="16" y="10"/>
                    </a:cubicBezTo>
                    <a:cubicBezTo>
                      <a:pt x="15" y="9"/>
                      <a:pt x="14" y="9"/>
                      <a:pt x="13" y="9"/>
                    </a:cubicBezTo>
                    <a:cubicBezTo>
                      <a:pt x="12" y="9"/>
                      <a:pt x="11" y="10"/>
                      <a:pt x="10" y="10"/>
                    </a:cubicBezTo>
                    <a:cubicBezTo>
                      <a:pt x="10" y="11"/>
                      <a:pt x="9" y="12"/>
                      <a:pt x="9" y="13"/>
                    </a:cubicBezTo>
                    <a:cubicBezTo>
                      <a:pt x="9" y="14"/>
                      <a:pt x="9" y="15"/>
                      <a:pt x="10" y="16"/>
                    </a:cubicBezTo>
                    <a:cubicBezTo>
                      <a:pt x="11" y="17"/>
                      <a:pt x="13" y="20"/>
                      <a:pt x="16" y="23"/>
                    </a:cubicBezTo>
                    <a:cubicBezTo>
                      <a:pt x="15" y="25"/>
                      <a:pt x="14" y="28"/>
                      <a:pt x="13" y="30"/>
                    </a:cubicBezTo>
                    <a:cubicBezTo>
                      <a:pt x="9" y="31"/>
                      <a:pt x="5" y="31"/>
                      <a:pt x="4" y="31"/>
                    </a:cubicBezTo>
                    <a:cubicBezTo>
                      <a:pt x="3" y="31"/>
                      <a:pt x="2" y="32"/>
                      <a:pt x="1" y="33"/>
                    </a:cubicBezTo>
                    <a:cubicBezTo>
                      <a:pt x="1" y="33"/>
                      <a:pt x="0" y="34"/>
                      <a:pt x="0" y="35"/>
                    </a:cubicBezTo>
                    <a:cubicBezTo>
                      <a:pt x="0" y="36"/>
                      <a:pt x="1" y="37"/>
                      <a:pt x="1" y="38"/>
                    </a:cubicBezTo>
                    <a:cubicBezTo>
                      <a:pt x="2" y="39"/>
                      <a:pt x="3" y="39"/>
                      <a:pt x="4" y="39"/>
                    </a:cubicBezTo>
                    <a:cubicBezTo>
                      <a:pt x="5" y="39"/>
                      <a:pt x="9" y="40"/>
                      <a:pt x="13" y="40"/>
                    </a:cubicBezTo>
                    <a:cubicBezTo>
                      <a:pt x="14" y="43"/>
                      <a:pt x="15" y="45"/>
                      <a:pt x="16" y="47"/>
                    </a:cubicBezTo>
                    <a:cubicBezTo>
                      <a:pt x="13" y="51"/>
                      <a:pt x="11" y="54"/>
                      <a:pt x="10" y="55"/>
                    </a:cubicBezTo>
                    <a:cubicBezTo>
                      <a:pt x="9" y="56"/>
                      <a:pt x="9" y="57"/>
                      <a:pt x="9" y="58"/>
                    </a:cubicBezTo>
                    <a:cubicBezTo>
                      <a:pt x="9" y="59"/>
                      <a:pt x="10" y="59"/>
                      <a:pt x="10" y="60"/>
                    </a:cubicBezTo>
                    <a:cubicBezTo>
                      <a:pt x="11" y="61"/>
                      <a:pt x="12" y="61"/>
                      <a:pt x="13" y="61"/>
                    </a:cubicBezTo>
                    <a:cubicBezTo>
                      <a:pt x="14" y="61"/>
                      <a:pt x="15" y="61"/>
                      <a:pt x="16" y="61"/>
                    </a:cubicBezTo>
                    <a:cubicBezTo>
                      <a:pt x="17" y="60"/>
                      <a:pt x="20" y="57"/>
                      <a:pt x="23" y="54"/>
                    </a:cubicBezTo>
                    <a:cubicBezTo>
                      <a:pt x="25" y="56"/>
                      <a:pt x="28" y="57"/>
                      <a:pt x="30" y="57"/>
                    </a:cubicBezTo>
                    <a:cubicBezTo>
                      <a:pt x="31" y="62"/>
                      <a:pt x="31" y="66"/>
                      <a:pt x="31" y="67"/>
                    </a:cubicBezTo>
                    <a:cubicBezTo>
                      <a:pt x="31" y="68"/>
                      <a:pt x="32" y="69"/>
                      <a:pt x="33" y="70"/>
                    </a:cubicBezTo>
                    <a:cubicBezTo>
                      <a:pt x="33" y="70"/>
                      <a:pt x="34" y="71"/>
                      <a:pt x="35" y="71"/>
                    </a:cubicBezTo>
                    <a:cubicBezTo>
                      <a:pt x="36" y="71"/>
                      <a:pt x="37" y="70"/>
                      <a:pt x="38" y="70"/>
                    </a:cubicBezTo>
                    <a:cubicBezTo>
                      <a:pt x="39" y="69"/>
                      <a:pt x="39" y="68"/>
                      <a:pt x="39" y="67"/>
                    </a:cubicBezTo>
                    <a:cubicBezTo>
                      <a:pt x="40" y="66"/>
                      <a:pt x="40" y="62"/>
                      <a:pt x="40" y="57"/>
                    </a:cubicBezTo>
                    <a:cubicBezTo>
                      <a:pt x="43" y="57"/>
                      <a:pt x="45" y="56"/>
                      <a:pt x="47" y="54"/>
                    </a:cubicBezTo>
                    <a:cubicBezTo>
                      <a:pt x="51" y="57"/>
                      <a:pt x="54" y="60"/>
                      <a:pt x="55" y="61"/>
                    </a:cubicBezTo>
                    <a:cubicBezTo>
                      <a:pt x="56" y="61"/>
                      <a:pt x="57" y="61"/>
                      <a:pt x="58" y="61"/>
                    </a:cubicBezTo>
                    <a:cubicBezTo>
                      <a:pt x="59" y="61"/>
                      <a:pt x="59" y="61"/>
                      <a:pt x="60" y="60"/>
                    </a:cubicBezTo>
                    <a:cubicBezTo>
                      <a:pt x="61" y="59"/>
                      <a:pt x="61" y="59"/>
                      <a:pt x="61" y="58"/>
                    </a:cubicBezTo>
                    <a:cubicBezTo>
                      <a:pt x="62" y="57"/>
                      <a:pt x="61" y="56"/>
                      <a:pt x="61" y="55"/>
                    </a:cubicBezTo>
                    <a:cubicBezTo>
                      <a:pt x="60" y="54"/>
                      <a:pt x="57" y="51"/>
                      <a:pt x="55" y="47"/>
                    </a:cubicBezTo>
                    <a:cubicBezTo>
                      <a:pt x="56" y="45"/>
                      <a:pt x="57" y="43"/>
                      <a:pt x="57" y="40"/>
                    </a:cubicBezTo>
                    <a:cubicBezTo>
                      <a:pt x="62" y="40"/>
                      <a:pt x="66" y="39"/>
                      <a:pt x="67" y="39"/>
                    </a:cubicBezTo>
                    <a:cubicBezTo>
                      <a:pt x="68" y="39"/>
                      <a:pt x="69" y="39"/>
                      <a:pt x="70" y="38"/>
                    </a:cubicBezTo>
                    <a:cubicBezTo>
                      <a:pt x="70" y="37"/>
                      <a:pt x="71" y="36"/>
                      <a:pt x="71" y="35"/>
                    </a:cubicBezTo>
                    <a:cubicBezTo>
                      <a:pt x="71" y="34"/>
                      <a:pt x="70" y="33"/>
                      <a:pt x="70" y="33"/>
                    </a:cubicBezTo>
                    <a:close/>
                    <a:moveTo>
                      <a:pt x="49" y="35"/>
                    </a:moveTo>
                    <a:cubicBezTo>
                      <a:pt x="49" y="43"/>
                      <a:pt x="43" y="49"/>
                      <a:pt x="35" y="49"/>
                    </a:cubicBezTo>
                    <a:cubicBezTo>
                      <a:pt x="28" y="49"/>
                      <a:pt x="22" y="43"/>
                      <a:pt x="22" y="35"/>
                    </a:cubicBezTo>
                    <a:cubicBezTo>
                      <a:pt x="22" y="28"/>
                      <a:pt x="28" y="22"/>
                      <a:pt x="35" y="22"/>
                    </a:cubicBezTo>
                    <a:cubicBezTo>
                      <a:pt x="43" y="22"/>
                      <a:pt x="49" y="28"/>
                      <a:pt x="49" y="35"/>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53" name="íṡľîḋê"/>
              <p:cNvSpPr/>
              <p:nvPr/>
            </p:nvSpPr>
            <p:spPr bwMode="auto">
              <a:xfrm>
                <a:off x="1640" y="1166"/>
                <a:ext cx="512" cy="512"/>
              </a:xfrm>
              <a:custGeom>
                <a:avLst/>
                <a:gdLst/>
                <a:ahLst/>
                <a:cxnLst>
                  <a:cxn ang="0">
                    <a:pos x="420" y="206"/>
                  </a:cxn>
                  <a:cxn ang="0">
                    <a:pos x="423" y="176"/>
                  </a:cxn>
                  <a:cxn ang="0">
                    <a:pos x="410" y="149"/>
                  </a:cxn>
                  <a:cxn ang="0">
                    <a:pos x="384" y="141"/>
                  </a:cxn>
                  <a:cxn ang="0">
                    <a:pos x="394" y="103"/>
                  </a:cxn>
                  <a:cxn ang="0">
                    <a:pos x="378" y="81"/>
                  </a:cxn>
                  <a:cxn ang="0">
                    <a:pos x="340" y="77"/>
                  </a:cxn>
                  <a:cxn ang="0">
                    <a:pos x="341" y="50"/>
                  </a:cxn>
                  <a:cxn ang="0">
                    <a:pos x="320" y="28"/>
                  </a:cxn>
                  <a:cxn ang="0">
                    <a:pos x="291" y="21"/>
                  </a:cxn>
                  <a:cxn ang="0">
                    <a:pos x="268" y="36"/>
                  </a:cxn>
                  <a:cxn ang="0">
                    <a:pos x="245" y="4"/>
                  </a:cxn>
                  <a:cxn ang="0">
                    <a:pos x="218" y="1"/>
                  </a:cxn>
                  <a:cxn ang="0">
                    <a:pos x="190" y="29"/>
                  </a:cxn>
                  <a:cxn ang="0">
                    <a:pos x="170" y="10"/>
                  </a:cxn>
                  <a:cxn ang="0">
                    <a:pos x="140" y="12"/>
                  </a:cxn>
                  <a:cxn ang="0">
                    <a:pos x="116" y="30"/>
                  </a:cxn>
                  <a:cxn ang="0">
                    <a:pos x="112" y="57"/>
                  </a:cxn>
                  <a:cxn ang="0">
                    <a:pos x="74" y="54"/>
                  </a:cxn>
                  <a:cxn ang="0">
                    <a:pos x="54" y="73"/>
                  </a:cxn>
                  <a:cxn ang="0">
                    <a:pos x="58" y="112"/>
                  </a:cxn>
                  <a:cxn ang="0">
                    <a:pos x="30" y="116"/>
                  </a:cxn>
                  <a:cxn ang="0">
                    <a:pos x="13" y="140"/>
                  </a:cxn>
                  <a:cxn ang="0">
                    <a:pos x="11" y="170"/>
                  </a:cxn>
                  <a:cxn ang="0">
                    <a:pos x="29" y="190"/>
                  </a:cxn>
                  <a:cxn ang="0">
                    <a:pos x="2" y="218"/>
                  </a:cxn>
                  <a:cxn ang="0">
                    <a:pos x="4" y="245"/>
                  </a:cxn>
                  <a:cxn ang="0">
                    <a:pos x="36" y="268"/>
                  </a:cxn>
                  <a:cxn ang="0">
                    <a:pos x="21" y="291"/>
                  </a:cxn>
                  <a:cxn ang="0">
                    <a:pos x="29" y="320"/>
                  </a:cxn>
                  <a:cxn ang="0">
                    <a:pos x="50" y="341"/>
                  </a:cxn>
                  <a:cxn ang="0">
                    <a:pos x="77" y="340"/>
                  </a:cxn>
                  <a:cxn ang="0">
                    <a:pos x="81" y="379"/>
                  </a:cxn>
                  <a:cxn ang="0">
                    <a:pos x="103" y="394"/>
                  </a:cxn>
                  <a:cxn ang="0">
                    <a:pos x="141" y="384"/>
                  </a:cxn>
                  <a:cxn ang="0">
                    <a:pos x="149" y="411"/>
                  </a:cxn>
                  <a:cxn ang="0">
                    <a:pos x="176" y="424"/>
                  </a:cxn>
                  <a:cxn ang="0">
                    <a:pos x="206" y="420"/>
                  </a:cxn>
                  <a:cxn ang="0">
                    <a:pos x="223" y="399"/>
                  </a:cxn>
                  <a:cxn ang="0">
                    <a:pos x="255" y="421"/>
                  </a:cxn>
                  <a:cxn ang="0">
                    <a:pos x="281" y="414"/>
                  </a:cxn>
                  <a:cxn ang="0">
                    <a:pos x="298" y="379"/>
                  </a:cxn>
                  <a:cxn ang="0">
                    <a:pos x="323" y="389"/>
                  </a:cxn>
                  <a:cxn ang="0">
                    <a:pos x="350" y="377"/>
                  </a:cxn>
                  <a:cxn ang="0">
                    <a:pos x="367" y="352"/>
                  </a:cxn>
                  <a:cxn ang="0">
                    <a:pos x="361" y="325"/>
                  </a:cxn>
                  <a:cxn ang="0">
                    <a:pos x="399" y="315"/>
                  </a:cxn>
                  <a:cxn ang="0">
                    <a:pos x="410" y="290"/>
                  </a:cxn>
                  <a:cxn ang="0">
                    <a:pos x="394" y="255"/>
                  </a:cxn>
                  <a:cxn ang="0">
                    <a:pos x="418" y="242"/>
                  </a:cxn>
                  <a:cxn ang="0">
                    <a:pos x="63" y="213"/>
                  </a:cxn>
                </a:cxnLst>
                <a:rect l="0" t="0" r="r" b="b"/>
                <a:pathLst>
                  <a:path w="427" h="427">
                    <a:moveTo>
                      <a:pt x="420" y="221"/>
                    </a:moveTo>
                    <a:cubicBezTo>
                      <a:pt x="422" y="220"/>
                      <a:pt x="424" y="219"/>
                      <a:pt x="425" y="218"/>
                    </a:cubicBezTo>
                    <a:cubicBezTo>
                      <a:pt x="426" y="217"/>
                      <a:pt x="427" y="215"/>
                      <a:pt x="427" y="213"/>
                    </a:cubicBezTo>
                    <a:cubicBezTo>
                      <a:pt x="427" y="211"/>
                      <a:pt x="426" y="210"/>
                      <a:pt x="425" y="208"/>
                    </a:cubicBezTo>
                    <a:cubicBezTo>
                      <a:pt x="424" y="207"/>
                      <a:pt x="422" y="206"/>
                      <a:pt x="420" y="206"/>
                    </a:cubicBezTo>
                    <a:cubicBezTo>
                      <a:pt x="418" y="206"/>
                      <a:pt x="408" y="205"/>
                      <a:pt x="399" y="204"/>
                    </a:cubicBezTo>
                    <a:cubicBezTo>
                      <a:pt x="398" y="199"/>
                      <a:pt x="398" y="195"/>
                      <a:pt x="397" y="190"/>
                    </a:cubicBezTo>
                    <a:cubicBezTo>
                      <a:pt x="406" y="188"/>
                      <a:pt x="416" y="185"/>
                      <a:pt x="418" y="184"/>
                    </a:cubicBezTo>
                    <a:cubicBezTo>
                      <a:pt x="420" y="184"/>
                      <a:pt x="422" y="183"/>
                      <a:pt x="422" y="181"/>
                    </a:cubicBezTo>
                    <a:cubicBezTo>
                      <a:pt x="423" y="180"/>
                      <a:pt x="424" y="178"/>
                      <a:pt x="423" y="176"/>
                    </a:cubicBezTo>
                    <a:cubicBezTo>
                      <a:pt x="423" y="174"/>
                      <a:pt x="422" y="173"/>
                      <a:pt x="421" y="172"/>
                    </a:cubicBezTo>
                    <a:cubicBezTo>
                      <a:pt x="419" y="170"/>
                      <a:pt x="418" y="170"/>
                      <a:pt x="416" y="170"/>
                    </a:cubicBezTo>
                    <a:cubicBezTo>
                      <a:pt x="414" y="170"/>
                      <a:pt x="403" y="171"/>
                      <a:pt x="394" y="172"/>
                    </a:cubicBezTo>
                    <a:cubicBezTo>
                      <a:pt x="393" y="167"/>
                      <a:pt x="392" y="163"/>
                      <a:pt x="391" y="159"/>
                    </a:cubicBezTo>
                    <a:cubicBezTo>
                      <a:pt x="399" y="155"/>
                      <a:pt x="408" y="150"/>
                      <a:pt x="410" y="149"/>
                    </a:cubicBezTo>
                    <a:cubicBezTo>
                      <a:pt x="412" y="148"/>
                      <a:pt x="413" y="147"/>
                      <a:pt x="414" y="145"/>
                    </a:cubicBezTo>
                    <a:cubicBezTo>
                      <a:pt x="414" y="144"/>
                      <a:pt x="414" y="142"/>
                      <a:pt x="414" y="140"/>
                    </a:cubicBezTo>
                    <a:cubicBezTo>
                      <a:pt x="413" y="138"/>
                      <a:pt x="412" y="137"/>
                      <a:pt x="410" y="136"/>
                    </a:cubicBezTo>
                    <a:cubicBezTo>
                      <a:pt x="409" y="135"/>
                      <a:pt x="407" y="135"/>
                      <a:pt x="405" y="135"/>
                    </a:cubicBezTo>
                    <a:cubicBezTo>
                      <a:pt x="403" y="136"/>
                      <a:pt x="393" y="138"/>
                      <a:pt x="384" y="141"/>
                    </a:cubicBezTo>
                    <a:cubicBezTo>
                      <a:pt x="382" y="137"/>
                      <a:pt x="380" y="133"/>
                      <a:pt x="378" y="129"/>
                    </a:cubicBezTo>
                    <a:cubicBezTo>
                      <a:pt x="386" y="123"/>
                      <a:pt x="394" y="117"/>
                      <a:pt x="396" y="116"/>
                    </a:cubicBezTo>
                    <a:cubicBezTo>
                      <a:pt x="398" y="115"/>
                      <a:pt x="399" y="113"/>
                      <a:pt x="399" y="112"/>
                    </a:cubicBezTo>
                    <a:cubicBezTo>
                      <a:pt x="399" y="110"/>
                      <a:pt x="399" y="108"/>
                      <a:pt x="398" y="106"/>
                    </a:cubicBezTo>
                    <a:cubicBezTo>
                      <a:pt x="397" y="105"/>
                      <a:pt x="396" y="104"/>
                      <a:pt x="394" y="103"/>
                    </a:cubicBezTo>
                    <a:cubicBezTo>
                      <a:pt x="392" y="102"/>
                      <a:pt x="390" y="102"/>
                      <a:pt x="389" y="103"/>
                    </a:cubicBezTo>
                    <a:cubicBezTo>
                      <a:pt x="387" y="104"/>
                      <a:pt x="377" y="108"/>
                      <a:pt x="369" y="112"/>
                    </a:cubicBezTo>
                    <a:cubicBezTo>
                      <a:pt x="367" y="108"/>
                      <a:pt x="364" y="105"/>
                      <a:pt x="361" y="101"/>
                    </a:cubicBezTo>
                    <a:cubicBezTo>
                      <a:pt x="368" y="94"/>
                      <a:pt x="375" y="87"/>
                      <a:pt x="377" y="86"/>
                    </a:cubicBezTo>
                    <a:cubicBezTo>
                      <a:pt x="378" y="84"/>
                      <a:pt x="378" y="83"/>
                      <a:pt x="378" y="81"/>
                    </a:cubicBezTo>
                    <a:cubicBezTo>
                      <a:pt x="378" y="79"/>
                      <a:pt x="378" y="77"/>
                      <a:pt x="377" y="76"/>
                    </a:cubicBezTo>
                    <a:cubicBezTo>
                      <a:pt x="375" y="74"/>
                      <a:pt x="374" y="74"/>
                      <a:pt x="372" y="73"/>
                    </a:cubicBezTo>
                    <a:cubicBezTo>
                      <a:pt x="370" y="73"/>
                      <a:pt x="369" y="73"/>
                      <a:pt x="367" y="74"/>
                    </a:cubicBezTo>
                    <a:cubicBezTo>
                      <a:pt x="365" y="75"/>
                      <a:pt x="357" y="81"/>
                      <a:pt x="349" y="87"/>
                    </a:cubicBezTo>
                    <a:cubicBezTo>
                      <a:pt x="346" y="83"/>
                      <a:pt x="343" y="80"/>
                      <a:pt x="340" y="77"/>
                    </a:cubicBezTo>
                    <a:cubicBezTo>
                      <a:pt x="345" y="69"/>
                      <a:pt x="351" y="61"/>
                      <a:pt x="352" y="59"/>
                    </a:cubicBezTo>
                    <a:cubicBezTo>
                      <a:pt x="353" y="58"/>
                      <a:pt x="353" y="56"/>
                      <a:pt x="353" y="54"/>
                    </a:cubicBezTo>
                    <a:cubicBezTo>
                      <a:pt x="353" y="52"/>
                      <a:pt x="352" y="51"/>
                      <a:pt x="350" y="50"/>
                    </a:cubicBezTo>
                    <a:cubicBezTo>
                      <a:pt x="349" y="48"/>
                      <a:pt x="347" y="48"/>
                      <a:pt x="345" y="48"/>
                    </a:cubicBezTo>
                    <a:cubicBezTo>
                      <a:pt x="344" y="48"/>
                      <a:pt x="342" y="48"/>
                      <a:pt x="341" y="50"/>
                    </a:cubicBezTo>
                    <a:cubicBezTo>
                      <a:pt x="339" y="51"/>
                      <a:pt x="332" y="58"/>
                      <a:pt x="325" y="65"/>
                    </a:cubicBezTo>
                    <a:cubicBezTo>
                      <a:pt x="322" y="62"/>
                      <a:pt x="318" y="60"/>
                      <a:pt x="314" y="57"/>
                    </a:cubicBezTo>
                    <a:cubicBezTo>
                      <a:pt x="318" y="49"/>
                      <a:pt x="322" y="39"/>
                      <a:pt x="323" y="37"/>
                    </a:cubicBezTo>
                    <a:cubicBezTo>
                      <a:pt x="324" y="36"/>
                      <a:pt x="324" y="34"/>
                      <a:pt x="323" y="32"/>
                    </a:cubicBezTo>
                    <a:cubicBezTo>
                      <a:pt x="323" y="31"/>
                      <a:pt x="322" y="29"/>
                      <a:pt x="320" y="28"/>
                    </a:cubicBezTo>
                    <a:cubicBezTo>
                      <a:pt x="318" y="27"/>
                      <a:pt x="317" y="27"/>
                      <a:pt x="315" y="27"/>
                    </a:cubicBezTo>
                    <a:cubicBezTo>
                      <a:pt x="313" y="28"/>
                      <a:pt x="311" y="28"/>
                      <a:pt x="310" y="30"/>
                    </a:cubicBezTo>
                    <a:cubicBezTo>
                      <a:pt x="309" y="32"/>
                      <a:pt x="303" y="40"/>
                      <a:pt x="298" y="48"/>
                    </a:cubicBezTo>
                    <a:cubicBezTo>
                      <a:pt x="294" y="46"/>
                      <a:pt x="290" y="44"/>
                      <a:pt x="286" y="42"/>
                    </a:cubicBezTo>
                    <a:cubicBezTo>
                      <a:pt x="288" y="33"/>
                      <a:pt x="290" y="23"/>
                      <a:pt x="291" y="21"/>
                    </a:cubicBezTo>
                    <a:cubicBezTo>
                      <a:pt x="291" y="19"/>
                      <a:pt x="291" y="17"/>
                      <a:pt x="290" y="16"/>
                    </a:cubicBezTo>
                    <a:cubicBezTo>
                      <a:pt x="289" y="14"/>
                      <a:pt x="288" y="13"/>
                      <a:pt x="286" y="12"/>
                    </a:cubicBezTo>
                    <a:cubicBezTo>
                      <a:pt x="284" y="12"/>
                      <a:pt x="283" y="12"/>
                      <a:pt x="281" y="12"/>
                    </a:cubicBezTo>
                    <a:cubicBezTo>
                      <a:pt x="279" y="13"/>
                      <a:pt x="278" y="14"/>
                      <a:pt x="277" y="16"/>
                    </a:cubicBezTo>
                    <a:cubicBezTo>
                      <a:pt x="276" y="18"/>
                      <a:pt x="272" y="27"/>
                      <a:pt x="268" y="36"/>
                    </a:cubicBezTo>
                    <a:cubicBezTo>
                      <a:pt x="264" y="34"/>
                      <a:pt x="259" y="33"/>
                      <a:pt x="255" y="32"/>
                    </a:cubicBezTo>
                    <a:cubicBezTo>
                      <a:pt x="255" y="23"/>
                      <a:pt x="256" y="12"/>
                      <a:pt x="256" y="10"/>
                    </a:cubicBezTo>
                    <a:cubicBezTo>
                      <a:pt x="257" y="8"/>
                      <a:pt x="256" y="7"/>
                      <a:pt x="255" y="5"/>
                    </a:cubicBezTo>
                    <a:cubicBezTo>
                      <a:pt x="254" y="4"/>
                      <a:pt x="252" y="3"/>
                      <a:pt x="250" y="3"/>
                    </a:cubicBezTo>
                    <a:cubicBezTo>
                      <a:pt x="248" y="2"/>
                      <a:pt x="247" y="3"/>
                      <a:pt x="245" y="4"/>
                    </a:cubicBezTo>
                    <a:cubicBezTo>
                      <a:pt x="244" y="5"/>
                      <a:pt x="242" y="6"/>
                      <a:pt x="242" y="8"/>
                    </a:cubicBezTo>
                    <a:cubicBezTo>
                      <a:pt x="241" y="10"/>
                      <a:pt x="239" y="20"/>
                      <a:pt x="236" y="29"/>
                    </a:cubicBezTo>
                    <a:cubicBezTo>
                      <a:pt x="232" y="28"/>
                      <a:pt x="227" y="28"/>
                      <a:pt x="223" y="28"/>
                    </a:cubicBezTo>
                    <a:cubicBezTo>
                      <a:pt x="222" y="18"/>
                      <a:pt x="221" y="8"/>
                      <a:pt x="221" y="6"/>
                    </a:cubicBezTo>
                    <a:cubicBezTo>
                      <a:pt x="220" y="4"/>
                      <a:pt x="220" y="2"/>
                      <a:pt x="218" y="1"/>
                    </a:cubicBezTo>
                    <a:cubicBezTo>
                      <a:pt x="217" y="0"/>
                      <a:pt x="215" y="0"/>
                      <a:pt x="213" y="0"/>
                    </a:cubicBezTo>
                    <a:cubicBezTo>
                      <a:pt x="211" y="0"/>
                      <a:pt x="210" y="0"/>
                      <a:pt x="208" y="1"/>
                    </a:cubicBezTo>
                    <a:cubicBezTo>
                      <a:pt x="207" y="2"/>
                      <a:pt x="206" y="4"/>
                      <a:pt x="206" y="6"/>
                    </a:cubicBezTo>
                    <a:cubicBezTo>
                      <a:pt x="206" y="8"/>
                      <a:pt x="205" y="18"/>
                      <a:pt x="204" y="28"/>
                    </a:cubicBezTo>
                    <a:cubicBezTo>
                      <a:pt x="199" y="28"/>
                      <a:pt x="195" y="28"/>
                      <a:pt x="190" y="29"/>
                    </a:cubicBezTo>
                    <a:cubicBezTo>
                      <a:pt x="188" y="20"/>
                      <a:pt x="185" y="10"/>
                      <a:pt x="185" y="8"/>
                    </a:cubicBezTo>
                    <a:cubicBezTo>
                      <a:pt x="184" y="6"/>
                      <a:pt x="183" y="5"/>
                      <a:pt x="181" y="4"/>
                    </a:cubicBezTo>
                    <a:cubicBezTo>
                      <a:pt x="180" y="3"/>
                      <a:pt x="178" y="2"/>
                      <a:pt x="176" y="3"/>
                    </a:cubicBezTo>
                    <a:cubicBezTo>
                      <a:pt x="174" y="3"/>
                      <a:pt x="173" y="4"/>
                      <a:pt x="172" y="5"/>
                    </a:cubicBezTo>
                    <a:cubicBezTo>
                      <a:pt x="171" y="7"/>
                      <a:pt x="170" y="8"/>
                      <a:pt x="170" y="10"/>
                    </a:cubicBezTo>
                    <a:cubicBezTo>
                      <a:pt x="170" y="12"/>
                      <a:pt x="171" y="23"/>
                      <a:pt x="172" y="32"/>
                    </a:cubicBezTo>
                    <a:cubicBezTo>
                      <a:pt x="167" y="33"/>
                      <a:pt x="163" y="34"/>
                      <a:pt x="159" y="36"/>
                    </a:cubicBezTo>
                    <a:cubicBezTo>
                      <a:pt x="155" y="27"/>
                      <a:pt x="150" y="18"/>
                      <a:pt x="149" y="16"/>
                    </a:cubicBezTo>
                    <a:cubicBezTo>
                      <a:pt x="149" y="14"/>
                      <a:pt x="147" y="13"/>
                      <a:pt x="146" y="12"/>
                    </a:cubicBezTo>
                    <a:cubicBezTo>
                      <a:pt x="144" y="12"/>
                      <a:pt x="142" y="12"/>
                      <a:pt x="140" y="12"/>
                    </a:cubicBezTo>
                    <a:cubicBezTo>
                      <a:pt x="139" y="13"/>
                      <a:pt x="137" y="14"/>
                      <a:pt x="136" y="16"/>
                    </a:cubicBezTo>
                    <a:cubicBezTo>
                      <a:pt x="135" y="17"/>
                      <a:pt x="135" y="19"/>
                      <a:pt x="136" y="21"/>
                    </a:cubicBezTo>
                    <a:cubicBezTo>
                      <a:pt x="136" y="23"/>
                      <a:pt x="139" y="33"/>
                      <a:pt x="141" y="42"/>
                    </a:cubicBezTo>
                    <a:cubicBezTo>
                      <a:pt x="137" y="44"/>
                      <a:pt x="133" y="46"/>
                      <a:pt x="129" y="48"/>
                    </a:cubicBezTo>
                    <a:cubicBezTo>
                      <a:pt x="123" y="40"/>
                      <a:pt x="117" y="32"/>
                      <a:pt x="116" y="30"/>
                    </a:cubicBezTo>
                    <a:cubicBezTo>
                      <a:pt x="115" y="28"/>
                      <a:pt x="113" y="28"/>
                      <a:pt x="112" y="27"/>
                    </a:cubicBezTo>
                    <a:cubicBezTo>
                      <a:pt x="110" y="27"/>
                      <a:pt x="108" y="27"/>
                      <a:pt x="107" y="28"/>
                    </a:cubicBezTo>
                    <a:cubicBezTo>
                      <a:pt x="105" y="29"/>
                      <a:pt x="104" y="31"/>
                      <a:pt x="103" y="32"/>
                    </a:cubicBezTo>
                    <a:cubicBezTo>
                      <a:pt x="103" y="34"/>
                      <a:pt x="103" y="36"/>
                      <a:pt x="103" y="37"/>
                    </a:cubicBezTo>
                    <a:cubicBezTo>
                      <a:pt x="104" y="39"/>
                      <a:pt x="109" y="49"/>
                      <a:pt x="112" y="57"/>
                    </a:cubicBezTo>
                    <a:cubicBezTo>
                      <a:pt x="109" y="60"/>
                      <a:pt x="105" y="62"/>
                      <a:pt x="101" y="65"/>
                    </a:cubicBezTo>
                    <a:cubicBezTo>
                      <a:pt x="95" y="58"/>
                      <a:pt x="87" y="51"/>
                      <a:pt x="86" y="50"/>
                    </a:cubicBezTo>
                    <a:cubicBezTo>
                      <a:pt x="85" y="48"/>
                      <a:pt x="83" y="48"/>
                      <a:pt x="81" y="48"/>
                    </a:cubicBezTo>
                    <a:cubicBezTo>
                      <a:pt x="79" y="48"/>
                      <a:pt x="78" y="48"/>
                      <a:pt x="76" y="50"/>
                    </a:cubicBezTo>
                    <a:cubicBezTo>
                      <a:pt x="75" y="51"/>
                      <a:pt x="74" y="52"/>
                      <a:pt x="74" y="54"/>
                    </a:cubicBezTo>
                    <a:cubicBezTo>
                      <a:pt x="73" y="56"/>
                      <a:pt x="74" y="58"/>
                      <a:pt x="75" y="59"/>
                    </a:cubicBezTo>
                    <a:cubicBezTo>
                      <a:pt x="76" y="61"/>
                      <a:pt x="82" y="69"/>
                      <a:pt x="87" y="77"/>
                    </a:cubicBezTo>
                    <a:cubicBezTo>
                      <a:pt x="84" y="80"/>
                      <a:pt x="81" y="83"/>
                      <a:pt x="77" y="87"/>
                    </a:cubicBezTo>
                    <a:cubicBezTo>
                      <a:pt x="70" y="81"/>
                      <a:pt x="61" y="75"/>
                      <a:pt x="60" y="74"/>
                    </a:cubicBezTo>
                    <a:cubicBezTo>
                      <a:pt x="58" y="73"/>
                      <a:pt x="56" y="73"/>
                      <a:pt x="54" y="73"/>
                    </a:cubicBezTo>
                    <a:cubicBezTo>
                      <a:pt x="53" y="74"/>
                      <a:pt x="51" y="74"/>
                      <a:pt x="50" y="76"/>
                    </a:cubicBezTo>
                    <a:cubicBezTo>
                      <a:pt x="49" y="77"/>
                      <a:pt x="48" y="79"/>
                      <a:pt x="48" y="81"/>
                    </a:cubicBezTo>
                    <a:cubicBezTo>
                      <a:pt x="48" y="83"/>
                      <a:pt x="49" y="84"/>
                      <a:pt x="50" y="86"/>
                    </a:cubicBezTo>
                    <a:cubicBezTo>
                      <a:pt x="51" y="87"/>
                      <a:pt x="59" y="94"/>
                      <a:pt x="65" y="101"/>
                    </a:cubicBezTo>
                    <a:cubicBezTo>
                      <a:pt x="63" y="105"/>
                      <a:pt x="60" y="108"/>
                      <a:pt x="58" y="112"/>
                    </a:cubicBezTo>
                    <a:cubicBezTo>
                      <a:pt x="49" y="108"/>
                      <a:pt x="40" y="104"/>
                      <a:pt x="38" y="103"/>
                    </a:cubicBezTo>
                    <a:cubicBezTo>
                      <a:pt x="36" y="102"/>
                      <a:pt x="34" y="102"/>
                      <a:pt x="33" y="103"/>
                    </a:cubicBezTo>
                    <a:cubicBezTo>
                      <a:pt x="31" y="104"/>
                      <a:pt x="29" y="105"/>
                      <a:pt x="29" y="106"/>
                    </a:cubicBezTo>
                    <a:cubicBezTo>
                      <a:pt x="28" y="108"/>
                      <a:pt x="27" y="110"/>
                      <a:pt x="28" y="112"/>
                    </a:cubicBezTo>
                    <a:cubicBezTo>
                      <a:pt x="28" y="113"/>
                      <a:pt x="29" y="115"/>
                      <a:pt x="30" y="116"/>
                    </a:cubicBezTo>
                    <a:cubicBezTo>
                      <a:pt x="32" y="117"/>
                      <a:pt x="41" y="123"/>
                      <a:pt x="48" y="129"/>
                    </a:cubicBezTo>
                    <a:cubicBezTo>
                      <a:pt x="46" y="133"/>
                      <a:pt x="44" y="137"/>
                      <a:pt x="42" y="141"/>
                    </a:cubicBezTo>
                    <a:cubicBezTo>
                      <a:pt x="33" y="138"/>
                      <a:pt x="23" y="136"/>
                      <a:pt x="21" y="135"/>
                    </a:cubicBezTo>
                    <a:cubicBezTo>
                      <a:pt x="20" y="135"/>
                      <a:pt x="18" y="135"/>
                      <a:pt x="16" y="136"/>
                    </a:cubicBezTo>
                    <a:cubicBezTo>
                      <a:pt x="15" y="137"/>
                      <a:pt x="13" y="138"/>
                      <a:pt x="13" y="140"/>
                    </a:cubicBezTo>
                    <a:cubicBezTo>
                      <a:pt x="12" y="142"/>
                      <a:pt x="12" y="144"/>
                      <a:pt x="13" y="145"/>
                    </a:cubicBezTo>
                    <a:cubicBezTo>
                      <a:pt x="13" y="147"/>
                      <a:pt x="15" y="148"/>
                      <a:pt x="16" y="149"/>
                    </a:cubicBezTo>
                    <a:cubicBezTo>
                      <a:pt x="18" y="150"/>
                      <a:pt x="28" y="155"/>
                      <a:pt x="36" y="159"/>
                    </a:cubicBezTo>
                    <a:cubicBezTo>
                      <a:pt x="35" y="163"/>
                      <a:pt x="33" y="167"/>
                      <a:pt x="32" y="172"/>
                    </a:cubicBezTo>
                    <a:cubicBezTo>
                      <a:pt x="23" y="171"/>
                      <a:pt x="13" y="170"/>
                      <a:pt x="11" y="170"/>
                    </a:cubicBezTo>
                    <a:cubicBezTo>
                      <a:pt x="9" y="170"/>
                      <a:pt x="7" y="170"/>
                      <a:pt x="6" y="172"/>
                    </a:cubicBezTo>
                    <a:cubicBezTo>
                      <a:pt x="4" y="173"/>
                      <a:pt x="4" y="174"/>
                      <a:pt x="3" y="176"/>
                    </a:cubicBezTo>
                    <a:cubicBezTo>
                      <a:pt x="3" y="178"/>
                      <a:pt x="3" y="180"/>
                      <a:pt x="4" y="181"/>
                    </a:cubicBezTo>
                    <a:cubicBezTo>
                      <a:pt x="5" y="183"/>
                      <a:pt x="6" y="184"/>
                      <a:pt x="8" y="184"/>
                    </a:cubicBezTo>
                    <a:cubicBezTo>
                      <a:pt x="10" y="185"/>
                      <a:pt x="20" y="188"/>
                      <a:pt x="29" y="190"/>
                    </a:cubicBezTo>
                    <a:cubicBezTo>
                      <a:pt x="29" y="195"/>
                      <a:pt x="28" y="199"/>
                      <a:pt x="28" y="204"/>
                    </a:cubicBezTo>
                    <a:cubicBezTo>
                      <a:pt x="19" y="205"/>
                      <a:pt x="8" y="206"/>
                      <a:pt x="6" y="206"/>
                    </a:cubicBezTo>
                    <a:cubicBezTo>
                      <a:pt x="5" y="206"/>
                      <a:pt x="3" y="207"/>
                      <a:pt x="2" y="208"/>
                    </a:cubicBezTo>
                    <a:cubicBezTo>
                      <a:pt x="1" y="210"/>
                      <a:pt x="0" y="211"/>
                      <a:pt x="0" y="213"/>
                    </a:cubicBezTo>
                    <a:cubicBezTo>
                      <a:pt x="0" y="215"/>
                      <a:pt x="1" y="217"/>
                      <a:pt x="2" y="218"/>
                    </a:cubicBezTo>
                    <a:cubicBezTo>
                      <a:pt x="3" y="219"/>
                      <a:pt x="5" y="220"/>
                      <a:pt x="6" y="221"/>
                    </a:cubicBezTo>
                    <a:cubicBezTo>
                      <a:pt x="8" y="221"/>
                      <a:pt x="19" y="222"/>
                      <a:pt x="28" y="223"/>
                    </a:cubicBezTo>
                    <a:cubicBezTo>
                      <a:pt x="28" y="227"/>
                      <a:pt x="29" y="232"/>
                      <a:pt x="29" y="236"/>
                    </a:cubicBezTo>
                    <a:cubicBezTo>
                      <a:pt x="20" y="239"/>
                      <a:pt x="10" y="241"/>
                      <a:pt x="8" y="242"/>
                    </a:cubicBezTo>
                    <a:cubicBezTo>
                      <a:pt x="6" y="242"/>
                      <a:pt x="5" y="244"/>
                      <a:pt x="4" y="245"/>
                    </a:cubicBezTo>
                    <a:cubicBezTo>
                      <a:pt x="3" y="247"/>
                      <a:pt x="3" y="248"/>
                      <a:pt x="3" y="250"/>
                    </a:cubicBezTo>
                    <a:cubicBezTo>
                      <a:pt x="4" y="252"/>
                      <a:pt x="4" y="254"/>
                      <a:pt x="6" y="255"/>
                    </a:cubicBezTo>
                    <a:cubicBezTo>
                      <a:pt x="7" y="256"/>
                      <a:pt x="9" y="257"/>
                      <a:pt x="11" y="256"/>
                    </a:cubicBezTo>
                    <a:cubicBezTo>
                      <a:pt x="13" y="256"/>
                      <a:pt x="23" y="255"/>
                      <a:pt x="32" y="255"/>
                    </a:cubicBezTo>
                    <a:cubicBezTo>
                      <a:pt x="33" y="259"/>
                      <a:pt x="35" y="264"/>
                      <a:pt x="36" y="268"/>
                    </a:cubicBezTo>
                    <a:cubicBezTo>
                      <a:pt x="28" y="272"/>
                      <a:pt x="18" y="276"/>
                      <a:pt x="16" y="277"/>
                    </a:cubicBezTo>
                    <a:cubicBezTo>
                      <a:pt x="15" y="278"/>
                      <a:pt x="13" y="279"/>
                      <a:pt x="13" y="281"/>
                    </a:cubicBezTo>
                    <a:cubicBezTo>
                      <a:pt x="12" y="283"/>
                      <a:pt x="12" y="285"/>
                      <a:pt x="13" y="286"/>
                    </a:cubicBezTo>
                    <a:cubicBezTo>
                      <a:pt x="13" y="288"/>
                      <a:pt x="15" y="289"/>
                      <a:pt x="16" y="290"/>
                    </a:cubicBezTo>
                    <a:cubicBezTo>
                      <a:pt x="18" y="291"/>
                      <a:pt x="20" y="292"/>
                      <a:pt x="21" y="291"/>
                    </a:cubicBezTo>
                    <a:cubicBezTo>
                      <a:pt x="23" y="290"/>
                      <a:pt x="33" y="288"/>
                      <a:pt x="42" y="286"/>
                    </a:cubicBezTo>
                    <a:cubicBezTo>
                      <a:pt x="44" y="290"/>
                      <a:pt x="46" y="294"/>
                      <a:pt x="48" y="298"/>
                    </a:cubicBezTo>
                    <a:cubicBezTo>
                      <a:pt x="41" y="303"/>
                      <a:pt x="32" y="309"/>
                      <a:pt x="30" y="310"/>
                    </a:cubicBezTo>
                    <a:cubicBezTo>
                      <a:pt x="29" y="312"/>
                      <a:pt x="28" y="313"/>
                      <a:pt x="28" y="315"/>
                    </a:cubicBezTo>
                    <a:cubicBezTo>
                      <a:pt x="27" y="317"/>
                      <a:pt x="28" y="318"/>
                      <a:pt x="29" y="320"/>
                    </a:cubicBezTo>
                    <a:cubicBezTo>
                      <a:pt x="29" y="322"/>
                      <a:pt x="31" y="323"/>
                      <a:pt x="33" y="323"/>
                    </a:cubicBezTo>
                    <a:cubicBezTo>
                      <a:pt x="34" y="324"/>
                      <a:pt x="36" y="324"/>
                      <a:pt x="38" y="323"/>
                    </a:cubicBezTo>
                    <a:cubicBezTo>
                      <a:pt x="40" y="322"/>
                      <a:pt x="49" y="318"/>
                      <a:pt x="58" y="314"/>
                    </a:cubicBezTo>
                    <a:cubicBezTo>
                      <a:pt x="60" y="318"/>
                      <a:pt x="63" y="322"/>
                      <a:pt x="65" y="325"/>
                    </a:cubicBezTo>
                    <a:cubicBezTo>
                      <a:pt x="59" y="332"/>
                      <a:pt x="51" y="339"/>
                      <a:pt x="50" y="341"/>
                    </a:cubicBezTo>
                    <a:cubicBezTo>
                      <a:pt x="49" y="342"/>
                      <a:pt x="48" y="344"/>
                      <a:pt x="48" y="346"/>
                    </a:cubicBezTo>
                    <a:cubicBezTo>
                      <a:pt x="48" y="347"/>
                      <a:pt x="49" y="349"/>
                      <a:pt x="50" y="351"/>
                    </a:cubicBezTo>
                    <a:cubicBezTo>
                      <a:pt x="51" y="352"/>
                      <a:pt x="53" y="353"/>
                      <a:pt x="54" y="353"/>
                    </a:cubicBezTo>
                    <a:cubicBezTo>
                      <a:pt x="56" y="353"/>
                      <a:pt x="58" y="353"/>
                      <a:pt x="60" y="352"/>
                    </a:cubicBezTo>
                    <a:cubicBezTo>
                      <a:pt x="61" y="351"/>
                      <a:pt x="70" y="345"/>
                      <a:pt x="77" y="340"/>
                    </a:cubicBezTo>
                    <a:cubicBezTo>
                      <a:pt x="81" y="343"/>
                      <a:pt x="84" y="346"/>
                      <a:pt x="87" y="349"/>
                    </a:cubicBezTo>
                    <a:cubicBezTo>
                      <a:pt x="82" y="357"/>
                      <a:pt x="76" y="366"/>
                      <a:pt x="75" y="367"/>
                    </a:cubicBezTo>
                    <a:cubicBezTo>
                      <a:pt x="74" y="369"/>
                      <a:pt x="73" y="371"/>
                      <a:pt x="74" y="372"/>
                    </a:cubicBezTo>
                    <a:cubicBezTo>
                      <a:pt x="74" y="374"/>
                      <a:pt x="75" y="376"/>
                      <a:pt x="76" y="377"/>
                    </a:cubicBezTo>
                    <a:cubicBezTo>
                      <a:pt x="78" y="378"/>
                      <a:pt x="79" y="379"/>
                      <a:pt x="81" y="379"/>
                    </a:cubicBezTo>
                    <a:cubicBezTo>
                      <a:pt x="83" y="379"/>
                      <a:pt x="85" y="378"/>
                      <a:pt x="86" y="377"/>
                    </a:cubicBezTo>
                    <a:cubicBezTo>
                      <a:pt x="87" y="375"/>
                      <a:pt x="95" y="368"/>
                      <a:pt x="101" y="361"/>
                    </a:cubicBezTo>
                    <a:cubicBezTo>
                      <a:pt x="105" y="364"/>
                      <a:pt x="109" y="367"/>
                      <a:pt x="112" y="369"/>
                    </a:cubicBezTo>
                    <a:cubicBezTo>
                      <a:pt x="109" y="378"/>
                      <a:pt x="104" y="387"/>
                      <a:pt x="103" y="389"/>
                    </a:cubicBezTo>
                    <a:cubicBezTo>
                      <a:pt x="103" y="391"/>
                      <a:pt x="103" y="393"/>
                      <a:pt x="103" y="394"/>
                    </a:cubicBezTo>
                    <a:cubicBezTo>
                      <a:pt x="104" y="396"/>
                      <a:pt x="105" y="397"/>
                      <a:pt x="107" y="398"/>
                    </a:cubicBezTo>
                    <a:cubicBezTo>
                      <a:pt x="108" y="399"/>
                      <a:pt x="110" y="399"/>
                      <a:pt x="112" y="399"/>
                    </a:cubicBezTo>
                    <a:cubicBezTo>
                      <a:pt x="113" y="399"/>
                      <a:pt x="115" y="398"/>
                      <a:pt x="116" y="396"/>
                    </a:cubicBezTo>
                    <a:cubicBezTo>
                      <a:pt x="117" y="395"/>
                      <a:pt x="123" y="386"/>
                      <a:pt x="129" y="379"/>
                    </a:cubicBezTo>
                    <a:cubicBezTo>
                      <a:pt x="133" y="381"/>
                      <a:pt x="137" y="383"/>
                      <a:pt x="141" y="384"/>
                    </a:cubicBezTo>
                    <a:cubicBezTo>
                      <a:pt x="139" y="393"/>
                      <a:pt x="136" y="403"/>
                      <a:pt x="136" y="405"/>
                    </a:cubicBezTo>
                    <a:cubicBezTo>
                      <a:pt x="135" y="407"/>
                      <a:pt x="135" y="409"/>
                      <a:pt x="136" y="411"/>
                    </a:cubicBezTo>
                    <a:cubicBezTo>
                      <a:pt x="137" y="412"/>
                      <a:pt x="139" y="413"/>
                      <a:pt x="140" y="414"/>
                    </a:cubicBezTo>
                    <a:cubicBezTo>
                      <a:pt x="142" y="415"/>
                      <a:pt x="144" y="415"/>
                      <a:pt x="146" y="414"/>
                    </a:cubicBezTo>
                    <a:cubicBezTo>
                      <a:pt x="147" y="413"/>
                      <a:pt x="149" y="412"/>
                      <a:pt x="149" y="411"/>
                    </a:cubicBezTo>
                    <a:cubicBezTo>
                      <a:pt x="150" y="409"/>
                      <a:pt x="155" y="399"/>
                      <a:pt x="159" y="391"/>
                    </a:cubicBezTo>
                    <a:cubicBezTo>
                      <a:pt x="163" y="392"/>
                      <a:pt x="167" y="393"/>
                      <a:pt x="172" y="394"/>
                    </a:cubicBezTo>
                    <a:cubicBezTo>
                      <a:pt x="171" y="404"/>
                      <a:pt x="170" y="414"/>
                      <a:pt x="170" y="416"/>
                    </a:cubicBezTo>
                    <a:cubicBezTo>
                      <a:pt x="170" y="418"/>
                      <a:pt x="171" y="420"/>
                      <a:pt x="172" y="421"/>
                    </a:cubicBezTo>
                    <a:cubicBezTo>
                      <a:pt x="173" y="422"/>
                      <a:pt x="174" y="423"/>
                      <a:pt x="176" y="424"/>
                    </a:cubicBezTo>
                    <a:cubicBezTo>
                      <a:pt x="178" y="424"/>
                      <a:pt x="180" y="424"/>
                      <a:pt x="181" y="423"/>
                    </a:cubicBezTo>
                    <a:cubicBezTo>
                      <a:pt x="183" y="422"/>
                      <a:pt x="184" y="420"/>
                      <a:pt x="185" y="419"/>
                    </a:cubicBezTo>
                    <a:cubicBezTo>
                      <a:pt x="185" y="417"/>
                      <a:pt x="188" y="407"/>
                      <a:pt x="190" y="398"/>
                    </a:cubicBezTo>
                    <a:cubicBezTo>
                      <a:pt x="195" y="398"/>
                      <a:pt x="199" y="399"/>
                      <a:pt x="204" y="399"/>
                    </a:cubicBezTo>
                    <a:cubicBezTo>
                      <a:pt x="205" y="408"/>
                      <a:pt x="206" y="418"/>
                      <a:pt x="206" y="420"/>
                    </a:cubicBezTo>
                    <a:cubicBezTo>
                      <a:pt x="206" y="422"/>
                      <a:pt x="207" y="424"/>
                      <a:pt x="208" y="425"/>
                    </a:cubicBezTo>
                    <a:cubicBezTo>
                      <a:pt x="210" y="426"/>
                      <a:pt x="211" y="427"/>
                      <a:pt x="213" y="427"/>
                    </a:cubicBezTo>
                    <a:cubicBezTo>
                      <a:pt x="215" y="427"/>
                      <a:pt x="217" y="426"/>
                      <a:pt x="218" y="425"/>
                    </a:cubicBezTo>
                    <a:cubicBezTo>
                      <a:pt x="220" y="424"/>
                      <a:pt x="220" y="422"/>
                      <a:pt x="221" y="420"/>
                    </a:cubicBezTo>
                    <a:cubicBezTo>
                      <a:pt x="221" y="418"/>
                      <a:pt x="222" y="408"/>
                      <a:pt x="223" y="399"/>
                    </a:cubicBezTo>
                    <a:cubicBezTo>
                      <a:pt x="227" y="399"/>
                      <a:pt x="232" y="398"/>
                      <a:pt x="236" y="398"/>
                    </a:cubicBezTo>
                    <a:cubicBezTo>
                      <a:pt x="239" y="407"/>
                      <a:pt x="241" y="417"/>
                      <a:pt x="242" y="419"/>
                    </a:cubicBezTo>
                    <a:cubicBezTo>
                      <a:pt x="242" y="420"/>
                      <a:pt x="244" y="422"/>
                      <a:pt x="245" y="423"/>
                    </a:cubicBezTo>
                    <a:cubicBezTo>
                      <a:pt x="247" y="424"/>
                      <a:pt x="248" y="424"/>
                      <a:pt x="250" y="424"/>
                    </a:cubicBezTo>
                    <a:cubicBezTo>
                      <a:pt x="252" y="423"/>
                      <a:pt x="254" y="422"/>
                      <a:pt x="255" y="421"/>
                    </a:cubicBezTo>
                    <a:cubicBezTo>
                      <a:pt x="256" y="420"/>
                      <a:pt x="257" y="418"/>
                      <a:pt x="256" y="416"/>
                    </a:cubicBezTo>
                    <a:cubicBezTo>
                      <a:pt x="256" y="414"/>
                      <a:pt x="255" y="404"/>
                      <a:pt x="255" y="394"/>
                    </a:cubicBezTo>
                    <a:cubicBezTo>
                      <a:pt x="259" y="393"/>
                      <a:pt x="264" y="392"/>
                      <a:pt x="268" y="391"/>
                    </a:cubicBezTo>
                    <a:cubicBezTo>
                      <a:pt x="272" y="399"/>
                      <a:pt x="276" y="409"/>
                      <a:pt x="277" y="411"/>
                    </a:cubicBezTo>
                    <a:cubicBezTo>
                      <a:pt x="278" y="412"/>
                      <a:pt x="279" y="413"/>
                      <a:pt x="281" y="414"/>
                    </a:cubicBezTo>
                    <a:cubicBezTo>
                      <a:pt x="283" y="415"/>
                      <a:pt x="284" y="415"/>
                      <a:pt x="286" y="414"/>
                    </a:cubicBezTo>
                    <a:cubicBezTo>
                      <a:pt x="288" y="413"/>
                      <a:pt x="289" y="412"/>
                      <a:pt x="290" y="411"/>
                    </a:cubicBezTo>
                    <a:cubicBezTo>
                      <a:pt x="291" y="409"/>
                      <a:pt x="291" y="407"/>
                      <a:pt x="291" y="405"/>
                    </a:cubicBezTo>
                    <a:cubicBezTo>
                      <a:pt x="290" y="403"/>
                      <a:pt x="288" y="393"/>
                      <a:pt x="286" y="384"/>
                    </a:cubicBezTo>
                    <a:cubicBezTo>
                      <a:pt x="290" y="383"/>
                      <a:pt x="294" y="381"/>
                      <a:pt x="298" y="379"/>
                    </a:cubicBezTo>
                    <a:cubicBezTo>
                      <a:pt x="303" y="386"/>
                      <a:pt x="309" y="395"/>
                      <a:pt x="310" y="396"/>
                    </a:cubicBezTo>
                    <a:cubicBezTo>
                      <a:pt x="311" y="398"/>
                      <a:pt x="313" y="399"/>
                      <a:pt x="315" y="399"/>
                    </a:cubicBezTo>
                    <a:cubicBezTo>
                      <a:pt x="317" y="399"/>
                      <a:pt x="318" y="399"/>
                      <a:pt x="320" y="398"/>
                    </a:cubicBezTo>
                    <a:cubicBezTo>
                      <a:pt x="322" y="397"/>
                      <a:pt x="323" y="396"/>
                      <a:pt x="323" y="394"/>
                    </a:cubicBezTo>
                    <a:cubicBezTo>
                      <a:pt x="324" y="393"/>
                      <a:pt x="324" y="391"/>
                      <a:pt x="323" y="389"/>
                    </a:cubicBezTo>
                    <a:cubicBezTo>
                      <a:pt x="322" y="387"/>
                      <a:pt x="318" y="378"/>
                      <a:pt x="314" y="369"/>
                    </a:cubicBezTo>
                    <a:cubicBezTo>
                      <a:pt x="318" y="367"/>
                      <a:pt x="322" y="364"/>
                      <a:pt x="325" y="361"/>
                    </a:cubicBezTo>
                    <a:cubicBezTo>
                      <a:pt x="332" y="368"/>
                      <a:pt x="339" y="375"/>
                      <a:pt x="341" y="377"/>
                    </a:cubicBezTo>
                    <a:cubicBezTo>
                      <a:pt x="342" y="378"/>
                      <a:pt x="344" y="379"/>
                      <a:pt x="345" y="379"/>
                    </a:cubicBezTo>
                    <a:cubicBezTo>
                      <a:pt x="347" y="379"/>
                      <a:pt x="349" y="378"/>
                      <a:pt x="350" y="377"/>
                    </a:cubicBezTo>
                    <a:cubicBezTo>
                      <a:pt x="352" y="376"/>
                      <a:pt x="353" y="374"/>
                      <a:pt x="353" y="372"/>
                    </a:cubicBezTo>
                    <a:cubicBezTo>
                      <a:pt x="353" y="371"/>
                      <a:pt x="353" y="369"/>
                      <a:pt x="352" y="367"/>
                    </a:cubicBezTo>
                    <a:cubicBezTo>
                      <a:pt x="351" y="366"/>
                      <a:pt x="345" y="357"/>
                      <a:pt x="340" y="349"/>
                    </a:cubicBezTo>
                    <a:cubicBezTo>
                      <a:pt x="343" y="346"/>
                      <a:pt x="346" y="343"/>
                      <a:pt x="349" y="340"/>
                    </a:cubicBezTo>
                    <a:cubicBezTo>
                      <a:pt x="357" y="345"/>
                      <a:pt x="365" y="351"/>
                      <a:pt x="367" y="352"/>
                    </a:cubicBezTo>
                    <a:cubicBezTo>
                      <a:pt x="369" y="353"/>
                      <a:pt x="370" y="353"/>
                      <a:pt x="372" y="353"/>
                    </a:cubicBezTo>
                    <a:cubicBezTo>
                      <a:pt x="374" y="353"/>
                      <a:pt x="375" y="352"/>
                      <a:pt x="377" y="351"/>
                    </a:cubicBezTo>
                    <a:cubicBezTo>
                      <a:pt x="378" y="349"/>
                      <a:pt x="378" y="347"/>
                      <a:pt x="378" y="346"/>
                    </a:cubicBezTo>
                    <a:cubicBezTo>
                      <a:pt x="378" y="344"/>
                      <a:pt x="378" y="342"/>
                      <a:pt x="377" y="341"/>
                    </a:cubicBezTo>
                    <a:cubicBezTo>
                      <a:pt x="375" y="339"/>
                      <a:pt x="368" y="332"/>
                      <a:pt x="361" y="325"/>
                    </a:cubicBezTo>
                    <a:cubicBezTo>
                      <a:pt x="364" y="322"/>
                      <a:pt x="367" y="318"/>
                      <a:pt x="369" y="314"/>
                    </a:cubicBezTo>
                    <a:cubicBezTo>
                      <a:pt x="377" y="318"/>
                      <a:pt x="387" y="322"/>
                      <a:pt x="389" y="323"/>
                    </a:cubicBezTo>
                    <a:cubicBezTo>
                      <a:pt x="390" y="324"/>
                      <a:pt x="392" y="324"/>
                      <a:pt x="394" y="323"/>
                    </a:cubicBezTo>
                    <a:cubicBezTo>
                      <a:pt x="396" y="323"/>
                      <a:pt x="397" y="322"/>
                      <a:pt x="398" y="320"/>
                    </a:cubicBezTo>
                    <a:cubicBezTo>
                      <a:pt x="399" y="318"/>
                      <a:pt x="399" y="317"/>
                      <a:pt x="399" y="315"/>
                    </a:cubicBezTo>
                    <a:cubicBezTo>
                      <a:pt x="399" y="313"/>
                      <a:pt x="398" y="312"/>
                      <a:pt x="396" y="310"/>
                    </a:cubicBezTo>
                    <a:cubicBezTo>
                      <a:pt x="394" y="309"/>
                      <a:pt x="386" y="303"/>
                      <a:pt x="378" y="298"/>
                    </a:cubicBezTo>
                    <a:cubicBezTo>
                      <a:pt x="380" y="294"/>
                      <a:pt x="382" y="290"/>
                      <a:pt x="384" y="286"/>
                    </a:cubicBezTo>
                    <a:cubicBezTo>
                      <a:pt x="393" y="288"/>
                      <a:pt x="403" y="291"/>
                      <a:pt x="405" y="291"/>
                    </a:cubicBezTo>
                    <a:cubicBezTo>
                      <a:pt x="407" y="292"/>
                      <a:pt x="409" y="291"/>
                      <a:pt x="410" y="290"/>
                    </a:cubicBezTo>
                    <a:cubicBezTo>
                      <a:pt x="412" y="289"/>
                      <a:pt x="413" y="288"/>
                      <a:pt x="414" y="286"/>
                    </a:cubicBezTo>
                    <a:cubicBezTo>
                      <a:pt x="414" y="285"/>
                      <a:pt x="414" y="283"/>
                      <a:pt x="414" y="281"/>
                    </a:cubicBezTo>
                    <a:cubicBezTo>
                      <a:pt x="413" y="279"/>
                      <a:pt x="412" y="278"/>
                      <a:pt x="410" y="277"/>
                    </a:cubicBezTo>
                    <a:cubicBezTo>
                      <a:pt x="408" y="276"/>
                      <a:pt x="399" y="272"/>
                      <a:pt x="391" y="268"/>
                    </a:cubicBezTo>
                    <a:cubicBezTo>
                      <a:pt x="392" y="264"/>
                      <a:pt x="393" y="259"/>
                      <a:pt x="394" y="255"/>
                    </a:cubicBezTo>
                    <a:cubicBezTo>
                      <a:pt x="403" y="255"/>
                      <a:pt x="414" y="256"/>
                      <a:pt x="416" y="256"/>
                    </a:cubicBezTo>
                    <a:cubicBezTo>
                      <a:pt x="418" y="257"/>
                      <a:pt x="419" y="256"/>
                      <a:pt x="421" y="255"/>
                    </a:cubicBezTo>
                    <a:cubicBezTo>
                      <a:pt x="422" y="254"/>
                      <a:pt x="423" y="252"/>
                      <a:pt x="423" y="250"/>
                    </a:cubicBezTo>
                    <a:cubicBezTo>
                      <a:pt x="424" y="248"/>
                      <a:pt x="423" y="247"/>
                      <a:pt x="422" y="245"/>
                    </a:cubicBezTo>
                    <a:cubicBezTo>
                      <a:pt x="422" y="244"/>
                      <a:pt x="420" y="242"/>
                      <a:pt x="418" y="242"/>
                    </a:cubicBezTo>
                    <a:cubicBezTo>
                      <a:pt x="416" y="241"/>
                      <a:pt x="406" y="239"/>
                      <a:pt x="397" y="236"/>
                    </a:cubicBezTo>
                    <a:cubicBezTo>
                      <a:pt x="398" y="232"/>
                      <a:pt x="398" y="227"/>
                      <a:pt x="399" y="223"/>
                    </a:cubicBezTo>
                    <a:cubicBezTo>
                      <a:pt x="408" y="222"/>
                      <a:pt x="418" y="221"/>
                      <a:pt x="420" y="221"/>
                    </a:cubicBezTo>
                    <a:close/>
                    <a:moveTo>
                      <a:pt x="213" y="363"/>
                    </a:moveTo>
                    <a:cubicBezTo>
                      <a:pt x="130" y="363"/>
                      <a:pt x="63" y="296"/>
                      <a:pt x="63" y="213"/>
                    </a:cubicBezTo>
                    <a:cubicBezTo>
                      <a:pt x="63" y="130"/>
                      <a:pt x="130" y="63"/>
                      <a:pt x="213" y="63"/>
                    </a:cubicBezTo>
                    <a:cubicBezTo>
                      <a:pt x="296" y="63"/>
                      <a:pt x="363" y="130"/>
                      <a:pt x="363" y="213"/>
                    </a:cubicBezTo>
                    <a:cubicBezTo>
                      <a:pt x="363" y="296"/>
                      <a:pt x="296" y="363"/>
                      <a:pt x="213" y="363"/>
                    </a:cubicBezTo>
                    <a:close/>
                  </a:path>
                </a:pathLst>
              </a:custGeom>
              <a:solidFill>
                <a:schemeClr val="accent2"/>
              </a:solidFill>
              <a:ln w="9525">
                <a:noFill/>
                <a:round/>
              </a:ln>
            </p:spPr>
            <p:txBody>
              <a:bodyPr wrap="square" lIns="91440" tIns="45720" rIns="91440" bIns="45720" anchor="ctr">
                <a:normAutofit/>
              </a:bodyPr>
              <a:lstStyle/>
              <a:p>
                <a:pPr algn="ctr"/>
              </a:p>
            </p:txBody>
          </p:sp>
          <p:sp>
            <p:nvSpPr>
              <p:cNvPr id="54" name="ï$ľîdè"/>
              <p:cNvSpPr/>
              <p:nvPr/>
            </p:nvSpPr>
            <p:spPr bwMode="auto">
              <a:xfrm>
                <a:off x="3483" y="1054"/>
                <a:ext cx="433" cy="435"/>
              </a:xfrm>
              <a:custGeom>
                <a:avLst/>
                <a:gdLst/>
                <a:ahLst/>
                <a:cxnLst>
                  <a:cxn ang="0">
                    <a:pos x="331" y="235"/>
                  </a:cxn>
                  <a:cxn ang="0">
                    <a:pos x="234" y="30"/>
                  </a:cxn>
                  <a:cxn ang="0">
                    <a:pos x="29" y="127"/>
                  </a:cxn>
                  <a:cxn ang="0">
                    <a:pos x="126" y="332"/>
                  </a:cxn>
                  <a:cxn ang="0">
                    <a:pos x="331" y="235"/>
                  </a:cxn>
                  <a:cxn ang="0">
                    <a:pos x="135" y="307"/>
                  </a:cxn>
                  <a:cxn ang="0">
                    <a:pos x="89" y="279"/>
                  </a:cxn>
                  <a:cxn ang="0">
                    <a:pos x="146" y="230"/>
                  </a:cxn>
                  <a:cxn ang="0">
                    <a:pos x="160" y="237"/>
                  </a:cxn>
                  <a:cxn ang="0">
                    <a:pos x="230" y="215"/>
                  </a:cxn>
                  <a:cxn ang="0">
                    <a:pos x="300" y="240"/>
                  </a:cxn>
                  <a:cxn ang="0">
                    <a:pos x="135" y="307"/>
                  </a:cxn>
                  <a:cxn ang="0">
                    <a:pos x="208" y="191"/>
                  </a:cxn>
                  <a:cxn ang="0">
                    <a:pos x="170" y="209"/>
                  </a:cxn>
                  <a:cxn ang="0">
                    <a:pos x="152" y="171"/>
                  </a:cxn>
                  <a:cxn ang="0">
                    <a:pos x="190" y="153"/>
                  </a:cxn>
                  <a:cxn ang="0">
                    <a:pos x="208" y="191"/>
                  </a:cxn>
                  <a:cxn ang="0">
                    <a:pos x="311" y="210"/>
                  </a:cxn>
                  <a:cxn ang="0">
                    <a:pos x="240" y="185"/>
                  </a:cxn>
                  <a:cxn ang="0">
                    <a:pos x="200" y="125"/>
                  </a:cxn>
                  <a:cxn ang="0">
                    <a:pos x="186" y="121"/>
                  </a:cxn>
                  <a:cxn ang="0">
                    <a:pos x="173" y="47"/>
                  </a:cxn>
                  <a:cxn ang="0">
                    <a:pos x="225" y="55"/>
                  </a:cxn>
                  <a:cxn ang="0">
                    <a:pos x="311" y="210"/>
                  </a:cxn>
                  <a:cxn ang="0">
                    <a:pos x="54" y="136"/>
                  </a:cxn>
                  <a:cxn ang="0">
                    <a:pos x="142" y="52"/>
                  </a:cxn>
                  <a:cxn ang="0">
                    <a:pos x="155" y="127"/>
                  </a:cxn>
                  <a:cxn ang="0">
                    <a:pos x="124" y="161"/>
                  </a:cxn>
                  <a:cxn ang="0">
                    <a:pos x="126" y="206"/>
                  </a:cxn>
                  <a:cxn ang="0">
                    <a:pos x="68" y="255"/>
                  </a:cxn>
                  <a:cxn ang="0">
                    <a:pos x="54" y="136"/>
                  </a:cxn>
                </a:cxnLst>
                <a:rect l="0" t="0" r="r" b="b"/>
                <a:pathLst>
                  <a:path w="361" h="362">
                    <a:moveTo>
                      <a:pt x="331" y="235"/>
                    </a:moveTo>
                    <a:cubicBezTo>
                      <a:pt x="361" y="152"/>
                      <a:pt x="317" y="60"/>
                      <a:pt x="234" y="30"/>
                    </a:cubicBezTo>
                    <a:cubicBezTo>
                      <a:pt x="151" y="0"/>
                      <a:pt x="59" y="43"/>
                      <a:pt x="29" y="127"/>
                    </a:cubicBezTo>
                    <a:cubicBezTo>
                      <a:pt x="0" y="210"/>
                      <a:pt x="43" y="302"/>
                      <a:pt x="126" y="332"/>
                    </a:cubicBezTo>
                    <a:cubicBezTo>
                      <a:pt x="209" y="362"/>
                      <a:pt x="301" y="319"/>
                      <a:pt x="331" y="235"/>
                    </a:cubicBezTo>
                    <a:close/>
                    <a:moveTo>
                      <a:pt x="135" y="307"/>
                    </a:moveTo>
                    <a:cubicBezTo>
                      <a:pt x="117" y="301"/>
                      <a:pt x="102" y="291"/>
                      <a:pt x="89" y="279"/>
                    </a:cubicBezTo>
                    <a:cubicBezTo>
                      <a:pt x="146" y="230"/>
                      <a:pt x="146" y="230"/>
                      <a:pt x="146" y="230"/>
                    </a:cubicBezTo>
                    <a:cubicBezTo>
                      <a:pt x="150" y="233"/>
                      <a:pt x="155" y="236"/>
                      <a:pt x="160" y="237"/>
                    </a:cubicBezTo>
                    <a:cubicBezTo>
                      <a:pt x="186" y="247"/>
                      <a:pt x="215" y="237"/>
                      <a:pt x="230" y="215"/>
                    </a:cubicBezTo>
                    <a:cubicBezTo>
                      <a:pt x="300" y="240"/>
                      <a:pt x="300" y="240"/>
                      <a:pt x="300" y="240"/>
                    </a:cubicBezTo>
                    <a:cubicBezTo>
                      <a:pt x="271" y="301"/>
                      <a:pt x="200" y="330"/>
                      <a:pt x="135" y="307"/>
                    </a:cubicBezTo>
                    <a:close/>
                    <a:moveTo>
                      <a:pt x="208" y="191"/>
                    </a:moveTo>
                    <a:cubicBezTo>
                      <a:pt x="203" y="207"/>
                      <a:pt x="186" y="215"/>
                      <a:pt x="170" y="209"/>
                    </a:cubicBezTo>
                    <a:cubicBezTo>
                      <a:pt x="155" y="203"/>
                      <a:pt x="146" y="186"/>
                      <a:pt x="152" y="171"/>
                    </a:cubicBezTo>
                    <a:cubicBezTo>
                      <a:pt x="158" y="155"/>
                      <a:pt x="175" y="147"/>
                      <a:pt x="190" y="153"/>
                    </a:cubicBezTo>
                    <a:cubicBezTo>
                      <a:pt x="206" y="158"/>
                      <a:pt x="214" y="176"/>
                      <a:pt x="208" y="191"/>
                    </a:cubicBezTo>
                    <a:close/>
                    <a:moveTo>
                      <a:pt x="311" y="210"/>
                    </a:moveTo>
                    <a:cubicBezTo>
                      <a:pt x="240" y="185"/>
                      <a:pt x="240" y="185"/>
                      <a:pt x="240" y="185"/>
                    </a:cubicBezTo>
                    <a:cubicBezTo>
                      <a:pt x="241" y="159"/>
                      <a:pt x="226" y="134"/>
                      <a:pt x="200" y="125"/>
                    </a:cubicBezTo>
                    <a:cubicBezTo>
                      <a:pt x="196" y="123"/>
                      <a:pt x="191" y="122"/>
                      <a:pt x="186" y="121"/>
                    </a:cubicBezTo>
                    <a:cubicBezTo>
                      <a:pt x="173" y="47"/>
                      <a:pt x="173" y="47"/>
                      <a:pt x="173" y="47"/>
                    </a:cubicBezTo>
                    <a:cubicBezTo>
                      <a:pt x="190" y="46"/>
                      <a:pt x="208" y="49"/>
                      <a:pt x="225" y="55"/>
                    </a:cubicBezTo>
                    <a:cubicBezTo>
                      <a:pt x="290" y="78"/>
                      <a:pt x="325" y="145"/>
                      <a:pt x="311" y="210"/>
                    </a:cubicBezTo>
                    <a:close/>
                    <a:moveTo>
                      <a:pt x="54" y="136"/>
                    </a:moveTo>
                    <a:cubicBezTo>
                      <a:pt x="69" y="94"/>
                      <a:pt x="103" y="64"/>
                      <a:pt x="142" y="52"/>
                    </a:cubicBezTo>
                    <a:cubicBezTo>
                      <a:pt x="155" y="127"/>
                      <a:pt x="155" y="127"/>
                      <a:pt x="155" y="127"/>
                    </a:cubicBezTo>
                    <a:cubicBezTo>
                      <a:pt x="141" y="133"/>
                      <a:pt x="129" y="145"/>
                      <a:pt x="124" y="161"/>
                    </a:cubicBezTo>
                    <a:cubicBezTo>
                      <a:pt x="118" y="176"/>
                      <a:pt x="119" y="192"/>
                      <a:pt x="126" y="206"/>
                    </a:cubicBezTo>
                    <a:cubicBezTo>
                      <a:pt x="68" y="255"/>
                      <a:pt x="68" y="255"/>
                      <a:pt x="68" y="255"/>
                    </a:cubicBezTo>
                    <a:cubicBezTo>
                      <a:pt x="46" y="221"/>
                      <a:pt x="39" y="177"/>
                      <a:pt x="54" y="136"/>
                    </a:cubicBezTo>
                    <a:close/>
                  </a:path>
                </a:pathLst>
              </a:custGeom>
              <a:solidFill>
                <a:schemeClr val="accent1"/>
              </a:solidFill>
              <a:ln w="9525">
                <a:noFill/>
                <a:round/>
              </a:ln>
            </p:spPr>
            <p:txBody>
              <a:bodyPr wrap="square" lIns="91440" tIns="45720" rIns="91440" bIns="45720" anchor="ctr">
                <a:normAutofit/>
              </a:bodyPr>
              <a:lstStyle/>
              <a:p>
                <a:pPr algn="ctr"/>
              </a:p>
            </p:txBody>
          </p:sp>
          <p:sp>
            <p:nvSpPr>
              <p:cNvPr id="55" name="iŝḷïḋe"/>
              <p:cNvSpPr/>
              <p:nvPr/>
            </p:nvSpPr>
            <p:spPr bwMode="auto">
              <a:xfrm>
                <a:off x="746" y="1227"/>
                <a:ext cx="704" cy="705"/>
              </a:xfrm>
              <a:custGeom>
                <a:avLst/>
                <a:gdLst/>
                <a:ahLst/>
                <a:cxnLst>
                  <a:cxn ang="0">
                    <a:pos x="483" y="104"/>
                  </a:cxn>
                  <a:cxn ang="0">
                    <a:pos x="104" y="104"/>
                  </a:cxn>
                  <a:cxn ang="0">
                    <a:pos x="104" y="483"/>
                  </a:cxn>
                  <a:cxn ang="0">
                    <a:pos x="483" y="483"/>
                  </a:cxn>
                  <a:cxn ang="0">
                    <a:pos x="483" y="104"/>
                  </a:cxn>
                  <a:cxn ang="0">
                    <a:pos x="237" y="350"/>
                  </a:cxn>
                  <a:cxn ang="0">
                    <a:pos x="237" y="237"/>
                  </a:cxn>
                  <a:cxn ang="0">
                    <a:pos x="350" y="237"/>
                  </a:cxn>
                  <a:cxn ang="0">
                    <a:pos x="350" y="350"/>
                  </a:cxn>
                  <a:cxn ang="0">
                    <a:pos x="237" y="350"/>
                  </a:cxn>
                </a:cxnLst>
                <a:rect l="0" t="0" r="r" b="b"/>
                <a:pathLst>
                  <a:path w="587" h="588">
                    <a:moveTo>
                      <a:pt x="483" y="104"/>
                    </a:moveTo>
                    <a:cubicBezTo>
                      <a:pt x="378" y="0"/>
                      <a:pt x="209" y="0"/>
                      <a:pt x="104" y="104"/>
                    </a:cubicBezTo>
                    <a:cubicBezTo>
                      <a:pt x="0" y="209"/>
                      <a:pt x="0" y="379"/>
                      <a:pt x="104" y="483"/>
                    </a:cubicBezTo>
                    <a:cubicBezTo>
                      <a:pt x="209" y="588"/>
                      <a:pt x="378" y="588"/>
                      <a:pt x="483" y="483"/>
                    </a:cubicBezTo>
                    <a:cubicBezTo>
                      <a:pt x="587" y="379"/>
                      <a:pt x="587" y="209"/>
                      <a:pt x="483" y="104"/>
                    </a:cubicBezTo>
                    <a:close/>
                    <a:moveTo>
                      <a:pt x="237" y="350"/>
                    </a:moveTo>
                    <a:cubicBezTo>
                      <a:pt x="206" y="319"/>
                      <a:pt x="206" y="269"/>
                      <a:pt x="237" y="237"/>
                    </a:cubicBezTo>
                    <a:cubicBezTo>
                      <a:pt x="268" y="206"/>
                      <a:pt x="319" y="206"/>
                      <a:pt x="350" y="237"/>
                    </a:cubicBezTo>
                    <a:cubicBezTo>
                      <a:pt x="381" y="269"/>
                      <a:pt x="381" y="319"/>
                      <a:pt x="350" y="350"/>
                    </a:cubicBezTo>
                    <a:cubicBezTo>
                      <a:pt x="319" y="381"/>
                      <a:pt x="268" y="381"/>
                      <a:pt x="237" y="350"/>
                    </a:cubicBezTo>
                    <a:close/>
                  </a:path>
                </a:pathLst>
              </a:custGeom>
              <a:solidFill>
                <a:schemeClr val="accent4">
                  <a:lumMod val="20000"/>
                  <a:lumOff val="80000"/>
                </a:schemeClr>
              </a:solidFill>
              <a:ln w="9525">
                <a:noFill/>
                <a:round/>
              </a:ln>
            </p:spPr>
            <p:txBody>
              <a:bodyPr wrap="square" lIns="91440" tIns="45720" rIns="91440" bIns="45720" anchor="ctr">
                <a:normAutofit/>
              </a:bodyPr>
              <a:lstStyle/>
              <a:p>
                <a:pPr algn="ctr"/>
              </a:p>
            </p:txBody>
          </p:sp>
          <p:sp>
            <p:nvSpPr>
              <p:cNvPr id="56" name="iṥḷíḓé"/>
              <p:cNvSpPr/>
              <p:nvPr/>
            </p:nvSpPr>
            <p:spPr bwMode="auto">
              <a:xfrm>
                <a:off x="683" y="1164"/>
                <a:ext cx="831" cy="832"/>
              </a:xfrm>
              <a:custGeom>
                <a:avLst/>
                <a:gdLst/>
                <a:ahLst/>
                <a:cxnLst>
                  <a:cxn ang="0">
                    <a:pos x="593" y="577"/>
                  </a:cxn>
                  <a:cxn ang="0">
                    <a:pos x="631" y="546"/>
                  </a:cxn>
                  <a:cxn ang="0">
                    <a:pos x="647" y="500"/>
                  </a:cxn>
                  <a:cxn ang="0">
                    <a:pos x="626" y="461"/>
                  </a:cxn>
                  <a:cxn ang="0">
                    <a:pos x="681" y="428"/>
                  </a:cxn>
                  <a:cxn ang="0">
                    <a:pos x="689" y="385"/>
                  </a:cxn>
                  <a:cxn ang="0">
                    <a:pos x="648" y="336"/>
                  </a:cxn>
                  <a:cxn ang="0">
                    <a:pos x="681" y="305"/>
                  </a:cxn>
                  <a:cxn ang="0">
                    <a:pos x="682" y="257"/>
                  </a:cxn>
                  <a:cxn ang="0">
                    <a:pos x="657" y="215"/>
                  </a:cxn>
                  <a:cxn ang="0">
                    <a:pos x="613" y="205"/>
                  </a:cxn>
                  <a:cxn ang="0">
                    <a:pos x="624" y="142"/>
                  </a:cxn>
                  <a:cxn ang="0">
                    <a:pos x="596" y="109"/>
                  </a:cxn>
                  <a:cxn ang="0">
                    <a:pos x="532" y="108"/>
                  </a:cxn>
                  <a:cxn ang="0">
                    <a:pos x="530" y="63"/>
                  </a:cxn>
                  <a:cxn ang="0">
                    <a:pos x="493" y="32"/>
                  </a:cxn>
                  <a:cxn ang="0">
                    <a:pos x="445" y="24"/>
                  </a:cxn>
                  <a:cxn ang="0">
                    <a:pos x="410" y="51"/>
                  </a:cxn>
                  <a:cxn ang="0">
                    <a:pos x="369" y="2"/>
                  </a:cxn>
                  <a:cxn ang="0">
                    <a:pos x="324" y="2"/>
                  </a:cxn>
                  <a:cxn ang="0">
                    <a:pos x="283" y="51"/>
                  </a:cxn>
                  <a:cxn ang="0">
                    <a:pos x="248" y="24"/>
                  </a:cxn>
                  <a:cxn ang="0">
                    <a:pos x="200" y="32"/>
                  </a:cxn>
                  <a:cxn ang="0">
                    <a:pos x="163" y="63"/>
                  </a:cxn>
                  <a:cxn ang="0">
                    <a:pos x="161" y="108"/>
                  </a:cxn>
                  <a:cxn ang="0">
                    <a:pos x="97" y="109"/>
                  </a:cxn>
                  <a:cxn ang="0">
                    <a:pos x="69" y="142"/>
                  </a:cxn>
                  <a:cxn ang="0">
                    <a:pos x="80" y="205"/>
                  </a:cxn>
                  <a:cxn ang="0">
                    <a:pos x="36" y="215"/>
                  </a:cxn>
                  <a:cxn ang="0">
                    <a:pos x="11" y="257"/>
                  </a:cxn>
                  <a:cxn ang="0">
                    <a:pos x="12" y="305"/>
                  </a:cxn>
                  <a:cxn ang="0">
                    <a:pos x="45" y="336"/>
                  </a:cxn>
                  <a:cxn ang="0">
                    <a:pos x="4" y="385"/>
                  </a:cxn>
                  <a:cxn ang="0">
                    <a:pos x="12" y="428"/>
                  </a:cxn>
                  <a:cxn ang="0">
                    <a:pos x="67" y="461"/>
                  </a:cxn>
                  <a:cxn ang="0">
                    <a:pos x="46" y="500"/>
                  </a:cxn>
                  <a:cxn ang="0">
                    <a:pos x="62" y="546"/>
                  </a:cxn>
                  <a:cxn ang="0">
                    <a:pos x="100" y="577"/>
                  </a:cxn>
                  <a:cxn ang="0">
                    <a:pos x="144" y="571"/>
                  </a:cxn>
                  <a:cxn ang="0">
                    <a:pos x="156" y="634"/>
                  </a:cxn>
                  <a:cxn ang="0">
                    <a:pos x="194" y="656"/>
                  </a:cxn>
                  <a:cxn ang="0">
                    <a:pos x="254" y="635"/>
                  </a:cxn>
                  <a:cxn ang="0">
                    <a:pos x="271" y="676"/>
                  </a:cxn>
                  <a:cxn ang="0">
                    <a:pos x="316" y="693"/>
                  </a:cxn>
                  <a:cxn ang="0">
                    <a:pos x="364" y="684"/>
                  </a:cxn>
                  <a:cxn ang="0">
                    <a:pos x="388" y="646"/>
                  </a:cxn>
                  <a:cxn ang="0">
                    <a:pos x="443" y="678"/>
                  </a:cxn>
                  <a:cxn ang="0">
                    <a:pos x="485" y="663"/>
                  </a:cxn>
                  <a:cxn ang="0">
                    <a:pos x="507" y="603"/>
                  </a:cxn>
                  <a:cxn ang="0">
                    <a:pos x="550" y="616"/>
                  </a:cxn>
                  <a:cxn ang="0">
                    <a:pos x="192" y="192"/>
                  </a:cxn>
                </a:cxnLst>
                <a:rect l="0" t="0" r="r" b="b"/>
                <a:pathLst>
                  <a:path w="693" h="694">
                    <a:moveTo>
                      <a:pt x="576" y="594"/>
                    </a:moveTo>
                    <a:cubicBezTo>
                      <a:pt x="579" y="596"/>
                      <a:pt x="582" y="597"/>
                      <a:pt x="584" y="596"/>
                    </a:cubicBezTo>
                    <a:cubicBezTo>
                      <a:pt x="587" y="596"/>
                      <a:pt x="590" y="595"/>
                      <a:pt x="592" y="593"/>
                    </a:cubicBezTo>
                    <a:cubicBezTo>
                      <a:pt x="594" y="591"/>
                      <a:pt x="595" y="588"/>
                      <a:pt x="596" y="585"/>
                    </a:cubicBezTo>
                    <a:cubicBezTo>
                      <a:pt x="596" y="582"/>
                      <a:pt x="595" y="579"/>
                      <a:pt x="593" y="577"/>
                    </a:cubicBezTo>
                    <a:cubicBezTo>
                      <a:pt x="591" y="574"/>
                      <a:pt x="580" y="561"/>
                      <a:pt x="571" y="550"/>
                    </a:cubicBezTo>
                    <a:cubicBezTo>
                      <a:pt x="576" y="544"/>
                      <a:pt x="580" y="538"/>
                      <a:pt x="585" y="533"/>
                    </a:cubicBezTo>
                    <a:cubicBezTo>
                      <a:pt x="598" y="540"/>
                      <a:pt x="613" y="549"/>
                      <a:pt x="616" y="550"/>
                    </a:cubicBezTo>
                    <a:cubicBezTo>
                      <a:pt x="618" y="552"/>
                      <a:pt x="621" y="552"/>
                      <a:pt x="624" y="551"/>
                    </a:cubicBezTo>
                    <a:cubicBezTo>
                      <a:pt x="627" y="551"/>
                      <a:pt x="629" y="549"/>
                      <a:pt x="631" y="546"/>
                    </a:cubicBezTo>
                    <a:cubicBezTo>
                      <a:pt x="633" y="544"/>
                      <a:pt x="633" y="541"/>
                      <a:pt x="633" y="538"/>
                    </a:cubicBezTo>
                    <a:cubicBezTo>
                      <a:pt x="633" y="535"/>
                      <a:pt x="632" y="533"/>
                      <a:pt x="629" y="531"/>
                    </a:cubicBezTo>
                    <a:cubicBezTo>
                      <a:pt x="627" y="528"/>
                      <a:pt x="614" y="517"/>
                      <a:pt x="602" y="508"/>
                    </a:cubicBezTo>
                    <a:cubicBezTo>
                      <a:pt x="606" y="501"/>
                      <a:pt x="610" y="495"/>
                      <a:pt x="613" y="488"/>
                    </a:cubicBezTo>
                    <a:cubicBezTo>
                      <a:pt x="628" y="494"/>
                      <a:pt x="644" y="499"/>
                      <a:pt x="647" y="500"/>
                    </a:cubicBezTo>
                    <a:cubicBezTo>
                      <a:pt x="650" y="501"/>
                      <a:pt x="653" y="501"/>
                      <a:pt x="655" y="500"/>
                    </a:cubicBezTo>
                    <a:cubicBezTo>
                      <a:pt x="658" y="499"/>
                      <a:pt x="660" y="497"/>
                      <a:pt x="661" y="494"/>
                    </a:cubicBezTo>
                    <a:cubicBezTo>
                      <a:pt x="663" y="491"/>
                      <a:pt x="663" y="488"/>
                      <a:pt x="662" y="485"/>
                    </a:cubicBezTo>
                    <a:cubicBezTo>
                      <a:pt x="661" y="483"/>
                      <a:pt x="660" y="480"/>
                      <a:pt x="657" y="479"/>
                    </a:cubicBezTo>
                    <a:cubicBezTo>
                      <a:pt x="654" y="477"/>
                      <a:pt x="640" y="468"/>
                      <a:pt x="626" y="461"/>
                    </a:cubicBezTo>
                    <a:cubicBezTo>
                      <a:pt x="629" y="454"/>
                      <a:pt x="632" y="447"/>
                      <a:pt x="634" y="440"/>
                    </a:cubicBezTo>
                    <a:cubicBezTo>
                      <a:pt x="649" y="442"/>
                      <a:pt x="666" y="445"/>
                      <a:pt x="669" y="446"/>
                    </a:cubicBezTo>
                    <a:cubicBezTo>
                      <a:pt x="672" y="446"/>
                      <a:pt x="675" y="445"/>
                      <a:pt x="677" y="444"/>
                    </a:cubicBezTo>
                    <a:cubicBezTo>
                      <a:pt x="679" y="442"/>
                      <a:pt x="681" y="440"/>
                      <a:pt x="682" y="437"/>
                    </a:cubicBezTo>
                    <a:cubicBezTo>
                      <a:pt x="683" y="434"/>
                      <a:pt x="682" y="431"/>
                      <a:pt x="681" y="428"/>
                    </a:cubicBezTo>
                    <a:cubicBezTo>
                      <a:pt x="680" y="426"/>
                      <a:pt x="678" y="424"/>
                      <a:pt x="675" y="423"/>
                    </a:cubicBezTo>
                    <a:cubicBezTo>
                      <a:pt x="672" y="421"/>
                      <a:pt x="656" y="415"/>
                      <a:pt x="642" y="410"/>
                    </a:cubicBezTo>
                    <a:cubicBezTo>
                      <a:pt x="643" y="403"/>
                      <a:pt x="645" y="396"/>
                      <a:pt x="646" y="388"/>
                    </a:cubicBezTo>
                    <a:cubicBezTo>
                      <a:pt x="661" y="388"/>
                      <a:pt x="678" y="388"/>
                      <a:pt x="681" y="388"/>
                    </a:cubicBezTo>
                    <a:cubicBezTo>
                      <a:pt x="684" y="388"/>
                      <a:pt x="687" y="387"/>
                      <a:pt x="689" y="385"/>
                    </a:cubicBezTo>
                    <a:cubicBezTo>
                      <a:pt x="691" y="383"/>
                      <a:pt x="692" y="380"/>
                      <a:pt x="693" y="377"/>
                    </a:cubicBezTo>
                    <a:cubicBezTo>
                      <a:pt x="693" y="374"/>
                      <a:pt x="692" y="371"/>
                      <a:pt x="690" y="369"/>
                    </a:cubicBezTo>
                    <a:cubicBezTo>
                      <a:pt x="689" y="367"/>
                      <a:pt x="686" y="365"/>
                      <a:pt x="683" y="364"/>
                    </a:cubicBezTo>
                    <a:cubicBezTo>
                      <a:pt x="680" y="364"/>
                      <a:pt x="663" y="361"/>
                      <a:pt x="648" y="358"/>
                    </a:cubicBezTo>
                    <a:cubicBezTo>
                      <a:pt x="649" y="351"/>
                      <a:pt x="649" y="343"/>
                      <a:pt x="648" y="336"/>
                    </a:cubicBezTo>
                    <a:cubicBezTo>
                      <a:pt x="663" y="333"/>
                      <a:pt x="680" y="330"/>
                      <a:pt x="683" y="329"/>
                    </a:cubicBezTo>
                    <a:cubicBezTo>
                      <a:pt x="686" y="329"/>
                      <a:pt x="689" y="327"/>
                      <a:pt x="690" y="325"/>
                    </a:cubicBezTo>
                    <a:cubicBezTo>
                      <a:pt x="692" y="322"/>
                      <a:pt x="693" y="320"/>
                      <a:pt x="693" y="317"/>
                    </a:cubicBezTo>
                    <a:cubicBezTo>
                      <a:pt x="692" y="313"/>
                      <a:pt x="691" y="311"/>
                      <a:pt x="689" y="309"/>
                    </a:cubicBezTo>
                    <a:cubicBezTo>
                      <a:pt x="687" y="307"/>
                      <a:pt x="684" y="305"/>
                      <a:pt x="681" y="305"/>
                    </a:cubicBezTo>
                    <a:cubicBezTo>
                      <a:pt x="678" y="305"/>
                      <a:pt x="661" y="305"/>
                      <a:pt x="646" y="305"/>
                    </a:cubicBezTo>
                    <a:cubicBezTo>
                      <a:pt x="645" y="298"/>
                      <a:pt x="643" y="291"/>
                      <a:pt x="642" y="283"/>
                    </a:cubicBezTo>
                    <a:cubicBezTo>
                      <a:pt x="656" y="278"/>
                      <a:pt x="672" y="272"/>
                      <a:pt x="675" y="271"/>
                    </a:cubicBezTo>
                    <a:cubicBezTo>
                      <a:pt x="678" y="270"/>
                      <a:pt x="680" y="268"/>
                      <a:pt x="681" y="265"/>
                    </a:cubicBezTo>
                    <a:cubicBezTo>
                      <a:pt x="682" y="263"/>
                      <a:pt x="683" y="260"/>
                      <a:pt x="682" y="257"/>
                    </a:cubicBezTo>
                    <a:cubicBezTo>
                      <a:pt x="681" y="254"/>
                      <a:pt x="679" y="251"/>
                      <a:pt x="677" y="250"/>
                    </a:cubicBezTo>
                    <a:cubicBezTo>
                      <a:pt x="675" y="248"/>
                      <a:pt x="672" y="247"/>
                      <a:pt x="669" y="248"/>
                    </a:cubicBezTo>
                    <a:cubicBezTo>
                      <a:pt x="666" y="248"/>
                      <a:pt x="649" y="251"/>
                      <a:pt x="634" y="254"/>
                    </a:cubicBezTo>
                    <a:cubicBezTo>
                      <a:pt x="632" y="247"/>
                      <a:pt x="629" y="240"/>
                      <a:pt x="626" y="233"/>
                    </a:cubicBezTo>
                    <a:cubicBezTo>
                      <a:pt x="640" y="225"/>
                      <a:pt x="654" y="217"/>
                      <a:pt x="657" y="215"/>
                    </a:cubicBezTo>
                    <a:cubicBezTo>
                      <a:pt x="660" y="214"/>
                      <a:pt x="661" y="211"/>
                      <a:pt x="662" y="208"/>
                    </a:cubicBezTo>
                    <a:cubicBezTo>
                      <a:pt x="663" y="206"/>
                      <a:pt x="663" y="203"/>
                      <a:pt x="661" y="200"/>
                    </a:cubicBezTo>
                    <a:cubicBezTo>
                      <a:pt x="660" y="197"/>
                      <a:pt x="658" y="195"/>
                      <a:pt x="655" y="194"/>
                    </a:cubicBezTo>
                    <a:cubicBezTo>
                      <a:pt x="653" y="193"/>
                      <a:pt x="650" y="192"/>
                      <a:pt x="647" y="193"/>
                    </a:cubicBezTo>
                    <a:cubicBezTo>
                      <a:pt x="644" y="194"/>
                      <a:pt x="628" y="200"/>
                      <a:pt x="613" y="205"/>
                    </a:cubicBezTo>
                    <a:cubicBezTo>
                      <a:pt x="610" y="199"/>
                      <a:pt x="606" y="192"/>
                      <a:pt x="602" y="186"/>
                    </a:cubicBezTo>
                    <a:cubicBezTo>
                      <a:pt x="614" y="176"/>
                      <a:pt x="627" y="165"/>
                      <a:pt x="629" y="163"/>
                    </a:cubicBezTo>
                    <a:cubicBezTo>
                      <a:pt x="632" y="161"/>
                      <a:pt x="633" y="158"/>
                      <a:pt x="633" y="156"/>
                    </a:cubicBezTo>
                    <a:cubicBezTo>
                      <a:pt x="633" y="153"/>
                      <a:pt x="633" y="150"/>
                      <a:pt x="631" y="147"/>
                    </a:cubicBezTo>
                    <a:cubicBezTo>
                      <a:pt x="629" y="145"/>
                      <a:pt x="627" y="143"/>
                      <a:pt x="624" y="142"/>
                    </a:cubicBezTo>
                    <a:cubicBezTo>
                      <a:pt x="621" y="142"/>
                      <a:pt x="618" y="142"/>
                      <a:pt x="616" y="143"/>
                    </a:cubicBezTo>
                    <a:cubicBezTo>
                      <a:pt x="613" y="145"/>
                      <a:pt x="598" y="153"/>
                      <a:pt x="585" y="161"/>
                    </a:cubicBezTo>
                    <a:cubicBezTo>
                      <a:pt x="580" y="155"/>
                      <a:pt x="576" y="150"/>
                      <a:pt x="571" y="144"/>
                    </a:cubicBezTo>
                    <a:cubicBezTo>
                      <a:pt x="580" y="132"/>
                      <a:pt x="591" y="119"/>
                      <a:pt x="593" y="117"/>
                    </a:cubicBezTo>
                    <a:cubicBezTo>
                      <a:pt x="595" y="114"/>
                      <a:pt x="596" y="111"/>
                      <a:pt x="596" y="109"/>
                    </a:cubicBezTo>
                    <a:cubicBezTo>
                      <a:pt x="595" y="106"/>
                      <a:pt x="594" y="103"/>
                      <a:pt x="592" y="101"/>
                    </a:cubicBezTo>
                    <a:cubicBezTo>
                      <a:pt x="590" y="99"/>
                      <a:pt x="587" y="97"/>
                      <a:pt x="584" y="97"/>
                    </a:cubicBezTo>
                    <a:cubicBezTo>
                      <a:pt x="582" y="97"/>
                      <a:pt x="579" y="98"/>
                      <a:pt x="576" y="100"/>
                    </a:cubicBezTo>
                    <a:cubicBezTo>
                      <a:pt x="574" y="102"/>
                      <a:pt x="561" y="113"/>
                      <a:pt x="549" y="122"/>
                    </a:cubicBezTo>
                    <a:cubicBezTo>
                      <a:pt x="543" y="117"/>
                      <a:pt x="538" y="113"/>
                      <a:pt x="532" y="108"/>
                    </a:cubicBezTo>
                    <a:cubicBezTo>
                      <a:pt x="540" y="95"/>
                      <a:pt x="548" y="80"/>
                      <a:pt x="550" y="77"/>
                    </a:cubicBezTo>
                    <a:cubicBezTo>
                      <a:pt x="551" y="75"/>
                      <a:pt x="551" y="72"/>
                      <a:pt x="551" y="69"/>
                    </a:cubicBezTo>
                    <a:cubicBezTo>
                      <a:pt x="550" y="66"/>
                      <a:pt x="548" y="64"/>
                      <a:pt x="546" y="62"/>
                    </a:cubicBezTo>
                    <a:cubicBezTo>
                      <a:pt x="543" y="60"/>
                      <a:pt x="540" y="59"/>
                      <a:pt x="538" y="60"/>
                    </a:cubicBezTo>
                    <a:cubicBezTo>
                      <a:pt x="535" y="60"/>
                      <a:pt x="532" y="61"/>
                      <a:pt x="530" y="63"/>
                    </a:cubicBezTo>
                    <a:cubicBezTo>
                      <a:pt x="528" y="66"/>
                      <a:pt x="517" y="79"/>
                      <a:pt x="507" y="90"/>
                    </a:cubicBezTo>
                    <a:cubicBezTo>
                      <a:pt x="501" y="87"/>
                      <a:pt x="494" y="83"/>
                      <a:pt x="488" y="79"/>
                    </a:cubicBezTo>
                    <a:cubicBezTo>
                      <a:pt x="493" y="65"/>
                      <a:pt x="499" y="49"/>
                      <a:pt x="500" y="46"/>
                    </a:cubicBezTo>
                    <a:cubicBezTo>
                      <a:pt x="501" y="43"/>
                      <a:pt x="500" y="40"/>
                      <a:pt x="499" y="38"/>
                    </a:cubicBezTo>
                    <a:cubicBezTo>
                      <a:pt x="498" y="35"/>
                      <a:pt x="496" y="33"/>
                      <a:pt x="493" y="32"/>
                    </a:cubicBezTo>
                    <a:cubicBezTo>
                      <a:pt x="491" y="30"/>
                      <a:pt x="488" y="30"/>
                      <a:pt x="485" y="31"/>
                    </a:cubicBezTo>
                    <a:cubicBezTo>
                      <a:pt x="482" y="32"/>
                      <a:pt x="480" y="33"/>
                      <a:pt x="478" y="36"/>
                    </a:cubicBezTo>
                    <a:cubicBezTo>
                      <a:pt x="476" y="39"/>
                      <a:pt x="468" y="53"/>
                      <a:pt x="460" y="66"/>
                    </a:cubicBezTo>
                    <a:cubicBezTo>
                      <a:pt x="453" y="64"/>
                      <a:pt x="446" y="61"/>
                      <a:pt x="439" y="59"/>
                    </a:cubicBezTo>
                    <a:cubicBezTo>
                      <a:pt x="442" y="44"/>
                      <a:pt x="445" y="27"/>
                      <a:pt x="445" y="24"/>
                    </a:cubicBezTo>
                    <a:cubicBezTo>
                      <a:pt x="446" y="21"/>
                      <a:pt x="445" y="18"/>
                      <a:pt x="443" y="16"/>
                    </a:cubicBezTo>
                    <a:cubicBezTo>
                      <a:pt x="442" y="13"/>
                      <a:pt x="439" y="12"/>
                      <a:pt x="436" y="11"/>
                    </a:cubicBezTo>
                    <a:cubicBezTo>
                      <a:pt x="434" y="10"/>
                      <a:pt x="431" y="10"/>
                      <a:pt x="428" y="12"/>
                    </a:cubicBezTo>
                    <a:cubicBezTo>
                      <a:pt x="425" y="13"/>
                      <a:pt x="423" y="15"/>
                      <a:pt x="422" y="18"/>
                    </a:cubicBezTo>
                    <a:cubicBezTo>
                      <a:pt x="421" y="21"/>
                      <a:pt x="415" y="37"/>
                      <a:pt x="410" y="51"/>
                    </a:cubicBezTo>
                    <a:cubicBezTo>
                      <a:pt x="403" y="49"/>
                      <a:pt x="395" y="48"/>
                      <a:pt x="388" y="47"/>
                    </a:cubicBezTo>
                    <a:cubicBezTo>
                      <a:pt x="388" y="32"/>
                      <a:pt x="388" y="15"/>
                      <a:pt x="388" y="12"/>
                    </a:cubicBezTo>
                    <a:cubicBezTo>
                      <a:pt x="388" y="9"/>
                      <a:pt x="387" y="6"/>
                      <a:pt x="385" y="4"/>
                    </a:cubicBezTo>
                    <a:cubicBezTo>
                      <a:pt x="382" y="2"/>
                      <a:pt x="380" y="0"/>
                      <a:pt x="377" y="0"/>
                    </a:cubicBezTo>
                    <a:cubicBezTo>
                      <a:pt x="374" y="0"/>
                      <a:pt x="371" y="1"/>
                      <a:pt x="369" y="2"/>
                    </a:cubicBezTo>
                    <a:cubicBezTo>
                      <a:pt x="366" y="4"/>
                      <a:pt x="364" y="7"/>
                      <a:pt x="364" y="10"/>
                    </a:cubicBezTo>
                    <a:cubicBezTo>
                      <a:pt x="363" y="13"/>
                      <a:pt x="360" y="30"/>
                      <a:pt x="358" y="45"/>
                    </a:cubicBezTo>
                    <a:cubicBezTo>
                      <a:pt x="350" y="44"/>
                      <a:pt x="343" y="44"/>
                      <a:pt x="336" y="45"/>
                    </a:cubicBezTo>
                    <a:cubicBezTo>
                      <a:pt x="333" y="30"/>
                      <a:pt x="330" y="13"/>
                      <a:pt x="329" y="10"/>
                    </a:cubicBezTo>
                    <a:cubicBezTo>
                      <a:pt x="329" y="7"/>
                      <a:pt x="327" y="4"/>
                      <a:pt x="324" y="2"/>
                    </a:cubicBezTo>
                    <a:cubicBezTo>
                      <a:pt x="322" y="1"/>
                      <a:pt x="319" y="0"/>
                      <a:pt x="316" y="0"/>
                    </a:cubicBezTo>
                    <a:cubicBezTo>
                      <a:pt x="313" y="0"/>
                      <a:pt x="311" y="2"/>
                      <a:pt x="309" y="4"/>
                    </a:cubicBezTo>
                    <a:cubicBezTo>
                      <a:pt x="307" y="6"/>
                      <a:pt x="305" y="9"/>
                      <a:pt x="305" y="12"/>
                    </a:cubicBezTo>
                    <a:cubicBezTo>
                      <a:pt x="305" y="15"/>
                      <a:pt x="305" y="32"/>
                      <a:pt x="305" y="47"/>
                    </a:cubicBezTo>
                    <a:cubicBezTo>
                      <a:pt x="298" y="48"/>
                      <a:pt x="290" y="49"/>
                      <a:pt x="283" y="51"/>
                    </a:cubicBezTo>
                    <a:cubicBezTo>
                      <a:pt x="278" y="37"/>
                      <a:pt x="272" y="21"/>
                      <a:pt x="271" y="18"/>
                    </a:cubicBezTo>
                    <a:cubicBezTo>
                      <a:pt x="270" y="15"/>
                      <a:pt x="268" y="13"/>
                      <a:pt x="265" y="12"/>
                    </a:cubicBezTo>
                    <a:cubicBezTo>
                      <a:pt x="263" y="10"/>
                      <a:pt x="260" y="10"/>
                      <a:pt x="257" y="11"/>
                    </a:cubicBezTo>
                    <a:cubicBezTo>
                      <a:pt x="254" y="12"/>
                      <a:pt x="251" y="13"/>
                      <a:pt x="250" y="16"/>
                    </a:cubicBezTo>
                    <a:cubicBezTo>
                      <a:pt x="248" y="18"/>
                      <a:pt x="247" y="21"/>
                      <a:pt x="248" y="24"/>
                    </a:cubicBezTo>
                    <a:cubicBezTo>
                      <a:pt x="248" y="27"/>
                      <a:pt x="251" y="44"/>
                      <a:pt x="254" y="59"/>
                    </a:cubicBezTo>
                    <a:cubicBezTo>
                      <a:pt x="247" y="61"/>
                      <a:pt x="240" y="64"/>
                      <a:pt x="233" y="66"/>
                    </a:cubicBezTo>
                    <a:cubicBezTo>
                      <a:pt x="225" y="53"/>
                      <a:pt x="217" y="39"/>
                      <a:pt x="215" y="36"/>
                    </a:cubicBezTo>
                    <a:cubicBezTo>
                      <a:pt x="214" y="33"/>
                      <a:pt x="211" y="32"/>
                      <a:pt x="208" y="31"/>
                    </a:cubicBezTo>
                    <a:cubicBezTo>
                      <a:pt x="205" y="30"/>
                      <a:pt x="203" y="30"/>
                      <a:pt x="200" y="32"/>
                    </a:cubicBezTo>
                    <a:cubicBezTo>
                      <a:pt x="197" y="33"/>
                      <a:pt x="195" y="35"/>
                      <a:pt x="194" y="38"/>
                    </a:cubicBezTo>
                    <a:cubicBezTo>
                      <a:pt x="193" y="40"/>
                      <a:pt x="192" y="43"/>
                      <a:pt x="193" y="46"/>
                    </a:cubicBezTo>
                    <a:cubicBezTo>
                      <a:pt x="194" y="49"/>
                      <a:pt x="200" y="65"/>
                      <a:pt x="205" y="79"/>
                    </a:cubicBezTo>
                    <a:cubicBezTo>
                      <a:pt x="199" y="83"/>
                      <a:pt x="192" y="87"/>
                      <a:pt x="186" y="90"/>
                    </a:cubicBezTo>
                    <a:cubicBezTo>
                      <a:pt x="176" y="79"/>
                      <a:pt x="165" y="66"/>
                      <a:pt x="163" y="63"/>
                    </a:cubicBezTo>
                    <a:cubicBezTo>
                      <a:pt x="161" y="61"/>
                      <a:pt x="158" y="60"/>
                      <a:pt x="156" y="60"/>
                    </a:cubicBezTo>
                    <a:cubicBezTo>
                      <a:pt x="153" y="59"/>
                      <a:pt x="150" y="60"/>
                      <a:pt x="147" y="62"/>
                    </a:cubicBezTo>
                    <a:cubicBezTo>
                      <a:pt x="145" y="64"/>
                      <a:pt x="143" y="66"/>
                      <a:pt x="142" y="69"/>
                    </a:cubicBezTo>
                    <a:cubicBezTo>
                      <a:pt x="142" y="72"/>
                      <a:pt x="142" y="75"/>
                      <a:pt x="143" y="77"/>
                    </a:cubicBezTo>
                    <a:cubicBezTo>
                      <a:pt x="145" y="80"/>
                      <a:pt x="153" y="95"/>
                      <a:pt x="161" y="108"/>
                    </a:cubicBezTo>
                    <a:cubicBezTo>
                      <a:pt x="155" y="113"/>
                      <a:pt x="150" y="117"/>
                      <a:pt x="144" y="122"/>
                    </a:cubicBezTo>
                    <a:cubicBezTo>
                      <a:pt x="132" y="113"/>
                      <a:pt x="119" y="102"/>
                      <a:pt x="117" y="100"/>
                    </a:cubicBezTo>
                    <a:cubicBezTo>
                      <a:pt x="114" y="98"/>
                      <a:pt x="112" y="97"/>
                      <a:pt x="109" y="97"/>
                    </a:cubicBezTo>
                    <a:cubicBezTo>
                      <a:pt x="106" y="97"/>
                      <a:pt x="103" y="99"/>
                      <a:pt x="101" y="101"/>
                    </a:cubicBezTo>
                    <a:cubicBezTo>
                      <a:pt x="99" y="103"/>
                      <a:pt x="98" y="106"/>
                      <a:pt x="97" y="109"/>
                    </a:cubicBezTo>
                    <a:cubicBezTo>
                      <a:pt x="97" y="111"/>
                      <a:pt x="98" y="114"/>
                      <a:pt x="100" y="117"/>
                    </a:cubicBezTo>
                    <a:cubicBezTo>
                      <a:pt x="102" y="119"/>
                      <a:pt x="113" y="132"/>
                      <a:pt x="122" y="144"/>
                    </a:cubicBezTo>
                    <a:cubicBezTo>
                      <a:pt x="117" y="150"/>
                      <a:pt x="113" y="155"/>
                      <a:pt x="108" y="161"/>
                    </a:cubicBezTo>
                    <a:cubicBezTo>
                      <a:pt x="95" y="153"/>
                      <a:pt x="80" y="145"/>
                      <a:pt x="77" y="143"/>
                    </a:cubicBezTo>
                    <a:cubicBezTo>
                      <a:pt x="75" y="142"/>
                      <a:pt x="72" y="142"/>
                      <a:pt x="69" y="142"/>
                    </a:cubicBezTo>
                    <a:cubicBezTo>
                      <a:pt x="66" y="143"/>
                      <a:pt x="64" y="145"/>
                      <a:pt x="62" y="147"/>
                    </a:cubicBezTo>
                    <a:cubicBezTo>
                      <a:pt x="60" y="150"/>
                      <a:pt x="60" y="153"/>
                      <a:pt x="60" y="156"/>
                    </a:cubicBezTo>
                    <a:cubicBezTo>
                      <a:pt x="60" y="158"/>
                      <a:pt x="61" y="161"/>
                      <a:pt x="64" y="163"/>
                    </a:cubicBezTo>
                    <a:cubicBezTo>
                      <a:pt x="66" y="165"/>
                      <a:pt x="79" y="176"/>
                      <a:pt x="91" y="186"/>
                    </a:cubicBezTo>
                    <a:cubicBezTo>
                      <a:pt x="87" y="192"/>
                      <a:pt x="83" y="199"/>
                      <a:pt x="80" y="205"/>
                    </a:cubicBezTo>
                    <a:cubicBezTo>
                      <a:pt x="65" y="200"/>
                      <a:pt x="49" y="194"/>
                      <a:pt x="46" y="193"/>
                    </a:cubicBezTo>
                    <a:cubicBezTo>
                      <a:pt x="43" y="192"/>
                      <a:pt x="40" y="193"/>
                      <a:pt x="38" y="194"/>
                    </a:cubicBezTo>
                    <a:cubicBezTo>
                      <a:pt x="35" y="195"/>
                      <a:pt x="33" y="197"/>
                      <a:pt x="32" y="200"/>
                    </a:cubicBezTo>
                    <a:cubicBezTo>
                      <a:pt x="30" y="203"/>
                      <a:pt x="30" y="206"/>
                      <a:pt x="31" y="208"/>
                    </a:cubicBezTo>
                    <a:cubicBezTo>
                      <a:pt x="32" y="211"/>
                      <a:pt x="34" y="214"/>
                      <a:pt x="36" y="215"/>
                    </a:cubicBezTo>
                    <a:cubicBezTo>
                      <a:pt x="39" y="217"/>
                      <a:pt x="54" y="225"/>
                      <a:pt x="67" y="233"/>
                    </a:cubicBezTo>
                    <a:cubicBezTo>
                      <a:pt x="64" y="240"/>
                      <a:pt x="61" y="247"/>
                      <a:pt x="59" y="254"/>
                    </a:cubicBezTo>
                    <a:cubicBezTo>
                      <a:pt x="44" y="251"/>
                      <a:pt x="28" y="248"/>
                      <a:pt x="24" y="248"/>
                    </a:cubicBezTo>
                    <a:cubicBezTo>
                      <a:pt x="21" y="247"/>
                      <a:pt x="18" y="248"/>
                      <a:pt x="16" y="250"/>
                    </a:cubicBezTo>
                    <a:cubicBezTo>
                      <a:pt x="14" y="251"/>
                      <a:pt x="12" y="254"/>
                      <a:pt x="11" y="257"/>
                    </a:cubicBezTo>
                    <a:cubicBezTo>
                      <a:pt x="10" y="260"/>
                      <a:pt x="11" y="263"/>
                      <a:pt x="12" y="265"/>
                    </a:cubicBezTo>
                    <a:cubicBezTo>
                      <a:pt x="13" y="268"/>
                      <a:pt x="15" y="270"/>
                      <a:pt x="18" y="271"/>
                    </a:cubicBezTo>
                    <a:cubicBezTo>
                      <a:pt x="21" y="272"/>
                      <a:pt x="37" y="278"/>
                      <a:pt x="51" y="283"/>
                    </a:cubicBezTo>
                    <a:cubicBezTo>
                      <a:pt x="50" y="291"/>
                      <a:pt x="48" y="298"/>
                      <a:pt x="47" y="305"/>
                    </a:cubicBezTo>
                    <a:cubicBezTo>
                      <a:pt x="32" y="305"/>
                      <a:pt x="15" y="305"/>
                      <a:pt x="12" y="305"/>
                    </a:cubicBezTo>
                    <a:cubicBezTo>
                      <a:pt x="9" y="305"/>
                      <a:pt x="6" y="307"/>
                      <a:pt x="4" y="309"/>
                    </a:cubicBezTo>
                    <a:cubicBezTo>
                      <a:pt x="2" y="311"/>
                      <a:pt x="1" y="313"/>
                      <a:pt x="1" y="317"/>
                    </a:cubicBezTo>
                    <a:cubicBezTo>
                      <a:pt x="0" y="320"/>
                      <a:pt x="1" y="322"/>
                      <a:pt x="3" y="325"/>
                    </a:cubicBezTo>
                    <a:cubicBezTo>
                      <a:pt x="4" y="327"/>
                      <a:pt x="7" y="329"/>
                      <a:pt x="10" y="329"/>
                    </a:cubicBezTo>
                    <a:cubicBezTo>
                      <a:pt x="13" y="330"/>
                      <a:pt x="30" y="333"/>
                      <a:pt x="45" y="336"/>
                    </a:cubicBezTo>
                    <a:cubicBezTo>
                      <a:pt x="44" y="343"/>
                      <a:pt x="44" y="350"/>
                      <a:pt x="45" y="358"/>
                    </a:cubicBezTo>
                    <a:cubicBezTo>
                      <a:pt x="30" y="361"/>
                      <a:pt x="13" y="364"/>
                      <a:pt x="10" y="364"/>
                    </a:cubicBezTo>
                    <a:cubicBezTo>
                      <a:pt x="7" y="365"/>
                      <a:pt x="4" y="367"/>
                      <a:pt x="3" y="369"/>
                    </a:cubicBezTo>
                    <a:cubicBezTo>
                      <a:pt x="1" y="371"/>
                      <a:pt x="0" y="374"/>
                      <a:pt x="1" y="377"/>
                    </a:cubicBezTo>
                    <a:cubicBezTo>
                      <a:pt x="1" y="380"/>
                      <a:pt x="2" y="383"/>
                      <a:pt x="4" y="385"/>
                    </a:cubicBezTo>
                    <a:cubicBezTo>
                      <a:pt x="6" y="387"/>
                      <a:pt x="9" y="388"/>
                      <a:pt x="12" y="388"/>
                    </a:cubicBezTo>
                    <a:cubicBezTo>
                      <a:pt x="15" y="388"/>
                      <a:pt x="32" y="388"/>
                      <a:pt x="47" y="388"/>
                    </a:cubicBezTo>
                    <a:cubicBezTo>
                      <a:pt x="48" y="396"/>
                      <a:pt x="50" y="403"/>
                      <a:pt x="51" y="410"/>
                    </a:cubicBezTo>
                    <a:cubicBezTo>
                      <a:pt x="37" y="415"/>
                      <a:pt x="21" y="421"/>
                      <a:pt x="18" y="423"/>
                    </a:cubicBezTo>
                    <a:cubicBezTo>
                      <a:pt x="15" y="424"/>
                      <a:pt x="13" y="426"/>
                      <a:pt x="12" y="428"/>
                    </a:cubicBezTo>
                    <a:cubicBezTo>
                      <a:pt x="11" y="431"/>
                      <a:pt x="10" y="434"/>
                      <a:pt x="11" y="437"/>
                    </a:cubicBezTo>
                    <a:cubicBezTo>
                      <a:pt x="12" y="440"/>
                      <a:pt x="14" y="442"/>
                      <a:pt x="16" y="444"/>
                    </a:cubicBezTo>
                    <a:cubicBezTo>
                      <a:pt x="18" y="445"/>
                      <a:pt x="21" y="446"/>
                      <a:pt x="24" y="446"/>
                    </a:cubicBezTo>
                    <a:cubicBezTo>
                      <a:pt x="28" y="445"/>
                      <a:pt x="44" y="442"/>
                      <a:pt x="59" y="440"/>
                    </a:cubicBezTo>
                    <a:cubicBezTo>
                      <a:pt x="61" y="447"/>
                      <a:pt x="64" y="454"/>
                      <a:pt x="67" y="461"/>
                    </a:cubicBezTo>
                    <a:cubicBezTo>
                      <a:pt x="54" y="468"/>
                      <a:pt x="39" y="477"/>
                      <a:pt x="36" y="479"/>
                    </a:cubicBezTo>
                    <a:cubicBezTo>
                      <a:pt x="34" y="480"/>
                      <a:pt x="32" y="483"/>
                      <a:pt x="31" y="485"/>
                    </a:cubicBezTo>
                    <a:cubicBezTo>
                      <a:pt x="30" y="488"/>
                      <a:pt x="30" y="491"/>
                      <a:pt x="32" y="494"/>
                    </a:cubicBezTo>
                    <a:cubicBezTo>
                      <a:pt x="33" y="497"/>
                      <a:pt x="35" y="499"/>
                      <a:pt x="38" y="500"/>
                    </a:cubicBezTo>
                    <a:cubicBezTo>
                      <a:pt x="40" y="501"/>
                      <a:pt x="43" y="501"/>
                      <a:pt x="46" y="500"/>
                    </a:cubicBezTo>
                    <a:cubicBezTo>
                      <a:pt x="49" y="499"/>
                      <a:pt x="65" y="494"/>
                      <a:pt x="80" y="488"/>
                    </a:cubicBezTo>
                    <a:cubicBezTo>
                      <a:pt x="83" y="495"/>
                      <a:pt x="87" y="501"/>
                      <a:pt x="91" y="508"/>
                    </a:cubicBezTo>
                    <a:cubicBezTo>
                      <a:pt x="79" y="517"/>
                      <a:pt x="66" y="528"/>
                      <a:pt x="64" y="531"/>
                    </a:cubicBezTo>
                    <a:cubicBezTo>
                      <a:pt x="61" y="533"/>
                      <a:pt x="60" y="535"/>
                      <a:pt x="60" y="538"/>
                    </a:cubicBezTo>
                    <a:cubicBezTo>
                      <a:pt x="60" y="541"/>
                      <a:pt x="60" y="544"/>
                      <a:pt x="62" y="546"/>
                    </a:cubicBezTo>
                    <a:cubicBezTo>
                      <a:pt x="64" y="549"/>
                      <a:pt x="66" y="551"/>
                      <a:pt x="69" y="551"/>
                    </a:cubicBezTo>
                    <a:cubicBezTo>
                      <a:pt x="72" y="552"/>
                      <a:pt x="75" y="552"/>
                      <a:pt x="77" y="550"/>
                    </a:cubicBezTo>
                    <a:cubicBezTo>
                      <a:pt x="80" y="549"/>
                      <a:pt x="95" y="540"/>
                      <a:pt x="108" y="533"/>
                    </a:cubicBezTo>
                    <a:cubicBezTo>
                      <a:pt x="113" y="538"/>
                      <a:pt x="117" y="544"/>
                      <a:pt x="122" y="550"/>
                    </a:cubicBezTo>
                    <a:cubicBezTo>
                      <a:pt x="113" y="561"/>
                      <a:pt x="102" y="574"/>
                      <a:pt x="100" y="577"/>
                    </a:cubicBezTo>
                    <a:cubicBezTo>
                      <a:pt x="98" y="579"/>
                      <a:pt x="97" y="582"/>
                      <a:pt x="97" y="585"/>
                    </a:cubicBezTo>
                    <a:cubicBezTo>
                      <a:pt x="98" y="588"/>
                      <a:pt x="99" y="591"/>
                      <a:pt x="101" y="593"/>
                    </a:cubicBezTo>
                    <a:cubicBezTo>
                      <a:pt x="103" y="595"/>
                      <a:pt x="106" y="596"/>
                      <a:pt x="109" y="596"/>
                    </a:cubicBezTo>
                    <a:cubicBezTo>
                      <a:pt x="112" y="597"/>
                      <a:pt x="114" y="596"/>
                      <a:pt x="117" y="594"/>
                    </a:cubicBezTo>
                    <a:cubicBezTo>
                      <a:pt x="119" y="592"/>
                      <a:pt x="132" y="581"/>
                      <a:pt x="144" y="571"/>
                    </a:cubicBezTo>
                    <a:cubicBezTo>
                      <a:pt x="150" y="576"/>
                      <a:pt x="155" y="581"/>
                      <a:pt x="161" y="586"/>
                    </a:cubicBezTo>
                    <a:cubicBezTo>
                      <a:pt x="153" y="599"/>
                      <a:pt x="145" y="613"/>
                      <a:pt x="143" y="616"/>
                    </a:cubicBezTo>
                    <a:cubicBezTo>
                      <a:pt x="142" y="619"/>
                      <a:pt x="142" y="622"/>
                      <a:pt x="142" y="625"/>
                    </a:cubicBezTo>
                    <a:cubicBezTo>
                      <a:pt x="143" y="628"/>
                      <a:pt x="145" y="630"/>
                      <a:pt x="147" y="632"/>
                    </a:cubicBezTo>
                    <a:cubicBezTo>
                      <a:pt x="150" y="634"/>
                      <a:pt x="153" y="634"/>
                      <a:pt x="156" y="634"/>
                    </a:cubicBezTo>
                    <a:cubicBezTo>
                      <a:pt x="158" y="634"/>
                      <a:pt x="161" y="632"/>
                      <a:pt x="163" y="630"/>
                    </a:cubicBezTo>
                    <a:cubicBezTo>
                      <a:pt x="165" y="628"/>
                      <a:pt x="176" y="615"/>
                      <a:pt x="186" y="603"/>
                    </a:cubicBezTo>
                    <a:cubicBezTo>
                      <a:pt x="192" y="607"/>
                      <a:pt x="199" y="611"/>
                      <a:pt x="205" y="614"/>
                    </a:cubicBezTo>
                    <a:cubicBezTo>
                      <a:pt x="200" y="629"/>
                      <a:pt x="194" y="644"/>
                      <a:pt x="193" y="648"/>
                    </a:cubicBezTo>
                    <a:cubicBezTo>
                      <a:pt x="192" y="650"/>
                      <a:pt x="193" y="654"/>
                      <a:pt x="194" y="656"/>
                    </a:cubicBezTo>
                    <a:cubicBezTo>
                      <a:pt x="195" y="659"/>
                      <a:pt x="197" y="661"/>
                      <a:pt x="200" y="662"/>
                    </a:cubicBezTo>
                    <a:cubicBezTo>
                      <a:pt x="203" y="663"/>
                      <a:pt x="205" y="664"/>
                      <a:pt x="208" y="663"/>
                    </a:cubicBezTo>
                    <a:cubicBezTo>
                      <a:pt x="211" y="662"/>
                      <a:pt x="214" y="660"/>
                      <a:pt x="215" y="658"/>
                    </a:cubicBezTo>
                    <a:cubicBezTo>
                      <a:pt x="217" y="655"/>
                      <a:pt x="225" y="640"/>
                      <a:pt x="233" y="627"/>
                    </a:cubicBezTo>
                    <a:cubicBezTo>
                      <a:pt x="240" y="630"/>
                      <a:pt x="247" y="633"/>
                      <a:pt x="254" y="635"/>
                    </a:cubicBezTo>
                    <a:cubicBezTo>
                      <a:pt x="251" y="650"/>
                      <a:pt x="248" y="666"/>
                      <a:pt x="248" y="670"/>
                    </a:cubicBezTo>
                    <a:cubicBezTo>
                      <a:pt x="247" y="673"/>
                      <a:pt x="248" y="676"/>
                      <a:pt x="250" y="678"/>
                    </a:cubicBezTo>
                    <a:cubicBezTo>
                      <a:pt x="251" y="680"/>
                      <a:pt x="254" y="682"/>
                      <a:pt x="257" y="683"/>
                    </a:cubicBezTo>
                    <a:cubicBezTo>
                      <a:pt x="260" y="684"/>
                      <a:pt x="263" y="683"/>
                      <a:pt x="265" y="682"/>
                    </a:cubicBezTo>
                    <a:cubicBezTo>
                      <a:pt x="268" y="681"/>
                      <a:pt x="270" y="679"/>
                      <a:pt x="271" y="676"/>
                    </a:cubicBezTo>
                    <a:cubicBezTo>
                      <a:pt x="272" y="673"/>
                      <a:pt x="278" y="657"/>
                      <a:pt x="283" y="643"/>
                    </a:cubicBezTo>
                    <a:cubicBezTo>
                      <a:pt x="290" y="644"/>
                      <a:pt x="298" y="645"/>
                      <a:pt x="305" y="646"/>
                    </a:cubicBezTo>
                    <a:cubicBezTo>
                      <a:pt x="305" y="662"/>
                      <a:pt x="305" y="679"/>
                      <a:pt x="305" y="682"/>
                    </a:cubicBezTo>
                    <a:cubicBezTo>
                      <a:pt x="305" y="685"/>
                      <a:pt x="307" y="688"/>
                      <a:pt x="309" y="690"/>
                    </a:cubicBezTo>
                    <a:cubicBezTo>
                      <a:pt x="311" y="692"/>
                      <a:pt x="313" y="693"/>
                      <a:pt x="316" y="693"/>
                    </a:cubicBezTo>
                    <a:cubicBezTo>
                      <a:pt x="319" y="694"/>
                      <a:pt x="322" y="693"/>
                      <a:pt x="324" y="691"/>
                    </a:cubicBezTo>
                    <a:cubicBezTo>
                      <a:pt x="327" y="690"/>
                      <a:pt x="329" y="687"/>
                      <a:pt x="329" y="684"/>
                    </a:cubicBezTo>
                    <a:cubicBezTo>
                      <a:pt x="330" y="681"/>
                      <a:pt x="333" y="664"/>
                      <a:pt x="336" y="649"/>
                    </a:cubicBezTo>
                    <a:cubicBezTo>
                      <a:pt x="343" y="649"/>
                      <a:pt x="350" y="649"/>
                      <a:pt x="358" y="649"/>
                    </a:cubicBezTo>
                    <a:cubicBezTo>
                      <a:pt x="360" y="664"/>
                      <a:pt x="363" y="681"/>
                      <a:pt x="364" y="684"/>
                    </a:cubicBezTo>
                    <a:cubicBezTo>
                      <a:pt x="364" y="687"/>
                      <a:pt x="366" y="690"/>
                      <a:pt x="369" y="691"/>
                    </a:cubicBezTo>
                    <a:cubicBezTo>
                      <a:pt x="371" y="693"/>
                      <a:pt x="374" y="694"/>
                      <a:pt x="377" y="693"/>
                    </a:cubicBezTo>
                    <a:cubicBezTo>
                      <a:pt x="380" y="693"/>
                      <a:pt x="383" y="692"/>
                      <a:pt x="385" y="690"/>
                    </a:cubicBezTo>
                    <a:cubicBezTo>
                      <a:pt x="387" y="688"/>
                      <a:pt x="388" y="685"/>
                      <a:pt x="388" y="682"/>
                    </a:cubicBezTo>
                    <a:cubicBezTo>
                      <a:pt x="388" y="679"/>
                      <a:pt x="388" y="662"/>
                      <a:pt x="388" y="646"/>
                    </a:cubicBezTo>
                    <a:cubicBezTo>
                      <a:pt x="395" y="645"/>
                      <a:pt x="403" y="644"/>
                      <a:pt x="410" y="643"/>
                    </a:cubicBezTo>
                    <a:cubicBezTo>
                      <a:pt x="415" y="657"/>
                      <a:pt x="421" y="673"/>
                      <a:pt x="422" y="676"/>
                    </a:cubicBezTo>
                    <a:cubicBezTo>
                      <a:pt x="423" y="679"/>
                      <a:pt x="425" y="681"/>
                      <a:pt x="428" y="682"/>
                    </a:cubicBezTo>
                    <a:cubicBezTo>
                      <a:pt x="431" y="683"/>
                      <a:pt x="434" y="684"/>
                      <a:pt x="436" y="683"/>
                    </a:cubicBezTo>
                    <a:cubicBezTo>
                      <a:pt x="439" y="682"/>
                      <a:pt x="442" y="680"/>
                      <a:pt x="443" y="678"/>
                    </a:cubicBezTo>
                    <a:cubicBezTo>
                      <a:pt x="445" y="676"/>
                      <a:pt x="446" y="673"/>
                      <a:pt x="445" y="670"/>
                    </a:cubicBezTo>
                    <a:cubicBezTo>
                      <a:pt x="445" y="666"/>
                      <a:pt x="442" y="650"/>
                      <a:pt x="439" y="635"/>
                    </a:cubicBezTo>
                    <a:cubicBezTo>
                      <a:pt x="446" y="633"/>
                      <a:pt x="453" y="630"/>
                      <a:pt x="460" y="627"/>
                    </a:cubicBezTo>
                    <a:cubicBezTo>
                      <a:pt x="468" y="640"/>
                      <a:pt x="476" y="655"/>
                      <a:pt x="478" y="658"/>
                    </a:cubicBezTo>
                    <a:cubicBezTo>
                      <a:pt x="480" y="660"/>
                      <a:pt x="482" y="662"/>
                      <a:pt x="485" y="663"/>
                    </a:cubicBezTo>
                    <a:cubicBezTo>
                      <a:pt x="488" y="664"/>
                      <a:pt x="491" y="663"/>
                      <a:pt x="493" y="662"/>
                    </a:cubicBezTo>
                    <a:cubicBezTo>
                      <a:pt x="496" y="661"/>
                      <a:pt x="498" y="659"/>
                      <a:pt x="499" y="656"/>
                    </a:cubicBezTo>
                    <a:cubicBezTo>
                      <a:pt x="500" y="654"/>
                      <a:pt x="501" y="650"/>
                      <a:pt x="500" y="648"/>
                    </a:cubicBezTo>
                    <a:cubicBezTo>
                      <a:pt x="499" y="644"/>
                      <a:pt x="493" y="629"/>
                      <a:pt x="488" y="614"/>
                    </a:cubicBezTo>
                    <a:cubicBezTo>
                      <a:pt x="494" y="611"/>
                      <a:pt x="501" y="607"/>
                      <a:pt x="507" y="603"/>
                    </a:cubicBezTo>
                    <a:cubicBezTo>
                      <a:pt x="517" y="615"/>
                      <a:pt x="528" y="628"/>
                      <a:pt x="530" y="630"/>
                    </a:cubicBezTo>
                    <a:cubicBezTo>
                      <a:pt x="532" y="632"/>
                      <a:pt x="535" y="634"/>
                      <a:pt x="538" y="634"/>
                    </a:cubicBezTo>
                    <a:cubicBezTo>
                      <a:pt x="540" y="634"/>
                      <a:pt x="543" y="634"/>
                      <a:pt x="546" y="632"/>
                    </a:cubicBezTo>
                    <a:cubicBezTo>
                      <a:pt x="548" y="630"/>
                      <a:pt x="550" y="628"/>
                      <a:pt x="551" y="625"/>
                    </a:cubicBezTo>
                    <a:cubicBezTo>
                      <a:pt x="551" y="622"/>
                      <a:pt x="551" y="619"/>
                      <a:pt x="550" y="616"/>
                    </a:cubicBezTo>
                    <a:cubicBezTo>
                      <a:pt x="548" y="613"/>
                      <a:pt x="540" y="599"/>
                      <a:pt x="532" y="586"/>
                    </a:cubicBezTo>
                    <a:cubicBezTo>
                      <a:pt x="538" y="581"/>
                      <a:pt x="543" y="576"/>
                      <a:pt x="549" y="571"/>
                    </a:cubicBezTo>
                    <a:cubicBezTo>
                      <a:pt x="561" y="581"/>
                      <a:pt x="574" y="592"/>
                      <a:pt x="576" y="594"/>
                    </a:cubicBezTo>
                    <a:close/>
                    <a:moveTo>
                      <a:pt x="192" y="502"/>
                    </a:moveTo>
                    <a:cubicBezTo>
                      <a:pt x="107" y="416"/>
                      <a:pt x="107" y="278"/>
                      <a:pt x="192" y="192"/>
                    </a:cubicBezTo>
                    <a:cubicBezTo>
                      <a:pt x="277" y="107"/>
                      <a:pt x="416" y="107"/>
                      <a:pt x="501" y="192"/>
                    </a:cubicBezTo>
                    <a:cubicBezTo>
                      <a:pt x="586" y="278"/>
                      <a:pt x="586" y="416"/>
                      <a:pt x="501" y="502"/>
                    </a:cubicBezTo>
                    <a:cubicBezTo>
                      <a:pt x="416" y="587"/>
                      <a:pt x="277" y="587"/>
                      <a:pt x="192" y="502"/>
                    </a:cubicBezTo>
                    <a:close/>
                  </a:path>
                </a:pathLst>
              </a:custGeom>
              <a:solidFill>
                <a:schemeClr val="accent4"/>
              </a:solidFill>
              <a:ln w="9525">
                <a:noFill/>
                <a:round/>
              </a:ln>
            </p:spPr>
            <p:txBody>
              <a:bodyPr wrap="square" lIns="91440" tIns="45720" rIns="91440" bIns="45720" anchor="ctr">
                <a:normAutofit/>
              </a:bodyPr>
              <a:lstStyle/>
              <a:p>
                <a:pPr algn="ctr"/>
              </a:p>
            </p:txBody>
          </p:sp>
          <p:sp>
            <p:nvSpPr>
              <p:cNvPr id="57" name="îSļîḍé"/>
              <p:cNvSpPr/>
              <p:nvPr/>
            </p:nvSpPr>
            <p:spPr bwMode="auto">
              <a:xfrm>
                <a:off x="1068" y="1576"/>
                <a:ext cx="58" cy="36"/>
              </a:xfrm>
              <a:custGeom>
                <a:avLst/>
                <a:gdLst/>
                <a:ahLst/>
                <a:cxnLst>
                  <a:cxn ang="0">
                    <a:pos x="19" y="26"/>
                  </a:cxn>
                  <a:cxn ang="0">
                    <a:pos x="49" y="11"/>
                  </a:cxn>
                  <a:cxn ang="0">
                    <a:pos x="1" y="0"/>
                  </a:cxn>
                  <a:cxn ang="0">
                    <a:pos x="19" y="26"/>
                  </a:cxn>
                </a:cxnLst>
                <a:rect l="0" t="0" r="r" b="b"/>
                <a:pathLst>
                  <a:path w="49" h="30">
                    <a:moveTo>
                      <a:pt x="19" y="26"/>
                    </a:moveTo>
                    <a:cubicBezTo>
                      <a:pt x="32" y="30"/>
                      <a:pt x="45" y="23"/>
                      <a:pt x="49" y="11"/>
                    </a:cubicBezTo>
                    <a:cubicBezTo>
                      <a:pt x="1" y="0"/>
                      <a:pt x="1" y="0"/>
                      <a:pt x="1" y="0"/>
                    </a:cubicBezTo>
                    <a:cubicBezTo>
                      <a:pt x="0" y="12"/>
                      <a:pt x="8" y="23"/>
                      <a:pt x="19" y="26"/>
                    </a:cubicBezTo>
                    <a:close/>
                  </a:path>
                </a:pathLst>
              </a:custGeom>
              <a:solidFill>
                <a:srgbClr val="5E5F5F"/>
              </a:solidFill>
              <a:ln w="9525">
                <a:noFill/>
                <a:round/>
              </a:ln>
            </p:spPr>
            <p:txBody>
              <a:bodyPr wrap="square" lIns="91440" tIns="45720" rIns="91440" bIns="45720" anchor="ctr">
                <a:normAutofit fontScale="25000" lnSpcReduction="20000"/>
              </a:bodyPr>
              <a:lstStyle/>
              <a:p>
                <a:pPr algn="ctr"/>
              </a:p>
            </p:txBody>
          </p:sp>
          <p:sp>
            <p:nvSpPr>
              <p:cNvPr id="58" name="îş1ïḋe"/>
              <p:cNvSpPr/>
              <p:nvPr/>
            </p:nvSpPr>
            <p:spPr bwMode="auto">
              <a:xfrm>
                <a:off x="1070" y="1547"/>
                <a:ext cx="59" cy="35"/>
              </a:xfrm>
              <a:custGeom>
                <a:avLst/>
                <a:gdLst/>
                <a:ahLst/>
                <a:cxnLst>
                  <a:cxn ang="0">
                    <a:pos x="0" y="19"/>
                  </a:cxn>
                  <a:cxn ang="0">
                    <a:pos x="48" y="29"/>
                  </a:cxn>
                  <a:cxn ang="0">
                    <a:pos x="30" y="3"/>
                  </a:cxn>
                  <a:cxn ang="0">
                    <a:pos x="0" y="19"/>
                  </a:cxn>
                </a:cxnLst>
                <a:rect l="0" t="0" r="r" b="b"/>
                <a:pathLst>
                  <a:path w="49" h="29">
                    <a:moveTo>
                      <a:pt x="0" y="19"/>
                    </a:moveTo>
                    <a:cubicBezTo>
                      <a:pt x="48" y="29"/>
                      <a:pt x="48" y="29"/>
                      <a:pt x="48" y="29"/>
                    </a:cubicBezTo>
                    <a:cubicBezTo>
                      <a:pt x="49" y="18"/>
                      <a:pt x="42" y="6"/>
                      <a:pt x="30" y="3"/>
                    </a:cubicBezTo>
                    <a:cubicBezTo>
                      <a:pt x="17" y="0"/>
                      <a:pt x="5" y="7"/>
                      <a:pt x="0" y="19"/>
                    </a:cubicBezTo>
                    <a:close/>
                  </a:path>
                </a:pathLst>
              </a:custGeom>
              <a:solidFill>
                <a:srgbClr val="5E5F5F"/>
              </a:solidFill>
              <a:ln w="9525">
                <a:noFill/>
                <a:round/>
              </a:ln>
            </p:spPr>
            <p:txBody>
              <a:bodyPr wrap="square" lIns="91440" tIns="45720" rIns="91440" bIns="45720" anchor="ctr">
                <a:normAutofit fontScale="25000" lnSpcReduction="20000"/>
              </a:bodyPr>
              <a:lstStyle/>
              <a:p>
                <a:pPr algn="ctr"/>
              </a:p>
            </p:txBody>
          </p:sp>
          <p:sp>
            <p:nvSpPr>
              <p:cNvPr id="59" name="ïṡḻiḓe"/>
              <p:cNvSpPr/>
              <p:nvPr/>
            </p:nvSpPr>
            <p:spPr bwMode="auto">
              <a:xfrm>
                <a:off x="2127" y="1152"/>
                <a:ext cx="359" cy="359"/>
              </a:xfrm>
              <a:custGeom>
                <a:avLst/>
                <a:gdLst/>
                <a:ahLst/>
                <a:cxnLst>
                  <a:cxn ang="0">
                    <a:pos x="275" y="195"/>
                  </a:cxn>
                  <a:cxn ang="0">
                    <a:pos x="195" y="25"/>
                  </a:cxn>
                  <a:cxn ang="0">
                    <a:pos x="25" y="105"/>
                  </a:cxn>
                  <a:cxn ang="0">
                    <a:pos x="105" y="275"/>
                  </a:cxn>
                  <a:cxn ang="0">
                    <a:pos x="275" y="195"/>
                  </a:cxn>
                  <a:cxn ang="0">
                    <a:pos x="112" y="255"/>
                  </a:cxn>
                  <a:cxn ang="0">
                    <a:pos x="74" y="231"/>
                  </a:cxn>
                  <a:cxn ang="0">
                    <a:pos x="122" y="191"/>
                  </a:cxn>
                  <a:cxn ang="0">
                    <a:pos x="133" y="197"/>
                  </a:cxn>
                  <a:cxn ang="0">
                    <a:pos x="191" y="178"/>
                  </a:cxn>
                  <a:cxn ang="0">
                    <a:pos x="250" y="199"/>
                  </a:cxn>
                  <a:cxn ang="0">
                    <a:pos x="112" y="255"/>
                  </a:cxn>
                  <a:cxn ang="0">
                    <a:pos x="173" y="159"/>
                  </a:cxn>
                  <a:cxn ang="0">
                    <a:pos x="142" y="173"/>
                  </a:cxn>
                  <a:cxn ang="0">
                    <a:pos x="127" y="142"/>
                  </a:cxn>
                  <a:cxn ang="0">
                    <a:pos x="158" y="127"/>
                  </a:cxn>
                  <a:cxn ang="0">
                    <a:pos x="173" y="159"/>
                  </a:cxn>
                  <a:cxn ang="0">
                    <a:pos x="258" y="175"/>
                  </a:cxn>
                  <a:cxn ang="0">
                    <a:pos x="200" y="153"/>
                  </a:cxn>
                  <a:cxn ang="0">
                    <a:pos x="167" y="103"/>
                  </a:cxn>
                  <a:cxn ang="0">
                    <a:pos x="155" y="101"/>
                  </a:cxn>
                  <a:cxn ang="0">
                    <a:pos x="144" y="39"/>
                  </a:cxn>
                  <a:cxn ang="0">
                    <a:pos x="188" y="45"/>
                  </a:cxn>
                  <a:cxn ang="0">
                    <a:pos x="258" y="175"/>
                  </a:cxn>
                  <a:cxn ang="0">
                    <a:pos x="46" y="113"/>
                  </a:cxn>
                  <a:cxn ang="0">
                    <a:pos x="118" y="44"/>
                  </a:cxn>
                  <a:cxn ang="0">
                    <a:pos x="129" y="105"/>
                  </a:cxn>
                  <a:cxn ang="0">
                    <a:pos x="103" y="133"/>
                  </a:cxn>
                  <a:cxn ang="0">
                    <a:pos x="105" y="171"/>
                  </a:cxn>
                  <a:cxn ang="0">
                    <a:pos x="57" y="211"/>
                  </a:cxn>
                  <a:cxn ang="0">
                    <a:pos x="46" y="113"/>
                  </a:cxn>
                </a:cxnLst>
                <a:rect l="0" t="0" r="r" b="b"/>
                <a:pathLst>
                  <a:path w="300" h="300">
                    <a:moveTo>
                      <a:pt x="275" y="195"/>
                    </a:moveTo>
                    <a:cubicBezTo>
                      <a:pt x="300" y="126"/>
                      <a:pt x="264" y="50"/>
                      <a:pt x="195" y="25"/>
                    </a:cubicBezTo>
                    <a:cubicBezTo>
                      <a:pt x="126" y="0"/>
                      <a:pt x="50" y="36"/>
                      <a:pt x="25" y="105"/>
                    </a:cubicBezTo>
                    <a:cubicBezTo>
                      <a:pt x="0" y="174"/>
                      <a:pt x="36" y="251"/>
                      <a:pt x="105" y="275"/>
                    </a:cubicBezTo>
                    <a:cubicBezTo>
                      <a:pt x="174" y="300"/>
                      <a:pt x="250" y="264"/>
                      <a:pt x="275" y="195"/>
                    </a:cubicBezTo>
                    <a:close/>
                    <a:moveTo>
                      <a:pt x="112" y="255"/>
                    </a:moveTo>
                    <a:cubicBezTo>
                      <a:pt x="98" y="250"/>
                      <a:pt x="85" y="241"/>
                      <a:pt x="74" y="231"/>
                    </a:cubicBezTo>
                    <a:cubicBezTo>
                      <a:pt x="122" y="191"/>
                      <a:pt x="122" y="191"/>
                      <a:pt x="122" y="191"/>
                    </a:cubicBezTo>
                    <a:cubicBezTo>
                      <a:pt x="125" y="193"/>
                      <a:pt x="129" y="195"/>
                      <a:pt x="133" y="197"/>
                    </a:cubicBezTo>
                    <a:cubicBezTo>
                      <a:pt x="155" y="205"/>
                      <a:pt x="179" y="196"/>
                      <a:pt x="191" y="178"/>
                    </a:cubicBezTo>
                    <a:cubicBezTo>
                      <a:pt x="250" y="199"/>
                      <a:pt x="250" y="199"/>
                      <a:pt x="250" y="199"/>
                    </a:cubicBezTo>
                    <a:cubicBezTo>
                      <a:pt x="225" y="249"/>
                      <a:pt x="166" y="274"/>
                      <a:pt x="112" y="255"/>
                    </a:cubicBezTo>
                    <a:close/>
                    <a:moveTo>
                      <a:pt x="173" y="159"/>
                    </a:moveTo>
                    <a:cubicBezTo>
                      <a:pt x="169" y="171"/>
                      <a:pt x="155" y="178"/>
                      <a:pt x="142" y="173"/>
                    </a:cubicBezTo>
                    <a:cubicBezTo>
                      <a:pt x="129" y="169"/>
                      <a:pt x="122" y="155"/>
                      <a:pt x="127" y="142"/>
                    </a:cubicBezTo>
                    <a:cubicBezTo>
                      <a:pt x="131" y="129"/>
                      <a:pt x="145" y="122"/>
                      <a:pt x="158" y="127"/>
                    </a:cubicBezTo>
                    <a:cubicBezTo>
                      <a:pt x="171" y="131"/>
                      <a:pt x="178" y="146"/>
                      <a:pt x="173" y="159"/>
                    </a:cubicBezTo>
                    <a:close/>
                    <a:moveTo>
                      <a:pt x="258" y="175"/>
                    </a:moveTo>
                    <a:cubicBezTo>
                      <a:pt x="200" y="153"/>
                      <a:pt x="200" y="153"/>
                      <a:pt x="200" y="153"/>
                    </a:cubicBezTo>
                    <a:cubicBezTo>
                      <a:pt x="201" y="132"/>
                      <a:pt x="188" y="111"/>
                      <a:pt x="167" y="103"/>
                    </a:cubicBezTo>
                    <a:cubicBezTo>
                      <a:pt x="163" y="102"/>
                      <a:pt x="159" y="101"/>
                      <a:pt x="155" y="101"/>
                    </a:cubicBezTo>
                    <a:cubicBezTo>
                      <a:pt x="144" y="39"/>
                      <a:pt x="144" y="39"/>
                      <a:pt x="144" y="39"/>
                    </a:cubicBezTo>
                    <a:cubicBezTo>
                      <a:pt x="158" y="38"/>
                      <a:pt x="173" y="40"/>
                      <a:pt x="188" y="45"/>
                    </a:cubicBezTo>
                    <a:cubicBezTo>
                      <a:pt x="241" y="65"/>
                      <a:pt x="271" y="121"/>
                      <a:pt x="258" y="175"/>
                    </a:cubicBezTo>
                    <a:close/>
                    <a:moveTo>
                      <a:pt x="46" y="113"/>
                    </a:moveTo>
                    <a:cubicBezTo>
                      <a:pt x="58" y="78"/>
                      <a:pt x="86" y="53"/>
                      <a:pt x="118" y="44"/>
                    </a:cubicBezTo>
                    <a:cubicBezTo>
                      <a:pt x="129" y="105"/>
                      <a:pt x="129" y="105"/>
                      <a:pt x="129" y="105"/>
                    </a:cubicBezTo>
                    <a:cubicBezTo>
                      <a:pt x="117" y="110"/>
                      <a:pt x="108" y="120"/>
                      <a:pt x="103" y="133"/>
                    </a:cubicBezTo>
                    <a:cubicBezTo>
                      <a:pt x="99" y="146"/>
                      <a:pt x="100" y="159"/>
                      <a:pt x="105" y="171"/>
                    </a:cubicBezTo>
                    <a:cubicBezTo>
                      <a:pt x="57" y="211"/>
                      <a:pt x="57" y="211"/>
                      <a:pt x="57" y="211"/>
                    </a:cubicBezTo>
                    <a:cubicBezTo>
                      <a:pt x="39" y="183"/>
                      <a:pt x="33" y="147"/>
                      <a:pt x="46" y="113"/>
                    </a:cubicBezTo>
                    <a:close/>
                  </a:path>
                </a:pathLst>
              </a:custGeom>
              <a:solidFill>
                <a:srgbClr val="DCDBDB"/>
              </a:solidFill>
              <a:ln w="9525">
                <a:noFill/>
                <a:round/>
              </a:ln>
            </p:spPr>
            <p:txBody>
              <a:bodyPr wrap="square" lIns="91440" tIns="45720" rIns="91440" bIns="45720" anchor="ctr">
                <a:normAutofit/>
              </a:bodyPr>
              <a:lstStyle/>
              <a:p>
                <a:pPr algn="ctr"/>
              </a:p>
            </p:txBody>
          </p:sp>
          <p:sp>
            <p:nvSpPr>
              <p:cNvPr id="60" name="iṧḷîḍé"/>
              <p:cNvSpPr/>
              <p:nvPr/>
            </p:nvSpPr>
            <p:spPr bwMode="auto">
              <a:xfrm>
                <a:off x="4055" y="1819"/>
                <a:ext cx="64" cy="52"/>
              </a:xfrm>
              <a:custGeom>
                <a:avLst/>
                <a:gdLst/>
                <a:ahLst/>
                <a:cxnLst>
                  <a:cxn ang="0">
                    <a:pos x="12" y="44"/>
                  </a:cxn>
                  <a:cxn ang="0">
                    <a:pos x="3" y="39"/>
                  </a:cxn>
                  <a:cxn ang="0">
                    <a:pos x="6" y="23"/>
                  </a:cxn>
                  <a:cxn ang="0">
                    <a:pos x="19" y="14"/>
                  </a:cxn>
                  <a:cxn ang="0">
                    <a:pos x="20" y="13"/>
                  </a:cxn>
                  <a:cxn ang="0">
                    <a:pos x="34" y="4"/>
                  </a:cxn>
                  <a:cxn ang="0">
                    <a:pos x="50" y="6"/>
                  </a:cxn>
                  <a:cxn ang="0">
                    <a:pos x="47" y="22"/>
                  </a:cxn>
                  <a:cxn ang="0">
                    <a:pos x="33" y="31"/>
                  </a:cxn>
                  <a:cxn ang="0">
                    <a:pos x="33" y="32"/>
                  </a:cxn>
                  <a:cxn ang="0">
                    <a:pos x="19" y="42"/>
                  </a:cxn>
                  <a:cxn ang="0">
                    <a:pos x="12" y="44"/>
                  </a:cxn>
                </a:cxnLst>
                <a:rect l="0" t="0" r="r" b="b"/>
                <a:pathLst>
                  <a:path w="53" h="44">
                    <a:moveTo>
                      <a:pt x="12" y="44"/>
                    </a:moveTo>
                    <a:cubicBezTo>
                      <a:pt x="9" y="44"/>
                      <a:pt x="5" y="42"/>
                      <a:pt x="3" y="39"/>
                    </a:cubicBezTo>
                    <a:cubicBezTo>
                      <a:pt x="0" y="34"/>
                      <a:pt x="1" y="27"/>
                      <a:pt x="6" y="23"/>
                    </a:cubicBezTo>
                    <a:cubicBezTo>
                      <a:pt x="19" y="14"/>
                      <a:pt x="19" y="14"/>
                      <a:pt x="19" y="14"/>
                    </a:cubicBezTo>
                    <a:cubicBezTo>
                      <a:pt x="20" y="14"/>
                      <a:pt x="20" y="13"/>
                      <a:pt x="20" y="13"/>
                    </a:cubicBezTo>
                    <a:cubicBezTo>
                      <a:pt x="25" y="10"/>
                      <a:pt x="29" y="7"/>
                      <a:pt x="34" y="4"/>
                    </a:cubicBezTo>
                    <a:cubicBezTo>
                      <a:pt x="39" y="0"/>
                      <a:pt x="46" y="1"/>
                      <a:pt x="50" y="6"/>
                    </a:cubicBezTo>
                    <a:cubicBezTo>
                      <a:pt x="53" y="11"/>
                      <a:pt x="52" y="18"/>
                      <a:pt x="47" y="22"/>
                    </a:cubicBezTo>
                    <a:cubicBezTo>
                      <a:pt x="43" y="25"/>
                      <a:pt x="38" y="28"/>
                      <a:pt x="33" y="31"/>
                    </a:cubicBezTo>
                    <a:cubicBezTo>
                      <a:pt x="33" y="32"/>
                      <a:pt x="33" y="32"/>
                      <a:pt x="33" y="32"/>
                    </a:cubicBezTo>
                    <a:cubicBezTo>
                      <a:pt x="19" y="42"/>
                      <a:pt x="19" y="42"/>
                      <a:pt x="19" y="42"/>
                    </a:cubicBezTo>
                    <a:cubicBezTo>
                      <a:pt x="17" y="43"/>
                      <a:pt x="15" y="44"/>
                      <a:pt x="12" y="44"/>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61" name="íṡľíḋê"/>
              <p:cNvSpPr/>
              <p:nvPr/>
            </p:nvSpPr>
            <p:spPr bwMode="auto">
              <a:xfrm>
                <a:off x="2196" y="945"/>
                <a:ext cx="1857" cy="1965"/>
              </a:xfrm>
              <a:custGeom>
                <a:avLst/>
                <a:gdLst/>
                <a:ahLst/>
                <a:cxnLst>
                  <a:cxn ang="0">
                    <a:pos x="253" y="1627"/>
                  </a:cxn>
                  <a:cxn ang="0">
                    <a:pos x="311" y="1628"/>
                  </a:cxn>
                  <a:cxn ang="0">
                    <a:pos x="148" y="1594"/>
                  </a:cxn>
                  <a:cxn ang="0">
                    <a:pos x="363" y="1579"/>
                  </a:cxn>
                  <a:cxn ang="0">
                    <a:pos x="80" y="1576"/>
                  </a:cxn>
                  <a:cxn ang="0">
                    <a:pos x="387" y="1576"/>
                  </a:cxn>
                  <a:cxn ang="0">
                    <a:pos x="64" y="1554"/>
                  </a:cxn>
                  <a:cxn ang="0">
                    <a:pos x="64" y="1554"/>
                  </a:cxn>
                  <a:cxn ang="0">
                    <a:pos x="459" y="1540"/>
                  </a:cxn>
                  <a:cxn ang="0">
                    <a:pos x="542" y="1482"/>
                  </a:cxn>
                  <a:cxn ang="0">
                    <a:pos x="29" y="1450"/>
                  </a:cxn>
                  <a:cxn ang="0">
                    <a:pos x="584" y="1425"/>
                  </a:cxn>
                  <a:cxn ang="0">
                    <a:pos x="0" y="1396"/>
                  </a:cxn>
                  <a:cxn ang="0">
                    <a:pos x="12" y="1431"/>
                  </a:cxn>
                  <a:cxn ang="0">
                    <a:pos x="625" y="1425"/>
                  </a:cxn>
                  <a:cxn ang="0">
                    <a:pos x="708" y="1367"/>
                  </a:cxn>
                  <a:cxn ang="0">
                    <a:pos x="27" y="1309"/>
                  </a:cxn>
                  <a:cxn ang="0">
                    <a:pos x="751" y="1310"/>
                  </a:cxn>
                  <a:cxn ang="0">
                    <a:pos x="779" y="1290"/>
                  </a:cxn>
                  <a:cxn ang="0">
                    <a:pos x="32" y="1299"/>
                  </a:cxn>
                  <a:cxn ang="0">
                    <a:pos x="841" y="1272"/>
                  </a:cxn>
                  <a:cxn ang="0">
                    <a:pos x="841" y="1272"/>
                  </a:cxn>
                  <a:cxn ang="0">
                    <a:pos x="80" y="1235"/>
                  </a:cxn>
                  <a:cxn ang="0">
                    <a:pos x="930" y="1213"/>
                  </a:cxn>
                  <a:cxn ang="0">
                    <a:pos x="989" y="1158"/>
                  </a:cxn>
                  <a:cxn ang="0">
                    <a:pos x="109" y="1135"/>
                  </a:cxn>
                  <a:cxn ang="0">
                    <a:pos x="1001" y="1136"/>
                  </a:cxn>
                  <a:cxn ang="0">
                    <a:pos x="129" y="1120"/>
                  </a:cxn>
                  <a:cxn ang="0">
                    <a:pos x="1063" y="1118"/>
                  </a:cxn>
                  <a:cxn ang="0">
                    <a:pos x="1063" y="1118"/>
                  </a:cxn>
                  <a:cxn ang="0">
                    <a:pos x="1125" y="1078"/>
                  </a:cxn>
                  <a:cxn ang="0">
                    <a:pos x="194" y="1027"/>
                  </a:cxn>
                  <a:cxn ang="0">
                    <a:pos x="1211" y="1004"/>
                  </a:cxn>
                  <a:cxn ang="0">
                    <a:pos x="206" y="956"/>
                  </a:cxn>
                  <a:cxn ang="0">
                    <a:pos x="1223" y="982"/>
                  </a:cxn>
                  <a:cxn ang="0">
                    <a:pos x="1276" y="959"/>
                  </a:cxn>
                  <a:cxn ang="0">
                    <a:pos x="232" y="944"/>
                  </a:cxn>
                  <a:cxn ang="0">
                    <a:pos x="232" y="944"/>
                  </a:cxn>
                  <a:cxn ang="0">
                    <a:pos x="1347" y="924"/>
                  </a:cxn>
                  <a:cxn ang="0">
                    <a:pos x="1430" y="866"/>
                  </a:cxn>
                  <a:cxn ang="0">
                    <a:pos x="287" y="833"/>
                  </a:cxn>
                  <a:cxn ang="0">
                    <a:pos x="1473" y="809"/>
                  </a:cxn>
                  <a:cxn ang="0">
                    <a:pos x="288" y="808"/>
                  </a:cxn>
                  <a:cxn ang="0">
                    <a:pos x="1498" y="805"/>
                  </a:cxn>
                  <a:cxn ang="0">
                    <a:pos x="330" y="766"/>
                  </a:cxn>
                  <a:cxn ang="0">
                    <a:pos x="330" y="766"/>
                  </a:cxn>
                  <a:cxn ang="0">
                    <a:pos x="373" y="700"/>
                  </a:cxn>
                  <a:cxn ang="0">
                    <a:pos x="421" y="611"/>
                  </a:cxn>
                  <a:cxn ang="0">
                    <a:pos x="450" y="537"/>
                  </a:cxn>
                  <a:cxn ang="0">
                    <a:pos x="467" y="482"/>
                  </a:cxn>
                  <a:cxn ang="0">
                    <a:pos x="483" y="452"/>
                  </a:cxn>
                  <a:cxn ang="0">
                    <a:pos x="520" y="408"/>
                  </a:cxn>
                  <a:cxn ang="0">
                    <a:pos x="558" y="350"/>
                  </a:cxn>
                  <a:cxn ang="0">
                    <a:pos x="558" y="350"/>
                  </a:cxn>
                  <a:cxn ang="0">
                    <a:pos x="601" y="285"/>
                  </a:cxn>
                  <a:cxn ang="0">
                    <a:pos x="650" y="196"/>
                  </a:cxn>
                  <a:cxn ang="0">
                    <a:pos x="678" y="121"/>
                  </a:cxn>
                  <a:cxn ang="0">
                    <a:pos x="695" y="66"/>
                  </a:cxn>
                  <a:cxn ang="0">
                    <a:pos x="711" y="37"/>
                  </a:cxn>
                </a:cxnLst>
                <a:rect l="0" t="0" r="r" b="b"/>
                <a:pathLst>
                  <a:path w="1548" h="1638">
                    <a:moveTo>
                      <a:pt x="241" y="1638"/>
                    </a:moveTo>
                    <a:cubicBezTo>
                      <a:pt x="241" y="1638"/>
                      <a:pt x="241" y="1638"/>
                      <a:pt x="241" y="1638"/>
                    </a:cubicBezTo>
                    <a:cubicBezTo>
                      <a:pt x="229" y="1638"/>
                      <a:pt x="217" y="1637"/>
                      <a:pt x="206" y="1635"/>
                    </a:cubicBezTo>
                    <a:cubicBezTo>
                      <a:pt x="200" y="1634"/>
                      <a:pt x="195" y="1629"/>
                      <a:pt x="196" y="1623"/>
                    </a:cubicBezTo>
                    <a:cubicBezTo>
                      <a:pt x="197" y="1616"/>
                      <a:pt x="203" y="1612"/>
                      <a:pt x="209" y="1613"/>
                    </a:cubicBezTo>
                    <a:cubicBezTo>
                      <a:pt x="220" y="1615"/>
                      <a:pt x="230" y="1615"/>
                      <a:pt x="241" y="1615"/>
                    </a:cubicBezTo>
                    <a:cubicBezTo>
                      <a:pt x="247" y="1615"/>
                      <a:pt x="253" y="1621"/>
                      <a:pt x="253" y="1627"/>
                    </a:cubicBezTo>
                    <a:cubicBezTo>
                      <a:pt x="252" y="1633"/>
                      <a:pt x="247" y="1638"/>
                      <a:pt x="241" y="1638"/>
                    </a:cubicBezTo>
                    <a:close/>
                    <a:moveTo>
                      <a:pt x="275" y="1636"/>
                    </a:moveTo>
                    <a:cubicBezTo>
                      <a:pt x="269" y="1636"/>
                      <a:pt x="264" y="1632"/>
                      <a:pt x="264" y="1626"/>
                    </a:cubicBezTo>
                    <a:cubicBezTo>
                      <a:pt x="263" y="1620"/>
                      <a:pt x="267" y="1614"/>
                      <a:pt x="273" y="1613"/>
                    </a:cubicBezTo>
                    <a:cubicBezTo>
                      <a:pt x="284" y="1612"/>
                      <a:pt x="294" y="1609"/>
                      <a:pt x="305" y="1606"/>
                    </a:cubicBezTo>
                    <a:cubicBezTo>
                      <a:pt x="311" y="1604"/>
                      <a:pt x="317" y="1608"/>
                      <a:pt x="319" y="1614"/>
                    </a:cubicBezTo>
                    <a:cubicBezTo>
                      <a:pt x="320" y="1620"/>
                      <a:pt x="317" y="1626"/>
                      <a:pt x="311" y="1628"/>
                    </a:cubicBezTo>
                    <a:cubicBezTo>
                      <a:pt x="300" y="1631"/>
                      <a:pt x="288" y="1634"/>
                      <a:pt x="276" y="1636"/>
                    </a:cubicBezTo>
                    <a:cubicBezTo>
                      <a:pt x="276" y="1636"/>
                      <a:pt x="275" y="1636"/>
                      <a:pt x="275" y="1636"/>
                    </a:cubicBezTo>
                    <a:close/>
                    <a:moveTo>
                      <a:pt x="175" y="1628"/>
                    </a:moveTo>
                    <a:cubicBezTo>
                      <a:pt x="174" y="1628"/>
                      <a:pt x="172" y="1628"/>
                      <a:pt x="171" y="1628"/>
                    </a:cubicBezTo>
                    <a:cubicBezTo>
                      <a:pt x="160" y="1624"/>
                      <a:pt x="149" y="1620"/>
                      <a:pt x="138" y="1615"/>
                    </a:cubicBezTo>
                    <a:cubicBezTo>
                      <a:pt x="133" y="1612"/>
                      <a:pt x="130" y="1605"/>
                      <a:pt x="133" y="1600"/>
                    </a:cubicBezTo>
                    <a:cubicBezTo>
                      <a:pt x="136" y="1594"/>
                      <a:pt x="142" y="1592"/>
                      <a:pt x="148" y="1594"/>
                    </a:cubicBezTo>
                    <a:cubicBezTo>
                      <a:pt x="158" y="1599"/>
                      <a:pt x="168" y="1603"/>
                      <a:pt x="178" y="1606"/>
                    </a:cubicBezTo>
                    <a:cubicBezTo>
                      <a:pt x="184" y="1608"/>
                      <a:pt x="187" y="1614"/>
                      <a:pt x="185" y="1620"/>
                    </a:cubicBezTo>
                    <a:cubicBezTo>
                      <a:pt x="184" y="1625"/>
                      <a:pt x="179" y="1628"/>
                      <a:pt x="175" y="1628"/>
                    </a:cubicBezTo>
                    <a:close/>
                    <a:moveTo>
                      <a:pt x="339" y="1616"/>
                    </a:moveTo>
                    <a:cubicBezTo>
                      <a:pt x="335" y="1616"/>
                      <a:pt x="331" y="1614"/>
                      <a:pt x="329" y="1610"/>
                    </a:cubicBezTo>
                    <a:cubicBezTo>
                      <a:pt x="326" y="1604"/>
                      <a:pt x="329" y="1597"/>
                      <a:pt x="335" y="1595"/>
                    </a:cubicBezTo>
                    <a:cubicBezTo>
                      <a:pt x="344" y="1590"/>
                      <a:pt x="354" y="1585"/>
                      <a:pt x="363" y="1579"/>
                    </a:cubicBezTo>
                    <a:cubicBezTo>
                      <a:pt x="368" y="1576"/>
                      <a:pt x="375" y="1577"/>
                      <a:pt x="378" y="1582"/>
                    </a:cubicBezTo>
                    <a:cubicBezTo>
                      <a:pt x="382" y="1588"/>
                      <a:pt x="380" y="1595"/>
                      <a:pt x="375" y="1598"/>
                    </a:cubicBezTo>
                    <a:cubicBezTo>
                      <a:pt x="365" y="1605"/>
                      <a:pt x="355" y="1610"/>
                      <a:pt x="344" y="1615"/>
                    </a:cubicBezTo>
                    <a:cubicBezTo>
                      <a:pt x="343" y="1616"/>
                      <a:pt x="341" y="1616"/>
                      <a:pt x="339" y="1616"/>
                    </a:cubicBezTo>
                    <a:close/>
                    <a:moveTo>
                      <a:pt x="114" y="1599"/>
                    </a:moveTo>
                    <a:cubicBezTo>
                      <a:pt x="112" y="1599"/>
                      <a:pt x="109" y="1599"/>
                      <a:pt x="107" y="1597"/>
                    </a:cubicBezTo>
                    <a:cubicBezTo>
                      <a:pt x="98" y="1591"/>
                      <a:pt x="88" y="1583"/>
                      <a:pt x="80" y="1576"/>
                    </a:cubicBezTo>
                    <a:cubicBezTo>
                      <a:pt x="75" y="1571"/>
                      <a:pt x="75" y="1564"/>
                      <a:pt x="79" y="1560"/>
                    </a:cubicBezTo>
                    <a:cubicBezTo>
                      <a:pt x="83" y="1555"/>
                      <a:pt x="90" y="1555"/>
                      <a:pt x="95" y="1559"/>
                    </a:cubicBezTo>
                    <a:cubicBezTo>
                      <a:pt x="103" y="1566"/>
                      <a:pt x="111" y="1573"/>
                      <a:pt x="120" y="1578"/>
                    </a:cubicBezTo>
                    <a:cubicBezTo>
                      <a:pt x="125" y="1582"/>
                      <a:pt x="127" y="1589"/>
                      <a:pt x="123" y="1594"/>
                    </a:cubicBezTo>
                    <a:cubicBezTo>
                      <a:pt x="121" y="1597"/>
                      <a:pt x="117" y="1599"/>
                      <a:pt x="114" y="1599"/>
                    </a:cubicBezTo>
                    <a:close/>
                    <a:moveTo>
                      <a:pt x="397" y="1581"/>
                    </a:moveTo>
                    <a:cubicBezTo>
                      <a:pt x="393" y="1581"/>
                      <a:pt x="389" y="1579"/>
                      <a:pt x="387" y="1576"/>
                    </a:cubicBezTo>
                    <a:cubicBezTo>
                      <a:pt x="384" y="1571"/>
                      <a:pt x="385" y="1564"/>
                      <a:pt x="390" y="1560"/>
                    </a:cubicBezTo>
                    <a:cubicBezTo>
                      <a:pt x="418" y="1541"/>
                      <a:pt x="418" y="1541"/>
                      <a:pt x="418" y="1541"/>
                    </a:cubicBezTo>
                    <a:cubicBezTo>
                      <a:pt x="423" y="1537"/>
                      <a:pt x="430" y="1539"/>
                      <a:pt x="434" y="1544"/>
                    </a:cubicBezTo>
                    <a:cubicBezTo>
                      <a:pt x="437" y="1549"/>
                      <a:pt x="436" y="1556"/>
                      <a:pt x="431" y="1559"/>
                    </a:cubicBezTo>
                    <a:cubicBezTo>
                      <a:pt x="403" y="1579"/>
                      <a:pt x="403" y="1579"/>
                      <a:pt x="403" y="1579"/>
                    </a:cubicBezTo>
                    <a:cubicBezTo>
                      <a:pt x="401" y="1580"/>
                      <a:pt x="399" y="1581"/>
                      <a:pt x="397" y="1581"/>
                    </a:cubicBezTo>
                    <a:close/>
                    <a:moveTo>
                      <a:pt x="64" y="1554"/>
                    </a:moveTo>
                    <a:cubicBezTo>
                      <a:pt x="61" y="1554"/>
                      <a:pt x="57" y="1553"/>
                      <a:pt x="55" y="1550"/>
                    </a:cubicBezTo>
                    <a:cubicBezTo>
                      <a:pt x="48" y="1541"/>
                      <a:pt x="41" y="1531"/>
                      <a:pt x="35" y="1521"/>
                    </a:cubicBezTo>
                    <a:cubicBezTo>
                      <a:pt x="31" y="1516"/>
                      <a:pt x="33" y="1509"/>
                      <a:pt x="38" y="1506"/>
                    </a:cubicBezTo>
                    <a:cubicBezTo>
                      <a:pt x="44" y="1502"/>
                      <a:pt x="51" y="1504"/>
                      <a:pt x="54" y="1509"/>
                    </a:cubicBezTo>
                    <a:cubicBezTo>
                      <a:pt x="60" y="1518"/>
                      <a:pt x="66" y="1527"/>
                      <a:pt x="73" y="1536"/>
                    </a:cubicBezTo>
                    <a:cubicBezTo>
                      <a:pt x="77" y="1540"/>
                      <a:pt x="76" y="1547"/>
                      <a:pt x="71" y="1551"/>
                    </a:cubicBezTo>
                    <a:cubicBezTo>
                      <a:pt x="69" y="1553"/>
                      <a:pt x="66" y="1554"/>
                      <a:pt x="64" y="1554"/>
                    </a:cubicBezTo>
                    <a:close/>
                    <a:moveTo>
                      <a:pt x="452" y="1542"/>
                    </a:moveTo>
                    <a:cubicBezTo>
                      <a:pt x="449" y="1542"/>
                      <a:pt x="445" y="1540"/>
                      <a:pt x="443" y="1537"/>
                    </a:cubicBezTo>
                    <a:cubicBezTo>
                      <a:pt x="439" y="1532"/>
                      <a:pt x="440" y="1525"/>
                      <a:pt x="446" y="1522"/>
                    </a:cubicBezTo>
                    <a:cubicBezTo>
                      <a:pt x="473" y="1502"/>
                      <a:pt x="473" y="1502"/>
                      <a:pt x="473" y="1502"/>
                    </a:cubicBezTo>
                    <a:cubicBezTo>
                      <a:pt x="479" y="1499"/>
                      <a:pt x="486" y="1500"/>
                      <a:pt x="489" y="1505"/>
                    </a:cubicBezTo>
                    <a:cubicBezTo>
                      <a:pt x="493" y="1510"/>
                      <a:pt x="491" y="1517"/>
                      <a:pt x="486" y="1521"/>
                    </a:cubicBezTo>
                    <a:cubicBezTo>
                      <a:pt x="459" y="1540"/>
                      <a:pt x="459" y="1540"/>
                      <a:pt x="459" y="1540"/>
                    </a:cubicBezTo>
                    <a:cubicBezTo>
                      <a:pt x="457" y="1542"/>
                      <a:pt x="454" y="1542"/>
                      <a:pt x="452" y="1542"/>
                    </a:cubicBezTo>
                    <a:close/>
                    <a:moveTo>
                      <a:pt x="508" y="1504"/>
                    </a:moveTo>
                    <a:cubicBezTo>
                      <a:pt x="504" y="1504"/>
                      <a:pt x="501" y="1502"/>
                      <a:pt x="498" y="1499"/>
                    </a:cubicBezTo>
                    <a:cubicBezTo>
                      <a:pt x="495" y="1494"/>
                      <a:pt x="496" y="1487"/>
                      <a:pt x="501" y="1483"/>
                    </a:cubicBezTo>
                    <a:cubicBezTo>
                      <a:pt x="529" y="1464"/>
                      <a:pt x="529" y="1464"/>
                      <a:pt x="529" y="1464"/>
                    </a:cubicBezTo>
                    <a:cubicBezTo>
                      <a:pt x="534" y="1460"/>
                      <a:pt x="541" y="1461"/>
                      <a:pt x="545" y="1467"/>
                    </a:cubicBezTo>
                    <a:cubicBezTo>
                      <a:pt x="548" y="1472"/>
                      <a:pt x="547" y="1479"/>
                      <a:pt x="542" y="1482"/>
                    </a:cubicBezTo>
                    <a:cubicBezTo>
                      <a:pt x="514" y="1502"/>
                      <a:pt x="514" y="1502"/>
                      <a:pt x="514" y="1502"/>
                    </a:cubicBezTo>
                    <a:cubicBezTo>
                      <a:pt x="512" y="1503"/>
                      <a:pt x="510" y="1504"/>
                      <a:pt x="508" y="1504"/>
                    </a:cubicBezTo>
                    <a:close/>
                    <a:moveTo>
                      <a:pt x="29" y="1497"/>
                    </a:moveTo>
                    <a:cubicBezTo>
                      <a:pt x="25" y="1497"/>
                      <a:pt x="20" y="1494"/>
                      <a:pt x="19" y="1490"/>
                    </a:cubicBezTo>
                    <a:cubicBezTo>
                      <a:pt x="14" y="1479"/>
                      <a:pt x="10" y="1467"/>
                      <a:pt x="7" y="1456"/>
                    </a:cubicBezTo>
                    <a:cubicBezTo>
                      <a:pt x="6" y="1450"/>
                      <a:pt x="9" y="1444"/>
                      <a:pt x="15" y="1442"/>
                    </a:cubicBezTo>
                    <a:cubicBezTo>
                      <a:pt x="21" y="1441"/>
                      <a:pt x="28" y="1444"/>
                      <a:pt x="29" y="1450"/>
                    </a:cubicBezTo>
                    <a:cubicBezTo>
                      <a:pt x="32" y="1461"/>
                      <a:pt x="35" y="1471"/>
                      <a:pt x="39" y="1481"/>
                    </a:cubicBezTo>
                    <a:cubicBezTo>
                      <a:pt x="42" y="1487"/>
                      <a:pt x="39" y="1493"/>
                      <a:pt x="33" y="1496"/>
                    </a:cubicBezTo>
                    <a:cubicBezTo>
                      <a:pt x="32" y="1496"/>
                      <a:pt x="30" y="1497"/>
                      <a:pt x="29" y="1497"/>
                    </a:cubicBezTo>
                    <a:close/>
                    <a:moveTo>
                      <a:pt x="563" y="1465"/>
                    </a:moveTo>
                    <a:cubicBezTo>
                      <a:pt x="560" y="1465"/>
                      <a:pt x="556" y="1463"/>
                      <a:pt x="554" y="1460"/>
                    </a:cubicBezTo>
                    <a:cubicBezTo>
                      <a:pt x="550" y="1455"/>
                      <a:pt x="552" y="1448"/>
                      <a:pt x="557" y="1444"/>
                    </a:cubicBezTo>
                    <a:cubicBezTo>
                      <a:pt x="584" y="1425"/>
                      <a:pt x="584" y="1425"/>
                      <a:pt x="584" y="1425"/>
                    </a:cubicBezTo>
                    <a:cubicBezTo>
                      <a:pt x="590" y="1422"/>
                      <a:pt x="597" y="1423"/>
                      <a:pt x="600" y="1428"/>
                    </a:cubicBezTo>
                    <a:cubicBezTo>
                      <a:pt x="604" y="1433"/>
                      <a:pt x="603" y="1440"/>
                      <a:pt x="597" y="1444"/>
                    </a:cubicBezTo>
                    <a:cubicBezTo>
                      <a:pt x="570" y="1463"/>
                      <a:pt x="570" y="1463"/>
                      <a:pt x="570" y="1463"/>
                    </a:cubicBezTo>
                    <a:cubicBezTo>
                      <a:pt x="568" y="1464"/>
                      <a:pt x="565" y="1465"/>
                      <a:pt x="563" y="1465"/>
                    </a:cubicBezTo>
                    <a:close/>
                    <a:moveTo>
                      <a:pt x="12" y="1431"/>
                    </a:moveTo>
                    <a:cubicBezTo>
                      <a:pt x="7" y="1431"/>
                      <a:pt x="2" y="1427"/>
                      <a:pt x="1" y="1421"/>
                    </a:cubicBezTo>
                    <a:cubicBezTo>
                      <a:pt x="0" y="1413"/>
                      <a:pt x="0" y="1404"/>
                      <a:pt x="0" y="1396"/>
                    </a:cubicBezTo>
                    <a:cubicBezTo>
                      <a:pt x="0" y="1392"/>
                      <a:pt x="0" y="1389"/>
                      <a:pt x="0" y="1386"/>
                    </a:cubicBezTo>
                    <a:cubicBezTo>
                      <a:pt x="0" y="1380"/>
                      <a:pt x="5" y="1375"/>
                      <a:pt x="12" y="1375"/>
                    </a:cubicBezTo>
                    <a:cubicBezTo>
                      <a:pt x="18" y="1375"/>
                      <a:pt x="23" y="1380"/>
                      <a:pt x="23" y="1387"/>
                    </a:cubicBezTo>
                    <a:cubicBezTo>
                      <a:pt x="22" y="1390"/>
                      <a:pt x="22" y="1393"/>
                      <a:pt x="22" y="1396"/>
                    </a:cubicBezTo>
                    <a:cubicBezTo>
                      <a:pt x="22" y="1403"/>
                      <a:pt x="23" y="1411"/>
                      <a:pt x="24" y="1419"/>
                    </a:cubicBezTo>
                    <a:cubicBezTo>
                      <a:pt x="24" y="1425"/>
                      <a:pt x="20" y="1431"/>
                      <a:pt x="13" y="1431"/>
                    </a:cubicBezTo>
                    <a:cubicBezTo>
                      <a:pt x="13" y="1431"/>
                      <a:pt x="13" y="1431"/>
                      <a:pt x="12" y="1431"/>
                    </a:cubicBezTo>
                    <a:close/>
                    <a:moveTo>
                      <a:pt x="619" y="1427"/>
                    </a:moveTo>
                    <a:cubicBezTo>
                      <a:pt x="615" y="1427"/>
                      <a:pt x="612" y="1425"/>
                      <a:pt x="609" y="1422"/>
                    </a:cubicBezTo>
                    <a:cubicBezTo>
                      <a:pt x="606" y="1417"/>
                      <a:pt x="607" y="1410"/>
                      <a:pt x="612" y="1406"/>
                    </a:cubicBezTo>
                    <a:cubicBezTo>
                      <a:pt x="640" y="1387"/>
                      <a:pt x="640" y="1387"/>
                      <a:pt x="640" y="1387"/>
                    </a:cubicBezTo>
                    <a:cubicBezTo>
                      <a:pt x="645" y="1383"/>
                      <a:pt x="652" y="1384"/>
                      <a:pt x="656" y="1390"/>
                    </a:cubicBezTo>
                    <a:cubicBezTo>
                      <a:pt x="659" y="1395"/>
                      <a:pt x="658" y="1402"/>
                      <a:pt x="653" y="1405"/>
                    </a:cubicBezTo>
                    <a:cubicBezTo>
                      <a:pt x="625" y="1425"/>
                      <a:pt x="625" y="1425"/>
                      <a:pt x="625" y="1425"/>
                    </a:cubicBezTo>
                    <a:cubicBezTo>
                      <a:pt x="623" y="1426"/>
                      <a:pt x="621" y="1427"/>
                      <a:pt x="619" y="1427"/>
                    </a:cubicBezTo>
                    <a:close/>
                    <a:moveTo>
                      <a:pt x="674" y="1388"/>
                    </a:moveTo>
                    <a:cubicBezTo>
                      <a:pt x="671" y="1388"/>
                      <a:pt x="667" y="1386"/>
                      <a:pt x="665" y="1383"/>
                    </a:cubicBezTo>
                    <a:cubicBezTo>
                      <a:pt x="661" y="1378"/>
                      <a:pt x="663" y="1371"/>
                      <a:pt x="668" y="1367"/>
                    </a:cubicBezTo>
                    <a:cubicBezTo>
                      <a:pt x="695" y="1348"/>
                      <a:pt x="695" y="1348"/>
                      <a:pt x="695" y="1348"/>
                    </a:cubicBezTo>
                    <a:cubicBezTo>
                      <a:pt x="701" y="1345"/>
                      <a:pt x="708" y="1346"/>
                      <a:pt x="711" y="1351"/>
                    </a:cubicBezTo>
                    <a:cubicBezTo>
                      <a:pt x="715" y="1356"/>
                      <a:pt x="714" y="1363"/>
                      <a:pt x="708" y="1367"/>
                    </a:cubicBezTo>
                    <a:cubicBezTo>
                      <a:pt x="681" y="1386"/>
                      <a:pt x="681" y="1386"/>
                      <a:pt x="681" y="1386"/>
                    </a:cubicBezTo>
                    <a:cubicBezTo>
                      <a:pt x="679" y="1387"/>
                      <a:pt x="676" y="1388"/>
                      <a:pt x="674" y="1388"/>
                    </a:cubicBezTo>
                    <a:close/>
                    <a:moveTo>
                      <a:pt x="15" y="1364"/>
                    </a:moveTo>
                    <a:cubicBezTo>
                      <a:pt x="14" y="1364"/>
                      <a:pt x="14" y="1364"/>
                      <a:pt x="13" y="1364"/>
                    </a:cubicBezTo>
                    <a:cubicBezTo>
                      <a:pt x="7" y="1363"/>
                      <a:pt x="3" y="1357"/>
                      <a:pt x="4" y="1351"/>
                    </a:cubicBezTo>
                    <a:cubicBezTo>
                      <a:pt x="6" y="1339"/>
                      <a:pt x="9" y="1327"/>
                      <a:pt x="13" y="1316"/>
                    </a:cubicBezTo>
                    <a:cubicBezTo>
                      <a:pt x="15" y="1310"/>
                      <a:pt x="21" y="1307"/>
                      <a:pt x="27" y="1309"/>
                    </a:cubicBezTo>
                    <a:cubicBezTo>
                      <a:pt x="33" y="1311"/>
                      <a:pt x="36" y="1318"/>
                      <a:pt x="34" y="1324"/>
                    </a:cubicBezTo>
                    <a:cubicBezTo>
                      <a:pt x="31" y="1334"/>
                      <a:pt x="28" y="1344"/>
                      <a:pt x="26" y="1355"/>
                    </a:cubicBezTo>
                    <a:cubicBezTo>
                      <a:pt x="25" y="1360"/>
                      <a:pt x="20" y="1364"/>
                      <a:pt x="15" y="1364"/>
                    </a:cubicBezTo>
                    <a:close/>
                    <a:moveTo>
                      <a:pt x="730" y="1350"/>
                    </a:moveTo>
                    <a:cubicBezTo>
                      <a:pt x="726" y="1350"/>
                      <a:pt x="723" y="1348"/>
                      <a:pt x="720" y="1345"/>
                    </a:cubicBezTo>
                    <a:cubicBezTo>
                      <a:pt x="717" y="1340"/>
                      <a:pt x="718" y="1332"/>
                      <a:pt x="723" y="1329"/>
                    </a:cubicBezTo>
                    <a:cubicBezTo>
                      <a:pt x="751" y="1310"/>
                      <a:pt x="751" y="1310"/>
                      <a:pt x="751" y="1310"/>
                    </a:cubicBezTo>
                    <a:cubicBezTo>
                      <a:pt x="756" y="1306"/>
                      <a:pt x="763" y="1307"/>
                      <a:pt x="767" y="1312"/>
                    </a:cubicBezTo>
                    <a:cubicBezTo>
                      <a:pt x="770" y="1318"/>
                      <a:pt x="769" y="1325"/>
                      <a:pt x="764" y="1328"/>
                    </a:cubicBezTo>
                    <a:cubicBezTo>
                      <a:pt x="736" y="1348"/>
                      <a:pt x="736" y="1348"/>
                      <a:pt x="736" y="1348"/>
                    </a:cubicBezTo>
                    <a:cubicBezTo>
                      <a:pt x="734" y="1349"/>
                      <a:pt x="732" y="1350"/>
                      <a:pt x="730" y="1350"/>
                    </a:cubicBezTo>
                    <a:close/>
                    <a:moveTo>
                      <a:pt x="785" y="1311"/>
                    </a:moveTo>
                    <a:cubicBezTo>
                      <a:pt x="782" y="1311"/>
                      <a:pt x="778" y="1309"/>
                      <a:pt x="776" y="1306"/>
                    </a:cubicBezTo>
                    <a:cubicBezTo>
                      <a:pt x="772" y="1301"/>
                      <a:pt x="774" y="1294"/>
                      <a:pt x="779" y="1290"/>
                    </a:cubicBezTo>
                    <a:cubicBezTo>
                      <a:pt x="807" y="1271"/>
                      <a:pt x="807" y="1271"/>
                      <a:pt x="807" y="1271"/>
                    </a:cubicBezTo>
                    <a:cubicBezTo>
                      <a:pt x="812" y="1268"/>
                      <a:pt x="819" y="1269"/>
                      <a:pt x="822" y="1274"/>
                    </a:cubicBezTo>
                    <a:cubicBezTo>
                      <a:pt x="826" y="1279"/>
                      <a:pt x="825" y="1286"/>
                      <a:pt x="819" y="1290"/>
                    </a:cubicBezTo>
                    <a:cubicBezTo>
                      <a:pt x="792" y="1309"/>
                      <a:pt x="792" y="1309"/>
                      <a:pt x="792" y="1309"/>
                    </a:cubicBezTo>
                    <a:cubicBezTo>
                      <a:pt x="790" y="1310"/>
                      <a:pt x="787" y="1311"/>
                      <a:pt x="785" y="1311"/>
                    </a:cubicBezTo>
                    <a:close/>
                    <a:moveTo>
                      <a:pt x="37" y="1300"/>
                    </a:moveTo>
                    <a:cubicBezTo>
                      <a:pt x="35" y="1300"/>
                      <a:pt x="33" y="1300"/>
                      <a:pt x="32" y="1299"/>
                    </a:cubicBezTo>
                    <a:cubicBezTo>
                      <a:pt x="26" y="1296"/>
                      <a:pt x="24" y="1289"/>
                      <a:pt x="27" y="1284"/>
                    </a:cubicBezTo>
                    <a:cubicBezTo>
                      <a:pt x="28" y="1281"/>
                      <a:pt x="34" y="1271"/>
                      <a:pt x="43" y="1254"/>
                    </a:cubicBezTo>
                    <a:cubicBezTo>
                      <a:pt x="46" y="1248"/>
                      <a:pt x="53" y="1246"/>
                      <a:pt x="59" y="1249"/>
                    </a:cubicBezTo>
                    <a:cubicBezTo>
                      <a:pt x="64" y="1252"/>
                      <a:pt x="66" y="1259"/>
                      <a:pt x="63" y="1264"/>
                    </a:cubicBezTo>
                    <a:cubicBezTo>
                      <a:pt x="54" y="1281"/>
                      <a:pt x="48" y="1292"/>
                      <a:pt x="47" y="1294"/>
                    </a:cubicBezTo>
                    <a:cubicBezTo>
                      <a:pt x="45" y="1298"/>
                      <a:pt x="41" y="1300"/>
                      <a:pt x="37" y="1300"/>
                    </a:cubicBezTo>
                    <a:close/>
                    <a:moveTo>
                      <a:pt x="841" y="1272"/>
                    </a:moveTo>
                    <a:cubicBezTo>
                      <a:pt x="837" y="1272"/>
                      <a:pt x="834" y="1271"/>
                      <a:pt x="831" y="1268"/>
                    </a:cubicBezTo>
                    <a:cubicBezTo>
                      <a:pt x="828" y="1262"/>
                      <a:pt x="829" y="1255"/>
                      <a:pt x="834" y="1252"/>
                    </a:cubicBezTo>
                    <a:cubicBezTo>
                      <a:pt x="862" y="1233"/>
                      <a:pt x="862" y="1233"/>
                      <a:pt x="862" y="1233"/>
                    </a:cubicBezTo>
                    <a:cubicBezTo>
                      <a:pt x="867" y="1229"/>
                      <a:pt x="874" y="1230"/>
                      <a:pt x="878" y="1235"/>
                    </a:cubicBezTo>
                    <a:cubicBezTo>
                      <a:pt x="881" y="1241"/>
                      <a:pt x="880" y="1248"/>
                      <a:pt x="875" y="1251"/>
                    </a:cubicBezTo>
                    <a:cubicBezTo>
                      <a:pt x="847" y="1270"/>
                      <a:pt x="847" y="1270"/>
                      <a:pt x="847" y="1270"/>
                    </a:cubicBezTo>
                    <a:cubicBezTo>
                      <a:pt x="845" y="1272"/>
                      <a:pt x="843" y="1272"/>
                      <a:pt x="841" y="1272"/>
                    </a:cubicBezTo>
                    <a:close/>
                    <a:moveTo>
                      <a:pt x="70" y="1241"/>
                    </a:moveTo>
                    <a:cubicBezTo>
                      <a:pt x="68" y="1241"/>
                      <a:pt x="66" y="1240"/>
                      <a:pt x="64" y="1239"/>
                    </a:cubicBezTo>
                    <a:cubicBezTo>
                      <a:pt x="59" y="1236"/>
                      <a:pt x="57" y="1229"/>
                      <a:pt x="60" y="1224"/>
                    </a:cubicBezTo>
                    <a:cubicBezTo>
                      <a:pt x="76" y="1194"/>
                      <a:pt x="76" y="1194"/>
                      <a:pt x="76" y="1194"/>
                    </a:cubicBezTo>
                    <a:cubicBezTo>
                      <a:pt x="79" y="1189"/>
                      <a:pt x="86" y="1187"/>
                      <a:pt x="91" y="1190"/>
                    </a:cubicBezTo>
                    <a:cubicBezTo>
                      <a:pt x="97" y="1193"/>
                      <a:pt x="99" y="1199"/>
                      <a:pt x="96" y="1205"/>
                    </a:cubicBezTo>
                    <a:cubicBezTo>
                      <a:pt x="80" y="1235"/>
                      <a:pt x="80" y="1235"/>
                      <a:pt x="80" y="1235"/>
                    </a:cubicBezTo>
                    <a:cubicBezTo>
                      <a:pt x="77" y="1238"/>
                      <a:pt x="74" y="1241"/>
                      <a:pt x="70" y="1241"/>
                    </a:cubicBezTo>
                    <a:close/>
                    <a:moveTo>
                      <a:pt x="896" y="1234"/>
                    </a:moveTo>
                    <a:cubicBezTo>
                      <a:pt x="893" y="1234"/>
                      <a:pt x="889" y="1232"/>
                      <a:pt x="887" y="1229"/>
                    </a:cubicBezTo>
                    <a:cubicBezTo>
                      <a:pt x="883" y="1224"/>
                      <a:pt x="885" y="1217"/>
                      <a:pt x="890" y="1213"/>
                    </a:cubicBezTo>
                    <a:cubicBezTo>
                      <a:pt x="918" y="1194"/>
                      <a:pt x="918" y="1194"/>
                      <a:pt x="918" y="1194"/>
                    </a:cubicBezTo>
                    <a:cubicBezTo>
                      <a:pt x="923" y="1190"/>
                      <a:pt x="930" y="1192"/>
                      <a:pt x="933" y="1197"/>
                    </a:cubicBezTo>
                    <a:cubicBezTo>
                      <a:pt x="937" y="1202"/>
                      <a:pt x="936" y="1209"/>
                      <a:pt x="930" y="1213"/>
                    </a:cubicBezTo>
                    <a:cubicBezTo>
                      <a:pt x="903" y="1232"/>
                      <a:pt x="903" y="1232"/>
                      <a:pt x="903" y="1232"/>
                    </a:cubicBezTo>
                    <a:cubicBezTo>
                      <a:pt x="901" y="1233"/>
                      <a:pt x="898" y="1234"/>
                      <a:pt x="896" y="1234"/>
                    </a:cubicBezTo>
                    <a:close/>
                    <a:moveTo>
                      <a:pt x="952" y="1195"/>
                    </a:moveTo>
                    <a:cubicBezTo>
                      <a:pt x="948" y="1195"/>
                      <a:pt x="945" y="1194"/>
                      <a:pt x="942" y="1191"/>
                    </a:cubicBezTo>
                    <a:cubicBezTo>
                      <a:pt x="939" y="1185"/>
                      <a:pt x="940" y="1178"/>
                      <a:pt x="945" y="1175"/>
                    </a:cubicBezTo>
                    <a:cubicBezTo>
                      <a:pt x="973" y="1156"/>
                      <a:pt x="973" y="1156"/>
                      <a:pt x="973" y="1156"/>
                    </a:cubicBezTo>
                    <a:cubicBezTo>
                      <a:pt x="978" y="1152"/>
                      <a:pt x="985" y="1153"/>
                      <a:pt x="989" y="1158"/>
                    </a:cubicBezTo>
                    <a:cubicBezTo>
                      <a:pt x="992" y="1164"/>
                      <a:pt x="991" y="1171"/>
                      <a:pt x="986" y="1174"/>
                    </a:cubicBezTo>
                    <a:cubicBezTo>
                      <a:pt x="958" y="1193"/>
                      <a:pt x="958" y="1193"/>
                      <a:pt x="958" y="1193"/>
                    </a:cubicBezTo>
                    <a:cubicBezTo>
                      <a:pt x="956" y="1195"/>
                      <a:pt x="954" y="1195"/>
                      <a:pt x="952" y="1195"/>
                    </a:cubicBezTo>
                    <a:close/>
                    <a:moveTo>
                      <a:pt x="102" y="1181"/>
                    </a:moveTo>
                    <a:cubicBezTo>
                      <a:pt x="100" y="1181"/>
                      <a:pt x="98" y="1181"/>
                      <a:pt x="97" y="1180"/>
                    </a:cubicBezTo>
                    <a:cubicBezTo>
                      <a:pt x="91" y="1177"/>
                      <a:pt x="89" y="1170"/>
                      <a:pt x="92" y="1164"/>
                    </a:cubicBezTo>
                    <a:cubicBezTo>
                      <a:pt x="109" y="1135"/>
                      <a:pt x="109" y="1135"/>
                      <a:pt x="109" y="1135"/>
                    </a:cubicBezTo>
                    <a:cubicBezTo>
                      <a:pt x="112" y="1129"/>
                      <a:pt x="118" y="1127"/>
                      <a:pt x="124" y="1130"/>
                    </a:cubicBezTo>
                    <a:cubicBezTo>
                      <a:pt x="129" y="1133"/>
                      <a:pt x="131" y="1140"/>
                      <a:pt x="128" y="1145"/>
                    </a:cubicBezTo>
                    <a:cubicBezTo>
                      <a:pt x="112" y="1175"/>
                      <a:pt x="112" y="1175"/>
                      <a:pt x="112" y="1175"/>
                    </a:cubicBezTo>
                    <a:cubicBezTo>
                      <a:pt x="110" y="1179"/>
                      <a:pt x="106" y="1181"/>
                      <a:pt x="102" y="1181"/>
                    </a:cubicBezTo>
                    <a:close/>
                    <a:moveTo>
                      <a:pt x="1007" y="1157"/>
                    </a:moveTo>
                    <a:cubicBezTo>
                      <a:pt x="1004" y="1157"/>
                      <a:pt x="1000" y="1155"/>
                      <a:pt x="998" y="1152"/>
                    </a:cubicBezTo>
                    <a:cubicBezTo>
                      <a:pt x="994" y="1147"/>
                      <a:pt x="996" y="1140"/>
                      <a:pt x="1001" y="1136"/>
                    </a:cubicBezTo>
                    <a:cubicBezTo>
                      <a:pt x="1029" y="1117"/>
                      <a:pt x="1029" y="1117"/>
                      <a:pt x="1029" y="1117"/>
                    </a:cubicBezTo>
                    <a:cubicBezTo>
                      <a:pt x="1034" y="1113"/>
                      <a:pt x="1041" y="1115"/>
                      <a:pt x="1044" y="1120"/>
                    </a:cubicBezTo>
                    <a:cubicBezTo>
                      <a:pt x="1048" y="1125"/>
                      <a:pt x="1047" y="1132"/>
                      <a:pt x="1042" y="1136"/>
                    </a:cubicBezTo>
                    <a:cubicBezTo>
                      <a:pt x="1014" y="1155"/>
                      <a:pt x="1014" y="1155"/>
                      <a:pt x="1014" y="1155"/>
                    </a:cubicBezTo>
                    <a:cubicBezTo>
                      <a:pt x="1012" y="1156"/>
                      <a:pt x="1010" y="1157"/>
                      <a:pt x="1007" y="1157"/>
                    </a:cubicBezTo>
                    <a:close/>
                    <a:moveTo>
                      <a:pt x="135" y="1122"/>
                    </a:moveTo>
                    <a:cubicBezTo>
                      <a:pt x="133" y="1122"/>
                      <a:pt x="131" y="1121"/>
                      <a:pt x="129" y="1120"/>
                    </a:cubicBezTo>
                    <a:cubicBezTo>
                      <a:pt x="124" y="1117"/>
                      <a:pt x="122" y="1110"/>
                      <a:pt x="125" y="1105"/>
                    </a:cubicBezTo>
                    <a:cubicBezTo>
                      <a:pt x="141" y="1075"/>
                      <a:pt x="141" y="1075"/>
                      <a:pt x="141" y="1075"/>
                    </a:cubicBezTo>
                    <a:cubicBezTo>
                      <a:pt x="144" y="1070"/>
                      <a:pt x="151" y="1068"/>
                      <a:pt x="157" y="1071"/>
                    </a:cubicBezTo>
                    <a:cubicBezTo>
                      <a:pt x="162" y="1074"/>
                      <a:pt x="164" y="1081"/>
                      <a:pt x="161" y="1086"/>
                    </a:cubicBezTo>
                    <a:cubicBezTo>
                      <a:pt x="145" y="1116"/>
                      <a:pt x="145" y="1116"/>
                      <a:pt x="145" y="1116"/>
                    </a:cubicBezTo>
                    <a:cubicBezTo>
                      <a:pt x="143" y="1120"/>
                      <a:pt x="139" y="1122"/>
                      <a:pt x="135" y="1122"/>
                    </a:cubicBezTo>
                    <a:close/>
                    <a:moveTo>
                      <a:pt x="1063" y="1118"/>
                    </a:moveTo>
                    <a:cubicBezTo>
                      <a:pt x="1059" y="1118"/>
                      <a:pt x="1056" y="1117"/>
                      <a:pt x="1053" y="1114"/>
                    </a:cubicBezTo>
                    <a:cubicBezTo>
                      <a:pt x="1050" y="1108"/>
                      <a:pt x="1051" y="1101"/>
                      <a:pt x="1056" y="1098"/>
                    </a:cubicBezTo>
                    <a:cubicBezTo>
                      <a:pt x="1084" y="1078"/>
                      <a:pt x="1084" y="1078"/>
                      <a:pt x="1084" y="1078"/>
                    </a:cubicBezTo>
                    <a:cubicBezTo>
                      <a:pt x="1089" y="1075"/>
                      <a:pt x="1096" y="1076"/>
                      <a:pt x="1100" y="1081"/>
                    </a:cubicBezTo>
                    <a:cubicBezTo>
                      <a:pt x="1103" y="1086"/>
                      <a:pt x="1102" y="1094"/>
                      <a:pt x="1097" y="1097"/>
                    </a:cubicBezTo>
                    <a:cubicBezTo>
                      <a:pt x="1069" y="1116"/>
                      <a:pt x="1069" y="1116"/>
                      <a:pt x="1069" y="1116"/>
                    </a:cubicBezTo>
                    <a:cubicBezTo>
                      <a:pt x="1067" y="1118"/>
                      <a:pt x="1065" y="1118"/>
                      <a:pt x="1063" y="1118"/>
                    </a:cubicBezTo>
                    <a:close/>
                    <a:moveTo>
                      <a:pt x="1118" y="1080"/>
                    </a:moveTo>
                    <a:cubicBezTo>
                      <a:pt x="1115" y="1080"/>
                      <a:pt x="1111" y="1078"/>
                      <a:pt x="1109" y="1075"/>
                    </a:cubicBezTo>
                    <a:cubicBezTo>
                      <a:pt x="1105" y="1070"/>
                      <a:pt x="1107" y="1063"/>
                      <a:pt x="1112" y="1059"/>
                    </a:cubicBezTo>
                    <a:cubicBezTo>
                      <a:pt x="1140" y="1040"/>
                      <a:pt x="1140" y="1040"/>
                      <a:pt x="1140" y="1040"/>
                    </a:cubicBezTo>
                    <a:cubicBezTo>
                      <a:pt x="1145" y="1036"/>
                      <a:pt x="1152" y="1038"/>
                      <a:pt x="1155" y="1043"/>
                    </a:cubicBezTo>
                    <a:cubicBezTo>
                      <a:pt x="1159" y="1048"/>
                      <a:pt x="1158" y="1055"/>
                      <a:pt x="1153" y="1059"/>
                    </a:cubicBezTo>
                    <a:cubicBezTo>
                      <a:pt x="1125" y="1078"/>
                      <a:pt x="1125" y="1078"/>
                      <a:pt x="1125" y="1078"/>
                    </a:cubicBezTo>
                    <a:cubicBezTo>
                      <a:pt x="1123" y="1079"/>
                      <a:pt x="1121" y="1080"/>
                      <a:pt x="1118" y="1080"/>
                    </a:cubicBezTo>
                    <a:close/>
                    <a:moveTo>
                      <a:pt x="167" y="1062"/>
                    </a:moveTo>
                    <a:cubicBezTo>
                      <a:pt x="165" y="1062"/>
                      <a:pt x="164" y="1062"/>
                      <a:pt x="162" y="1061"/>
                    </a:cubicBezTo>
                    <a:cubicBezTo>
                      <a:pt x="156" y="1058"/>
                      <a:pt x="154" y="1051"/>
                      <a:pt x="157" y="1045"/>
                    </a:cubicBezTo>
                    <a:cubicBezTo>
                      <a:pt x="174" y="1016"/>
                      <a:pt x="174" y="1016"/>
                      <a:pt x="174" y="1016"/>
                    </a:cubicBezTo>
                    <a:cubicBezTo>
                      <a:pt x="177" y="1010"/>
                      <a:pt x="184" y="1008"/>
                      <a:pt x="189" y="1011"/>
                    </a:cubicBezTo>
                    <a:cubicBezTo>
                      <a:pt x="195" y="1014"/>
                      <a:pt x="197" y="1021"/>
                      <a:pt x="194" y="1027"/>
                    </a:cubicBezTo>
                    <a:cubicBezTo>
                      <a:pt x="177" y="1056"/>
                      <a:pt x="177" y="1056"/>
                      <a:pt x="177" y="1056"/>
                    </a:cubicBezTo>
                    <a:cubicBezTo>
                      <a:pt x="175" y="1060"/>
                      <a:pt x="171" y="1062"/>
                      <a:pt x="167" y="1062"/>
                    </a:cubicBezTo>
                    <a:close/>
                    <a:moveTo>
                      <a:pt x="1174" y="1041"/>
                    </a:moveTo>
                    <a:cubicBezTo>
                      <a:pt x="1170" y="1041"/>
                      <a:pt x="1167" y="1040"/>
                      <a:pt x="1165" y="1036"/>
                    </a:cubicBezTo>
                    <a:cubicBezTo>
                      <a:pt x="1161" y="1031"/>
                      <a:pt x="1162" y="1024"/>
                      <a:pt x="1167" y="1021"/>
                    </a:cubicBezTo>
                    <a:cubicBezTo>
                      <a:pt x="1195" y="1001"/>
                      <a:pt x="1195" y="1001"/>
                      <a:pt x="1195" y="1001"/>
                    </a:cubicBezTo>
                    <a:cubicBezTo>
                      <a:pt x="1200" y="998"/>
                      <a:pt x="1207" y="999"/>
                      <a:pt x="1211" y="1004"/>
                    </a:cubicBezTo>
                    <a:cubicBezTo>
                      <a:pt x="1214" y="1009"/>
                      <a:pt x="1213" y="1016"/>
                      <a:pt x="1208" y="1020"/>
                    </a:cubicBezTo>
                    <a:cubicBezTo>
                      <a:pt x="1180" y="1039"/>
                      <a:pt x="1180" y="1039"/>
                      <a:pt x="1180" y="1039"/>
                    </a:cubicBezTo>
                    <a:cubicBezTo>
                      <a:pt x="1178" y="1041"/>
                      <a:pt x="1176" y="1041"/>
                      <a:pt x="1174" y="1041"/>
                    </a:cubicBezTo>
                    <a:close/>
                    <a:moveTo>
                      <a:pt x="200" y="1003"/>
                    </a:moveTo>
                    <a:cubicBezTo>
                      <a:pt x="198" y="1003"/>
                      <a:pt x="196" y="1002"/>
                      <a:pt x="194" y="1001"/>
                    </a:cubicBezTo>
                    <a:cubicBezTo>
                      <a:pt x="189" y="998"/>
                      <a:pt x="187" y="992"/>
                      <a:pt x="190" y="986"/>
                    </a:cubicBezTo>
                    <a:cubicBezTo>
                      <a:pt x="206" y="956"/>
                      <a:pt x="206" y="956"/>
                      <a:pt x="206" y="956"/>
                    </a:cubicBezTo>
                    <a:cubicBezTo>
                      <a:pt x="209" y="951"/>
                      <a:pt x="216" y="949"/>
                      <a:pt x="222" y="952"/>
                    </a:cubicBezTo>
                    <a:cubicBezTo>
                      <a:pt x="227" y="955"/>
                      <a:pt x="229" y="962"/>
                      <a:pt x="226" y="967"/>
                    </a:cubicBezTo>
                    <a:cubicBezTo>
                      <a:pt x="210" y="997"/>
                      <a:pt x="210" y="997"/>
                      <a:pt x="210" y="997"/>
                    </a:cubicBezTo>
                    <a:cubicBezTo>
                      <a:pt x="208" y="1001"/>
                      <a:pt x="204" y="1003"/>
                      <a:pt x="200" y="1003"/>
                    </a:cubicBezTo>
                    <a:close/>
                    <a:moveTo>
                      <a:pt x="1229" y="1003"/>
                    </a:moveTo>
                    <a:cubicBezTo>
                      <a:pt x="1226" y="1003"/>
                      <a:pt x="1222" y="1001"/>
                      <a:pt x="1220" y="998"/>
                    </a:cubicBezTo>
                    <a:cubicBezTo>
                      <a:pt x="1216" y="993"/>
                      <a:pt x="1218" y="986"/>
                      <a:pt x="1223" y="982"/>
                    </a:cubicBezTo>
                    <a:cubicBezTo>
                      <a:pt x="1251" y="963"/>
                      <a:pt x="1251" y="963"/>
                      <a:pt x="1251" y="963"/>
                    </a:cubicBezTo>
                    <a:cubicBezTo>
                      <a:pt x="1256" y="959"/>
                      <a:pt x="1263" y="961"/>
                      <a:pt x="1266" y="966"/>
                    </a:cubicBezTo>
                    <a:cubicBezTo>
                      <a:pt x="1270" y="971"/>
                      <a:pt x="1269" y="978"/>
                      <a:pt x="1264" y="982"/>
                    </a:cubicBezTo>
                    <a:cubicBezTo>
                      <a:pt x="1236" y="1001"/>
                      <a:pt x="1236" y="1001"/>
                      <a:pt x="1236" y="1001"/>
                    </a:cubicBezTo>
                    <a:cubicBezTo>
                      <a:pt x="1234" y="1002"/>
                      <a:pt x="1232" y="1003"/>
                      <a:pt x="1229" y="1003"/>
                    </a:cubicBezTo>
                    <a:close/>
                    <a:moveTo>
                      <a:pt x="1285" y="964"/>
                    </a:moveTo>
                    <a:cubicBezTo>
                      <a:pt x="1281" y="964"/>
                      <a:pt x="1278" y="963"/>
                      <a:pt x="1276" y="959"/>
                    </a:cubicBezTo>
                    <a:cubicBezTo>
                      <a:pt x="1272" y="954"/>
                      <a:pt x="1273" y="947"/>
                      <a:pt x="1278" y="944"/>
                    </a:cubicBezTo>
                    <a:cubicBezTo>
                      <a:pt x="1306" y="924"/>
                      <a:pt x="1306" y="924"/>
                      <a:pt x="1306" y="924"/>
                    </a:cubicBezTo>
                    <a:cubicBezTo>
                      <a:pt x="1311" y="921"/>
                      <a:pt x="1318" y="922"/>
                      <a:pt x="1322" y="927"/>
                    </a:cubicBezTo>
                    <a:cubicBezTo>
                      <a:pt x="1326" y="932"/>
                      <a:pt x="1324" y="939"/>
                      <a:pt x="1319" y="943"/>
                    </a:cubicBezTo>
                    <a:cubicBezTo>
                      <a:pt x="1291" y="962"/>
                      <a:pt x="1291" y="962"/>
                      <a:pt x="1291" y="962"/>
                    </a:cubicBezTo>
                    <a:cubicBezTo>
                      <a:pt x="1289" y="964"/>
                      <a:pt x="1287" y="964"/>
                      <a:pt x="1285" y="964"/>
                    </a:cubicBezTo>
                    <a:close/>
                    <a:moveTo>
                      <a:pt x="232" y="944"/>
                    </a:moveTo>
                    <a:cubicBezTo>
                      <a:pt x="231" y="944"/>
                      <a:pt x="229" y="943"/>
                      <a:pt x="227" y="942"/>
                    </a:cubicBezTo>
                    <a:cubicBezTo>
                      <a:pt x="222" y="939"/>
                      <a:pt x="220" y="932"/>
                      <a:pt x="223" y="927"/>
                    </a:cubicBezTo>
                    <a:cubicBezTo>
                      <a:pt x="239" y="897"/>
                      <a:pt x="239" y="897"/>
                      <a:pt x="239" y="897"/>
                    </a:cubicBezTo>
                    <a:cubicBezTo>
                      <a:pt x="242" y="892"/>
                      <a:pt x="249" y="890"/>
                      <a:pt x="254" y="893"/>
                    </a:cubicBezTo>
                    <a:cubicBezTo>
                      <a:pt x="260" y="896"/>
                      <a:pt x="262" y="902"/>
                      <a:pt x="259" y="908"/>
                    </a:cubicBezTo>
                    <a:cubicBezTo>
                      <a:pt x="242" y="938"/>
                      <a:pt x="242" y="938"/>
                      <a:pt x="242" y="938"/>
                    </a:cubicBezTo>
                    <a:cubicBezTo>
                      <a:pt x="240" y="941"/>
                      <a:pt x="236" y="944"/>
                      <a:pt x="232" y="944"/>
                    </a:cubicBezTo>
                    <a:close/>
                    <a:moveTo>
                      <a:pt x="1340" y="926"/>
                    </a:moveTo>
                    <a:cubicBezTo>
                      <a:pt x="1337" y="926"/>
                      <a:pt x="1333" y="924"/>
                      <a:pt x="1331" y="921"/>
                    </a:cubicBezTo>
                    <a:cubicBezTo>
                      <a:pt x="1328" y="916"/>
                      <a:pt x="1329" y="909"/>
                      <a:pt x="1334" y="905"/>
                    </a:cubicBezTo>
                    <a:cubicBezTo>
                      <a:pt x="1362" y="886"/>
                      <a:pt x="1362" y="886"/>
                      <a:pt x="1362" y="886"/>
                    </a:cubicBezTo>
                    <a:cubicBezTo>
                      <a:pt x="1367" y="882"/>
                      <a:pt x="1374" y="884"/>
                      <a:pt x="1377" y="889"/>
                    </a:cubicBezTo>
                    <a:cubicBezTo>
                      <a:pt x="1381" y="894"/>
                      <a:pt x="1380" y="901"/>
                      <a:pt x="1375" y="904"/>
                    </a:cubicBezTo>
                    <a:cubicBezTo>
                      <a:pt x="1347" y="924"/>
                      <a:pt x="1347" y="924"/>
                      <a:pt x="1347" y="924"/>
                    </a:cubicBezTo>
                    <a:cubicBezTo>
                      <a:pt x="1345" y="925"/>
                      <a:pt x="1343" y="926"/>
                      <a:pt x="1340" y="926"/>
                    </a:cubicBezTo>
                    <a:close/>
                    <a:moveTo>
                      <a:pt x="1396" y="887"/>
                    </a:moveTo>
                    <a:cubicBezTo>
                      <a:pt x="1392" y="887"/>
                      <a:pt x="1389" y="886"/>
                      <a:pt x="1387" y="882"/>
                    </a:cubicBezTo>
                    <a:cubicBezTo>
                      <a:pt x="1383" y="877"/>
                      <a:pt x="1384" y="870"/>
                      <a:pt x="1389" y="867"/>
                    </a:cubicBezTo>
                    <a:cubicBezTo>
                      <a:pt x="1417" y="847"/>
                      <a:pt x="1417" y="847"/>
                      <a:pt x="1417" y="847"/>
                    </a:cubicBezTo>
                    <a:cubicBezTo>
                      <a:pt x="1422" y="844"/>
                      <a:pt x="1429" y="845"/>
                      <a:pt x="1433" y="850"/>
                    </a:cubicBezTo>
                    <a:cubicBezTo>
                      <a:pt x="1437" y="855"/>
                      <a:pt x="1435" y="862"/>
                      <a:pt x="1430" y="866"/>
                    </a:cubicBezTo>
                    <a:cubicBezTo>
                      <a:pt x="1402" y="885"/>
                      <a:pt x="1402" y="885"/>
                      <a:pt x="1402" y="885"/>
                    </a:cubicBezTo>
                    <a:cubicBezTo>
                      <a:pt x="1400" y="887"/>
                      <a:pt x="1398" y="887"/>
                      <a:pt x="1396" y="887"/>
                    </a:cubicBezTo>
                    <a:close/>
                    <a:moveTo>
                      <a:pt x="265" y="884"/>
                    </a:moveTo>
                    <a:cubicBezTo>
                      <a:pt x="263" y="884"/>
                      <a:pt x="261" y="884"/>
                      <a:pt x="260" y="883"/>
                    </a:cubicBezTo>
                    <a:cubicBezTo>
                      <a:pt x="254" y="880"/>
                      <a:pt x="252" y="873"/>
                      <a:pt x="255" y="867"/>
                    </a:cubicBezTo>
                    <a:cubicBezTo>
                      <a:pt x="271" y="838"/>
                      <a:pt x="271" y="838"/>
                      <a:pt x="271" y="838"/>
                    </a:cubicBezTo>
                    <a:cubicBezTo>
                      <a:pt x="274" y="832"/>
                      <a:pt x="281" y="830"/>
                      <a:pt x="287" y="833"/>
                    </a:cubicBezTo>
                    <a:cubicBezTo>
                      <a:pt x="292" y="836"/>
                      <a:pt x="294" y="843"/>
                      <a:pt x="291" y="849"/>
                    </a:cubicBezTo>
                    <a:cubicBezTo>
                      <a:pt x="275" y="878"/>
                      <a:pt x="275" y="878"/>
                      <a:pt x="275" y="878"/>
                    </a:cubicBezTo>
                    <a:cubicBezTo>
                      <a:pt x="273" y="882"/>
                      <a:pt x="269" y="884"/>
                      <a:pt x="265" y="884"/>
                    </a:cubicBezTo>
                    <a:close/>
                    <a:moveTo>
                      <a:pt x="1451" y="849"/>
                    </a:moveTo>
                    <a:cubicBezTo>
                      <a:pt x="1448" y="849"/>
                      <a:pt x="1444" y="847"/>
                      <a:pt x="1442" y="844"/>
                    </a:cubicBezTo>
                    <a:cubicBezTo>
                      <a:pt x="1439" y="839"/>
                      <a:pt x="1440" y="832"/>
                      <a:pt x="1445" y="828"/>
                    </a:cubicBezTo>
                    <a:cubicBezTo>
                      <a:pt x="1473" y="809"/>
                      <a:pt x="1473" y="809"/>
                      <a:pt x="1473" y="809"/>
                    </a:cubicBezTo>
                    <a:cubicBezTo>
                      <a:pt x="1478" y="805"/>
                      <a:pt x="1485" y="806"/>
                      <a:pt x="1489" y="812"/>
                    </a:cubicBezTo>
                    <a:cubicBezTo>
                      <a:pt x="1492" y="817"/>
                      <a:pt x="1491" y="824"/>
                      <a:pt x="1486" y="827"/>
                    </a:cubicBezTo>
                    <a:cubicBezTo>
                      <a:pt x="1458" y="847"/>
                      <a:pt x="1458" y="847"/>
                      <a:pt x="1458" y="847"/>
                    </a:cubicBezTo>
                    <a:cubicBezTo>
                      <a:pt x="1456" y="848"/>
                      <a:pt x="1454" y="849"/>
                      <a:pt x="1451" y="849"/>
                    </a:cubicBezTo>
                    <a:close/>
                    <a:moveTo>
                      <a:pt x="298" y="825"/>
                    </a:moveTo>
                    <a:cubicBezTo>
                      <a:pt x="296" y="825"/>
                      <a:pt x="294" y="824"/>
                      <a:pt x="292" y="823"/>
                    </a:cubicBezTo>
                    <a:cubicBezTo>
                      <a:pt x="287" y="820"/>
                      <a:pt x="285" y="814"/>
                      <a:pt x="288" y="808"/>
                    </a:cubicBezTo>
                    <a:cubicBezTo>
                      <a:pt x="304" y="778"/>
                      <a:pt x="304" y="778"/>
                      <a:pt x="304" y="778"/>
                    </a:cubicBezTo>
                    <a:cubicBezTo>
                      <a:pt x="307" y="773"/>
                      <a:pt x="314" y="771"/>
                      <a:pt x="319" y="774"/>
                    </a:cubicBezTo>
                    <a:cubicBezTo>
                      <a:pt x="325" y="777"/>
                      <a:pt x="327" y="784"/>
                      <a:pt x="324" y="789"/>
                    </a:cubicBezTo>
                    <a:cubicBezTo>
                      <a:pt x="308" y="819"/>
                      <a:pt x="308" y="819"/>
                      <a:pt x="308" y="819"/>
                    </a:cubicBezTo>
                    <a:cubicBezTo>
                      <a:pt x="305" y="823"/>
                      <a:pt x="302" y="825"/>
                      <a:pt x="298" y="825"/>
                    </a:cubicBezTo>
                    <a:close/>
                    <a:moveTo>
                      <a:pt x="1507" y="810"/>
                    </a:moveTo>
                    <a:cubicBezTo>
                      <a:pt x="1503" y="810"/>
                      <a:pt x="1500" y="808"/>
                      <a:pt x="1498" y="805"/>
                    </a:cubicBezTo>
                    <a:cubicBezTo>
                      <a:pt x="1494" y="800"/>
                      <a:pt x="1495" y="793"/>
                      <a:pt x="1500" y="790"/>
                    </a:cubicBezTo>
                    <a:cubicBezTo>
                      <a:pt x="1528" y="770"/>
                      <a:pt x="1528" y="770"/>
                      <a:pt x="1528" y="770"/>
                    </a:cubicBezTo>
                    <a:cubicBezTo>
                      <a:pt x="1533" y="767"/>
                      <a:pt x="1540" y="768"/>
                      <a:pt x="1544" y="773"/>
                    </a:cubicBezTo>
                    <a:cubicBezTo>
                      <a:pt x="1548" y="778"/>
                      <a:pt x="1546" y="785"/>
                      <a:pt x="1541" y="789"/>
                    </a:cubicBezTo>
                    <a:cubicBezTo>
                      <a:pt x="1513" y="808"/>
                      <a:pt x="1513" y="808"/>
                      <a:pt x="1513" y="808"/>
                    </a:cubicBezTo>
                    <a:cubicBezTo>
                      <a:pt x="1511" y="810"/>
                      <a:pt x="1509" y="810"/>
                      <a:pt x="1507" y="810"/>
                    </a:cubicBezTo>
                    <a:close/>
                    <a:moveTo>
                      <a:pt x="330" y="766"/>
                    </a:moveTo>
                    <a:cubicBezTo>
                      <a:pt x="328" y="766"/>
                      <a:pt x="326" y="765"/>
                      <a:pt x="325" y="764"/>
                    </a:cubicBezTo>
                    <a:cubicBezTo>
                      <a:pt x="319" y="761"/>
                      <a:pt x="317" y="754"/>
                      <a:pt x="320" y="749"/>
                    </a:cubicBezTo>
                    <a:cubicBezTo>
                      <a:pt x="336" y="719"/>
                      <a:pt x="336" y="719"/>
                      <a:pt x="336" y="719"/>
                    </a:cubicBezTo>
                    <a:cubicBezTo>
                      <a:pt x="339" y="714"/>
                      <a:pt x="346" y="712"/>
                      <a:pt x="352" y="715"/>
                    </a:cubicBezTo>
                    <a:cubicBezTo>
                      <a:pt x="357" y="718"/>
                      <a:pt x="359" y="724"/>
                      <a:pt x="356" y="730"/>
                    </a:cubicBezTo>
                    <a:cubicBezTo>
                      <a:pt x="340" y="760"/>
                      <a:pt x="340" y="760"/>
                      <a:pt x="340" y="760"/>
                    </a:cubicBezTo>
                    <a:cubicBezTo>
                      <a:pt x="338" y="763"/>
                      <a:pt x="334" y="766"/>
                      <a:pt x="330" y="766"/>
                    </a:cubicBezTo>
                    <a:close/>
                    <a:moveTo>
                      <a:pt x="363" y="706"/>
                    </a:moveTo>
                    <a:cubicBezTo>
                      <a:pt x="361" y="706"/>
                      <a:pt x="359" y="706"/>
                      <a:pt x="357" y="705"/>
                    </a:cubicBezTo>
                    <a:cubicBezTo>
                      <a:pt x="352" y="702"/>
                      <a:pt x="350" y="695"/>
                      <a:pt x="353" y="690"/>
                    </a:cubicBezTo>
                    <a:cubicBezTo>
                      <a:pt x="369" y="660"/>
                      <a:pt x="369" y="660"/>
                      <a:pt x="369" y="660"/>
                    </a:cubicBezTo>
                    <a:cubicBezTo>
                      <a:pt x="372" y="654"/>
                      <a:pt x="379" y="652"/>
                      <a:pt x="384" y="655"/>
                    </a:cubicBezTo>
                    <a:cubicBezTo>
                      <a:pt x="390" y="658"/>
                      <a:pt x="392" y="665"/>
                      <a:pt x="389" y="671"/>
                    </a:cubicBezTo>
                    <a:cubicBezTo>
                      <a:pt x="373" y="700"/>
                      <a:pt x="373" y="700"/>
                      <a:pt x="373" y="700"/>
                    </a:cubicBezTo>
                    <a:cubicBezTo>
                      <a:pt x="371" y="704"/>
                      <a:pt x="367" y="706"/>
                      <a:pt x="363" y="706"/>
                    </a:cubicBezTo>
                    <a:close/>
                    <a:moveTo>
                      <a:pt x="395" y="647"/>
                    </a:moveTo>
                    <a:cubicBezTo>
                      <a:pt x="393" y="647"/>
                      <a:pt x="391" y="646"/>
                      <a:pt x="390" y="646"/>
                    </a:cubicBezTo>
                    <a:cubicBezTo>
                      <a:pt x="384" y="643"/>
                      <a:pt x="382" y="636"/>
                      <a:pt x="385" y="630"/>
                    </a:cubicBezTo>
                    <a:cubicBezTo>
                      <a:pt x="402" y="600"/>
                      <a:pt x="402" y="600"/>
                      <a:pt x="402" y="600"/>
                    </a:cubicBezTo>
                    <a:cubicBezTo>
                      <a:pt x="405" y="595"/>
                      <a:pt x="411" y="593"/>
                      <a:pt x="417" y="596"/>
                    </a:cubicBezTo>
                    <a:cubicBezTo>
                      <a:pt x="422" y="599"/>
                      <a:pt x="424" y="606"/>
                      <a:pt x="421" y="611"/>
                    </a:cubicBezTo>
                    <a:cubicBezTo>
                      <a:pt x="405" y="641"/>
                      <a:pt x="405" y="641"/>
                      <a:pt x="405" y="641"/>
                    </a:cubicBezTo>
                    <a:cubicBezTo>
                      <a:pt x="403" y="645"/>
                      <a:pt x="399" y="647"/>
                      <a:pt x="395" y="647"/>
                    </a:cubicBezTo>
                    <a:close/>
                    <a:moveTo>
                      <a:pt x="428" y="588"/>
                    </a:moveTo>
                    <a:cubicBezTo>
                      <a:pt x="426" y="588"/>
                      <a:pt x="424" y="587"/>
                      <a:pt x="422" y="586"/>
                    </a:cubicBezTo>
                    <a:cubicBezTo>
                      <a:pt x="417" y="583"/>
                      <a:pt x="415" y="576"/>
                      <a:pt x="418" y="571"/>
                    </a:cubicBezTo>
                    <a:cubicBezTo>
                      <a:pt x="434" y="541"/>
                      <a:pt x="434" y="541"/>
                      <a:pt x="434" y="541"/>
                    </a:cubicBezTo>
                    <a:cubicBezTo>
                      <a:pt x="437" y="536"/>
                      <a:pt x="444" y="534"/>
                      <a:pt x="450" y="537"/>
                    </a:cubicBezTo>
                    <a:cubicBezTo>
                      <a:pt x="455" y="540"/>
                      <a:pt x="457" y="547"/>
                      <a:pt x="454" y="552"/>
                    </a:cubicBezTo>
                    <a:cubicBezTo>
                      <a:pt x="438" y="582"/>
                      <a:pt x="438" y="582"/>
                      <a:pt x="438" y="582"/>
                    </a:cubicBezTo>
                    <a:cubicBezTo>
                      <a:pt x="436" y="586"/>
                      <a:pt x="432" y="588"/>
                      <a:pt x="428" y="588"/>
                    </a:cubicBezTo>
                    <a:close/>
                    <a:moveTo>
                      <a:pt x="460" y="528"/>
                    </a:moveTo>
                    <a:cubicBezTo>
                      <a:pt x="458" y="528"/>
                      <a:pt x="457" y="528"/>
                      <a:pt x="455" y="527"/>
                    </a:cubicBezTo>
                    <a:cubicBezTo>
                      <a:pt x="449" y="524"/>
                      <a:pt x="447" y="517"/>
                      <a:pt x="450" y="512"/>
                    </a:cubicBezTo>
                    <a:cubicBezTo>
                      <a:pt x="467" y="482"/>
                      <a:pt x="467" y="482"/>
                      <a:pt x="467" y="482"/>
                    </a:cubicBezTo>
                    <a:cubicBezTo>
                      <a:pt x="470" y="476"/>
                      <a:pt x="477" y="474"/>
                      <a:pt x="482" y="477"/>
                    </a:cubicBezTo>
                    <a:cubicBezTo>
                      <a:pt x="488" y="480"/>
                      <a:pt x="490" y="487"/>
                      <a:pt x="487" y="493"/>
                    </a:cubicBezTo>
                    <a:cubicBezTo>
                      <a:pt x="470" y="522"/>
                      <a:pt x="470" y="522"/>
                      <a:pt x="470" y="522"/>
                    </a:cubicBezTo>
                    <a:cubicBezTo>
                      <a:pt x="468" y="526"/>
                      <a:pt x="464" y="528"/>
                      <a:pt x="460" y="528"/>
                    </a:cubicBezTo>
                    <a:close/>
                    <a:moveTo>
                      <a:pt x="493" y="469"/>
                    </a:moveTo>
                    <a:cubicBezTo>
                      <a:pt x="491" y="469"/>
                      <a:pt x="489" y="469"/>
                      <a:pt x="487" y="468"/>
                    </a:cubicBezTo>
                    <a:cubicBezTo>
                      <a:pt x="482" y="465"/>
                      <a:pt x="480" y="458"/>
                      <a:pt x="483" y="452"/>
                    </a:cubicBezTo>
                    <a:cubicBezTo>
                      <a:pt x="499" y="423"/>
                      <a:pt x="499" y="423"/>
                      <a:pt x="499" y="423"/>
                    </a:cubicBezTo>
                    <a:cubicBezTo>
                      <a:pt x="502" y="417"/>
                      <a:pt x="509" y="415"/>
                      <a:pt x="515" y="418"/>
                    </a:cubicBezTo>
                    <a:cubicBezTo>
                      <a:pt x="520" y="421"/>
                      <a:pt x="522" y="428"/>
                      <a:pt x="519" y="433"/>
                    </a:cubicBezTo>
                    <a:cubicBezTo>
                      <a:pt x="503" y="463"/>
                      <a:pt x="503" y="463"/>
                      <a:pt x="503" y="463"/>
                    </a:cubicBezTo>
                    <a:cubicBezTo>
                      <a:pt x="501" y="467"/>
                      <a:pt x="497" y="469"/>
                      <a:pt x="493" y="469"/>
                    </a:cubicBezTo>
                    <a:close/>
                    <a:moveTo>
                      <a:pt x="525" y="410"/>
                    </a:moveTo>
                    <a:cubicBezTo>
                      <a:pt x="524" y="410"/>
                      <a:pt x="522" y="409"/>
                      <a:pt x="520" y="408"/>
                    </a:cubicBezTo>
                    <a:cubicBezTo>
                      <a:pt x="515" y="405"/>
                      <a:pt x="513" y="398"/>
                      <a:pt x="516" y="393"/>
                    </a:cubicBezTo>
                    <a:cubicBezTo>
                      <a:pt x="532" y="363"/>
                      <a:pt x="532" y="363"/>
                      <a:pt x="532" y="363"/>
                    </a:cubicBezTo>
                    <a:cubicBezTo>
                      <a:pt x="535" y="358"/>
                      <a:pt x="542" y="356"/>
                      <a:pt x="547" y="359"/>
                    </a:cubicBezTo>
                    <a:cubicBezTo>
                      <a:pt x="553" y="362"/>
                      <a:pt x="555" y="369"/>
                      <a:pt x="552" y="374"/>
                    </a:cubicBezTo>
                    <a:cubicBezTo>
                      <a:pt x="535" y="404"/>
                      <a:pt x="535" y="404"/>
                      <a:pt x="535" y="404"/>
                    </a:cubicBezTo>
                    <a:cubicBezTo>
                      <a:pt x="533" y="408"/>
                      <a:pt x="529" y="410"/>
                      <a:pt x="525" y="410"/>
                    </a:cubicBezTo>
                    <a:close/>
                    <a:moveTo>
                      <a:pt x="558" y="350"/>
                    </a:moveTo>
                    <a:cubicBezTo>
                      <a:pt x="556" y="350"/>
                      <a:pt x="554" y="350"/>
                      <a:pt x="553" y="349"/>
                    </a:cubicBezTo>
                    <a:cubicBezTo>
                      <a:pt x="547" y="346"/>
                      <a:pt x="545" y="339"/>
                      <a:pt x="548" y="334"/>
                    </a:cubicBezTo>
                    <a:cubicBezTo>
                      <a:pt x="564" y="304"/>
                      <a:pt x="564" y="304"/>
                      <a:pt x="564" y="304"/>
                    </a:cubicBezTo>
                    <a:cubicBezTo>
                      <a:pt x="567" y="298"/>
                      <a:pt x="574" y="296"/>
                      <a:pt x="580" y="299"/>
                    </a:cubicBezTo>
                    <a:cubicBezTo>
                      <a:pt x="585" y="302"/>
                      <a:pt x="587" y="309"/>
                      <a:pt x="584" y="315"/>
                    </a:cubicBezTo>
                    <a:cubicBezTo>
                      <a:pt x="568" y="344"/>
                      <a:pt x="568" y="344"/>
                      <a:pt x="568" y="344"/>
                    </a:cubicBezTo>
                    <a:cubicBezTo>
                      <a:pt x="566" y="348"/>
                      <a:pt x="562" y="350"/>
                      <a:pt x="558" y="350"/>
                    </a:cubicBezTo>
                    <a:close/>
                    <a:moveTo>
                      <a:pt x="591" y="291"/>
                    </a:moveTo>
                    <a:cubicBezTo>
                      <a:pt x="589" y="291"/>
                      <a:pt x="587" y="291"/>
                      <a:pt x="585" y="290"/>
                    </a:cubicBezTo>
                    <a:cubicBezTo>
                      <a:pt x="580" y="287"/>
                      <a:pt x="578" y="280"/>
                      <a:pt x="581" y="274"/>
                    </a:cubicBezTo>
                    <a:cubicBezTo>
                      <a:pt x="597" y="245"/>
                      <a:pt x="597" y="245"/>
                      <a:pt x="597" y="245"/>
                    </a:cubicBezTo>
                    <a:cubicBezTo>
                      <a:pt x="600" y="239"/>
                      <a:pt x="607" y="237"/>
                      <a:pt x="612" y="240"/>
                    </a:cubicBezTo>
                    <a:cubicBezTo>
                      <a:pt x="618" y="243"/>
                      <a:pt x="620" y="250"/>
                      <a:pt x="617" y="255"/>
                    </a:cubicBezTo>
                    <a:cubicBezTo>
                      <a:pt x="601" y="285"/>
                      <a:pt x="601" y="285"/>
                      <a:pt x="601" y="285"/>
                    </a:cubicBezTo>
                    <a:cubicBezTo>
                      <a:pt x="599" y="289"/>
                      <a:pt x="595" y="291"/>
                      <a:pt x="591" y="291"/>
                    </a:cubicBezTo>
                    <a:close/>
                    <a:moveTo>
                      <a:pt x="623" y="232"/>
                    </a:moveTo>
                    <a:cubicBezTo>
                      <a:pt x="621" y="232"/>
                      <a:pt x="620" y="231"/>
                      <a:pt x="618" y="230"/>
                    </a:cubicBezTo>
                    <a:cubicBezTo>
                      <a:pt x="612" y="227"/>
                      <a:pt x="610" y="220"/>
                      <a:pt x="613" y="215"/>
                    </a:cubicBezTo>
                    <a:cubicBezTo>
                      <a:pt x="630" y="185"/>
                      <a:pt x="630" y="185"/>
                      <a:pt x="630" y="185"/>
                    </a:cubicBezTo>
                    <a:cubicBezTo>
                      <a:pt x="633" y="180"/>
                      <a:pt x="640" y="178"/>
                      <a:pt x="645" y="181"/>
                    </a:cubicBezTo>
                    <a:cubicBezTo>
                      <a:pt x="651" y="184"/>
                      <a:pt x="653" y="191"/>
                      <a:pt x="650" y="196"/>
                    </a:cubicBezTo>
                    <a:cubicBezTo>
                      <a:pt x="633" y="226"/>
                      <a:pt x="633" y="226"/>
                      <a:pt x="633" y="226"/>
                    </a:cubicBezTo>
                    <a:cubicBezTo>
                      <a:pt x="631" y="230"/>
                      <a:pt x="627" y="232"/>
                      <a:pt x="623" y="232"/>
                    </a:cubicBezTo>
                    <a:close/>
                    <a:moveTo>
                      <a:pt x="656" y="172"/>
                    </a:moveTo>
                    <a:cubicBezTo>
                      <a:pt x="654" y="172"/>
                      <a:pt x="652" y="172"/>
                      <a:pt x="650" y="171"/>
                    </a:cubicBezTo>
                    <a:cubicBezTo>
                      <a:pt x="645" y="168"/>
                      <a:pt x="643" y="161"/>
                      <a:pt x="646" y="156"/>
                    </a:cubicBezTo>
                    <a:cubicBezTo>
                      <a:pt x="662" y="126"/>
                      <a:pt x="662" y="126"/>
                      <a:pt x="662" y="126"/>
                    </a:cubicBezTo>
                    <a:cubicBezTo>
                      <a:pt x="665" y="120"/>
                      <a:pt x="672" y="118"/>
                      <a:pt x="678" y="121"/>
                    </a:cubicBezTo>
                    <a:cubicBezTo>
                      <a:pt x="683" y="124"/>
                      <a:pt x="685" y="131"/>
                      <a:pt x="682" y="137"/>
                    </a:cubicBezTo>
                    <a:cubicBezTo>
                      <a:pt x="666" y="166"/>
                      <a:pt x="666" y="166"/>
                      <a:pt x="666" y="166"/>
                    </a:cubicBezTo>
                    <a:cubicBezTo>
                      <a:pt x="664" y="170"/>
                      <a:pt x="660" y="172"/>
                      <a:pt x="656" y="172"/>
                    </a:cubicBezTo>
                    <a:close/>
                    <a:moveTo>
                      <a:pt x="689" y="113"/>
                    </a:moveTo>
                    <a:cubicBezTo>
                      <a:pt x="687" y="113"/>
                      <a:pt x="685" y="113"/>
                      <a:pt x="683" y="112"/>
                    </a:cubicBezTo>
                    <a:cubicBezTo>
                      <a:pt x="678" y="109"/>
                      <a:pt x="676" y="102"/>
                      <a:pt x="679" y="96"/>
                    </a:cubicBezTo>
                    <a:cubicBezTo>
                      <a:pt x="695" y="66"/>
                      <a:pt x="695" y="66"/>
                      <a:pt x="695" y="66"/>
                    </a:cubicBezTo>
                    <a:cubicBezTo>
                      <a:pt x="698" y="61"/>
                      <a:pt x="705" y="59"/>
                      <a:pt x="710" y="62"/>
                    </a:cubicBezTo>
                    <a:cubicBezTo>
                      <a:pt x="716" y="65"/>
                      <a:pt x="718" y="72"/>
                      <a:pt x="715" y="77"/>
                    </a:cubicBezTo>
                    <a:cubicBezTo>
                      <a:pt x="698" y="107"/>
                      <a:pt x="698" y="107"/>
                      <a:pt x="698" y="107"/>
                    </a:cubicBezTo>
                    <a:cubicBezTo>
                      <a:pt x="696" y="111"/>
                      <a:pt x="693" y="113"/>
                      <a:pt x="689" y="113"/>
                    </a:cubicBezTo>
                    <a:close/>
                    <a:moveTo>
                      <a:pt x="721" y="54"/>
                    </a:moveTo>
                    <a:cubicBezTo>
                      <a:pt x="719" y="54"/>
                      <a:pt x="718" y="53"/>
                      <a:pt x="716" y="52"/>
                    </a:cubicBezTo>
                    <a:cubicBezTo>
                      <a:pt x="710" y="49"/>
                      <a:pt x="708" y="42"/>
                      <a:pt x="711" y="37"/>
                    </a:cubicBezTo>
                    <a:cubicBezTo>
                      <a:pt x="728" y="7"/>
                      <a:pt x="728" y="7"/>
                      <a:pt x="728" y="7"/>
                    </a:cubicBezTo>
                    <a:cubicBezTo>
                      <a:pt x="731" y="2"/>
                      <a:pt x="738" y="0"/>
                      <a:pt x="743" y="3"/>
                    </a:cubicBezTo>
                    <a:cubicBezTo>
                      <a:pt x="749" y="6"/>
                      <a:pt x="751" y="13"/>
                      <a:pt x="748" y="18"/>
                    </a:cubicBezTo>
                    <a:cubicBezTo>
                      <a:pt x="731" y="48"/>
                      <a:pt x="731" y="48"/>
                      <a:pt x="731" y="48"/>
                    </a:cubicBezTo>
                    <a:cubicBezTo>
                      <a:pt x="729" y="51"/>
                      <a:pt x="725" y="54"/>
                      <a:pt x="721" y="54"/>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62" name="îşļîde"/>
              <p:cNvSpPr/>
              <p:nvPr/>
            </p:nvSpPr>
            <p:spPr bwMode="auto">
              <a:xfrm>
                <a:off x="3082" y="877"/>
                <a:ext cx="53" cy="65"/>
              </a:xfrm>
              <a:custGeom>
                <a:avLst/>
                <a:gdLst/>
                <a:ahLst/>
                <a:cxnLst>
                  <a:cxn ang="0">
                    <a:pos x="13" y="54"/>
                  </a:cxn>
                  <a:cxn ang="0">
                    <a:pos x="8" y="52"/>
                  </a:cxn>
                  <a:cxn ang="0">
                    <a:pos x="3" y="37"/>
                  </a:cxn>
                  <a:cxn ang="0">
                    <a:pos x="9" y="27"/>
                  </a:cxn>
                  <a:cxn ang="0">
                    <a:pos x="12" y="22"/>
                  </a:cxn>
                  <a:cxn ang="0">
                    <a:pos x="13" y="20"/>
                  </a:cxn>
                  <a:cxn ang="0">
                    <a:pos x="21" y="7"/>
                  </a:cxn>
                  <a:cxn ang="0">
                    <a:pos x="37" y="4"/>
                  </a:cxn>
                  <a:cxn ang="0">
                    <a:pos x="40" y="20"/>
                  </a:cxn>
                  <a:cxn ang="0">
                    <a:pos x="32" y="34"/>
                  </a:cxn>
                  <a:cxn ang="0">
                    <a:pos x="31" y="35"/>
                  </a:cxn>
                  <a:cxn ang="0">
                    <a:pos x="29" y="38"/>
                  </a:cxn>
                  <a:cxn ang="0">
                    <a:pos x="23" y="48"/>
                  </a:cxn>
                  <a:cxn ang="0">
                    <a:pos x="13" y="54"/>
                  </a:cxn>
                </a:cxnLst>
                <a:rect l="0" t="0" r="r" b="b"/>
                <a:pathLst>
                  <a:path w="44" h="54">
                    <a:moveTo>
                      <a:pt x="13" y="54"/>
                    </a:moveTo>
                    <a:cubicBezTo>
                      <a:pt x="11" y="54"/>
                      <a:pt x="9" y="53"/>
                      <a:pt x="8" y="52"/>
                    </a:cubicBezTo>
                    <a:cubicBezTo>
                      <a:pt x="2" y="49"/>
                      <a:pt x="0" y="42"/>
                      <a:pt x="3" y="37"/>
                    </a:cubicBezTo>
                    <a:cubicBezTo>
                      <a:pt x="5" y="33"/>
                      <a:pt x="7" y="30"/>
                      <a:pt x="9" y="27"/>
                    </a:cubicBezTo>
                    <a:cubicBezTo>
                      <a:pt x="12" y="22"/>
                      <a:pt x="12" y="22"/>
                      <a:pt x="12" y="22"/>
                    </a:cubicBezTo>
                    <a:cubicBezTo>
                      <a:pt x="12" y="21"/>
                      <a:pt x="13" y="21"/>
                      <a:pt x="13" y="20"/>
                    </a:cubicBezTo>
                    <a:cubicBezTo>
                      <a:pt x="16" y="16"/>
                      <a:pt x="19" y="11"/>
                      <a:pt x="21" y="7"/>
                    </a:cubicBezTo>
                    <a:cubicBezTo>
                      <a:pt x="25" y="2"/>
                      <a:pt x="32" y="0"/>
                      <a:pt x="37" y="4"/>
                    </a:cubicBezTo>
                    <a:cubicBezTo>
                      <a:pt x="42" y="7"/>
                      <a:pt x="44" y="14"/>
                      <a:pt x="40" y="20"/>
                    </a:cubicBezTo>
                    <a:cubicBezTo>
                      <a:pt x="37" y="24"/>
                      <a:pt x="34" y="29"/>
                      <a:pt x="32" y="34"/>
                    </a:cubicBezTo>
                    <a:cubicBezTo>
                      <a:pt x="31" y="34"/>
                      <a:pt x="31" y="35"/>
                      <a:pt x="31" y="35"/>
                    </a:cubicBezTo>
                    <a:cubicBezTo>
                      <a:pt x="29" y="38"/>
                      <a:pt x="29" y="38"/>
                      <a:pt x="29" y="38"/>
                    </a:cubicBezTo>
                    <a:cubicBezTo>
                      <a:pt x="27" y="41"/>
                      <a:pt x="25" y="45"/>
                      <a:pt x="23" y="48"/>
                    </a:cubicBezTo>
                    <a:cubicBezTo>
                      <a:pt x="21" y="52"/>
                      <a:pt x="17" y="54"/>
                      <a:pt x="13" y="54"/>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63" name="í$ḷîḋe"/>
              <p:cNvSpPr/>
              <p:nvPr/>
            </p:nvSpPr>
            <p:spPr bwMode="auto">
              <a:xfrm>
                <a:off x="3128" y="564"/>
                <a:ext cx="1277" cy="1258"/>
              </a:xfrm>
              <a:custGeom>
                <a:avLst/>
                <a:gdLst/>
                <a:ahLst/>
                <a:cxnLst>
                  <a:cxn ang="0">
                    <a:pos x="859" y="1007"/>
                  </a:cxn>
                  <a:cxn ang="0">
                    <a:pos x="841" y="1049"/>
                  </a:cxn>
                  <a:cxn ang="0">
                    <a:pos x="906" y="958"/>
                  </a:cxn>
                  <a:cxn ang="0">
                    <a:pos x="892" y="1002"/>
                  </a:cxn>
                  <a:cxn ang="0">
                    <a:pos x="947" y="904"/>
                  </a:cxn>
                  <a:cxn ang="0">
                    <a:pos x="936" y="950"/>
                  </a:cxn>
                  <a:cxn ang="0">
                    <a:pos x="981" y="846"/>
                  </a:cxn>
                  <a:cxn ang="0">
                    <a:pos x="974" y="893"/>
                  </a:cxn>
                  <a:cxn ang="0">
                    <a:pos x="1008" y="785"/>
                  </a:cxn>
                  <a:cxn ang="0">
                    <a:pos x="1006" y="832"/>
                  </a:cxn>
                  <a:cxn ang="0">
                    <a:pos x="1027" y="720"/>
                  </a:cxn>
                  <a:cxn ang="0">
                    <a:pos x="1029" y="767"/>
                  </a:cxn>
                  <a:cxn ang="0">
                    <a:pos x="1039" y="654"/>
                  </a:cxn>
                  <a:cxn ang="0">
                    <a:pos x="1045" y="700"/>
                  </a:cxn>
                  <a:cxn ang="0">
                    <a:pos x="1042" y="590"/>
                  </a:cxn>
                  <a:cxn ang="0">
                    <a:pos x="1065" y="586"/>
                  </a:cxn>
                  <a:cxn ang="0">
                    <a:pos x="1052" y="563"/>
                  </a:cxn>
                  <a:cxn ang="0">
                    <a:pos x="1060" y="516"/>
                  </a:cxn>
                  <a:cxn ang="0">
                    <a:pos x="1044" y="495"/>
                  </a:cxn>
                  <a:cxn ang="0">
                    <a:pos x="1048" y="448"/>
                  </a:cxn>
                  <a:cxn ang="0">
                    <a:pos x="1027" y="429"/>
                  </a:cxn>
                  <a:cxn ang="0">
                    <a:pos x="1027" y="381"/>
                  </a:cxn>
                  <a:cxn ang="0">
                    <a:pos x="1003" y="364"/>
                  </a:cxn>
                  <a:cxn ang="0">
                    <a:pos x="998" y="317"/>
                  </a:cxn>
                  <a:cxn ang="0">
                    <a:pos x="971" y="304"/>
                  </a:cxn>
                  <a:cxn ang="0">
                    <a:pos x="962" y="257"/>
                  </a:cxn>
                  <a:cxn ang="0">
                    <a:pos x="13" y="258"/>
                  </a:cxn>
                  <a:cxn ang="0">
                    <a:pos x="41" y="210"/>
                  </a:cxn>
                  <a:cxn ang="0">
                    <a:pos x="933" y="247"/>
                  </a:cxn>
                  <a:cxn ang="0">
                    <a:pos x="919" y="202"/>
                  </a:cxn>
                  <a:cxn ang="0">
                    <a:pos x="57" y="205"/>
                  </a:cxn>
                  <a:cxn ang="0">
                    <a:pos x="89" y="161"/>
                  </a:cxn>
                  <a:cxn ang="0">
                    <a:pos x="887" y="195"/>
                  </a:cxn>
                  <a:cxn ang="0">
                    <a:pos x="870" y="152"/>
                  </a:cxn>
                  <a:cxn ang="0">
                    <a:pos x="106" y="158"/>
                  </a:cxn>
                  <a:cxn ang="0">
                    <a:pos x="143" y="118"/>
                  </a:cxn>
                  <a:cxn ang="0">
                    <a:pos x="836" y="149"/>
                  </a:cxn>
                  <a:cxn ang="0">
                    <a:pos x="815" y="108"/>
                  </a:cxn>
                  <a:cxn ang="0">
                    <a:pos x="162" y="117"/>
                  </a:cxn>
                  <a:cxn ang="0">
                    <a:pos x="201" y="82"/>
                  </a:cxn>
                  <a:cxn ang="0">
                    <a:pos x="780" y="109"/>
                  </a:cxn>
                  <a:cxn ang="0">
                    <a:pos x="756" y="71"/>
                  </a:cxn>
                  <a:cxn ang="0">
                    <a:pos x="221" y="83"/>
                  </a:cxn>
                  <a:cxn ang="0">
                    <a:pos x="263" y="52"/>
                  </a:cxn>
                  <a:cxn ang="0">
                    <a:pos x="720" y="77"/>
                  </a:cxn>
                  <a:cxn ang="0">
                    <a:pos x="692" y="41"/>
                  </a:cxn>
                  <a:cxn ang="0">
                    <a:pos x="285" y="56"/>
                  </a:cxn>
                  <a:cxn ang="0">
                    <a:pos x="328" y="31"/>
                  </a:cxn>
                  <a:cxn ang="0">
                    <a:pos x="656" y="51"/>
                  </a:cxn>
                  <a:cxn ang="0">
                    <a:pos x="626" y="19"/>
                  </a:cxn>
                  <a:cxn ang="0">
                    <a:pos x="351" y="37"/>
                  </a:cxn>
                  <a:cxn ang="0">
                    <a:pos x="395" y="17"/>
                  </a:cxn>
                  <a:cxn ang="0">
                    <a:pos x="589" y="34"/>
                  </a:cxn>
                  <a:cxn ang="0">
                    <a:pos x="557" y="6"/>
                  </a:cxn>
                  <a:cxn ang="0">
                    <a:pos x="418" y="26"/>
                  </a:cxn>
                  <a:cxn ang="0">
                    <a:pos x="464" y="12"/>
                  </a:cxn>
                  <a:cxn ang="0">
                    <a:pos x="521" y="25"/>
                  </a:cxn>
                  <a:cxn ang="0">
                    <a:pos x="487" y="0"/>
                  </a:cxn>
                </a:cxnLst>
                <a:rect l="0" t="0" r="r" b="b"/>
                <a:pathLst>
                  <a:path w="1065" h="1049">
                    <a:moveTo>
                      <a:pt x="841" y="1049"/>
                    </a:moveTo>
                    <a:cubicBezTo>
                      <a:pt x="838" y="1049"/>
                      <a:pt x="835" y="1047"/>
                      <a:pt x="832" y="1045"/>
                    </a:cubicBezTo>
                    <a:cubicBezTo>
                      <a:pt x="828" y="1040"/>
                      <a:pt x="829" y="1033"/>
                      <a:pt x="834" y="1029"/>
                    </a:cubicBezTo>
                    <a:cubicBezTo>
                      <a:pt x="843" y="1022"/>
                      <a:pt x="851" y="1014"/>
                      <a:pt x="859" y="1007"/>
                    </a:cubicBezTo>
                    <a:cubicBezTo>
                      <a:pt x="864" y="1002"/>
                      <a:pt x="871" y="1003"/>
                      <a:pt x="875" y="1007"/>
                    </a:cubicBezTo>
                    <a:cubicBezTo>
                      <a:pt x="880" y="1012"/>
                      <a:pt x="879" y="1019"/>
                      <a:pt x="875" y="1023"/>
                    </a:cubicBezTo>
                    <a:cubicBezTo>
                      <a:pt x="866" y="1031"/>
                      <a:pt x="857" y="1039"/>
                      <a:pt x="848" y="1046"/>
                    </a:cubicBezTo>
                    <a:cubicBezTo>
                      <a:pt x="846" y="1048"/>
                      <a:pt x="844" y="1049"/>
                      <a:pt x="841" y="1049"/>
                    </a:cubicBezTo>
                    <a:close/>
                    <a:moveTo>
                      <a:pt x="892" y="1002"/>
                    </a:moveTo>
                    <a:cubicBezTo>
                      <a:pt x="889" y="1002"/>
                      <a:pt x="886" y="1001"/>
                      <a:pt x="884" y="999"/>
                    </a:cubicBezTo>
                    <a:cubicBezTo>
                      <a:pt x="879" y="995"/>
                      <a:pt x="879" y="988"/>
                      <a:pt x="883" y="983"/>
                    </a:cubicBezTo>
                    <a:cubicBezTo>
                      <a:pt x="891" y="975"/>
                      <a:pt x="899" y="967"/>
                      <a:pt x="906" y="958"/>
                    </a:cubicBezTo>
                    <a:cubicBezTo>
                      <a:pt x="910" y="953"/>
                      <a:pt x="917" y="953"/>
                      <a:pt x="922" y="957"/>
                    </a:cubicBezTo>
                    <a:cubicBezTo>
                      <a:pt x="927" y="961"/>
                      <a:pt x="927" y="968"/>
                      <a:pt x="923" y="973"/>
                    </a:cubicBezTo>
                    <a:cubicBezTo>
                      <a:pt x="916" y="982"/>
                      <a:pt x="908" y="990"/>
                      <a:pt x="900" y="999"/>
                    </a:cubicBezTo>
                    <a:cubicBezTo>
                      <a:pt x="898" y="1001"/>
                      <a:pt x="895" y="1002"/>
                      <a:pt x="892" y="1002"/>
                    </a:cubicBezTo>
                    <a:close/>
                    <a:moveTo>
                      <a:pt x="936" y="950"/>
                    </a:moveTo>
                    <a:cubicBezTo>
                      <a:pt x="934" y="950"/>
                      <a:pt x="931" y="949"/>
                      <a:pt x="929" y="948"/>
                    </a:cubicBezTo>
                    <a:cubicBezTo>
                      <a:pt x="924" y="944"/>
                      <a:pt x="923" y="937"/>
                      <a:pt x="927" y="932"/>
                    </a:cubicBezTo>
                    <a:cubicBezTo>
                      <a:pt x="934" y="923"/>
                      <a:pt x="941" y="914"/>
                      <a:pt x="947" y="904"/>
                    </a:cubicBezTo>
                    <a:cubicBezTo>
                      <a:pt x="950" y="899"/>
                      <a:pt x="957" y="898"/>
                      <a:pt x="963" y="901"/>
                    </a:cubicBezTo>
                    <a:cubicBezTo>
                      <a:pt x="968" y="905"/>
                      <a:pt x="969" y="912"/>
                      <a:pt x="966" y="917"/>
                    </a:cubicBezTo>
                    <a:cubicBezTo>
                      <a:pt x="959" y="927"/>
                      <a:pt x="952" y="936"/>
                      <a:pt x="945" y="946"/>
                    </a:cubicBezTo>
                    <a:cubicBezTo>
                      <a:pt x="943" y="949"/>
                      <a:pt x="940" y="950"/>
                      <a:pt x="936" y="950"/>
                    </a:cubicBezTo>
                    <a:close/>
                    <a:moveTo>
                      <a:pt x="974" y="893"/>
                    </a:moveTo>
                    <a:cubicBezTo>
                      <a:pt x="973" y="893"/>
                      <a:pt x="971" y="892"/>
                      <a:pt x="969" y="891"/>
                    </a:cubicBezTo>
                    <a:cubicBezTo>
                      <a:pt x="963" y="888"/>
                      <a:pt x="962" y="881"/>
                      <a:pt x="965" y="876"/>
                    </a:cubicBezTo>
                    <a:cubicBezTo>
                      <a:pt x="970" y="866"/>
                      <a:pt x="976" y="856"/>
                      <a:pt x="981" y="846"/>
                    </a:cubicBezTo>
                    <a:cubicBezTo>
                      <a:pt x="984" y="841"/>
                      <a:pt x="991" y="839"/>
                      <a:pt x="996" y="841"/>
                    </a:cubicBezTo>
                    <a:cubicBezTo>
                      <a:pt x="1002" y="844"/>
                      <a:pt x="1004" y="851"/>
                      <a:pt x="1001" y="857"/>
                    </a:cubicBezTo>
                    <a:cubicBezTo>
                      <a:pt x="996" y="867"/>
                      <a:pt x="990" y="877"/>
                      <a:pt x="984" y="887"/>
                    </a:cubicBezTo>
                    <a:cubicBezTo>
                      <a:pt x="982" y="891"/>
                      <a:pt x="978" y="893"/>
                      <a:pt x="974" y="893"/>
                    </a:cubicBezTo>
                    <a:close/>
                    <a:moveTo>
                      <a:pt x="1006" y="832"/>
                    </a:moveTo>
                    <a:cubicBezTo>
                      <a:pt x="1004" y="832"/>
                      <a:pt x="1003" y="831"/>
                      <a:pt x="1001" y="831"/>
                    </a:cubicBezTo>
                    <a:cubicBezTo>
                      <a:pt x="995" y="828"/>
                      <a:pt x="993" y="822"/>
                      <a:pt x="995" y="816"/>
                    </a:cubicBezTo>
                    <a:cubicBezTo>
                      <a:pt x="1000" y="806"/>
                      <a:pt x="1004" y="795"/>
                      <a:pt x="1008" y="785"/>
                    </a:cubicBezTo>
                    <a:cubicBezTo>
                      <a:pt x="1010" y="779"/>
                      <a:pt x="1016" y="776"/>
                      <a:pt x="1022" y="778"/>
                    </a:cubicBezTo>
                    <a:cubicBezTo>
                      <a:pt x="1028" y="780"/>
                      <a:pt x="1031" y="786"/>
                      <a:pt x="1029" y="792"/>
                    </a:cubicBezTo>
                    <a:cubicBezTo>
                      <a:pt x="1025" y="803"/>
                      <a:pt x="1021" y="814"/>
                      <a:pt x="1016" y="825"/>
                    </a:cubicBezTo>
                    <a:cubicBezTo>
                      <a:pt x="1014" y="829"/>
                      <a:pt x="1010" y="832"/>
                      <a:pt x="1006" y="832"/>
                    </a:cubicBezTo>
                    <a:close/>
                    <a:moveTo>
                      <a:pt x="1029" y="767"/>
                    </a:moveTo>
                    <a:cubicBezTo>
                      <a:pt x="1028" y="767"/>
                      <a:pt x="1027" y="767"/>
                      <a:pt x="1026" y="767"/>
                    </a:cubicBezTo>
                    <a:cubicBezTo>
                      <a:pt x="1020" y="765"/>
                      <a:pt x="1017" y="759"/>
                      <a:pt x="1018" y="753"/>
                    </a:cubicBezTo>
                    <a:cubicBezTo>
                      <a:pt x="1022" y="742"/>
                      <a:pt x="1024" y="731"/>
                      <a:pt x="1027" y="720"/>
                    </a:cubicBezTo>
                    <a:cubicBezTo>
                      <a:pt x="1028" y="714"/>
                      <a:pt x="1035" y="710"/>
                      <a:pt x="1041" y="712"/>
                    </a:cubicBezTo>
                    <a:cubicBezTo>
                      <a:pt x="1047" y="713"/>
                      <a:pt x="1051" y="719"/>
                      <a:pt x="1049" y="725"/>
                    </a:cubicBezTo>
                    <a:cubicBezTo>
                      <a:pt x="1046" y="737"/>
                      <a:pt x="1043" y="748"/>
                      <a:pt x="1040" y="759"/>
                    </a:cubicBezTo>
                    <a:cubicBezTo>
                      <a:pt x="1039" y="764"/>
                      <a:pt x="1034" y="767"/>
                      <a:pt x="1029" y="767"/>
                    </a:cubicBezTo>
                    <a:close/>
                    <a:moveTo>
                      <a:pt x="1045" y="700"/>
                    </a:moveTo>
                    <a:cubicBezTo>
                      <a:pt x="1044" y="700"/>
                      <a:pt x="1044" y="700"/>
                      <a:pt x="1043" y="700"/>
                    </a:cubicBezTo>
                    <a:cubicBezTo>
                      <a:pt x="1037" y="699"/>
                      <a:pt x="1033" y="693"/>
                      <a:pt x="1034" y="687"/>
                    </a:cubicBezTo>
                    <a:cubicBezTo>
                      <a:pt x="1036" y="676"/>
                      <a:pt x="1037" y="665"/>
                      <a:pt x="1039" y="654"/>
                    </a:cubicBezTo>
                    <a:cubicBezTo>
                      <a:pt x="1039" y="647"/>
                      <a:pt x="1045" y="643"/>
                      <a:pt x="1051" y="644"/>
                    </a:cubicBezTo>
                    <a:cubicBezTo>
                      <a:pt x="1057" y="644"/>
                      <a:pt x="1062" y="650"/>
                      <a:pt x="1061" y="656"/>
                    </a:cubicBezTo>
                    <a:cubicBezTo>
                      <a:pt x="1060" y="668"/>
                      <a:pt x="1058" y="679"/>
                      <a:pt x="1056" y="691"/>
                    </a:cubicBezTo>
                    <a:cubicBezTo>
                      <a:pt x="1055" y="696"/>
                      <a:pt x="1050" y="700"/>
                      <a:pt x="1045" y="700"/>
                    </a:cubicBezTo>
                    <a:close/>
                    <a:moveTo>
                      <a:pt x="1053" y="632"/>
                    </a:moveTo>
                    <a:cubicBezTo>
                      <a:pt x="1052" y="632"/>
                      <a:pt x="1052" y="632"/>
                      <a:pt x="1052" y="632"/>
                    </a:cubicBezTo>
                    <a:cubicBezTo>
                      <a:pt x="1046" y="632"/>
                      <a:pt x="1041" y="626"/>
                      <a:pt x="1041" y="620"/>
                    </a:cubicBezTo>
                    <a:cubicBezTo>
                      <a:pt x="1042" y="610"/>
                      <a:pt x="1042" y="600"/>
                      <a:pt x="1042" y="590"/>
                    </a:cubicBezTo>
                    <a:cubicBezTo>
                      <a:pt x="1042" y="586"/>
                      <a:pt x="1042" y="586"/>
                      <a:pt x="1042" y="586"/>
                    </a:cubicBezTo>
                    <a:cubicBezTo>
                      <a:pt x="1042" y="580"/>
                      <a:pt x="1047" y="575"/>
                      <a:pt x="1053" y="575"/>
                    </a:cubicBezTo>
                    <a:cubicBezTo>
                      <a:pt x="1053" y="575"/>
                      <a:pt x="1053" y="575"/>
                      <a:pt x="1053" y="575"/>
                    </a:cubicBezTo>
                    <a:cubicBezTo>
                      <a:pt x="1060" y="575"/>
                      <a:pt x="1065" y="580"/>
                      <a:pt x="1065" y="586"/>
                    </a:cubicBezTo>
                    <a:cubicBezTo>
                      <a:pt x="1065" y="590"/>
                      <a:pt x="1065" y="590"/>
                      <a:pt x="1065" y="590"/>
                    </a:cubicBezTo>
                    <a:cubicBezTo>
                      <a:pt x="1065" y="600"/>
                      <a:pt x="1065" y="611"/>
                      <a:pt x="1064" y="621"/>
                    </a:cubicBezTo>
                    <a:cubicBezTo>
                      <a:pt x="1064" y="627"/>
                      <a:pt x="1059" y="632"/>
                      <a:pt x="1053" y="632"/>
                    </a:cubicBezTo>
                    <a:close/>
                    <a:moveTo>
                      <a:pt x="1052" y="563"/>
                    </a:moveTo>
                    <a:cubicBezTo>
                      <a:pt x="1046" y="563"/>
                      <a:pt x="1041" y="559"/>
                      <a:pt x="1041" y="553"/>
                    </a:cubicBezTo>
                    <a:cubicBezTo>
                      <a:pt x="1040" y="542"/>
                      <a:pt x="1039" y="530"/>
                      <a:pt x="1038" y="519"/>
                    </a:cubicBezTo>
                    <a:cubicBezTo>
                      <a:pt x="1037" y="513"/>
                      <a:pt x="1041" y="507"/>
                      <a:pt x="1048" y="507"/>
                    </a:cubicBezTo>
                    <a:cubicBezTo>
                      <a:pt x="1054" y="506"/>
                      <a:pt x="1060" y="510"/>
                      <a:pt x="1060" y="516"/>
                    </a:cubicBezTo>
                    <a:cubicBezTo>
                      <a:pt x="1062" y="528"/>
                      <a:pt x="1063" y="540"/>
                      <a:pt x="1064" y="551"/>
                    </a:cubicBezTo>
                    <a:cubicBezTo>
                      <a:pt x="1064" y="558"/>
                      <a:pt x="1059" y="563"/>
                      <a:pt x="1053" y="563"/>
                    </a:cubicBezTo>
                    <a:cubicBezTo>
                      <a:pt x="1053" y="563"/>
                      <a:pt x="1052" y="563"/>
                      <a:pt x="1052" y="563"/>
                    </a:cubicBezTo>
                    <a:close/>
                    <a:moveTo>
                      <a:pt x="1044" y="495"/>
                    </a:moveTo>
                    <a:cubicBezTo>
                      <a:pt x="1038" y="495"/>
                      <a:pt x="1034" y="491"/>
                      <a:pt x="1033" y="486"/>
                    </a:cubicBezTo>
                    <a:cubicBezTo>
                      <a:pt x="1031" y="475"/>
                      <a:pt x="1028" y="464"/>
                      <a:pt x="1026" y="453"/>
                    </a:cubicBezTo>
                    <a:cubicBezTo>
                      <a:pt x="1024" y="447"/>
                      <a:pt x="1028" y="441"/>
                      <a:pt x="1034" y="439"/>
                    </a:cubicBezTo>
                    <a:cubicBezTo>
                      <a:pt x="1040" y="438"/>
                      <a:pt x="1046" y="441"/>
                      <a:pt x="1048" y="448"/>
                    </a:cubicBezTo>
                    <a:cubicBezTo>
                      <a:pt x="1050" y="459"/>
                      <a:pt x="1053" y="470"/>
                      <a:pt x="1055" y="482"/>
                    </a:cubicBezTo>
                    <a:cubicBezTo>
                      <a:pt x="1056" y="488"/>
                      <a:pt x="1052" y="494"/>
                      <a:pt x="1046" y="495"/>
                    </a:cubicBezTo>
                    <a:cubicBezTo>
                      <a:pt x="1045" y="495"/>
                      <a:pt x="1045" y="495"/>
                      <a:pt x="1044" y="495"/>
                    </a:cubicBezTo>
                    <a:close/>
                    <a:moveTo>
                      <a:pt x="1027" y="429"/>
                    </a:moveTo>
                    <a:cubicBezTo>
                      <a:pt x="1023" y="429"/>
                      <a:pt x="1018" y="425"/>
                      <a:pt x="1017" y="421"/>
                    </a:cubicBezTo>
                    <a:cubicBezTo>
                      <a:pt x="1013" y="410"/>
                      <a:pt x="1010" y="399"/>
                      <a:pt x="1006" y="389"/>
                    </a:cubicBezTo>
                    <a:cubicBezTo>
                      <a:pt x="1003" y="383"/>
                      <a:pt x="1006" y="376"/>
                      <a:pt x="1012" y="374"/>
                    </a:cubicBezTo>
                    <a:cubicBezTo>
                      <a:pt x="1018" y="372"/>
                      <a:pt x="1025" y="375"/>
                      <a:pt x="1027" y="381"/>
                    </a:cubicBezTo>
                    <a:cubicBezTo>
                      <a:pt x="1031" y="392"/>
                      <a:pt x="1035" y="403"/>
                      <a:pt x="1038" y="414"/>
                    </a:cubicBezTo>
                    <a:cubicBezTo>
                      <a:pt x="1040" y="420"/>
                      <a:pt x="1037" y="426"/>
                      <a:pt x="1031" y="428"/>
                    </a:cubicBezTo>
                    <a:cubicBezTo>
                      <a:pt x="1030" y="428"/>
                      <a:pt x="1028" y="429"/>
                      <a:pt x="1027" y="429"/>
                    </a:cubicBezTo>
                    <a:close/>
                    <a:moveTo>
                      <a:pt x="1003" y="364"/>
                    </a:moveTo>
                    <a:cubicBezTo>
                      <a:pt x="999" y="364"/>
                      <a:pt x="995" y="362"/>
                      <a:pt x="993" y="358"/>
                    </a:cubicBezTo>
                    <a:cubicBezTo>
                      <a:pt x="988" y="347"/>
                      <a:pt x="983" y="337"/>
                      <a:pt x="978" y="327"/>
                    </a:cubicBezTo>
                    <a:cubicBezTo>
                      <a:pt x="975" y="322"/>
                      <a:pt x="977" y="315"/>
                      <a:pt x="983" y="312"/>
                    </a:cubicBezTo>
                    <a:cubicBezTo>
                      <a:pt x="988" y="309"/>
                      <a:pt x="995" y="311"/>
                      <a:pt x="998" y="317"/>
                    </a:cubicBezTo>
                    <a:cubicBezTo>
                      <a:pt x="1004" y="327"/>
                      <a:pt x="1009" y="338"/>
                      <a:pt x="1013" y="348"/>
                    </a:cubicBezTo>
                    <a:cubicBezTo>
                      <a:pt x="1016" y="354"/>
                      <a:pt x="1013" y="361"/>
                      <a:pt x="1008" y="363"/>
                    </a:cubicBezTo>
                    <a:cubicBezTo>
                      <a:pt x="1006" y="364"/>
                      <a:pt x="1005" y="364"/>
                      <a:pt x="1003" y="364"/>
                    </a:cubicBezTo>
                    <a:close/>
                    <a:moveTo>
                      <a:pt x="971" y="304"/>
                    </a:moveTo>
                    <a:cubicBezTo>
                      <a:pt x="967" y="304"/>
                      <a:pt x="964" y="302"/>
                      <a:pt x="962" y="298"/>
                    </a:cubicBezTo>
                    <a:cubicBezTo>
                      <a:pt x="956" y="288"/>
                      <a:pt x="950" y="279"/>
                      <a:pt x="943" y="270"/>
                    </a:cubicBezTo>
                    <a:cubicBezTo>
                      <a:pt x="940" y="265"/>
                      <a:pt x="941" y="257"/>
                      <a:pt x="946" y="254"/>
                    </a:cubicBezTo>
                    <a:cubicBezTo>
                      <a:pt x="952" y="250"/>
                      <a:pt x="959" y="252"/>
                      <a:pt x="962" y="257"/>
                    </a:cubicBezTo>
                    <a:cubicBezTo>
                      <a:pt x="969" y="267"/>
                      <a:pt x="975" y="276"/>
                      <a:pt x="981" y="286"/>
                    </a:cubicBezTo>
                    <a:cubicBezTo>
                      <a:pt x="984" y="292"/>
                      <a:pt x="983" y="299"/>
                      <a:pt x="977" y="302"/>
                    </a:cubicBezTo>
                    <a:cubicBezTo>
                      <a:pt x="975" y="303"/>
                      <a:pt x="973" y="304"/>
                      <a:pt x="971" y="304"/>
                    </a:cubicBezTo>
                    <a:close/>
                    <a:moveTo>
                      <a:pt x="13" y="258"/>
                    </a:moveTo>
                    <a:cubicBezTo>
                      <a:pt x="10" y="258"/>
                      <a:pt x="8" y="257"/>
                      <a:pt x="6" y="255"/>
                    </a:cubicBezTo>
                    <a:cubicBezTo>
                      <a:pt x="1" y="252"/>
                      <a:pt x="0" y="244"/>
                      <a:pt x="3" y="239"/>
                    </a:cubicBezTo>
                    <a:cubicBezTo>
                      <a:pt x="10" y="230"/>
                      <a:pt x="18" y="221"/>
                      <a:pt x="25" y="212"/>
                    </a:cubicBezTo>
                    <a:cubicBezTo>
                      <a:pt x="29" y="207"/>
                      <a:pt x="36" y="206"/>
                      <a:pt x="41" y="210"/>
                    </a:cubicBezTo>
                    <a:cubicBezTo>
                      <a:pt x="46" y="214"/>
                      <a:pt x="46" y="222"/>
                      <a:pt x="42" y="226"/>
                    </a:cubicBezTo>
                    <a:cubicBezTo>
                      <a:pt x="35" y="235"/>
                      <a:pt x="28" y="244"/>
                      <a:pt x="22" y="253"/>
                    </a:cubicBezTo>
                    <a:cubicBezTo>
                      <a:pt x="19" y="256"/>
                      <a:pt x="16" y="258"/>
                      <a:pt x="13" y="258"/>
                    </a:cubicBezTo>
                    <a:close/>
                    <a:moveTo>
                      <a:pt x="933" y="247"/>
                    </a:moveTo>
                    <a:cubicBezTo>
                      <a:pt x="929" y="247"/>
                      <a:pt x="926" y="245"/>
                      <a:pt x="924" y="242"/>
                    </a:cubicBezTo>
                    <a:cubicBezTo>
                      <a:pt x="917" y="234"/>
                      <a:pt x="910" y="225"/>
                      <a:pt x="902" y="216"/>
                    </a:cubicBezTo>
                    <a:cubicBezTo>
                      <a:pt x="898" y="212"/>
                      <a:pt x="899" y="205"/>
                      <a:pt x="903" y="200"/>
                    </a:cubicBezTo>
                    <a:cubicBezTo>
                      <a:pt x="908" y="196"/>
                      <a:pt x="915" y="197"/>
                      <a:pt x="919" y="202"/>
                    </a:cubicBezTo>
                    <a:cubicBezTo>
                      <a:pt x="927" y="210"/>
                      <a:pt x="934" y="219"/>
                      <a:pt x="942" y="229"/>
                    </a:cubicBezTo>
                    <a:cubicBezTo>
                      <a:pt x="945" y="234"/>
                      <a:pt x="944" y="241"/>
                      <a:pt x="940" y="245"/>
                    </a:cubicBezTo>
                    <a:cubicBezTo>
                      <a:pt x="937" y="246"/>
                      <a:pt x="935" y="247"/>
                      <a:pt x="933" y="247"/>
                    </a:cubicBezTo>
                    <a:close/>
                    <a:moveTo>
                      <a:pt x="57" y="205"/>
                    </a:moveTo>
                    <a:cubicBezTo>
                      <a:pt x="54" y="205"/>
                      <a:pt x="51" y="204"/>
                      <a:pt x="49" y="202"/>
                    </a:cubicBezTo>
                    <a:cubicBezTo>
                      <a:pt x="44" y="197"/>
                      <a:pt x="44" y="190"/>
                      <a:pt x="48" y="186"/>
                    </a:cubicBezTo>
                    <a:cubicBezTo>
                      <a:pt x="56" y="177"/>
                      <a:pt x="65" y="169"/>
                      <a:pt x="73" y="161"/>
                    </a:cubicBezTo>
                    <a:cubicBezTo>
                      <a:pt x="78" y="157"/>
                      <a:pt x="85" y="157"/>
                      <a:pt x="89" y="161"/>
                    </a:cubicBezTo>
                    <a:cubicBezTo>
                      <a:pt x="93" y="166"/>
                      <a:pt x="93" y="173"/>
                      <a:pt x="89" y="177"/>
                    </a:cubicBezTo>
                    <a:cubicBezTo>
                      <a:pt x="80" y="185"/>
                      <a:pt x="72" y="193"/>
                      <a:pt x="65" y="201"/>
                    </a:cubicBezTo>
                    <a:cubicBezTo>
                      <a:pt x="63" y="204"/>
                      <a:pt x="60" y="205"/>
                      <a:pt x="57" y="205"/>
                    </a:cubicBezTo>
                    <a:close/>
                    <a:moveTo>
                      <a:pt x="887" y="195"/>
                    </a:moveTo>
                    <a:cubicBezTo>
                      <a:pt x="884" y="195"/>
                      <a:pt x="882" y="194"/>
                      <a:pt x="879" y="192"/>
                    </a:cubicBezTo>
                    <a:cubicBezTo>
                      <a:pt x="871" y="184"/>
                      <a:pt x="863" y="176"/>
                      <a:pt x="855" y="168"/>
                    </a:cubicBezTo>
                    <a:cubicBezTo>
                      <a:pt x="850" y="164"/>
                      <a:pt x="850" y="157"/>
                      <a:pt x="854" y="152"/>
                    </a:cubicBezTo>
                    <a:cubicBezTo>
                      <a:pt x="858" y="148"/>
                      <a:pt x="865" y="147"/>
                      <a:pt x="870" y="152"/>
                    </a:cubicBezTo>
                    <a:cubicBezTo>
                      <a:pt x="879" y="159"/>
                      <a:pt x="887" y="168"/>
                      <a:pt x="895" y="176"/>
                    </a:cubicBezTo>
                    <a:cubicBezTo>
                      <a:pt x="900" y="180"/>
                      <a:pt x="900" y="188"/>
                      <a:pt x="895" y="192"/>
                    </a:cubicBezTo>
                    <a:cubicBezTo>
                      <a:pt x="893" y="194"/>
                      <a:pt x="890" y="195"/>
                      <a:pt x="887" y="195"/>
                    </a:cubicBezTo>
                    <a:close/>
                    <a:moveTo>
                      <a:pt x="106" y="158"/>
                    </a:moveTo>
                    <a:cubicBezTo>
                      <a:pt x="103" y="158"/>
                      <a:pt x="100" y="156"/>
                      <a:pt x="98" y="154"/>
                    </a:cubicBezTo>
                    <a:cubicBezTo>
                      <a:pt x="94" y="149"/>
                      <a:pt x="94" y="142"/>
                      <a:pt x="99" y="138"/>
                    </a:cubicBezTo>
                    <a:cubicBezTo>
                      <a:pt x="108" y="130"/>
                      <a:pt x="117" y="123"/>
                      <a:pt x="127" y="116"/>
                    </a:cubicBezTo>
                    <a:cubicBezTo>
                      <a:pt x="132" y="112"/>
                      <a:pt x="139" y="113"/>
                      <a:pt x="143" y="118"/>
                    </a:cubicBezTo>
                    <a:cubicBezTo>
                      <a:pt x="146" y="123"/>
                      <a:pt x="145" y="130"/>
                      <a:pt x="140" y="134"/>
                    </a:cubicBezTo>
                    <a:cubicBezTo>
                      <a:pt x="131" y="141"/>
                      <a:pt x="122" y="148"/>
                      <a:pt x="114" y="155"/>
                    </a:cubicBezTo>
                    <a:cubicBezTo>
                      <a:pt x="112" y="157"/>
                      <a:pt x="109" y="158"/>
                      <a:pt x="106" y="158"/>
                    </a:cubicBezTo>
                    <a:close/>
                    <a:moveTo>
                      <a:pt x="836" y="149"/>
                    </a:moveTo>
                    <a:cubicBezTo>
                      <a:pt x="834" y="149"/>
                      <a:pt x="831" y="148"/>
                      <a:pt x="829" y="147"/>
                    </a:cubicBezTo>
                    <a:cubicBezTo>
                      <a:pt x="821" y="140"/>
                      <a:pt x="812" y="133"/>
                      <a:pt x="802" y="126"/>
                    </a:cubicBezTo>
                    <a:cubicBezTo>
                      <a:pt x="797" y="123"/>
                      <a:pt x="796" y="116"/>
                      <a:pt x="800" y="111"/>
                    </a:cubicBezTo>
                    <a:cubicBezTo>
                      <a:pt x="803" y="105"/>
                      <a:pt x="810" y="104"/>
                      <a:pt x="815" y="108"/>
                    </a:cubicBezTo>
                    <a:cubicBezTo>
                      <a:pt x="825" y="115"/>
                      <a:pt x="834" y="122"/>
                      <a:pt x="843" y="129"/>
                    </a:cubicBezTo>
                    <a:cubicBezTo>
                      <a:pt x="848" y="133"/>
                      <a:pt x="849" y="140"/>
                      <a:pt x="845" y="145"/>
                    </a:cubicBezTo>
                    <a:cubicBezTo>
                      <a:pt x="843" y="148"/>
                      <a:pt x="840" y="149"/>
                      <a:pt x="836" y="149"/>
                    </a:cubicBezTo>
                    <a:close/>
                    <a:moveTo>
                      <a:pt x="162" y="117"/>
                    </a:moveTo>
                    <a:cubicBezTo>
                      <a:pt x="158" y="117"/>
                      <a:pt x="154" y="115"/>
                      <a:pt x="152" y="111"/>
                    </a:cubicBezTo>
                    <a:cubicBezTo>
                      <a:pt x="149" y="106"/>
                      <a:pt x="150" y="99"/>
                      <a:pt x="155" y="96"/>
                    </a:cubicBezTo>
                    <a:cubicBezTo>
                      <a:pt x="165" y="89"/>
                      <a:pt x="175" y="83"/>
                      <a:pt x="185" y="77"/>
                    </a:cubicBezTo>
                    <a:cubicBezTo>
                      <a:pt x="191" y="74"/>
                      <a:pt x="198" y="76"/>
                      <a:pt x="201" y="82"/>
                    </a:cubicBezTo>
                    <a:cubicBezTo>
                      <a:pt x="204" y="87"/>
                      <a:pt x="202" y="94"/>
                      <a:pt x="197" y="97"/>
                    </a:cubicBezTo>
                    <a:cubicBezTo>
                      <a:pt x="187" y="103"/>
                      <a:pt x="177" y="109"/>
                      <a:pt x="168" y="115"/>
                    </a:cubicBezTo>
                    <a:cubicBezTo>
                      <a:pt x="166" y="116"/>
                      <a:pt x="164" y="117"/>
                      <a:pt x="162" y="117"/>
                    </a:cubicBezTo>
                    <a:close/>
                    <a:moveTo>
                      <a:pt x="780" y="109"/>
                    </a:moveTo>
                    <a:cubicBezTo>
                      <a:pt x="778" y="109"/>
                      <a:pt x="776" y="109"/>
                      <a:pt x="774" y="108"/>
                    </a:cubicBezTo>
                    <a:cubicBezTo>
                      <a:pt x="765" y="102"/>
                      <a:pt x="755" y="96"/>
                      <a:pt x="745" y="91"/>
                    </a:cubicBezTo>
                    <a:cubicBezTo>
                      <a:pt x="740" y="88"/>
                      <a:pt x="738" y="81"/>
                      <a:pt x="741" y="75"/>
                    </a:cubicBezTo>
                    <a:cubicBezTo>
                      <a:pt x="744" y="70"/>
                      <a:pt x="750" y="68"/>
                      <a:pt x="756" y="71"/>
                    </a:cubicBezTo>
                    <a:cubicBezTo>
                      <a:pt x="766" y="76"/>
                      <a:pt x="776" y="82"/>
                      <a:pt x="786" y="88"/>
                    </a:cubicBezTo>
                    <a:cubicBezTo>
                      <a:pt x="792" y="92"/>
                      <a:pt x="793" y="99"/>
                      <a:pt x="790" y="104"/>
                    </a:cubicBezTo>
                    <a:cubicBezTo>
                      <a:pt x="788" y="108"/>
                      <a:pt x="784" y="109"/>
                      <a:pt x="780" y="109"/>
                    </a:cubicBezTo>
                    <a:close/>
                    <a:moveTo>
                      <a:pt x="221" y="83"/>
                    </a:moveTo>
                    <a:cubicBezTo>
                      <a:pt x="217" y="83"/>
                      <a:pt x="213" y="80"/>
                      <a:pt x="211" y="76"/>
                    </a:cubicBezTo>
                    <a:cubicBezTo>
                      <a:pt x="208" y="71"/>
                      <a:pt x="211" y="64"/>
                      <a:pt x="216" y="61"/>
                    </a:cubicBezTo>
                    <a:cubicBezTo>
                      <a:pt x="227" y="56"/>
                      <a:pt x="237" y="51"/>
                      <a:pt x="248" y="46"/>
                    </a:cubicBezTo>
                    <a:cubicBezTo>
                      <a:pt x="254" y="44"/>
                      <a:pt x="261" y="47"/>
                      <a:pt x="263" y="52"/>
                    </a:cubicBezTo>
                    <a:cubicBezTo>
                      <a:pt x="265" y="58"/>
                      <a:pt x="263" y="65"/>
                      <a:pt x="257" y="67"/>
                    </a:cubicBezTo>
                    <a:cubicBezTo>
                      <a:pt x="247" y="72"/>
                      <a:pt x="236" y="76"/>
                      <a:pt x="226" y="81"/>
                    </a:cubicBezTo>
                    <a:cubicBezTo>
                      <a:pt x="225" y="82"/>
                      <a:pt x="223" y="83"/>
                      <a:pt x="221" y="83"/>
                    </a:cubicBezTo>
                    <a:close/>
                    <a:moveTo>
                      <a:pt x="720" y="77"/>
                    </a:moveTo>
                    <a:cubicBezTo>
                      <a:pt x="718" y="77"/>
                      <a:pt x="717" y="76"/>
                      <a:pt x="715" y="76"/>
                    </a:cubicBezTo>
                    <a:cubicBezTo>
                      <a:pt x="705" y="71"/>
                      <a:pt x="694" y="66"/>
                      <a:pt x="684" y="62"/>
                    </a:cubicBezTo>
                    <a:cubicBezTo>
                      <a:pt x="678" y="60"/>
                      <a:pt x="675" y="53"/>
                      <a:pt x="678" y="48"/>
                    </a:cubicBezTo>
                    <a:cubicBezTo>
                      <a:pt x="680" y="42"/>
                      <a:pt x="687" y="39"/>
                      <a:pt x="692" y="41"/>
                    </a:cubicBezTo>
                    <a:cubicBezTo>
                      <a:pt x="703" y="46"/>
                      <a:pt x="714" y="50"/>
                      <a:pt x="725" y="55"/>
                    </a:cubicBezTo>
                    <a:cubicBezTo>
                      <a:pt x="730" y="58"/>
                      <a:pt x="733" y="65"/>
                      <a:pt x="730" y="70"/>
                    </a:cubicBezTo>
                    <a:cubicBezTo>
                      <a:pt x="728" y="74"/>
                      <a:pt x="724" y="77"/>
                      <a:pt x="720" y="77"/>
                    </a:cubicBezTo>
                    <a:close/>
                    <a:moveTo>
                      <a:pt x="285" y="56"/>
                    </a:moveTo>
                    <a:cubicBezTo>
                      <a:pt x="280" y="56"/>
                      <a:pt x="276" y="53"/>
                      <a:pt x="274" y="48"/>
                    </a:cubicBezTo>
                    <a:cubicBezTo>
                      <a:pt x="272" y="42"/>
                      <a:pt x="275" y="36"/>
                      <a:pt x="281" y="34"/>
                    </a:cubicBezTo>
                    <a:cubicBezTo>
                      <a:pt x="292" y="30"/>
                      <a:pt x="303" y="26"/>
                      <a:pt x="314" y="23"/>
                    </a:cubicBezTo>
                    <a:cubicBezTo>
                      <a:pt x="320" y="21"/>
                      <a:pt x="326" y="25"/>
                      <a:pt x="328" y="31"/>
                    </a:cubicBezTo>
                    <a:cubicBezTo>
                      <a:pt x="330" y="37"/>
                      <a:pt x="326" y="43"/>
                      <a:pt x="320" y="45"/>
                    </a:cubicBezTo>
                    <a:cubicBezTo>
                      <a:pt x="310" y="48"/>
                      <a:pt x="299" y="51"/>
                      <a:pt x="288" y="55"/>
                    </a:cubicBezTo>
                    <a:cubicBezTo>
                      <a:pt x="287" y="56"/>
                      <a:pt x="286" y="56"/>
                      <a:pt x="285" y="56"/>
                    </a:cubicBezTo>
                    <a:close/>
                    <a:moveTo>
                      <a:pt x="656" y="51"/>
                    </a:moveTo>
                    <a:cubicBezTo>
                      <a:pt x="655" y="51"/>
                      <a:pt x="653" y="51"/>
                      <a:pt x="652" y="51"/>
                    </a:cubicBezTo>
                    <a:cubicBezTo>
                      <a:pt x="642" y="47"/>
                      <a:pt x="631" y="44"/>
                      <a:pt x="620" y="41"/>
                    </a:cubicBezTo>
                    <a:cubicBezTo>
                      <a:pt x="614" y="40"/>
                      <a:pt x="610" y="34"/>
                      <a:pt x="612" y="28"/>
                    </a:cubicBezTo>
                    <a:cubicBezTo>
                      <a:pt x="613" y="21"/>
                      <a:pt x="620" y="18"/>
                      <a:pt x="626" y="19"/>
                    </a:cubicBezTo>
                    <a:cubicBezTo>
                      <a:pt x="637" y="22"/>
                      <a:pt x="648" y="26"/>
                      <a:pt x="659" y="29"/>
                    </a:cubicBezTo>
                    <a:cubicBezTo>
                      <a:pt x="665" y="31"/>
                      <a:pt x="669" y="38"/>
                      <a:pt x="667" y="44"/>
                    </a:cubicBezTo>
                    <a:cubicBezTo>
                      <a:pt x="665" y="48"/>
                      <a:pt x="661" y="51"/>
                      <a:pt x="656" y="51"/>
                    </a:cubicBezTo>
                    <a:close/>
                    <a:moveTo>
                      <a:pt x="351" y="37"/>
                    </a:moveTo>
                    <a:cubicBezTo>
                      <a:pt x="345" y="37"/>
                      <a:pt x="341" y="33"/>
                      <a:pt x="339" y="28"/>
                    </a:cubicBezTo>
                    <a:cubicBezTo>
                      <a:pt x="338" y="22"/>
                      <a:pt x="342" y="16"/>
                      <a:pt x="348" y="14"/>
                    </a:cubicBezTo>
                    <a:cubicBezTo>
                      <a:pt x="359" y="12"/>
                      <a:pt x="371" y="10"/>
                      <a:pt x="382" y="8"/>
                    </a:cubicBezTo>
                    <a:cubicBezTo>
                      <a:pt x="389" y="7"/>
                      <a:pt x="394" y="11"/>
                      <a:pt x="395" y="17"/>
                    </a:cubicBezTo>
                    <a:cubicBezTo>
                      <a:pt x="396" y="23"/>
                      <a:pt x="392" y="29"/>
                      <a:pt x="386" y="30"/>
                    </a:cubicBezTo>
                    <a:cubicBezTo>
                      <a:pt x="375" y="32"/>
                      <a:pt x="364" y="34"/>
                      <a:pt x="353" y="37"/>
                    </a:cubicBezTo>
                    <a:cubicBezTo>
                      <a:pt x="352" y="37"/>
                      <a:pt x="351" y="37"/>
                      <a:pt x="351" y="37"/>
                    </a:cubicBezTo>
                    <a:close/>
                    <a:moveTo>
                      <a:pt x="589" y="34"/>
                    </a:moveTo>
                    <a:cubicBezTo>
                      <a:pt x="589" y="34"/>
                      <a:pt x="588" y="34"/>
                      <a:pt x="587" y="34"/>
                    </a:cubicBezTo>
                    <a:cubicBezTo>
                      <a:pt x="576" y="32"/>
                      <a:pt x="565" y="30"/>
                      <a:pt x="554" y="28"/>
                    </a:cubicBezTo>
                    <a:cubicBezTo>
                      <a:pt x="548" y="27"/>
                      <a:pt x="543" y="22"/>
                      <a:pt x="544" y="15"/>
                    </a:cubicBezTo>
                    <a:cubicBezTo>
                      <a:pt x="545" y="9"/>
                      <a:pt x="551" y="5"/>
                      <a:pt x="557" y="6"/>
                    </a:cubicBezTo>
                    <a:cubicBezTo>
                      <a:pt x="569" y="7"/>
                      <a:pt x="580" y="9"/>
                      <a:pt x="592" y="12"/>
                    </a:cubicBezTo>
                    <a:cubicBezTo>
                      <a:pt x="598" y="13"/>
                      <a:pt x="602" y="19"/>
                      <a:pt x="600" y="25"/>
                    </a:cubicBezTo>
                    <a:cubicBezTo>
                      <a:pt x="599" y="30"/>
                      <a:pt x="595" y="34"/>
                      <a:pt x="589" y="34"/>
                    </a:cubicBezTo>
                    <a:close/>
                    <a:moveTo>
                      <a:pt x="418" y="26"/>
                    </a:moveTo>
                    <a:cubicBezTo>
                      <a:pt x="413" y="26"/>
                      <a:pt x="408" y="22"/>
                      <a:pt x="407" y="16"/>
                    </a:cubicBezTo>
                    <a:cubicBezTo>
                      <a:pt x="406" y="9"/>
                      <a:pt x="411" y="4"/>
                      <a:pt x="417" y="3"/>
                    </a:cubicBezTo>
                    <a:cubicBezTo>
                      <a:pt x="429" y="2"/>
                      <a:pt x="441" y="1"/>
                      <a:pt x="452" y="1"/>
                    </a:cubicBezTo>
                    <a:cubicBezTo>
                      <a:pt x="459" y="1"/>
                      <a:pt x="464" y="5"/>
                      <a:pt x="464" y="12"/>
                    </a:cubicBezTo>
                    <a:cubicBezTo>
                      <a:pt x="464" y="18"/>
                      <a:pt x="459" y="23"/>
                      <a:pt x="453" y="23"/>
                    </a:cubicBezTo>
                    <a:cubicBezTo>
                      <a:pt x="442" y="24"/>
                      <a:pt x="431" y="25"/>
                      <a:pt x="419" y="26"/>
                    </a:cubicBezTo>
                    <a:cubicBezTo>
                      <a:pt x="419" y="26"/>
                      <a:pt x="419" y="26"/>
                      <a:pt x="418" y="26"/>
                    </a:cubicBezTo>
                    <a:close/>
                    <a:moveTo>
                      <a:pt x="521" y="25"/>
                    </a:moveTo>
                    <a:cubicBezTo>
                      <a:pt x="521" y="25"/>
                      <a:pt x="521" y="25"/>
                      <a:pt x="520" y="25"/>
                    </a:cubicBezTo>
                    <a:cubicBezTo>
                      <a:pt x="509" y="24"/>
                      <a:pt x="498" y="23"/>
                      <a:pt x="487" y="23"/>
                    </a:cubicBezTo>
                    <a:cubicBezTo>
                      <a:pt x="481" y="23"/>
                      <a:pt x="476" y="18"/>
                      <a:pt x="476" y="12"/>
                    </a:cubicBezTo>
                    <a:cubicBezTo>
                      <a:pt x="476" y="5"/>
                      <a:pt x="481" y="0"/>
                      <a:pt x="487" y="0"/>
                    </a:cubicBezTo>
                    <a:cubicBezTo>
                      <a:pt x="499" y="1"/>
                      <a:pt x="511" y="1"/>
                      <a:pt x="522" y="2"/>
                    </a:cubicBezTo>
                    <a:cubicBezTo>
                      <a:pt x="528" y="3"/>
                      <a:pt x="533" y="8"/>
                      <a:pt x="533" y="14"/>
                    </a:cubicBezTo>
                    <a:cubicBezTo>
                      <a:pt x="532" y="20"/>
                      <a:pt x="527" y="25"/>
                      <a:pt x="521" y="25"/>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64" name="íṩľîḓê"/>
              <p:cNvSpPr/>
              <p:nvPr/>
            </p:nvSpPr>
            <p:spPr bwMode="auto">
              <a:xfrm>
                <a:off x="1078" y="1111"/>
                <a:ext cx="69" cy="27"/>
              </a:xfrm>
              <a:custGeom>
                <a:avLst/>
                <a:gdLst/>
                <a:ahLst/>
                <a:cxnLst>
                  <a:cxn ang="0">
                    <a:pos x="46" y="23"/>
                  </a:cxn>
                  <a:cxn ang="0">
                    <a:pos x="46" y="23"/>
                  </a:cxn>
                  <a:cxn ang="0">
                    <a:pos x="29" y="23"/>
                  </a:cxn>
                  <a:cxn ang="0">
                    <a:pos x="28" y="23"/>
                  </a:cxn>
                  <a:cxn ang="0">
                    <a:pos x="12" y="23"/>
                  </a:cxn>
                  <a:cxn ang="0">
                    <a:pos x="0" y="12"/>
                  </a:cxn>
                  <a:cxn ang="0">
                    <a:pos x="12" y="0"/>
                  </a:cxn>
                  <a:cxn ang="0">
                    <a:pos x="28" y="0"/>
                  </a:cxn>
                  <a:cxn ang="0">
                    <a:pos x="29" y="0"/>
                  </a:cxn>
                  <a:cxn ang="0">
                    <a:pos x="46" y="1"/>
                  </a:cxn>
                  <a:cxn ang="0">
                    <a:pos x="57" y="12"/>
                  </a:cxn>
                  <a:cxn ang="0">
                    <a:pos x="46" y="23"/>
                  </a:cxn>
                </a:cxnLst>
                <a:rect l="0" t="0" r="r" b="b"/>
                <a:pathLst>
                  <a:path w="57" h="23">
                    <a:moveTo>
                      <a:pt x="46" y="23"/>
                    </a:moveTo>
                    <a:cubicBezTo>
                      <a:pt x="46" y="23"/>
                      <a:pt x="46" y="23"/>
                      <a:pt x="46" y="23"/>
                    </a:cubicBezTo>
                    <a:cubicBezTo>
                      <a:pt x="29" y="23"/>
                      <a:pt x="29" y="23"/>
                      <a:pt x="29" y="23"/>
                    </a:cubicBezTo>
                    <a:cubicBezTo>
                      <a:pt x="29" y="23"/>
                      <a:pt x="29" y="23"/>
                      <a:pt x="28" y="23"/>
                    </a:cubicBezTo>
                    <a:cubicBezTo>
                      <a:pt x="23" y="23"/>
                      <a:pt x="17" y="23"/>
                      <a:pt x="12" y="23"/>
                    </a:cubicBezTo>
                    <a:cubicBezTo>
                      <a:pt x="6" y="23"/>
                      <a:pt x="0" y="18"/>
                      <a:pt x="0" y="12"/>
                    </a:cubicBezTo>
                    <a:cubicBezTo>
                      <a:pt x="0" y="5"/>
                      <a:pt x="5" y="0"/>
                      <a:pt x="12" y="0"/>
                    </a:cubicBezTo>
                    <a:cubicBezTo>
                      <a:pt x="17" y="0"/>
                      <a:pt x="23" y="0"/>
                      <a:pt x="28" y="0"/>
                    </a:cubicBezTo>
                    <a:cubicBezTo>
                      <a:pt x="29" y="0"/>
                      <a:pt x="29" y="0"/>
                      <a:pt x="29" y="0"/>
                    </a:cubicBezTo>
                    <a:cubicBezTo>
                      <a:pt x="46" y="1"/>
                      <a:pt x="46" y="1"/>
                      <a:pt x="46" y="1"/>
                    </a:cubicBezTo>
                    <a:cubicBezTo>
                      <a:pt x="52" y="1"/>
                      <a:pt x="57" y="6"/>
                      <a:pt x="57" y="12"/>
                    </a:cubicBezTo>
                    <a:cubicBezTo>
                      <a:pt x="57" y="18"/>
                      <a:pt x="52" y="23"/>
                      <a:pt x="46" y="23"/>
                    </a:cubicBezTo>
                    <a:close/>
                  </a:path>
                </a:pathLst>
              </a:custGeom>
              <a:solidFill>
                <a:srgbClr val="DCDBDB"/>
              </a:solidFill>
              <a:ln w="9525">
                <a:noFill/>
                <a:round/>
              </a:ln>
            </p:spPr>
            <p:txBody>
              <a:bodyPr wrap="square" lIns="91440" tIns="45720" rIns="91440" bIns="45720" anchor="ctr">
                <a:normAutofit fontScale="25000" lnSpcReduction="20000"/>
              </a:bodyPr>
              <a:lstStyle/>
              <a:p>
                <a:pPr algn="ctr"/>
              </a:p>
            </p:txBody>
          </p:sp>
          <p:sp>
            <p:nvSpPr>
              <p:cNvPr id="65" name="iṧḷîḍe"/>
              <p:cNvSpPr/>
              <p:nvPr/>
            </p:nvSpPr>
            <p:spPr bwMode="auto">
              <a:xfrm>
                <a:off x="1160" y="1112"/>
                <a:ext cx="1346" cy="908"/>
              </a:xfrm>
              <a:custGeom>
                <a:avLst/>
                <a:gdLst/>
                <a:ahLst/>
                <a:cxnLst>
                  <a:cxn ang="0">
                    <a:pos x="185" y="727"/>
                  </a:cxn>
                  <a:cxn ang="0">
                    <a:pos x="195" y="722"/>
                  </a:cxn>
                  <a:cxn ang="0">
                    <a:pos x="210" y="727"/>
                  </a:cxn>
                  <a:cxn ang="0">
                    <a:pos x="293" y="663"/>
                  </a:cxn>
                  <a:cxn ang="0">
                    <a:pos x="328" y="670"/>
                  </a:cxn>
                  <a:cxn ang="0">
                    <a:pos x="364" y="655"/>
                  </a:cxn>
                  <a:cxn ang="0">
                    <a:pos x="385" y="620"/>
                  </a:cxn>
                  <a:cxn ang="0">
                    <a:pos x="390" y="641"/>
                  </a:cxn>
                  <a:cxn ang="0">
                    <a:pos x="492" y="581"/>
                  </a:cxn>
                  <a:cxn ang="0">
                    <a:pos x="502" y="576"/>
                  </a:cxn>
                  <a:cxn ang="0">
                    <a:pos x="517" y="582"/>
                  </a:cxn>
                  <a:cxn ang="0">
                    <a:pos x="599" y="518"/>
                  </a:cxn>
                  <a:cxn ang="0">
                    <a:pos x="635" y="525"/>
                  </a:cxn>
                  <a:cxn ang="0">
                    <a:pos x="670" y="509"/>
                  </a:cxn>
                  <a:cxn ang="0">
                    <a:pos x="691" y="474"/>
                  </a:cxn>
                  <a:cxn ang="0">
                    <a:pos x="696" y="496"/>
                  </a:cxn>
                  <a:cxn ang="0">
                    <a:pos x="798" y="436"/>
                  </a:cxn>
                  <a:cxn ang="0">
                    <a:pos x="808" y="431"/>
                  </a:cxn>
                  <a:cxn ang="0">
                    <a:pos x="823" y="436"/>
                  </a:cxn>
                  <a:cxn ang="0">
                    <a:pos x="905" y="372"/>
                  </a:cxn>
                  <a:cxn ang="0">
                    <a:pos x="941" y="379"/>
                  </a:cxn>
                  <a:cxn ang="0">
                    <a:pos x="976" y="364"/>
                  </a:cxn>
                  <a:cxn ang="0">
                    <a:pos x="997" y="328"/>
                  </a:cxn>
                  <a:cxn ang="0">
                    <a:pos x="1030" y="338"/>
                  </a:cxn>
                  <a:cxn ang="0">
                    <a:pos x="1052" y="295"/>
                  </a:cxn>
                  <a:cxn ang="0">
                    <a:pos x="1090" y="286"/>
                  </a:cxn>
                  <a:cxn ang="0">
                    <a:pos x="1088" y="244"/>
                  </a:cxn>
                  <a:cxn ang="0">
                    <a:pos x="1098" y="260"/>
                  </a:cxn>
                  <a:cxn ang="0">
                    <a:pos x="1117" y="146"/>
                  </a:cxn>
                  <a:cxn ang="0">
                    <a:pos x="1084" y="122"/>
                  </a:cxn>
                  <a:cxn ang="0">
                    <a:pos x="1099" y="127"/>
                  </a:cxn>
                  <a:cxn ang="0">
                    <a:pos x="1019" y="57"/>
                  </a:cxn>
                  <a:cxn ang="0">
                    <a:pos x="1061" y="72"/>
                  </a:cxn>
                  <a:cxn ang="0">
                    <a:pos x="947" y="30"/>
                  </a:cxn>
                  <a:cxn ang="0">
                    <a:pos x="925" y="41"/>
                  </a:cxn>
                  <a:cxn ang="0">
                    <a:pos x="925" y="18"/>
                  </a:cxn>
                  <a:cxn ang="0">
                    <a:pos x="823" y="39"/>
                  </a:cxn>
                  <a:cxn ang="0">
                    <a:pos x="857" y="40"/>
                  </a:cxn>
                  <a:cxn ang="0">
                    <a:pos x="756" y="15"/>
                  </a:cxn>
                  <a:cxn ang="0">
                    <a:pos x="722" y="37"/>
                  </a:cxn>
                  <a:cxn ang="0">
                    <a:pos x="733" y="26"/>
                  </a:cxn>
                  <a:cxn ang="0">
                    <a:pos x="609" y="23"/>
                  </a:cxn>
                  <a:cxn ang="0">
                    <a:pos x="587" y="34"/>
                  </a:cxn>
                  <a:cxn ang="0">
                    <a:pos x="587" y="12"/>
                  </a:cxn>
                  <a:cxn ang="0">
                    <a:pos x="485" y="32"/>
                  </a:cxn>
                  <a:cxn ang="0">
                    <a:pos x="519" y="33"/>
                  </a:cxn>
                  <a:cxn ang="0">
                    <a:pos x="418" y="8"/>
                  </a:cxn>
                  <a:cxn ang="0">
                    <a:pos x="383" y="30"/>
                  </a:cxn>
                  <a:cxn ang="0">
                    <a:pos x="395" y="19"/>
                  </a:cxn>
                  <a:cxn ang="0">
                    <a:pos x="271" y="17"/>
                  </a:cxn>
                  <a:cxn ang="0">
                    <a:pos x="316" y="29"/>
                  </a:cxn>
                  <a:cxn ang="0">
                    <a:pos x="215" y="4"/>
                  </a:cxn>
                  <a:cxn ang="0">
                    <a:pos x="180" y="26"/>
                  </a:cxn>
                  <a:cxn ang="0">
                    <a:pos x="192" y="15"/>
                  </a:cxn>
                  <a:cxn ang="0">
                    <a:pos x="68" y="13"/>
                  </a:cxn>
                  <a:cxn ang="0">
                    <a:pos x="45" y="24"/>
                  </a:cxn>
                  <a:cxn ang="0">
                    <a:pos x="12" y="0"/>
                  </a:cxn>
                </a:cxnLst>
                <a:rect l="0" t="0" r="r" b="b"/>
                <a:pathLst>
                  <a:path w="1122" h="757">
                    <a:moveTo>
                      <a:pt x="144" y="757"/>
                    </a:moveTo>
                    <a:cubicBezTo>
                      <a:pt x="140" y="757"/>
                      <a:pt x="136" y="755"/>
                      <a:pt x="134" y="751"/>
                    </a:cubicBezTo>
                    <a:cubicBezTo>
                      <a:pt x="131" y="745"/>
                      <a:pt x="134" y="738"/>
                      <a:pt x="139" y="736"/>
                    </a:cubicBezTo>
                    <a:cubicBezTo>
                      <a:pt x="170" y="721"/>
                      <a:pt x="170" y="721"/>
                      <a:pt x="170" y="721"/>
                    </a:cubicBezTo>
                    <a:cubicBezTo>
                      <a:pt x="176" y="719"/>
                      <a:pt x="183" y="721"/>
                      <a:pt x="185" y="727"/>
                    </a:cubicBezTo>
                    <a:cubicBezTo>
                      <a:pt x="188" y="732"/>
                      <a:pt x="185" y="739"/>
                      <a:pt x="180" y="742"/>
                    </a:cubicBezTo>
                    <a:cubicBezTo>
                      <a:pt x="149" y="756"/>
                      <a:pt x="149" y="756"/>
                      <a:pt x="149" y="756"/>
                    </a:cubicBezTo>
                    <a:cubicBezTo>
                      <a:pt x="148" y="757"/>
                      <a:pt x="146" y="757"/>
                      <a:pt x="144" y="757"/>
                    </a:cubicBezTo>
                    <a:close/>
                    <a:moveTo>
                      <a:pt x="206" y="728"/>
                    </a:moveTo>
                    <a:cubicBezTo>
                      <a:pt x="201" y="728"/>
                      <a:pt x="197" y="726"/>
                      <a:pt x="195" y="722"/>
                    </a:cubicBezTo>
                    <a:cubicBezTo>
                      <a:pt x="193" y="716"/>
                      <a:pt x="195" y="709"/>
                      <a:pt x="201" y="707"/>
                    </a:cubicBezTo>
                    <a:cubicBezTo>
                      <a:pt x="231" y="692"/>
                      <a:pt x="231" y="692"/>
                      <a:pt x="231" y="692"/>
                    </a:cubicBezTo>
                    <a:cubicBezTo>
                      <a:pt x="237" y="690"/>
                      <a:pt x="244" y="692"/>
                      <a:pt x="247" y="698"/>
                    </a:cubicBezTo>
                    <a:cubicBezTo>
                      <a:pt x="249" y="703"/>
                      <a:pt x="247" y="710"/>
                      <a:pt x="241" y="713"/>
                    </a:cubicBezTo>
                    <a:cubicBezTo>
                      <a:pt x="210" y="727"/>
                      <a:pt x="210" y="727"/>
                      <a:pt x="210" y="727"/>
                    </a:cubicBezTo>
                    <a:cubicBezTo>
                      <a:pt x="209" y="728"/>
                      <a:pt x="207" y="728"/>
                      <a:pt x="206" y="728"/>
                    </a:cubicBezTo>
                    <a:close/>
                    <a:moveTo>
                      <a:pt x="267" y="699"/>
                    </a:moveTo>
                    <a:cubicBezTo>
                      <a:pt x="263" y="699"/>
                      <a:pt x="259" y="697"/>
                      <a:pt x="257" y="693"/>
                    </a:cubicBezTo>
                    <a:cubicBezTo>
                      <a:pt x="254" y="687"/>
                      <a:pt x="256" y="680"/>
                      <a:pt x="262" y="678"/>
                    </a:cubicBezTo>
                    <a:cubicBezTo>
                      <a:pt x="293" y="663"/>
                      <a:pt x="293" y="663"/>
                      <a:pt x="293" y="663"/>
                    </a:cubicBezTo>
                    <a:cubicBezTo>
                      <a:pt x="298" y="660"/>
                      <a:pt x="305" y="663"/>
                      <a:pt x="308" y="669"/>
                    </a:cubicBezTo>
                    <a:cubicBezTo>
                      <a:pt x="311" y="674"/>
                      <a:pt x="308" y="681"/>
                      <a:pt x="302" y="684"/>
                    </a:cubicBezTo>
                    <a:cubicBezTo>
                      <a:pt x="272" y="698"/>
                      <a:pt x="272" y="698"/>
                      <a:pt x="272" y="698"/>
                    </a:cubicBezTo>
                    <a:cubicBezTo>
                      <a:pt x="270" y="699"/>
                      <a:pt x="269" y="699"/>
                      <a:pt x="267" y="699"/>
                    </a:cubicBezTo>
                    <a:close/>
                    <a:moveTo>
                      <a:pt x="328" y="670"/>
                    </a:moveTo>
                    <a:cubicBezTo>
                      <a:pt x="324" y="670"/>
                      <a:pt x="320" y="668"/>
                      <a:pt x="318" y="664"/>
                    </a:cubicBezTo>
                    <a:cubicBezTo>
                      <a:pt x="315" y="658"/>
                      <a:pt x="318" y="651"/>
                      <a:pt x="323" y="649"/>
                    </a:cubicBezTo>
                    <a:cubicBezTo>
                      <a:pt x="354" y="634"/>
                      <a:pt x="354" y="634"/>
                      <a:pt x="354" y="634"/>
                    </a:cubicBezTo>
                    <a:cubicBezTo>
                      <a:pt x="360" y="631"/>
                      <a:pt x="366" y="634"/>
                      <a:pt x="369" y="639"/>
                    </a:cubicBezTo>
                    <a:cubicBezTo>
                      <a:pt x="372" y="645"/>
                      <a:pt x="369" y="652"/>
                      <a:pt x="364" y="655"/>
                    </a:cubicBezTo>
                    <a:cubicBezTo>
                      <a:pt x="333" y="669"/>
                      <a:pt x="333" y="669"/>
                      <a:pt x="333" y="669"/>
                    </a:cubicBezTo>
                    <a:cubicBezTo>
                      <a:pt x="332" y="670"/>
                      <a:pt x="330" y="670"/>
                      <a:pt x="328" y="670"/>
                    </a:cubicBezTo>
                    <a:close/>
                    <a:moveTo>
                      <a:pt x="390" y="641"/>
                    </a:moveTo>
                    <a:cubicBezTo>
                      <a:pt x="385" y="641"/>
                      <a:pt x="381" y="639"/>
                      <a:pt x="379" y="635"/>
                    </a:cubicBezTo>
                    <a:cubicBezTo>
                      <a:pt x="377" y="629"/>
                      <a:pt x="379" y="622"/>
                      <a:pt x="385" y="620"/>
                    </a:cubicBezTo>
                    <a:cubicBezTo>
                      <a:pt x="415" y="605"/>
                      <a:pt x="415" y="605"/>
                      <a:pt x="415" y="605"/>
                    </a:cubicBezTo>
                    <a:cubicBezTo>
                      <a:pt x="421" y="602"/>
                      <a:pt x="428" y="605"/>
                      <a:pt x="430" y="610"/>
                    </a:cubicBezTo>
                    <a:cubicBezTo>
                      <a:pt x="433" y="616"/>
                      <a:pt x="431" y="623"/>
                      <a:pt x="425" y="625"/>
                    </a:cubicBezTo>
                    <a:cubicBezTo>
                      <a:pt x="394" y="640"/>
                      <a:pt x="394" y="640"/>
                      <a:pt x="394" y="640"/>
                    </a:cubicBezTo>
                    <a:cubicBezTo>
                      <a:pt x="393" y="641"/>
                      <a:pt x="391" y="641"/>
                      <a:pt x="390" y="641"/>
                    </a:cubicBezTo>
                    <a:close/>
                    <a:moveTo>
                      <a:pt x="451" y="612"/>
                    </a:moveTo>
                    <a:cubicBezTo>
                      <a:pt x="447" y="612"/>
                      <a:pt x="442" y="610"/>
                      <a:pt x="441" y="606"/>
                    </a:cubicBezTo>
                    <a:cubicBezTo>
                      <a:pt x="438" y="600"/>
                      <a:pt x="440" y="593"/>
                      <a:pt x="446" y="590"/>
                    </a:cubicBezTo>
                    <a:cubicBezTo>
                      <a:pt x="477" y="576"/>
                      <a:pt x="477" y="576"/>
                      <a:pt x="477" y="576"/>
                    </a:cubicBezTo>
                    <a:cubicBezTo>
                      <a:pt x="482" y="573"/>
                      <a:pt x="489" y="576"/>
                      <a:pt x="492" y="581"/>
                    </a:cubicBezTo>
                    <a:cubicBezTo>
                      <a:pt x="494" y="587"/>
                      <a:pt x="492" y="594"/>
                      <a:pt x="486" y="596"/>
                    </a:cubicBezTo>
                    <a:cubicBezTo>
                      <a:pt x="456" y="611"/>
                      <a:pt x="456" y="611"/>
                      <a:pt x="456" y="611"/>
                    </a:cubicBezTo>
                    <a:cubicBezTo>
                      <a:pt x="454" y="612"/>
                      <a:pt x="452" y="612"/>
                      <a:pt x="451" y="612"/>
                    </a:cubicBezTo>
                    <a:close/>
                    <a:moveTo>
                      <a:pt x="512" y="583"/>
                    </a:moveTo>
                    <a:cubicBezTo>
                      <a:pt x="508" y="583"/>
                      <a:pt x="504" y="581"/>
                      <a:pt x="502" y="576"/>
                    </a:cubicBezTo>
                    <a:cubicBezTo>
                      <a:pt x="499" y="571"/>
                      <a:pt x="501" y="564"/>
                      <a:pt x="507" y="561"/>
                    </a:cubicBezTo>
                    <a:cubicBezTo>
                      <a:pt x="538" y="547"/>
                      <a:pt x="538" y="547"/>
                      <a:pt x="538" y="547"/>
                    </a:cubicBezTo>
                    <a:cubicBezTo>
                      <a:pt x="543" y="544"/>
                      <a:pt x="550" y="547"/>
                      <a:pt x="553" y="552"/>
                    </a:cubicBezTo>
                    <a:cubicBezTo>
                      <a:pt x="556" y="558"/>
                      <a:pt x="553" y="565"/>
                      <a:pt x="547" y="567"/>
                    </a:cubicBezTo>
                    <a:cubicBezTo>
                      <a:pt x="517" y="582"/>
                      <a:pt x="517" y="582"/>
                      <a:pt x="517" y="582"/>
                    </a:cubicBezTo>
                    <a:cubicBezTo>
                      <a:pt x="515" y="583"/>
                      <a:pt x="514" y="583"/>
                      <a:pt x="512" y="583"/>
                    </a:cubicBezTo>
                    <a:close/>
                    <a:moveTo>
                      <a:pt x="573" y="554"/>
                    </a:moveTo>
                    <a:cubicBezTo>
                      <a:pt x="569" y="554"/>
                      <a:pt x="565" y="551"/>
                      <a:pt x="563" y="547"/>
                    </a:cubicBezTo>
                    <a:cubicBezTo>
                      <a:pt x="560" y="542"/>
                      <a:pt x="563" y="535"/>
                      <a:pt x="568" y="532"/>
                    </a:cubicBezTo>
                    <a:cubicBezTo>
                      <a:pt x="599" y="518"/>
                      <a:pt x="599" y="518"/>
                      <a:pt x="599" y="518"/>
                    </a:cubicBezTo>
                    <a:cubicBezTo>
                      <a:pt x="605" y="515"/>
                      <a:pt x="611" y="517"/>
                      <a:pt x="614" y="523"/>
                    </a:cubicBezTo>
                    <a:cubicBezTo>
                      <a:pt x="617" y="529"/>
                      <a:pt x="614" y="536"/>
                      <a:pt x="609" y="538"/>
                    </a:cubicBezTo>
                    <a:cubicBezTo>
                      <a:pt x="578" y="553"/>
                      <a:pt x="578" y="553"/>
                      <a:pt x="578" y="553"/>
                    </a:cubicBezTo>
                    <a:cubicBezTo>
                      <a:pt x="577" y="553"/>
                      <a:pt x="575" y="554"/>
                      <a:pt x="573" y="554"/>
                    </a:cubicBezTo>
                    <a:close/>
                    <a:moveTo>
                      <a:pt x="635" y="525"/>
                    </a:moveTo>
                    <a:cubicBezTo>
                      <a:pt x="630" y="525"/>
                      <a:pt x="626" y="522"/>
                      <a:pt x="624" y="518"/>
                    </a:cubicBezTo>
                    <a:cubicBezTo>
                      <a:pt x="622" y="513"/>
                      <a:pt x="624" y="506"/>
                      <a:pt x="630" y="503"/>
                    </a:cubicBezTo>
                    <a:cubicBezTo>
                      <a:pt x="660" y="489"/>
                      <a:pt x="660" y="489"/>
                      <a:pt x="660" y="489"/>
                    </a:cubicBezTo>
                    <a:cubicBezTo>
                      <a:pt x="666" y="486"/>
                      <a:pt x="673" y="488"/>
                      <a:pt x="675" y="494"/>
                    </a:cubicBezTo>
                    <a:cubicBezTo>
                      <a:pt x="678" y="500"/>
                      <a:pt x="676" y="506"/>
                      <a:pt x="670" y="509"/>
                    </a:cubicBezTo>
                    <a:cubicBezTo>
                      <a:pt x="639" y="524"/>
                      <a:pt x="639" y="524"/>
                      <a:pt x="639" y="524"/>
                    </a:cubicBezTo>
                    <a:cubicBezTo>
                      <a:pt x="638" y="524"/>
                      <a:pt x="636" y="525"/>
                      <a:pt x="635" y="525"/>
                    </a:cubicBezTo>
                    <a:close/>
                    <a:moveTo>
                      <a:pt x="696" y="496"/>
                    </a:moveTo>
                    <a:cubicBezTo>
                      <a:pt x="692" y="496"/>
                      <a:pt x="687" y="493"/>
                      <a:pt x="686" y="489"/>
                    </a:cubicBezTo>
                    <a:cubicBezTo>
                      <a:pt x="683" y="484"/>
                      <a:pt x="685" y="477"/>
                      <a:pt x="691" y="474"/>
                    </a:cubicBezTo>
                    <a:cubicBezTo>
                      <a:pt x="722" y="460"/>
                      <a:pt x="722" y="460"/>
                      <a:pt x="722" y="460"/>
                    </a:cubicBezTo>
                    <a:cubicBezTo>
                      <a:pt x="727" y="457"/>
                      <a:pt x="734" y="459"/>
                      <a:pt x="737" y="465"/>
                    </a:cubicBezTo>
                    <a:cubicBezTo>
                      <a:pt x="739" y="471"/>
                      <a:pt x="737" y="477"/>
                      <a:pt x="731" y="480"/>
                    </a:cubicBezTo>
                    <a:cubicBezTo>
                      <a:pt x="701" y="495"/>
                      <a:pt x="701" y="495"/>
                      <a:pt x="701" y="495"/>
                    </a:cubicBezTo>
                    <a:cubicBezTo>
                      <a:pt x="699" y="495"/>
                      <a:pt x="697" y="496"/>
                      <a:pt x="696" y="496"/>
                    </a:cubicBezTo>
                    <a:close/>
                    <a:moveTo>
                      <a:pt x="757" y="467"/>
                    </a:moveTo>
                    <a:cubicBezTo>
                      <a:pt x="753" y="467"/>
                      <a:pt x="749" y="464"/>
                      <a:pt x="747" y="460"/>
                    </a:cubicBezTo>
                    <a:cubicBezTo>
                      <a:pt x="744" y="454"/>
                      <a:pt x="746" y="448"/>
                      <a:pt x="752" y="445"/>
                    </a:cubicBezTo>
                    <a:cubicBezTo>
                      <a:pt x="783" y="430"/>
                      <a:pt x="783" y="430"/>
                      <a:pt x="783" y="430"/>
                    </a:cubicBezTo>
                    <a:cubicBezTo>
                      <a:pt x="788" y="428"/>
                      <a:pt x="795" y="430"/>
                      <a:pt x="798" y="436"/>
                    </a:cubicBezTo>
                    <a:cubicBezTo>
                      <a:pt x="801" y="441"/>
                      <a:pt x="798" y="448"/>
                      <a:pt x="792" y="451"/>
                    </a:cubicBezTo>
                    <a:cubicBezTo>
                      <a:pt x="762" y="465"/>
                      <a:pt x="762" y="465"/>
                      <a:pt x="762" y="465"/>
                    </a:cubicBezTo>
                    <a:cubicBezTo>
                      <a:pt x="760" y="466"/>
                      <a:pt x="759" y="467"/>
                      <a:pt x="757" y="467"/>
                    </a:cubicBezTo>
                    <a:close/>
                    <a:moveTo>
                      <a:pt x="818" y="437"/>
                    </a:moveTo>
                    <a:cubicBezTo>
                      <a:pt x="814" y="437"/>
                      <a:pt x="810" y="435"/>
                      <a:pt x="808" y="431"/>
                    </a:cubicBezTo>
                    <a:cubicBezTo>
                      <a:pt x="805" y="425"/>
                      <a:pt x="808" y="419"/>
                      <a:pt x="813" y="416"/>
                    </a:cubicBezTo>
                    <a:cubicBezTo>
                      <a:pt x="844" y="401"/>
                      <a:pt x="844" y="401"/>
                      <a:pt x="844" y="401"/>
                    </a:cubicBezTo>
                    <a:cubicBezTo>
                      <a:pt x="850" y="399"/>
                      <a:pt x="856" y="401"/>
                      <a:pt x="859" y="407"/>
                    </a:cubicBezTo>
                    <a:cubicBezTo>
                      <a:pt x="862" y="412"/>
                      <a:pt x="859" y="419"/>
                      <a:pt x="854" y="422"/>
                    </a:cubicBezTo>
                    <a:cubicBezTo>
                      <a:pt x="823" y="436"/>
                      <a:pt x="823" y="436"/>
                      <a:pt x="823" y="436"/>
                    </a:cubicBezTo>
                    <a:cubicBezTo>
                      <a:pt x="822" y="437"/>
                      <a:pt x="820" y="437"/>
                      <a:pt x="818" y="437"/>
                    </a:cubicBezTo>
                    <a:close/>
                    <a:moveTo>
                      <a:pt x="880" y="408"/>
                    </a:moveTo>
                    <a:cubicBezTo>
                      <a:pt x="875" y="408"/>
                      <a:pt x="871" y="406"/>
                      <a:pt x="869" y="402"/>
                    </a:cubicBezTo>
                    <a:cubicBezTo>
                      <a:pt x="867" y="396"/>
                      <a:pt x="869" y="389"/>
                      <a:pt x="875" y="387"/>
                    </a:cubicBezTo>
                    <a:cubicBezTo>
                      <a:pt x="905" y="372"/>
                      <a:pt x="905" y="372"/>
                      <a:pt x="905" y="372"/>
                    </a:cubicBezTo>
                    <a:cubicBezTo>
                      <a:pt x="911" y="370"/>
                      <a:pt x="918" y="372"/>
                      <a:pt x="920" y="378"/>
                    </a:cubicBezTo>
                    <a:cubicBezTo>
                      <a:pt x="923" y="383"/>
                      <a:pt x="921" y="390"/>
                      <a:pt x="915" y="393"/>
                    </a:cubicBezTo>
                    <a:cubicBezTo>
                      <a:pt x="884" y="407"/>
                      <a:pt x="884" y="407"/>
                      <a:pt x="884" y="407"/>
                    </a:cubicBezTo>
                    <a:cubicBezTo>
                      <a:pt x="883" y="408"/>
                      <a:pt x="881" y="408"/>
                      <a:pt x="880" y="408"/>
                    </a:cubicBezTo>
                    <a:close/>
                    <a:moveTo>
                      <a:pt x="941" y="379"/>
                    </a:moveTo>
                    <a:cubicBezTo>
                      <a:pt x="937" y="379"/>
                      <a:pt x="933" y="377"/>
                      <a:pt x="931" y="373"/>
                    </a:cubicBezTo>
                    <a:cubicBezTo>
                      <a:pt x="928" y="367"/>
                      <a:pt x="930" y="360"/>
                      <a:pt x="936" y="358"/>
                    </a:cubicBezTo>
                    <a:cubicBezTo>
                      <a:pt x="967" y="343"/>
                      <a:pt x="967" y="343"/>
                      <a:pt x="967" y="343"/>
                    </a:cubicBezTo>
                    <a:cubicBezTo>
                      <a:pt x="972" y="340"/>
                      <a:pt x="979" y="343"/>
                      <a:pt x="982" y="348"/>
                    </a:cubicBezTo>
                    <a:cubicBezTo>
                      <a:pt x="984" y="354"/>
                      <a:pt x="982" y="361"/>
                      <a:pt x="976" y="364"/>
                    </a:cubicBezTo>
                    <a:cubicBezTo>
                      <a:pt x="946" y="378"/>
                      <a:pt x="946" y="378"/>
                      <a:pt x="946" y="378"/>
                    </a:cubicBezTo>
                    <a:cubicBezTo>
                      <a:pt x="944" y="379"/>
                      <a:pt x="942" y="379"/>
                      <a:pt x="941" y="379"/>
                    </a:cubicBezTo>
                    <a:close/>
                    <a:moveTo>
                      <a:pt x="1002" y="350"/>
                    </a:moveTo>
                    <a:cubicBezTo>
                      <a:pt x="998" y="350"/>
                      <a:pt x="994" y="348"/>
                      <a:pt x="992" y="344"/>
                    </a:cubicBezTo>
                    <a:cubicBezTo>
                      <a:pt x="989" y="338"/>
                      <a:pt x="992" y="331"/>
                      <a:pt x="997" y="328"/>
                    </a:cubicBezTo>
                    <a:cubicBezTo>
                      <a:pt x="1011" y="322"/>
                      <a:pt x="1019" y="318"/>
                      <a:pt x="1020" y="318"/>
                    </a:cubicBezTo>
                    <a:cubicBezTo>
                      <a:pt x="1022" y="316"/>
                      <a:pt x="1025" y="315"/>
                      <a:pt x="1027" y="314"/>
                    </a:cubicBezTo>
                    <a:cubicBezTo>
                      <a:pt x="1032" y="311"/>
                      <a:pt x="1039" y="312"/>
                      <a:pt x="1043" y="318"/>
                    </a:cubicBezTo>
                    <a:cubicBezTo>
                      <a:pt x="1046" y="323"/>
                      <a:pt x="1044" y="330"/>
                      <a:pt x="1038" y="333"/>
                    </a:cubicBezTo>
                    <a:cubicBezTo>
                      <a:pt x="1036" y="335"/>
                      <a:pt x="1033" y="336"/>
                      <a:pt x="1030" y="338"/>
                    </a:cubicBezTo>
                    <a:cubicBezTo>
                      <a:pt x="1030" y="338"/>
                      <a:pt x="1029" y="338"/>
                      <a:pt x="1007" y="349"/>
                    </a:cubicBezTo>
                    <a:cubicBezTo>
                      <a:pt x="1006" y="350"/>
                      <a:pt x="1004" y="350"/>
                      <a:pt x="1002" y="350"/>
                    </a:cubicBezTo>
                    <a:close/>
                    <a:moveTo>
                      <a:pt x="1060" y="315"/>
                    </a:moveTo>
                    <a:cubicBezTo>
                      <a:pt x="1057" y="315"/>
                      <a:pt x="1054" y="314"/>
                      <a:pt x="1052" y="311"/>
                    </a:cubicBezTo>
                    <a:cubicBezTo>
                      <a:pt x="1047" y="307"/>
                      <a:pt x="1048" y="299"/>
                      <a:pt x="1052" y="295"/>
                    </a:cubicBezTo>
                    <a:cubicBezTo>
                      <a:pt x="1059" y="288"/>
                      <a:pt x="1066" y="281"/>
                      <a:pt x="1072" y="273"/>
                    </a:cubicBezTo>
                    <a:cubicBezTo>
                      <a:pt x="1073" y="271"/>
                      <a:pt x="1073" y="271"/>
                      <a:pt x="1073" y="271"/>
                    </a:cubicBezTo>
                    <a:cubicBezTo>
                      <a:pt x="1076" y="266"/>
                      <a:pt x="1084" y="265"/>
                      <a:pt x="1089" y="269"/>
                    </a:cubicBezTo>
                    <a:cubicBezTo>
                      <a:pt x="1094" y="272"/>
                      <a:pt x="1095" y="279"/>
                      <a:pt x="1091" y="285"/>
                    </a:cubicBezTo>
                    <a:cubicBezTo>
                      <a:pt x="1090" y="286"/>
                      <a:pt x="1090" y="286"/>
                      <a:pt x="1090" y="286"/>
                    </a:cubicBezTo>
                    <a:cubicBezTo>
                      <a:pt x="1084" y="296"/>
                      <a:pt x="1076" y="304"/>
                      <a:pt x="1068" y="312"/>
                    </a:cubicBezTo>
                    <a:cubicBezTo>
                      <a:pt x="1065" y="314"/>
                      <a:pt x="1063" y="315"/>
                      <a:pt x="1060" y="315"/>
                    </a:cubicBezTo>
                    <a:close/>
                    <a:moveTo>
                      <a:pt x="1098" y="260"/>
                    </a:moveTo>
                    <a:cubicBezTo>
                      <a:pt x="1097" y="260"/>
                      <a:pt x="1096" y="260"/>
                      <a:pt x="1094" y="259"/>
                    </a:cubicBezTo>
                    <a:cubicBezTo>
                      <a:pt x="1088" y="257"/>
                      <a:pt x="1086" y="250"/>
                      <a:pt x="1088" y="244"/>
                    </a:cubicBezTo>
                    <a:cubicBezTo>
                      <a:pt x="1092" y="234"/>
                      <a:pt x="1095" y="224"/>
                      <a:pt x="1097" y="214"/>
                    </a:cubicBezTo>
                    <a:cubicBezTo>
                      <a:pt x="1098" y="208"/>
                      <a:pt x="1104" y="204"/>
                      <a:pt x="1110" y="205"/>
                    </a:cubicBezTo>
                    <a:cubicBezTo>
                      <a:pt x="1116" y="206"/>
                      <a:pt x="1120" y="212"/>
                      <a:pt x="1119" y="218"/>
                    </a:cubicBezTo>
                    <a:cubicBezTo>
                      <a:pt x="1117" y="230"/>
                      <a:pt x="1114" y="242"/>
                      <a:pt x="1109" y="253"/>
                    </a:cubicBezTo>
                    <a:cubicBezTo>
                      <a:pt x="1107" y="257"/>
                      <a:pt x="1103" y="260"/>
                      <a:pt x="1098" y="260"/>
                    </a:cubicBezTo>
                    <a:close/>
                    <a:moveTo>
                      <a:pt x="1111" y="194"/>
                    </a:moveTo>
                    <a:cubicBezTo>
                      <a:pt x="1105" y="194"/>
                      <a:pt x="1100" y="189"/>
                      <a:pt x="1099" y="183"/>
                    </a:cubicBezTo>
                    <a:cubicBezTo>
                      <a:pt x="1099" y="172"/>
                      <a:pt x="1097" y="162"/>
                      <a:pt x="1095" y="152"/>
                    </a:cubicBezTo>
                    <a:cubicBezTo>
                      <a:pt x="1093" y="146"/>
                      <a:pt x="1097" y="140"/>
                      <a:pt x="1103" y="138"/>
                    </a:cubicBezTo>
                    <a:cubicBezTo>
                      <a:pt x="1109" y="136"/>
                      <a:pt x="1115" y="140"/>
                      <a:pt x="1117" y="146"/>
                    </a:cubicBezTo>
                    <a:cubicBezTo>
                      <a:pt x="1120" y="158"/>
                      <a:pt x="1122" y="170"/>
                      <a:pt x="1122" y="182"/>
                    </a:cubicBezTo>
                    <a:cubicBezTo>
                      <a:pt x="1122" y="188"/>
                      <a:pt x="1117" y="194"/>
                      <a:pt x="1111" y="194"/>
                    </a:cubicBezTo>
                    <a:cubicBezTo>
                      <a:pt x="1111" y="194"/>
                      <a:pt x="1111" y="194"/>
                      <a:pt x="1111" y="194"/>
                    </a:cubicBezTo>
                    <a:close/>
                    <a:moveTo>
                      <a:pt x="1094" y="129"/>
                    </a:moveTo>
                    <a:cubicBezTo>
                      <a:pt x="1090" y="129"/>
                      <a:pt x="1086" y="126"/>
                      <a:pt x="1084" y="122"/>
                    </a:cubicBezTo>
                    <a:cubicBezTo>
                      <a:pt x="1079" y="113"/>
                      <a:pt x="1074" y="104"/>
                      <a:pt x="1067" y="96"/>
                    </a:cubicBezTo>
                    <a:cubicBezTo>
                      <a:pt x="1063" y="91"/>
                      <a:pt x="1064" y="84"/>
                      <a:pt x="1069" y="80"/>
                    </a:cubicBezTo>
                    <a:cubicBezTo>
                      <a:pt x="1074" y="76"/>
                      <a:pt x="1081" y="77"/>
                      <a:pt x="1085" y="82"/>
                    </a:cubicBezTo>
                    <a:cubicBezTo>
                      <a:pt x="1092" y="91"/>
                      <a:pt x="1099" y="101"/>
                      <a:pt x="1104" y="112"/>
                    </a:cubicBezTo>
                    <a:cubicBezTo>
                      <a:pt x="1107" y="118"/>
                      <a:pt x="1105" y="125"/>
                      <a:pt x="1099" y="127"/>
                    </a:cubicBezTo>
                    <a:cubicBezTo>
                      <a:pt x="1098" y="128"/>
                      <a:pt x="1096" y="129"/>
                      <a:pt x="1094" y="129"/>
                    </a:cubicBezTo>
                    <a:close/>
                    <a:moveTo>
                      <a:pt x="1052" y="76"/>
                    </a:moveTo>
                    <a:cubicBezTo>
                      <a:pt x="1050" y="76"/>
                      <a:pt x="1047" y="76"/>
                      <a:pt x="1045" y="74"/>
                    </a:cubicBezTo>
                    <a:cubicBezTo>
                      <a:pt x="1043" y="72"/>
                      <a:pt x="1041" y="71"/>
                      <a:pt x="1039" y="69"/>
                    </a:cubicBezTo>
                    <a:cubicBezTo>
                      <a:pt x="1033" y="65"/>
                      <a:pt x="1026" y="60"/>
                      <a:pt x="1019" y="57"/>
                    </a:cubicBezTo>
                    <a:cubicBezTo>
                      <a:pt x="1013" y="54"/>
                      <a:pt x="1011" y="47"/>
                      <a:pt x="1014" y="42"/>
                    </a:cubicBezTo>
                    <a:cubicBezTo>
                      <a:pt x="1016" y="36"/>
                      <a:pt x="1023" y="34"/>
                      <a:pt x="1029" y="37"/>
                    </a:cubicBezTo>
                    <a:cubicBezTo>
                      <a:pt x="1037" y="41"/>
                      <a:pt x="1045" y="45"/>
                      <a:pt x="1052" y="51"/>
                    </a:cubicBezTo>
                    <a:cubicBezTo>
                      <a:pt x="1055" y="53"/>
                      <a:pt x="1057" y="54"/>
                      <a:pt x="1059" y="56"/>
                    </a:cubicBezTo>
                    <a:cubicBezTo>
                      <a:pt x="1064" y="60"/>
                      <a:pt x="1065" y="67"/>
                      <a:pt x="1061" y="72"/>
                    </a:cubicBezTo>
                    <a:cubicBezTo>
                      <a:pt x="1059" y="75"/>
                      <a:pt x="1055" y="76"/>
                      <a:pt x="1052" y="76"/>
                    </a:cubicBezTo>
                    <a:close/>
                    <a:moveTo>
                      <a:pt x="992" y="46"/>
                    </a:moveTo>
                    <a:cubicBezTo>
                      <a:pt x="991" y="46"/>
                      <a:pt x="990" y="46"/>
                      <a:pt x="989" y="46"/>
                    </a:cubicBezTo>
                    <a:cubicBezTo>
                      <a:pt x="979" y="43"/>
                      <a:pt x="969" y="42"/>
                      <a:pt x="958" y="42"/>
                    </a:cubicBezTo>
                    <a:cubicBezTo>
                      <a:pt x="952" y="41"/>
                      <a:pt x="947" y="36"/>
                      <a:pt x="947" y="30"/>
                    </a:cubicBezTo>
                    <a:cubicBezTo>
                      <a:pt x="948" y="24"/>
                      <a:pt x="953" y="19"/>
                      <a:pt x="959" y="19"/>
                    </a:cubicBezTo>
                    <a:cubicBezTo>
                      <a:pt x="971" y="19"/>
                      <a:pt x="983" y="21"/>
                      <a:pt x="995" y="24"/>
                    </a:cubicBezTo>
                    <a:cubicBezTo>
                      <a:pt x="1001" y="26"/>
                      <a:pt x="1005" y="32"/>
                      <a:pt x="1003" y="38"/>
                    </a:cubicBezTo>
                    <a:cubicBezTo>
                      <a:pt x="1002" y="43"/>
                      <a:pt x="997" y="46"/>
                      <a:pt x="992" y="46"/>
                    </a:cubicBezTo>
                    <a:close/>
                    <a:moveTo>
                      <a:pt x="925" y="41"/>
                    </a:moveTo>
                    <a:cubicBezTo>
                      <a:pt x="925" y="41"/>
                      <a:pt x="925" y="41"/>
                      <a:pt x="925" y="41"/>
                    </a:cubicBezTo>
                    <a:cubicBezTo>
                      <a:pt x="891" y="40"/>
                      <a:pt x="891" y="40"/>
                      <a:pt x="891" y="40"/>
                    </a:cubicBezTo>
                    <a:cubicBezTo>
                      <a:pt x="885" y="40"/>
                      <a:pt x="880" y="35"/>
                      <a:pt x="880" y="29"/>
                    </a:cubicBezTo>
                    <a:cubicBezTo>
                      <a:pt x="880" y="22"/>
                      <a:pt x="885" y="18"/>
                      <a:pt x="891" y="18"/>
                    </a:cubicBezTo>
                    <a:cubicBezTo>
                      <a:pt x="925" y="18"/>
                      <a:pt x="925" y="18"/>
                      <a:pt x="925" y="18"/>
                    </a:cubicBezTo>
                    <a:cubicBezTo>
                      <a:pt x="931" y="18"/>
                      <a:pt x="936" y="24"/>
                      <a:pt x="936" y="30"/>
                    </a:cubicBezTo>
                    <a:cubicBezTo>
                      <a:pt x="936" y="36"/>
                      <a:pt x="931" y="41"/>
                      <a:pt x="925" y="41"/>
                    </a:cubicBezTo>
                    <a:close/>
                    <a:moveTo>
                      <a:pt x="857" y="40"/>
                    </a:moveTo>
                    <a:cubicBezTo>
                      <a:pt x="857" y="40"/>
                      <a:pt x="857" y="40"/>
                      <a:pt x="857" y="40"/>
                    </a:cubicBezTo>
                    <a:cubicBezTo>
                      <a:pt x="823" y="39"/>
                      <a:pt x="823" y="39"/>
                      <a:pt x="823" y="39"/>
                    </a:cubicBezTo>
                    <a:cubicBezTo>
                      <a:pt x="817" y="39"/>
                      <a:pt x="812" y="34"/>
                      <a:pt x="812" y="27"/>
                    </a:cubicBezTo>
                    <a:cubicBezTo>
                      <a:pt x="812" y="21"/>
                      <a:pt x="817" y="16"/>
                      <a:pt x="824" y="16"/>
                    </a:cubicBezTo>
                    <a:cubicBezTo>
                      <a:pt x="857" y="17"/>
                      <a:pt x="857" y="17"/>
                      <a:pt x="857" y="17"/>
                    </a:cubicBezTo>
                    <a:cubicBezTo>
                      <a:pt x="864" y="17"/>
                      <a:pt x="869" y="22"/>
                      <a:pt x="869" y="29"/>
                    </a:cubicBezTo>
                    <a:cubicBezTo>
                      <a:pt x="868" y="35"/>
                      <a:pt x="863" y="40"/>
                      <a:pt x="857" y="40"/>
                    </a:cubicBezTo>
                    <a:close/>
                    <a:moveTo>
                      <a:pt x="790" y="38"/>
                    </a:moveTo>
                    <a:cubicBezTo>
                      <a:pt x="789" y="38"/>
                      <a:pt x="789" y="38"/>
                      <a:pt x="789" y="38"/>
                    </a:cubicBezTo>
                    <a:cubicBezTo>
                      <a:pt x="756" y="38"/>
                      <a:pt x="756" y="38"/>
                      <a:pt x="756" y="38"/>
                    </a:cubicBezTo>
                    <a:cubicBezTo>
                      <a:pt x="749" y="38"/>
                      <a:pt x="744" y="32"/>
                      <a:pt x="744" y="26"/>
                    </a:cubicBezTo>
                    <a:cubicBezTo>
                      <a:pt x="745" y="20"/>
                      <a:pt x="750" y="15"/>
                      <a:pt x="756" y="15"/>
                    </a:cubicBezTo>
                    <a:cubicBezTo>
                      <a:pt x="790" y="16"/>
                      <a:pt x="790" y="16"/>
                      <a:pt x="790" y="16"/>
                    </a:cubicBezTo>
                    <a:cubicBezTo>
                      <a:pt x="796" y="16"/>
                      <a:pt x="801" y="21"/>
                      <a:pt x="801" y="27"/>
                    </a:cubicBezTo>
                    <a:cubicBezTo>
                      <a:pt x="801" y="33"/>
                      <a:pt x="796" y="38"/>
                      <a:pt x="790" y="38"/>
                    </a:cubicBezTo>
                    <a:close/>
                    <a:moveTo>
                      <a:pt x="722" y="37"/>
                    </a:moveTo>
                    <a:cubicBezTo>
                      <a:pt x="722" y="37"/>
                      <a:pt x="722" y="37"/>
                      <a:pt x="722" y="37"/>
                    </a:cubicBezTo>
                    <a:cubicBezTo>
                      <a:pt x="688" y="36"/>
                      <a:pt x="688" y="36"/>
                      <a:pt x="688" y="36"/>
                    </a:cubicBezTo>
                    <a:cubicBezTo>
                      <a:pt x="682" y="36"/>
                      <a:pt x="677" y="31"/>
                      <a:pt x="677" y="25"/>
                    </a:cubicBezTo>
                    <a:cubicBezTo>
                      <a:pt x="677" y="18"/>
                      <a:pt x="682" y="13"/>
                      <a:pt x="688" y="14"/>
                    </a:cubicBezTo>
                    <a:cubicBezTo>
                      <a:pt x="722" y="14"/>
                      <a:pt x="722" y="14"/>
                      <a:pt x="722" y="14"/>
                    </a:cubicBezTo>
                    <a:cubicBezTo>
                      <a:pt x="728" y="14"/>
                      <a:pt x="733" y="20"/>
                      <a:pt x="733" y="26"/>
                    </a:cubicBezTo>
                    <a:cubicBezTo>
                      <a:pt x="733" y="32"/>
                      <a:pt x="728" y="37"/>
                      <a:pt x="722" y="37"/>
                    </a:cubicBezTo>
                    <a:close/>
                    <a:moveTo>
                      <a:pt x="654" y="36"/>
                    </a:moveTo>
                    <a:cubicBezTo>
                      <a:pt x="654" y="36"/>
                      <a:pt x="654" y="36"/>
                      <a:pt x="654" y="36"/>
                    </a:cubicBezTo>
                    <a:cubicBezTo>
                      <a:pt x="620" y="35"/>
                      <a:pt x="620" y="35"/>
                      <a:pt x="620" y="35"/>
                    </a:cubicBezTo>
                    <a:cubicBezTo>
                      <a:pt x="614" y="35"/>
                      <a:pt x="609" y="30"/>
                      <a:pt x="609" y="23"/>
                    </a:cubicBezTo>
                    <a:cubicBezTo>
                      <a:pt x="609" y="17"/>
                      <a:pt x="614" y="12"/>
                      <a:pt x="621" y="12"/>
                    </a:cubicBezTo>
                    <a:cubicBezTo>
                      <a:pt x="654" y="13"/>
                      <a:pt x="654" y="13"/>
                      <a:pt x="654" y="13"/>
                    </a:cubicBezTo>
                    <a:cubicBezTo>
                      <a:pt x="661" y="13"/>
                      <a:pt x="666" y="18"/>
                      <a:pt x="666" y="25"/>
                    </a:cubicBezTo>
                    <a:cubicBezTo>
                      <a:pt x="665" y="31"/>
                      <a:pt x="660" y="36"/>
                      <a:pt x="654" y="36"/>
                    </a:cubicBezTo>
                    <a:close/>
                    <a:moveTo>
                      <a:pt x="587" y="34"/>
                    </a:moveTo>
                    <a:cubicBezTo>
                      <a:pt x="587" y="34"/>
                      <a:pt x="586" y="34"/>
                      <a:pt x="586" y="34"/>
                    </a:cubicBezTo>
                    <a:cubicBezTo>
                      <a:pt x="553" y="34"/>
                      <a:pt x="553" y="34"/>
                      <a:pt x="553" y="34"/>
                    </a:cubicBezTo>
                    <a:cubicBezTo>
                      <a:pt x="546" y="34"/>
                      <a:pt x="541" y="28"/>
                      <a:pt x="541" y="22"/>
                    </a:cubicBezTo>
                    <a:cubicBezTo>
                      <a:pt x="542" y="16"/>
                      <a:pt x="547" y="11"/>
                      <a:pt x="553" y="11"/>
                    </a:cubicBezTo>
                    <a:cubicBezTo>
                      <a:pt x="587" y="12"/>
                      <a:pt x="587" y="12"/>
                      <a:pt x="587" y="12"/>
                    </a:cubicBezTo>
                    <a:cubicBezTo>
                      <a:pt x="593" y="12"/>
                      <a:pt x="598" y="17"/>
                      <a:pt x="598" y="23"/>
                    </a:cubicBezTo>
                    <a:cubicBezTo>
                      <a:pt x="598" y="29"/>
                      <a:pt x="593" y="34"/>
                      <a:pt x="587" y="34"/>
                    </a:cubicBezTo>
                    <a:close/>
                    <a:moveTo>
                      <a:pt x="519" y="33"/>
                    </a:moveTo>
                    <a:cubicBezTo>
                      <a:pt x="519" y="33"/>
                      <a:pt x="519" y="33"/>
                      <a:pt x="519" y="33"/>
                    </a:cubicBezTo>
                    <a:cubicBezTo>
                      <a:pt x="485" y="32"/>
                      <a:pt x="485" y="32"/>
                      <a:pt x="485" y="32"/>
                    </a:cubicBezTo>
                    <a:cubicBezTo>
                      <a:pt x="479" y="32"/>
                      <a:pt x="474" y="27"/>
                      <a:pt x="474" y="21"/>
                    </a:cubicBezTo>
                    <a:cubicBezTo>
                      <a:pt x="474" y="15"/>
                      <a:pt x="479" y="9"/>
                      <a:pt x="485" y="10"/>
                    </a:cubicBezTo>
                    <a:cubicBezTo>
                      <a:pt x="519" y="10"/>
                      <a:pt x="519" y="10"/>
                      <a:pt x="519" y="10"/>
                    </a:cubicBezTo>
                    <a:cubicBezTo>
                      <a:pt x="525" y="10"/>
                      <a:pt x="530" y="16"/>
                      <a:pt x="530" y="22"/>
                    </a:cubicBezTo>
                    <a:cubicBezTo>
                      <a:pt x="530" y="28"/>
                      <a:pt x="525" y="33"/>
                      <a:pt x="519" y="33"/>
                    </a:cubicBezTo>
                    <a:close/>
                    <a:moveTo>
                      <a:pt x="451" y="32"/>
                    </a:moveTo>
                    <a:cubicBezTo>
                      <a:pt x="451" y="32"/>
                      <a:pt x="451" y="32"/>
                      <a:pt x="451" y="32"/>
                    </a:cubicBezTo>
                    <a:cubicBezTo>
                      <a:pt x="417" y="31"/>
                      <a:pt x="417" y="31"/>
                      <a:pt x="417" y="31"/>
                    </a:cubicBezTo>
                    <a:cubicBezTo>
                      <a:pt x="411" y="31"/>
                      <a:pt x="406" y="26"/>
                      <a:pt x="406" y="19"/>
                    </a:cubicBezTo>
                    <a:cubicBezTo>
                      <a:pt x="406" y="13"/>
                      <a:pt x="411" y="8"/>
                      <a:pt x="418" y="8"/>
                    </a:cubicBezTo>
                    <a:cubicBezTo>
                      <a:pt x="452" y="9"/>
                      <a:pt x="452" y="9"/>
                      <a:pt x="452" y="9"/>
                    </a:cubicBezTo>
                    <a:cubicBezTo>
                      <a:pt x="458" y="9"/>
                      <a:pt x="463" y="14"/>
                      <a:pt x="463" y="21"/>
                    </a:cubicBezTo>
                    <a:cubicBezTo>
                      <a:pt x="463" y="27"/>
                      <a:pt x="457" y="32"/>
                      <a:pt x="451" y="32"/>
                    </a:cubicBezTo>
                    <a:close/>
                    <a:moveTo>
                      <a:pt x="384" y="30"/>
                    </a:moveTo>
                    <a:cubicBezTo>
                      <a:pt x="384" y="30"/>
                      <a:pt x="384" y="30"/>
                      <a:pt x="383" y="30"/>
                    </a:cubicBezTo>
                    <a:cubicBezTo>
                      <a:pt x="350" y="30"/>
                      <a:pt x="350" y="30"/>
                      <a:pt x="350" y="30"/>
                    </a:cubicBezTo>
                    <a:cubicBezTo>
                      <a:pt x="343" y="30"/>
                      <a:pt x="338" y="24"/>
                      <a:pt x="338" y="18"/>
                    </a:cubicBezTo>
                    <a:cubicBezTo>
                      <a:pt x="339" y="12"/>
                      <a:pt x="344" y="7"/>
                      <a:pt x="350" y="7"/>
                    </a:cubicBezTo>
                    <a:cubicBezTo>
                      <a:pt x="384" y="8"/>
                      <a:pt x="384" y="8"/>
                      <a:pt x="384" y="8"/>
                    </a:cubicBezTo>
                    <a:cubicBezTo>
                      <a:pt x="390" y="8"/>
                      <a:pt x="395" y="13"/>
                      <a:pt x="395" y="19"/>
                    </a:cubicBezTo>
                    <a:cubicBezTo>
                      <a:pt x="395" y="25"/>
                      <a:pt x="390" y="30"/>
                      <a:pt x="384" y="30"/>
                    </a:cubicBezTo>
                    <a:close/>
                    <a:moveTo>
                      <a:pt x="316" y="29"/>
                    </a:moveTo>
                    <a:cubicBezTo>
                      <a:pt x="316" y="29"/>
                      <a:pt x="316" y="29"/>
                      <a:pt x="316" y="29"/>
                    </a:cubicBezTo>
                    <a:cubicBezTo>
                      <a:pt x="282" y="28"/>
                      <a:pt x="282" y="28"/>
                      <a:pt x="282" y="28"/>
                    </a:cubicBezTo>
                    <a:cubicBezTo>
                      <a:pt x="276" y="28"/>
                      <a:pt x="271" y="23"/>
                      <a:pt x="271" y="17"/>
                    </a:cubicBezTo>
                    <a:cubicBezTo>
                      <a:pt x="271" y="11"/>
                      <a:pt x="276" y="6"/>
                      <a:pt x="282" y="6"/>
                    </a:cubicBezTo>
                    <a:cubicBezTo>
                      <a:pt x="282" y="6"/>
                      <a:pt x="282" y="6"/>
                      <a:pt x="282" y="6"/>
                    </a:cubicBezTo>
                    <a:cubicBezTo>
                      <a:pt x="316" y="6"/>
                      <a:pt x="316" y="6"/>
                      <a:pt x="316" y="6"/>
                    </a:cubicBezTo>
                    <a:cubicBezTo>
                      <a:pt x="322" y="6"/>
                      <a:pt x="327" y="12"/>
                      <a:pt x="327" y="18"/>
                    </a:cubicBezTo>
                    <a:cubicBezTo>
                      <a:pt x="327" y="24"/>
                      <a:pt x="322" y="29"/>
                      <a:pt x="316" y="29"/>
                    </a:cubicBezTo>
                    <a:close/>
                    <a:moveTo>
                      <a:pt x="248" y="28"/>
                    </a:moveTo>
                    <a:cubicBezTo>
                      <a:pt x="248" y="28"/>
                      <a:pt x="248" y="28"/>
                      <a:pt x="248" y="28"/>
                    </a:cubicBezTo>
                    <a:cubicBezTo>
                      <a:pt x="214" y="27"/>
                      <a:pt x="214" y="27"/>
                      <a:pt x="214" y="27"/>
                    </a:cubicBezTo>
                    <a:cubicBezTo>
                      <a:pt x="208" y="27"/>
                      <a:pt x="203" y="22"/>
                      <a:pt x="203" y="15"/>
                    </a:cubicBezTo>
                    <a:cubicBezTo>
                      <a:pt x="203" y="9"/>
                      <a:pt x="209" y="4"/>
                      <a:pt x="215" y="4"/>
                    </a:cubicBezTo>
                    <a:cubicBezTo>
                      <a:pt x="249" y="5"/>
                      <a:pt x="249" y="5"/>
                      <a:pt x="249" y="5"/>
                    </a:cubicBezTo>
                    <a:cubicBezTo>
                      <a:pt x="255" y="5"/>
                      <a:pt x="260" y="10"/>
                      <a:pt x="260" y="17"/>
                    </a:cubicBezTo>
                    <a:cubicBezTo>
                      <a:pt x="260" y="23"/>
                      <a:pt x="255" y="28"/>
                      <a:pt x="248" y="28"/>
                    </a:cubicBezTo>
                    <a:close/>
                    <a:moveTo>
                      <a:pt x="181" y="26"/>
                    </a:moveTo>
                    <a:cubicBezTo>
                      <a:pt x="181" y="26"/>
                      <a:pt x="181" y="26"/>
                      <a:pt x="180" y="26"/>
                    </a:cubicBezTo>
                    <a:cubicBezTo>
                      <a:pt x="147" y="26"/>
                      <a:pt x="147" y="26"/>
                      <a:pt x="147" y="26"/>
                    </a:cubicBezTo>
                    <a:cubicBezTo>
                      <a:pt x="140" y="26"/>
                      <a:pt x="135" y="20"/>
                      <a:pt x="136" y="14"/>
                    </a:cubicBezTo>
                    <a:cubicBezTo>
                      <a:pt x="136" y="8"/>
                      <a:pt x="141" y="3"/>
                      <a:pt x="147" y="3"/>
                    </a:cubicBezTo>
                    <a:cubicBezTo>
                      <a:pt x="181" y="4"/>
                      <a:pt x="181" y="4"/>
                      <a:pt x="181" y="4"/>
                    </a:cubicBezTo>
                    <a:cubicBezTo>
                      <a:pt x="187" y="4"/>
                      <a:pt x="192" y="9"/>
                      <a:pt x="192" y="15"/>
                    </a:cubicBezTo>
                    <a:cubicBezTo>
                      <a:pt x="192" y="21"/>
                      <a:pt x="187" y="26"/>
                      <a:pt x="181" y="26"/>
                    </a:cubicBezTo>
                    <a:close/>
                    <a:moveTo>
                      <a:pt x="113" y="25"/>
                    </a:moveTo>
                    <a:cubicBezTo>
                      <a:pt x="113" y="25"/>
                      <a:pt x="113" y="25"/>
                      <a:pt x="113" y="25"/>
                    </a:cubicBezTo>
                    <a:cubicBezTo>
                      <a:pt x="79" y="24"/>
                      <a:pt x="79" y="24"/>
                      <a:pt x="79" y="24"/>
                    </a:cubicBezTo>
                    <a:cubicBezTo>
                      <a:pt x="73" y="24"/>
                      <a:pt x="68" y="19"/>
                      <a:pt x="68" y="13"/>
                    </a:cubicBezTo>
                    <a:cubicBezTo>
                      <a:pt x="68" y="7"/>
                      <a:pt x="73" y="2"/>
                      <a:pt x="79" y="2"/>
                    </a:cubicBezTo>
                    <a:cubicBezTo>
                      <a:pt x="113" y="2"/>
                      <a:pt x="113" y="2"/>
                      <a:pt x="113" y="2"/>
                    </a:cubicBezTo>
                    <a:cubicBezTo>
                      <a:pt x="120" y="3"/>
                      <a:pt x="125" y="8"/>
                      <a:pt x="124" y="14"/>
                    </a:cubicBezTo>
                    <a:cubicBezTo>
                      <a:pt x="124" y="20"/>
                      <a:pt x="119" y="25"/>
                      <a:pt x="113" y="25"/>
                    </a:cubicBezTo>
                    <a:close/>
                    <a:moveTo>
                      <a:pt x="45" y="24"/>
                    </a:moveTo>
                    <a:cubicBezTo>
                      <a:pt x="45" y="24"/>
                      <a:pt x="45" y="24"/>
                      <a:pt x="45" y="24"/>
                    </a:cubicBezTo>
                    <a:cubicBezTo>
                      <a:pt x="11" y="23"/>
                      <a:pt x="11" y="23"/>
                      <a:pt x="11" y="23"/>
                    </a:cubicBezTo>
                    <a:cubicBezTo>
                      <a:pt x="5" y="23"/>
                      <a:pt x="0" y="18"/>
                      <a:pt x="0" y="12"/>
                    </a:cubicBezTo>
                    <a:cubicBezTo>
                      <a:pt x="0" y="5"/>
                      <a:pt x="5" y="0"/>
                      <a:pt x="12" y="0"/>
                    </a:cubicBezTo>
                    <a:cubicBezTo>
                      <a:pt x="12" y="0"/>
                      <a:pt x="12" y="0"/>
                      <a:pt x="12" y="0"/>
                    </a:cubicBezTo>
                    <a:cubicBezTo>
                      <a:pt x="46" y="1"/>
                      <a:pt x="46" y="1"/>
                      <a:pt x="46" y="1"/>
                    </a:cubicBezTo>
                    <a:cubicBezTo>
                      <a:pt x="52" y="1"/>
                      <a:pt x="57" y="6"/>
                      <a:pt x="57" y="13"/>
                    </a:cubicBezTo>
                    <a:cubicBezTo>
                      <a:pt x="57" y="19"/>
                      <a:pt x="52" y="24"/>
                      <a:pt x="45" y="24"/>
                    </a:cubicBezTo>
                    <a:close/>
                  </a:path>
                </a:pathLst>
              </a:custGeom>
              <a:solidFill>
                <a:srgbClr val="DCDBDB"/>
              </a:solidFill>
              <a:ln w="9525">
                <a:noFill/>
                <a:round/>
              </a:ln>
            </p:spPr>
            <p:txBody>
              <a:bodyPr wrap="square" lIns="91440" tIns="45720" rIns="91440" bIns="45720" anchor="ctr">
                <a:normAutofit/>
              </a:bodyPr>
              <a:lstStyle/>
              <a:p>
                <a:pPr algn="ctr"/>
              </a:p>
            </p:txBody>
          </p:sp>
          <p:sp>
            <p:nvSpPr>
              <p:cNvPr id="66" name="iSļïḋe"/>
              <p:cNvSpPr/>
              <p:nvPr/>
            </p:nvSpPr>
            <p:spPr bwMode="auto">
              <a:xfrm>
                <a:off x="1246" y="2008"/>
                <a:ext cx="69" cy="44"/>
              </a:xfrm>
              <a:custGeom>
                <a:avLst/>
                <a:gdLst/>
                <a:ahLst/>
                <a:cxnLst>
                  <a:cxn ang="0">
                    <a:pos x="13" y="37"/>
                  </a:cxn>
                  <a:cxn ang="0">
                    <a:pos x="2" y="30"/>
                  </a:cxn>
                  <a:cxn ang="0">
                    <a:pos x="9" y="15"/>
                  </a:cxn>
                  <a:cxn ang="0">
                    <a:pos x="24" y="9"/>
                  </a:cxn>
                  <a:cxn ang="0">
                    <a:pos x="26" y="9"/>
                  </a:cxn>
                  <a:cxn ang="0">
                    <a:pos x="27" y="8"/>
                  </a:cxn>
                  <a:cxn ang="0">
                    <a:pos x="39" y="2"/>
                  </a:cxn>
                  <a:cxn ang="0">
                    <a:pos x="54" y="8"/>
                  </a:cxn>
                  <a:cxn ang="0">
                    <a:pos x="49" y="23"/>
                  </a:cxn>
                  <a:cxn ang="0">
                    <a:pos x="37" y="28"/>
                  </a:cxn>
                  <a:cxn ang="0">
                    <a:pos x="33" y="30"/>
                  </a:cxn>
                  <a:cxn ang="0">
                    <a:pos x="31" y="31"/>
                  </a:cxn>
                  <a:cxn ang="0">
                    <a:pos x="17" y="36"/>
                  </a:cxn>
                  <a:cxn ang="0">
                    <a:pos x="13" y="37"/>
                  </a:cxn>
                </a:cxnLst>
                <a:rect l="0" t="0" r="r" b="b"/>
                <a:pathLst>
                  <a:path w="57" h="37">
                    <a:moveTo>
                      <a:pt x="13" y="37"/>
                    </a:moveTo>
                    <a:cubicBezTo>
                      <a:pt x="8" y="37"/>
                      <a:pt x="4" y="34"/>
                      <a:pt x="2" y="30"/>
                    </a:cubicBezTo>
                    <a:cubicBezTo>
                      <a:pt x="0" y="24"/>
                      <a:pt x="3" y="17"/>
                      <a:pt x="9" y="15"/>
                    </a:cubicBezTo>
                    <a:cubicBezTo>
                      <a:pt x="14" y="13"/>
                      <a:pt x="19" y="11"/>
                      <a:pt x="24" y="9"/>
                    </a:cubicBezTo>
                    <a:cubicBezTo>
                      <a:pt x="25" y="9"/>
                      <a:pt x="25" y="9"/>
                      <a:pt x="26" y="9"/>
                    </a:cubicBezTo>
                    <a:cubicBezTo>
                      <a:pt x="27" y="8"/>
                      <a:pt x="27" y="8"/>
                      <a:pt x="27" y="8"/>
                    </a:cubicBezTo>
                    <a:cubicBezTo>
                      <a:pt x="31" y="6"/>
                      <a:pt x="35" y="4"/>
                      <a:pt x="39" y="2"/>
                    </a:cubicBezTo>
                    <a:cubicBezTo>
                      <a:pt x="45" y="0"/>
                      <a:pt x="52" y="2"/>
                      <a:pt x="54" y="8"/>
                    </a:cubicBezTo>
                    <a:cubicBezTo>
                      <a:pt x="57" y="13"/>
                      <a:pt x="55" y="20"/>
                      <a:pt x="49" y="23"/>
                    </a:cubicBezTo>
                    <a:cubicBezTo>
                      <a:pt x="45" y="25"/>
                      <a:pt x="41" y="27"/>
                      <a:pt x="37" y="28"/>
                    </a:cubicBezTo>
                    <a:cubicBezTo>
                      <a:pt x="33" y="30"/>
                      <a:pt x="33" y="30"/>
                      <a:pt x="33" y="30"/>
                    </a:cubicBezTo>
                    <a:cubicBezTo>
                      <a:pt x="33" y="30"/>
                      <a:pt x="32" y="30"/>
                      <a:pt x="31" y="31"/>
                    </a:cubicBezTo>
                    <a:cubicBezTo>
                      <a:pt x="26" y="33"/>
                      <a:pt x="22" y="35"/>
                      <a:pt x="17" y="36"/>
                    </a:cubicBezTo>
                    <a:cubicBezTo>
                      <a:pt x="15" y="37"/>
                      <a:pt x="14" y="37"/>
                      <a:pt x="13" y="37"/>
                    </a:cubicBezTo>
                    <a:close/>
                  </a:path>
                </a:pathLst>
              </a:custGeom>
              <a:solidFill>
                <a:srgbClr val="DCDBDB"/>
              </a:solidFill>
              <a:ln w="9525">
                <a:noFill/>
                <a:round/>
              </a:ln>
            </p:spPr>
            <p:txBody>
              <a:bodyPr wrap="square" lIns="91440" tIns="45720" rIns="91440" bIns="45720" anchor="ctr">
                <a:normAutofit fontScale="25000" lnSpcReduction="20000"/>
              </a:bodyPr>
              <a:lstStyle/>
              <a:p>
                <a:pPr algn="ctr"/>
              </a:p>
            </p:txBody>
          </p:sp>
          <p:sp>
            <p:nvSpPr>
              <p:cNvPr id="67" name="iSļídè"/>
              <p:cNvSpPr/>
              <p:nvPr/>
            </p:nvSpPr>
            <p:spPr bwMode="auto">
              <a:xfrm>
                <a:off x="613" y="1113"/>
                <a:ext cx="626" cy="969"/>
              </a:xfrm>
              <a:custGeom>
                <a:avLst/>
                <a:gdLst/>
                <a:ahLst/>
                <a:cxnLst>
                  <a:cxn ang="0">
                    <a:pos x="410" y="785"/>
                  </a:cxn>
                  <a:cxn ang="0">
                    <a:pos x="445" y="806"/>
                  </a:cxn>
                  <a:cxn ang="0">
                    <a:pos x="377" y="807"/>
                  </a:cxn>
                  <a:cxn ang="0">
                    <a:pos x="332" y="790"/>
                  </a:cxn>
                  <a:cxn ang="0">
                    <a:pos x="388" y="796"/>
                  </a:cxn>
                  <a:cxn ang="0">
                    <a:pos x="465" y="792"/>
                  </a:cxn>
                  <a:cxn ang="0">
                    <a:pos x="506" y="771"/>
                  </a:cxn>
                  <a:cxn ang="0">
                    <a:pos x="488" y="799"/>
                  </a:cxn>
                  <a:cxn ang="0">
                    <a:pos x="311" y="796"/>
                  </a:cxn>
                  <a:cxn ang="0">
                    <a:pos x="268" y="772"/>
                  </a:cxn>
                  <a:cxn ang="0">
                    <a:pos x="322" y="788"/>
                  </a:cxn>
                  <a:cxn ang="0">
                    <a:pos x="243" y="774"/>
                  </a:cxn>
                  <a:cxn ang="0">
                    <a:pos x="223" y="739"/>
                  </a:cxn>
                  <a:cxn ang="0">
                    <a:pos x="248" y="775"/>
                  </a:cxn>
                  <a:cxn ang="0">
                    <a:pos x="168" y="731"/>
                  </a:cxn>
                  <a:cxn ang="0">
                    <a:pos x="169" y="703"/>
                  </a:cxn>
                  <a:cxn ang="0">
                    <a:pos x="199" y="738"/>
                  </a:cxn>
                  <a:cxn ang="0">
                    <a:pos x="129" y="699"/>
                  </a:cxn>
                  <a:cxn ang="0">
                    <a:pos x="122" y="659"/>
                  </a:cxn>
                  <a:cxn ang="0">
                    <a:pos x="137" y="702"/>
                  </a:cxn>
                  <a:cxn ang="0">
                    <a:pos x="63" y="620"/>
                  </a:cxn>
                  <a:cxn ang="0">
                    <a:pos x="101" y="634"/>
                  </a:cxn>
                  <a:cxn ang="0">
                    <a:pos x="56" y="596"/>
                  </a:cxn>
                  <a:cxn ang="0">
                    <a:pos x="38" y="544"/>
                  </a:cxn>
                  <a:cxn ang="0">
                    <a:pos x="61" y="595"/>
                  </a:cxn>
                  <a:cxn ang="0">
                    <a:pos x="20" y="527"/>
                  </a:cxn>
                  <a:cxn ang="0">
                    <a:pos x="33" y="488"/>
                  </a:cxn>
                  <a:cxn ang="0">
                    <a:pos x="31" y="534"/>
                  </a:cxn>
                  <a:cxn ang="0">
                    <a:pos x="1" y="425"/>
                  </a:cxn>
                  <a:cxn ang="0">
                    <a:pos x="27" y="456"/>
                  </a:cxn>
                  <a:cxn ang="0">
                    <a:pos x="12" y="403"/>
                  </a:cxn>
                  <a:cxn ang="0">
                    <a:pos x="3" y="357"/>
                  </a:cxn>
                  <a:cxn ang="0">
                    <a:pos x="23" y="392"/>
                  </a:cxn>
                  <a:cxn ang="0">
                    <a:pos x="17" y="336"/>
                  </a:cxn>
                  <a:cxn ang="0">
                    <a:pos x="31" y="282"/>
                  </a:cxn>
                  <a:cxn ang="0">
                    <a:pos x="19" y="337"/>
                  </a:cxn>
                  <a:cxn ang="0">
                    <a:pos x="27" y="257"/>
                  </a:cxn>
                  <a:cxn ang="0">
                    <a:pos x="62" y="236"/>
                  </a:cxn>
                  <a:cxn ang="0">
                    <a:pos x="67" y="213"/>
                  </a:cxn>
                  <a:cxn ang="0">
                    <a:pos x="76" y="167"/>
                  </a:cxn>
                  <a:cxn ang="0">
                    <a:pos x="77" y="207"/>
                  </a:cxn>
                  <a:cxn ang="0">
                    <a:pos x="99" y="156"/>
                  </a:cxn>
                  <a:cxn ang="0">
                    <a:pos x="137" y="115"/>
                  </a:cxn>
                  <a:cxn ang="0">
                    <a:pos x="106" y="158"/>
                  </a:cxn>
                  <a:cxn ang="0">
                    <a:pos x="146" y="91"/>
                  </a:cxn>
                  <a:cxn ang="0">
                    <a:pos x="187" y="89"/>
                  </a:cxn>
                  <a:cxn ang="0">
                    <a:pos x="208" y="73"/>
                  </a:cxn>
                  <a:cxn ang="0">
                    <a:pos x="233" y="36"/>
                  </a:cxn>
                  <a:cxn ang="0">
                    <a:pos x="214" y="72"/>
                  </a:cxn>
                  <a:cxn ang="0">
                    <a:pos x="258" y="38"/>
                  </a:cxn>
                  <a:cxn ang="0">
                    <a:pos x="312" y="21"/>
                  </a:cxn>
                  <a:cxn ang="0">
                    <a:pos x="269" y="45"/>
                  </a:cxn>
                  <a:cxn ang="0">
                    <a:pos x="331" y="5"/>
                  </a:cxn>
                  <a:cxn ang="0">
                    <a:pos x="367" y="23"/>
                  </a:cxn>
                </a:cxnLst>
                <a:rect l="0" t="0" r="r" b="b"/>
                <a:pathLst>
                  <a:path w="522" h="808">
                    <a:moveTo>
                      <a:pt x="410" y="808"/>
                    </a:moveTo>
                    <a:cubicBezTo>
                      <a:pt x="404" y="808"/>
                      <a:pt x="399" y="803"/>
                      <a:pt x="399" y="796"/>
                    </a:cubicBezTo>
                    <a:cubicBezTo>
                      <a:pt x="399" y="790"/>
                      <a:pt x="404" y="785"/>
                      <a:pt x="410" y="785"/>
                    </a:cubicBezTo>
                    <a:cubicBezTo>
                      <a:pt x="421" y="785"/>
                      <a:pt x="432" y="784"/>
                      <a:pt x="442" y="783"/>
                    </a:cubicBezTo>
                    <a:cubicBezTo>
                      <a:pt x="448" y="782"/>
                      <a:pt x="454" y="787"/>
                      <a:pt x="455" y="793"/>
                    </a:cubicBezTo>
                    <a:cubicBezTo>
                      <a:pt x="455" y="799"/>
                      <a:pt x="451" y="805"/>
                      <a:pt x="445" y="806"/>
                    </a:cubicBezTo>
                    <a:cubicBezTo>
                      <a:pt x="433" y="807"/>
                      <a:pt x="422" y="807"/>
                      <a:pt x="410" y="808"/>
                    </a:cubicBezTo>
                    <a:cubicBezTo>
                      <a:pt x="410" y="808"/>
                      <a:pt x="410" y="808"/>
                      <a:pt x="410" y="808"/>
                    </a:cubicBezTo>
                    <a:close/>
                    <a:moveTo>
                      <a:pt x="377" y="807"/>
                    </a:moveTo>
                    <a:cubicBezTo>
                      <a:pt x="376" y="807"/>
                      <a:pt x="376" y="807"/>
                      <a:pt x="376" y="807"/>
                    </a:cubicBezTo>
                    <a:cubicBezTo>
                      <a:pt x="365" y="806"/>
                      <a:pt x="353" y="804"/>
                      <a:pt x="342" y="803"/>
                    </a:cubicBezTo>
                    <a:cubicBezTo>
                      <a:pt x="336" y="802"/>
                      <a:pt x="331" y="796"/>
                      <a:pt x="332" y="790"/>
                    </a:cubicBezTo>
                    <a:cubicBezTo>
                      <a:pt x="333" y="784"/>
                      <a:pt x="339" y="779"/>
                      <a:pt x="345" y="780"/>
                    </a:cubicBezTo>
                    <a:cubicBezTo>
                      <a:pt x="356" y="782"/>
                      <a:pt x="367" y="783"/>
                      <a:pt x="378" y="784"/>
                    </a:cubicBezTo>
                    <a:cubicBezTo>
                      <a:pt x="384" y="784"/>
                      <a:pt x="388" y="790"/>
                      <a:pt x="388" y="796"/>
                    </a:cubicBezTo>
                    <a:cubicBezTo>
                      <a:pt x="388" y="802"/>
                      <a:pt x="383" y="807"/>
                      <a:pt x="377" y="807"/>
                    </a:cubicBezTo>
                    <a:close/>
                    <a:moveTo>
                      <a:pt x="476" y="801"/>
                    </a:moveTo>
                    <a:cubicBezTo>
                      <a:pt x="471" y="801"/>
                      <a:pt x="466" y="797"/>
                      <a:pt x="465" y="792"/>
                    </a:cubicBezTo>
                    <a:cubicBezTo>
                      <a:pt x="464" y="785"/>
                      <a:pt x="468" y="780"/>
                      <a:pt x="474" y="778"/>
                    </a:cubicBezTo>
                    <a:cubicBezTo>
                      <a:pt x="477" y="778"/>
                      <a:pt x="480" y="777"/>
                      <a:pt x="483" y="777"/>
                    </a:cubicBezTo>
                    <a:cubicBezTo>
                      <a:pt x="491" y="775"/>
                      <a:pt x="498" y="773"/>
                      <a:pt x="506" y="771"/>
                    </a:cubicBezTo>
                    <a:cubicBezTo>
                      <a:pt x="512" y="769"/>
                      <a:pt x="518" y="773"/>
                      <a:pt x="520" y="779"/>
                    </a:cubicBezTo>
                    <a:cubicBezTo>
                      <a:pt x="522" y="785"/>
                      <a:pt x="518" y="791"/>
                      <a:pt x="512" y="793"/>
                    </a:cubicBezTo>
                    <a:cubicBezTo>
                      <a:pt x="504" y="795"/>
                      <a:pt x="496" y="797"/>
                      <a:pt x="488" y="799"/>
                    </a:cubicBezTo>
                    <a:cubicBezTo>
                      <a:pt x="485" y="799"/>
                      <a:pt x="482" y="800"/>
                      <a:pt x="479" y="801"/>
                    </a:cubicBezTo>
                    <a:cubicBezTo>
                      <a:pt x="478" y="801"/>
                      <a:pt x="477" y="801"/>
                      <a:pt x="476" y="801"/>
                    </a:cubicBezTo>
                    <a:close/>
                    <a:moveTo>
                      <a:pt x="311" y="796"/>
                    </a:moveTo>
                    <a:cubicBezTo>
                      <a:pt x="310" y="796"/>
                      <a:pt x="309" y="796"/>
                      <a:pt x="308" y="796"/>
                    </a:cubicBezTo>
                    <a:cubicBezTo>
                      <a:pt x="297" y="793"/>
                      <a:pt x="286" y="790"/>
                      <a:pt x="275" y="786"/>
                    </a:cubicBezTo>
                    <a:cubicBezTo>
                      <a:pt x="269" y="784"/>
                      <a:pt x="266" y="778"/>
                      <a:pt x="268" y="772"/>
                    </a:cubicBezTo>
                    <a:cubicBezTo>
                      <a:pt x="270" y="766"/>
                      <a:pt x="276" y="763"/>
                      <a:pt x="282" y="765"/>
                    </a:cubicBezTo>
                    <a:cubicBezTo>
                      <a:pt x="293" y="768"/>
                      <a:pt x="303" y="771"/>
                      <a:pt x="314" y="774"/>
                    </a:cubicBezTo>
                    <a:cubicBezTo>
                      <a:pt x="320" y="775"/>
                      <a:pt x="323" y="782"/>
                      <a:pt x="322" y="788"/>
                    </a:cubicBezTo>
                    <a:cubicBezTo>
                      <a:pt x="321" y="793"/>
                      <a:pt x="316" y="796"/>
                      <a:pt x="311" y="796"/>
                    </a:cubicBezTo>
                    <a:close/>
                    <a:moveTo>
                      <a:pt x="248" y="775"/>
                    </a:moveTo>
                    <a:cubicBezTo>
                      <a:pt x="246" y="775"/>
                      <a:pt x="245" y="775"/>
                      <a:pt x="243" y="774"/>
                    </a:cubicBezTo>
                    <a:cubicBezTo>
                      <a:pt x="233" y="769"/>
                      <a:pt x="222" y="764"/>
                      <a:pt x="212" y="759"/>
                    </a:cubicBezTo>
                    <a:cubicBezTo>
                      <a:pt x="207" y="756"/>
                      <a:pt x="205" y="749"/>
                      <a:pt x="208" y="744"/>
                    </a:cubicBezTo>
                    <a:cubicBezTo>
                      <a:pt x="211" y="738"/>
                      <a:pt x="218" y="736"/>
                      <a:pt x="223" y="739"/>
                    </a:cubicBezTo>
                    <a:cubicBezTo>
                      <a:pt x="233" y="744"/>
                      <a:pt x="242" y="749"/>
                      <a:pt x="252" y="753"/>
                    </a:cubicBezTo>
                    <a:cubicBezTo>
                      <a:pt x="258" y="756"/>
                      <a:pt x="261" y="762"/>
                      <a:pt x="258" y="768"/>
                    </a:cubicBezTo>
                    <a:cubicBezTo>
                      <a:pt x="256" y="772"/>
                      <a:pt x="252" y="775"/>
                      <a:pt x="248" y="775"/>
                    </a:cubicBezTo>
                    <a:close/>
                    <a:moveTo>
                      <a:pt x="189" y="743"/>
                    </a:moveTo>
                    <a:cubicBezTo>
                      <a:pt x="187" y="743"/>
                      <a:pt x="185" y="743"/>
                      <a:pt x="183" y="741"/>
                    </a:cubicBezTo>
                    <a:cubicBezTo>
                      <a:pt x="178" y="738"/>
                      <a:pt x="173" y="734"/>
                      <a:pt x="168" y="731"/>
                    </a:cubicBezTo>
                    <a:cubicBezTo>
                      <a:pt x="164" y="728"/>
                      <a:pt x="159" y="725"/>
                      <a:pt x="155" y="721"/>
                    </a:cubicBezTo>
                    <a:cubicBezTo>
                      <a:pt x="150" y="717"/>
                      <a:pt x="149" y="710"/>
                      <a:pt x="153" y="705"/>
                    </a:cubicBezTo>
                    <a:cubicBezTo>
                      <a:pt x="157" y="700"/>
                      <a:pt x="164" y="699"/>
                      <a:pt x="169" y="703"/>
                    </a:cubicBezTo>
                    <a:cubicBezTo>
                      <a:pt x="173" y="706"/>
                      <a:pt x="177" y="710"/>
                      <a:pt x="181" y="713"/>
                    </a:cubicBezTo>
                    <a:cubicBezTo>
                      <a:pt x="186" y="716"/>
                      <a:pt x="191" y="719"/>
                      <a:pt x="195" y="722"/>
                    </a:cubicBezTo>
                    <a:cubicBezTo>
                      <a:pt x="201" y="726"/>
                      <a:pt x="202" y="733"/>
                      <a:pt x="199" y="738"/>
                    </a:cubicBezTo>
                    <a:cubicBezTo>
                      <a:pt x="196" y="741"/>
                      <a:pt x="193" y="743"/>
                      <a:pt x="189" y="743"/>
                    </a:cubicBezTo>
                    <a:close/>
                    <a:moveTo>
                      <a:pt x="137" y="702"/>
                    </a:moveTo>
                    <a:cubicBezTo>
                      <a:pt x="134" y="702"/>
                      <a:pt x="131" y="701"/>
                      <a:pt x="129" y="699"/>
                    </a:cubicBezTo>
                    <a:cubicBezTo>
                      <a:pt x="121" y="691"/>
                      <a:pt x="112" y="683"/>
                      <a:pt x="105" y="674"/>
                    </a:cubicBezTo>
                    <a:cubicBezTo>
                      <a:pt x="101" y="670"/>
                      <a:pt x="101" y="663"/>
                      <a:pt x="106" y="658"/>
                    </a:cubicBezTo>
                    <a:cubicBezTo>
                      <a:pt x="110" y="654"/>
                      <a:pt x="117" y="655"/>
                      <a:pt x="122" y="659"/>
                    </a:cubicBezTo>
                    <a:cubicBezTo>
                      <a:pt x="129" y="667"/>
                      <a:pt x="136" y="675"/>
                      <a:pt x="144" y="682"/>
                    </a:cubicBezTo>
                    <a:cubicBezTo>
                      <a:pt x="149" y="687"/>
                      <a:pt x="149" y="694"/>
                      <a:pt x="145" y="698"/>
                    </a:cubicBezTo>
                    <a:cubicBezTo>
                      <a:pt x="143" y="701"/>
                      <a:pt x="140" y="702"/>
                      <a:pt x="137" y="702"/>
                    </a:cubicBezTo>
                    <a:close/>
                    <a:moveTo>
                      <a:pt x="92" y="652"/>
                    </a:moveTo>
                    <a:cubicBezTo>
                      <a:pt x="88" y="652"/>
                      <a:pt x="85" y="651"/>
                      <a:pt x="83" y="648"/>
                    </a:cubicBezTo>
                    <a:cubicBezTo>
                      <a:pt x="76" y="639"/>
                      <a:pt x="69" y="629"/>
                      <a:pt x="63" y="620"/>
                    </a:cubicBezTo>
                    <a:cubicBezTo>
                      <a:pt x="60" y="614"/>
                      <a:pt x="61" y="607"/>
                      <a:pt x="67" y="604"/>
                    </a:cubicBezTo>
                    <a:cubicBezTo>
                      <a:pt x="72" y="601"/>
                      <a:pt x="79" y="602"/>
                      <a:pt x="82" y="608"/>
                    </a:cubicBezTo>
                    <a:cubicBezTo>
                      <a:pt x="88" y="617"/>
                      <a:pt x="94" y="626"/>
                      <a:pt x="101" y="634"/>
                    </a:cubicBezTo>
                    <a:cubicBezTo>
                      <a:pt x="105" y="639"/>
                      <a:pt x="104" y="646"/>
                      <a:pt x="99" y="650"/>
                    </a:cubicBezTo>
                    <a:cubicBezTo>
                      <a:pt x="97" y="652"/>
                      <a:pt x="94" y="652"/>
                      <a:pt x="92" y="652"/>
                    </a:cubicBezTo>
                    <a:close/>
                    <a:moveTo>
                      <a:pt x="56" y="596"/>
                    </a:moveTo>
                    <a:cubicBezTo>
                      <a:pt x="52" y="596"/>
                      <a:pt x="48" y="594"/>
                      <a:pt x="46" y="590"/>
                    </a:cubicBezTo>
                    <a:cubicBezTo>
                      <a:pt x="41" y="580"/>
                      <a:pt x="36" y="569"/>
                      <a:pt x="32" y="559"/>
                    </a:cubicBezTo>
                    <a:cubicBezTo>
                      <a:pt x="29" y="553"/>
                      <a:pt x="32" y="546"/>
                      <a:pt x="38" y="544"/>
                    </a:cubicBezTo>
                    <a:cubicBezTo>
                      <a:pt x="43" y="542"/>
                      <a:pt x="50" y="544"/>
                      <a:pt x="52" y="550"/>
                    </a:cubicBezTo>
                    <a:cubicBezTo>
                      <a:pt x="57" y="560"/>
                      <a:pt x="61" y="570"/>
                      <a:pt x="66" y="579"/>
                    </a:cubicBezTo>
                    <a:cubicBezTo>
                      <a:pt x="69" y="585"/>
                      <a:pt x="67" y="592"/>
                      <a:pt x="61" y="595"/>
                    </a:cubicBezTo>
                    <a:cubicBezTo>
                      <a:pt x="60" y="596"/>
                      <a:pt x="58" y="596"/>
                      <a:pt x="56" y="596"/>
                    </a:cubicBezTo>
                    <a:close/>
                    <a:moveTo>
                      <a:pt x="31" y="534"/>
                    </a:moveTo>
                    <a:cubicBezTo>
                      <a:pt x="26" y="534"/>
                      <a:pt x="21" y="531"/>
                      <a:pt x="20" y="527"/>
                    </a:cubicBezTo>
                    <a:cubicBezTo>
                      <a:pt x="16" y="516"/>
                      <a:pt x="13" y="505"/>
                      <a:pt x="11" y="493"/>
                    </a:cubicBezTo>
                    <a:cubicBezTo>
                      <a:pt x="9" y="487"/>
                      <a:pt x="13" y="481"/>
                      <a:pt x="19" y="480"/>
                    </a:cubicBezTo>
                    <a:cubicBezTo>
                      <a:pt x="25" y="478"/>
                      <a:pt x="31" y="482"/>
                      <a:pt x="33" y="488"/>
                    </a:cubicBezTo>
                    <a:cubicBezTo>
                      <a:pt x="35" y="499"/>
                      <a:pt x="38" y="509"/>
                      <a:pt x="41" y="520"/>
                    </a:cubicBezTo>
                    <a:cubicBezTo>
                      <a:pt x="43" y="526"/>
                      <a:pt x="40" y="532"/>
                      <a:pt x="34" y="534"/>
                    </a:cubicBezTo>
                    <a:cubicBezTo>
                      <a:pt x="33" y="534"/>
                      <a:pt x="32" y="534"/>
                      <a:pt x="31" y="534"/>
                    </a:cubicBezTo>
                    <a:close/>
                    <a:moveTo>
                      <a:pt x="16" y="469"/>
                    </a:moveTo>
                    <a:cubicBezTo>
                      <a:pt x="10" y="469"/>
                      <a:pt x="5" y="465"/>
                      <a:pt x="4" y="460"/>
                    </a:cubicBezTo>
                    <a:cubicBezTo>
                      <a:pt x="3" y="448"/>
                      <a:pt x="2" y="437"/>
                      <a:pt x="1" y="425"/>
                    </a:cubicBezTo>
                    <a:cubicBezTo>
                      <a:pt x="1" y="419"/>
                      <a:pt x="5" y="414"/>
                      <a:pt x="12" y="414"/>
                    </a:cubicBezTo>
                    <a:cubicBezTo>
                      <a:pt x="18" y="413"/>
                      <a:pt x="23" y="418"/>
                      <a:pt x="24" y="424"/>
                    </a:cubicBezTo>
                    <a:cubicBezTo>
                      <a:pt x="24" y="435"/>
                      <a:pt x="25" y="446"/>
                      <a:pt x="27" y="456"/>
                    </a:cubicBezTo>
                    <a:cubicBezTo>
                      <a:pt x="28" y="463"/>
                      <a:pt x="23" y="468"/>
                      <a:pt x="17" y="469"/>
                    </a:cubicBezTo>
                    <a:cubicBezTo>
                      <a:pt x="17" y="469"/>
                      <a:pt x="16" y="469"/>
                      <a:pt x="16" y="469"/>
                    </a:cubicBezTo>
                    <a:close/>
                    <a:moveTo>
                      <a:pt x="12" y="403"/>
                    </a:moveTo>
                    <a:cubicBezTo>
                      <a:pt x="12" y="403"/>
                      <a:pt x="12" y="403"/>
                      <a:pt x="12" y="403"/>
                    </a:cubicBezTo>
                    <a:cubicBezTo>
                      <a:pt x="5" y="403"/>
                      <a:pt x="0" y="397"/>
                      <a:pt x="1" y="391"/>
                    </a:cubicBezTo>
                    <a:cubicBezTo>
                      <a:pt x="1" y="380"/>
                      <a:pt x="2" y="368"/>
                      <a:pt x="3" y="357"/>
                    </a:cubicBezTo>
                    <a:cubicBezTo>
                      <a:pt x="4" y="351"/>
                      <a:pt x="9" y="346"/>
                      <a:pt x="16" y="347"/>
                    </a:cubicBezTo>
                    <a:cubicBezTo>
                      <a:pt x="22" y="348"/>
                      <a:pt x="26" y="353"/>
                      <a:pt x="26" y="359"/>
                    </a:cubicBezTo>
                    <a:cubicBezTo>
                      <a:pt x="24" y="370"/>
                      <a:pt x="24" y="381"/>
                      <a:pt x="23" y="392"/>
                    </a:cubicBezTo>
                    <a:cubicBezTo>
                      <a:pt x="23" y="398"/>
                      <a:pt x="18" y="403"/>
                      <a:pt x="12" y="403"/>
                    </a:cubicBezTo>
                    <a:close/>
                    <a:moveTo>
                      <a:pt x="19" y="337"/>
                    </a:moveTo>
                    <a:cubicBezTo>
                      <a:pt x="19" y="337"/>
                      <a:pt x="18" y="336"/>
                      <a:pt x="17" y="336"/>
                    </a:cubicBezTo>
                    <a:cubicBezTo>
                      <a:pt x="11" y="335"/>
                      <a:pt x="7" y="329"/>
                      <a:pt x="8" y="323"/>
                    </a:cubicBezTo>
                    <a:cubicBezTo>
                      <a:pt x="11" y="312"/>
                      <a:pt x="13" y="301"/>
                      <a:pt x="16" y="290"/>
                    </a:cubicBezTo>
                    <a:cubicBezTo>
                      <a:pt x="18" y="284"/>
                      <a:pt x="25" y="280"/>
                      <a:pt x="31" y="282"/>
                    </a:cubicBezTo>
                    <a:cubicBezTo>
                      <a:pt x="37" y="284"/>
                      <a:pt x="40" y="290"/>
                      <a:pt x="38" y="296"/>
                    </a:cubicBezTo>
                    <a:cubicBezTo>
                      <a:pt x="35" y="306"/>
                      <a:pt x="33" y="317"/>
                      <a:pt x="31" y="327"/>
                    </a:cubicBezTo>
                    <a:cubicBezTo>
                      <a:pt x="29" y="333"/>
                      <a:pt x="25" y="337"/>
                      <a:pt x="19" y="337"/>
                    </a:cubicBezTo>
                    <a:close/>
                    <a:moveTo>
                      <a:pt x="38" y="272"/>
                    </a:moveTo>
                    <a:cubicBezTo>
                      <a:pt x="37" y="272"/>
                      <a:pt x="35" y="272"/>
                      <a:pt x="34" y="272"/>
                    </a:cubicBezTo>
                    <a:cubicBezTo>
                      <a:pt x="28" y="269"/>
                      <a:pt x="25" y="263"/>
                      <a:pt x="27" y="257"/>
                    </a:cubicBezTo>
                    <a:cubicBezTo>
                      <a:pt x="32" y="246"/>
                      <a:pt x="36" y="236"/>
                      <a:pt x="41" y="226"/>
                    </a:cubicBezTo>
                    <a:cubicBezTo>
                      <a:pt x="44" y="220"/>
                      <a:pt x="51" y="218"/>
                      <a:pt x="56" y="220"/>
                    </a:cubicBezTo>
                    <a:cubicBezTo>
                      <a:pt x="62" y="223"/>
                      <a:pt x="64" y="230"/>
                      <a:pt x="62" y="236"/>
                    </a:cubicBezTo>
                    <a:cubicBezTo>
                      <a:pt x="57" y="245"/>
                      <a:pt x="53" y="255"/>
                      <a:pt x="49" y="265"/>
                    </a:cubicBezTo>
                    <a:cubicBezTo>
                      <a:pt x="47" y="270"/>
                      <a:pt x="43" y="272"/>
                      <a:pt x="38" y="272"/>
                    </a:cubicBezTo>
                    <a:close/>
                    <a:moveTo>
                      <a:pt x="67" y="213"/>
                    </a:moveTo>
                    <a:cubicBezTo>
                      <a:pt x="65" y="213"/>
                      <a:pt x="63" y="212"/>
                      <a:pt x="61" y="211"/>
                    </a:cubicBezTo>
                    <a:cubicBezTo>
                      <a:pt x="56" y="208"/>
                      <a:pt x="54" y="201"/>
                      <a:pt x="58" y="195"/>
                    </a:cubicBezTo>
                    <a:cubicBezTo>
                      <a:pt x="63" y="186"/>
                      <a:pt x="70" y="176"/>
                      <a:pt x="76" y="167"/>
                    </a:cubicBezTo>
                    <a:cubicBezTo>
                      <a:pt x="80" y="162"/>
                      <a:pt x="87" y="160"/>
                      <a:pt x="92" y="164"/>
                    </a:cubicBezTo>
                    <a:cubicBezTo>
                      <a:pt x="97" y="168"/>
                      <a:pt x="98" y="175"/>
                      <a:pt x="95" y="180"/>
                    </a:cubicBezTo>
                    <a:cubicBezTo>
                      <a:pt x="89" y="189"/>
                      <a:pt x="83" y="198"/>
                      <a:pt x="77" y="207"/>
                    </a:cubicBezTo>
                    <a:cubicBezTo>
                      <a:pt x="75" y="211"/>
                      <a:pt x="71" y="213"/>
                      <a:pt x="67" y="213"/>
                    </a:cubicBezTo>
                    <a:close/>
                    <a:moveTo>
                      <a:pt x="106" y="158"/>
                    </a:moveTo>
                    <a:cubicBezTo>
                      <a:pt x="104" y="158"/>
                      <a:pt x="101" y="157"/>
                      <a:pt x="99" y="156"/>
                    </a:cubicBezTo>
                    <a:cubicBezTo>
                      <a:pt x="94" y="152"/>
                      <a:pt x="94" y="144"/>
                      <a:pt x="98" y="140"/>
                    </a:cubicBezTo>
                    <a:cubicBezTo>
                      <a:pt x="105" y="131"/>
                      <a:pt x="113" y="122"/>
                      <a:pt x="121" y="114"/>
                    </a:cubicBezTo>
                    <a:cubicBezTo>
                      <a:pt x="125" y="110"/>
                      <a:pt x="133" y="110"/>
                      <a:pt x="137" y="115"/>
                    </a:cubicBezTo>
                    <a:cubicBezTo>
                      <a:pt x="141" y="119"/>
                      <a:pt x="141" y="126"/>
                      <a:pt x="137" y="131"/>
                    </a:cubicBezTo>
                    <a:cubicBezTo>
                      <a:pt x="129" y="138"/>
                      <a:pt x="122" y="146"/>
                      <a:pt x="115" y="154"/>
                    </a:cubicBezTo>
                    <a:cubicBezTo>
                      <a:pt x="113" y="157"/>
                      <a:pt x="109" y="158"/>
                      <a:pt x="106" y="158"/>
                    </a:cubicBezTo>
                    <a:close/>
                    <a:moveTo>
                      <a:pt x="154" y="111"/>
                    </a:moveTo>
                    <a:cubicBezTo>
                      <a:pt x="150" y="111"/>
                      <a:pt x="147" y="110"/>
                      <a:pt x="145" y="107"/>
                    </a:cubicBezTo>
                    <a:cubicBezTo>
                      <a:pt x="141" y="103"/>
                      <a:pt x="142" y="95"/>
                      <a:pt x="146" y="91"/>
                    </a:cubicBezTo>
                    <a:cubicBezTo>
                      <a:pt x="155" y="84"/>
                      <a:pt x="164" y="77"/>
                      <a:pt x="174" y="71"/>
                    </a:cubicBezTo>
                    <a:cubicBezTo>
                      <a:pt x="179" y="67"/>
                      <a:pt x="186" y="68"/>
                      <a:pt x="190" y="73"/>
                    </a:cubicBezTo>
                    <a:cubicBezTo>
                      <a:pt x="193" y="79"/>
                      <a:pt x="192" y="86"/>
                      <a:pt x="187" y="89"/>
                    </a:cubicBezTo>
                    <a:cubicBezTo>
                      <a:pt x="178" y="95"/>
                      <a:pt x="169" y="102"/>
                      <a:pt x="161" y="109"/>
                    </a:cubicBezTo>
                    <a:cubicBezTo>
                      <a:pt x="159" y="111"/>
                      <a:pt x="156" y="111"/>
                      <a:pt x="154" y="111"/>
                    </a:cubicBezTo>
                    <a:close/>
                    <a:moveTo>
                      <a:pt x="208" y="73"/>
                    </a:moveTo>
                    <a:cubicBezTo>
                      <a:pt x="205" y="73"/>
                      <a:pt x="201" y="71"/>
                      <a:pt x="199" y="68"/>
                    </a:cubicBezTo>
                    <a:cubicBezTo>
                      <a:pt x="195" y="62"/>
                      <a:pt x="197" y="55"/>
                      <a:pt x="203" y="52"/>
                    </a:cubicBezTo>
                    <a:cubicBezTo>
                      <a:pt x="213" y="46"/>
                      <a:pt x="223" y="41"/>
                      <a:pt x="233" y="36"/>
                    </a:cubicBezTo>
                    <a:cubicBezTo>
                      <a:pt x="239" y="34"/>
                      <a:pt x="246" y="36"/>
                      <a:pt x="248" y="42"/>
                    </a:cubicBezTo>
                    <a:cubicBezTo>
                      <a:pt x="251" y="47"/>
                      <a:pt x="249" y="54"/>
                      <a:pt x="243" y="57"/>
                    </a:cubicBezTo>
                    <a:cubicBezTo>
                      <a:pt x="233" y="61"/>
                      <a:pt x="223" y="66"/>
                      <a:pt x="214" y="72"/>
                    </a:cubicBezTo>
                    <a:cubicBezTo>
                      <a:pt x="212" y="73"/>
                      <a:pt x="210" y="73"/>
                      <a:pt x="208" y="73"/>
                    </a:cubicBezTo>
                    <a:close/>
                    <a:moveTo>
                      <a:pt x="269" y="45"/>
                    </a:moveTo>
                    <a:cubicBezTo>
                      <a:pt x="264" y="45"/>
                      <a:pt x="260" y="42"/>
                      <a:pt x="258" y="38"/>
                    </a:cubicBezTo>
                    <a:cubicBezTo>
                      <a:pt x="256" y="32"/>
                      <a:pt x="259" y="25"/>
                      <a:pt x="265" y="23"/>
                    </a:cubicBezTo>
                    <a:cubicBezTo>
                      <a:pt x="276" y="19"/>
                      <a:pt x="287" y="16"/>
                      <a:pt x="298" y="13"/>
                    </a:cubicBezTo>
                    <a:cubicBezTo>
                      <a:pt x="304" y="11"/>
                      <a:pt x="310" y="15"/>
                      <a:pt x="312" y="21"/>
                    </a:cubicBezTo>
                    <a:cubicBezTo>
                      <a:pt x="313" y="27"/>
                      <a:pt x="310" y="33"/>
                      <a:pt x="304" y="34"/>
                    </a:cubicBezTo>
                    <a:cubicBezTo>
                      <a:pt x="293" y="37"/>
                      <a:pt x="283" y="41"/>
                      <a:pt x="273" y="44"/>
                    </a:cubicBezTo>
                    <a:cubicBezTo>
                      <a:pt x="271" y="45"/>
                      <a:pt x="270" y="45"/>
                      <a:pt x="269" y="45"/>
                    </a:cubicBezTo>
                    <a:close/>
                    <a:moveTo>
                      <a:pt x="333" y="27"/>
                    </a:moveTo>
                    <a:cubicBezTo>
                      <a:pt x="328" y="27"/>
                      <a:pt x="323" y="24"/>
                      <a:pt x="322" y="18"/>
                    </a:cubicBezTo>
                    <a:cubicBezTo>
                      <a:pt x="321" y="12"/>
                      <a:pt x="325" y="6"/>
                      <a:pt x="331" y="5"/>
                    </a:cubicBezTo>
                    <a:cubicBezTo>
                      <a:pt x="342" y="3"/>
                      <a:pt x="354" y="1"/>
                      <a:pt x="365" y="0"/>
                    </a:cubicBezTo>
                    <a:cubicBezTo>
                      <a:pt x="371" y="0"/>
                      <a:pt x="377" y="4"/>
                      <a:pt x="378" y="10"/>
                    </a:cubicBezTo>
                    <a:cubicBezTo>
                      <a:pt x="378" y="17"/>
                      <a:pt x="374" y="22"/>
                      <a:pt x="367" y="23"/>
                    </a:cubicBezTo>
                    <a:cubicBezTo>
                      <a:pt x="357" y="24"/>
                      <a:pt x="346" y="25"/>
                      <a:pt x="335" y="27"/>
                    </a:cubicBezTo>
                    <a:cubicBezTo>
                      <a:pt x="335" y="27"/>
                      <a:pt x="334" y="27"/>
                      <a:pt x="333" y="27"/>
                    </a:cubicBezTo>
                    <a:close/>
                  </a:path>
                </a:pathLst>
              </a:custGeom>
              <a:solidFill>
                <a:srgbClr val="DCDBDB"/>
              </a:solidFill>
              <a:ln w="9525">
                <a:noFill/>
                <a:round/>
              </a:ln>
            </p:spPr>
            <p:txBody>
              <a:bodyPr wrap="square" lIns="91440" tIns="45720" rIns="91440" bIns="45720" anchor="ctr">
                <a:normAutofit/>
              </a:bodyPr>
              <a:lstStyle/>
              <a:p>
                <a:pPr algn="ctr"/>
              </a:p>
            </p:txBody>
          </p:sp>
          <p:sp>
            <p:nvSpPr>
              <p:cNvPr id="68" name="îśľîďé"/>
              <p:cNvSpPr/>
              <p:nvPr/>
            </p:nvSpPr>
            <p:spPr bwMode="auto">
              <a:xfrm>
                <a:off x="1461" y="1303"/>
                <a:ext cx="54" cy="62"/>
              </a:xfrm>
              <a:custGeom>
                <a:avLst/>
                <a:gdLst/>
                <a:ahLst/>
                <a:cxnLst>
                  <a:cxn ang="0">
                    <a:pos x="32" y="52"/>
                  </a:cxn>
                  <a:cxn ang="0">
                    <a:pos x="23" y="47"/>
                  </a:cxn>
                  <a:cxn ang="0">
                    <a:pos x="14" y="33"/>
                  </a:cxn>
                  <a:cxn ang="0">
                    <a:pos x="13" y="33"/>
                  </a:cxn>
                  <a:cxn ang="0">
                    <a:pos x="4" y="19"/>
                  </a:cxn>
                  <a:cxn ang="0">
                    <a:pos x="6" y="3"/>
                  </a:cxn>
                  <a:cxn ang="0">
                    <a:pos x="22" y="6"/>
                  </a:cxn>
                  <a:cxn ang="0">
                    <a:pos x="32" y="19"/>
                  </a:cxn>
                  <a:cxn ang="0">
                    <a:pos x="32" y="20"/>
                  </a:cxn>
                  <a:cxn ang="0">
                    <a:pos x="42" y="34"/>
                  </a:cxn>
                  <a:cxn ang="0">
                    <a:pos x="39" y="50"/>
                  </a:cxn>
                  <a:cxn ang="0">
                    <a:pos x="32" y="52"/>
                  </a:cxn>
                </a:cxnLst>
                <a:rect l="0" t="0" r="r" b="b"/>
                <a:pathLst>
                  <a:path w="45" h="52">
                    <a:moveTo>
                      <a:pt x="32" y="52"/>
                    </a:moveTo>
                    <a:cubicBezTo>
                      <a:pt x="29" y="52"/>
                      <a:pt x="25" y="50"/>
                      <a:pt x="23" y="47"/>
                    </a:cubicBezTo>
                    <a:cubicBezTo>
                      <a:pt x="14" y="33"/>
                      <a:pt x="14" y="33"/>
                      <a:pt x="14" y="33"/>
                    </a:cubicBezTo>
                    <a:cubicBezTo>
                      <a:pt x="14" y="33"/>
                      <a:pt x="13" y="33"/>
                      <a:pt x="13" y="33"/>
                    </a:cubicBezTo>
                    <a:cubicBezTo>
                      <a:pt x="10" y="28"/>
                      <a:pt x="7" y="24"/>
                      <a:pt x="4" y="19"/>
                    </a:cubicBezTo>
                    <a:cubicBezTo>
                      <a:pt x="0" y="14"/>
                      <a:pt x="1" y="7"/>
                      <a:pt x="6" y="3"/>
                    </a:cubicBezTo>
                    <a:cubicBezTo>
                      <a:pt x="11" y="0"/>
                      <a:pt x="18" y="1"/>
                      <a:pt x="22" y="6"/>
                    </a:cubicBezTo>
                    <a:cubicBezTo>
                      <a:pt x="25" y="10"/>
                      <a:pt x="29" y="15"/>
                      <a:pt x="32" y="19"/>
                    </a:cubicBezTo>
                    <a:cubicBezTo>
                      <a:pt x="32" y="20"/>
                      <a:pt x="32" y="20"/>
                      <a:pt x="32" y="20"/>
                    </a:cubicBezTo>
                    <a:cubicBezTo>
                      <a:pt x="42" y="34"/>
                      <a:pt x="42" y="34"/>
                      <a:pt x="42" y="34"/>
                    </a:cubicBezTo>
                    <a:cubicBezTo>
                      <a:pt x="45" y="39"/>
                      <a:pt x="44" y="46"/>
                      <a:pt x="39" y="50"/>
                    </a:cubicBezTo>
                    <a:cubicBezTo>
                      <a:pt x="37" y="51"/>
                      <a:pt x="35" y="52"/>
                      <a:pt x="32" y="52"/>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69" name="íṡļíḋe"/>
              <p:cNvSpPr/>
              <p:nvPr/>
            </p:nvSpPr>
            <p:spPr bwMode="auto">
              <a:xfrm>
                <a:off x="888" y="1369"/>
                <a:ext cx="1327" cy="1259"/>
              </a:xfrm>
              <a:custGeom>
                <a:avLst/>
                <a:gdLst/>
                <a:ahLst/>
                <a:cxnLst>
                  <a:cxn ang="0">
                    <a:pos x="939" y="1027"/>
                  </a:cxn>
                  <a:cxn ang="0">
                    <a:pos x="939" y="1050"/>
                  </a:cxn>
                  <a:cxn ang="0">
                    <a:pos x="1017" y="1018"/>
                  </a:cxn>
                  <a:cxn ang="0">
                    <a:pos x="871" y="1036"/>
                  </a:cxn>
                  <a:cxn ang="0">
                    <a:pos x="872" y="1011"/>
                  </a:cxn>
                  <a:cxn ang="0">
                    <a:pos x="1027" y="1012"/>
                  </a:cxn>
                  <a:cxn ang="0">
                    <a:pos x="1042" y="1014"/>
                  </a:cxn>
                  <a:cxn ang="0">
                    <a:pos x="776" y="971"/>
                  </a:cxn>
                  <a:cxn ang="0">
                    <a:pos x="756" y="972"/>
                  </a:cxn>
                  <a:cxn ang="0">
                    <a:pos x="762" y="950"/>
                  </a:cxn>
                  <a:cxn ang="0">
                    <a:pos x="1068" y="948"/>
                  </a:cxn>
                  <a:cxn ang="0">
                    <a:pos x="1078" y="965"/>
                  </a:cxn>
                  <a:cxn ang="0">
                    <a:pos x="672" y="901"/>
                  </a:cxn>
                  <a:cxn ang="0">
                    <a:pos x="632" y="905"/>
                  </a:cxn>
                  <a:cxn ang="0">
                    <a:pos x="647" y="900"/>
                  </a:cxn>
                  <a:cxn ang="0">
                    <a:pos x="1085" y="881"/>
                  </a:cxn>
                  <a:cxn ang="0">
                    <a:pos x="1107" y="889"/>
                  </a:cxn>
                  <a:cxn ang="0">
                    <a:pos x="538" y="840"/>
                  </a:cxn>
                  <a:cxn ang="0">
                    <a:pos x="518" y="841"/>
                  </a:cxn>
                  <a:cxn ang="0">
                    <a:pos x="524" y="819"/>
                  </a:cxn>
                  <a:cxn ang="0">
                    <a:pos x="1059" y="799"/>
                  </a:cxn>
                  <a:cxn ang="0">
                    <a:pos x="1085" y="834"/>
                  </a:cxn>
                  <a:cxn ang="0">
                    <a:pos x="435" y="770"/>
                  </a:cxn>
                  <a:cxn ang="0">
                    <a:pos x="1040" y="771"/>
                  </a:cxn>
                  <a:cxn ang="0">
                    <a:pos x="1056" y="774"/>
                  </a:cxn>
                  <a:cxn ang="0">
                    <a:pos x="360" y="742"/>
                  </a:cxn>
                  <a:cxn ang="0">
                    <a:pos x="340" y="742"/>
                  </a:cxn>
                  <a:cxn ang="0">
                    <a:pos x="345" y="721"/>
                  </a:cxn>
                  <a:cxn ang="0">
                    <a:pos x="982" y="688"/>
                  </a:cxn>
                  <a:cxn ang="0">
                    <a:pos x="1011" y="720"/>
                  </a:cxn>
                  <a:cxn ang="0">
                    <a:pos x="256" y="672"/>
                  </a:cxn>
                  <a:cxn ang="0">
                    <a:pos x="216" y="676"/>
                  </a:cxn>
                  <a:cxn ang="0">
                    <a:pos x="231" y="671"/>
                  </a:cxn>
                  <a:cxn ang="0">
                    <a:pos x="947" y="616"/>
                  </a:cxn>
                  <a:cxn ang="0">
                    <a:pos x="162" y="644"/>
                  </a:cxn>
                  <a:cxn ang="0">
                    <a:pos x="167" y="623"/>
                  </a:cxn>
                  <a:cxn ang="0">
                    <a:pos x="67" y="594"/>
                  </a:cxn>
                  <a:cxn ang="0">
                    <a:pos x="102" y="611"/>
                  </a:cxn>
                  <a:cxn ang="0">
                    <a:pos x="924" y="563"/>
                  </a:cxn>
                  <a:cxn ang="0">
                    <a:pos x="37" y="577"/>
                  </a:cxn>
                  <a:cxn ang="0">
                    <a:pos x="53" y="573"/>
                  </a:cxn>
                  <a:cxn ang="0">
                    <a:pos x="870" y="505"/>
                  </a:cxn>
                  <a:cxn ang="0">
                    <a:pos x="857" y="498"/>
                  </a:cxn>
                  <a:cxn ang="0">
                    <a:pos x="866" y="480"/>
                  </a:cxn>
                  <a:cxn ang="0">
                    <a:pos x="790" y="409"/>
                  </a:cxn>
                  <a:cxn ang="0">
                    <a:pos x="818" y="442"/>
                  </a:cxn>
                  <a:cxn ang="0">
                    <a:pos x="770" y="341"/>
                  </a:cxn>
                  <a:cxn ang="0">
                    <a:pos x="732" y="326"/>
                  </a:cxn>
                  <a:cxn ang="0">
                    <a:pos x="748" y="329"/>
                  </a:cxn>
                  <a:cxn ang="0">
                    <a:pos x="677" y="227"/>
                  </a:cxn>
                  <a:cxn ang="0">
                    <a:pos x="664" y="219"/>
                  </a:cxn>
                  <a:cxn ang="0">
                    <a:pos x="674" y="202"/>
                  </a:cxn>
                  <a:cxn ang="0">
                    <a:pos x="597" y="131"/>
                  </a:cxn>
                  <a:cxn ang="0">
                    <a:pos x="626" y="164"/>
                  </a:cxn>
                  <a:cxn ang="0">
                    <a:pos x="578" y="62"/>
                  </a:cxn>
                  <a:cxn ang="0">
                    <a:pos x="540" y="47"/>
                  </a:cxn>
                  <a:cxn ang="0">
                    <a:pos x="555" y="50"/>
                  </a:cxn>
                </a:cxnLst>
                <a:rect l="0" t="0" r="r" b="b"/>
                <a:pathLst>
                  <a:path w="1107" h="1050">
                    <a:moveTo>
                      <a:pt x="939" y="1050"/>
                    </a:moveTo>
                    <a:cubicBezTo>
                      <a:pt x="928" y="1050"/>
                      <a:pt x="917" y="1049"/>
                      <a:pt x="906" y="1047"/>
                    </a:cubicBezTo>
                    <a:cubicBezTo>
                      <a:pt x="899" y="1045"/>
                      <a:pt x="895" y="1039"/>
                      <a:pt x="897" y="1033"/>
                    </a:cubicBezTo>
                    <a:cubicBezTo>
                      <a:pt x="898" y="1027"/>
                      <a:pt x="904" y="1023"/>
                      <a:pt x="910" y="1024"/>
                    </a:cubicBezTo>
                    <a:cubicBezTo>
                      <a:pt x="919" y="1026"/>
                      <a:pt x="929" y="1027"/>
                      <a:pt x="939" y="1027"/>
                    </a:cubicBezTo>
                    <a:cubicBezTo>
                      <a:pt x="940" y="1027"/>
                      <a:pt x="940" y="1027"/>
                      <a:pt x="941" y="1027"/>
                    </a:cubicBezTo>
                    <a:cubicBezTo>
                      <a:pt x="941" y="1027"/>
                      <a:pt x="941" y="1027"/>
                      <a:pt x="941" y="1027"/>
                    </a:cubicBezTo>
                    <a:cubicBezTo>
                      <a:pt x="948" y="1027"/>
                      <a:pt x="953" y="1032"/>
                      <a:pt x="953" y="1038"/>
                    </a:cubicBezTo>
                    <a:cubicBezTo>
                      <a:pt x="953" y="1045"/>
                      <a:pt x="948" y="1050"/>
                      <a:pt x="942" y="1050"/>
                    </a:cubicBezTo>
                    <a:cubicBezTo>
                      <a:pt x="941" y="1050"/>
                      <a:pt x="940" y="1050"/>
                      <a:pt x="939" y="1050"/>
                    </a:cubicBezTo>
                    <a:close/>
                    <a:moveTo>
                      <a:pt x="975" y="1046"/>
                    </a:moveTo>
                    <a:cubicBezTo>
                      <a:pt x="970" y="1046"/>
                      <a:pt x="965" y="1042"/>
                      <a:pt x="964" y="1037"/>
                    </a:cubicBezTo>
                    <a:cubicBezTo>
                      <a:pt x="963" y="1031"/>
                      <a:pt x="966" y="1025"/>
                      <a:pt x="972" y="1023"/>
                    </a:cubicBezTo>
                    <a:cubicBezTo>
                      <a:pt x="983" y="1021"/>
                      <a:pt x="993" y="1017"/>
                      <a:pt x="1002" y="1013"/>
                    </a:cubicBezTo>
                    <a:cubicBezTo>
                      <a:pt x="1008" y="1010"/>
                      <a:pt x="1014" y="1013"/>
                      <a:pt x="1017" y="1018"/>
                    </a:cubicBezTo>
                    <a:cubicBezTo>
                      <a:pt x="1020" y="1024"/>
                      <a:pt x="1017" y="1031"/>
                      <a:pt x="1012" y="1033"/>
                    </a:cubicBezTo>
                    <a:cubicBezTo>
                      <a:pt x="1001" y="1039"/>
                      <a:pt x="989" y="1043"/>
                      <a:pt x="978" y="1045"/>
                    </a:cubicBezTo>
                    <a:cubicBezTo>
                      <a:pt x="977" y="1046"/>
                      <a:pt x="976" y="1046"/>
                      <a:pt x="975" y="1046"/>
                    </a:cubicBezTo>
                    <a:close/>
                    <a:moveTo>
                      <a:pt x="876" y="1037"/>
                    </a:moveTo>
                    <a:cubicBezTo>
                      <a:pt x="874" y="1037"/>
                      <a:pt x="873" y="1036"/>
                      <a:pt x="871" y="1036"/>
                    </a:cubicBezTo>
                    <a:cubicBezTo>
                      <a:pt x="868" y="1034"/>
                      <a:pt x="865" y="1033"/>
                      <a:pt x="862" y="1031"/>
                    </a:cubicBezTo>
                    <a:cubicBezTo>
                      <a:pt x="862" y="1031"/>
                      <a:pt x="861" y="1031"/>
                      <a:pt x="840" y="1019"/>
                    </a:cubicBezTo>
                    <a:cubicBezTo>
                      <a:pt x="835" y="1016"/>
                      <a:pt x="833" y="1009"/>
                      <a:pt x="836" y="1004"/>
                    </a:cubicBezTo>
                    <a:cubicBezTo>
                      <a:pt x="839" y="998"/>
                      <a:pt x="845" y="996"/>
                      <a:pt x="851" y="999"/>
                    </a:cubicBezTo>
                    <a:cubicBezTo>
                      <a:pt x="869" y="1009"/>
                      <a:pt x="872" y="1011"/>
                      <a:pt x="872" y="1011"/>
                    </a:cubicBezTo>
                    <a:cubicBezTo>
                      <a:pt x="875" y="1012"/>
                      <a:pt x="878" y="1014"/>
                      <a:pt x="880" y="1015"/>
                    </a:cubicBezTo>
                    <a:cubicBezTo>
                      <a:pt x="886" y="1017"/>
                      <a:pt x="889" y="1024"/>
                      <a:pt x="886" y="1030"/>
                    </a:cubicBezTo>
                    <a:cubicBezTo>
                      <a:pt x="884" y="1034"/>
                      <a:pt x="880" y="1037"/>
                      <a:pt x="876" y="1037"/>
                    </a:cubicBezTo>
                    <a:close/>
                    <a:moveTo>
                      <a:pt x="1036" y="1017"/>
                    </a:moveTo>
                    <a:cubicBezTo>
                      <a:pt x="1032" y="1017"/>
                      <a:pt x="1029" y="1015"/>
                      <a:pt x="1027" y="1012"/>
                    </a:cubicBezTo>
                    <a:cubicBezTo>
                      <a:pt x="1023" y="1007"/>
                      <a:pt x="1024" y="1000"/>
                      <a:pt x="1029" y="996"/>
                    </a:cubicBezTo>
                    <a:cubicBezTo>
                      <a:pt x="1037" y="990"/>
                      <a:pt x="1044" y="983"/>
                      <a:pt x="1051" y="974"/>
                    </a:cubicBezTo>
                    <a:cubicBezTo>
                      <a:pt x="1055" y="970"/>
                      <a:pt x="1062" y="969"/>
                      <a:pt x="1067" y="973"/>
                    </a:cubicBezTo>
                    <a:cubicBezTo>
                      <a:pt x="1072" y="977"/>
                      <a:pt x="1072" y="984"/>
                      <a:pt x="1068" y="989"/>
                    </a:cubicBezTo>
                    <a:cubicBezTo>
                      <a:pt x="1061" y="998"/>
                      <a:pt x="1052" y="1007"/>
                      <a:pt x="1042" y="1014"/>
                    </a:cubicBezTo>
                    <a:cubicBezTo>
                      <a:pt x="1040" y="1016"/>
                      <a:pt x="1038" y="1017"/>
                      <a:pt x="1036" y="1017"/>
                    </a:cubicBezTo>
                    <a:close/>
                    <a:moveTo>
                      <a:pt x="816" y="1004"/>
                    </a:moveTo>
                    <a:cubicBezTo>
                      <a:pt x="814" y="1004"/>
                      <a:pt x="812" y="1004"/>
                      <a:pt x="810" y="1003"/>
                    </a:cubicBezTo>
                    <a:cubicBezTo>
                      <a:pt x="780" y="986"/>
                      <a:pt x="780" y="986"/>
                      <a:pt x="780" y="986"/>
                    </a:cubicBezTo>
                    <a:cubicBezTo>
                      <a:pt x="775" y="983"/>
                      <a:pt x="773" y="977"/>
                      <a:pt x="776" y="971"/>
                    </a:cubicBezTo>
                    <a:cubicBezTo>
                      <a:pt x="779" y="966"/>
                      <a:pt x="786" y="964"/>
                      <a:pt x="791" y="967"/>
                    </a:cubicBezTo>
                    <a:cubicBezTo>
                      <a:pt x="821" y="983"/>
                      <a:pt x="821" y="983"/>
                      <a:pt x="821" y="983"/>
                    </a:cubicBezTo>
                    <a:cubicBezTo>
                      <a:pt x="827" y="986"/>
                      <a:pt x="829" y="993"/>
                      <a:pt x="826" y="998"/>
                    </a:cubicBezTo>
                    <a:cubicBezTo>
                      <a:pt x="824" y="1002"/>
                      <a:pt x="820" y="1004"/>
                      <a:pt x="816" y="1004"/>
                    </a:cubicBezTo>
                    <a:close/>
                    <a:moveTo>
                      <a:pt x="756" y="972"/>
                    </a:moveTo>
                    <a:cubicBezTo>
                      <a:pt x="754" y="972"/>
                      <a:pt x="752" y="971"/>
                      <a:pt x="751" y="970"/>
                    </a:cubicBezTo>
                    <a:cubicBezTo>
                      <a:pt x="721" y="954"/>
                      <a:pt x="721" y="954"/>
                      <a:pt x="721" y="954"/>
                    </a:cubicBezTo>
                    <a:cubicBezTo>
                      <a:pt x="715" y="951"/>
                      <a:pt x="713" y="944"/>
                      <a:pt x="716" y="938"/>
                    </a:cubicBezTo>
                    <a:cubicBezTo>
                      <a:pt x="719" y="933"/>
                      <a:pt x="726" y="931"/>
                      <a:pt x="732" y="934"/>
                    </a:cubicBezTo>
                    <a:cubicBezTo>
                      <a:pt x="762" y="950"/>
                      <a:pt x="762" y="950"/>
                      <a:pt x="762" y="950"/>
                    </a:cubicBezTo>
                    <a:cubicBezTo>
                      <a:pt x="767" y="953"/>
                      <a:pt x="769" y="960"/>
                      <a:pt x="766" y="966"/>
                    </a:cubicBezTo>
                    <a:cubicBezTo>
                      <a:pt x="764" y="969"/>
                      <a:pt x="760" y="972"/>
                      <a:pt x="756" y="972"/>
                    </a:cubicBezTo>
                    <a:close/>
                    <a:moveTo>
                      <a:pt x="1078" y="965"/>
                    </a:moveTo>
                    <a:cubicBezTo>
                      <a:pt x="1077" y="965"/>
                      <a:pt x="1075" y="964"/>
                      <a:pt x="1073" y="964"/>
                    </a:cubicBezTo>
                    <a:cubicBezTo>
                      <a:pt x="1068" y="961"/>
                      <a:pt x="1065" y="954"/>
                      <a:pt x="1068" y="948"/>
                    </a:cubicBezTo>
                    <a:cubicBezTo>
                      <a:pt x="1073" y="939"/>
                      <a:pt x="1077" y="929"/>
                      <a:pt x="1080" y="919"/>
                    </a:cubicBezTo>
                    <a:cubicBezTo>
                      <a:pt x="1081" y="913"/>
                      <a:pt x="1088" y="910"/>
                      <a:pt x="1094" y="911"/>
                    </a:cubicBezTo>
                    <a:cubicBezTo>
                      <a:pt x="1100" y="913"/>
                      <a:pt x="1103" y="919"/>
                      <a:pt x="1102" y="925"/>
                    </a:cubicBezTo>
                    <a:cubicBezTo>
                      <a:pt x="1098" y="937"/>
                      <a:pt x="1094" y="948"/>
                      <a:pt x="1088" y="959"/>
                    </a:cubicBezTo>
                    <a:cubicBezTo>
                      <a:pt x="1086" y="963"/>
                      <a:pt x="1082" y="965"/>
                      <a:pt x="1078" y="965"/>
                    </a:cubicBezTo>
                    <a:close/>
                    <a:moveTo>
                      <a:pt x="697" y="939"/>
                    </a:moveTo>
                    <a:cubicBezTo>
                      <a:pt x="695" y="939"/>
                      <a:pt x="693" y="938"/>
                      <a:pt x="691" y="937"/>
                    </a:cubicBezTo>
                    <a:cubicBezTo>
                      <a:pt x="661" y="921"/>
                      <a:pt x="661" y="921"/>
                      <a:pt x="661" y="921"/>
                    </a:cubicBezTo>
                    <a:cubicBezTo>
                      <a:pt x="656" y="918"/>
                      <a:pt x="654" y="911"/>
                      <a:pt x="657" y="906"/>
                    </a:cubicBezTo>
                    <a:cubicBezTo>
                      <a:pt x="660" y="900"/>
                      <a:pt x="667" y="898"/>
                      <a:pt x="672" y="901"/>
                    </a:cubicBezTo>
                    <a:cubicBezTo>
                      <a:pt x="702" y="918"/>
                      <a:pt x="702" y="918"/>
                      <a:pt x="702" y="918"/>
                    </a:cubicBezTo>
                    <a:cubicBezTo>
                      <a:pt x="708" y="921"/>
                      <a:pt x="710" y="927"/>
                      <a:pt x="707" y="933"/>
                    </a:cubicBezTo>
                    <a:cubicBezTo>
                      <a:pt x="704" y="937"/>
                      <a:pt x="701" y="939"/>
                      <a:pt x="697" y="939"/>
                    </a:cubicBezTo>
                    <a:close/>
                    <a:moveTo>
                      <a:pt x="637" y="906"/>
                    </a:moveTo>
                    <a:cubicBezTo>
                      <a:pt x="635" y="906"/>
                      <a:pt x="633" y="906"/>
                      <a:pt x="632" y="905"/>
                    </a:cubicBezTo>
                    <a:cubicBezTo>
                      <a:pt x="602" y="888"/>
                      <a:pt x="602" y="888"/>
                      <a:pt x="602" y="888"/>
                    </a:cubicBezTo>
                    <a:cubicBezTo>
                      <a:pt x="596" y="885"/>
                      <a:pt x="594" y="878"/>
                      <a:pt x="598" y="873"/>
                    </a:cubicBezTo>
                    <a:cubicBezTo>
                      <a:pt x="601" y="867"/>
                      <a:pt x="607" y="865"/>
                      <a:pt x="613" y="868"/>
                    </a:cubicBezTo>
                    <a:cubicBezTo>
                      <a:pt x="643" y="885"/>
                      <a:pt x="643" y="885"/>
                      <a:pt x="643" y="885"/>
                    </a:cubicBezTo>
                    <a:cubicBezTo>
                      <a:pt x="648" y="888"/>
                      <a:pt x="650" y="895"/>
                      <a:pt x="647" y="900"/>
                    </a:cubicBezTo>
                    <a:cubicBezTo>
                      <a:pt x="645" y="904"/>
                      <a:pt x="641" y="906"/>
                      <a:pt x="637" y="906"/>
                    </a:cubicBezTo>
                    <a:close/>
                    <a:moveTo>
                      <a:pt x="1096" y="900"/>
                    </a:moveTo>
                    <a:cubicBezTo>
                      <a:pt x="1096" y="900"/>
                      <a:pt x="1095" y="900"/>
                      <a:pt x="1095" y="900"/>
                    </a:cubicBezTo>
                    <a:cubicBezTo>
                      <a:pt x="1089" y="900"/>
                      <a:pt x="1084" y="894"/>
                      <a:pt x="1084" y="888"/>
                    </a:cubicBezTo>
                    <a:cubicBezTo>
                      <a:pt x="1085" y="886"/>
                      <a:pt x="1085" y="883"/>
                      <a:pt x="1085" y="881"/>
                    </a:cubicBezTo>
                    <a:cubicBezTo>
                      <a:pt x="1085" y="873"/>
                      <a:pt x="1084" y="865"/>
                      <a:pt x="1083" y="857"/>
                    </a:cubicBezTo>
                    <a:cubicBezTo>
                      <a:pt x="1082" y="851"/>
                      <a:pt x="1086" y="845"/>
                      <a:pt x="1092" y="844"/>
                    </a:cubicBezTo>
                    <a:cubicBezTo>
                      <a:pt x="1098" y="843"/>
                      <a:pt x="1104" y="847"/>
                      <a:pt x="1105" y="853"/>
                    </a:cubicBezTo>
                    <a:cubicBezTo>
                      <a:pt x="1107" y="862"/>
                      <a:pt x="1107" y="872"/>
                      <a:pt x="1107" y="881"/>
                    </a:cubicBezTo>
                    <a:cubicBezTo>
                      <a:pt x="1107" y="884"/>
                      <a:pt x="1107" y="887"/>
                      <a:pt x="1107" y="889"/>
                    </a:cubicBezTo>
                    <a:cubicBezTo>
                      <a:pt x="1107" y="895"/>
                      <a:pt x="1102" y="900"/>
                      <a:pt x="1096" y="900"/>
                    </a:cubicBezTo>
                    <a:close/>
                    <a:moveTo>
                      <a:pt x="578" y="873"/>
                    </a:moveTo>
                    <a:cubicBezTo>
                      <a:pt x="576" y="873"/>
                      <a:pt x="574" y="873"/>
                      <a:pt x="572" y="872"/>
                    </a:cubicBezTo>
                    <a:cubicBezTo>
                      <a:pt x="543" y="856"/>
                      <a:pt x="543" y="856"/>
                      <a:pt x="543" y="856"/>
                    </a:cubicBezTo>
                    <a:cubicBezTo>
                      <a:pt x="537" y="853"/>
                      <a:pt x="535" y="846"/>
                      <a:pt x="538" y="840"/>
                    </a:cubicBezTo>
                    <a:cubicBezTo>
                      <a:pt x="541" y="835"/>
                      <a:pt x="548" y="833"/>
                      <a:pt x="553" y="836"/>
                    </a:cubicBezTo>
                    <a:cubicBezTo>
                      <a:pt x="583" y="852"/>
                      <a:pt x="583" y="852"/>
                      <a:pt x="583" y="852"/>
                    </a:cubicBezTo>
                    <a:cubicBezTo>
                      <a:pt x="589" y="855"/>
                      <a:pt x="591" y="862"/>
                      <a:pt x="588" y="867"/>
                    </a:cubicBezTo>
                    <a:cubicBezTo>
                      <a:pt x="586" y="871"/>
                      <a:pt x="582" y="873"/>
                      <a:pt x="578" y="873"/>
                    </a:cubicBezTo>
                    <a:close/>
                    <a:moveTo>
                      <a:pt x="518" y="841"/>
                    </a:moveTo>
                    <a:cubicBezTo>
                      <a:pt x="516" y="841"/>
                      <a:pt x="515" y="840"/>
                      <a:pt x="513" y="839"/>
                    </a:cubicBezTo>
                    <a:cubicBezTo>
                      <a:pt x="483" y="823"/>
                      <a:pt x="483" y="823"/>
                      <a:pt x="483" y="823"/>
                    </a:cubicBezTo>
                    <a:cubicBezTo>
                      <a:pt x="478" y="820"/>
                      <a:pt x="476" y="813"/>
                      <a:pt x="479" y="807"/>
                    </a:cubicBezTo>
                    <a:cubicBezTo>
                      <a:pt x="482" y="802"/>
                      <a:pt x="489" y="800"/>
                      <a:pt x="494" y="803"/>
                    </a:cubicBezTo>
                    <a:cubicBezTo>
                      <a:pt x="524" y="819"/>
                      <a:pt x="524" y="819"/>
                      <a:pt x="524" y="819"/>
                    </a:cubicBezTo>
                    <a:cubicBezTo>
                      <a:pt x="529" y="822"/>
                      <a:pt x="531" y="829"/>
                      <a:pt x="528" y="835"/>
                    </a:cubicBezTo>
                    <a:cubicBezTo>
                      <a:pt x="526" y="839"/>
                      <a:pt x="522" y="841"/>
                      <a:pt x="518" y="841"/>
                    </a:cubicBezTo>
                    <a:close/>
                    <a:moveTo>
                      <a:pt x="1085" y="834"/>
                    </a:moveTo>
                    <a:cubicBezTo>
                      <a:pt x="1080" y="834"/>
                      <a:pt x="1076" y="831"/>
                      <a:pt x="1074" y="827"/>
                    </a:cubicBezTo>
                    <a:cubicBezTo>
                      <a:pt x="1070" y="817"/>
                      <a:pt x="1065" y="808"/>
                      <a:pt x="1059" y="799"/>
                    </a:cubicBezTo>
                    <a:cubicBezTo>
                      <a:pt x="1056" y="794"/>
                      <a:pt x="1057" y="787"/>
                      <a:pt x="1062" y="783"/>
                    </a:cubicBezTo>
                    <a:cubicBezTo>
                      <a:pt x="1068" y="780"/>
                      <a:pt x="1075" y="781"/>
                      <a:pt x="1078" y="786"/>
                    </a:cubicBezTo>
                    <a:cubicBezTo>
                      <a:pt x="1085" y="796"/>
                      <a:pt x="1091" y="807"/>
                      <a:pt x="1095" y="818"/>
                    </a:cubicBezTo>
                    <a:cubicBezTo>
                      <a:pt x="1098" y="824"/>
                      <a:pt x="1095" y="831"/>
                      <a:pt x="1089" y="833"/>
                    </a:cubicBezTo>
                    <a:cubicBezTo>
                      <a:pt x="1088" y="834"/>
                      <a:pt x="1086" y="834"/>
                      <a:pt x="1085" y="834"/>
                    </a:cubicBezTo>
                    <a:close/>
                    <a:moveTo>
                      <a:pt x="459" y="808"/>
                    </a:moveTo>
                    <a:cubicBezTo>
                      <a:pt x="457" y="808"/>
                      <a:pt x="455" y="807"/>
                      <a:pt x="453" y="806"/>
                    </a:cubicBezTo>
                    <a:cubicBezTo>
                      <a:pt x="424" y="790"/>
                      <a:pt x="424" y="790"/>
                      <a:pt x="424" y="790"/>
                    </a:cubicBezTo>
                    <a:cubicBezTo>
                      <a:pt x="418" y="787"/>
                      <a:pt x="416" y="780"/>
                      <a:pt x="419" y="775"/>
                    </a:cubicBezTo>
                    <a:cubicBezTo>
                      <a:pt x="422" y="769"/>
                      <a:pt x="429" y="767"/>
                      <a:pt x="435" y="770"/>
                    </a:cubicBezTo>
                    <a:cubicBezTo>
                      <a:pt x="464" y="787"/>
                      <a:pt x="464" y="787"/>
                      <a:pt x="464" y="787"/>
                    </a:cubicBezTo>
                    <a:cubicBezTo>
                      <a:pt x="470" y="790"/>
                      <a:pt x="472" y="797"/>
                      <a:pt x="469" y="802"/>
                    </a:cubicBezTo>
                    <a:cubicBezTo>
                      <a:pt x="467" y="806"/>
                      <a:pt x="463" y="808"/>
                      <a:pt x="459" y="808"/>
                    </a:cubicBezTo>
                    <a:close/>
                    <a:moveTo>
                      <a:pt x="1050" y="776"/>
                    </a:moveTo>
                    <a:cubicBezTo>
                      <a:pt x="1046" y="776"/>
                      <a:pt x="1042" y="774"/>
                      <a:pt x="1040" y="771"/>
                    </a:cubicBezTo>
                    <a:cubicBezTo>
                      <a:pt x="1021" y="743"/>
                      <a:pt x="1021" y="743"/>
                      <a:pt x="1021" y="743"/>
                    </a:cubicBezTo>
                    <a:cubicBezTo>
                      <a:pt x="1017" y="738"/>
                      <a:pt x="1019" y="731"/>
                      <a:pt x="1024" y="728"/>
                    </a:cubicBezTo>
                    <a:cubicBezTo>
                      <a:pt x="1029" y="724"/>
                      <a:pt x="1036" y="725"/>
                      <a:pt x="1040" y="731"/>
                    </a:cubicBezTo>
                    <a:cubicBezTo>
                      <a:pt x="1059" y="758"/>
                      <a:pt x="1059" y="758"/>
                      <a:pt x="1059" y="758"/>
                    </a:cubicBezTo>
                    <a:cubicBezTo>
                      <a:pt x="1062" y="764"/>
                      <a:pt x="1061" y="771"/>
                      <a:pt x="1056" y="774"/>
                    </a:cubicBezTo>
                    <a:cubicBezTo>
                      <a:pt x="1054" y="775"/>
                      <a:pt x="1052" y="776"/>
                      <a:pt x="1050" y="776"/>
                    </a:cubicBezTo>
                    <a:close/>
                    <a:moveTo>
                      <a:pt x="399" y="775"/>
                    </a:moveTo>
                    <a:cubicBezTo>
                      <a:pt x="398" y="775"/>
                      <a:pt x="396" y="775"/>
                      <a:pt x="394" y="774"/>
                    </a:cubicBezTo>
                    <a:cubicBezTo>
                      <a:pt x="364" y="757"/>
                      <a:pt x="364" y="757"/>
                      <a:pt x="364" y="757"/>
                    </a:cubicBezTo>
                    <a:cubicBezTo>
                      <a:pt x="359" y="754"/>
                      <a:pt x="357" y="747"/>
                      <a:pt x="360" y="742"/>
                    </a:cubicBezTo>
                    <a:cubicBezTo>
                      <a:pt x="363" y="736"/>
                      <a:pt x="370" y="734"/>
                      <a:pt x="375" y="738"/>
                    </a:cubicBezTo>
                    <a:cubicBezTo>
                      <a:pt x="405" y="754"/>
                      <a:pt x="405" y="754"/>
                      <a:pt x="405" y="754"/>
                    </a:cubicBezTo>
                    <a:cubicBezTo>
                      <a:pt x="410" y="757"/>
                      <a:pt x="412" y="764"/>
                      <a:pt x="409" y="769"/>
                    </a:cubicBezTo>
                    <a:cubicBezTo>
                      <a:pt x="407" y="773"/>
                      <a:pt x="403" y="775"/>
                      <a:pt x="399" y="775"/>
                    </a:cubicBezTo>
                    <a:close/>
                    <a:moveTo>
                      <a:pt x="340" y="742"/>
                    </a:moveTo>
                    <a:cubicBezTo>
                      <a:pt x="338" y="742"/>
                      <a:pt x="336" y="742"/>
                      <a:pt x="335" y="741"/>
                    </a:cubicBezTo>
                    <a:cubicBezTo>
                      <a:pt x="305" y="725"/>
                      <a:pt x="305" y="725"/>
                      <a:pt x="305" y="725"/>
                    </a:cubicBezTo>
                    <a:cubicBezTo>
                      <a:pt x="299" y="722"/>
                      <a:pt x="297" y="715"/>
                      <a:pt x="300" y="709"/>
                    </a:cubicBezTo>
                    <a:cubicBezTo>
                      <a:pt x="303" y="704"/>
                      <a:pt x="310" y="702"/>
                      <a:pt x="316" y="705"/>
                    </a:cubicBezTo>
                    <a:cubicBezTo>
                      <a:pt x="345" y="721"/>
                      <a:pt x="345" y="721"/>
                      <a:pt x="345" y="721"/>
                    </a:cubicBezTo>
                    <a:cubicBezTo>
                      <a:pt x="351" y="724"/>
                      <a:pt x="353" y="731"/>
                      <a:pt x="350" y="737"/>
                    </a:cubicBezTo>
                    <a:cubicBezTo>
                      <a:pt x="348" y="740"/>
                      <a:pt x="344" y="742"/>
                      <a:pt x="340" y="742"/>
                    </a:cubicBezTo>
                    <a:close/>
                    <a:moveTo>
                      <a:pt x="1011" y="720"/>
                    </a:moveTo>
                    <a:cubicBezTo>
                      <a:pt x="1007" y="720"/>
                      <a:pt x="1004" y="719"/>
                      <a:pt x="1002" y="716"/>
                    </a:cubicBezTo>
                    <a:cubicBezTo>
                      <a:pt x="982" y="688"/>
                      <a:pt x="982" y="688"/>
                      <a:pt x="982" y="688"/>
                    </a:cubicBezTo>
                    <a:cubicBezTo>
                      <a:pt x="979" y="683"/>
                      <a:pt x="980" y="676"/>
                      <a:pt x="985" y="672"/>
                    </a:cubicBezTo>
                    <a:cubicBezTo>
                      <a:pt x="990" y="668"/>
                      <a:pt x="998" y="670"/>
                      <a:pt x="1001" y="675"/>
                    </a:cubicBezTo>
                    <a:cubicBezTo>
                      <a:pt x="1020" y="703"/>
                      <a:pt x="1020" y="703"/>
                      <a:pt x="1020" y="703"/>
                    </a:cubicBezTo>
                    <a:cubicBezTo>
                      <a:pt x="1024" y="708"/>
                      <a:pt x="1023" y="715"/>
                      <a:pt x="1017" y="718"/>
                    </a:cubicBezTo>
                    <a:cubicBezTo>
                      <a:pt x="1015" y="720"/>
                      <a:pt x="1013" y="720"/>
                      <a:pt x="1011" y="720"/>
                    </a:cubicBezTo>
                    <a:close/>
                    <a:moveTo>
                      <a:pt x="281" y="710"/>
                    </a:moveTo>
                    <a:cubicBezTo>
                      <a:pt x="279" y="710"/>
                      <a:pt x="277" y="709"/>
                      <a:pt x="275" y="708"/>
                    </a:cubicBezTo>
                    <a:cubicBezTo>
                      <a:pt x="245" y="692"/>
                      <a:pt x="245" y="692"/>
                      <a:pt x="245" y="692"/>
                    </a:cubicBezTo>
                    <a:cubicBezTo>
                      <a:pt x="240" y="689"/>
                      <a:pt x="238" y="682"/>
                      <a:pt x="241" y="676"/>
                    </a:cubicBezTo>
                    <a:cubicBezTo>
                      <a:pt x="244" y="671"/>
                      <a:pt x="251" y="669"/>
                      <a:pt x="256" y="672"/>
                    </a:cubicBezTo>
                    <a:cubicBezTo>
                      <a:pt x="286" y="688"/>
                      <a:pt x="286" y="688"/>
                      <a:pt x="286" y="688"/>
                    </a:cubicBezTo>
                    <a:cubicBezTo>
                      <a:pt x="292" y="691"/>
                      <a:pt x="294" y="698"/>
                      <a:pt x="291" y="704"/>
                    </a:cubicBezTo>
                    <a:cubicBezTo>
                      <a:pt x="288" y="708"/>
                      <a:pt x="285" y="710"/>
                      <a:pt x="281" y="710"/>
                    </a:cubicBezTo>
                    <a:close/>
                    <a:moveTo>
                      <a:pt x="221" y="677"/>
                    </a:moveTo>
                    <a:cubicBezTo>
                      <a:pt x="219" y="677"/>
                      <a:pt x="217" y="676"/>
                      <a:pt x="216" y="676"/>
                    </a:cubicBezTo>
                    <a:cubicBezTo>
                      <a:pt x="186" y="659"/>
                      <a:pt x="186" y="659"/>
                      <a:pt x="186" y="659"/>
                    </a:cubicBezTo>
                    <a:cubicBezTo>
                      <a:pt x="181" y="656"/>
                      <a:pt x="179" y="649"/>
                      <a:pt x="182" y="644"/>
                    </a:cubicBezTo>
                    <a:cubicBezTo>
                      <a:pt x="185" y="638"/>
                      <a:pt x="191" y="636"/>
                      <a:pt x="197" y="639"/>
                    </a:cubicBezTo>
                    <a:cubicBezTo>
                      <a:pt x="227" y="656"/>
                      <a:pt x="227" y="656"/>
                      <a:pt x="227" y="656"/>
                    </a:cubicBezTo>
                    <a:cubicBezTo>
                      <a:pt x="232" y="659"/>
                      <a:pt x="234" y="666"/>
                      <a:pt x="231" y="671"/>
                    </a:cubicBezTo>
                    <a:cubicBezTo>
                      <a:pt x="229" y="675"/>
                      <a:pt x="225" y="677"/>
                      <a:pt x="221" y="677"/>
                    </a:cubicBezTo>
                    <a:close/>
                    <a:moveTo>
                      <a:pt x="973" y="665"/>
                    </a:moveTo>
                    <a:cubicBezTo>
                      <a:pt x="969" y="665"/>
                      <a:pt x="965" y="663"/>
                      <a:pt x="963" y="660"/>
                    </a:cubicBezTo>
                    <a:cubicBezTo>
                      <a:pt x="944" y="632"/>
                      <a:pt x="944" y="632"/>
                      <a:pt x="944" y="632"/>
                    </a:cubicBezTo>
                    <a:cubicBezTo>
                      <a:pt x="940" y="627"/>
                      <a:pt x="942" y="620"/>
                      <a:pt x="947" y="616"/>
                    </a:cubicBezTo>
                    <a:cubicBezTo>
                      <a:pt x="952" y="613"/>
                      <a:pt x="959" y="614"/>
                      <a:pt x="963" y="619"/>
                    </a:cubicBezTo>
                    <a:cubicBezTo>
                      <a:pt x="982" y="647"/>
                      <a:pt x="982" y="647"/>
                      <a:pt x="982" y="647"/>
                    </a:cubicBezTo>
                    <a:cubicBezTo>
                      <a:pt x="985" y="652"/>
                      <a:pt x="984" y="659"/>
                      <a:pt x="979" y="663"/>
                    </a:cubicBezTo>
                    <a:cubicBezTo>
                      <a:pt x="977" y="664"/>
                      <a:pt x="975" y="665"/>
                      <a:pt x="973" y="665"/>
                    </a:cubicBezTo>
                    <a:close/>
                    <a:moveTo>
                      <a:pt x="162" y="644"/>
                    </a:moveTo>
                    <a:cubicBezTo>
                      <a:pt x="160" y="644"/>
                      <a:pt x="158" y="644"/>
                      <a:pt x="156" y="643"/>
                    </a:cubicBezTo>
                    <a:cubicBezTo>
                      <a:pt x="127" y="626"/>
                      <a:pt x="127" y="626"/>
                      <a:pt x="127" y="626"/>
                    </a:cubicBezTo>
                    <a:cubicBezTo>
                      <a:pt x="121" y="623"/>
                      <a:pt x="119" y="616"/>
                      <a:pt x="122" y="611"/>
                    </a:cubicBezTo>
                    <a:cubicBezTo>
                      <a:pt x="125" y="605"/>
                      <a:pt x="132" y="604"/>
                      <a:pt x="138" y="607"/>
                    </a:cubicBezTo>
                    <a:cubicBezTo>
                      <a:pt x="167" y="623"/>
                      <a:pt x="167" y="623"/>
                      <a:pt x="167" y="623"/>
                    </a:cubicBezTo>
                    <a:cubicBezTo>
                      <a:pt x="173" y="626"/>
                      <a:pt x="175" y="633"/>
                      <a:pt x="172" y="638"/>
                    </a:cubicBezTo>
                    <a:cubicBezTo>
                      <a:pt x="170" y="642"/>
                      <a:pt x="166" y="644"/>
                      <a:pt x="162" y="644"/>
                    </a:cubicBezTo>
                    <a:close/>
                    <a:moveTo>
                      <a:pt x="102" y="611"/>
                    </a:moveTo>
                    <a:cubicBezTo>
                      <a:pt x="100" y="611"/>
                      <a:pt x="99" y="611"/>
                      <a:pt x="97" y="610"/>
                    </a:cubicBezTo>
                    <a:cubicBezTo>
                      <a:pt x="67" y="594"/>
                      <a:pt x="67" y="594"/>
                      <a:pt x="67" y="594"/>
                    </a:cubicBezTo>
                    <a:cubicBezTo>
                      <a:pt x="62" y="591"/>
                      <a:pt x="60" y="584"/>
                      <a:pt x="63" y="578"/>
                    </a:cubicBezTo>
                    <a:cubicBezTo>
                      <a:pt x="66" y="573"/>
                      <a:pt x="73" y="571"/>
                      <a:pt x="78" y="574"/>
                    </a:cubicBezTo>
                    <a:cubicBezTo>
                      <a:pt x="108" y="590"/>
                      <a:pt x="108" y="590"/>
                      <a:pt x="108" y="590"/>
                    </a:cubicBezTo>
                    <a:cubicBezTo>
                      <a:pt x="113" y="593"/>
                      <a:pt x="115" y="600"/>
                      <a:pt x="112" y="606"/>
                    </a:cubicBezTo>
                    <a:cubicBezTo>
                      <a:pt x="110" y="609"/>
                      <a:pt x="106" y="611"/>
                      <a:pt x="102" y="611"/>
                    </a:cubicBezTo>
                    <a:close/>
                    <a:moveTo>
                      <a:pt x="934" y="609"/>
                    </a:moveTo>
                    <a:cubicBezTo>
                      <a:pt x="930" y="609"/>
                      <a:pt x="927" y="607"/>
                      <a:pt x="925" y="604"/>
                    </a:cubicBezTo>
                    <a:cubicBezTo>
                      <a:pt x="905" y="576"/>
                      <a:pt x="905" y="576"/>
                      <a:pt x="905" y="576"/>
                    </a:cubicBezTo>
                    <a:cubicBezTo>
                      <a:pt x="902" y="571"/>
                      <a:pt x="903" y="564"/>
                      <a:pt x="908" y="561"/>
                    </a:cubicBezTo>
                    <a:cubicBezTo>
                      <a:pt x="913" y="557"/>
                      <a:pt x="921" y="558"/>
                      <a:pt x="924" y="563"/>
                    </a:cubicBezTo>
                    <a:cubicBezTo>
                      <a:pt x="943" y="591"/>
                      <a:pt x="943" y="591"/>
                      <a:pt x="943" y="591"/>
                    </a:cubicBezTo>
                    <a:cubicBezTo>
                      <a:pt x="947" y="596"/>
                      <a:pt x="946" y="604"/>
                      <a:pt x="940" y="607"/>
                    </a:cubicBezTo>
                    <a:cubicBezTo>
                      <a:pt x="938" y="608"/>
                      <a:pt x="936" y="609"/>
                      <a:pt x="934" y="609"/>
                    </a:cubicBezTo>
                    <a:close/>
                    <a:moveTo>
                      <a:pt x="43" y="579"/>
                    </a:moveTo>
                    <a:cubicBezTo>
                      <a:pt x="41" y="579"/>
                      <a:pt x="39" y="578"/>
                      <a:pt x="37" y="577"/>
                    </a:cubicBezTo>
                    <a:cubicBezTo>
                      <a:pt x="8" y="561"/>
                      <a:pt x="8" y="561"/>
                      <a:pt x="8" y="561"/>
                    </a:cubicBezTo>
                    <a:cubicBezTo>
                      <a:pt x="2" y="558"/>
                      <a:pt x="0" y="551"/>
                      <a:pt x="3" y="545"/>
                    </a:cubicBezTo>
                    <a:cubicBezTo>
                      <a:pt x="6" y="540"/>
                      <a:pt x="13" y="538"/>
                      <a:pt x="19" y="541"/>
                    </a:cubicBezTo>
                    <a:cubicBezTo>
                      <a:pt x="48" y="557"/>
                      <a:pt x="48" y="557"/>
                      <a:pt x="48" y="557"/>
                    </a:cubicBezTo>
                    <a:cubicBezTo>
                      <a:pt x="54" y="560"/>
                      <a:pt x="56" y="567"/>
                      <a:pt x="53" y="573"/>
                    </a:cubicBezTo>
                    <a:cubicBezTo>
                      <a:pt x="51" y="576"/>
                      <a:pt x="47" y="579"/>
                      <a:pt x="43" y="579"/>
                    </a:cubicBezTo>
                    <a:close/>
                    <a:moveTo>
                      <a:pt x="895" y="553"/>
                    </a:moveTo>
                    <a:cubicBezTo>
                      <a:pt x="892" y="553"/>
                      <a:pt x="888" y="552"/>
                      <a:pt x="886" y="549"/>
                    </a:cubicBezTo>
                    <a:cubicBezTo>
                      <a:pt x="867" y="521"/>
                      <a:pt x="867" y="521"/>
                      <a:pt x="867" y="521"/>
                    </a:cubicBezTo>
                    <a:cubicBezTo>
                      <a:pt x="863" y="516"/>
                      <a:pt x="865" y="508"/>
                      <a:pt x="870" y="505"/>
                    </a:cubicBezTo>
                    <a:cubicBezTo>
                      <a:pt x="875" y="501"/>
                      <a:pt x="882" y="503"/>
                      <a:pt x="886" y="508"/>
                    </a:cubicBezTo>
                    <a:cubicBezTo>
                      <a:pt x="905" y="536"/>
                      <a:pt x="905" y="536"/>
                      <a:pt x="905" y="536"/>
                    </a:cubicBezTo>
                    <a:cubicBezTo>
                      <a:pt x="908" y="541"/>
                      <a:pt x="907" y="548"/>
                      <a:pt x="902" y="551"/>
                    </a:cubicBezTo>
                    <a:cubicBezTo>
                      <a:pt x="900" y="553"/>
                      <a:pt x="898" y="553"/>
                      <a:pt x="895" y="553"/>
                    </a:cubicBezTo>
                    <a:close/>
                    <a:moveTo>
                      <a:pt x="857" y="498"/>
                    </a:moveTo>
                    <a:cubicBezTo>
                      <a:pt x="853" y="498"/>
                      <a:pt x="850" y="496"/>
                      <a:pt x="848" y="493"/>
                    </a:cubicBezTo>
                    <a:cubicBezTo>
                      <a:pt x="828" y="465"/>
                      <a:pt x="828" y="465"/>
                      <a:pt x="828" y="465"/>
                    </a:cubicBezTo>
                    <a:cubicBezTo>
                      <a:pt x="825" y="460"/>
                      <a:pt x="826" y="453"/>
                      <a:pt x="831" y="449"/>
                    </a:cubicBezTo>
                    <a:cubicBezTo>
                      <a:pt x="836" y="446"/>
                      <a:pt x="843" y="447"/>
                      <a:pt x="847" y="452"/>
                    </a:cubicBezTo>
                    <a:cubicBezTo>
                      <a:pt x="866" y="480"/>
                      <a:pt x="866" y="480"/>
                      <a:pt x="866" y="480"/>
                    </a:cubicBezTo>
                    <a:cubicBezTo>
                      <a:pt x="870" y="485"/>
                      <a:pt x="869" y="492"/>
                      <a:pt x="863" y="496"/>
                    </a:cubicBezTo>
                    <a:cubicBezTo>
                      <a:pt x="861" y="497"/>
                      <a:pt x="859" y="498"/>
                      <a:pt x="857" y="498"/>
                    </a:cubicBezTo>
                    <a:close/>
                    <a:moveTo>
                      <a:pt x="818" y="442"/>
                    </a:moveTo>
                    <a:cubicBezTo>
                      <a:pt x="815" y="442"/>
                      <a:pt x="811" y="440"/>
                      <a:pt x="809" y="437"/>
                    </a:cubicBezTo>
                    <a:cubicBezTo>
                      <a:pt x="790" y="409"/>
                      <a:pt x="790" y="409"/>
                      <a:pt x="790" y="409"/>
                    </a:cubicBezTo>
                    <a:cubicBezTo>
                      <a:pt x="786" y="404"/>
                      <a:pt x="788" y="397"/>
                      <a:pt x="793" y="394"/>
                    </a:cubicBezTo>
                    <a:cubicBezTo>
                      <a:pt x="798" y="390"/>
                      <a:pt x="805" y="391"/>
                      <a:pt x="809" y="396"/>
                    </a:cubicBezTo>
                    <a:cubicBezTo>
                      <a:pt x="828" y="424"/>
                      <a:pt x="828" y="424"/>
                      <a:pt x="828" y="424"/>
                    </a:cubicBezTo>
                    <a:cubicBezTo>
                      <a:pt x="831" y="429"/>
                      <a:pt x="830" y="436"/>
                      <a:pt x="825" y="440"/>
                    </a:cubicBezTo>
                    <a:cubicBezTo>
                      <a:pt x="823" y="441"/>
                      <a:pt x="821" y="442"/>
                      <a:pt x="818" y="442"/>
                    </a:cubicBezTo>
                    <a:close/>
                    <a:moveTo>
                      <a:pt x="780" y="386"/>
                    </a:moveTo>
                    <a:cubicBezTo>
                      <a:pt x="776" y="386"/>
                      <a:pt x="773" y="385"/>
                      <a:pt x="771" y="381"/>
                    </a:cubicBezTo>
                    <a:cubicBezTo>
                      <a:pt x="751" y="354"/>
                      <a:pt x="751" y="354"/>
                      <a:pt x="751" y="354"/>
                    </a:cubicBezTo>
                    <a:cubicBezTo>
                      <a:pt x="748" y="348"/>
                      <a:pt x="749" y="341"/>
                      <a:pt x="754" y="338"/>
                    </a:cubicBezTo>
                    <a:cubicBezTo>
                      <a:pt x="759" y="334"/>
                      <a:pt x="766" y="336"/>
                      <a:pt x="770" y="341"/>
                    </a:cubicBezTo>
                    <a:cubicBezTo>
                      <a:pt x="789" y="369"/>
                      <a:pt x="789" y="369"/>
                      <a:pt x="789" y="369"/>
                    </a:cubicBezTo>
                    <a:cubicBezTo>
                      <a:pt x="793" y="374"/>
                      <a:pt x="792" y="381"/>
                      <a:pt x="786" y="384"/>
                    </a:cubicBezTo>
                    <a:cubicBezTo>
                      <a:pt x="784" y="386"/>
                      <a:pt x="782" y="386"/>
                      <a:pt x="780" y="386"/>
                    </a:cubicBezTo>
                    <a:close/>
                    <a:moveTo>
                      <a:pt x="741" y="331"/>
                    </a:moveTo>
                    <a:cubicBezTo>
                      <a:pt x="738" y="331"/>
                      <a:pt x="734" y="329"/>
                      <a:pt x="732" y="326"/>
                    </a:cubicBezTo>
                    <a:cubicBezTo>
                      <a:pt x="713" y="298"/>
                      <a:pt x="713" y="298"/>
                      <a:pt x="713" y="298"/>
                    </a:cubicBezTo>
                    <a:cubicBezTo>
                      <a:pt x="709" y="293"/>
                      <a:pt x="711" y="286"/>
                      <a:pt x="716" y="282"/>
                    </a:cubicBezTo>
                    <a:cubicBezTo>
                      <a:pt x="721" y="279"/>
                      <a:pt x="728" y="280"/>
                      <a:pt x="732" y="285"/>
                    </a:cubicBezTo>
                    <a:cubicBezTo>
                      <a:pt x="751" y="313"/>
                      <a:pt x="751" y="313"/>
                      <a:pt x="751" y="313"/>
                    </a:cubicBezTo>
                    <a:cubicBezTo>
                      <a:pt x="754" y="318"/>
                      <a:pt x="753" y="325"/>
                      <a:pt x="748" y="329"/>
                    </a:cubicBezTo>
                    <a:cubicBezTo>
                      <a:pt x="746" y="330"/>
                      <a:pt x="744" y="331"/>
                      <a:pt x="741" y="331"/>
                    </a:cubicBezTo>
                    <a:close/>
                    <a:moveTo>
                      <a:pt x="703" y="275"/>
                    </a:moveTo>
                    <a:cubicBezTo>
                      <a:pt x="699" y="275"/>
                      <a:pt x="696" y="273"/>
                      <a:pt x="694" y="270"/>
                    </a:cubicBezTo>
                    <a:cubicBezTo>
                      <a:pt x="674" y="242"/>
                      <a:pt x="674" y="242"/>
                      <a:pt x="674" y="242"/>
                    </a:cubicBezTo>
                    <a:cubicBezTo>
                      <a:pt x="671" y="237"/>
                      <a:pt x="672" y="230"/>
                      <a:pt x="677" y="227"/>
                    </a:cubicBezTo>
                    <a:cubicBezTo>
                      <a:pt x="682" y="223"/>
                      <a:pt x="689" y="224"/>
                      <a:pt x="693" y="229"/>
                    </a:cubicBezTo>
                    <a:cubicBezTo>
                      <a:pt x="712" y="257"/>
                      <a:pt x="712" y="257"/>
                      <a:pt x="712" y="257"/>
                    </a:cubicBezTo>
                    <a:cubicBezTo>
                      <a:pt x="716" y="262"/>
                      <a:pt x="715" y="269"/>
                      <a:pt x="709" y="273"/>
                    </a:cubicBezTo>
                    <a:cubicBezTo>
                      <a:pt x="707" y="274"/>
                      <a:pt x="705" y="275"/>
                      <a:pt x="703" y="275"/>
                    </a:cubicBezTo>
                    <a:close/>
                    <a:moveTo>
                      <a:pt x="664" y="219"/>
                    </a:moveTo>
                    <a:cubicBezTo>
                      <a:pt x="661" y="219"/>
                      <a:pt x="657" y="218"/>
                      <a:pt x="655" y="214"/>
                    </a:cubicBezTo>
                    <a:cubicBezTo>
                      <a:pt x="636" y="187"/>
                      <a:pt x="636" y="187"/>
                      <a:pt x="636" y="187"/>
                    </a:cubicBezTo>
                    <a:cubicBezTo>
                      <a:pt x="632" y="181"/>
                      <a:pt x="634" y="174"/>
                      <a:pt x="639" y="171"/>
                    </a:cubicBezTo>
                    <a:cubicBezTo>
                      <a:pt x="644" y="167"/>
                      <a:pt x="651" y="169"/>
                      <a:pt x="655" y="174"/>
                    </a:cubicBezTo>
                    <a:cubicBezTo>
                      <a:pt x="674" y="202"/>
                      <a:pt x="674" y="202"/>
                      <a:pt x="674" y="202"/>
                    </a:cubicBezTo>
                    <a:cubicBezTo>
                      <a:pt x="677" y="207"/>
                      <a:pt x="676" y="214"/>
                      <a:pt x="671" y="217"/>
                    </a:cubicBezTo>
                    <a:cubicBezTo>
                      <a:pt x="669" y="219"/>
                      <a:pt x="667" y="219"/>
                      <a:pt x="664" y="219"/>
                    </a:cubicBezTo>
                    <a:close/>
                    <a:moveTo>
                      <a:pt x="626" y="164"/>
                    </a:moveTo>
                    <a:cubicBezTo>
                      <a:pt x="622" y="164"/>
                      <a:pt x="619" y="162"/>
                      <a:pt x="617" y="159"/>
                    </a:cubicBezTo>
                    <a:cubicBezTo>
                      <a:pt x="597" y="131"/>
                      <a:pt x="597" y="131"/>
                      <a:pt x="597" y="131"/>
                    </a:cubicBezTo>
                    <a:cubicBezTo>
                      <a:pt x="594" y="126"/>
                      <a:pt x="595" y="119"/>
                      <a:pt x="600" y="115"/>
                    </a:cubicBezTo>
                    <a:cubicBezTo>
                      <a:pt x="605" y="112"/>
                      <a:pt x="612" y="113"/>
                      <a:pt x="616" y="118"/>
                    </a:cubicBezTo>
                    <a:cubicBezTo>
                      <a:pt x="635" y="146"/>
                      <a:pt x="635" y="146"/>
                      <a:pt x="635" y="146"/>
                    </a:cubicBezTo>
                    <a:cubicBezTo>
                      <a:pt x="639" y="151"/>
                      <a:pt x="638" y="158"/>
                      <a:pt x="632" y="162"/>
                    </a:cubicBezTo>
                    <a:cubicBezTo>
                      <a:pt x="630" y="163"/>
                      <a:pt x="628" y="164"/>
                      <a:pt x="626" y="164"/>
                    </a:cubicBezTo>
                    <a:close/>
                    <a:moveTo>
                      <a:pt x="587" y="108"/>
                    </a:moveTo>
                    <a:cubicBezTo>
                      <a:pt x="584" y="108"/>
                      <a:pt x="580" y="106"/>
                      <a:pt x="578" y="103"/>
                    </a:cubicBezTo>
                    <a:cubicBezTo>
                      <a:pt x="559" y="75"/>
                      <a:pt x="559" y="75"/>
                      <a:pt x="559" y="75"/>
                    </a:cubicBezTo>
                    <a:cubicBezTo>
                      <a:pt x="555" y="70"/>
                      <a:pt x="557" y="63"/>
                      <a:pt x="562" y="59"/>
                    </a:cubicBezTo>
                    <a:cubicBezTo>
                      <a:pt x="567" y="56"/>
                      <a:pt x="574" y="57"/>
                      <a:pt x="578" y="62"/>
                    </a:cubicBezTo>
                    <a:cubicBezTo>
                      <a:pt x="597" y="90"/>
                      <a:pt x="597" y="90"/>
                      <a:pt x="597" y="90"/>
                    </a:cubicBezTo>
                    <a:cubicBezTo>
                      <a:pt x="600" y="95"/>
                      <a:pt x="599" y="102"/>
                      <a:pt x="594" y="106"/>
                    </a:cubicBezTo>
                    <a:cubicBezTo>
                      <a:pt x="592" y="107"/>
                      <a:pt x="590" y="108"/>
                      <a:pt x="587" y="108"/>
                    </a:cubicBezTo>
                    <a:close/>
                    <a:moveTo>
                      <a:pt x="549" y="52"/>
                    </a:moveTo>
                    <a:cubicBezTo>
                      <a:pt x="545" y="52"/>
                      <a:pt x="542" y="51"/>
                      <a:pt x="540" y="47"/>
                    </a:cubicBezTo>
                    <a:cubicBezTo>
                      <a:pt x="520" y="20"/>
                      <a:pt x="520" y="20"/>
                      <a:pt x="520" y="20"/>
                    </a:cubicBezTo>
                    <a:cubicBezTo>
                      <a:pt x="517" y="14"/>
                      <a:pt x="518" y="7"/>
                      <a:pt x="523" y="4"/>
                    </a:cubicBezTo>
                    <a:cubicBezTo>
                      <a:pt x="528" y="0"/>
                      <a:pt x="535" y="2"/>
                      <a:pt x="539" y="7"/>
                    </a:cubicBezTo>
                    <a:cubicBezTo>
                      <a:pt x="558" y="35"/>
                      <a:pt x="558" y="35"/>
                      <a:pt x="558" y="35"/>
                    </a:cubicBezTo>
                    <a:cubicBezTo>
                      <a:pt x="562" y="40"/>
                      <a:pt x="561" y="47"/>
                      <a:pt x="555" y="50"/>
                    </a:cubicBezTo>
                    <a:cubicBezTo>
                      <a:pt x="553" y="52"/>
                      <a:pt x="551" y="52"/>
                      <a:pt x="549" y="52"/>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70" name="iŝļîḋè"/>
              <p:cNvSpPr/>
              <p:nvPr/>
            </p:nvSpPr>
            <p:spPr bwMode="auto">
              <a:xfrm>
                <a:off x="821" y="1974"/>
                <a:ext cx="65" cy="51"/>
              </a:xfrm>
              <a:custGeom>
                <a:avLst/>
                <a:gdLst/>
                <a:ahLst/>
                <a:cxnLst>
                  <a:cxn ang="0">
                    <a:pos x="42" y="42"/>
                  </a:cxn>
                  <a:cxn ang="0">
                    <a:pos x="36" y="41"/>
                  </a:cxn>
                  <a:cxn ang="0">
                    <a:pos x="24" y="34"/>
                  </a:cxn>
                  <a:cxn ang="0">
                    <a:pos x="21" y="32"/>
                  </a:cxn>
                  <a:cxn ang="0">
                    <a:pos x="19" y="31"/>
                  </a:cxn>
                  <a:cxn ang="0">
                    <a:pos x="6" y="23"/>
                  </a:cxn>
                  <a:cxn ang="0">
                    <a:pos x="3" y="7"/>
                  </a:cxn>
                  <a:cxn ang="0">
                    <a:pos x="19" y="4"/>
                  </a:cxn>
                  <a:cxn ang="0">
                    <a:pos x="33" y="13"/>
                  </a:cxn>
                  <a:cxn ang="0">
                    <a:pos x="34" y="13"/>
                  </a:cxn>
                  <a:cxn ang="0">
                    <a:pos x="36" y="14"/>
                  </a:cxn>
                  <a:cxn ang="0">
                    <a:pos x="47" y="21"/>
                  </a:cxn>
                  <a:cxn ang="0">
                    <a:pos x="52" y="36"/>
                  </a:cxn>
                  <a:cxn ang="0">
                    <a:pos x="42" y="42"/>
                  </a:cxn>
                </a:cxnLst>
                <a:rect l="0" t="0" r="r" b="b"/>
                <a:pathLst>
                  <a:path w="55" h="42">
                    <a:moveTo>
                      <a:pt x="42" y="42"/>
                    </a:moveTo>
                    <a:cubicBezTo>
                      <a:pt x="40" y="42"/>
                      <a:pt x="38" y="42"/>
                      <a:pt x="36" y="41"/>
                    </a:cubicBezTo>
                    <a:cubicBezTo>
                      <a:pt x="32" y="39"/>
                      <a:pt x="28" y="36"/>
                      <a:pt x="24" y="34"/>
                    </a:cubicBezTo>
                    <a:cubicBezTo>
                      <a:pt x="21" y="32"/>
                      <a:pt x="21" y="32"/>
                      <a:pt x="21" y="32"/>
                    </a:cubicBezTo>
                    <a:cubicBezTo>
                      <a:pt x="21" y="32"/>
                      <a:pt x="20" y="31"/>
                      <a:pt x="19" y="31"/>
                    </a:cubicBezTo>
                    <a:cubicBezTo>
                      <a:pt x="15" y="28"/>
                      <a:pt x="11" y="25"/>
                      <a:pt x="6" y="23"/>
                    </a:cubicBezTo>
                    <a:cubicBezTo>
                      <a:pt x="1" y="19"/>
                      <a:pt x="0" y="12"/>
                      <a:pt x="3" y="7"/>
                    </a:cubicBezTo>
                    <a:cubicBezTo>
                      <a:pt x="7" y="2"/>
                      <a:pt x="14" y="0"/>
                      <a:pt x="19" y="4"/>
                    </a:cubicBezTo>
                    <a:cubicBezTo>
                      <a:pt x="24" y="7"/>
                      <a:pt x="28" y="10"/>
                      <a:pt x="33" y="13"/>
                    </a:cubicBezTo>
                    <a:cubicBezTo>
                      <a:pt x="33" y="13"/>
                      <a:pt x="34" y="13"/>
                      <a:pt x="34" y="13"/>
                    </a:cubicBezTo>
                    <a:cubicBezTo>
                      <a:pt x="36" y="14"/>
                      <a:pt x="36" y="14"/>
                      <a:pt x="36" y="14"/>
                    </a:cubicBezTo>
                    <a:cubicBezTo>
                      <a:pt x="40" y="17"/>
                      <a:pt x="43" y="19"/>
                      <a:pt x="47" y="21"/>
                    </a:cubicBezTo>
                    <a:cubicBezTo>
                      <a:pt x="53" y="24"/>
                      <a:pt x="55" y="31"/>
                      <a:pt x="52" y="36"/>
                    </a:cubicBezTo>
                    <a:cubicBezTo>
                      <a:pt x="49" y="40"/>
                      <a:pt x="46" y="42"/>
                      <a:pt x="42" y="42"/>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1" name="isļîḑê"/>
              <p:cNvSpPr/>
              <p:nvPr/>
            </p:nvSpPr>
            <p:spPr bwMode="auto">
              <a:xfrm>
                <a:off x="613" y="1113"/>
                <a:ext cx="853" cy="867"/>
              </a:xfrm>
              <a:custGeom>
                <a:avLst/>
                <a:gdLst/>
                <a:ahLst/>
                <a:cxnLst>
                  <a:cxn ang="0">
                    <a:pos x="133" y="704"/>
                  </a:cxn>
                  <a:cxn ang="0">
                    <a:pos x="141" y="681"/>
                  </a:cxn>
                  <a:cxn ang="0">
                    <a:pos x="168" y="718"/>
                  </a:cxn>
                  <a:cxn ang="0">
                    <a:pos x="102" y="673"/>
                  </a:cxn>
                  <a:cxn ang="0">
                    <a:pos x="99" y="633"/>
                  </a:cxn>
                  <a:cxn ang="0">
                    <a:pos x="110" y="677"/>
                  </a:cxn>
                  <a:cxn ang="0">
                    <a:pos x="44" y="588"/>
                  </a:cxn>
                  <a:cxn ang="0">
                    <a:pos x="80" y="606"/>
                  </a:cxn>
                  <a:cxn ang="0">
                    <a:pos x="40" y="564"/>
                  </a:cxn>
                  <a:cxn ang="0">
                    <a:pos x="26" y="510"/>
                  </a:cxn>
                  <a:cxn ang="0">
                    <a:pos x="45" y="563"/>
                  </a:cxn>
                  <a:cxn ang="0">
                    <a:pos x="10" y="491"/>
                  </a:cxn>
                  <a:cxn ang="0">
                    <a:pos x="26" y="454"/>
                  </a:cxn>
                  <a:cxn ang="0">
                    <a:pos x="21" y="500"/>
                  </a:cxn>
                  <a:cxn ang="0">
                    <a:pos x="0" y="404"/>
                  </a:cxn>
                  <a:cxn ang="0">
                    <a:pos x="23" y="390"/>
                  </a:cxn>
                  <a:cxn ang="0">
                    <a:pos x="13" y="434"/>
                  </a:cxn>
                  <a:cxn ang="0">
                    <a:pos x="13" y="367"/>
                  </a:cxn>
                  <a:cxn ang="0">
                    <a:pos x="22" y="312"/>
                  </a:cxn>
                  <a:cxn ang="0">
                    <a:pos x="15" y="367"/>
                  </a:cxn>
                  <a:cxn ang="0">
                    <a:pos x="18" y="287"/>
                  </a:cxn>
                  <a:cxn ang="0">
                    <a:pos x="50" y="263"/>
                  </a:cxn>
                  <a:cxn ang="0">
                    <a:pos x="53" y="240"/>
                  </a:cxn>
                  <a:cxn ang="0">
                    <a:pos x="60" y="193"/>
                  </a:cxn>
                  <a:cxn ang="0">
                    <a:pos x="63" y="234"/>
                  </a:cxn>
                  <a:cxn ang="0">
                    <a:pos x="81" y="181"/>
                  </a:cxn>
                  <a:cxn ang="0">
                    <a:pos x="116" y="137"/>
                  </a:cxn>
                  <a:cxn ang="0">
                    <a:pos x="88" y="183"/>
                  </a:cxn>
                  <a:cxn ang="0">
                    <a:pos x="668" y="128"/>
                  </a:cxn>
                  <a:cxn ang="0">
                    <a:pos x="707" y="137"/>
                  </a:cxn>
                  <a:cxn ang="0">
                    <a:pos x="132" y="133"/>
                  </a:cxn>
                  <a:cxn ang="0">
                    <a:pos x="149" y="90"/>
                  </a:cxn>
                  <a:cxn ang="0">
                    <a:pos x="140" y="130"/>
                  </a:cxn>
                  <a:cxn ang="0">
                    <a:pos x="643" y="107"/>
                  </a:cxn>
                  <a:cxn ang="0">
                    <a:pos x="630" y="69"/>
                  </a:cxn>
                  <a:cxn ang="0">
                    <a:pos x="650" y="109"/>
                  </a:cxn>
                  <a:cxn ang="0">
                    <a:pos x="177" y="70"/>
                  </a:cxn>
                  <a:cxn ang="0">
                    <a:pos x="217" y="71"/>
                  </a:cxn>
                  <a:cxn ang="0">
                    <a:pos x="595" y="72"/>
                  </a:cxn>
                  <a:cxn ang="0">
                    <a:pos x="555" y="41"/>
                  </a:cxn>
                  <a:cxn ang="0">
                    <a:pos x="605" y="66"/>
                  </a:cxn>
                  <a:cxn ang="0">
                    <a:pos x="231" y="51"/>
                  </a:cxn>
                  <a:cxn ang="0">
                    <a:pos x="283" y="30"/>
                  </a:cxn>
                  <a:cxn ang="0">
                    <a:pos x="241" y="58"/>
                  </a:cxn>
                  <a:cxn ang="0">
                    <a:pos x="500" y="34"/>
                  </a:cxn>
                  <a:cxn ang="0">
                    <a:pos x="538" y="23"/>
                  </a:cxn>
                  <a:cxn ang="0">
                    <a:pos x="304" y="35"/>
                  </a:cxn>
                  <a:cxn ang="0">
                    <a:pos x="335" y="6"/>
                  </a:cxn>
                  <a:cxn ang="0">
                    <a:pos x="307" y="35"/>
                  </a:cxn>
                  <a:cxn ang="0">
                    <a:pos x="468" y="28"/>
                  </a:cxn>
                  <a:cxn ang="0">
                    <a:pos x="438" y="1"/>
                  </a:cxn>
                  <a:cxn ang="0">
                    <a:pos x="470" y="28"/>
                  </a:cxn>
                  <a:cxn ang="0">
                    <a:pos x="369" y="1"/>
                  </a:cxn>
                  <a:cxn ang="0">
                    <a:pos x="415" y="11"/>
                  </a:cxn>
                  <a:cxn ang="0">
                    <a:pos x="370" y="24"/>
                  </a:cxn>
                </a:cxnLst>
                <a:rect l="0" t="0" r="r" b="b"/>
                <a:pathLst>
                  <a:path w="711" h="723">
                    <a:moveTo>
                      <a:pt x="159" y="723"/>
                    </a:moveTo>
                    <a:cubicBezTo>
                      <a:pt x="156" y="723"/>
                      <a:pt x="154" y="722"/>
                      <a:pt x="152" y="720"/>
                    </a:cubicBezTo>
                    <a:cubicBezTo>
                      <a:pt x="145" y="715"/>
                      <a:pt x="139" y="709"/>
                      <a:pt x="133" y="704"/>
                    </a:cubicBezTo>
                    <a:cubicBezTo>
                      <a:pt x="130" y="702"/>
                      <a:pt x="128" y="700"/>
                      <a:pt x="126" y="698"/>
                    </a:cubicBezTo>
                    <a:cubicBezTo>
                      <a:pt x="121" y="693"/>
                      <a:pt x="121" y="686"/>
                      <a:pt x="125" y="681"/>
                    </a:cubicBezTo>
                    <a:cubicBezTo>
                      <a:pt x="130" y="677"/>
                      <a:pt x="137" y="677"/>
                      <a:pt x="141" y="681"/>
                    </a:cubicBezTo>
                    <a:cubicBezTo>
                      <a:pt x="144" y="683"/>
                      <a:pt x="146" y="685"/>
                      <a:pt x="148" y="687"/>
                    </a:cubicBezTo>
                    <a:cubicBezTo>
                      <a:pt x="154" y="692"/>
                      <a:pt x="160" y="698"/>
                      <a:pt x="166" y="702"/>
                    </a:cubicBezTo>
                    <a:cubicBezTo>
                      <a:pt x="171" y="706"/>
                      <a:pt x="172" y="714"/>
                      <a:pt x="168" y="718"/>
                    </a:cubicBezTo>
                    <a:cubicBezTo>
                      <a:pt x="165" y="721"/>
                      <a:pt x="162" y="723"/>
                      <a:pt x="159" y="723"/>
                    </a:cubicBezTo>
                    <a:close/>
                    <a:moveTo>
                      <a:pt x="110" y="677"/>
                    </a:moveTo>
                    <a:cubicBezTo>
                      <a:pt x="107" y="677"/>
                      <a:pt x="104" y="675"/>
                      <a:pt x="102" y="673"/>
                    </a:cubicBezTo>
                    <a:cubicBezTo>
                      <a:pt x="94" y="664"/>
                      <a:pt x="87" y="655"/>
                      <a:pt x="80" y="646"/>
                    </a:cubicBezTo>
                    <a:cubicBezTo>
                      <a:pt x="77" y="641"/>
                      <a:pt x="78" y="634"/>
                      <a:pt x="83" y="630"/>
                    </a:cubicBezTo>
                    <a:cubicBezTo>
                      <a:pt x="88" y="627"/>
                      <a:pt x="95" y="628"/>
                      <a:pt x="99" y="633"/>
                    </a:cubicBezTo>
                    <a:cubicBezTo>
                      <a:pt x="105" y="641"/>
                      <a:pt x="112" y="650"/>
                      <a:pt x="119" y="658"/>
                    </a:cubicBezTo>
                    <a:cubicBezTo>
                      <a:pt x="123" y="662"/>
                      <a:pt x="123" y="670"/>
                      <a:pt x="118" y="674"/>
                    </a:cubicBezTo>
                    <a:cubicBezTo>
                      <a:pt x="116" y="676"/>
                      <a:pt x="113" y="677"/>
                      <a:pt x="110" y="677"/>
                    </a:cubicBezTo>
                    <a:close/>
                    <a:moveTo>
                      <a:pt x="71" y="623"/>
                    </a:moveTo>
                    <a:cubicBezTo>
                      <a:pt x="67" y="623"/>
                      <a:pt x="63" y="621"/>
                      <a:pt x="61" y="618"/>
                    </a:cubicBezTo>
                    <a:cubicBezTo>
                      <a:pt x="55" y="608"/>
                      <a:pt x="49" y="598"/>
                      <a:pt x="44" y="588"/>
                    </a:cubicBezTo>
                    <a:cubicBezTo>
                      <a:pt x="41" y="582"/>
                      <a:pt x="44" y="575"/>
                      <a:pt x="49" y="573"/>
                    </a:cubicBezTo>
                    <a:cubicBezTo>
                      <a:pt x="55" y="570"/>
                      <a:pt x="62" y="572"/>
                      <a:pt x="64" y="578"/>
                    </a:cubicBezTo>
                    <a:cubicBezTo>
                      <a:pt x="69" y="587"/>
                      <a:pt x="75" y="597"/>
                      <a:pt x="80" y="606"/>
                    </a:cubicBezTo>
                    <a:cubicBezTo>
                      <a:pt x="84" y="611"/>
                      <a:pt x="82" y="618"/>
                      <a:pt x="77" y="621"/>
                    </a:cubicBezTo>
                    <a:cubicBezTo>
                      <a:pt x="75" y="623"/>
                      <a:pt x="73" y="623"/>
                      <a:pt x="71" y="623"/>
                    </a:cubicBezTo>
                    <a:close/>
                    <a:moveTo>
                      <a:pt x="40" y="564"/>
                    </a:moveTo>
                    <a:cubicBezTo>
                      <a:pt x="36" y="564"/>
                      <a:pt x="32" y="561"/>
                      <a:pt x="30" y="557"/>
                    </a:cubicBezTo>
                    <a:cubicBezTo>
                      <a:pt x="26" y="546"/>
                      <a:pt x="22" y="535"/>
                      <a:pt x="18" y="524"/>
                    </a:cubicBezTo>
                    <a:cubicBezTo>
                      <a:pt x="17" y="518"/>
                      <a:pt x="20" y="512"/>
                      <a:pt x="26" y="510"/>
                    </a:cubicBezTo>
                    <a:cubicBezTo>
                      <a:pt x="32" y="508"/>
                      <a:pt x="38" y="512"/>
                      <a:pt x="40" y="518"/>
                    </a:cubicBezTo>
                    <a:cubicBezTo>
                      <a:pt x="43" y="528"/>
                      <a:pt x="47" y="538"/>
                      <a:pt x="51" y="548"/>
                    </a:cubicBezTo>
                    <a:cubicBezTo>
                      <a:pt x="53" y="554"/>
                      <a:pt x="50" y="560"/>
                      <a:pt x="45" y="563"/>
                    </a:cubicBezTo>
                    <a:cubicBezTo>
                      <a:pt x="43" y="563"/>
                      <a:pt x="42" y="564"/>
                      <a:pt x="40" y="564"/>
                    </a:cubicBezTo>
                    <a:close/>
                    <a:moveTo>
                      <a:pt x="21" y="500"/>
                    </a:moveTo>
                    <a:cubicBezTo>
                      <a:pt x="15" y="500"/>
                      <a:pt x="11" y="496"/>
                      <a:pt x="10" y="491"/>
                    </a:cubicBezTo>
                    <a:cubicBezTo>
                      <a:pt x="7" y="480"/>
                      <a:pt x="5" y="469"/>
                      <a:pt x="4" y="457"/>
                    </a:cubicBezTo>
                    <a:cubicBezTo>
                      <a:pt x="3" y="451"/>
                      <a:pt x="7" y="445"/>
                      <a:pt x="14" y="445"/>
                    </a:cubicBezTo>
                    <a:cubicBezTo>
                      <a:pt x="20" y="444"/>
                      <a:pt x="25" y="448"/>
                      <a:pt x="26" y="454"/>
                    </a:cubicBezTo>
                    <a:cubicBezTo>
                      <a:pt x="28" y="465"/>
                      <a:pt x="30" y="476"/>
                      <a:pt x="32" y="486"/>
                    </a:cubicBezTo>
                    <a:cubicBezTo>
                      <a:pt x="33" y="492"/>
                      <a:pt x="29" y="498"/>
                      <a:pt x="23" y="500"/>
                    </a:cubicBezTo>
                    <a:cubicBezTo>
                      <a:pt x="22" y="500"/>
                      <a:pt x="22" y="500"/>
                      <a:pt x="21" y="500"/>
                    </a:cubicBezTo>
                    <a:close/>
                    <a:moveTo>
                      <a:pt x="12" y="434"/>
                    </a:moveTo>
                    <a:cubicBezTo>
                      <a:pt x="6" y="434"/>
                      <a:pt x="1" y="429"/>
                      <a:pt x="1" y="423"/>
                    </a:cubicBezTo>
                    <a:cubicBezTo>
                      <a:pt x="1" y="417"/>
                      <a:pt x="0" y="411"/>
                      <a:pt x="0" y="404"/>
                    </a:cubicBezTo>
                    <a:cubicBezTo>
                      <a:pt x="0" y="399"/>
                      <a:pt x="0" y="394"/>
                      <a:pt x="1" y="389"/>
                    </a:cubicBezTo>
                    <a:cubicBezTo>
                      <a:pt x="1" y="382"/>
                      <a:pt x="6" y="378"/>
                      <a:pt x="12" y="378"/>
                    </a:cubicBezTo>
                    <a:cubicBezTo>
                      <a:pt x="19" y="378"/>
                      <a:pt x="24" y="383"/>
                      <a:pt x="23" y="390"/>
                    </a:cubicBezTo>
                    <a:cubicBezTo>
                      <a:pt x="23" y="394"/>
                      <a:pt x="23" y="399"/>
                      <a:pt x="23" y="404"/>
                    </a:cubicBezTo>
                    <a:cubicBezTo>
                      <a:pt x="23" y="410"/>
                      <a:pt x="23" y="416"/>
                      <a:pt x="23" y="422"/>
                    </a:cubicBezTo>
                    <a:cubicBezTo>
                      <a:pt x="24" y="428"/>
                      <a:pt x="19" y="434"/>
                      <a:pt x="13" y="434"/>
                    </a:cubicBezTo>
                    <a:cubicBezTo>
                      <a:pt x="12" y="434"/>
                      <a:pt x="12" y="434"/>
                      <a:pt x="12" y="434"/>
                    </a:cubicBezTo>
                    <a:close/>
                    <a:moveTo>
                      <a:pt x="15" y="367"/>
                    </a:moveTo>
                    <a:cubicBezTo>
                      <a:pt x="14" y="367"/>
                      <a:pt x="14" y="367"/>
                      <a:pt x="13" y="367"/>
                    </a:cubicBezTo>
                    <a:cubicBezTo>
                      <a:pt x="7" y="366"/>
                      <a:pt x="3" y="361"/>
                      <a:pt x="3" y="354"/>
                    </a:cubicBezTo>
                    <a:cubicBezTo>
                      <a:pt x="5" y="343"/>
                      <a:pt x="7" y="332"/>
                      <a:pt x="9" y="321"/>
                    </a:cubicBezTo>
                    <a:cubicBezTo>
                      <a:pt x="10" y="314"/>
                      <a:pt x="16" y="311"/>
                      <a:pt x="22" y="312"/>
                    </a:cubicBezTo>
                    <a:cubicBezTo>
                      <a:pt x="29" y="313"/>
                      <a:pt x="33" y="319"/>
                      <a:pt x="31" y="325"/>
                    </a:cubicBezTo>
                    <a:cubicBezTo>
                      <a:pt x="29" y="336"/>
                      <a:pt x="27" y="347"/>
                      <a:pt x="26" y="357"/>
                    </a:cubicBezTo>
                    <a:cubicBezTo>
                      <a:pt x="25" y="363"/>
                      <a:pt x="20" y="367"/>
                      <a:pt x="15" y="367"/>
                    </a:cubicBezTo>
                    <a:close/>
                    <a:moveTo>
                      <a:pt x="28" y="302"/>
                    </a:moveTo>
                    <a:cubicBezTo>
                      <a:pt x="27" y="302"/>
                      <a:pt x="26" y="302"/>
                      <a:pt x="25" y="301"/>
                    </a:cubicBezTo>
                    <a:cubicBezTo>
                      <a:pt x="19" y="300"/>
                      <a:pt x="16" y="293"/>
                      <a:pt x="18" y="287"/>
                    </a:cubicBezTo>
                    <a:cubicBezTo>
                      <a:pt x="21" y="276"/>
                      <a:pt x="25" y="265"/>
                      <a:pt x="29" y="255"/>
                    </a:cubicBezTo>
                    <a:cubicBezTo>
                      <a:pt x="31" y="249"/>
                      <a:pt x="38" y="246"/>
                      <a:pt x="44" y="249"/>
                    </a:cubicBezTo>
                    <a:cubicBezTo>
                      <a:pt x="49" y="251"/>
                      <a:pt x="52" y="257"/>
                      <a:pt x="50" y="263"/>
                    </a:cubicBezTo>
                    <a:cubicBezTo>
                      <a:pt x="46" y="273"/>
                      <a:pt x="42" y="284"/>
                      <a:pt x="39" y="294"/>
                    </a:cubicBezTo>
                    <a:cubicBezTo>
                      <a:pt x="38" y="299"/>
                      <a:pt x="33" y="302"/>
                      <a:pt x="28" y="302"/>
                    </a:cubicBezTo>
                    <a:close/>
                    <a:moveTo>
                      <a:pt x="53" y="240"/>
                    </a:moveTo>
                    <a:cubicBezTo>
                      <a:pt x="51" y="240"/>
                      <a:pt x="50" y="240"/>
                      <a:pt x="48" y="239"/>
                    </a:cubicBezTo>
                    <a:cubicBezTo>
                      <a:pt x="42" y="236"/>
                      <a:pt x="40" y="229"/>
                      <a:pt x="43" y="224"/>
                    </a:cubicBezTo>
                    <a:cubicBezTo>
                      <a:pt x="48" y="213"/>
                      <a:pt x="54" y="203"/>
                      <a:pt x="60" y="193"/>
                    </a:cubicBezTo>
                    <a:cubicBezTo>
                      <a:pt x="63" y="188"/>
                      <a:pt x="70" y="186"/>
                      <a:pt x="75" y="190"/>
                    </a:cubicBezTo>
                    <a:cubicBezTo>
                      <a:pt x="80" y="193"/>
                      <a:pt x="82" y="200"/>
                      <a:pt x="79" y="205"/>
                    </a:cubicBezTo>
                    <a:cubicBezTo>
                      <a:pt x="73" y="214"/>
                      <a:pt x="68" y="224"/>
                      <a:pt x="63" y="234"/>
                    </a:cubicBezTo>
                    <a:cubicBezTo>
                      <a:pt x="61" y="238"/>
                      <a:pt x="57" y="240"/>
                      <a:pt x="53" y="240"/>
                    </a:cubicBezTo>
                    <a:close/>
                    <a:moveTo>
                      <a:pt x="88" y="183"/>
                    </a:moveTo>
                    <a:cubicBezTo>
                      <a:pt x="85" y="183"/>
                      <a:pt x="83" y="182"/>
                      <a:pt x="81" y="181"/>
                    </a:cubicBezTo>
                    <a:cubicBezTo>
                      <a:pt x="76" y="177"/>
                      <a:pt x="75" y="170"/>
                      <a:pt x="79" y="165"/>
                    </a:cubicBezTo>
                    <a:cubicBezTo>
                      <a:pt x="85" y="156"/>
                      <a:pt x="93" y="147"/>
                      <a:pt x="100" y="138"/>
                    </a:cubicBezTo>
                    <a:cubicBezTo>
                      <a:pt x="104" y="133"/>
                      <a:pt x="111" y="133"/>
                      <a:pt x="116" y="137"/>
                    </a:cubicBezTo>
                    <a:cubicBezTo>
                      <a:pt x="121" y="141"/>
                      <a:pt x="121" y="148"/>
                      <a:pt x="117" y="153"/>
                    </a:cubicBezTo>
                    <a:cubicBezTo>
                      <a:pt x="110" y="161"/>
                      <a:pt x="103" y="170"/>
                      <a:pt x="97" y="178"/>
                    </a:cubicBezTo>
                    <a:cubicBezTo>
                      <a:pt x="95" y="181"/>
                      <a:pt x="91" y="183"/>
                      <a:pt x="88" y="183"/>
                    </a:cubicBezTo>
                    <a:close/>
                    <a:moveTo>
                      <a:pt x="699" y="155"/>
                    </a:moveTo>
                    <a:cubicBezTo>
                      <a:pt x="696" y="155"/>
                      <a:pt x="692" y="154"/>
                      <a:pt x="690" y="152"/>
                    </a:cubicBezTo>
                    <a:cubicBezTo>
                      <a:pt x="683" y="144"/>
                      <a:pt x="676" y="136"/>
                      <a:pt x="668" y="128"/>
                    </a:cubicBezTo>
                    <a:cubicBezTo>
                      <a:pt x="663" y="124"/>
                      <a:pt x="663" y="117"/>
                      <a:pt x="667" y="112"/>
                    </a:cubicBezTo>
                    <a:cubicBezTo>
                      <a:pt x="672" y="108"/>
                      <a:pt x="679" y="108"/>
                      <a:pt x="683" y="112"/>
                    </a:cubicBezTo>
                    <a:cubicBezTo>
                      <a:pt x="692" y="120"/>
                      <a:pt x="700" y="128"/>
                      <a:pt x="707" y="137"/>
                    </a:cubicBezTo>
                    <a:cubicBezTo>
                      <a:pt x="711" y="141"/>
                      <a:pt x="711" y="149"/>
                      <a:pt x="706" y="153"/>
                    </a:cubicBezTo>
                    <a:cubicBezTo>
                      <a:pt x="704" y="155"/>
                      <a:pt x="701" y="155"/>
                      <a:pt x="699" y="155"/>
                    </a:cubicBezTo>
                    <a:close/>
                    <a:moveTo>
                      <a:pt x="132" y="133"/>
                    </a:moveTo>
                    <a:cubicBezTo>
                      <a:pt x="129" y="133"/>
                      <a:pt x="126" y="132"/>
                      <a:pt x="124" y="129"/>
                    </a:cubicBezTo>
                    <a:cubicBezTo>
                      <a:pt x="119" y="125"/>
                      <a:pt x="119" y="118"/>
                      <a:pt x="124" y="113"/>
                    </a:cubicBezTo>
                    <a:cubicBezTo>
                      <a:pt x="132" y="105"/>
                      <a:pt x="141" y="98"/>
                      <a:pt x="149" y="90"/>
                    </a:cubicBezTo>
                    <a:cubicBezTo>
                      <a:pt x="154" y="86"/>
                      <a:pt x="161" y="87"/>
                      <a:pt x="165" y="92"/>
                    </a:cubicBezTo>
                    <a:cubicBezTo>
                      <a:pt x="169" y="97"/>
                      <a:pt x="169" y="104"/>
                      <a:pt x="164" y="108"/>
                    </a:cubicBezTo>
                    <a:cubicBezTo>
                      <a:pt x="155" y="115"/>
                      <a:pt x="147" y="122"/>
                      <a:pt x="140" y="130"/>
                    </a:cubicBezTo>
                    <a:cubicBezTo>
                      <a:pt x="137" y="132"/>
                      <a:pt x="135" y="133"/>
                      <a:pt x="132" y="133"/>
                    </a:cubicBezTo>
                    <a:close/>
                    <a:moveTo>
                      <a:pt x="650" y="109"/>
                    </a:moveTo>
                    <a:cubicBezTo>
                      <a:pt x="648" y="109"/>
                      <a:pt x="645" y="109"/>
                      <a:pt x="643" y="107"/>
                    </a:cubicBezTo>
                    <a:cubicBezTo>
                      <a:pt x="635" y="100"/>
                      <a:pt x="626" y="94"/>
                      <a:pt x="617" y="88"/>
                    </a:cubicBezTo>
                    <a:cubicBezTo>
                      <a:pt x="612" y="84"/>
                      <a:pt x="611" y="77"/>
                      <a:pt x="614" y="72"/>
                    </a:cubicBezTo>
                    <a:cubicBezTo>
                      <a:pt x="618" y="67"/>
                      <a:pt x="625" y="65"/>
                      <a:pt x="630" y="69"/>
                    </a:cubicBezTo>
                    <a:cubicBezTo>
                      <a:pt x="639" y="75"/>
                      <a:pt x="649" y="82"/>
                      <a:pt x="658" y="89"/>
                    </a:cubicBezTo>
                    <a:cubicBezTo>
                      <a:pt x="662" y="93"/>
                      <a:pt x="663" y="100"/>
                      <a:pt x="659" y="105"/>
                    </a:cubicBezTo>
                    <a:cubicBezTo>
                      <a:pt x="657" y="108"/>
                      <a:pt x="654" y="109"/>
                      <a:pt x="650" y="109"/>
                    </a:cubicBezTo>
                    <a:close/>
                    <a:moveTo>
                      <a:pt x="183" y="91"/>
                    </a:moveTo>
                    <a:cubicBezTo>
                      <a:pt x="180" y="91"/>
                      <a:pt x="176" y="89"/>
                      <a:pt x="174" y="86"/>
                    </a:cubicBezTo>
                    <a:cubicBezTo>
                      <a:pt x="170" y="80"/>
                      <a:pt x="172" y="73"/>
                      <a:pt x="177" y="70"/>
                    </a:cubicBezTo>
                    <a:cubicBezTo>
                      <a:pt x="186" y="63"/>
                      <a:pt x="196" y="57"/>
                      <a:pt x="206" y="52"/>
                    </a:cubicBezTo>
                    <a:cubicBezTo>
                      <a:pt x="212" y="49"/>
                      <a:pt x="218" y="51"/>
                      <a:pt x="222" y="56"/>
                    </a:cubicBezTo>
                    <a:cubicBezTo>
                      <a:pt x="225" y="61"/>
                      <a:pt x="223" y="68"/>
                      <a:pt x="217" y="71"/>
                    </a:cubicBezTo>
                    <a:cubicBezTo>
                      <a:pt x="208" y="77"/>
                      <a:pt x="199" y="83"/>
                      <a:pt x="190" y="89"/>
                    </a:cubicBezTo>
                    <a:cubicBezTo>
                      <a:pt x="188" y="90"/>
                      <a:pt x="186" y="91"/>
                      <a:pt x="183" y="91"/>
                    </a:cubicBezTo>
                    <a:close/>
                    <a:moveTo>
                      <a:pt x="595" y="72"/>
                    </a:moveTo>
                    <a:cubicBezTo>
                      <a:pt x="593" y="72"/>
                      <a:pt x="591" y="72"/>
                      <a:pt x="590" y="71"/>
                    </a:cubicBezTo>
                    <a:cubicBezTo>
                      <a:pt x="580" y="65"/>
                      <a:pt x="571" y="60"/>
                      <a:pt x="561" y="56"/>
                    </a:cubicBezTo>
                    <a:cubicBezTo>
                      <a:pt x="555" y="53"/>
                      <a:pt x="552" y="47"/>
                      <a:pt x="555" y="41"/>
                    </a:cubicBezTo>
                    <a:cubicBezTo>
                      <a:pt x="558" y="35"/>
                      <a:pt x="564" y="33"/>
                      <a:pt x="570" y="35"/>
                    </a:cubicBezTo>
                    <a:cubicBezTo>
                      <a:pt x="580" y="40"/>
                      <a:pt x="591" y="45"/>
                      <a:pt x="601" y="51"/>
                    </a:cubicBezTo>
                    <a:cubicBezTo>
                      <a:pt x="606" y="54"/>
                      <a:pt x="608" y="61"/>
                      <a:pt x="605" y="66"/>
                    </a:cubicBezTo>
                    <a:cubicBezTo>
                      <a:pt x="603" y="70"/>
                      <a:pt x="599" y="72"/>
                      <a:pt x="595" y="72"/>
                    </a:cubicBezTo>
                    <a:close/>
                    <a:moveTo>
                      <a:pt x="241" y="58"/>
                    </a:moveTo>
                    <a:cubicBezTo>
                      <a:pt x="237" y="58"/>
                      <a:pt x="233" y="55"/>
                      <a:pt x="231" y="51"/>
                    </a:cubicBezTo>
                    <a:cubicBezTo>
                      <a:pt x="229" y="45"/>
                      <a:pt x="231" y="39"/>
                      <a:pt x="237" y="36"/>
                    </a:cubicBezTo>
                    <a:cubicBezTo>
                      <a:pt x="247" y="31"/>
                      <a:pt x="258" y="27"/>
                      <a:pt x="269" y="23"/>
                    </a:cubicBezTo>
                    <a:cubicBezTo>
                      <a:pt x="274" y="21"/>
                      <a:pt x="281" y="24"/>
                      <a:pt x="283" y="30"/>
                    </a:cubicBezTo>
                    <a:cubicBezTo>
                      <a:pt x="285" y="36"/>
                      <a:pt x="282" y="42"/>
                      <a:pt x="276" y="45"/>
                    </a:cubicBezTo>
                    <a:cubicBezTo>
                      <a:pt x="266" y="48"/>
                      <a:pt x="256" y="52"/>
                      <a:pt x="246" y="57"/>
                    </a:cubicBezTo>
                    <a:cubicBezTo>
                      <a:pt x="245" y="57"/>
                      <a:pt x="243" y="58"/>
                      <a:pt x="241" y="58"/>
                    </a:cubicBezTo>
                    <a:close/>
                    <a:moveTo>
                      <a:pt x="534" y="45"/>
                    </a:moveTo>
                    <a:cubicBezTo>
                      <a:pt x="533" y="45"/>
                      <a:pt x="532" y="44"/>
                      <a:pt x="531" y="44"/>
                    </a:cubicBezTo>
                    <a:cubicBezTo>
                      <a:pt x="520" y="40"/>
                      <a:pt x="510" y="37"/>
                      <a:pt x="500" y="34"/>
                    </a:cubicBezTo>
                    <a:cubicBezTo>
                      <a:pt x="494" y="33"/>
                      <a:pt x="490" y="27"/>
                      <a:pt x="491" y="21"/>
                    </a:cubicBezTo>
                    <a:cubicBezTo>
                      <a:pt x="493" y="15"/>
                      <a:pt x="499" y="11"/>
                      <a:pt x="505" y="13"/>
                    </a:cubicBezTo>
                    <a:cubicBezTo>
                      <a:pt x="516" y="15"/>
                      <a:pt x="527" y="19"/>
                      <a:pt x="538" y="23"/>
                    </a:cubicBezTo>
                    <a:cubicBezTo>
                      <a:pt x="544" y="25"/>
                      <a:pt x="547" y="31"/>
                      <a:pt x="545" y="37"/>
                    </a:cubicBezTo>
                    <a:cubicBezTo>
                      <a:pt x="543" y="42"/>
                      <a:pt x="539" y="45"/>
                      <a:pt x="534" y="45"/>
                    </a:cubicBezTo>
                    <a:close/>
                    <a:moveTo>
                      <a:pt x="304" y="35"/>
                    </a:moveTo>
                    <a:cubicBezTo>
                      <a:pt x="299" y="35"/>
                      <a:pt x="295" y="32"/>
                      <a:pt x="293" y="27"/>
                    </a:cubicBezTo>
                    <a:cubicBezTo>
                      <a:pt x="292" y="21"/>
                      <a:pt x="295" y="15"/>
                      <a:pt x="301" y="13"/>
                    </a:cubicBezTo>
                    <a:cubicBezTo>
                      <a:pt x="312" y="10"/>
                      <a:pt x="324" y="8"/>
                      <a:pt x="335" y="6"/>
                    </a:cubicBezTo>
                    <a:cubicBezTo>
                      <a:pt x="341" y="5"/>
                      <a:pt x="347" y="9"/>
                      <a:pt x="348" y="15"/>
                    </a:cubicBezTo>
                    <a:cubicBezTo>
                      <a:pt x="349" y="21"/>
                      <a:pt x="345" y="27"/>
                      <a:pt x="339" y="28"/>
                    </a:cubicBezTo>
                    <a:cubicBezTo>
                      <a:pt x="328" y="30"/>
                      <a:pt x="318" y="32"/>
                      <a:pt x="307" y="35"/>
                    </a:cubicBezTo>
                    <a:cubicBezTo>
                      <a:pt x="306" y="35"/>
                      <a:pt x="305" y="35"/>
                      <a:pt x="304" y="35"/>
                    </a:cubicBezTo>
                    <a:close/>
                    <a:moveTo>
                      <a:pt x="470" y="28"/>
                    </a:moveTo>
                    <a:cubicBezTo>
                      <a:pt x="469" y="28"/>
                      <a:pt x="469" y="28"/>
                      <a:pt x="468" y="28"/>
                    </a:cubicBezTo>
                    <a:cubicBezTo>
                      <a:pt x="457" y="26"/>
                      <a:pt x="446" y="25"/>
                      <a:pt x="436" y="24"/>
                    </a:cubicBezTo>
                    <a:cubicBezTo>
                      <a:pt x="429" y="23"/>
                      <a:pt x="425" y="18"/>
                      <a:pt x="425" y="12"/>
                    </a:cubicBezTo>
                    <a:cubicBezTo>
                      <a:pt x="426" y="5"/>
                      <a:pt x="431" y="1"/>
                      <a:pt x="438" y="1"/>
                    </a:cubicBezTo>
                    <a:cubicBezTo>
                      <a:pt x="449" y="2"/>
                      <a:pt x="460" y="3"/>
                      <a:pt x="472" y="5"/>
                    </a:cubicBezTo>
                    <a:cubicBezTo>
                      <a:pt x="478" y="6"/>
                      <a:pt x="482" y="12"/>
                      <a:pt x="481" y="18"/>
                    </a:cubicBezTo>
                    <a:cubicBezTo>
                      <a:pt x="480" y="24"/>
                      <a:pt x="475" y="28"/>
                      <a:pt x="470" y="28"/>
                    </a:cubicBezTo>
                    <a:close/>
                    <a:moveTo>
                      <a:pt x="370" y="24"/>
                    </a:moveTo>
                    <a:cubicBezTo>
                      <a:pt x="364" y="24"/>
                      <a:pt x="359" y="19"/>
                      <a:pt x="359" y="14"/>
                    </a:cubicBezTo>
                    <a:cubicBezTo>
                      <a:pt x="358" y="7"/>
                      <a:pt x="363" y="2"/>
                      <a:pt x="369" y="1"/>
                    </a:cubicBezTo>
                    <a:cubicBezTo>
                      <a:pt x="380" y="0"/>
                      <a:pt x="392" y="0"/>
                      <a:pt x="403" y="0"/>
                    </a:cubicBezTo>
                    <a:cubicBezTo>
                      <a:pt x="403" y="0"/>
                      <a:pt x="403" y="0"/>
                      <a:pt x="403" y="0"/>
                    </a:cubicBezTo>
                    <a:cubicBezTo>
                      <a:pt x="410" y="0"/>
                      <a:pt x="415" y="5"/>
                      <a:pt x="415" y="11"/>
                    </a:cubicBezTo>
                    <a:cubicBezTo>
                      <a:pt x="415" y="17"/>
                      <a:pt x="410" y="22"/>
                      <a:pt x="403" y="22"/>
                    </a:cubicBezTo>
                    <a:cubicBezTo>
                      <a:pt x="392" y="22"/>
                      <a:pt x="382" y="23"/>
                      <a:pt x="371" y="24"/>
                    </a:cubicBezTo>
                    <a:cubicBezTo>
                      <a:pt x="371" y="24"/>
                      <a:pt x="370" y="24"/>
                      <a:pt x="370" y="24"/>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72" name="îṡḻîḑe"/>
              <p:cNvSpPr/>
              <p:nvPr/>
            </p:nvSpPr>
            <p:spPr bwMode="auto">
              <a:xfrm>
                <a:off x="3365" y="559"/>
                <a:ext cx="35" cy="28"/>
              </a:xfrm>
              <a:custGeom>
                <a:avLst/>
                <a:gdLst/>
                <a:ahLst/>
                <a:cxnLst>
                  <a:cxn ang="0">
                    <a:pos x="9" y="23"/>
                  </a:cxn>
                  <a:cxn ang="0">
                    <a:pos x="2" y="19"/>
                  </a:cxn>
                  <a:cxn ang="0">
                    <a:pos x="6" y="7"/>
                  </a:cxn>
                  <a:cxn ang="0">
                    <a:pos x="16" y="2"/>
                  </a:cxn>
                  <a:cxn ang="0">
                    <a:pos x="27" y="6"/>
                  </a:cxn>
                  <a:cxn ang="0">
                    <a:pos x="23" y="18"/>
                  </a:cxn>
                  <a:cxn ang="0">
                    <a:pos x="13" y="23"/>
                  </a:cxn>
                  <a:cxn ang="0">
                    <a:pos x="9" y="23"/>
                  </a:cxn>
                </a:cxnLst>
                <a:rect l="0" t="0" r="r" b="b"/>
                <a:pathLst>
                  <a:path w="29" h="23">
                    <a:moveTo>
                      <a:pt x="9" y="23"/>
                    </a:moveTo>
                    <a:cubicBezTo>
                      <a:pt x="6" y="23"/>
                      <a:pt x="3" y="22"/>
                      <a:pt x="2" y="19"/>
                    </a:cubicBezTo>
                    <a:cubicBezTo>
                      <a:pt x="0" y="15"/>
                      <a:pt x="1" y="9"/>
                      <a:pt x="6" y="7"/>
                    </a:cubicBezTo>
                    <a:cubicBezTo>
                      <a:pt x="9" y="6"/>
                      <a:pt x="12" y="4"/>
                      <a:pt x="16" y="2"/>
                    </a:cubicBezTo>
                    <a:cubicBezTo>
                      <a:pt x="20" y="0"/>
                      <a:pt x="25" y="2"/>
                      <a:pt x="27" y="6"/>
                    </a:cubicBezTo>
                    <a:cubicBezTo>
                      <a:pt x="29" y="11"/>
                      <a:pt x="27" y="16"/>
                      <a:pt x="23" y="18"/>
                    </a:cubicBezTo>
                    <a:cubicBezTo>
                      <a:pt x="20" y="19"/>
                      <a:pt x="16" y="21"/>
                      <a:pt x="13" y="23"/>
                    </a:cubicBezTo>
                    <a:cubicBezTo>
                      <a:pt x="12" y="23"/>
                      <a:pt x="11" y="23"/>
                      <a:pt x="9" y="23"/>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3" name="îşľidé"/>
              <p:cNvSpPr/>
              <p:nvPr/>
            </p:nvSpPr>
            <p:spPr bwMode="auto">
              <a:xfrm>
                <a:off x="3403" y="488"/>
                <a:ext cx="1065" cy="682"/>
              </a:xfrm>
              <a:custGeom>
                <a:avLst/>
                <a:gdLst/>
                <a:ahLst/>
                <a:cxnLst>
                  <a:cxn ang="0">
                    <a:pos x="875" y="528"/>
                  </a:cxn>
                  <a:cxn ang="0">
                    <a:pos x="879" y="568"/>
                  </a:cxn>
                  <a:cxn ang="0">
                    <a:pos x="865" y="484"/>
                  </a:cxn>
                  <a:cxn ang="0">
                    <a:pos x="872" y="523"/>
                  </a:cxn>
                  <a:cxn ang="0">
                    <a:pos x="853" y="440"/>
                  </a:cxn>
                  <a:cxn ang="0">
                    <a:pos x="862" y="478"/>
                  </a:cxn>
                  <a:cxn ang="0">
                    <a:pos x="837" y="397"/>
                  </a:cxn>
                  <a:cxn ang="0">
                    <a:pos x="848" y="435"/>
                  </a:cxn>
                  <a:cxn ang="0">
                    <a:pos x="818" y="356"/>
                  </a:cxn>
                  <a:cxn ang="0">
                    <a:pos x="831" y="393"/>
                  </a:cxn>
                  <a:cxn ang="0">
                    <a:pos x="796" y="316"/>
                  </a:cxn>
                  <a:cxn ang="0">
                    <a:pos x="811" y="352"/>
                  </a:cxn>
                  <a:cxn ang="0">
                    <a:pos x="771" y="278"/>
                  </a:cxn>
                  <a:cxn ang="0">
                    <a:pos x="789" y="312"/>
                  </a:cxn>
                  <a:cxn ang="0">
                    <a:pos x="744" y="241"/>
                  </a:cxn>
                  <a:cxn ang="0">
                    <a:pos x="763" y="275"/>
                  </a:cxn>
                  <a:cxn ang="0">
                    <a:pos x="714" y="207"/>
                  </a:cxn>
                  <a:cxn ang="0">
                    <a:pos x="735" y="239"/>
                  </a:cxn>
                  <a:cxn ang="0">
                    <a:pos x="682" y="175"/>
                  </a:cxn>
                  <a:cxn ang="0">
                    <a:pos x="704" y="205"/>
                  </a:cxn>
                  <a:cxn ang="0">
                    <a:pos x="647" y="145"/>
                  </a:cxn>
                  <a:cxn ang="0">
                    <a:pos x="671" y="174"/>
                  </a:cxn>
                  <a:cxn ang="0">
                    <a:pos x="611" y="118"/>
                  </a:cxn>
                  <a:cxn ang="0">
                    <a:pos x="636" y="145"/>
                  </a:cxn>
                  <a:cxn ang="0">
                    <a:pos x="572" y="93"/>
                  </a:cxn>
                  <a:cxn ang="0">
                    <a:pos x="599" y="118"/>
                  </a:cxn>
                  <a:cxn ang="0">
                    <a:pos x="532" y="72"/>
                  </a:cxn>
                  <a:cxn ang="0">
                    <a:pos x="559" y="95"/>
                  </a:cxn>
                  <a:cxn ang="0">
                    <a:pos x="490" y="53"/>
                  </a:cxn>
                  <a:cxn ang="0">
                    <a:pos x="519" y="74"/>
                  </a:cxn>
                  <a:cxn ang="0">
                    <a:pos x="27" y="43"/>
                  </a:cxn>
                  <a:cxn ang="0">
                    <a:pos x="9" y="68"/>
                  </a:cxn>
                  <a:cxn ang="0">
                    <a:pos x="447" y="38"/>
                  </a:cxn>
                  <a:cxn ang="0">
                    <a:pos x="477" y="57"/>
                  </a:cxn>
                  <a:cxn ang="0">
                    <a:pos x="71" y="28"/>
                  </a:cxn>
                  <a:cxn ang="0">
                    <a:pos x="52" y="52"/>
                  </a:cxn>
                  <a:cxn ang="0">
                    <a:pos x="403" y="26"/>
                  </a:cxn>
                  <a:cxn ang="0">
                    <a:pos x="433" y="42"/>
                  </a:cxn>
                  <a:cxn ang="0">
                    <a:pos x="116" y="16"/>
                  </a:cxn>
                  <a:cxn ang="0">
                    <a:pos x="95" y="38"/>
                  </a:cxn>
                  <a:cxn ang="0">
                    <a:pos x="358" y="17"/>
                  </a:cxn>
                  <a:cxn ang="0">
                    <a:pos x="389" y="31"/>
                  </a:cxn>
                  <a:cxn ang="0">
                    <a:pos x="161" y="7"/>
                  </a:cxn>
                  <a:cxn ang="0">
                    <a:pos x="140" y="28"/>
                  </a:cxn>
                  <a:cxn ang="0">
                    <a:pos x="313" y="11"/>
                  </a:cxn>
                  <a:cxn ang="0">
                    <a:pos x="344" y="23"/>
                  </a:cxn>
                  <a:cxn ang="0">
                    <a:pos x="207" y="2"/>
                  </a:cxn>
                  <a:cxn ang="0">
                    <a:pos x="185" y="21"/>
                  </a:cxn>
                  <a:cxn ang="0">
                    <a:pos x="267" y="9"/>
                  </a:cxn>
                  <a:cxn ang="0">
                    <a:pos x="299" y="19"/>
                  </a:cxn>
                  <a:cxn ang="0">
                    <a:pos x="253" y="0"/>
                  </a:cxn>
                  <a:cxn ang="0">
                    <a:pos x="231" y="18"/>
                  </a:cxn>
                </a:cxnLst>
                <a:rect l="0" t="0" r="r" b="b"/>
                <a:pathLst>
                  <a:path w="888" h="568">
                    <a:moveTo>
                      <a:pt x="879" y="568"/>
                    </a:moveTo>
                    <a:cubicBezTo>
                      <a:pt x="875" y="568"/>
                      <a:pt x="871" y="565"/>
                      <a:pt x="871" y="560"/>
                    </a:cubicBezTo>
                    <a:cubicBezTo>
                      <a:pt x="870" y="553"/>
                      <a:pt x="869" y="546"/>
                      <a:pt x="868" y="538"/>
                    </a:cubicBezTo>
                    <a:cubicBezTo>
                      <a:pt x="867" y="534"/>
                      <a:pt x="870" y="529"/>
                      <a:pt x="875" y="528"/>
                    </a:cubicBezTo>
                    <a:cubicBezTo>
                      <a:pt x="879" y="528"/>
                      <a:pt x="884" y="531"/>
                      <a:pt x="884" y="535"/>
                    </a:cubicBezTo>
                    <a:cubicBezTo>
                      <a:pt x="886" y="543"/>
                      <a:pt x="887" y="551"/>
                      <a:pt x="888" y="558"/>
                    </a:cubicBezTo>
                    <a:cubicBezTo>
                      <a:pt x="888" y="563"/>
                      <a:pt x="885" y="567"/>
                      <a:pt x="880" y="568"/>
                    </a:cubicBezTo>
                    <a:cubicBezTo>
                      <a:pt x="880" y="568"/>
                      <a:pt x="880" y="568"/>
                      <a:pt x="879" y="568"/>
                    </a:cubicBezTo>
                    <a:close/>
                    <a:moveTo>
                      <a:pt x="872" y="523"/>
                    </a:moveTo>
                    <a:cubicBezTo>
                      <a:pt x="868" y="523"/>
                      <a:pt x="865" y="520"/>
                      <a:pt x="864" y="516"/>
                    </a:cubicBezTo>
                    <a:cubicBezTo>
                      <a:pt x="862" y="509"/>
                      <a:pt x="861" y="501"/>
                      <a:pt x="859" y="494"/>
                    </a:cubicBezTo>
                    <a:cubicBezTo>
                      <a:pt x="858" y="489"/>
                      <a:pt x="861" y="485"/>
                      <a:pt x="865" y="484"/>
                    </a:cubicBezTo>
                    <a:cubicBezTo>
                      <a:pt x="870" y="483"/>
                      <a:pt x="874" y="486"/>
                      <a:pt x="876" y="490"/>
                    </a:cubicBezTo>
                    <a:cubicBezTo>
                      <a:pt x="877" y="498"/>
                      <a:pt x="879" y="505"/>
                      <a:pt x="880" y="513"/>
                    </a:cubicBezTo>
                    <a:cubicBezTo>
                      <a:pt x="881" y="517"/>
                      <a:pt x="878" y="522"/>
                      <a:pt x="874" y="523"/>
                    </a:cubicBezTo>
                    <a:cubicBezTo>
                      <a:pt x="873" y="523"/>
                      <a:pt x="873" y="523"/>
                      <a:pt x="872" y="523"/>
                    </a:cubicBezTo>
                    <a:close/>
                    <a:moveTo>
                      <a:pt x="862" y="478"/>
                    </a:moveTo>
                    <a:cubicBezTo>
                      <a:pt x="858" y="478"/>
                      <a:pt x="854" y="476"/>
                      <a:pt x="853" y="472"/>
                    </a:cubicBezTo>
                    <a:cubicBezTo>
                      <a:pt x="851" y="465"/>
                      <a:pt x="849" y="458"/>
                      <a:pt x="847" y="451"/>
                    </a:cubicBezTo>
                    <a:cubicBezTo>
                      <a:pt x="846" y="446"/>
                      <a:pt x="848" y="441"/>
                      <a:pt x="853" y="440"/>
                    </a:cubicBezTo>
                    <a:cubicBezTo>
                      <a:pt x="857" y="439"/>
                      <a:pt x="862" y="441"/>
                      <a:pt x="863" y="446"/>
                    </a:cubicBezTo>
                    <a:cubicBezTo>
                      <a:pt x="866" y="453"/>
                      <a:pt x="868" y="460"/>
                      <a:pt x="870" y="468"/>
                    </a:cubicBezTo>
                    <a:cubicBezTo>
                      <a:pt x="871" y="472"/>
                      <a:pt x="868" y="477"/>
                      <a:pt x="864" y="478"/>
                    </a:cubicBezTo>
                    <a:cubicBezTo>
                      <a:pt x="863" y="478"/>
                      <a:pt x="862" y="478"/>
                      <a:pt x="862" y="478"/>
                    </a:cubicBezTo>
                    <a:close/>
                    <a:moveTo>
                      <a:pt x="848" y="435"/>
                    </a:moveTo>
                    <a:cubicBezTo>
                      <a:pt x="844" y="435"/>
                      <a:pt x="841" y="433"/>
                      <a:pt x="840" y="429"/>
                    </a:cubicBezTo>
                    <a:cubicBezTo>
                      <a:pt x="837" y="422"/>
                      <a:pt x="835" y="415"/>
                      <a:pt x="832" y="408"/>
                    </a:cubicBezTo>
                    <a:cubicBezTo>
                      <a:pt x="830" y="404"/>
                      <a:pt x="832" y="399"/>
                      <a:pt x="837" y="397"/>
                    </a:cubicBezTo>
                    <a:cubicBezTo>
                      <a:pt x="841" y="396"/>
                      <a:pt x="846" y="398"/>
                      <a:pt x="848" y="402"/>
                    </a:cubicBezTo>
                    <a:cubicBezTo>
                      <a:pt x="851" y="409"/>
                      <a:pt x="853" y="416"/>
                      <a:pt x="856" y="424"/>
                    </a:cubicBezTo>
                    <a:cubicBezTo>
                      <a:pt x="858" y="428"/>
                      <a:pt x="855" y="433"/>
                      <a:pt x="851" y="435"/>
                    </a:cubicBezTo>
                    <a:cubicBezTo>
                      <a:pt x="850" y="435"/>
                      <a:pt x="849" y="435"/>
                      <a:pt x="848" y="435"/>
                    </a:cubicBezTo>
                    <a:close/>
                    <a:moveTo>
                      <a:pt x="831" y="393"/>
                    </a:moveTo>
                    <a:cubicBezTo>
                      <a:pt x="828" y="393"/>
                      <a:pt x="825" y="391"/>
                      <a:pt x="823" y="388"/>
                    </a:cubicBezTo>
                    <a:cubicBezTo>
                      <a:pt x="820" y="381"/>
                      <a:pt x="817" y="374"/>
                      <a:pt x="814" y="367"/>
                    </a:cubicBezTo>
                    <a:cubicBezTo>
                      <a:pt x="812" y="363"/>
                      <a:pt x="814" y="358"/>
                      <a:pt x="818" y="356"/>
                    </a:cubicBezTo>
                    <a:cubicBezTo>
                      <a:pt x="822" y="354"/>
                      <a:pt x="827" y="356"/>
                      <a:pt x="829" y="360"/>
                    </a:cubicBezTo>
                    <a:cubicBezTo>
                      <a:pt x="833" y="367"/>
                      <a:pt x="836" y="374"/>
                      <a:pt x="839" y="381"/>
                    </a:cubicBezTo>
                    <a:cubicBezTo>
                      <a:pt x="841" y="385"/>
                      <a:pt x="839" y="390"/>
                      <a:pt x="835" y="392"/>
                    </a:cubicBezTo>
                    <a:cubicBezTo>
                      <a:pt x="834" y="393"/>
                      <a:pt x="832" y="393"/>
                      <a:pt x="831" y="393"/>
                    </a:cubicBezTo>
                    <a:close/>
                    <a:moveTo>
                      <a:pt x="811" y="352"/>
                    </a:moveTo>
                    <a:cubicBezTo>
                      <a:pt x="808" y="352"/>
                      <a:pt x="805" y="350"/>
                      <a:pt x="804" y="347"/>
                    </a:cubicBezTo>
                    <a:cubicBezTo>
                      <a:pt x="800" y="341"/>
                      <a:pt x="797" y="334"/>
                      <a:pt x="793" y="328"/>
                    </a:cubicBezTo>
                    <a:cubicBezTo>
                      <a:pt x="791" y="324"/>
                      <a:pt x="792" y="318"/>
                      <a:pt x="796" y="316"/>
                    </a:cubicBezTo>
                    <a:cubicBezTo>
                      <a:pt x="800" y="314"/>
                      <a:pt x="805" y="315"/>
                      <a:pt x="808" y="319"/>
                    </a:cubicBezTo>
                    <a:cubicBezTo>
                      <a:pt x="812" y="326"/>
                      <a:pt x="815" y="333"/>
                      <a:pt x="819" y="339"/>
                    </a:cubicBezTo>
                    <a:cubicBezTo>
                      <a:pt x="821" y="343"/>
                      <a:pt x="820" y="349"/>
                      <a:pt x="815" y="351"/>
                    </a:cubicBezTo>
                    <a:cubicBezTo>
                      <a:pt x="814" y="351"/>
                      <a:pt x="813" y="352"/>
                      <a:pt x="811" y="352"/>
                    </a:cubicBezTo>
                    <a:close/>
                    <a:moveTo>
                      <a:pt x="789" y="312"/>
                    </a:moveTo>
                    <a:cubicBezTo>
                      <a:pt x="786" y="312"/>
                      <a:pt x="783" y="311"/>
                      <a:pt x="781" y="308"/>
                    </a:cubicBezTo>
                    <a:cubicBezTo>
                      <a:pt x="778" y="302"/>
                      <a:pt x="773" y="296"/>
                      <a:pt x="769" y="289"/>
                    </a:cubicBezTo>
                    <a:cubicBezTo>
                      <a:pt x="767" y="286"/>
                      <a:pt x="768" y="280"/>
                      <a:pt x="771" y="278"/>
                    </a:cubicBezTo>
                    <a:cubicBezTo>
                      <a:pt x="775" y="275"/>
                      <a:pt x="781" y="276"/>
                      <a:pt x="783" y="280"/>
                    </a:cubicBezTo>
                    <a:cubicBezTo>
                      <a:pt x="788" y="286"/>
                      <a:pt x="792" y="293"/>
                      <a:pt x="796" y="299"/>
                    </a:cubicBezTo>
                    <a:cubicBezTo>
                      <a:pt x="798" y="303"/>
                      <a:pt x="797" y="309"/>
                      <a:pt x="793" y="311"/>
                    </a:cubicBezTo>
                    <a:cubicBezTo>
                      <a:pt x="792" y="312"/>
                      <a:pt x="790" y="312"/>
                      <a:pt x="789" y="312"/>
                    </a:cubicBezTo>
                    <a:close/>
                    <a:moveTo>
                      <a:pt x="763" y="275"/>
                    </a:moveTo>
                    <a:cubicBezTo>
                      <a:pt x="761" y="275"/>
                      <a:pt x="758" y="273"/>
                      <a:pt x="756" y="271"/>
                    </a:cubicBezTo>
                    <a:cubicBezTo>
                      <a:pt x="752" y="265"/>
                      <a:pt x="747" y="259"/>
                      <a:pt x="743" y="253"/>
                    </a:cubicBezTo>
                    <a:cubicBezTo>
                      <a:pt x="740" y="250"/>
                      <a:pt x="740" y="244"/>
                      <a:pt x="744" y="241"/>
                    </a:cubicBezTo>
                    <a:cubicBezTo>
                      <a:pt x="748" y="238"/>
                      <a:pt x="753" y="239"/>
                      <a:pt x="756" y="243"/>
                    </a:cubicBezTo>
                    <a:cubicBezTo>
                      <a:pt x="761" y="249"/>
                      <a:pt x="765" y="255"/>
                      <a:pt x="770" y="261"/>
                    </a:cubicBezTo>
                    <a:cubicBezTo>
                      <a:pt x="773" y="265"/>
                      <a:pt x="772" y="270"/>
                      <a:pt x="768" y="273"/>
                    </a:cubicBezTo>
                    <a:cubicBezTo>
                      <a:pt x="767" y="274"/>
                      <a:pt x="765" y="275"/>
                      <a:pt x="763" y="275"/>
                    </a:cubicBezTo>
                    <a:close/>
                    <a:moveTo>
                      <a:pt x="735" y="239"/>
                    </a:moveTo>
                    <a:cubicBezTo>
                      <a:pt x="733" y="239"/>
                      <a:pt x="730" y="238"/>
                      <a:pt x="728" y="236"/>
                    </a:cubicBezTo>
                    <a:cubicBezTo>
                      <a:pt x="724" y="230"/>
                      <a:pt x="719" y="224"/>
                      <a:pt x="714" y="219"/>
                    </a:cubicBezTo>
                    <a:cubicBezTo>
                      <a:pt x="710" y="215"/>
                      <a:pt x="711" y="210"/>
                      <a:pt x="714" y="207"/>
                    </a:cubicBezTo>
                    <a:cubicBezTo>
                      <a:pt x="718" y="204"/>
                      <a:pt x="723" y="204"/>
                      <a:pt x="726" y="207"/>
                    </a:cubicBezTo>
                    <a:cubicBezTo>
                      <a:pt x="731" y="213"/>
                      <a:pt x="736" y="219"/>
                      <a:pt x="741" y="225"/>
                    </a:cubicBezTo>
                    <a:cubicBezTo>
                      <a:pt x="744" y="228"/>
                      <a:pt x="744" y="234"/>
                      <a:pt x="740" y="237"/>
                    </a:cubicBezTo>
                    <a:cubicBezTo>
                      <a:pt x="739" y="238"/>
                      <a:pt x="737" y="239"/>
                      <a:pt x="735" y="239"/>
                    </a:cubicBezTo>
                    <a:close/>
                    <a:moveTo>
                      <a:pt x="704" y="205"/>
                    </a:moveTo>
                    <a:cubicBezTo>
                      <a:pt x="702" y="205"/>
                      <a:pt x="700" y="204"/>
                      <a:pt x="698" y="203"/>
                    </a:cubicBezTo>
                    <a:cubicBezTo>
                      <a:pt x="693" y="197"/>
                      <a:pt x="688" y="192"/>
                      <a:pt x="682" y="187"/>
                    </a:cubicBezTo>
                    <a:cubicBezTo>
                      <a:pt x="679" y="184"/>
                      <a:pt x="679" y="178"/>
                      <a:pt x="682" y="175"/>
                    </a:cubicBezTo>
                    <a:cubicBezTo>
                      <a:pt x="685" y="171"/>
                      <a:pt x="690" y="171"/>
                      <a:pt x="694" y="174"/>
                    </a:cubicBezTo>
                    <a:cubicBezTo>
                      <a:pt x="699" y="180"/>
                      <a:pt x="705" y="185"/>
                      <a:pt x="710" y="191"/>
                    </a:cubicBezTo>
                    <a:cubicBezTo>
                      <a:pt x="714" y="194"/>
                      <a:pt x="714" y="199"/>
                      <a:pt x="710" y="203"/>
                    </a:cubicBezTo>
                    <a:cubicBezTo>
                      <a:pt x="709" y="204"/>
                      <a:pt x="706" y="205"/>
                      <a:pt x="704" y="205"/>
                    </a:cubicBezTo>
                    <a:close/>
                    <a:moveTo>
                      <a:pt x="671" y="174"/>
                    </a:moveTo>
                    <a:cubicBezTo>
                      <a:pt x="669" y="174"/>
                      <a:pt x="667" y="173"/>
                      <a:pt x="666" y="172"/>
                    </a:cubicBezTo>
                    <a:cubicBezTo>
                      <a:pt x="660" y="167"/>
                      <a:pt x="654" y="162"/>
                      <a:pt x="648" y="157"/>
                    </a:cubicBezTo>
                    <a:cubicBezTo>
                      <a:pt x="645" y="154"/>
                      <a:pt x="644" y="149"/>
                      <a:pt x="647" y="145"/>
                    </a:cubicBezTo>
                    <a:cubicBezTo>
                      <a:pt x="650" y="141"/>
                      <a:pt x="656" y="141"/>
                      <a:pt x="659" y="144"/>
                    </a:cubicBezTo>
                    <a:cubicBezTo>
                      <a:pt x="665" y="149"/>
                      <a:pt x="671" y="154"/>
                      <a:pt x="677" y="159"/>
                    </a:cubicBezTo>
                    <a:cubicBezTo>
                      <a:pt x="680" y="162"/>
                      <a:pt x="681" y="167"/>
                      <a:pt x="678" y="171"/>
                    </a:cubicBezTo>
                    <a:cubicBezTo>
                      <a:pt x="676" y="173"/>
                      <a:pt x="674" y="174"/>
                      <a:pt x="671" y="174"/>
                    </a:cubicBezTo>
                    <a:close/>
                    <a:moveTo>
                      <a:pt x="636" y="145"/>
                    </a:moveTo>
                    <a:cubicBezTo>
                      <a:pt x="634" y="145"/>
                      <a:pt x="632" y="144"/>
                      <a:pt x="631" y="143"/>
                    </a:cubicBezTo>
                    <a:cubicBezTo>
                      <a:pt x="625" y="139"/>
                      <a:pt x="619" y="134"/>
                      <a:pt x="613" y="130"/>
                    </a:cubicBezTo>
                    <a:cubicBezTo>
                      <a:pt x="609" y="127"/>
                      <a:pt x="608" y="122"/>
                      <a:pt x="611" y="118"/>
                    </a:cubicBezTo>
                    <a:cubicBezTo>
                      <a:pt x="613" y="114"/>
                      <a:pt x="619" y="113"/>
                      <a:pt x="622" y="116"/>
                    </a:cubicBezTo>
                    <a:cubicBezTo>
                      <a:pt x="629" y="120"/>
                      <a:pt x="635" y="125"/>
                      <a:pt x="641" y="130"/>
                    </a:cubicBezTo>
                    <a:cubicBezTo>
                      <a:pt x="645" y="132"/>
                      <a:pt x="645" y="138"/>
                      <a:pt x="643" y="141"/>
                    </a:cubicBezTo>
                    <a:cubicBezTo>
                      <a:pt x="641" y="144"/>
                      <a:pt x="638" y="145"/>
                      <a:pt x="636" y="145"/>
                    </a:cubicBezTo>
                    <a:close/>
                    <a:moveTo>
                      <a:pt x="599" y="118"/>
                    </a:moveTo>
                    <a:cubicBezTo>
                      <a:pt x="597" y="118"/>
                      <a:pt x="595" y="118"/>
                      <a:pt x="594" y="117"/>
                    </a:cubicBezTo>
                    <a:cubicBezTo>
                      <a:pt x="588" y="113"/>
                      <a:pt x="581" y="109"/>
                      <a:pt x="575" y="105"/>
                    </a:cubicBezTo>
                    <a:cubicBezTo>
                      <a:pt x="571" y="103"/>
                      <a:pt x="570" y="98"/>
                      <a:pt x="572" y="93"/>
                    </a:cubicBezTo>
                    <a:cubicBezTo>
                      <a:pt x="574" y="89"/>
                      <a:pt x="580" y="88"/>
                      <a:pt x="584" y="91"/>
                    </a:cubicBezTo>
                    <a:cubicBezTo>
                      <a:pt x="590" y="95"/>
                      <a:pt x="597" y="99"/>
                      <a:pt x="603" y="103"/>
                    </a:cubicBezTo>
                    <a:cubicBezTo>
                      <a:pt x="607" y="105"/>
                      <a:pt x="608" y="111"/>
                      <a:pt x="606" y="115"/>
                    </a:cubicBezTo>
                    <a:cubicBezTo>
                      <a:pt x="604" y="117"/>
                      <a:pt x="601" y="118"/>
                      <a:pt x="599" y="118"/>
                    </a:cubicBezTo>
                    <a:close/>
                    <a:moveTo>
                      <a:pt x="559" y="95"/>
                    </a:moveTo>
                    <a:cubicBezTo>
                      <a:pt x="558" y="95"/>
                      <a:pt x="557" y="95"/>
                      <a:pt x="555" y="94"/>
                    </a:cubicBezTo>
                    <a:cubicBezTo>
                      <a:pt x="549" y="90"/>
                      <a:pt x="542" y="87"/>
                      <a:pt x="535" y="83"/>
                    </a:cubicBezTo>
                    <a:cubicBezTo>
                      <a:pt x="531" y="81"/>
                      <a:pt x="530" y="76"/>
                      <a:pt x="532" y="72"/>
                    </a:cubicBezTo>
                    <a:cubicBezTo>
                      <a:pt x="534" y="68"/>
                      <a:pt x="539" y="66"/>
                      <a:pt x="543" y="68"/>
                    </a:cubicBezTo>
                    <a:cubicBezTo>
                      <a:pt x="550" y="72"/>
                      <a:pt x="557" y="75"/>
                      <a:pt x="564" y="79"/>
                    </a:cubicBezTo>
                    <a:cubicBezTo>
                      <a:pt x="568" y="81"/>
                      <a:pt x="569" y="86"/>
                      <a:pt x="567" y="91"/>
                    </a:cubicBezTo>
                    <a:cubicBezTo>
                      <a:pt x="565" y="93"/>
                      <a:pt x="562" y="95"/>
                      <a:pt x="559" y="95"/>
                    </a:cubicBezTo>
                    <a:close/>
                    <a:moveTo>
                      <a:pt x="519" y="74"/>
                    </a:moveTo>
                    <a:cubicBezTo>
                      <a:pt x="517" y="74"/>
                      <a:pt x="516" y="74"/>
                      <a:pt x="515" y="74"/>
                    </a:cubicBezTo>
                    <a:cubicBezTo>
                      <a:pt x="508" y="70"/>
                      <a:pt x="501" y="67"/>
                      <a:pt x="494" y="65"/>
                    </a:cubicBezTo>
                    <a:cubicBezTo>
                      <a:pt x="490" y="63"/>
                      <a:pt x="488" y="58"/>
                      <a:pt x="490" y="53"/>
                    </a:cubicBezTo>
                    <a:cubicBezTo>
                      <a:pt x="492" y="49"/>
                      <a:pt x="497" y="47"/>
                      <a:pt x="501" y="49"/>
                    </a:cubicBezTo>
                    <a:cubicBezTo>
                      <a:pt x="508" y="52"/>
                      <a:pt x="515" y="55"/>
                      <a:pt x="522" y="58"/>
                    </a:cubicBezTo>
                    <a:cubicBezTo>
                      <a:pt x="527" y="60"/>
                      <a:pt x="528" y="65"/>
                      <a:pt x="526" y="69"/>
                    </a:cubicBezTo>
                    <a:cubicBezTo>
                      <a:pt x="525" y="73"/>
                      <a:pt x="522" y="74"/>
                      <a:pt x="519" y="74"/>
                    </a:cubicBezTo>
                    <a:close/>
                    <a:moveTo>
                      <a:pt x="9" y="68"/>
                    </a:moveTo>
                    <a:cubicBezTo>
                      <a:pt x="6" y="68"/>
                      <a:pt x="3" y="66"/>
                      <a:pt x="1" y="63"/>
                    </a:cubicBezTo>
                    <a:cubicBezTo>
                      <a:pt x="0" y="59"/>
                      <a:pt x="2" y="54"/>
                      <a:pt x="6" y="52"/>
                    </a:cubicBezTo>
                    <a:cubicBezTo>
                      <a:pt x="13" y="49"/>
                      <a:pt x="20" y="46"/>
                      <a:pt x="27" y="43"/>
                    </a:cubicBezTo>
                    <a:cubicBezTo>
                      <a:pt x="32" y="41"/>
                      <a:pt x="37" y="44"/>
                      <a:pt x="38" y="48"/>
                    </a:cubicBezTo>
                    <a:cubicBezTo>
                      <a:pt x="40" y="52"/>
                      <a:pt x="38" y="57"/>
                      <a:pt x="33" y="59"/>
                    </a:cubicBezTo>
                    <a:cubicBezTo>
                      <a:pt x="26" y="62"/>
                      <a:pt x="19" y="64"/>
                      <a:pt x="13" y="67"/>
                    </a:cubicBezTo>
                    <a:cubicBezTo>
                      <a:pt x="12" y="68"/>
                      <a:pt x="10" y="68"/>
                      <a:pt x="9" y="68"/>
                    </a:cubicBezTo>
                    <a:close/>
                    <a:moveTo>
                      <a:pt x="477" y="57"/>
                    </a:moveTo>
                    <a:cubicBezTo>
                      <a:pt x="476" y="57"/>
                      <a:pt x="475" y="57"/>
                      <a:pt x="474" y="56"/>
                    </a:cubicBezTo>
                    <a:cubicBezTo>
                      <a:pt x="467" y="54"/>
                      <a:pt x="459" y="51"/>
                      <a:pt x="452" y="49"/>
                    </a:cubicBezTo>
                    <a:cubicBezTo>
                      <a:pt x="448" y="47"/>
                      <a:pt x="445" y="42"/>
                      <a:pt x="447" y="38"/>
                    </a:cubicBezTo>
                    <a:cubicBezTo>
                      <a:pt x="448" y="33"/>
                      <a:pt x="453" y="31"/>
                      <a:pt x="458" y="33"/>
                    </a:cubicBezTo>
                    <a:cubicBezTo>
                      <a:pt x="465" y="35"/>
                      <a:pt x="472" y="38"/>
                      <a:pt x="479" y="40"/>
                    </a:cubicBezTo>
                    <a:cubicBezTo>
                      <a:pt x="484" y="42"/>
                      <a:pt x="486" y="47"/>
                      <a:pt x="484" y="51"/>
                    </a:cubicBezTo>
                    <a:cubicBezTo>
                      <a:pt x="483" y="55"/>
                      <a:pt x="480" y="57"/>
                      <a:pt x="477" y="57"/>
                    </a:cubicBezTo>
                    <a:close/>
                    <a:moveTo>
                      <a:pt x="52" y="52"/>
                    </a:moveTo>
                    <a:cubicBezTo>
                      <a:pt x="48" y="52"/>
                      <a:pt x="45" y="49"/>
                      <a:pt x="44" y="46"/>
                    </a:cubicBezTo>
                    <a:cubicBezTo>
                      <a:pt x="42" y="41"/>
                      <a:pt x="45" y="37"/>
                      <a:pt x="49" y="35"/>
                    </a:cubicBezTo>
                    <a:cubicBezTo>
                      <a:pt x="56" y="33"/>
                      <a:pt x="64" y="30"/>
                      <a:pt x="71" y="28"/>
                    </a:cubicBezTo>
                    <a:cubicBezTo>
                      <a:pt x="75" y="27"/>
                      <a:pt x="80" y="29"/>
                      <a:pt x="82" y="34"/>
                    </a:cubicBezTo>
                    <a:cubicBezTo>
                      <a:pt x="83" y="38"/>
                      <a:pt x="80" y="43"/>
                      <a:pt x="76" y="44"/>
                    </a:cubicBezTo>
                    <a:cubicBezTo>
                      <a:pt x="69" y="46"/>
                      <a:pt x="62" y="49"/>
                      <a:pt x="55" y="51"/>
                    </a:cubicBezTo>
                    <a:cubicBezTo>
                      <a:pt x="54" y="51"/>
                      <a:pt x="53" y="52"/>
                      <a:pt x="52" y="52"/>
                    </a:cubicBezTo>
                    <a:close/>
                    <a:moveTo>
                      <a:pt x="433" y="42"/>
                    </a:moveTo>
                    <a:cubicBezTo>
                      <a:pt x="432" y="42"/>
                      <a:pt x="432" y="42"/>
                      <a:pt x="431" y="42"/>
                    </a:cubicBezTo>
                    <a:cubicBezTo>
                      <a:pt x="424" y="40"/>
                      <a:pt x="416" y="38"/>
                      <a:pt x="409" y="36"/>
                    </a:cubicBezTo>
                    <a:cubicBezTo>
                      <a:pt x="405" y="35"/>
                      <a:pt x="402" y="30"/>
                      <a:pt x="403" y="26"/>
                    </a:cubicBezTo>
                    <a:cubicBezTo>
                      <a:pt x="404" y="21"/>
                      <a:pt x="409" y="18"/>
                      <a:pt x="413" y="20"/>
                    </a:cubicBezTo>
                    <a:cubicBezTo>
                      <a:pt x="421" y="21"/>
                      <a:pt x="428" y="24"/>
                      <a:pt x="436" y="26"/>
                    </a:cubicBezTo>
                    <a:cubicBezTo>
                      <a:pt x="440" y="27"/>
                      <a:pt x="443" y="32"/>
                      <a:pt x="441" y="36"/>
                    </a:cubicBezTo>
                    <a:cubicBezTo>
                      <a:pt x="440" y="40"/>
                      <a:pt x="437" y="42"/>
                      <a:pt x="433" y="42"/>
                    </a:cubicBezTo>
                    <a:close/>
                    <a:moveTo>
                      <a:pt x="95" y="38"/>
                    </a:moveTo>
                    <a:cubicBezTo>
                      <a:pt x="92" y="38"/>
                      <a:pt x="88" y="36"/>
                      <a:pt x="87" y="32"/>
                    </a:cubicBezTo>
                    <a:cubicBezTo>
                      <a:pt x="86" y="27"/>
                      <a:pt x="89" y="23"/>
                      <a:pt x="93" y="22"/>
                    </a:cubicBezTo>
                    <a:cubicBezTo>
                      <a:pt x="101" y="20"/>
                      <a:pt x="108" y="18"/>
                      <a:pt x="116" y="16"/>
                    </a:cubicBezTo>
                    <a:cubicBezTo>
                      <a:pt x="120" y="15"/>
                      <a:pt x="125" y="18"/>
                      <a:pt x="126" y="22"/>
                    </a:cubicBezTo>
                    <a:cubicBezTo>
                      <a:pt x="127" y="27"/>
                      <a:pt x="124" y="32"/>
                      <a:pt x="119" y="33"/>
                    </a:cubicBezTo>
                    <a:cubicBezTo>
                      <a:pt x="112" y="34"/>
                      <a:pt x="105" y="36"/>
                      <a:pt x="98" y="38"/>
                    </a:cubicBezTo>
                    <a:cubicBezTo>
                      <a:pt x="97" y="38"/>
                      <a:pt x="96" y="38"/>
                      <a:pt x="95" y="38"/>
                    </a:cubicBezTo>
                    <a:close/>
                    <a:moveTo>
                      <a:pt x="389" y="31"/>
                    </a:moveTo>
                    <a:cubicBezTo>
                      <a:pt x="388" y="31"/>
                      <a:pt x="388" y="31"/>
                      <a:pt x="387" y="31"/>
                    </a:cubicBezTo>
                    <a:cubicBezTo>
                      <a:pt x="380" y="29"/>
                      <a:pt x="372" y="28"/>
                      <a:pt x="365" y="27"/>
                    </a:cubicBezTo>
                    <a:cubicBezTo>
                      <a:pt x="360" y="26"/>
                      <a:pt x="357" y="21"/>
                      <a:pt x="358" y="17"/>
                    </a:cubicBezTo>
                    <a:cubicBezTo>
                      <a:pt x="359" y="12"/>
                      <a:pt x="363" y="9"/>
                      <a:pt x="368" y="10"/>
                    </a:cubicBezTo>
                    <a:cubicBezTo>
                      <a:pt x="376" y="11"/>
                      <a:pt x="383" y="13"/>
                      <a:pt x="391" y="14"/>
                    </a:cubicBezTo>
                    <a:cubicBezTo>
                      <a:pt x="395" y="15"/>
                      <a:pt x="398" y="20"/>
                      <a:pt x="397" y="24"/>
                    </a:cubicBezTo>
                    <a:cubicBezTo>
                      <a:pt x="396" y="28"/>
                      <a:pt x="393" y="31"/>
                      <a:pt x="389" y="31"/>
                    </a:cubicBezTo>
                    <a:close/>
                    <a:moveTo>
                      <a:pt x="140" y="28"/>
                    </a:moveTo>
                    <a:cubicBezTo>
                      <a:pt x="136" y="28"/>
                      <a:pt x="132" y="25"/>
                      <a:pt x="131" y="21"/>
                    </a:cubicBezTo>
                    <a:cubicBezTo>
                      <a:pt x="131" y="17"/>
                      <a:pt x="134" y="12"/>
                      <a:pt x="138" y="11"/>
                    </a:cubicBezTo>
                    <a:cubicBezTo>
                      <a:pt x="146" y="10"/>
                      <a:pt x="153" y="9"/>
                      <a:pt x="161" y="7"/>
                    </a:cubicBezTo>
                    <a:cubicBezTo>
                      <a:pt x="166" y="7"/>
                      <a:pt x="170" y="10"/>
                      <a:pt x="171" y="14"/>
                    </a:cubicBezTo>
                    <a:cubicBezTo>
                      <a:pt x="171" y="19"/>
                      <a:pt x="168" y="23"/>
                      <a:pt x="164" y="24"/>
                    </a:cubicBezTo>
                    <a:cubicBezTo>
                      <a:pt x="156" y="25"/>
                      <a:pt x="149" y="27"/>
                      <a:pt x="141" y="28"/>
                    </a:cubicBezTo>
                    <a:cubicBezTo>
                      <a:pt x="141" y="28"/>
                      <a:pt x="140" y="28"/>
                      <a:pt x="140" y="28"/>
                    </a:cubicBezTo>
                    <a:close/>
                    <a:moveTo>
                      <a:pt x="344" y="23"/>
                    </a:moveTo>
                    <a:cubicBezTo>
                      <a:pt x="344" y="23"/>
                      <a:pt x="343" y="23"/>
                      <a:pt x="343" y="23"/>
                    </a:cubicBezTo>
                    <a:cubicBezTo>
                      <a:pt x="336" y="22"/>
                      <a:pt x="328" y="21"/>
                      <a:pt x="321" y="20"/>
                    </a:cubicBezTo>
                    <a:cubicBezTo>
                      <a:pt x="316" y="20"/>
                      <a:pt x="313" y="16"/>
                      <a:pt x="313" y="11"/>
                    </a:cubicBezTo>
                    <a:cubicBezTo>
                      <a:pt x="313" y="6"/>
                      <a:pt x="318" y="3"/>
                      <a:pt x="322" y="4"/>
                    </a:cubicBezTo>
                    <a:cubicBezTo>
                      <a:pt x="330" y="4"/>
                      <a:pt x="338" y="5"/>
                      <a:pt x="345" y="6"/>
                    </a:cubicBezTo>
                    <a:cubicBezTo>
                      <a:pt x="350" y="7"/>
                      <a:pt x="353" y="11"/>
                      <a:pt x="353" y="16"/>
                    </a:cubicBezTo>
                    <a:cubicBezTo>
                      <a:pt x="352" y="20"/>
                      <a:pt x="348" y="23"/>
                      <a:pt x="344" y="23"/>
                    </a:cubicBezTo>
                    <a:close/>
                    <a:moveTo>
                      <a:pt x="185" y="21"/>
                    </a:moveTo>
                    <a:cubicBezTo>
                      <a:pt x="181" y="21"/>
                      <a:pt x="177" y="18"/>
                      <a:pt x="176" y="14"/>
                    </a:cubicBezTo>
                    <a:cubicBezTo>
                      <a:pt x="176" y="9"/>
                      <a:pt x="179" y="5"/>
                      <a:pt x="184" y="4"/>
                    </a:cubicBezTo>
                    <a:cubicBezTo>
                      <a:pt x="192" y="3"/>
                      <a:pt x="199" y="3"/>
                      <a:pt x="207" y="2"/>
                    </a:cubicBezTo>
                    <a:cubicBezTo>
                      <a:pt x="212" y="2"/>
                      <a:pt x="216" y="5"/>
                      <a:pt x="216" y="10"/>
                    </a:cubicBezTo>
                    <a:cubicBezTo>
                      <a:pt x="216" y="15"/>
                      <a:pt x="213" y="19"/>
                      <a:pt x="208" y="19"/>
                    </a:cubicBezTo>
                    <a:cubicBezTo>
                      <a:pt x="201" y="20"/>
                      <a:pt x="193" y="20"/>
                      <a:pt x="186" y="21"/>
                    </a:cubicBezTo>
                    <a:cubicBezTo>
                      <a:pt x="186" y="21"/>
                      <a:pt x="185" y="21"/>
                      <a:pt x="185" y="21"/>
                    </a:cubicBezTo>
                    <a:close/>
                    <a:moveTo>
                      <a:pt x="299" y="19"/>
                    </a:moveTo>
                    <a:cubicBezTo>
                      <a:pt x="299" y="19"/>
                      <a:pt x="298" y="19"/>
                      <a:pt x="298" y="19"/>
                    </a:cubicBezTo>
                    <a:cubicBezTo>
                      <a:pt x="291" y="18"/>
                      <a:pt x="283" y="18"/>
                      <a:pt x="276" y="17"/>
                    </a:cubicBezTo>
                    <a:cubicBezTo>
                      <a:pt x="271" y="17"/>
                      <a:pt x="267" y="13"/>
                      <a:pt x="267" y="9"/>
                    </a:cubicBezTo>
                    <a:cubicBezTo>
                      <a:pt x="268" y="4"/>
                      <a:pt x="271" y="0"/>
                      <a:pt x="276" y="0"/>
                    </a:cubicBezTo>
                    <a:cubicBezTo>
                      <a:pt x="284" y="1"/>
                      <a:pt x="292" y="1"/>
                      <a:pt x="299" y="2"/>
                    </a:cubicBezTo>
                    <a:cubicBezTo>
                      <a:pt x="304" y="2"/>
                      <a:pt x="308" y="6"/>
                      <a:pt x="307" y="11"/>
                    </a:cubicBezTo>
                    <a:cubicBezTo>
                      <a:pt x="307" y="15"/>
                      <a:pt x="303" y="19"/>
                      <a:pt x="299" y="19"/>
                    </a:cubicBezTo>
                    <a:close/>
                    <a:moveTo>
                      <a:pt x="230" y="18"/>
                    </a:moveTo>
                    <a:cubicBezTo>
                      <a:pt x="226" y="18"/>
                      <a:pt x="222" y="14"/>
                      <a:pt x="222" y="10"/>
                    </a:cubicBezTo>
                    <a:cubicBezTo>
                      <a:pt x="222" y="5"/>
                      <a:pt x="225" y="1"/>
                      <a:pt x="230" y="1"/>
                    </a:cubicBezTo>
                    <a:cubicBezTo>
                      <a:pt x="238" y="0"/>
                      <a:pt x="245" y="0"/>
                      <a:pt x="253" y="0"/>
                    </a:cubicBezTo>
                    <a:cubicBezTo>
                      <a:pt x="253" y="0"/>
                      <a:pt x="253" y="0"/>
                      <a:pt x="253" y="0"/>
                    </a:cubicBezTo>
                    <a:cubicBezTo>
                      <a:pt x="258" y="0"/>
                      <a:pt x="262" y="4"/>
                      <a:pt x="262" y="9"/>
                    </a:cubicBezTo>
                    <a:cubicBezTo>
                      <a:pt x="262" y="13"/>
                      <a:pt x="258" y="17"/>
                      <a:pt x="253" y="17"/>
                    </a:cubicBezTo>
                    <a:cubicBezTo>
                      <a:pt x="246" y="17"/>
                      <a:pt x="238" y="17"/>
                      <a:pt x="231" y="18"/>
                    </a:cubicBezTo>
                    <a:cubicBezTo>
                      <a:pt x="231" y="18"/>
                      <a:pt x="230" y="18"/>
                      <a:pt x="230" y="18"/>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74" name="íṥḻiḍê"/>
              <p:cNvSpPr/>
              <p:nvPr/>
            </p:nvSpPr>
            <p:spPr bwMode="auto">
              <a:xfrm>
                <a:off x="4450" y="1177"/>
                <a:ext cx="21" cy="33"/>
              </a:xfrm>
              <a:custGeom>
                <a:avLst/>
                <a:gdLst/>
                <a:ahLst/>
                <a:cxnLst>
                  <a:cxn ang="0">
                    <a:pos x="10" y="28"/>
                  </a:cxn>
                  <a:cxn ang="0">
                    <a:pos x="1" y="20"/>
                  </a:cxn>
                  <a:cxn ang="0">
                    <a:pos x="0" y="9"/>
                  </a:cxn>
                  <a:cxn ang="0">
                    <a:pos x="8" y="0"/>
                  </a:cxn>
                  <a:cxn ang="0">
                    <a:pos x="17" y="8"/>
                  </a:cxn>
                  <a:cxn ang="0">
                    <a:pos x="18" y="19"/>
                  </a:cxn>
                  <a:cxn ang="0">
                    <a:pos x="10" y="28"/>
                  </a:cxn>
                  <a:cxn ang="0">
                    <a:pos x="10" y="28"/>
                  </a:cxn>
                </a:cxnLst>
                <a:rect l="0" t="0" r="r" b="b"/>
                <a:pathLst>
                  <a:path w="18" h="28">
                    <a:moveTo>
                      <a:pt x="10" y="28"/>
                    </a:moveTo>
                    <a:cubicBezTo>
                      <a:pt x="5" y="28"/>
                      <a:pt x="1" y="25"/>
                      <a:pt x="1" y="20"/>
                    </a:cubicBezTo>
                    <a:cubicBezTo>
                      <a:pt x="1" y="17"/>
                      <a:pt x="0" y="13"/>
                      <a:pt x="0" y="9"/>
                    </a:cubicBezTo>
                    <a:cubicBezTo>
                      <a:pt x="0" y="5"/>
                      <a:pt x="3" y="0"/>
                      <a:pt x="8" y="0"/>
                    </a:cubicBezTo>
                    <a:cubicBezTo>
                      <a:pt x="13" y="0"/>
                      <a:pt x="17" y="3"/>
                      <a:pt x="17" y="8"/>
                    </a:cubicBezTo>
                    <a:cubicBezTo>
                      <a:pt x="17" y="12"/>
                      <a:pt x="18" y="15"/>
                      <a:pt x="18" y="19"/>
                    </a:cubicBezTo>
                    <a:cubicBezTo>
                      <a:pt x="18" y="24"/>
                      <a:pt x="15" y="28"/>
                      <a:pt x="10" y="28"/>
                    </a:cubicBezTo>
                    <a:cubicBezTo>
                      <a:pt x="10" y="28"/>
                      <a:pt x="10" y="28"/>
                      <a:pt x="10" y="28"/>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5" name="íṥḻîďé"/>
              <p:cNvSpPr/>
              <p:nvPr/>
            </p:nvSpPr>
            <p:spPr bwMode="auto">
              <a:xfrm>
                <a:off x="4409" y="1184"/>
                <a:ext cx="102" cy="90"/>
              </a:xfrm>
              <a:custGeom>
                <a:avLst/>
                <a:gdLst/>
                <a:ahLst/>
                <a:cxnLst>
                  <a:cxn ang="0">
                    <a:pos x="0" y="4"/>
                  </a:cxn>
                  <a:cxn ang="0">
                    <a:pos x="54" y="90"/>
                  </a:cxn>
                  <a:cxn ang="0">
                    <a:pos x="102" y="0"/>
                  </a:cxn>
                  <a:cxn ang="0">
                    <a:pos x="0" y="4"/>
                  </a:cxn>
                </a:cxnLst>
                <a:rect l="0" t="0" r="r" b="b"/>
                <a:pathLst>
                  <a:path w="102" h="90">
                    <a:moveTo>
                      <a:pt x="0" y="4"/>
                    </a:moveTo>
                    <a:lnTo>
                      <a:pt x="54" y="90"/>
                    </a:lnTo>
                    <a:lnTo>
                      <a:pt x="102" y="0"/>
                    </a:lnTo>
                    <a:lnTo>
                      <a:pt x="0" y="4"/>
                    </a:ln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6" name="íṣḷiḋê"/>
              <p:cNvSpPr/>
              <p:nvPr/>
            </p:nvSpPr>
            <p:spPr bwMode="auto">
              <a:xfrm>
                <a:off x="596" y="1805"/>
                <a:ext cx="30" cy="35"/>
              </a:xfrm>
              <a:custGeom>
                <a:avLst/>
                <a:gdLst/>
                <a:ahLst/>
                <a:cxnLst>
                  <a:cxn ang="0">
                    <a:pos x="15" y="29"/>
                  </a:cxn>
                  <a:cxn ang="0">
                    <a:pos x="7" y="24"/>
                  </a:cxn>
                  <a:cxn ang="0">
                    <a:pos x="2" y="14"/>
                  </a:cxn>
                  <a:cxn ang="0">
                    <a:pos x="7" y="2"/>
                  </a:cxn>
                  <a:cxn ang="0">
                    <a:pos x="18" y="7"/>
                  </a:cxn>
                  <a:cxn ang="0">
                    <a:pos x="23" y="17"/>
                  </a:cxn>
                  <a:cxn ang="0">
                    <a:pos x="19" y="28"/>
                  </a:cxn>
                  <a:cxn ang="0">
                    <a:pos x="15" y="29"/>
                  </a:cxn>
                </a:cxnLst>
                <a:rect l="0" t="0" r="r" b="b"/>
                <a:pathLst>
                  <a:path w="25" h="29">
                    <a:moveTo>
                      <a:pt x="15" y="29"/>
                    </a:moveTo>
                    <a:cubicBezTo>
                      <a:pt x="12" y="29"/>
                      <a:pt x="9" y="27"/>
                      <a:pt x="7" y="24"/>
                    </a:cubicBezTo>
                    <a:cubicBezTo>
                      <a:pt x="6" y="21"/>
                      <a:pt x="4" y="17"/>
                      <a:pt x="2" y="14"/>
                    </a:cubicBezTo>
                    <a:cubicBezTo>
                      <a:pt x="0" y="10"/>
                      <a:pt x="2" y="4"/>
                      <a:pt x="7" y="2"/>
                    </a:cubicBezTo>
                    <a:cubicBezTo>
                      <a:pt x="11" y="0"/>
                      <a:pt x="16" y="2"/>
                      <a:pt x="18" y="7"/>
                    </a:cubicBezTo>
                    <a:cubicBezTo>
                      <a:pt x="19" y="10"/>
                      <a:pt x="21" y="13"/>
                      <a:pt x="23" y="17"/>
                    </a:cubicBezTo>
                    <a:cubicBezTo>
                      <a:pt x="25" y="21"/>
                      <a:pt x="23" y="26"/>
                      <a:pt x="19" y="28"/>
                    </a:cubicBezTo>
                    <a:cubicBezTo>
                      <a:pt x="18" y="29"/>
                      <a:pt x="16" y="29"/>
                      <a:pt x="15" y="29"/>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7" name="îSḷídé"/>
              <p:cNvSpPr/>
              <p:nvPr/>
            </p:nvSpPr>
            <p:spPr bwMode="auto">
              <a:xfrm>
                <a:off x="548" y="1052"/>
                <a:ext cx="460" cy="751"/>
              </a:xfrm>
              <a:custGeom>
                <a:avLst/>
                <a:gdLst/>
                <a:ahLst/>
                <a:cxnLst>
                  <a:cxn ang="0">
                    <a:pos x="25" y="599"/>
                  </a:cxn>
                  <a:cxn ang="0">
                    <a:pos x="49" y="614"/>
                  </a:cxn>
                  <a:cxn ang="0">
                    <a:pos x="26" y="583"/>
                  </a:cxn>
                  <a:cxn ang="0">
                    <a:pos x="19" y="544"/>
                  </a:cxn>
                  <a:cxn ang="0">
                    <a:pos x="29" y="583"/>
                  </a:cxn>
                  <a:cxn ang="0">
                    <a:pos x="7" y="532"/>
                  </a:cxn>
                  <a:cxn ang="0">
                    <a:pos x="21" y="507"/>
                  </a:cxn>
                  <a:cxn ang="0">
                    <a:pos x="16" y="539"/>
                  </a:cxn>
                  <a:cxn ang="0">
                    <a:pos x="0" y="463"/>
                  </a:cxn>
                  <a:cxn ang="0">
                    <a:pos x="18" y="485"/>
                  </a:cxn>
                  <a:cxn ang="0">
                    <a:pos x="9" y="449"/>
                  </a:cxn>
                  <a:cxn ang="0">
                    <a:pos x="0" y="436"/>
                  </a:cxn>
                  <a:cxn ang="0">
                    <a:pos x="18" y="418"/>
                  </a:cxn>
                  <a:cxn ang="0">
                    <a:pos x="9" y="449"/>
                  </a:cxn>
                  <a:cxn ang="0">
                    <a:pos x="3" y="394"/>
                  </a:cxn>
                  <a:cxn ang="0">
                    <a:pos x="23" y="374"/>
                  </a:cxn>
                  <a:cxn ang="0">
                    <a:pos x="19" y="359"/>
                  </a:cxn>
                  <a:cxn ang="0">
                    <a:pos x="17" y="326"/>
                  </a:cxn>
                  <a:cxn ang="0">
                    <a:pos x="28" y="352"/>
                  </a:cxn>
                  <a:cxn ang="0">
                    <a:pos x="29" y="315"/>
                  </a:cxn>
                  <a:cxn ang="0">
                    <a:pos x="42" y="278"/>
                  </a:cxn>
                  <a:cxn ang="0">
                    <a:pos x="32" y="315"/>
                  </a:cxn>
                  <a:cxn ang="0">
                    <a:pos x="40" y="261"/>
                  </a:cxn>
                  <a:cxn ang="0">
                    <a:pos x="66" y="248"/>
                  </a:cxn>
                  <a:cxn ang="0">
                    <a:pos x="69" y="233"/>
                  </a:cxn>
                  <a:cxn ang="0">
                    <a:pos x="74" y="200"/>
                  </a:cxn>
                  <a:cxn ang="0">
                    <a:pos x="76" y="229"/>
                  </a:cxn>
                  <a:cxn ang="0">
                    <a:pos x="89" y="193"/>
                  </a:cxn>
                  <a:cxn ang="0">
                    <a:pos x="113" y="162"/>
                  </a:cxn>
                  <a:cxn ang="0">
                    <a:pos x="94" y="195"/>
                  </a:cxn>
                  <a:cxn ang="0">
                    <a:pos x="116" y="145"/>
                  </a:cxn>
                  <a:cxn ang="0">
                    <a:pos x="144" y="140"/>
                  </a:cxn>
                  <a:cxn ang="0">
                    <a:pos x="154" y="127"/>
                  </a:cxn>
                  <a:cxn ang="0">
                    <a:pos x="166" y="97"/>
                  </a:cxn>
                  <a:cxn ang="0">
                    <a:pos x="160" y="125"/>
                  </a:cxn>
                  <a:cxn ang="0">
                    <a:pos x="182" y="95"/>
                  </a:cxn>
                  <a:cxn ang="0">
                    <a:pos x="214" y="72"/>
                  </a:cxn>
                  <a:cxn ang="0">
                    <a:pos x="189" y="98"/>
                  </a:cxn>
                  <a:cxn ang="0">
                    <a:pos x="222" y="57"/>
                  </a:cxn>
                  <a:cxn ang="0">
                    <a:pos x="250" y="61"/>
                  </a:cxn>
                  <a:cxn ang="0">
                    <a:pos x="266" y="52"/>
                  </a:cxn>
                  <a:cxn ang="0">
                    <a:pos x="284" y="26"/>
                  </a:cxn>
                  <a:cxn ang="0">
                    <a:pos x="270" y="51"/>
                  </a:cxn>
                  <a:cxn ang="0">
                    <a:pos x="300" y="29"/>
                  </a:cxn>
                  <a:cxn ang="0">
                    <a:pos x="338" y="17"/>
                  </a:cxn>
                  <a:cxn ang="0">
                    <a:pos x="308" y="35"/>
                  </a:cxn>
                  <a:cxn ang="0">
                    <a:pos x="350" y="5"/>
                  </a:cxn>
                  <a:cxn ang="0">
                    <a:pos x="375" y="17"/>
                  </a:cxn>
                </a:cxnLst>
                <a:rect l="0" t="0" r="r" b="b"/>
                <a:pathLst>
                  <a:path w="383" h="626">
                    <a:moveTo>
                      <a:pt x="41" y="626"/>
                    </a:moveTo>
                    <a:cubicBezTo>
                      <a:pt x="38" y="626"/>
                      <a:pt x="35" y="624"/>
                      <a:pt x="33" y="621"/>
                    </a:cubicBezTo>
                    <a:cubicBezTo>
                      <a:pt x="30" y="613"/>
                      <a:pt x="28" y="606"/>
                      <a:pt x="25" y="599"/>
                    </a:cubicBezTo>
                    <a:cubicBezTo>
                      <a:pt x="24" y="595"/>
                      <a:pt x="26" y="590"/>
                      <a:pt x="30" y="588"/>
                    </a:cubicBezTo>
                    <a:cubicBezTo>
                      <a:pt x="35" y="587"/>
                      <a:pt x="40" y="589"/>
                      <a:pt x="41" y="593"/>
                    </a:cubicBezTo>
                    <a:cubicBezTo>
                      <a:pt x="44" y="600"/>
                      <a:pt x="46" y="607"/>
                      <a:pt x="49" y="614"/>
                    </a:cubicBezTo>
                    <a:cubicBezTo>
                      <a:pt x="51" y="619"/>
                      <a:pt x="49" y="624"/>
                      <a:pt x="44" y="625"/>
                    </a:cubicBezTo>
                    <a:cubicBezTo>
                      <a:pt x="43" y="626"/>
                      <a:pt x="42" y="626"/>
                      <a:pt x="41" y="626"/>
                    </a:cubicBezTo>
                    <a:close/>
                    <a:moveTo>
                      <a:pt x="26" y="583"/>
                    </a:moveTo>
                    <a:cubicBezTo>
                      <a:pt x="23" y="583"/>
                      <a:pt x="19" y="581"/>
                      <a:pt x="18" y="577"/>
                    </a:cubicBezTo>
                    <a:cubicBezTo>
                      <a:pt x="16" y="570"/>
                      <a:pt x="14" y="562"/>
                      <a:pt x="12" y="555"/>
                    </a:cubicBezTo>
                    <a:cubicBezTo>
                      <a:pt x="11" y="550"/>
                      <a:pt x="14" y="545"/>
                      <a:pt x="19" y="544"/>
                    </a:cubicBezTo>
                    <a:cubicBezTo>
                      <a:pt x="23" y="543"/>
                      <a:pt x="28" y="546"/>
                      <a:pt x="29" y="551"/>
                    </a:cubicBezTo>
                    <a:cubicBezTo>
                      <a:pt x="30" y="558"/>
                      <a:pt x="32" y="565"/>
                      <a:pt x="34" y="572"/>
                    </a:cubicBezTo>
                    <a:cubicBezTo>
                      <a:pt x="36" y="577"/>
                      <a:pt x="33" y="581"/>
                      <a:pt x="29" y="583"/>
                    </a:cubicBezTo>
                    <a:cubicBezTo>
                      <a:pt x="28" y="583"/>
                      <a:pt x="27" y="583"/>
                      <a:pt x="26" y="583"/>
                    </a:cubicBezTo>
                    <a:close/>
                    <a:moveTo>
                      <a:pt x="16" y="539"/>
                    </a:moveTo>
                    <a:cubicBezTo>
                      <a:pt x="12" y="539"/>
                      <a:pt x="8" y="536"/>
                      <a:pt x="7" y="532"/>
                    </a:cubicBezTo>
                    <a:cubicBezTo>
                      <a:pt x="6" y="525"/>
                      <a:pt x="5" y="517"/>
                      <a:pt x="4" y="509"/>
                    </a:cubicBezTo>
                    <a:cubicBezTo>
                      <a:pt x="3" y="505"/>
                      <a:pt x="7" y="500"/>
                      <a:pt x="11" y="500"/>
                    </a:cubicBezTo>
                    <a:cubicBezTo>
                      <a:pt x="16" y="499"/>
                      <a:pt x="20" y="502"/>
                      <a:pt x="21" y="507"/>
                    </a:cubicBezTo>
                    <a:cubicBezTo>
                      <a:pt x="22" y="514"/>
                      <a:pt x="23" y="522"/>
                      <a:pt x="24" y="529"/>
                    </a:cubicBezTo>
                    <a:cubicBezTo>
                      <a:pt x="25" y="534"/>
                      <a:pt x="22" y="538"/>
                      <a:pt x="17" y="539"/>
                    </a:cubicBezTo>
                    <a:cubicBezTo>
                      <a:pt x="17" y="539"/>
                      <a:pt x="16" y="539"/>
                      <a:pt x="16" y="539"/>
                    </a:cubicBezTo>
                    <a:close/>
                    <a:moveTo>
                      <a:pt x="10" y="494"/>
                    </a:moveTo>
                    <a:cubicBezTo>
                      <a:pt x="6" y="494"/>
                      <a:pt x="2" y="491"/>
                      <a:pt x="1" y="486"/>
                    </a:cubicBezTo>
                    <a:cubicBezTo>
                      <a:pt x="1" y="479"/>
                      <a:pt x="0" y="471"/>
                      <a:pt x="0" y="463"/>
                    </a:cubicBezTo>
                    <a:cubicBezTo>
                      <a:pt x="0" y="459"/>
                      <a:pt x="4" y="455"/>
                      <a:pt x="8" y="454"/>
                    </a:cubicBezTo>
                    <a:cubicBezTo>
                      <a:pt x="13" y="454"/>
                      <a:pt x="17" y="458"/>
                      <a:pt x="17" y="463"/>
                    </a:cubicBezTo>
                    <a:cubicBezTo>
                      <a:pt x="17" y="470"/>
                      <a:pt x="18" y="478"/>
                      <a:pt x="18" y="485"/>
                    </a:cubicBezTo>
                    <a:cubicBezTo>
                      <a:pt x="19" y="490"/>
                      <a:pt x="15" y="494"/>
                      <a:pt x="11" y="494"/>
                    </a:cubicBezTo>
                    <a:cubicBezTo>
                      <a:pt x="10" y="494"/>
                      <a:pt x="10" y="494"/>
                      <a:pt x="10" y="494"/>
                    </a:cubicBezTo>
                    <a:close/>
                    <a:moveTo>
                      <a:pt x="9" y="449"/>
                    </a:moveTo>
                    <a:cubicBezTo>
                      <a:pt x="9" y="449"/>
                      <a:pt x="8" y="449"/>
                      <a:pt x="8" y="449"/>
                    </a:cubicBezTo>
                    <a:cubicBezTo>
                      <a:pt x="4" y="449"/>
                      <a:pt x="0" y="445"/>
                      <a:pt x="0" y="440"/>
                    </a:cubicBezTo>
                    <a:cubicBezTo>
                      <a:pt x="0" y="436"/>
                      <a:pt x="0" y="436"/>
                      <a:pt x="0" y="436"/>
                    </a:cubicBezTo>
                    <a:cubicBezTo>
                      <a:pt x="0" y="430"/>
                      <a:pt x="1" y="423"/>
                      <a:pt x="1" y="417"/>
                    </a:cubicBezTo>
                    <a:cubicBezTo>
                      <a:pt x="1" y="412"/>
                      <a:pt x="5" y="409"/>
                      <a:pt x="10" y="409"/>
                    </a:cubicBezTo>
                    <a:cubicBezTo>
                      <a:pt x="15" y="410"/>
                      <a:pt x="18" y="414"/>
                      <a:pt x="18" y="418"/>
                    </a:cubicBezTo>
                    <a:cubicBezTo>
                      <a:pt x="18" y="424"/>
                      <a:pt x="17" y="431"/>
                      <a:pt x="17" y="437"/>
                    </a:cubicBezTo>
                    <a:cubicBezTo>
                      <a:pt x="17" y="440"/>
                      <a:pt x="17" y="440"/>
                      <a:pt x="17" y="440"/>
                    </a:cubicBezTo>
                    <a:cubicBezTo>
                      <a:pt x="17" y="445"/>
                      <a:pt x="13" y="449"/>
                      <a:pt x="9" y="449"/>
                    </a:cubicBezTo>
                    <a:close/>
                    <a:moveTo>
                      <a:pt x="12" y="404"/>
                    </a:moveTo>
                    <a:cubicBezTo>
                      <a:pt x="11" y="404"/>
                      <a:pt x="11" y="404"/>
                      <a:pt x="11" y="404"/>
                    </a:cubicBezTo>
                    <a:cubicBezTo>
                      <a:pt x="6" y="403"/>
                      <a:pt x="3" y="399"/>
                      <a:pt x="3" y="394"/>
                    </a:cubicBezTo>
                    <a:cubicBezTo>
                      <a:pt x="4" y="386"/>
                      <a:pt x="5" y="379"/>
                      <a:pt x="7" y="371"/>
                    </a:cubicBezTo>
                    <a:cubicBezTo>
                      <a:pt x="7" y="367"/>
                      <a:pt x="12" y="364"/>
                      <a:pt x="16" y="364"/>
                    </a:cubicBezTo>
                    <a:cubicBezTo>
                      <a:pt x="21" y="365"/>
                      <a:pt x="24" y="370"/>
                      <a:pt x="23" y="374"/>
                    </a:cubicBezTo>
                    <a:cubicBezTo>
                      <a:pt x="22" y="381"/>
                      <a:pt x="21" y="389"/>
                      <a:pt x="20" y="396"/>
                    </a:cubicBezTo>
                    <a:cubicBezTo>
                      <a:pt x="20" y="400"/>
                      <a:pt x="16" y="404"/>
                      <a:pt x="12" y="404"/>
                    </a:cubicBezTo>
                    <a:close/>
                    <a:moveTo>
                      <a:pt x="19" y="359"/>
                    </a:moveTo>
                    <a:cubicBezTo>
                      <a:pt x="19" y="359"/>
                      <a:pt x="18" y="359"/>
                      <a:pt x="18" y="359"/>
                    </a:cubicBezTo>
                    <a:cubicBezTo>
                      <a:pt x="13" y="358"/>
                      <a:pt x="10" y="353"/>
                      <a:pt x="11" y="349"/>
                    </a:cubicBezTo>
                    <a:cubicBezTo>
                      <a:pt x="13" y="341"/>
                      <a:pt x="15" y="334"/>
                      <a:pt x="17" y="326"/>
                    </a:cubicBezTo>
                    <a:cubicBezTo>
                      <a:pt x="18" y="322"/>
                      <a:pt x="23" y="319"/>
                      <a:pt x="27" y="320"/>
                    </a:cubicBezTo>
                    <a:cubicBezTo>
                      <a:pt x="32" y="322"/>
                      <a:pt x="34" y="326"/>
                      <a:pt x="33" y="331"/>
                    </a:cubicBezTo>
                    <a:cubicBezTo>
                      <a:pt x="31" y="338"/>
                      <a:pt x="29" y="345"/>
                      <a:pt x="28" y="352"/>
                    </a:cubicBezTo>
                    <a:cubicBezTo>
                      <a:pt x="27" y="356"/>
                      <a:pt x="23" y="359"/>
                      <a:pt x="19" y="359"/>
                    </a:cubicBezTo>
                    <a:close/>
                    <a:moveTo>
                      <a:pt x="32" y="315"/>
                    </a:moveTo>
                    <a:cubicBezTo>
                      <a:pt x="31" y="315"/>
                      <a:pt x="30" y="315"/>
                      <a:pt x="29" y="315"/>
                    </a:cubicBezTo>
                    <a:cubicBezTo>
                      <a:pt x="24" y="313"/>
                      <a:pt x="22" y="309"/>
                      <a:pt x="24" y="304"/>
                    </a:cubicBezTo>
                    <a:cubicBezTo>
                      <a:pt x="26" y="297"/>
                      <a:pt x="29" y="290"/>
                      <a:pt x="31" y="282"/>
                    </a:cubicBezTo>
                    <a:cubicBezTo>
                      <a:pt x="33" y="278"/>
                      <a:pt x="38" y="276"/>
                      <a:pt x="42" y="278"/>
                    </a:cubicBezTo>
                    <a:cubicBezTo>
                      <a:pt x="47" y="279"/>
                      <a:pt x="49" y="284"/>
                      <a:pt x="47" y="289"/>
                    </a:cubicBezTo>
                    <a:cubicBezTo>
                      <a:pt x="45" y="295"/>
                      <a:pt x="42" y="303"/>
                      <a:pt x="40" y="310"/>
                    </a:cubicBezTo>
                    <a:cubicBezTo>
                      <a:pt x="38" y="313"/>
                      <a:pt x="35" y="315"/>
                      <a:pt x="32" y="315"/>
                    </a:cubicBezTo>
                    <a:close/>
                    <a:moveTo>
                      <a:pt x="48" y="273"/>
                    </a:moveTo>
                    <a:cubicBezTo>
                      <a:pt x="47" y="273"/>
                      <a:pt x="46" y="273"/>
                      <a:pt x="45" y="272"/>
                    </a:cubicBezTo>
                    <a:cubicBezTo>
                      <a:pt x="40" y="270"/>
                      <a:pt x="38" y="265"/>
                      <a:pt x="40" y="261"/>
                    </a:cubicBezTo>
                    <a:cubicBezTo>
                      <a:pt x="44" y="254"/>
                      <a:pt x="47" y="247"/>
                      <a:pt x="50" y="240"/>
                    </a:cubicBezTo>
                    <a:cubicBezTo>
                      <a:pt x="53" y="236"/>
                      <a:pt x="58" y="234"/>
                      <a:pt x="62" y="237"/>
                    </a:cubicBezTo>
                    <a:cubicBezTo>
                      <a:pt x="66" y="239"/>
                      <a:pt x="68" y="244"/>
                      <a:pt x="66" y="248"/>
                    </a:cubicBezTo>
                    <a:cubicBezTo>
                      <a:pt x="62" y="255"/>
                      <a:pt x="59" y="261"/>
                      <a:pt x="56" y="268"/>
                    </a:cubicBezTo>
                    <a:cubicBezTo>
                      <a:pt x="54" y="271"/>
                      <a:pt x="51" y="273"/>
                      <a:pt x="48" y="273"/>
                    </a:cubicBezTo>
                    <a:close/>
                    <a:moveTo>
                      <a:pt x="69" y="233"/>
                    </a:moveTo>
                    <a:cubicBezTo>
                      <a:pt x="67" y="233"/>
                      <a:pt x="66" y="232"/>
                      <a:pt x="65" y="232"/>
                    </a:cubicBezTo>
                    <a:cubicBezTo>
                      <a:pt x="61" y="229"/>
                      <a:pt x="59" y="224"/>
                      <a:pt x="62" y="220"/>
                    </a:cubicBezTo>
                    <a:cubicBezTo>
                      <a:pt x="65" y="213"/>
                      <a:pt x="69" y="207"/>
                      <a:pt x="74" y="200"/>
                    </a:cubicBezTo>
                    <a:cubicBezTo>
                      <a:pt x="76" y="196"/>
                      <a:pt x="81" y="195"/>
                      <a:pt x="85" y="198"/>
                    </a:cubicBezTo>
                    <a:cubicBezTo>
                      <a:pt x="89" y="200"/>
                      <a:pt x="90" y="206"/>
                      <a:pt x="88" y="210"/>
                    </a:cubicBezTo>
                    <a:cubicBezTo>
                      <a:pt x="84" y="216"/>
                      <a:pt x="80" y="222"/>
                      <a:pt x="76" y="229"/>
                    </a:cubicBezTo>
                    <a:cubicBezTo>
                      <a:pt x="75" y="231"/>
                      <a:pt x="72" y="233"/>
                      <a:pt x="69" y="233"/>
                    </a:cubicBezTo>
                    <a:close/>
                    <a:moveTo>
                      <a:pt x="94" y="195"/>
                    </a:moveTo>
                    <a:cubicBezTo>
                      <a:pt x="92" y="195"/>
                      <a:pt x="90" y="194"/>
                      <a:pt x="89" y="193"/>
                    </a:cubicBezTo>
                    <a:cubicBezTo>
                      <a:pt x="85" y="190"/>
                      <a:pt x="84" y="185"/>
                      <a:pt x="87" y="181"/>
                    </a:cubicBezTo>
                    <a:cubicBezTo>
                      <a:pt x="91" y="175"/>
                      <a:pt x="96" y="169"/>
                      <a:pt x="101" y="163"/>
                    </a:cubicBezTo>
                    <a:cubicBezTo>
                      <a:pt x="104" y="159"/>
                      <a:pt x="109" y="159"/>
                      <a:pt x="113" y="162"/>
                    </a:cubicBezTo>
                    <a:cubicBezTo>
                      <a:pt x="116" y="165"/>
                      <a:pt x="117" y="170"/>
                      <a:pt x="114" y="174"/>
                    </a:cubicBezTo>
                    <a:cubicBezTo>
                      <a:pt x="109" y="179"/>
                      <a:pt x="105" y="185"/>
                      <a:pt x="101" y="191"/>
                    </a:cubicBezTo>
                    <a:cubicBezTo>
                      <a:pt x="99" y="194"/>
                      <a:pt x="96" y="195"/>
                      <a:pt x="94" y="195"/>
                    </a:cubicBezTo>
                    <a:close/>
                    <a:moveTo>
                      <a:pt x="122" y="159"/>
                    </a:moveTo>
                    <a:cubicBezTo>
                      <a:pt x="120" y="159"/>
                      <a:pt x="118" y="159"/>
                      <a:pt x="116" y="157"/>
                    </a:cubicBezTo>
                    <a:cubicBezTo>
                      <a:pt x="113" y="154"/>
                      <a:pt x="113" y="149"/>
                      <a:pt x="116" y="145"/>
                    </a:cubicBezTo>
                    <a:cubicBezTo>
                      <a:pt x="121" y="140"/>
                      <a:pt x="126" y="134"/>
                      <a:pt x="132" y="128"/>
                    </a:cubicBezTo>
                    <a:cubicBezTo>
                      <a:pt x="135" y="125"/>
                      <a:pt x="140" y="125"/>
                      <a:pt x="144" y="128"/>
                    </a:cubicBezTo>
                    <a:cubicBezTo>
                      <a:pt x="147" y="132"/>
                      <a:pt x="147" y="137"/>
                      <a:pt x="144" y="140"/>
                    </a:cubicBezTo>
                    <a:cubicBezTo>
                      <a:pt x="138" y="146"/>
                      <a:pt x="133" y="151"/>
                      <a:pt x="128" y="157"/>
                    </a:cubicBezTo>
                    <a:cubicBezTo>
                      <a:pt x="127" y="158"/>
                      <a:pt x="124" y="159"/>
                      <a:pt x="122" y="159"/>
                    </a:cubicBezTo>
                    <a:close/>
                    <a:moveTo>
                      <a:pt x="154" y="127"/>
                    </a:moveTo>
                    <a:cubicBezTo>
                      <a:pt x="152" y="127"/>
                      <a:pt x="149" y="126"/>
                      <a:pt x="148" y="124"/>
                    </a:cubicBezTo>
                    <a:cubicBezTo>
                      <a:pt x="144" y="121"/>
                      <a:pt x="145" y="116"/>
                      <a:pt x="148" y="112"/>
                    </a:cubicBezTo>
                    <a:cubicBezTo>
                      <a:pt x="154" y="107"/>
                      <a:pt x="160" y="102"/>
                      <a:pt x="166" y="97"/>
                    </a:cubicBezTo>
                    <a:cubicBezTo>
                      <a:pt x="169" y="94"/>
                      <a:pt x="175" y="95"/>
                      <a:pt x="178" y="98"/>
                    </a:cubicBezTo>
                    <a:cubicBezTo>
                      <a:pt x="180" y="102"/>
                      <a:pt x="180" y="107"/>
                      <a:pt x="176" y="110"/>
                    </a:cubicBezTo>
                    <a:cubicBezTo>
                      <a:pt x="171" y="115"/>
                      <a:pt x="165" y="120"/>
                      <a:pt x="160" y="125"/>
                    </a:cubicBezTo>
                    <a:cubicBezTo>
                      <a:pt x="158" y="126"/>
                      <a:pt x="156" y="127"/>
                      <a:pt x="154" y="127"/>
                    </a:cubicBezTo>
                    <a:close/>
                    <a:moveTo>
                      <a:pt x="189" y="98"/>
                    </a:moveTo>
                    <a:cubicBezTo>
                      <a:pt x="186" y="98"/>
                      <a:pt x="184" y="97"/>
                      <a:pt x="182" y="95"/>
                    </a:cubicBezTo>
                    <a:cubicBezTo>
                      <a:pt x="179" y="91"/>
                      <a:pt x="180" y="86"/>
                      <a:pt x="184" y="83"/>
                    </a:cubicBezTo>
                    <a:cubicBezTo>
                      <a:pt x="190" y="78"/>
                      <a:pt x="196" y="74"/>
                      <a:pt x="203" y="70"/>
                    </a:cubicBezTo>
                    <a:cubicBezTo>
                      <a:pt x="206" y="67"/>
                      <a:pt x="212" y="68"/>
                      <a:pt x="214" y="72"/>
                    </a:cubicBezTo>
                    <a:cubicBezTo>
                      <a:pt x="217" y="76"/>
                      <a:pt x="216" y="81"/>
                      <a:pt x="212" y="84"/>
                    </a:cubicBezTo>
                    <a:cubicBezTo>
                      <a:pt x="206" y="88"/>
                      <a:pt x="200" y="92"/>
                      <a:pt x="194" y="97"/>
                    </a:cubicBezTo>
                    <a:cubicBezTo>
                      <a:pt x="192" y="98"/>
                      <a:pt x="191" y="98"/>
                      <a:pt x="189" y="98"/>
                    </a:cubicBezTo>
                    <a:close/>
                    <a:moveTo>
                      <a:pt x="226" y="73"/>
                    </a:moveTo>
                    <a:cubicBezTo>
                      <a:pt x="223" y="73"/>
                      <a:pt x="221" y="72"/>
                      <a:pt x="219" y="69"/>
                    </a:cubicBezTo>
                    <a:cubicBezTo>
                      <a:pt x="217" y="65"/>
                      <a:pt x="218" y="60"/>
                      <a:pt x="222" y="57"/>
                    </a:cubicBezTo>
                    <a:cubicBezTo>
                      <a:pt x="229" y="53"/>
                      <a:pt x="235" y="50"/>
                      <a:pt x="242" y="46"/>
                    </a:cubicBezTo>
                    <a:cubicBezTo>
                      <a:pt x="246" y="44"/>
                      <a:pt x="251" y="45"/>
                      <a:pt x="254" y="49"/>
                    </a:cubicBezTo>
                    <a:cubicBezTo>
                      <a:pt x="256" y="54"/>
                      <a:pt x="254" y="59"/>
                      <a:pt x="250" y="61"/>
                    </a:cubicBezTo>
                    <a:cubicBezTo>
                      <a:pt x="244" y="64"/>
                      <a:pt x="237" y="68"/>
                      <a:pt x="231" y="72"/>
                    </a:cubicBezTo>
                    <a:cubicBezTo>
                      <a:pt x="229" y="73"/>
                      <a:pt x="228" y="73"/>
                      <a:pt x="226" y="73"/>
                    </a:cubicBezTo>
                    <a:close/>
                    <a:moveTo>
                      <a:pt x="266" y="52"/>
                    </a:moveTo>
                    <a:cubicBezTo>
                      <a:pt x="263" y="52"/>
                      <a:pt x="260" y="50"/>
                      <a:pt x="259" y="47"/>
                    </a:cubicBezTo>
                    <a:cubicBezTo>
                      <a:pt x="257" y="43"/>
                      <a:pt x="258" y="38"/>
                      <a:pt x="263" y="36"/>
                    </a:cubicBezTo>
                    <a:cubicBezTo>
                      <a:pt x="270" y="32"/>
                      <a:pt x="277" y="29"/>
                      <a:pt x="284" y="26"/>
                    </a:cubicBezTo>
                    <a:cubicBezTo>
                      <a:pt x="288" y="25"/>
                      <a:pt x="293" y="27"/>
                      <a:pt x="295" y="31"/>
                    </a:cubicBezTo>
                    <a:cubicBezTo>
                      <a:pt x="297" y="35"/>
                      <a:pt x="295" y="40"/>
                      <a:pt x="290" y="42"/>
                    </a:cubicBezTo>
                    <a:cubicBezTo>
                      <a:pt x="283" y="45"/>
                      <a:pt x="277" y="48"/>
                      <a:pt x="270" y="51"/>
                    </a:cubicBezTo>
                    <a:cubicBezTo>
                      <a:pt x="269" y="52"/>
                      <a:pt x="268" y="52"/>
                      <a:pt x="266" y="52"/>
                    </a:cubicBezTo>
                    <a:close/>
                    <a:moveTo>
                      <a:pt x="308" y="35"/>
                    </a:moveTo>
                    <a:cubicBezTo>
                      <a:pt x="305" y="35"/>
                      <a:pt x="301" y="33"/>
                      <a:pt x="300" y="29"/>
                    </a:cubicBezTo>
                    <a:cubicBezTo>
                      <a:pt x="299" y="25"/>
                      <a:pt x="301" y="20"/>
                      <a:pt x="305" y="18"/>
                    </a:cubicBezTo>
                    <a:cubicBezTo>
                      <a:pt x="313" y="16"/>
                      <a:pt x="320" y="13"/>
                      <a:pt x="327" y="11"/>
                    </a:cubicBezTo>
                    <a:cubicBezTo>
                      <a:pt x="332" y="10"/>
                      <a:pt x="337" y="12"/>
                      <a:pt x="338" y="17"/>
                    </a:cubicBezTo>
                    <a:cubicBezTo>
                      <a:pt x="339" y="21"/>
                      <a:pt x="337" y="26"/>
                      <a:pt x="332" y="27"/>
                    </a:cubicBezTo>
                    <a:cubicBezTo>
                      <a:pt x="325" y="30"/>
                      <a:pt x="318" y="32"/>
                      <a:pt x="311" y="34"/>
                    </a:cubicBezTo>
                    <a:cubicBezTo>
                      <a:pt x="310" y="35"/>
                      <a:pt x="309" y="35"/>
                      <a:pt x="308" y="35"/>
                    </a:cubicBezTo>
                    <a:close/>
                    <a:moveTo>
                      <a:pt x="352" y="22"/>
                    </a:moveTo>
                    <a:cubicBezTo>
                      <a:pt x="348" y="22"/>
                      <a:pt x="344" y="19"/>
                      <a:pt x="343" y="15"/>
                    </a:cubicBezTo>
                    <a:cubicBezTo>
                      <a:pt x="342" y="11"/>
                      <a:pt x="345" y="6"/>
                      <a:pt x="350" y="5"/>
                    </a:cubicBezTo>
                    <a:cubicBezTo>
                      <a:pt x="357" y="3"/>
                      <a:pt x="365" y="2"/>
                      <a:pt x="372" y="0"/>
                    </a:cubicBezTo>
                    <a:cubicBezTo>
                      <a:pt x="377" y="0"/>
                      <a:pt x="381" y="3"/>
                      <a:pt x="382" y="7"/>
                    </a:cubicBezTo>
                    <a:cubicBezTo>
                      <a:pt x="383" y="12"/>
                      <a:pt x="380" y="16"/>
                      <a:pt x="375" y="17"/>
                    </a:cubicBezTo>
                    <a:cubicBezTo>
                      <a:pt x="368" y="18"/>
                      <a:pt x="361" y="20"/>
                      <a:pt x="354" y="22"/>
                    </a:cubicBezTo>
                    <a:cubicBezTo>
                      <a:pt x="353" y="22"/>
                      <a:pt x="352" y="22"/>
                      <a:pt x="352" y="22"/>
                    </a:cubicBezTo>
                    <a:close/>
                  </a:path>
                </a:pathLst>
              </a:custGeom>
              <a:solidFill>
                <a:srgbClr val="8C8C8C"/>
              </a:solidFill>
              <a:ln w="9525">
                <a:noFill/>
                <a:round/>
              </a:ln>
            </p:spPr>
            <p:txBody>
              <a:bodyPr wrap="square" lIns="91440" tIns="45720" rIns="91440" bIns="45720" anchor="ctr">
                <a:normAutofit/>
              </a:bodyPr>
              <a:lstStyle/>
              <a:p>
                <a:pPr algn="ctr"/>
              </a:p>
            </p:txBody>
          </p:sp>
          <p:sp>
            <p:nvSpPr>
              <p:cNvPr id="78" name="îṥḷíďe"/>
              <p:cNvSpPr/>
              <p:nvPr/>
            </p:nvSpPr>
            <p:spPr bwMode="auto">
              <a:xfrm>
                <a:off x="1012" y="1046"/>
                <a:ext cx="36" cy="23"/>
              </a:xfrm>
              <a:custGeom>
                <a:avLst/>
                <a:gdLst/>
                <a:ahLst/>
                <a:cxnLst>
                  <a:cxn ang="0">
                    <a:pos x="9" y="19"/>
                  </a:cxn>
                  <a:cxn ang="0">
                    <a:pos x="1" y="11"/>
                  </a:cxn>
                  <a:cxn ang="0">
                    <a:pos x="8" y="2"/>
                  </a:cxn>
                  <a:cxn ang="0">
                    <a:pos x="20" y="0"/>
                  </a:cxn>
                  <a:cxn ang="0">
                    <a:pos x="29" y="8"/>
                  </a:cxn>
                  <a:cxn ang="0">
                    <a:pos x="22" y="17"/>
                  </a:cxn>
                  <a:cxn ang="0">
                    <a:pos x="11" y="19"/>
                  </a:cxn>
                  <a:cxn ang="0">
                    <a:pos x="9" y="19"/>
                  </a:cxn>
                </a:cxnLst>
                <a:rect l="0" t="0" r="r" b="b"/>
                <a:pathLst>
                  <a:path w="30" h="19">
                    <a:moveTo>
                      <a:pt x="9" y="19"/>
                    </a:moveTo>
                    <a:cubicBezTo>
                      <a:pt x="5" y="19"/>
                      <a:pt x="2" y="16"/>
                      <a:pt x="1" y="11"/>
                    </a:cubicBezTo>
                    <a:cubicBezTo>
                      <a:pt x="0" y="7"/>
                      <a:pt x="4" y="2"/>
                      <a:pt x="8" y="2"/>
                    </a:cubicBezTo>
                    <a:cubicBezTo>
                      <a:pt x="12" y="1"/>
                      <a:pt x="16" y="1"/>
                      <a:pt x="20" y="0"/>
                    </a:cubicBezTo>
                    <a:cubicBezTo>
                      <a:pt x="24" y="0"/>
                      <a:pt x="29" y="3"/>
                      <a:pt x="29" y="8"/>
                    </a:cubicBezTo>
                    <a:cubicBezTo>
                      <a:pt x="30" y="13"/>
                      <a:pt x="26" y="17"/>
                      <a:pt x="22" y="17"/>
                    </a:cubicBezTo>
                    <a:cubicBezTo>
                      <a:pt x="18" y="18"/>
                      <a:pt x="14" y="18"/>
                      <a:pt x="11" y="19"/>
                    </a:cubicBezTo>
                    <a:cubicBezTo>
                      <a:pt x="10" y="19"/>
                      <a:pt x="10" y="19"/>
                      <a:pt x="9" y="19"/>
                    </a:cubicBezTo>
                    <a:close/>
                  </a:path>
                </a:pathLst>
              </a:custGeom>
              <a:solidFill>
                <a:srgbClr val="8C8C8C"/>
              </a:solidFill>
              <a:ln w="9525">
                <a:noFill/>
                <a:round/>
              </a:ln>
            </p:spPr>
            <p:txBody>
              <a:bodyPr wrap="square" lIns="91440" tIns="45720" rIns="91440" bIns="45720" anchor="ctr">
                <a:normAutofit fontScale="25000" lnSpcReduction="20000"/>
              </a:bodyPr>
              <a:lstStyle/>
              <a:p>
                <a:pPr algn="ctr"/>
              </a:p>
            </p:txBody>
          </p:sp>
          <p:sp>
            <p:nvSpPr>
              <p:cNvPr id="79" name="îšḷidê"/>
              <p:cNvSpPr/>
              <p:nvPr/>
            </p:nvSpPr>
            <p:spPr bwMode="auto">
              <a:xfrm>
                <a:off x="1020" y="1006"/>
                <a:ext cx="91" cy="102"/>
              </a:xfrm>
              <a:custGeom>
                <a:avLst/>
                <a:gdLst/>
                <a:ahLst/>
                <a:cxnLst>
                  <a:cxn ang="0">
                    <a:pos x="4" y="102"/>
                  </a:cxn>
                  <a:cxn ang="0">
                    <a:pos x="91" y="47"/>
                  </a:cxn>
                  <a:cxn ang="0">
                    <a:pos x="0" y="0"/>
                  </a:cxn>
                  <a:cxn ang="0">
                    <a:pos x="4" y="102"/>
                  </a:cxn>
                </a:cxnLst>
                <a:rect l="0" t="0" r="r" b="b"/>
                <a:pathLst>
                  <a:path w="91" h="102">
                    <a:moveTo>
                      <a:pt x="4" y="102"/>
                    </a:moveTo>
                    <a:lnTo>
                      <a:pt x="91" y="47"/>
                    </a:lnTo>
                    <a:lnTo>
                      <a:pt x="0" y="0"/>
                    </a:lnTo>
                    <a:lnTo>
                      <a:pt x="4" y="102"/>
                    </a:lnTo>
                    <a:close/>
                  </a:path>
                </a:pathLst>
              </a:custGeom>
              <a:solidFill>
                <a:srgbClr val="8C8C8C"/>
              </a:solidFill>
              <a:ln w="9525">
                <a:noFill/>
                <a:round/>
              </a:ln>
            </p:spPr>
            <p:txBody>
              <a:bodyPr wrap="square" lIns="91440" tIns="45720" rIns="91440" bIns="45720" anchor="ctr">
                <a:normAutofit fontScale="32500" lnSpcReduction="20000"/>
              </a:bodyPr>
              <a:lstStyle/>
              <a:p>
                <a:pPr algn="ctr"/>
              </a:p>
            </p:txBody>
          </p:sp>
        </p:grpSp>
        <p:grpSp>
          <p:nvGrpSpPr>
            <p:cNvPr id="16" name="iṡľïdé"/>
            <p:cNvGrpSpPr/>
            <p:nvPr/>
          </p:nvGrpSpPr>
          <p:grpSpPr>
            <a:xfrm>
              <a:off x="697722" y="755480"/>
              <a:ext cx="2695283" cy="1466713"/>
              <a:chOff x="697722" y="755480"/>
              <a:chExt cx="2695283" cy="1466713"/>
            </a:xfrm>
          </p:grpSpPr>
          <p:sp>
            <p:nvSpPr>
              <p:cNvPr id="23" name="îṧḷîde"/>
              <p:cNvSpPr txBox="1"/>
              <p:nvPr/>
            </p:nvSpPr>
            <p:spPr>
              <a:xfrm>
                <a:off x="697722" y="755480"/>
                <a:ext cx="2695283" cy="605916"/>
              </a:xfrm>
              <a:prstGeom prst="rect">
                <a:avLst/>
              </a:prstGeom>
            </p:spPr>
            <p:txBody>
              <a:bodyPr vert="horz" wrap="square" lIns="91440" tIns="45720" rIns="91440" bIns="45720" anchor="b" anchorCtr="0">
                <a:normAutofit/>
              </a:bodyPr>
              <a:lstStyle/>
              <a:p>
                <a:pPr eaLnBrk="1" fontAlgn="auto" hangingPunct="1">
                  <a:lnSpc>
                    <a:spcPct val="150000"/>
                  </a:lnSpc>
                  <a:spcBef>
                    <a:spcPts val="0"/>
                  </a:spcBef>
                  <a:spcAft>
                    <a:spcPts val="0"/>
                  </a:spcAft>
                  <a:defRPr/>
                </a:pPr>
                <a:r>
                  <a:rPr lang="zh-CN" altLang="en-US" sz="1400" b="1" dirty="0">
                    <a:latin typeface="华文细黑" panose="02010600040101010101" charset="-122"/>
                    <a:ea typeface="华文细黑" panose="02010600040101010101" charset="-122"/>
                    <a:sym typeface="+mn-ea"/>
                  </a:rPr>
                  <a:t>要说明我们期望的员工精神状态</a:t>
                </a:r>
                <a:endParaRPr lang="en-US" altLang="zh-CN" sz="1400" b="1" dirty="0">
                  <a:latin typeface="华文细黑" panose="02010600040101010101" charset="-122"/>
                  <a:ea typeface="华文细黑" panose="02010600040101010101" charset="-122"/>
                  <a:sym typeface="+mn-ea"/>
                </a:endParaRPr>
              </a:p>
            </p:txBody>
          </p:sp>
          <p:sp>
            <p:nvSpPr>
              <p:cNvPr id="24" name="iSļíḋê"/>
              <p:cNvSpPr txBox="1"/>
              <p:nvPr/>
            </p:nvSpPr>
            <p:spPr>
              <a:xfrm>
                <a:off x="710541" y="1284404"/>
                <a:ext cx="2623275" cy="937789"/>
              </a:xfrm>
              <a:prstGeom prst="rect">
                <a:avLst/>
              </a:prstGeom>
            </p:spPr>
            <p:txBody>
              <a:bodyPr vert="horz" wrap="square" lIns="91440" tIns="45720" rIns="91440" bIns="45720" anchor="t" anchorCtr="0">
                <a:normAutofit fontScale="92500" lnSpcReduction="10000"/>
              </a:bodyPr>
              <a:lstStyle/>
              <a:p>
                <a:pPr eaLnBrk="1" fontAlgn="auto" hangingPunct="1">
                  <a:lnSpc>
                    <a:spcPct val="150000"/>
                  </a:lnSpc>
                  <a:spcBef>
                    <a:spcPts val="0"/>
                  </a:spcBef>
                  <a:spcAft>
                    <a:spcPts val="0"/>
                  </a:spcAft>
                  <a:defRPr/>
                </a:pPr>
                <a:r>
                  <a:rPr lang="zh-CN" altLang="en-US" sz="1400" dirty="0">
                    <a:solidFill>
                      <a:schemeClr val="tx1">
                        <a:lumMod val="50000"/>
                        <a:lumOff val="50000"/>
                      </a:schemeClr>
                    </a:solidFill>
                    <a:latin typeface="华文细黑" panose="02010600040101010101" charset="-122"/>
                    <a:ea typeface="华文细黑" panose="02010600040101010101" charset="-122"/>
                    <a:sym typeface="+mn-ea"/>
                  </a:rPr>
                  <a:t>说清楚这一点，我们才知道企业文化工作要做到什么程度，员工才会较好的自觉配合和调整</a:t>
                </a:r>
                <a:endParaRPr lang="zh-CN" altLang="en-US" sz="1400" dirty="0">
                  <a:solidFill>
                    <a:schemeClr val="tx1">
                      <a:lumMod val="50000"/>
                      <a:lumOff val="50000"/>
                    </a:schemeClr>
                  </a:solidFill>
                  <a:latin typeface="华文细黑" panose="02010600040101010101" charset="-122"/>
                  <a:ea typeface="华文细黑" panose="02010600040101010101" charset="-122"/>
                  <a:sym typeface="+mn-ea"/>
                </a:endParaRPr>
              </a:p>
            </p:txBody>
          </p:sp>
        </p:grpSp>
        <p:grpSp>
          <p:nvGrpSpPr>
            <p:cNvPr id="17" name="îsľîḋe"/>
            <p:cNvGrpSpPr/>
            <p:nvPr/>
          </p:nvGrpSpPr>
          <p:grpSpPr>
            <a:xfrm>
              <a:off x="8723448" y="953443"/>
              <a:ext cx="2772859" cy="1185467"/>
              <a:chOff x="1243232" y="953443"/>
              <a:chExt cx="2772859" cy="1185467"/>
            </a:xfrm>
          </p:grpSpPr>
          <p:sp>
            <p:nvSpPr>
              <p:cNvPr id="21" name="íṡļíḑê"/>
              <p:cNvSpPr txBox="1"/>
              <p:nvPr/>
            </p:nvSpPr>
            <p:spPr>
              <a:xfrm>
                <a:off x="1243232" y="953443"/>
                <a:ext cx="2772859" cy="579550"/>
              </a:xfrm>
              <a:prstGeom prst="rect">
                <a:avLst/>
              </a:prstGeom>
            </p:spPr>
            <p:txBody>
              <a:bodyPr vert="horz" wrap="square" lIns="91440" tIns="45720" rIns="91440" bIns="45720" anchor="b" anchorCtr="0">
                <a:noAutofit/>
              </a:bodyPr>
              <a:lstStyle/>
              <a:p>
                <a:pPr eaLnBrk="1" fontAlgn="auto" hangingPunct="1">
                  <a:lnSpc>
                    <a:spcPct val="150000"/>
                  </a:lnSpc>
                  <a:spcBef>
                    <a:spcPts val="0"/>
                  </a:spcBef>
                  <a:spcAft>
                    <a:spcPts val="0"/>
                  </a:spcAft>
                  <a:defRPr/>
                </a:pPr>
                <a:r>
                  <a:rPr lang="zh-CN" altLang="en-US" sz="1300" b="1" dirty="0">
                    <a:latin typeface="华文细黑" panose="02010600040101010101" charset="-122"/>
                    <a:ea typeface="华文细黑" panose="02010600040101010101" charset="-122"/>
                    <a:sym typeface="+mn-ea"/>
                  </a:rPr>
                  <a:t>要解决做企业文化工作的手段问题</a:t>
                </a:r>
                <a:endParaRPr lang="zh-CN" altLang="en-US" sz="1300" b="1" dirty="0">
                  <a:latin typeface="华文细黑" panose="02010600040101010101" charset="-122"/>
                  <a:ea typeface="华文细黑" panose="02010600040101010101" charset="-122"/>
                  <a:sym typeface="+mn-ea"/>
                </a:endParaRPr>
              </a:p>
            </p:txBody>
          </p:sp>
          <p:sp>
            <p:nvSpPr>
              <p:cNvPr id="22" name="ïSľíḑê"/>
              <p:cNvSpPr txBox="1"/>
              <p:nvPr/>
            </p:nvSpPr>
            <p:spPr>
              <a:xfrm>
                <a:off x="1415480" y="1532993"/>
                <a:ext cx="2288451" cy="605917"/>
              </a:xfrm>
              <a:prstGeom prst="rect">
                <a:avLst/>
              </a:prstGeom>
            </p:spPr>
            <p:txBody>
              <a:bodyPr vert="horz" wrap="square" lIns="91440" tIns="45720" rIns="91440" bIns="45720" anchor="t" anchorCtr="0">
                <a:normAutofit fontScale="92500"/>
              </a:bodyPr>
              <a:lstStyle/>
              <a:p>
                <a:pPr marL="0" lvl="0" indent="0" defTabSz="914400">
                  <a:lnSpc>
                    <a:spcPct val="120000"/>
                  </a:lnSpc>
                  <a:buNone/>
                </a:pPr>
                <a:r>
                  <a:rPr lang="zh-CN" altLang="en-US" sz="1400" dirty="0">
                    <a:solidFill>
                      <a:schemeClr val="tx1">
                        <a:lumMod val="50000"/>
                        <a:lumOff val="50000"/>
                      </a:schemeClr>
                    </a:solidFill>
                    <a:latin typeface="华文细黑" panose="02010600040101010101" charset="-122"/>
                    <a:ea typeface="华文细黑" panose="02010600040101010101" charset="-122"/>
                    <a:sym typeface="+mn-ea"/>
                  </a:rPr>
                  <a:t>企业文化工作的手段和其它工作不同，有它的特殊性</a:t>
                </a:r>
                <a:endParaRPr lang="zh-CN" altLang="en-US" sz="1400" dirty="0">
                  <a:solidFill>
                    <a:srgbClr val="000000"/>
                  </a:solidFill>
                </a:endParaRPr>
              </a:p>
            </p:txBody>
          </p:sp>
        </p:grpSp>
        <p:grpSp>
          <p:nvGrpSpPr>
            <p:cNvPr id="18" name="í$lïḍe"/>
            <p:cNvGrpSpPr/>
            <p:nvPr/>
          </p:nvGrpSpPr>
          <p:grpSpPr>
            <a:xfrm>
              <a:off x="6562269" y="4890939"/>
              <a:ext cx="2990115" cy="1225699"/>
              <a:chOff x="1415479" y="913211"/>
              <a:chExt cx="2990115" cy="1225699"/>
            </a:xfrm>
          </p:grpSpPr>
          <p:sp>
            <p:nvSpPr>
              <p:cNvPr id="19" name="išļîďê"/>
              <p:cNvSpPr txBox="1"/>
              <p:nvPr/>
            </p:nvSpPr>
            <p:spPr>
              <a:xfrm>
                <a:off x="1415479" y="913211"/>
                <a:ext cx="2990115" cy="619784"/>
              </a:xfrm>
              <a:prstGeom prst="rect">
                <a:avLst/>
              </a:prstGeom>
            </p:spPr>
            <p:txBody>
              <a:bodyPr vert="horz" wrap="square" lIns="91440" tIns="45720" rIns="91440" bIns="45720" anchor="b" anchorCtr="0">
                <a:normAutofit fontScale="92500"/>
              </a:bodyPr>
              <a:lstStyle/>
              <a:p>
                <a:pPr eaLnBrk="1" fontAlgn="auto" hangingPunct="1">
                  <a:lnSpc>
                    <a:spcPct val="150000"/>
                  </a:lnSpc>
                  <a:spcBef>
                    <a:spcPts val="0"/>
                  </a:spcBef>
                  <a:spcAft>
                    <a:spcPts val="0"/>
                  </a:spcAft>
                  <a:defRPr/>
                </a:pPr>
                <a:r>
                  <a:rPr lang="zh-CN" altLang="en-US" sz="1400" b="1" dirty="0">
                    <a:latin typeface="华文细黑" panose="02010600040101010101" charset="-122"/>
                    <a:ea typeface="华文细黑" panose="02010600040101010101" charset="-122"/>
                    <a:sym typeface="+mn-ea"/>
                  </a:rPr>
                  <a:t>要弄清企业文化工作的评价标准问题</a:t>
                </a:r>
                <a:endParaRPr lang="zh-CN" altLang="en-US" sz="1400" b="1" dirty="0">
                  <a:latin typeface="华文细黑" panose="02010600040101010101" charset="-122"/>
                  <a:ea typeface="华文细黑" panose="02010600040101010101" charset="-122"/>
                  <a:sym typeface="+mn-ea"/>
                </a:endParaRPr>
              </a:p>
            </p:txBody>
          </p:sp>
          <p:sp>
            <p:nvSpPr>
              <p:cNvPr id="20" name="ïṩľïḑé"/>
              <p:cNvSpPr txBox="1"/>
              <p:nvPr/>
            </p:nvSpPr>
            <p:spPr>
              <a:xfrm>
                <a:off x="1415480" y="1532993"/>
                <a:ext cx="2990114" cy="605917"/>
              </a:xfrm>
              <a:prstGeom prst="rect">
                <a:avLst/>
              </a:prstGeom>
            </p:spPr>
            <p:txBody>
              <a:bodyPr vert="horz" wrap="square" lIns="91440" tIns="45720" rIns="91440" bIns="45720" anchor="t" anchorCtr="0">
                <a:normAutofit fontScale="92500" lnSpcReduction="20000"/>
              </a:bodyPr>
              <a:lstStyle/>
              <a:p>
                <a:pPr eaLnBrk="1" fontAlgn="auto" hangingPunct="1">
                  <a:lnSpc>
                    <a:spcPct val="150000"/>
                  </a:lnSpc>
                  <a:spcBef>
                    <a:spcPts val="0"/>
                  </a:spcBef>
                  <a:spcAft>
                    <a:spcPts val="0"/>
                  </a:spcAft>
                  <a:defRPr/>
                </a:pPr>
                <a:r>
                  <a:rPr lang="zh-CN" altLang="en-US" sz="1400" dirty="0">
                    <a:solidFill>
                      <a:schemeClr val="tx1">
                        <a:lumMod val="50000"/>
                        <a:lumOff val="50000"/>
                      </a:schemeClr>
                    </a:solidFill>
                    <a:latin typeface="华文细黑" panose="02010600040101010101" charset="-122"/>
                    <a:ea typeface="华文细黑" panose="02010600040101010101" charset="-122"/>
                    <a:sym typeface="+mn-ea"/>
                  </a:rPr>
                  <a:t>怎样评估我们的企业文化工作是不是做到位了，效果到底怎么样 </a:t>
                </a:r>
                <a:endParaRPr lang="zh-CN" altLang="en-US" sz="1400" dirty="0">
                  <a:solidFill>
                    <a:schemeClr val="tx1">
                      <a:lumMod val="50000"/>
                      <a:lumOff val="50000"/>
                    </a:schemeClr>
                  </a:solidFill>
                  <a:latin typeface="华文细黑" panose="02010600040101010101" charset="-122"/>
                  <a:ea typeface="华文细黑" panose="02010600040101010101" charset="-122"/>
                  <a:sym typeface="+mn-ea"/>
                </a:endParaRPr>
              </a:p>
            </p:txBody>
          </p:sp>
        </p:grpSp>
      </p:grp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12" name="Rectangle 2"/>
          <p:cNvSpPr txBox="1">
            <a:spLocks noChangeArrowheads="1"/>
          </p:cNvSpPr>
          <p:nvPr/>
        </p:nvSpPr>
        <p:spPr bwMode="auto">
          <a:xfrm>
            <a:off x="416734" y="63288"/>
            <a:ext cx="3158986"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r>
              <a:rPr lang="zh-CN" altLang="en-US" sz="1800" b="1" dirty="0">
                <a:solidFill>
                  <a:srgbClr val="ED7D31"/>
                </a:solidFill>
              </a:rPr>
              <a:t>我们期望的企业文化是什么样</a:t>
            </a:r>
            <a:endParaRPr lang="zh-CN" altLang="en-US" sz="1800" b="1" dirty="0">
              <a:solidFill>
                <a:srgbClr val="ED7D31"/>
              </a:solidFill>
            </a:endParaRPr>
          </a:p>
        </p:txBody>
      </p:sp>
      <p:grpSp>
        <p:nvGrpSpPr>
          <p:cNvPr id="14" name="íṣlïdè"/>
          <p:cNvGrpSpPr/>
          <p:nvPr/>
        </p:nvGrpSpPr>
        <p:grpSpPr>
          <a:xfrm>
            <a:off x="563259" y="1109707"/>
            <a:ext cx="5416904" cy="5114925"/>
            <a:chOff x="669925" y="1125538"/>
            <a:chExt cx="5416904" cy="5114925"/>
          </a:xfrm>
        </p:grpSpPr>
        <p:sp>
          <p:nvSpPr>
            <p:cNvPr id="28" name="ïṣliḋé"/>
            <p:cNvSpPr/>
            <p:nvPr/>
          </p:nvSpPr>
          <p:spPr bwMode="auto">
            <a:xfrm flipV="1">
              <a:off x="669925" y="1130295"/>
              <a:ext cx="5416904" cy="5110167"/>
            </a:xfrm>
            <a:prstGeom prst="r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defTabSz="914400"/>
              <a:endParaRPr lang="zh-CN" altLang="en-US" sz="2000" b="1" dirty="0">
                <a:solidFill>
                  <a:schemeClr val="lt1"/>
                </a:solidFill>
              </a:endParaRPr>
            </a:p>
          </p:txBody>
        </p:sp>
        <p:sp>
          <p:nvSpPr>
            <p:cNvPr id="29" name="îṧļíḑe"/>
            <p:cNvSpPr/>
            <p:nvPr/>
          </p:nvSpPr>
          <p:spPr bwMode="auto">
            <a:xfrm>
              <a:off x="669926" y="1125538"/>
              <a:ext cx="5310140" cy="5114925"/>
            </a:xfrm>
            <a:custGeom>
              <a:avLst/>
              <a:gdLst>
                <a:gd name="T0" fmla="*/ 0 w 3547"/>
                <a:gd name="T1" fmla="*/ 0 h 3232"/>
                <a:gd name="T2" fmla="*/ 3547 w 3547"/>
                <a:gd name="T3" fmla="*/ 0 h 3232"/>
                <a:gd name="T4" fmla="*/ 0 w 3547"/>
                <a:gd name="T5" fmla="*/ 3232 h 3232"/>
                <a:gd name="T6" fmla="*/ 0 w 3547"/>
                <a:gd name="T7" fmla="*/ 0 h 3232"/>
              </a:gdLst>
              <a:ahLst/>
              <a:cxnLst>
                <a:cxn ang="0">
                  <a:pos x="T0" y="T1"/>
                </a:cxn>
                <a:cxn ang="0">
                  <a:pos x="T2" y="T3"/>
                </a:cxn>
                <a:cxn ang="0">
                  <a:pos x="T4" y="T5"/>
                </a:cxn>
                <a:cxn ang="0">
                  <a:pos x="T6" y="T7"/>
                </a:cxn>
              </a:cxnLst>
              <a:rect l="0" t="0" r="r" b="b"/>
              <a:pathLst>
                <a:path w="3547" h="3232">
                  <a:moveTo>
                    <a:pt x="0" y="0"/>
                  </a:moveTo>
                  <a:lnTo>
                    <a:pt x="3547" y="0"/>
                  </a:lnTo>
                  <a:lnTo>
                    <a:pt x="0" y="3232"/>
                  </a:lnTo>
                  <a:lnTo>
                    <a:pt x="0" y="0"/>
                  </a:lnTo>
                  <a:close/>
                </a:path>
              </a:pathLst>
            </a:custGeom>
            <a:blipFill>
              <a:blip r:embed="rId1"/>
              <a:stretch>
                <a:fillRect/>
              </a:stretch>
            </a:blipFill>
            <a:ln w="19050" cap="flat" cmpd="sng" algn="ctr">
              <a:noFill/>
              <a:prstDash val="solid"/>
              <a:miter lim="800000"/>
            </a:ln>
            <a:effectLst/>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p>
              <a:pPr algn="ctr" defTabSz="914400"/>
              <a:endParaRPr lang="zh-CN" altLang="en-US" dirty="0">
                <a:solidFill>
                  <a:schemeClr val="lt1"/>
                </a:solidFill>
              </a:endParaRPr>
            </a:p>
          </p:txBody>
        </p:sp>
      </p:grpSp>
      <p:sp>
        <p:nvSpPr>
          <p:cNvPr id="15" name="îṥľîde"/>
          <p:cNvSpPr txBox="1"/>
          <p:nvPr/>
        </p:nvSpPr>
        <p:spPr>
          <a:xfrm>
            <a:off x="5980163" y="1052736"/>
            <a:ext cx="5648577" cy="1298590"/>
          </a:xfrm>
          <a:prstGeom prst="rect">
            <a:avLst/>
          </a:prstGeom>
          <a:noFill/>
        </p:spPr>
        <p:txBody>
          <a:bodyPr wrap="square" lIns="91440" tIns="45720" rIns="91440" bIns="45720" rtlCol="0">
            <a:normAutofit/>
          </a:bodyPr>
          <a:lstStyle/>
          <a:p>
            <a:pPr defTabSz="914400" eaLnBrk="1" hangingPunct="1"/>
            <a:r>
              <a:rPr lang="zh-CN" altLang="en-US" sz="2800" b="1" dirty="0">
                <a:solidFill>
                  <a:srgbClr val="ED7D31"/>
                </a:solidFill>
              </a:rPr>
              <a:t>我们期望的企业文化是什么样</a:t>
            </a:r>
            <a:endParaRPr lang="zh-CN" altLang="en-US" sz="2800" b="1" dirty="0">
              <a:solidFill>
                <a:srgbClr val="ED7D31"/>
              </a:solidFill>
            </a:endParaRPr>
          </a:p>
        </p:txBody>
      </p:sp>
      <p:sp>
        <p:nvSpPr>
          <p:cNvPr id="16" name="ïş1ïďe"/>
          <p:cNvSpPr txBox="1"/>
          <p:nvPr/>
        </p:nvSpPr>
        <p:spPr>
          <a:xfrm>
            <a:off x="5159641" y="3129461"/>
            <a:ext cx="5547262" cy="943469"/>
          </a:xfrm>
          <a:prstGeom prst="rect">
            <a:avLst/>
          </a:prstGeom>
          <a:noFill/>
        </p:spPr>
        <p:txBody>
          <a:bodyPr wrap="square" lIns="91440" tIns="45720" rIns="91440" bIns="45720" rtlCol="0">
            <a:normAutofit/>
          </a:bodyPr>
          <a:lstStyle/>
          <a:p>
            <a:pPr eaLnBrk="1" fontAlgn="auto" hangingPunct="1">
              <a:lnSpc>
                <a:spcPct val="150000"/>
              </a:lnSpc>
              <a:spcBef>
                <a:spcPts val="0"/>
              </a:spcBef>
              <a:spcAft>
                <a:spcPts val="0"/>
              </a:spcAft>
              <a:defRPr/>
            </a:pPr>
            <a:r>
              <a:rPr lang="zh-CN" altLang="en-US" dirty="0">
                <a:solidFill>
                  <a:schemeClr val="tx1">
                    <a:lumMod val="50000"/>
                    <a:lumOff val="50000"/>
                  </a:schemeClr>
                </a:solidFill>
                <a:latin typeface="华文细黑" panose="02010600040101010101" charset="-122"/>
                <a:ea typeface="华文细黑" panose="02010600040101010101" charset="-122"/>
                <a:sym typeface="+mn-ea"/>
              </a:rPr>
              <a:t>企业需要员工忠诚、主动，能共富贵也能共患难，总能保持高昂的士气，那企业就好做了</a:t>
            </a:r>
            <a:endParaRPr lang="zh-CN" altLang="en-US" dirty="0">
              <a:solidFill>
                <a:schemeClr val="tx1">
                  <a:lumMod val="50000"/>
                  <a:lumOff val="50000"/>
                </a:schemeClr>
              </a:solidFill>
              <a:latin typeface="华文细黑" panose="02010600040101010101" charset="-122"/>
              <a:ea typeface="华文细黑" panose="02010600040101010101" charset="-122"/>
              <a:sym typeface="+mn-ea"/>
            </a:endParaRPr>
          </a:p>
        </p:txBody>
      </p:sp>
      <p:sp>
        <p:nvSpPr>
          <p:cNvPr id="17" name="ïṥḷïḍè"/>
          <p:cNvSpPr txBox="1"/>
          <p:nvPr/>
        </p:nvSpPr>
        <p:spPr>
          <a:xfrm>
            <a:off x="5159641" y="2535345"/>
            <a:ext cx="5547262" cy="594115"/>
          </a:xfrm>
          <a:prstGeom prst="rect">
            <a:avLst/>
          </a:prstGeom>
          <a:noFill/>
        </p:spPr>
        <p:txBody>
          <a:bodyPr wrap="square" lIns="91440" tIns="45720" rIns="91440" bIns="45720" rtlCol="0" anchor="ctr">
            <a:normAutofit/>
          </a:bodyPr>
          <a:lstStyle/>
          <a:p>
            <a:pPr eaLnBrk="1" fontAlgn="auto" hangingPunct="1">
              <a:lnSpc>
                <a:spcPct val="150000"/>
              </a:lnSpc>
              <a:spcBef>
                <a:spcPts val="0"/>
              </a:spcBef>
              <a:spcAft>
                <a:spcPts val="0"/>
              </a:spcAft>
              <a:defRPr/>
            </a:pPr>
            <a:r>
              <a:rPr lang="zh-CN" altLang="en-US" sz="2400" dirty="0">
                <a:latin typeface="华文细黑" panose="02010600040101010101" charset="-122"/>
                <a:ea typeface="华文细黑" panose="02010600040101010101" charset="-122"/>
                <a:sym typeface="+mn-ea"/>
              </a:rPr>
              <a:t>企业的需要</a:t>
            </a:r>
            <a:endParaRPr lang="zh-CN" altLang="en-US" sz="2400" dirty="0">
              <a:latin typeface="华文细黑" panose="02010600040101010101" charset="-122"/>
              <a:ea typeface="华文细黑" panose="02010600040101010101" charset="-122"/>
              <a:sym typeface="+mn-ea"/>
            </a:endParaRPr>
          </a:p>
        </p:txBody>
      </p:sp>
      <p:grpSp>
        <p:nvGrpSpPr>
          <p:cNvPr id="18" name="îṡļiḋe"/>
          <p:cNvGrpSpPr/>
          <p:nvPr/>
        </p:nvGrpSpPr>
        <p:grpSpPr>
          <a:xfrm>
            <a:off x="4322647" y="2695903"/>
            <a:ext cx="675011" cy="675015"/>
            <a:chOff x="7209746" y="4153276"/>
            <a:chExt cx="675000" cy="675005"/>
          </a:xfrm>
        </p:grpSpPr>
        <p:sp>
          <p:nvSpPr>
            <p:cNvPr id="26" name="îṡḻiḋè"/>
            <p:cNvSpPr/>
            <p:nvPr/>
          </p:nvSpPr>
          <p:spPr>
            <a:xfrm>
              <a:off x="7209746" y="4153276"/>
              <a:ext cx="675000" cy="675005"/>
            </a:xfrm>
            <a:prstGeom prst="ellipse">
              <a:avLst/>
            </a:prstGeom>
            <a:solidFill>
              <a:srgbClr val="ED7D3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7" name="íṧļíḍê"/>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sp>
        <p:nvSpPr>
          <p:cNvPr id="19" name="îṧļîḓê"/>
          <p:cNvSpPr txBox="1"/>
          <p:nvPr/>
        </p:nvSpPr>
        <p:spPr>
          <a:xfrm>
            <a:off x="3352912" y="5172653"/>
            <a:ext cx="5547262" cy="943469"/>
          </a:xfrm>
          <a:prstGeom prst="rect">
            <a:avLst/>
          </a:prstGeom>
          <a:noFill/>
        </p:spPr>
        <p:txBody>
          <a:bodyPr wrap="square" lIns="91440" tIns="45720" rIns="91440" bIns="45720" rtlCol="0">
            <a:normAutofit/>
          </a:bodyPr>
          <a:lstStyle/>
          <a:p>
            <a:pPr marL="171450" indent="-171450">
              <a:lnSpc>
                <a:spcPct val="160000"/>
              </a:lnSpc>
              <a:buFont typeface="Arial" panose="020B0604020202020204" pitchFamily="34" charset="0"/>
              <a:buChar char="•"/>
            </a:pPr>
            <a:r>
              <a:rPr lang="zh-CN" altLang="en-US" dirty="0">
                <a:solidFill>
                  <a:schemeClr val="tx1">
                    <a:lumMod val="50000"/>
                    <a:lumOff val="50000"/>
                  </a:schemeClr>
                </a:solidFill>
                <a:latin typeface="华文细黑" panose="02010600040101010101" charset="-122"/>
                <a:ea typeface="华文细黑" panose="02010600040101010101" charset="-122"/>
                <a:sym typeface="+mn-ea"/>
              </a:rPr>
              <a:t>除了员工的功利要求之外，需要更多愉快、尊重、自豪和温暖的感受，那日子就好过了</a:t>
            </a:r>
            <a:endParaRPr lang="en-US" altLang="zh-CN" dirty="0"/>
          </a:p>
        </p:txBody>
      </p:sp>
      <p:sp>
        <p:nvSpPr>
          <p:cNvPr id="20" name="íṩliḑé"/>
          <p:cNvSpPr txBox="1"/>
          <p:nvPr/>
        </p:nvSpPr>
        <p:spPr>
          <a:xfrm>
            <a:off x="3352912" y="4437297"/>
            <a:ext cx="5547262" cy="735356"/>
          </a:xfrm>
          <a:prstGeom prst="rect">
            <a:avLst/>
          </a:prstGeom>
          <a:noFill/>
        </p:spPr>
        <p:txBody>
          <a:bodyPr wrap="square" lIns="91440" tIns="45720" rIns="91440" bIns="45720" rtlCol="0" anchor="ctr">
            <a:normAutofit/>
          </a:bodyPr>
          <a:lstStyle/>
          <a:p>
            <a:pPr eaLnBrk="1" fontAlgn="auto" hangingPunct="1">
              <a:lnSpc>
                <a:spcPct val="150000"/>
              </a:lnSpc>
              <a:spcBef>
                <a:spcPts val="0"/>
              </a:spcBef>
              <a:spcAft>
                <a:spcPts val="0"/>
              </a:spcAft>
              <a:defRPr/>
            </a:pPr>
            <a:r>
              <a:rPr lang="zh-CN" altLang="en-US" sz="2400" dirty="0">
                <a:latin typeface="华文细黑" panose="02010600040101010101" charset="-122"/>
                <a:ea typeface="华文细黑" panose="02010600040101010101" charset="-122"/>
                <a:sym typeface="+mn-ea"/>
              </a:rPr>
              <a:t>员工的需要</a:t>
            </a:r>
            <a:endParaRPr lang="zh-CN" altLang="en-US" sz="2400" dirty="0">
              <a:latin typeface="华文细黑" panose="02010600040101010101" charset="-122"/>
              <a:ea typeface="华文细黑" panose="02010600040101010101" charset="-122"/>
              <a:sym typeface="+mn-ea"/>
            </a:endParaRPr>
          </a:p>
        </p:txBody>
      </p:sp>
      <p:grpSp>
        <p:nvGrpSpPr>
          <p:cNvPr id="21" name="í$ḷïḍê"/>
          <p:cNvGrpSpPr/>
          <p:nvPr/>
        </p:nvGrpSpPr>
        <p:grpSpPr>
          <a:xfrm>
            <a:off x="2515918" y="4739095"/>
            <a:ext cx="675011" cy="675015"/>
            <a:chOff x="7209746" y="4153276"/>
            <a:chExt cx="675000" cy="675005"/>
          </a:xfrm>
        </p:grpSpPr>
        <p:sp>
          <p:nvSpPr>
            <p:cNvPr id="24" name="ïşḷíḋê"/>
            <p:cNvSpPr/>
            <p:nvPr/>
          </p:nvSpPr>
          <p:spPr>
            <a:xfrm>
              <a:off x="7209746" y="4153276"/>
              <a:ext cx="675000" cy="675005"/>
            </a:xfrm>
            <a:prstGeom prst="ellipse">
              <a:avLst/>
            </a:prstGeom>
            <a:solidFill>
              <a:schemeClr val="bg1">
                <a:lumMod val="6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5" name="ïšľiḑe"/>
            <p:cNvSpPr/>
            <p:nvPr/>
          </p:nvSpPr>
          <p:spPr bwMode="auto">
            <a:xfrm>
              <a:off x="7375153" y="4322040"/>
              <a:ext cx="344185" cy="337474"/>
            </a:xfrm>
            <a:custGeom>
              <a:avLst/>
              <a:gdLst>
                <a:gd name="T0" fmla="*/ 1312 w 1990"/>
                <a:gd name="T1" fmla="*/ 1552 h 1954"/>
                <a:gd name="T2" fmla="*/ 291 w 1990"/>
                <a:gd name="T3" fmla="*/ 1746 h 1954"/>
                <a:gd name="T4" fmla="*/ 0 w 1990"/>
                <a:gd name="T5" fmla="*/ 540 h 1954"/>
                <a:gd name="T6" fmla="*/ 515 w 1990"/>
                <a:gd name="T7" fmla="*/ 249 h 1954"/>
                <a:gd name="T8" fmla="*/ 1205 w 1990"/>
                <a:gd name="T9" fmla="*/ 0 h 1954"/>
                <a:gd name="T10" fmla="*/ 1496 w 1990"/>
                <a:gd name="T11" fmla="*/ 489 h 1954"/>
                <a:gd name="T12" fmla="*/ 1413 w 1990"/>
                <a:gd name="T13" fmla="*/ 291 h 1954"/>
                <a:gd name="T14" fmla="*/ 802 w 1990"/>
                <a:gd name="T15" fmla="*/ 83 h 1954"/>
                <a:gd name="T16" fmla="*/ 1039 w 1990"/>
                <a:gd name="T17" fmla="*/ 249 h 1954"/>
                <a:gd name="T18" fmla="*/ 1243 w 1990"/>
                <a:gd name="T19" fmla="*/ 499 h 1954"/>
                <a:gd name="T20" fmla="*/ 291 w 1990"/>
                <a:gd name="T21" fmla="*/ 333 h 1954"/>
                <a:gd name="T22" fmla="*/ 83 w 1990"/>
                <a:gd name="T23" fmla="*/ 1455 h 1954"/>
                <a:gd name="T24" fmla="*/ 1039 w 1990"/>
                <a:gd name="T25" fmla="*/ 1663 h 1954"/>
                <a:gd name="T26" fmla="*/ 1641 w 1990"/>
                <a:gd name="T27" fmla="*/ 1453 h 1954"/>
                <a:gd name="T28" fmla="*/ 1138 w 1990"/>
                <a:gd name="T29" fmla="*/ 583 h 1954"/>
                <a:gd name="T30" fmla="*/ 1641 w 1990"/>
                <a:gd name="T31" fmla="*/ 1453 h 1954"/>
                <a:gd name="T32" fmla="*/ 1752 w 1990"/>
                <a:gd name="T33" fmla="*/ 809 h 1954"/>
                <a:gd name="T34" fmla="*/ 1026 w 1990"/>
                <a:gd name="T35" fmla="*/ 1228 h 1954"/>
                <a:gd name="T36" fmla="*/ 1767 w 1990"/>
                <a:gd name="T37" fmla="*/ 1422 h 1954"/>
                <a:gd name="T38" fmla="*/ 1717 w 1990"/>
                <a:gd name="T39" fmla="*/ 1835 h 1954"/>
                <a:gd name="T40" fmla="*/ 1767 w 1990"/>
                <a:gd name="T41" fmla="*/ 1422 h 1954"/>
                <a:gd name="T42" fmla="*/ 1739 w 1990"/>
                <a:gd name="T43" fmla="*/ 1874 h 1954"/>
                <a:gd name="T44" fmla="*/ 1956 w 1990"/>
                <a:gd name="T45" fmla="*/ 1749 h 1954"/>
                <a:gd name="T46" fmla="*/ 249 w 1990"/>
                <a:gd name="T47" fmla="*/ 551 h 1954"/>
                <a:gd name="T48" fmla="*/ 803 w 1990"/>
                <a:gd name="T49" fmla="*/ 613 h 1954"/>
                <a:gd name="T50" fmla="*/ 675 w 1990"/>
                <a:gd name="T51" fmla="*/ 828 h 1954"/>
                <a:gd name="T52" fmla="*/ 249 w 1990"/>
                <a:gd name="T53" fmla="*/ 890 h 1954"/>
                <a:gd name="T54" fmla="*/ 675 w 1990"/>
                <a:gd name="T55" fmla="*/ 828 h 1954"/>
                <a:gd name="T56" fmla="*/ 675 w 1990"/>
                <a:gd name="T57" fmla="*/ 1167 h 1954"/>
                <a:gd name="T58" fmla="*/ 249 w 1990"/>
                <a:gd name="T59" fmla="*/ 1105 h 1954"/>
                <a:gd name="T60" fmla="*/ 249 w 1990"/>
                <a:gd name="T61" fmla="*/ 1444 h 1954"/>
                <a:gd name="T62" fmla="*/ 803 w 1990"/>
                <a:gd name="T63" fmla="*/ 1382 h 1954"/>
                <a:gd name="T64" fmla="*/ 249 w 1990"/>
                <a:gd name="T65" fmla="*/ 1444 h 1954"/>
                <a:gd name="T66" fmla="*/ 1179 w 1990"/>
                <a:gd name="T67" fmla="*/ 961 h 1954"/>
                <a:gd name="T68" fmla="*/ 1300 w 1990"/>
                <a:gd name="T69" fmla="*/ 1219 h 1954"/>
                <a:gd name="T70" fmla="*/ 1604 w 1990"/>
                <a:gd name="T71" fmla="*/ 858 h 19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90" h="1954">
                  <a:moveTo>
                    <a:pt x="1231" y="1534"/>
                  </a:moveTo>
                  <a:cubicBezTo>
                    <a:pt x="1258" y="1542"/>
                    <a:pt x="1285" y="1548"/>
                    <a:pt x="1312" y="1552"/>
                  </a:cubicBezTo>
                  <a:cubicBezTo>
                    <a:pt x="1272" y="1665"/>
                    <a:pt x="1165" y="1746"/>
                    <a:pt x="1039" y="1746"/>
                  </a:cubicBezTo>
                  <a:lnTo>
                    <a:pt x="291" y="1746"/>
                  </a:lnTo>
                  <a:cubicBezTo>
                    <a:pt x="131" y="1746"/>
                    <a:pt x="0" y="1615"/>
                    <a:pt x="0" y="1455"/>
                  </a:cubicBezTo>
                  <a:lnTo>
                    <a:pt x="0" y="540"/>
                  </a:lnTo>
                  <a:cubicBezTo>
                    <a:pt x="0" y="380"/>
                    <a:pt x="131" y="249"/>
                    <a:pt x="291" y="249"/>
                  </a:cubicBezTo>
                  <a:lnTo>
                    <a:pt x="515" y="249"/>
                  </a:lnTo>
                  <a:cubicBezTo>
                    <a:pt x="535" y="109"/>
                    <a:pt x="656" y="0"/>
                    <a:pt x="802" y="0"/>
                  </a:cubicBezTo>
                  <a:lnTo>
                    <a:pt x="1205" y="0"/>
                  </a:lnTo>
                  <a:cubicBezTo>
                    <a:pt x="1366" y="0"/>
                    <a:pt x="1496" y="131"/>
                    <a:pt x="1496" y="291"/>
                  </a:cubicBezTo>
                  <a:lnTo>
                    <a:pt x="1496" y="489"/>
                  </a:lnTo>
                  <a:cubicBezTo>
                    <a:pt x="1469" y="484"/>
                    <a:pt x="1441" y="480"/>
                    <a:pt x="1413" y="479"/>
                  </a:cubicBezTo>
                  <a:lnTo>
                    <a:pt x="1413" y="291"/>
                  </a:lnTo>
                  <a:cubicBezTo>
                    <a:pt x="1413" y="176"/>
                    <a:pt x="1320" y="83"/>
                    <a:pt x="1205" y="83"/>
                  </a:cubicBezTo>
                  <a:lnTo>
                    <a:pt x="802" y="83"/>
                  </a:lnTo>
                  <a:cubicBezTo>
                    <a:pt x="701" y="83"/>
                    <a:pt x="617" y="155"/>
                    <a:pt x="598" y="249"/>
                  </a:cubicBezTo>
                  <a:lnTo>
                    <a:pt x="1039" y="249"/>
                  </a:lnTo>
                  <a:cubicBezTo>
                    <a:pt x="1180" y="249"/>
                    <a:pt x="1297" y="349"/>
                    <a:pt x="1324" y="482"/>
                  </a:cubicBezTo>
                  <a:cubicBezTo>
                    <a:pt x="1297" y="485"/>
                    <a:pt x="1270" y="491"/>
                    <a:pt x="1243" y="499"/>
                  </a:cubicBezTo>
                  <a:cubicBezTo>
                    <a:pt x="1224" y="404"/>
                    <a:pt x="1140" y="333"/>
                    <a:pt x="1039" y="333"/>
                  </a:cubicBezTo>
                  <a:lnTo>
                    <a:pt x="291" y="333"/>
                  </a:lnTo>
                  <a:cubicBezTo>
                    <a:pt x="177" y="333"/>
                    <a:pt x="83" y="426"/>
                    <a:pt x="83" y="540"/>
                  </a:cubicBezTo>
                  <a:lnTo>
                    <a:pt x="83" y="1455"/>
                  </a:lnTo>
                  <a:cubicBezTo>
                    <a:pt x="83" y="1569"/>
                    <a:pt x="177" y="1663"/>
                    <a:pt x="291" y="1663"/>
                  </a:cubicBezTo>
                  <a:lnTo>
                    <a:pt x="1039" y="1663"/>
                  </a:lnTo>
                  <a:cubicBezTo>
                    <a:pt x="1126" y="1663"/>
                    <a:pt x="1200" y="1609"/>
                    <a:pt x="1231" y="1534"/>
                  </a:cubicBezTo>
                  <a:close/>
                  <a:moveTo>
                    <a:pt x="1641" y="1453"/>
                  </a:moveTo>
                  <a:cubicBezTo>
                    <a:pt x="1401" y="1591"/>
                    <a:pt x="1093" y="1509"/>
                    <a:pt x="955" y="1269"/>
                  </a:cubicBezTo>
                  <a:cubicBezTo>
                    <a:pt x="816" y="1029"/>
                    <a:pt x="899" y="722"/>
                    <a:pt x="1138" y="583"/>
                  </a:cubicBezTo>
                  <a:cubicBezTo>
                    <a:pt x="1378" y="445"/>
                    <a:pt x="1686" y="527"/>
                    <a:pt x="1824" y="767"/>
                  </a:cubicBezTo>
                  <a:cubicBezTo>
                    <a:pt x="1963" y="1007"/>
                    <a:pt x="1880" y="1314"/>
                    <a:pt x="1641" y="1453"/>
                  </a:cubicBezTo>
                  <a:close/>
                  <a:moveTo>
                    <a:pt x="1599" y="1381"/>
                  </a:moveTo>
                  <a:cubicBezTo>
                    <a:pt x="1799" y="1266"/>
                    <a:pt x="1868" y="1009"/>
                    <a:pt x="1752" y="809"/>
                  </a:cubicBezTo>
                  <a:cubicBezTo>
                    <a:pt x="1637" y="608"/>
                    <a:pt x="1380" y="539"/>
                    <a:pt x="1180" y="655"/>
                  </a:cubicBezTo>
                  <a:cubicBezTo>
                    <a:pt x="980" y="771"/>
                    <a:pt x="911" y="1027"/>
                    <a:pt x="1026" y="1228"/>
                  </a:cubicBezTo>
                  <a:cubicBezTo>
                    <a:pt x="1142" y="1428"/>
                    <a:pt x="1399" y="1497"/>
                    <a:pt x="1599" y="1381"/>
                  </a:cubicBezTo>
                  <a:close/>
                  <a:moveTo>
                    <a:pt x="1767" y="1422"/>
                  </a:moveTo>
                  <a:lnTo>
                    <a:pt x="1551" y="1547"/>
                  </a:lnTo>
                  <a:lnTo>
                    <a:pt x="1717" y="1835"/>
                  </a:lnTo>
                  <a:lnTo>
                    <a:pt x="1933" y="1710"/>
                  </a:lnTo>
                  <a:lnTo>
                    <a:pt x="1767" y="1422"/>
                  </a:lnTo>
                  <a:close/>
                  <a:moveTo>
                    <a:pt x="1956" y="1749"/>
                  </a:moveTo>
                  <a:lnTo>
                    <a:pt x="1739" y="1874"/>
                  </a:lnTo>
                  <a:cubicBezTo>
                    <a:pt x="1774" y="1934"/>
                    <a:pt x="1850" y="1954"/>
                    <a:pt x="1910" y="1919"/>
                  </a:cubicBezTo>
                  <a:cubicBezTo>
                    <a:pt x="1969" y="1885"/>
                    <a:pt x="1990" y="1809"/>
                    <a:pt x="1956" y="1749"/>
                  </a:cubicBezTo>
                  <a:close/>
                  <a:moveTo>
                    <a:pt x="803" y="551"/>
                  </a:moveTo>
                  <a:lnTo>
                    <a:pt x="249" y="551"/>
                  </a:lnTo>
                  <a:lnTo>
                    <a:pt x="249" y="613"/>
                  </a:lnTo>
                  <a:lnTo>
                    <a:pt x="803" y="613"/>
                  </a:lnTo>
                  <a:lnTo>
                    <a:pt x="803" y="551"/>
                  </a:lnTo>
                  <a:close/>
                  <a:moveTo>
                    <a:pt x="675" y="828"/>
                  </a:moveTo>
                  <a:lnTo>
                    <a:pt x="249" y="828"/>
                  </a:lnTo>
                  <a:lnTo>
                    <a:pt x="249" y="890"/>
                  </a:lnTo>
                  <a:lnTo>
                    <a:pt x="675" y="890"/>
                  </a:lnTo>
                  <a:lnTo>
                    <a:pt x="675" y="828"/>
                  </a:lnTo>
                  <a:close/>
                  <a:moveTo>
                    <a:pt x="249" y="1167"/>
                  </a:moveTo>
                  <a:lnTo>
                    <a:pt x="675" y="1167"/>
                  </a:lnTo>
                  <a:lnTo>
                    <a:pt x="675" y="1105"/>
                  </a:lnTo>
                  <a:lnTo>
                    <a:pt x="249" y="1105"/>
                  </a:lnTo>
                  <a:lnTo>
                    <a:pt x="249" y="1167"/>
                  </a:lnTo>
                  <a:close/>
                  <a:moveTo>
                    <a:pt x="249" y="1444"/>
                  </a:moveTo>
                  <a:lnTo>
                    <a:pt x="803" y="1444"/>
                  </a:lnTo>
                  <a:lnTo>
                    <a:pt x="803" y="1382"/>
                  </a:lnTo>
                  <a:lnTo>
                    <a:pt x="249" y="1382"/>
                  </a:lnTo>
                  <a:lnTo>
                    <a:pt x="249" y="1444"/>
                  </a:lnTo>
                  <a:close/>
                  <a:moveTo>
                    <a:pt x="1308" y="1105"/>
                  </a:moveTo>
                  <a:lnTo>
                    <a:pt x="1179" y="961"/>
                  </a:lnTo>
                  <a:lnTo>
                    <a:pt x="1118" y="1017"/>
                  </a:lnTo>
                  <a:lnTo>
                    <a:pt x="1300" y="1219"/>
                  </a:lnTo>
                  <a:lnTo>
                    <a:pt x="1657" y="922"/>
                  </a:lnTo>
                  <a:lnTo>
                    <a:pt x="1604" y="858"/>
                  </a:lnTo>
                  <a:lnTo>
                    <a:pt x="1308" y="1105"/>
                  </a:lnTo>
                  <a:close/>
                </a:path>
              </a:pathLst>
            </a:custGeom>
            <a:solidFill>
              <a:schemeClr val="bg1"/>
            </a:solidFill>
            <a:ln>
              <a:noFill/>
            </a:ln>
          </p:spPr>
          <p:txBody>
            <a:bodyPr vert="horz" wrap="square" lIns="91440" tIns="45720" rIns="91440" bIns="45720" numCol="1" anchor="t" anchorCtr="0" compatLnSpc="1">
              <a:normAutofit fontScale="25000" lnSpcReduction="20000"/>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en-US" sz="7200" dirty="0"/>
            </a:p>
          </p:txBody>
        </p:sp>
      </p:grpSp>
      <p:cxnSp>
        <p:nvCxnSpPr>
          <p:cNvPr id="22" name="直接连接符 21"/>
          <p:cNvCxnSpPr/>
          <p:nvPr/>
        </p:nvCxnSpPr>
        <p:spPr>
          <a:xfrm>
            <a:off x="3352912" y="4281849"/>
            <a:ext cx="8060910"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997658" y="2379897"/>
            <a:ext cx="6416164" cy="0"/>
          </a:xfrm>
          <a:prstGeom prst="line">
            <a:avLst/>
          </a:prstGeom>
          <a:ln w="9525" cap="rnd">
            <a:solidFill>
              <a:schemeClr val="tx1">
                <a:lumMod val="50000"/>
                <a:lumOff val="5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randombar(horizontal)">
                                      <p:cBhvr>
                                        <p:cTn id="11" dur="500"/>
                                        <p:tgtEl>
                                          <p:spTgt spid="1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par>
                          <p:cTn id="22" fill="hold">
                            <p:stCondLst>
                              <p:cond delay="1500"/>
                            </p:stCondLst>
                            <p:childTnLst>
                              <p:par>
                                <p:cTn id="23" presetID="14" presetClass="entr" presetSubtype="10"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内容占位符 2"/>
          <p:cNvSpPr txBox="1">
            <a:spLocks noChangeArrowheads="1"/>
          </p:cNvSpPr>
          <p:nvPr/>
        </p:nvSpPr>
        <p:spPr bwMode="auto">
          <a:xfrm>
            <a:off x="479313" y="4653136"/>
            <a:ext cx="5976664" cy="115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eaLnBrk="1" hangingPunct="1">
              <a:buNone/>
            </a:pPr>
            <a:r>
              <a:rPr lang="zh-CN" altLang="en-US" sz="5400" dirty="0">
                <a:latin typeface="造字工房力黑（非商用）常规体" pitchFamily="50" charset="-122"/>
                <a:ea typeface="造字工房力黑（非商用）常规体" pitchFamily="50" charset="-122"/>
              </a:rPr>
              <a:t>企业文化建立内容</a:t>
            </a:r>
            <a:endParaRPr lang="zh-CN" altLang="en-US" sz="5400" dirty="0">
              <a:latin typeface="造字工房力黑（非商用）常规体" pitchFamily="50" charset="-122"/>
              <a:ea typeface="造字工房力黑（非商用）常规体" pitchFamily="50" charset="-122"/>
            </a:endParaRPr>
          </a:p>
        </p:txBody>
      </p:sp>
      <p:sp>
        <p:nvSpPr>
          <p:cNvPr id="10" name="文本框 9"/>
          <p:cNvSpPr txBox="1">
            <a:spLocks noChangeArrowheads="1"/>
          </p:cNvSpPr>
          <p:nvPr/>
        </p:nvSpPr>
        <p:spPr bwMode="auto">
          <a:xfrm>
            <a:off x="1055439" y="3645024"/>
            <a:ext cx="48244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dist" eaLnBrk="1" hangingPunct="1">
              <a:lnSpc>
                <a:spcPct val="100000"/>
              </a:lnSpc>
              <a:spcBef>
                <a:spcPct val="0"/>
              </a:spcBef>
              <a:buFontTx/>
              <a:buNone/>
            </a:pPr>
            <a:r>
              <a:rPr lang="en-US" altLang="zh-CN" sz="4800" dirty="0">
                <a:solidFill>
                  <a:srgbClr val="ED7D31"/>
                </a:solidFill>
                <a:latin typeface="Broadway BT" panose="04040905080B02020502" pitchFamily="82" charset="0"/>
              </a:rPr>
              <a:t>PART 02</a:t>
            </a:r>
            <a:endParaRPr lang="zh-CN" altLang="en-US" sz="4800" dirty="0">
              <a:solidFill>
                <a:srgbClr val="ED7D31"/>
              </a:solidFill>
              <a:latin typeface="Broadway BT" panose="04040905080B02020502" pitchFamily="82" charset="0"/>
            </a:endParaRPr>
          </a:p>
        </p:txBody>
      </p:sp>
      <p:cxnSp>
        <p:nvCxnSpPr>
          <p:cNvPr id="11" name="直接连接符 10"/>
          <p:cNvCxnSpPr/>
          <p:nvPr/>
        </p:nvCxnSpPr>
        <p:spPr>
          <a:xfrm>
            <a:off x="1127448" y="5661248"/>
            <a:ext cx="4752404"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1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224393"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1165226" y="1237478"/>
            <a:ext cx="9899646" cy="4906147"/>
            <a:chOff x="1165226" y="1237478"/>
            <a:chExt cx="9899646" cy="4906147"/>
          </a:xfrm>
        </p:grpSpPr>
        <p:sp>
          <p:nvSpPr>
            <p:cNvPr id="4" name="iṣḻiḋè"/>
            <p:cNvSpPr/>
            <p:nvPr/>
          </p:nvSpPr>
          <p:spPr bwMode="auto">
            <a:xfrm>
              <a:off x="5837940" y="2698536"/>
              <a:ext cx="498423" cy="497894"/>
            </a:xfrm>
            <a:custGeom>
              <a:avLst/>
              <a:gdLst>
                <a:gd name="connsiteX0" fmla="*/ 249313 w 498423"/>
                <a:gd name="connsiteY0" fmla="*/ 99683 h 497894"/>
                <a:gd name="connsiteX1" fmla="*/ 347371 w 498423"/>
                <a:gd name="connsiteY1" fmla="*/ 150323 h 497894"/>
                <a:gd name="connsiteX2" fmla="*/ 398156 w 498423"/>
                <a:gd name="connsiteY2" fmla="*/ 248720 h 497894"/>
                <a:gd name="connsiteX3" fmla="*/ 383144 w 498423"/>
                <a:gd name="connsiteY3" fmla="*/ 270194 h 497894"/>
                <a:gd name="connsiteX4" fmla="*/ 379950 w 498423"/>
                <a:gd name="connsiteY4" fmla="*/ 270514 h 497894"/>
                <a:gd name="connsiteX5" fmla="*/ 362063 w 498423"/>
                <a:gd name="connsiteY5" fmla="*/ 255130 h 497894"/>
                <a:gd name="connsiteX6" fmla="*/ 321499 w 498423"/>
                <a:gd name="connsiteY6" fmla="*/ 176605 h 497894"/>
                <a:gd name="connsiteX7" fmla="*/ 243245 w 498423"/>
                <a:gd name="connsiteY7" fmla="*/ 135901 h 497894"/>
                <a:gd name="connsiteX8" fmla="*/ 228232 w 498423"/>
                <a:gd name="connsiteY8" fmla="*/ 114747 h 497894"/>
                <a:gd name="connsiteX9" fmla="*/ 249313 w 498423"/>
                <a:gd name="connsiteY9" fmla="*/ 99683 h 497894"/>
                <a:gd name="connsiteX10" fmla="*/ 89627 w 498423"/>
                <a:gd name="connsiteY10" fmla="*/ 78619 h 497894"/>
                <a:gd name="connsiteX11" fmla="*/ 125192 w 498423"/>
                <a:gd name="connsiteY11" fmla="*/ 94622 h 497894"/>
                <a:gd name="connsiteX12" fmla="*/ 175384 w 498423"/>
                <a:gd name="connsiteY12" fmla="*/ 144871 h 497894"/>
                <a:gd name="connsiteX13" fmla="*/ 191368 w 498423"/>
                <a:gd name="connsiteY13" fmla="*/ 179757 h 497894"/>
                <a:gd name="connsiteX14" fmla="*/ 175384 w 498423"/>
                <a:gd name="connsiteY14" fmla="*/ 215604 h 497894"/>
                <a:gd name="connsiteX15" fmla="*/ 144054 w 498423"/>
                <a:gd name="connsiteY15" fmla="*/ 246969 h 497894"/>
                <a:gd name="connsiteX16" fmla="*/ 118159 w 498423"/>
                <a:gd name="connsiteY16" fmla="*/ 246969 h 497894"/>
                <a:gd name="connsiteX17" fmla="*/ 118159 w 498423"/>
                <a:gd name="connsiteY17" fmla="*/ 221045 h 497894"/>
                <a:gd name="connsiteX18" fmla="*/ 149489 w 498423"/>
                <a:gd name="connsiteY18" fmla="*/ 189679 h 497894"/>
                <a:gd name="connsiteX19" fmla="*/ 154284 w 498423"/>
                <a:gd name="connsiteY19" fmla="*/ 180077 h 497894"/>
                <a:gd name="connsiteX20" fmla="*/ 149489 w 498423"/>
                <a:gd name="connsiteY20" fmla="*/ 171436 h 497894"/>
                <a:gd name="connsiteX21" fmla="*/ 149169 w 498423"/>
                <a:gd name="connsiteY21" fmla="*/ 171116 h 497894"/>
                <a:gd name="connsiteX22" fmla="*/ 98978 w 498423"/>
                <a:gd name="connsiteY22" fmla="*/ 120547 h 497894"/>
                <a:gd name="connsiteX23" fmla="*/ 78837 w 498423"/>
                <a:gd name="connsiteY23" fmla="*/ 120867 h 497894"/>
                <a:gd name="connsiteX24" fmla="*/ 67968 w 498423"/>
                <a:gd name="connsiteY24" fmla="*/ 131749 h 497894"/>
                <a:gd name="connsiteX25" fmla="*/ 49106 w 498423"/>
                <a:gd name="connsiteY25" fmla="*/ 149672 h 497894"/>
                <a:gd name="connsiteX26" fmla="*/ 36958 w 498423"/>
                <a:gd name="connsiteY26" fmla="*/ 183598 h 497894"/>
                <a:gd name="connsiteX27" fmla="*/ 57738 w 498423"/>
                <a:gd name="connsiteY27" fmla="*/ 252730 h 497894"/>
                <a:gd name="connsiteX28" fmla="*/ 162276 w 498423"/>
                <a:gd name="connsiteY28" fmla="*/ 386194 h 497894"/>
                <a:gd name="connsiteX29" fmla="*/ 270012 w 498423"/>
                <a:gd name="connsiteY29" fmla="*/ 450846 h 497894"/>
                <a:gd name="connsiteX30" fmla="*/ 324679 w 498423"/>
                <a:gd name="connsiteY30" fmla="*/ 460767 h 497894"/>
                <a:gd name="connsiteX31" fmla="*/ 348016 w 498423"/>
                <a:gd name="connsiteY31" fmla="*/ 449886 h 497894"/>
                <a:gd name="connsiteX32" fmla="*/ 379026 w 498423"/>
                <a:gd name="connsiteY32" fmla="*/ 418520 h 497894"/>
                <a:gd name="connsiteX33" fmla="*/ 379346 w 498423"/>
                <a:gd name="connsiteY33" fmla="*/ 399637 h 497894"/>
                <a:gd name="connsiteX34" fmla="*/ 379026 w 498423"/>
                <a:gd name="connsiteY34" fmla="*/ 399317 h 497894"/>
                <a:gd name="connsiteX35" fmla="*/ 362722 w 498423"/>
                <a:gd name="connsiteY35" fmla="*/ 382994 h 497894"/>
                <a:gd name="connsiteX36" fmla="*/ 353771 w 498423"/>
                <a:gd name="connsiteY36" fmla="*/ 374352 h 497894"/>
                <a:gd name="connsiteX37" fmla="*/ 328835 w 498423"/>
                <a:gd name="connsiteY37" fmla="*/ 349388 h 497894"/>
                <a:gd name="connsiteX38" fmla="*/ 318925 w 498423"/>
                <a:gd name="connsiteY38" fmla="*/ 343627 h 497894"/>
                <a:gd name="connsiteX39" fmla="*/ 309014 w 498423"/>
                <a:gd name="connsiteY39" fmla="*/ 349388 h 497894"/>
                <a:gd name="connsiteX40" fmla="*/ 301022 w 498423"/>
                <a:gd name="connsiteY40" fmla="*/ 357069 h 497894"/>
                <a:gd name="connsiteX41" fmla="*/ 278963 w 498423"/>
                <a:gd name="connsiteY41" fmla="*/ 379793 h 497894"/>
                <a:gd name="connsiteX42" fmla="*/ 278324 w 498423"/>
                <a:gd name="connsiteY42" fmla="*/ 380753 h 497894"/>
                <a:gd name="connsiteX43" fmla="*/ 251150 w 498423"/>
                <a:gd name="connsiteY43" fmla="*/ 386834 h 497894"/>
                <a:gd name="connsiteX44" fmla="*/ 250191 w 498423"/>
                <a:gd name="connsiteY44" fmla="*/ 386514 h 497894"/>
                <a:gd name="connsiteX45" fmla="*/ 200319 w 498423"/>
                <a:gd name="connsiteY45" fmla="*/ 356109 h 497894"/>
                <a:gd name="connsiteX46" fmla="*/ 200319 w 498423"/>
                <a:gd name="connsiteY46" fmla="*/ 355789 h 497894"/>
                <a:gd name="connsiteX47" fmla="*/ 153005 w 498423"/>
                <a:gd name="connsiteY47" fmla="*/ 310661 h 497894"/>
                <a:gd name="connsiteX48" fmla="*/ 154923 w 498423"/>
                <a:gd name="connsiteY48" fmla="*/ 284416 h 497894"/>
                <a:gd name="connsiteX49" fmla="*/ 180818 w 498423"/>
                <a:gd name="connsiteY49" fmla="*/ 286336 h 497894"/>
                <a:gd name="connsiteX50" fmla="*/ 223337 w 498423"/>
                <a:gd name="connsiteY50" fmla="*/ 326984 h 497894"/>
                <a:gd name="connsiteX51" fmla="*/ 257224 w 498423"/>
                <a:gd name="connsiteY51" fmla="*/ 349068 h 497894"/>
                <a:gd name="connsiteX52" fmla="*/ 275127 w 498423"/>
                <a:gd name="connsiteY52" fmla="*/ 330824 h 497894"/>
                <a:gd name="connsiteX53" fmla="*/ 282800 w 498423"/>
                <a:gd name="connsiteY53" fmla="*/ 323143 h 497894"/>
                <a:gd name="connsiteX54" fmla="*/ 318925 w 498423"/>
                <a:gd name="connsiteY54" fmla="*/ 306820 h 497894"/>
                <a:gd name="connsiteX55" fmla="*/ 354730 w 498423"/>
                <a:gd name="connsiteY55" fmla="*/ 323143 h 497894"/>
                <a:gd name="connsiteX56" fmla="*/ 379666 w 498423"/>
                <a:gd name="connsiteY56" fmla="*/ 348107 h 497894"/>
                <a:gd name="connsiteX57" fmla="*/ 388297 w 498423"/>
                <a:gd name="connsiteY57" fmla="*/ 356749 h 497894"/>
                <a:gd name="connsiteX58" fmla="*/ 405561 w 498423"/>
                <a:gd name="connsiteY58" fmla="*/ 374032 h 497894"/>
                <a:gd name="connsiteX59" fmla="*/ 405561 w 498423"/>
                <a:gd name="connsiteY59" fmla="*/ 444125 h 497894"/>
                <a:gd name="connsiteX60" fmla="*/ 405241 w 498423"/>
                <a:gd name="connsiteY60" fmla="*/ 444445 h 497894"/>
                <a:gd name="connsiteX61" fmla="*/ 373911 w 498423"/>
                <a:gd name="connsiteY61" fmla="*/ 475810 h 497894"/>
                <a:gd name="connsiteX62" fmla="*/ 327556 w 498423"/>
                <a:gd name="connsiteY62" fmla="*/ 497574 h 497894"/>
                <a:gd name="connsiteX63" fmla="*/ 317646 w 498423"/>
                <a:gd name="connsiteY63" fmla="*/ 497894 h 497894"/>
                <a:gd name="connsiteX64" fmla="*/ 256905 w 498423"/>
                <a:gd name="connsiteY64" fmla="*/ 485412 h 497894"/>
                <a:gd name="connsiteX65" fmla="*/ 138619 w 498423"/>
                <a:gd name="connsiteY65" fmla="*/ 414359 h 497894"/>
                <a:gd name="connsiteX66" fmla="*/ 24490 w 498423"/>
                <a:gd name="connsiteY66" fmla="*/ 268733 h 497894"/>
                <a:gd name="connsiteX67" fmla="*/ 193 w 498423"/>
                <a:gd name="connsiteY67" fmla="*/ 185838 h 497894"/>
                <a:gd name="connsiteX68" fmla="*/ 24810 w 498423"/>
                <a:gd name="connsiteY68" fmla="*/ 122467 h 497894"/>
                <a:gd name="connsiteX69" fmla="*/ 25449 w 498423"/>
                <a:gd name="connsiteY69" fmla="*/ 121827 h 497894"/>
                <a:gd name="connsiteX70" fmla="*/ 41433 w 498423"/>
                <a:gd name="connsiteY70" fmla="*/ 106144 h 497894"/>
                <a:gd name="connsiteX71" fmla="*/ 53582 w 498423"/>
                <a:gd name="connsiteY71" fmla="*/ 94302 h 497894"/>
                <a:gd name="connsiteX72" fmla="*/ 89627 w 498423"/>
                <a:gd name="connsiteY72" fmla="*/ 78619 h 497894"/>
                <a:gd name="connsiteX73" fmla="*/ 254127 w 498423"/>
                <a:gd name="connsiteY73" fmla="*/ 328 h 497894"/>
                <a:gd name="connsiteX74" fmla="*/ 414702 w 498423"/>
                <a:gd name="connsiteY74" fmla="*/ 83467 h 497894"/>
                <a:gd name="connsiteX75" fmla="*/ 498188 w 498423"/>
                <a:gd name="connsiteY75" fmla="*/ 243990 h 497894"/>
                <a:gd name="connsiteX76" fmla="*/ 482834 w 498423"/>
                <a:gd name="connsiteY76" fmla="*/ 265414 h 497894"/>
                <a:gd name="connsiteX77" fmla="*/ 479635 w 498423"/>
                <a:gd name="connsiteY77" fmla="*/ 265734 h 497894"/>
                <a:gd name="connsiteX78" fmla="*/ 461723 w 498423"/>
                <a:gd name="connsiteY78" fmla="*/ 250385 h 497894"/>
                <a:gd name="connsiteX79" fmla="*/ 388792 w 498423"/>
                <a:gd name="connsiteY79" fmla="*/ 109368 h 497894"/>
                <a:gd name="connsiteX80" fmla="*/ 247729 w 498423"/>
                <a:gd name="connsiteY80" fmla="*/ 36461 h 497894"/>
                <a:gd name="connsiteX81" fmla="*/ 232695 w 498423"/>
                <a:gd name="connsiteY81" fmla="*/ 15357 h 497894"/>
                <a:gd name="connsiteX82" fmla="*/ 254127 w 498423"/>
                <a:gd name="connsiteY82" fmla="*/ 328 h 497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498423" h="497894">
                  <a:moveTo>
                    <a:pt x="249313" y="99683"/>
                  </a:moveTo>
                  <a:cubicBezTo>
                    <a:pt x="286684" y="105773"/>
                    <a:pt x="320541" y="123401"/>
                    <a:pt x="347371" y="150323"/>
                  </a:cubicBezTo>
                  <a:cubicBezTo>
                    <a:pt x="374201" y="177567"/>
                    <a:pt x="391768" y="211541"/>
                    <a:pt x="398156" y="248720"/>
                  </a:cubicBezTo>
                  <a:cubicBezTo>
                    <a:pt x="399753" y="258976"/>
                    <a:pt x="393046" y="268591"/>
                    <a:pt x="383144" y="270194"/>
                  </a:cubicBezTo>
                  <a:cubicBezTo>
                    <a:pt x="382186" y="270514"/>
                    <a:pt x="381228" y="270514"/>
                    <a:pt x="379950" y="270514"/>
                  </a:cubicBezTo>
                  <a:cubicBezTo>
                    <a:pt x="371326" y="270514"/>
                    <a:pt x="363660" y="264104"/>
                    <a:pt x="362063" y="255130"/>
                  </a:cubicBezTo>
                  <a:cubicBezTo>
                    <a:pt x="356953" y="225322"/>
                    <a:pt x="342899" y="198079"/>
                    <a:pt x="321499" y="176605"/>
                  </a:cubicBezTo>
                  <a:cubicBezTo>
                    <a:pt x="299779" y="155131"/>
                    <a:pt x="272949" y="141029"/>
                    <a:pt x="243245" y="135901"/>
                  </a:cubicBezTo>
                  <a:cubicBezTo>
                    <a:pt x="233343" y="134298"/>
                    <a:pt x="226316" y="124683"/>
                    <a:pt x="228232" y="114747"/>
                  </a:cubicBezTo>
                  <a:cubicBezTo>
                    <a:pt x="229829" y="104491"/>
                    <a:pt x="239412" y="97760"/>
                    <a:pt x="249313" y="99683"/>
                  </a:cubicBezTo>
                  <a:close/>
                  <a:moveTo>
                    <a:pt x="89627" y="78619"/>
                  </a:moveTo>
                  <a:cubicBezTo>
                    <a:pt x="102175" y="78699"/>
                    <a:pt x="114642" y="84060"/>
                    <a:pt x="125192" y="94622"/>
                  </a:cubicBezTo>
                  <a:cubicBezTo>
                    <a:pt x="125192" y="94622"/>
                    <a:pt x="125192" y="94622"/>
                    <a:pt x="175384" y="144871"/>
                  </a:cubicBezTo>
                  <a:cubicBezTo>
                    <a:pt x="185614" y="154793"/>
                    <a:pt x="191368" y="166955"/>
                    <a:pt x="191368" y="179757"/>
                  </a:cubicBezTo>
                  <a:cubicBezTo>
                    <a:pt x="191368" y="192880"/>
                    <a:pt x="185933" y="205042"/>
                    <a:pt x="175384" y="215604"/>
                  </a:cubicBezTo>
                  <a:cubicBezTo>
                    <a:pt x="175384" y="215604"/>
                    <a:pt x="175384" y="215604"/>
                    <a:pt x="144054" y="246969"/>
                  </a:cubicBezTo>
                  <a:cubicBezTo>
                    <a:pt x="137021" y="254331"/>
                    <a:pt x="125192" y="254331"/>
                    <a:pt x="118159" y="246969"/>
                  </a:cubicBezTo>
                  <a:cubicBezTo>
                    <a:pt x="110806" y="239928"/>
                    <a:pt x="110806" y="228086"/>
                    <a:pt x="118159" y="221045"/>
                  </a:cubicBezTo>
                  <a:cubicBezTo>
                    <a:pt x="118159" y="221045"/>
                    <a:pt x="118159" y="221045"/>
                    <a:pt x="149489" y="189679"/>
                  </a:cubicBezTo>
                  <a:cubicBezTo>
                    <a:pt x="151726" y="187119"/>
                    <a:pt x="154284" y="183598"/>
                    <a:pt x="154284" y="180077"/>
                  </a:cubicBezTo>
                  <a:cubicBezTo>
                    <a:pt x="154284" y="176557"/>
                    <a:pt x="151726" y="173356"/>
                    <a:pt x="149489" y="171436"/>
                  </a:cubicBezTo>
                  <a:cubicBezTo>
                    <a:pt x="149489" y="171436"/>
                    <a:pt x="149489" y="171436"/>
                    <a:pt x="149169" y="171116"/>
                  </a:cubicBezTo>
                  <a:cubicBezTo>
                    <a:pt x="149169" y="171116"/>
                    <a:pt x="149169" y="171116"/>
                    <a:pt x="98978" y="120547"/>
                  </a:cubicBezTo>
                  <a:cubicBezTo>
                    <a:pt x="92264" y="113825"/>
                    <a:pt x="86190" y="113825"/>
                    <a:pt x="78837" y="120867"/>
                  </a:cubicBezTo>
                  <a:cubicBezTo>
                    <a:pt x="75001" y="124387"/>
                    <a:pt x="71484" y="127908"/>
                    <a:pt x="67968" y="131749"/>
                  </a:cubicBezTo>
                  <a:cubicBezTo>
                    <a:pt x="62213" y="137830"/>
                    <a:pt x="56139" y="143911"/>
                    <a:pt x="49106" y="149672"/>
                  </a:cubicBezTo>
                  <a:cubicBezTo>
                    <a:pt x="39835" y="158633"/>
                    <a:pt x="35999" y="168875"/>
                    <a:pt x="36958" y="183598"/>
                  </a:cubicBezTo>
                  <a:cubicBezTo>
                    <a:pt x="38556" y="209523"/>
                    <a:pt x="49106" y="234167"/>
                    <a:pt x="57738" y="252730"/>
                  </a:cubicBezTo>
                  <a:cubicBezTo>
                    <a:pt x="82354" y="303939"/>
                    <a:pt x="117520" y="348747"/>
                    <a:pt x="162276" y="386194"/>
                  </a:cubicBezTo>
                  <a:cubicBezTo>
                    <a:pt x="199041" y="416920"/>
                    <a:pt x="233248" y="437403"/>
                    <a:pt x="270012" y="450846"/>
                  </a:cubicBezTo>
                  <a:cubicBezTo>
                    <a:pt x="292071" y="459167"/>
                    <a:pt x="308695" y="462048"/>
                    <a:pt x="324679" y="460767"/>
                  </a:cubicBezTo>
                  <a:cubicBezTo>
                    <a:pt x="333950" y="460127"/>
                    <a:pt x="341303" y="456607"/>
                    <a:pt x="348016" y="449886"/>
                  </a:cubicBezTo>
                  <a:cubicBezTo>
                    <a:pt x="348016" y="449886"/>
                    <a:pt x="348016" y="449886"/>
                    <a:pt x="379026" y="418520"/>
                  </a:cubicBezTo>
                  <a:cubicBezTo>
                    <a:pt x="387338" y="409878"/>
                    <a:pt x="383182" y="403797"/>
                    <a:pt x="379346" y="399637"/>
                  </a:cubicBezTo>
                  <a:cubicBezTo>
                    <a:pt x="379346" y="399637"/>
                    <a:pt x="379026" y="399637"/>
                    <a:pt x="379026" y="399317"/>
                  </a:cubicBezTo>
                  <a:cubicBezTo>
                    <a:pt x="373911" y="393876"/>
                    <a:pt x="368477" y="388755"/>
                    <a:pt x="362722" y="382994"/>
                  </a:cubicBezTo>
                  <a:cubicBezTo>
                    <a:pt x="359845" y="380113"/>
                    <a:pt x="356968" y="377233"/>
                    <a:pt x="353771" y="374352"/>
                  </a:cubicBezTo>
                  <a:cubicBezTo>
                    <a:pt x="353771" y="374352"/>
                    <a:pt x="353771" y="374352"/>
                    <a:pt x="328835" y="349388"/>
                  </a:cubicBezTo>
                  <a:cubicBezTo>
                    <a:pt x="326278" y="346827"/>
                    <a:pt x="322761" y="343627"/>
                    <a:pt x="318925" y="343627"/>
                  </a:cubicBezTo>
                  <a:cubicBezTo>
                    <a:pt x="315408" y="343627"/>
                    <a:pt x="311572" y="346827"/>
                    <a:pt x="309014" y="349388"/>
                  </a:cubicBezTo>
                  <a:cubicBezTo>
                    <a:pt x="306457" y="351948"/>
                    <a:pt x="303899" y="354508"/>
                    <a:pt x="301022" y="357069"/>
                  </a:cubicBezTo>
                  <a:cubicBezTo>
                    <a:pt x="293349" y="364750"/>
                    <a:pt x="285997" y="372112"/>
                    <a:pt x="278963" y="379793"/>
                  </a:cubicBezTo>
                  <a:cubicBezTo>
                    <a:pt x="278963" y="379793"/>
                    <a:pt x="278963" y="379793"/>
                    <a:pt x="278324" y="380753"/>
                  </a:cubicBezTo>
                  <a:cubicBezTo>
                    <a:pt x="266815" y="391955"/>
                    <a:pt x="255306" y="388114"/>
                    <a:pt x="251150" y="386834"/>
                  </a:cubicBezTo>
                  <a:cubicBezTo>
                    <a:pt x="250831" y="386834"/>
                    <a:pt x="250511" y="386514"/>
                    <a:pt x="250191" y="386514"/>
                  </a:cubicBezTo>
                  <a:cubicBezTo>
                    <a:pt x="233887" y="379793"/>
                    <a:pt x="218542" y="370191"/>
                    <a:pt x="200319" y="356109"/>
                  </a:cubicBezTo>
                  <a:cubicBezTo>
                    <a:pt x="200319" y="356109"/>
                    <a:pt x="200319" y="355789"/>
                    <a:pt x="200319" y="355789"/>
                  </a:cubicBezTo>
                  <a:cubicBezTo>
                    <a:pt x="182097" y="341066"/>
                    <a:pt x="166752" y="326343"/>
                    <a:pt x="153005" y="310661"/>
                  </a:cubicBezTo>
                  <a:cubicBezTo>
                    <a:pt x="146292" y="302979"/>
                    <a:pt x="147251" y="291137"/>
                    <a:pt x="154923" y="284416"/>
                  </a:cubicBezTo>
                  <a:cubicBezTo>
                    <a:pt x="162596" y="277695"/>
                    <a:pt x="174105" y="278655"/>
                    <a:pt x="180818" y="286336"/>
                  </a:cubicBezTo>
                  <a:cubicBezTo>
                    <a:pt x="193286" y="300419"/>
                    <a:pt x="207033" y="313861"/>
                    <a:pt x="223337" y="326984"/>
                  </a:cubicBezTo>
                  <a:cubicBezTo>
                    <a:pt x="235805" y="336905"/>
                    <a:pt x="246675" y="343947"/>
                    <a:pt x="257224" y="349068"/>
                  </a:cubicBezTo>
                  <a:cubicBezTo>
                    <a:pt x="262979" y="342666"/>
                    <a:pt x="269053" y="336585"/>
                    <a:pt x="275127" y="330824"/>
                  </a:cubicBezTo>
                  <a:cubicBezTo>
                    <a:pt x="277685" y="328264"/>
                    <a:pt x="280242" y="325703"/>
                    <a:pt x="282800" y="323143"/>
                  </a:cubicBezTo>
                  <a:cubicBezTo>
                    <a:pt x="293669" y="312581"/>
                    <a:pt x="305817" y="306820"/>
                    <a:pt x="318925" y="306820"/>
                  </a:cubicBezTo>
                  <a:cubicBezTo>
                    <a:pt x="331712" y="306820"/>
                    <a:pt x="344180" y="312581"/>
                    <a:pt x="354730" y="323143"/>
                  </a:cubicBezTo>
                  <a:cubicBezTo>
                    <a:pt x="354730" y="323143"/>
                    <a:pt x="354730" y="323143"/>
                    <a:pt x="379666" y="348107"/>
                  </a:cubicBezTo>
                  <a:cubicBezTo>
                    <a:pt x="382543" y="350988"/>
                    <a:pt x="385420" y="353868"/>
                    <a:pt x="388297" y="356749"/>
                  </a:cubicBezTo>
                  <a:cubicBezTo>
                    <a:pt x="394052" y="362190"/>
                    <a:pt x="399806" y="367951"/>
                    <a:pt x="405561" y="374032"/>
                  </a:cubicBezTo>
                  <a:cubicBezTo>
                    <a:pt x="425381" y="394516"/>
                    <a:pt x="425701" y="423321"/>
                    <a:pt x="405561" y="444125"/>
                  </a:cubicBezTo>
                  <a:cubicBezTo>
                    <a:pt x="405561" y="444125"/>
                    <a:pt x="405561" y="444125"/>
                    <a:pt x="405241" y="444445"/>
                  </a:cubicBezTo>
                  <a:cubicBezTo>
                    <a:pt x="405241" y="444445"/>
                    <a:pt x="405241" y="444445"/>
                    <a:pt x="373911" y="475810"/>
                  </a:cubicBezTo>
                  <a:cubicBezTo>
                    <a:pt x="361124" y="488612"/>
                    <a:pt x="345459" y="495974"/>
                    <a:pt x="327556" y="497574"/>
                  </a:cubicBezTo>
                  <a:cubicBezTo>
                    <a:pt x="324359" y="497894"/>
                    <a:pt x="320843" y="497894"/>
                    <a:pt x="317646" y="497894"/>
                  </a:cubicBezTo>
                  <a:cubicBezTo>
                    <a:pt x="293669" y="497894"/>
                    <a:pt x="271930" y="490853"/>
                    <a:pt x="256905" y="485412"/>
                  </a:cubicBezTo>
                  <a:cubicBezTo>
                    <a:pt x="216304" y="470369"/>
                    <a:pt x="178580" y="447645"/>
                    <a:pt x="138619" y="414359"/>
                  </a:cubicBezTo>
                  <a:cubicBezTo>
                    <a:pt x="90026" y="373712"/>
                    <a:pt x="51663" y="324743"/>
                    <a:pt x="24490" y="268733"/>
                  </a:cubicBezTo>
                  <a:cubicBezTo>
                    <a:pt x="14260" y="246969"/>
                    <a:pt x="2431" y="218164"/>
                    <a:pt x="193" y="185838"/>
                  </a:cubicBezTo>
                  <a:cubicBezTo>
                    <a:pt x="-1405" y="159914"/>
                    <a:pt x="6907" y="138790"/>
                    <a:pt x="24810" y="122467"/>
                  </a:cubicBezTo>
                  <a:cubicBezTo>
                    <a:pt x="25129" y="122147"/>
                    <a:pt x="25129" y="122147"/>
                    <a:pt x="25449" y="121827"/>
                  </a:cubicBezTo>
                  <a:cubicBezTo>
                    <a:pt x="30884" y="117346"/>
                    <a:pt x="35999" y="111905"/>
                    <a:pt x="41433" y="106144"/>
                  </a:cubicBezTo>
                  <a:cubicBezTo>
                    <a:pt x="45270" y="102303"/>
                    <a:pt x="49106" y="98143"/>
                    <a:pt x="53582" y="94302"/>
                  </a:cubicBezTo>
                  <a:cubicBezTo>
                    <a:pt x="64451" y="83740"/>
                    <a:pt x="77079" y="78539"/>
                    <a:pt x="89627" y="78619"/>
                  </a:cubicBezTo>
                  <a:close/>
                  <a:moveTo>
                    <a:pt x="254127" y="328"/>
                  </a:moveTo>
                  <a:cubicBezTo>
                    <a:pt x="315222" y="10560"/>
                    <a:pt x="370560" y="39339"/>
                    <a:pt x="414702" y="83467"/>
                  </a:cubicBezTo>
                  <a:cubicBezTo>
                    <a:pt x="458844" y="127595"/>
                    <a:pt x="487632" y="183234"/>
                    <a:pt x="498188" y="243990"/>
                  </a:cubicBezTo>
                  <a:cubicBezTo>
                    <a:pt x="499787" y="254223"/>
                    <a:pt x="493070" y="263816"/>
                    <a:pt x="482834" y="265414"/>
                  </a:cubicBezTo>
                  <a:cubicBezTo>
                    <a:pt x="481874" y="265414"/>
                    <a:pt x="480915" y="265734"/>
                    <a:pt x="479635" y="265734"/>
                  </a:cubicBezTo>
                  <a:cubicBezTo>
                    <a:pt x="470999" y="265734"/>
                    <a:pt x="463322" y="259339"/>
                    <a:pt x="461723" y="250385"/>
                  </a:cubicBezTo>
                  <a:cubicBezTo>
                    <a:pt x="452766" y="196984"/>
                    <a:pt x="427496" y="148060"/>
                    <a:pt x="388792" y="109368"/>
                  </a:cubicBezTo>
                  <a:cubicBezTo>
                    <a:pt x="350088" y="70676"/>
                    <a:pt x="301148" y="45735"/>
                    <a:pt x="247729" y="36461"/>
                  </a:cubicBezTo>
                  <a:cubicBezTo>
                    <a:pt x="237813" y="34863"/>
                    <a:pt x="231096" y="25270"/>
                    <a:pt x="232695" y="15357"/>
                  </a:cubicBezTo>
                  <a:cubicBezTo>
                    <a:pt x="234615" y="5124"/>
                    <a:pt x="243891" y="-1591"/>
                    <a:pt x="254127" y="328"/>
                  </a:cubicBezTo>
                  <a:close/>
                </a:path>
              </a:pathLst>
            </a:custGeom>
            <a:solidFill>
              <a:srgbClr val="ED7D31"/>
            </a:solidFill>
            <a:ln>
              <a:noFill/>
            </a:ln>
          </p:spPr>
          <p:txBody>
            <a:bodyPr vert="horz" wrap="square" lIns="91440" tIns="45720" rIns="91440" bIns="45720" numCol="1" anchor="t" anchorCtr="0" compatLnSpc="1">
              <a:normAutofit/>
            </a:bodyPr>
            <a:lstStyle/>
            <a:p>
              <a:endParaRPr lang="id-ID"/>
            </a:p>
          </p:txBody>
        </p:sp>
        <p:grpSp>
          <p:nvGrpSpPr>
            <p:cNvPr id="5" name="ïṣlïḍè"/>
            <p:cNvGrpSpPr/>
            <p:nvPr/>
          </p:nvGrpSpPr>
          <p:grpSpPr>
            <a:xfrm>
              <a:off x="5691399" y="3286125"/>
              <a:ext cx="809202" cy="2857500"/>
              <a:chOff x="5691399" y="3286125"/>
              <a:chExt cx="809202" cy="2857500"/>
            </a:xfrm>
          </p:grpSpPr>
          <p:sp>
            <p:nvSpPr>
              <p:cNvPr id="25" name="î$ļïḍé"/>
              <p:cNvSpPr/>
              <p:nvPr/>
            </p:nvSpPr>
            <p:spPr bwMode="auto">
              <a:xfrm flipH="1">
                <a:off x="5691399" y="5989426"/>
                <a:ext cx="809202" cy="154199"/>
              </a:xfrm>
              <a:custGeom>
                <a:avLst/>
                <a:gdLst>
                  <a:gd name="T0" fmla="*/ 152 w 304"/>
                  <a:gd name="T1" fmla="*/ 58 h 58"/>
                  <a:gd name="T2" fmla="*/ 0 w 304"/>
                  <a:gd name="T3" fmla="*/ 29 h 58"/>
                  <a:gd name="T4" fmla="*/ 48 w 304"/>
                  <a:gd name="T5" fmla="*/ 7 h 58"/>
                  <a:gd name="T6" fmla="*/ 152 w 304"/>
                  <a:gd name="T7" fmla="*/ 0 h 58"/>
                  <a:gd name="T8" fmla="*/ 304 w 304"/>
                  <a:gd name="T9" fmla="*/ 29 h 58"/>
                  <a:gd name="T10" fmla="*/ 256 w 304"/>
                  <a:gd name="T11" fmla="*/ 52 h 58"/>
                  <a:gd name="T12" fmla="*/ 152 w 304"/>
                  <a:gd name="T13" fmla="*/ 58 h 58"/>
                  <a:gd name="T14" fmla="*/ 12 w 304"/>
                  <a:gd name="T15" fmla="*/ 29 h 58"/>
                  <a:gd name="T16" fmla="*/ 152 w 304"/>
                  <a:gd name="T17" fmla="*/ 46 h 58"/>
                  <a:gd name="T18" fmla="*/ 291 w 304"/>
                  <a:gd name="T19" fmla="*/ 29 h 58"/>
                  <a:gd name="T20" fmla="*/ 152 w 304"/>
                  <a:gd name="T21" fmla="*/ 12 h 58"/>
                  <a:gd name="T22" fmla="*/ 12 w 304"/>
                  <a:gd name="T2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58">
                    <a:moveTo>
                      <a:pt x="152" y="58"/>
                    </a:moveTo>
                    <a:cubicBezTo>
                      <a:pt x="136" y="58"/>
                      <a:pt x="0" y="58"/>
                      <a:pt x="0" y="29"/>
                    </a:cubicBezTo>
                    <a:cubicBezTo>
                      <a:pt x="0" y="22"/>
                      <a:pt x="5" y="14"/>
                      <a:pt x="48" y="7"/>
                    </a:cubicBezTo>
                    <a:cubicBezTo>
                      <a:pt x="76" y="2"/>
                      <a:pt x="113" y="0"/>
                      <a:pt x="152" y="0"/>
                    </a:cubicBezTo>
                    <a:cubicBezTo>
                      <a:pt x="167" y="0"/>
                      <a:pt x="304" y="1"/>
                      <a:pt x="304" y="29"/>
                    </a:cubicBezTo>
                    <a:cubicBezTo>
                      <a:pt x="304" y="36"/>
                      <a:pt x="299" y="45"/>
                      <a:pt x="256" y="52"/>
                    </a:cubicBezTo>
                    <a:cubicBezTo>
                      <a:pt x="228" y="56"/>
                      <a:pt x="191" y="58"/>
                      <a:pt x="152" y="58"/>
                    </a:cubicBezTo>
                    <a:close/>
                    <a:moveTo>
                      <a:pt x="12" y="29"/>
                    </a:moveTo>
                    <a:cubicBezTo>
                      <a:pt x="20" y="37"/>
                      <a:pt x="72" y="46"/>
                      <a:pt x="152" y="46"/>
                    </a:cubicBezTo>
                    <a:cubicBezTo>
                      <a:pt x="232" y="46"/>
                      <a:pt x="284" y="37"/>
                      <a:pt x="291" y="29"/>
                    </a:cubicBezTo>
                    <a:cubicBezTo>
                      <a:pt x="284" y="22"/>
                      <a:pt x="232" y="12"/>
                      <a:pt x="152" y="12"/>
                    </a:cubicBezTo>
                    <a:cubicBezTo>
                      <a:pt x="72" y="12"/>
                      <a:pt x="20" y="22"/>
                      <a:pt x="12" y="29"/>
                    </a:cubicBez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26" name="îṥlíḋe"/>
              <p:cNvSpPr/>
              <p:nvPr/>
            </p:nvSpPr>
            <p:spPr bwMode="auto">
              <a:xfrm flipH="1">
                <a:off x="5962953" y="6045374"/>
                <a:ext cx="266095" cy="45032"/>
              </a:xfrm>
              <a:prstGeom prst="ellipse">
                <a:avLst/>
              </a:prstGeom>
              <a:solidFill>
                <a:schemeClr val="bg1">
                  <a:lumMod val="75000"/>
                </a:schemeClr>
              </a:solidFill>
              <a:ln>
                <a:noFill/>
              </a:ln>
            </p:spPr>
            <p:txBody>
              <a:bodyPr vert="horz" wrap="square" lIns="91440" tIns="45720" rIns="91440" bIns="45720" numCol="1" anchor="t" anchorCtr="0" compatLnSpc="1">
                <a:normAutofit fontScale="25000" lnSpcReduction="20000"/>
              </a:bodyPr>
              <a:lstStyle/>
              <a:p>
                <a:endParaRPr lang="en-US"/>
              </a:p>
            </p:txBody>
          </p:sp>
          <p:cxnSp>
            <p:nvCxnSpPr>
              <p:cNvPr id="27" name="直接连接符 26"/>
              <p:cNvCxnSpPr>
                <a:stCxn id="26" idx="0"/>
              </p:cNvCxnSpPr>
              <p:nvPr/>
            </p:nvCxnSpPr>
            <p:spPr>
              <a:xfrm flipV="1">
                <a:off x="6096000" y="3286125"/>
                <a:ext cx="0" cy="2759249"/>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6" name="ísḻîḓè"/>
            <p:cNvGrpSpPr/>
            <p:nvPr/>
          </p:nvGrpSpPr>
          <p:grpSpPr>
            <a:xfrm>
              <a:off x="4518027" y="1237478"/>
              <a:ext cx="3155946" cy="1405110"/>
              <a:chOff x="8563614" y="4934816"/>
              <a:chExt cx="2955286" cy="1405110"/>
            </a:xfrm>
          </p:grpSpPr>
          <p:sp>
            <p:nvSpPr>
              <p:cNvPr id="23" name="îṩľïḍe"/>
              <p:cNvSpPr txBox="1"/>
              <p:nvPr/>
            </p:nvSpPr>
            <p:spPr bwMode="auto">
              <a:xfrm>
                <a:off x="8563614" y="4934816"/>
                <a:ext cx="2955286" cy="480299"/>
              </a:xfrm>
              <a:prstGeom prst="rect">
                <a:avLst/>
              </a:prstGeom>
              <a:noFill/>
              <a:ln w="9525">
                <a:noFill/>
                <a:miter lim="8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r>
                  <a:rPr lang="zh-CN" altLang="en-US" b="1" dirty="0"/>
                  <a:t>物质文化层面</a:t>
                </a:r>
                <a:endParaRPr lang="zh-CN" altLang="en-US" b="1" dirty="0"/>
              </a:p>
            </p:txBody>
          </p:sp>
          <p:sp>
            <p:nvSpPr>
              <p:cNvPr id="24" name="iṣḷîḓe"/>
              <p:cNvSpPr/>
              <p:nvPr/>
            </p:nvSpPr>
            <p:spPr bwMode="auto">
              <a:xfrm>
                <a:off x="8563614" y="5415115"/>
                <a:ext cx="2955286" cy="92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fontAlgn="auto">
                  <a:lnSpc>
                    <a:spcPct val="120000"/>
                  </a:lnSpc>
                  <a:spcBef>
                    <a:spcPts val="0"/>
                  </a:spcBef>
                  <a:spcAft>
                    <a:spcPts val="0"/>
                  </a:spcAft>
                  <a:defRPr/>
                </a:pPr>
                <a:r>
                  <a:rPr lang="zh-CN" altLang="en-US" sz="1100" dirty="0"/>
                  <a:t>它是企业工作环境中融入的文化，是文化由外而内的促进方式，同时也是企业精神文化、制度文化，以及自己独特个性的体现</a:t>
                </a:r>
                <a:endParaRPr lang="zh-CN" altLang="en-US" sz="1100" dirty="0"/>
              </a:p>
            </p:txBody>
          </p:sp>
        </p:grpSp>
        <p:grpSp>
          <p:nvGrpSpPr>
            <p:cNvPr id="7" name="iŝ1ïḋè"/>
            <p:cNvGrpSpPr/>
            <p:nvPr/>
          </p:nvGrpSpPr>
          <p:grpSpPr>
            <a:xfrm>
              <a:off x="2338599" y="4095750"/>
              <a:ext cx="809202" cy="2047875"/>
              <a:chOff x="5691399" y="4095750"/>
              <a:chExt cx="809202" cy="2047875"/>
            </a:xfrm>
          </p:grpSpPr>
          <p:sp>
            <p:nvSpPr>
              <p:cNvPr id="20" name="ïsľíde"/>
              <p:cNvSpPr/>
              <p:nvPr/>
            </p:nvSpPr>
            <p:spPr bwMode="auto">
              <a:xfrm flipH="1">
                <a:off x="5691399" y="5989426"/>
                <a:ext cx="809202" cy="154199"/>
              </a:xfrm>
              <a:custGeom>
                <a:avLst/>
                <a:gdLst>
                  <a:gd name="T0" fmla="*/ 152 w 304"/>
                  <a:gd name="T1" fmla="*/ 58 h 58"/>
                  <a:gd name="T2" fmla="*/ 0 w 304"/>
                  <a:gd name="T3" fmla="*/ 29 h 58"/>
                  <a:gd name="T4" fmla="*/ 48 w 304"/>
                  <a:gd name="T5" fmla="*/ 7 h 58"/>
                  <a:gd name="T6" fmla="*/ 152 w 304"/>
                  <a:gd name="T7" fmla="*/ 0 h 58"/>
                  <a:gd name="T8" fmla="*/ 304 w 304"/>
                  <a:gd name="T9" fmla="*/ 29 h 58"/>
                  <a:gd name="T10" fmla="*/ 256 w 304"/>
                  <a:gd name="T11" fmla="*/ 52 h 58"/>
                  <a:gd name="T12" fmla="*/ 152 w 304"/>
                  <a:gd name="T13" fmla="*/ 58 h 58"/>
                  <a:gd name="T14" fmla="*/ 12 w 304"/>
                  <a:gd name="T15" fmla="*/ 29 h 58"/>
                  <a:gd name="T16" fmla="*/ 152 w 304"/>
                  <a:gd name="T17" fmla="*/ 46 h 58"/>
                  <a:gd name="T18" fmla="*/ 291 w 304"/>
                  <a:gd name="T19" fmla="*/ 29 h 58"/>
                  <a:gd name="T20" fmla="*/ 152 w 304"/>
                  <a:gd name="T21" fmla="*/ 12 h 58"/>
                  <a:gd name="T22" fmla="*/ 12 w 304"/>
                  <a:gd name="T2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58">
                    <a:moveTo>
                      <a:pt x="152" y="58"/>
                    </a:moveTo>
                    <a:cubicBezTo>
                      <a:pt x="136" y="58"/>
                      <a:pt x="0" y="58"/>
                      <a:pt x="0" y="29"/>
                    </a:cubicBezTo>
                    <a:cubicBezTo>
                      <a:pt x="0" y="22"/>
                      <a:pt x="5" y="14"/>
                      <a:pt x="48" y="7"/>
                    </a:cubicBezTo>
                    <a:cubicBezTo>
                      <a:pt x="76" y="2"/>
                      <a:pt x="113" y="0"/>
                      <a:pt x="152" y="0"/>
                    </a:cubicBezTo>
                    <a:cubicBezTo>
                      <a:pt x="167" y="0"/>
                      <a:pt x="304" y="1"/>
                      <a:pt x="304" y="29"/>
                    </a:cubicBezTo>
                    <a:cubicBezTo>
                      <a:pt x="304" y="36"/>
                      <a:pt x="299" y="45"/>
                      <a:pt x="256" y="52"/>
                    </a:cubicBezTo>
                    <a:cubicBezTo>
                      <a:pt x="228" y="56"/>
                      <a:pt x="191" y="58"/>
                      <a:pt x="152" y="58"/>
                    </a:cubicBezTo>
                    <a:close/>
                    <a:moveTo>
                      <a:pt x="12" y="29"/>
                    </a:moveTo>
                    <a:cubicBezTo>
                      <a:pt x="20" y="37"/>
                      <a:pt x="72" y="46"/>
                      <a:pt x="152" y="46"/>
                    </a:cubicBezTo>
                    <a:cubicBezTo>
                      <a:pt x="232" y="46"/>
                      <a:pt x="284" y="37"/>
                      <a:pt x="291" y="29"/>
                    </a:cubicBezTo>
                    <a:cubicBezTo>
                      <a:pt x="284" y="22"/>
                      <a:pt x="232" y="12"/>
                      <a:pt x="152" y="12"/>
                    </a:cubicBezTo>
                    <a:cubicBezTo>
                      <a:pt x="72" y="12"/>
                      <a:pt x="20" y="22"/>
                      <a:pt x="12" y="29"/>
                    </a:cubicBez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21" name="í$ľïḋê"/>
              <p:cNvSpPr/>
              <p:nvPr/>
            </p:nvSpPr>
            <p:spPr bwMode="auto">
              <a:xfrm flipH="1">
                <a:off x="5962953" y="6045374"/>
                <a:ext cx="266095" cy="45032"/>
              </a:xfrm>
              <a:prstGeom prst="ellipse">
                <a:avLst/>
              </a:prstGeom>
              <a:solidFill>
                <a:schemeClr val="bg1">
                  <a:lumMod val="75000"/>
                </a:schemeClr>
              </a:solidFill>
              <a:ln>
                <a:noFill/>
              </a:ln>
            </p:spPr>
            <p:txBody>
              <a:bodyPr vert="horz" wrap="square" lIns="91440" tIns="45720" rIns="91440" bIns="45720" numCol="1" anchor="t" anchorCtr="0" compatLnSpc="1">
                <a:normAutofit fontScale="25000" lnSpcReduction="20000"/>
              </a:bodyPr>
              <a:lstStyle/>
              <a:p>
                <a:endParaRPr lang="en-US"/>
              </a:p>
            </p:txBody>
          </p:sp>
          <p:cxnSp>
            <p:nvCxnSpPr>
              <p:cNvPr id="22" name="直接连接符 21"/>
              <p:cNvCxnSpPr>
                <a:stCxn id="21" idx="0"/>
              </p:cNvCxnSpPr>
              <p:nvPr/>
            </p:nvCxnSpPr>
            <p:spPr>
              <a:xfrm flipV="1">
                <a:off x="6096000" y="4095750"/>
                <a:ext cx="0" cy="1949624"/>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grpSp>
          <p:nvGrpSpPr>
            <p:cNvPr id="8" name="ïş1íḍê"/>
            <p:cNvGrpSpPr/>
            <p:nvPr/>
          </p:nvGrpSpPr>
          <p:grpSpPr>
            <a:xfrm>
              <a:off x="9082299" y="3857625"/>
              <a:ext cx="809202" cy="2286000"/>
              <a:chOff x="5691399" y="3857625"/>
              <a:chExt cx="809202" cy="2286000"/>
            </a:xfrm>
          </p:grpSpPr>
          <p:sp>
            <p:nvSpPr>
              <p:cNvPr id="17" name="îŝḻïḑé"/>
              <p:cNvSpPr/>
              <p:nvPr/>
            </p:nvSpPr>
            <p:spPr bwMode="auto">
              <a:xfrm flipH="1">
                <a:off x="5691399" y="5989426"/>
                <a:ext cx="809202" cy="154199"/>
              </a:xfrm>
              <a:custGeom>
                <a:avLst/>
                <a:gdLst>
                  <a:gd name="T0" fmla="*/ 152 w 304"/>
                  <a:gd name="T1" fmla="*/ 58 h 58"/>
                  <a:gd name="T2" fmla="*/ 0 w 304"/>
                  <a:gd name="T3" fmla="*/ 29 h 58"/>
                  <a:gd name="T4" fmla="*/ 48 w 304"/>
                  <a:gd name="T5" fmla="*/ 7 h 58"/>
                  <a:gd name="T6" fmla="*/ 152 w 304"/>
                  <a:gd name="T7" fmla="*/ 0 h 58"/>
                  <a:gd name="T8" fmla="*/ 304 w 304"/>
                  <a:gd name="T9" fmla="*/ 29 h 58"/>
                  <a:gd name="T10" fmla="*/ 256 w 304"/>
                  <a:gd name="T11" fmla="*/ 52 h 58"/>
                  <a:gd name="T12" fmla="*/ 152 w 304"/>
                  <a:gd name="T13" fmla="*/ 58 h 58"/>
                  <a:gd name="T14" fmla="*/ 12 w 304"/>
                  <a:gd name="T15" fmla="*/ 29 h 58"/>
                  <a:gd name="T16" fmla="*/ 152 w 304"/>
                  <a:gd name="T17" fmla="*/ 46 h 58"/>
                  <a:gd name="T18" fmla="*/ 291 w 304"/>
                  <a:gd name="T19" fmla="*/ 29 h 58"/>
                  <a:gd name="T20" fmla="*/ 152 w 304"/>
                  <a:gd name="T21" fmla="*/ 12 h 58"/>
                  <a:gd name="T22" fmla="*/ 12 w 304"/>
                  <a:gd name="T23"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58">
                    <a:moveTo>
                      <a:pt x="152" y="58"/>
                    </a:moveTo>
                    <a:cubicBezTo>
                      <a:pt x="136" y="58"/>
                      <a:pt x="0" y="58"/>
                      <a:pt x="0" y="29"/>
                    </a:cubicBezTo>
                    <a:cubicBezTo>
                      <a:pt x="0" y="22"/>
                      <a:pt x="5" y="14"/>
                      <a:pt x="48" y="7"/>
                    </a:cubicBezTo>
                    <a:cubicBezTo>
                      <a:pt x="76" y="2"/>
                      <a:pt x="113" y="0"/>
                      <a:pt x="152" y="0"/>
                    </a:cubicBezTo>
                    <a:cubicBezTo>
                      <a:pt x="167" y="0"/>
                      <a:pt x="304" y="1"/>
                      <a:pt x="304" y="29"/>
                    </a:cubicBezTo>
                    <a:cubicBezTo>
                      <a:pt x="304" y="36"/>
                      <a:pt x="299" y="45"/>
                      <a:pt x="256" y="52"/>
                    </a:cubicBezTo>
                    <a:cubicBezTo>
                      <a:pt x="228" y="56"/>
                      <a:pt x="191" y="58"/>
                      <a:pt x="152" y="58"/>
                    </a:cubicBezTo>
                    <a:close/>
                    <a:moveTo>
                      <a:pt x="12" y="29"/>
                    </a:moveTo>
                    <a:cubicBezTo>
                      <a:pt x="20" y="37"/>
                      <a:pt x="72" y="46"/>
                      <a:pt x="152" y="46"/>
                    </a:cubicBezTo>
                    <a:cubicBezTo>
                      <a:pt x="232" y="46"/>
                      <a:pt x="284" y="37"/>
                      <a:pt x="291" y="29"/>
                    </a:cubicBezTo>
                    <a:cubicBezTo>
                      <a:pt x="284" y="22"/>
                      <a:pt x="232" y="12"/>
                      <a:pt x="152" y="12"/>
                    </a:cubicBezTo>
                    <a:cubicBezTo>
                      <a:pt x="72" y="12"/>
                      <a:pt x="20" y="22"/>
                      <a:pt x="12" y="29"/>
                    </a:cubicBezTo>
                    <a:close/>
                  </a:path>
                </a:pathLst>
              </a:custGeom>
              <a:solidFill>
                <a:schemeClr val="bg1">
                  <a:lumMod val="85000"/>
                </a:schemeClr>
              </a:solidFill>
              <a:ln>
                <a:noFill/>
              </a:ln>
            </p:spPr>
            <p:txBody>
              <a:bodyPr vert="horz" wrap="square" lIns="91440" tIns="45720" rIns="91440" bIns="45720" numCol="1" anchor="t" anchorCtr="0" compatLnSpc="1">
                <a:normAutofit fontScale="25000" lnSpcReduction="20000"/>
              </a:bodyPr>
              <a:lstStyle/>
              <a:p>
                <a:endParaRPr lang="en-US"/>
              </a:p>
            </p:txBody>
          </p:sp>
          <p:sp>
            <p:nvSpPr>
              <p:cNvPr id="18" name="ïsḻïdê"/>
              <p:cNvSpPr/>
              <p:nvPr/>
            </p:nvSpPr>
            <p:spPr bwMode="auto">
              <a:xfrm flipH="1">
                <a:off x="5962953" y="6045374"/>
                <a:ext cx="266095" cy="45032"/>
              </a:xfrm>
              <a:prstGeom prst="ellipse">
                <a:avLst/>
              </a:prstGeom>
              <a:solidFill>
                <a:schemeClr val="bg1">
                  <a:lumMod val="75000"/>
                </a:schemeClr>
              </a:solidFill>
              <a:ln>
                <a:noFill/>
              </a:ln>
            </p:spPr>
            <p:txBody>
              <a:bodyPr vert="horz" wrap="square" lIns="91440" tIns="45720" rIns="91440" bIns="45720" numCol="1" anchor="t" anchorCtr="0" compatLnSpc="1">
                <a:normAutofit fontScale="25000" lnSpcReduction="20000"/>
              </a:bodyPr>
              <a:lstStyle/>
              <a:p>
                <a:endParaRPr lang="en-US"/>
              </a:p>
            </p:txBody>
          </p:sp>
          <p:cxnSp>
            <p:nvCxnSpPr>
              <p:cNvPr id="19" name="直接连接符 18"/>
              <p:cNvCxnSpPr>
                <a:stCxn id="18" idx="0"/>
              </p:cNvCxnSpPr>
              <p:nvPr/>
            </p:nvCxnSpPr>
            <p:spPr>
              <a:xfrm flipV="1">
                <a:off x="6096000" y="3857625"/>
                <a:ext cx="0" cy="2187749"/>
              </a:xfrm>
              <a:prstGeom prst="line">
                <a:avLst/>
              </a:prstGeom>
              <a:ln w="19050">
                <a:solidFill>
                  <a:schemeClr val="bg1">
                    <a:lumMod val="75000"/>
                  </a:schemeClr>
                </a:solidFill>
                <a:tailEnd type="oval"/>
              </a:ln>
            </p:spPr>
            <p:style>
              <a:lnRef idx="1">
                <a:schemeClr val="accent1"/>
              </a:lnRef>
              <a:fillRef idx="0">
                <a:schemeClr val="accent1"/>
              </a:fillRef>
              <a:effectRef idx="0">
                <a:schemeClr val="accent1"/>
              </a:effectRef>
              <a:fontRef idx="minor">
                <a:schemeClr val="tx1"/>
              </a:fontRef>
            </p:style>
          </p:cxnSp>
        </p:grpSp>
        <p:sp>
          <p:nvSpPr>
            <p:cNvPr id="9" name="î$1îďé"/>
            <p:cNvSpPr/>
            <p:nvPr/>
          </p:nvSpPr>
          <p:spPr bwMode="auto">
            <a:xfrm>
              <a:off x="2493988" y="3458047"/>
              <a:ext cx="498423" cy="448529"/>
            </a:xfrm>
            <a:custGeom>
              <a:avLst/>
              <a:gdLst>
                <a:gd name="connsiteX0" fmla="*/ 225929 w 608344"/>
                <a:gd name="connsiteY0" fmla="*/ 296304 h 547447"/>
                <a:gd name="connsiteX1" fmla="*/ 225929 w 608344"/>
                <a:gd name="connsiteY1" fmla="*/ 341046 h 547447"/>
                <a:gd name="connsiteX2" fmla="*/ 44891 w 608344"/>
                <a:gd name="connsiteY2" fmla="*/ 420403 h 547447"/>
                <a:gd name="connsiteX3" fmla="*/ 287412 w 608344"/>
                <a:gd name="connsiteY3" fmla="*/ 502613 h 547447"/>
                <a:gd name="connsiteX4" fmla="*/ 530026 w 608344"/>
                <a:gd name="connsiteY4" fmla="*/ 420403 h 547447"/>
                <a:gd name="connsiteX5" fmla="*/ 351292 w 608344"/>
                <a:gd name="connsiteY5" fmla="*/ 341322 h 547447"/>
                <a:gd name="connsiteX6" fmla="*/ 351292 w 608344"/>
                <a:gd name="connsiteY6" fmla="*/ 296488 h 547447"/>
                <a:gd name="connsiteX7" fmla="*/ 574825 w 608344"/>
                <a:gd name="connsiteY7" fmla="*/ 420403 h 547447"/>
                <a:gd name="connsiteX8" fmla="*/ 287412 w 608344"/>
                <a:gd name="connsiteY8" fmla="*/ 547447 h 547447"/>
                <a:gd name="connsiteX9" fmla="*/ 0 w 608344"/>
                <a:gd name="connsiteY9" fmla="*/ 420403 h 547447"/>
                <a:gd name="connsiteX10" fmla="*/ 225929 w 608344"/>
                <a:gd name="connsiteY10" fmla="*/ 296304 h 547447"/>
                <a:gd name="connsiteX11" fmla="*/ 288618 w 608344"/>
                <a:gd name="connsiteY11" fmla="*/ 0 h 547447"/>
                <a:gd name="connsiteX12" fmla="*/ 311206 w 608344"/>
                <a:gd name="connsiteY12" fmla="*/ 22551 h 547447"/>
                <a:gd name="connsiteX13" fmla="*/ 311206 w 608344"/>
                <a:gd name="connsiteY13" fmla="*/ 36174 h 547447"/>
                <a:gd name="connsiteX14" fmla="*/ 370947 w 608344"/>
                <a:gd name="connsiteY14" fmla="*/ 21079 h 547447"/>
                <a:gd name="connsiteX15" fmla="*/ 428291 w 608344"/>
                <a:gd name="connsiteY15" fmla="*/ 34978 h 547447"/>
                <a:gd name="connsiteX16" fmla="*/ 486004 w 608344"/>
                <a:gd name="connsiteY16" fmla="*/ 48969 h 547447"/>
                <a:gd name="connsiteX17" fmla="*/ 540766 w 608344"/>
                <a:gd name="connsiteY17" fmla="*/ 36450 h 547447"/>
                <a:gd name="connsiteX18" fmla="*/ 578012 w 608344"/>
                <a:gd name="connsiteY18" fmla="*/ 18409 h 547447"/>
                <a:gd name="connsiteX19" fmla="*/ 587232 w 608344"/>
                <a:gd name="connsiteY19" fmla="*/ 16292 h 547447"/>
                <a:gd name="connsiteX20" fmla="*/ 598479 w 608344"/>
                <a:gd name="connsiteY20" fmla="*/ 19514 h 547447"/>
                <a:gd name="connsiteX21" fmla="*/ 608344 w 608344"/>
                <a:gd name="connsiteY21" fmla="*/ 37371 h 547447"/>
                <a:gd name="connsiteX22" fmla="*/ 608344 w 608344"/>
                <a:gd name="connsiteY22" fmla="*/ 174520 h 547447"/>
                <a:gd name="connsiteX23" fmla="*/ 596451 w 608344"/>
                <a:gd name="connsiteY23" fmla="*/ 193481 h 547447"/>
                <a:gd name="connsiteX24" fmla="*/ 540766 w 608344"/>
                <a:gd name="connsiteY24" fmla="*/ 220451 h 547447"/>
                <a:gd name="connsiteX25" fmla="*/ 486004 w 608344"/>
                <a:gd name="connsiteY25" fmla="*/ 232969 h 547447"/>
                <a:gd name="connsiteX26" fmla="*/ 428291 w 608344"/>
                <a:gd name="connsiteY26" fmla="*/ 218978 h 547447"/>
                <a:gd name="connsiteX27" fmla="*/ 370947 w 608344"/>
                <a:gd name="connsiteY27" fmla="*/ 205079 h 547447"/>
                <a:gd name="connsiteX28" fmla="*/ 311206 w 608344"/>
                <a:gd name="connsiteY28" fmla="*/ 220175 h 547447"/>
                <a:gd name="connsiteX29" fmla="*/ 311206 w 608344"/>
                <a:gd name="connsiteY29" fmla="*/ 426267 h 547447"/>
                <a:gd name="connsiteX30" fmla="*/ 288618 w 608344"/>
                <a:gd name="connsiteY30" fmla="*/ 448726 h 547447"/>
                <a:gd name="connsiteX31" fmla="*/ 266031 w 608344"/>
                <a:gd name="connsiteY31" fmla="*/ 426267 h 547447"/>
                <a:gd name="connsiteX32" fmla="*/ 266031 w 608344"/>
                <a:gd name="connsiteY32" fmla="*/ 22551 h 547447"/>
                <a:gd name="connsiteX33" fmla="*/ 288618 w 608344"/>
                <a:gd name="connsiteY33" fmla="*/ 0 h 547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08344" h="547447">
                  <a:moveTo>
                    <a:pt x="225929" y="296304"/>
                  </a:moveTo>
                  <a:lnTo>
                    <a:pt x="225929" y="341046"/>
                  </a:lnTo>
                  <a:cubicBezTo>
                    <a:pt x="112458" y="351817"/>
                    <a:pt x="44891" y="391035"/>
                    <a:pt x="44891" y="420403"/>
                  </a:cubicBezTo>
                  <a:cubicBezTo>
                    <a:pt x="44891" y="454741"/>
                    <a:pt x="137162" y="502613"/>
                    <a:pt x="287412" y="502613"/>
                  </a:cubicBezTo>
                  <a:cubicBezTo>
                    <a:pt x="437663" y="502613"/>
                    <a:pt x="530026" y="454741"/>
                    <a:pt x="530026" y="420403"/>
                  </a:cubicBezTo>
                  <a:cubicBezTo>
                    <a:pt x="530026" y="391219"/>
                    <a:pt x="463289" y="352369"/>
                    <a:pt x="351292" y="341322"/>
                  </a:cubicBezTo>
                  <a:lnTo>
                    <a:pt x="351292" y="296488"/>
                  </a:lnTo>
                  <a:cubicBezTo>
                    <a:pt x="468543" y="307904"/>
                    <a:pt x="574825" y="350436"/>
                    <a:pt x="574825" y="420403"/>
                  </a:cubicBezTo>
                  <a:cubicBezTo>
                    <a:pt x="574825" y="502889"/>
                    <a:pt x="426786" y="547447"/>
                    <a:pt x="287412" y="547447"/>
                  </a:cubicBezTo>
                  <a:cubicBezTo>
                    <a:pt x="148131" y="547447"/>
                    <a:pt x="0" y="502889"/>
                    <a:pt x="0" y="420403"/>
                  </a:cubicBezTo>
                  <a:cubicBezTo>
                    <a:pt x="0" y="349976"/>
                    <a:pt x="107757" y="307351"/>
                    <a:pt x="225929" y="296304"/>
                  </a:cubicBezTo>
                  <a:close/>
                  <a:moveTo>
                    <a:pt x="288618" y="0"/>
                  </a:moveTo>
                  <a:cubicBezTo>
                    <a:pt x="301064" y="0"/>
                    <a:pt x="311206" y="10033"/>
                    <a:pt x="311206" y="22551"/>
                  </a:cubicBezTo>
                  <a:lnTo>
                    <a:pt x="311206" y="36174"/>
                  </a:lnTo>
                  <a:cubicBezTo>
                    <a:pt x="329829" y="26141"/>
                    <a:pt x="350388" y="21079"/>
                    <a:pt x="370947" y="21079"/>
                  </a:cubicBezTo>
                  <a:cubicBezTo>
                    <a:pt x="390584" y="21079"/>
                    <a:pt x="410313" y="25681"/>
                    <a:pt x="428291" y="34978"/>
                  </a:cubicBezTo>
                  <a:cubicBezTo>
                    <a:pt x="446361" y="44366"/>
                    <a:pt x="466182" y="48969"/>
                    <a:pt x="486004" y="48969"/>
                  </a:cubicBezTo>
                  <a:cubicBezTo>
                    <a:pt x="504719" y="48969"/>
                    <a:pt x="523526" y="44827"/>
                    <a:pt x="540766" y="36450"/>
                  </a:cubicBezTo>
                  <a:lnTo>
                    <a:pt x="578012" y="18409"/>
                  </a:lnTo>
                  <a:cubicBezTo>
                    <a:pt x="580963" y="17029"/>
                    <a:pt x="584097" y="16292"/>
                    <a:pt x="587232" y="16292"/>
                  </a:cubicBezTo>
                  <a:cubicBezTo>
                    <a:pt x="591104" y="16292"/>
                    <a:pt x="594976" y="17397"/>
                    <a:pt x="598479" y="19514"/>
                  </a:cubicBezTo>
                  <a:cubicBezTo>
                    <a:pt x="604564" y="23380"/>
                    <a:pt x="608344" y="30099"/>
                    <a:pt x="608344" y="37371"/>
                  </a:cubicBezTo>
                  <a:lnTo>
                    <a:pt x="608344" y="174520"/>
                  </a:lnTo>
                  <a:cubicBezTo>
                    <a:pt x="608344" y="182620"/>
                    <a:pt x="603734" y="189984"/>
                    <a:pt x="596451" y="193481"/>
                  </a:cubicBezTo>
                  <a:lnTo>
                    <a:pt x="540766" y="220451"/>
                  </a:lnTo>
                  <a:cubicBezTo>
                    <a:pt x="523434" y="228827"/>
                    <a:pt x="504719" y="232969"/>
                    <a:pt x="486004" y="232969"/>
                  </a:cubicBezTo>
                  <a:cubicBezTo>
                    <a:pt x="466182" y="232969"/>
                    <a:pt x="446361" y="228367"/>
                    <a:pt x="428291" y="218978"/>
                  </a:cubicBezTo>
                  <a:cubicBezTo>
                    <a:pt x="410313" y="209774"/>
                    <a:pt x="390584" y="205079"/>
                    <a:pt x="370947" y="205079"/>
                  </a:cubicBezTo>
                  <a:cubicBezTo>
                    <a:pt x="350388" y="205079"/>
                    <a:pt x="329829" y="210142"/>
                    <a:pt x="311206" y="220175"/>
                  </a:cubicBezTo>
                  <a:lnTo>
                    <a:pt x="311206" y="426267"/>
                  </a:lnTo>
                  <a:cubicBezTo>
                    <a:pt x="311206" y="438693"/>
                    <a:pt x="301064" y="448726"/>
                    <a:pt x="288618" y="448726"/>
                  </a:cubicBezTo>
                  <a:cubicBezTo>
                    <a:pt x="276172" y="448726"/>
                    <a:pt x="266031" y="438693"/>
                    <a:pt x="266031" y="426267"/>
                  </a:cubicBezTo>
                  <a:lnTo>
                    <a:pt x="266031" y="22551"/>
                  </a:lnTo>
                  <a:cubicBezTo>
                    <a:pt x="266031" y="10033"/>
                    <a:pt x="276172" y="0"/>
                    <a:pt x="288618" y="0"/>
                  </a:cubicBezTo>
                  <a:close/>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sp>
          <p:nvSpPr>
            <p:cNvPr id="10" name="îSľîďè"/>
            <p:cNvSpPr/>
            <p:nvPr/>
          </p:nvSpPr>
          <p:spPr bwMode="auto">
            <a:xfrm>
              <a:off x="9237688" y="3279922"/>
              <a:ext cx="498423" cy="461879"/>
            </a:xfrm>
            <a:custGeom>
              <a:avLst/>
              <a:gdLst>
                <a:gd name="connsiteX0" fmla="*/ 460509 w 602487"/>
                <a:gd name="connsiteY0" fmla="*/ 352333 h 558314"/>
                <a:gd name="connsiteX1" fmla="*/ 524794 w 602487"/>
                <a:gd name="connsiteY1" fmla="*/ 416513 h 558314"/>
                <a:gd name="connsiteX2" fmla="*/ 460509 w 602487"/>
                <a:gd name="connsiteY2" fmla="*/ 480693 h 558314"/>
                <a:gd name="connsiteX3" fmla="*/ 396224 w 602487"/>
                <a:gd name="connsiteY3" fmla="*/ 416513 h 558314"/>
                <a:gd name="connsiteX4" fmla="*/ 460509 w 602487"/>
                <a:gd name="connsiteY4" fmla="*/ 352333 h 558314"/>
                <a:gd name="connsiteX5" fmla="*/ 469031 w 602487"/>
                <a:gd name="connsiteY5" fmla="*/ 300551 h 558314"/>
                <a:gd name="connsiteX6" fmla="*/ 463869 w 602487"/>
                <a:gd name="connsiteY6" fmla="*/ 322719 h 558314"/>
                <a:gd name="connsiteX7" fmla="*/ 426697 w 602487"/>
                <a:gd name="connsiteY7" fmla="*/ 328905 h 558314"/>
                <a:gd name="connsiteX8" fmla="*/ 414565 w 602487"/>
                <a:gd name="connsiteY8" fmla="*/ 309573 h 558314"/>
                <a:gd name="connsiteX9" fmla="*/ 384363 w 602487"/>
                <a:gd name="connsiteY9" fmla="*/ 328390 h 558314"/>
                <a:gd name="connsiteX10" fmla="*/ 396495 w 602487"/>
                <a:gd name="connsiteY10" fmla="*/ 347722 h 558314"/>
                <a:gd name="connsiteX11" fmla="*/ 374554 w 602487"/>
                <a:gd name="connsiteY11" fmla="*/ 378396 h 558314"/>
                <a:gd name="connsiteX12" fmla="*/ 352354 w 602487"/>
                <a:gd name="connsiteY12" fmla="*/ 373240 h 558314"/>
                <a:gd name="connsiteX13" fmla="*/ 344352 w 602487"/>
                <a:gd name="connsiteY13" fmla="*/ 408038 h 558314"/>
                <a:gd name="connsiteX14" fmla="*/ 366552 w 602487"/>
                <a:gd name="connsiteY14" fmla="*/ 413194 h 558314"/>
                <a:gd name="connsiteX15" fmla="*/ 372747 w 602487"/>
                <a:gd name="connsiteY15" fmla="*/ 450311 h 558314"/>
                <a:gd name="connsiteX16" fmla="*/ 353387 w 602487"/>
                <a:gd name="connsiteY16" fmla="*/ 462426 h 558314"/>
                <a:gd name="connsiteX17" fmla="*/ 372489 w 602487"/>
                <a:gd name="connsiteY17" fmla="*/ 492585 h 558314"/>
                <a:gd name="connsiteX18" fmla="*/ 391591 w 602487"/>
                <a:gd name="connsiteY18" fmla="*/ 480470 h 558314"/>
                <a:gd name="connsiteX19" fmla="*/ 422309 w 602487"/>
                <a:gd name="connsiteY19" fmla="*/ 502379 h 558314"/>
                <a:gd name="connsiteX20" fmla="*/ 417404 w 602487"/>
                <a:gd name="connsiteY20" fmla="*/ 524547 h 558314"/>
                <a:gd name="connsiteX21" fmla="*/ 451994 w 602487"/>
                <a:gd name="connsiteY21" fmla="*/ 532538 h 558314"/>
                <a:gd name="connsiteX22" fmla="*/ 457157 w 602487"/>
                <a:gd name="connsiteY22" fmla="*/ 510370 h 558314"/>
                <a:gd name="connsiteX23" fmla="*/ 494328 w 602487"/>
                <a:gd name="connsiteY23" fmla="*/ 504184 h 558314"/>
                <a:gd name="connsiteX24" fmla="*/ 506461 w 602487"/>
                <a:gd name="connsiteY24" fmla="*/ 523516 h 558314"/>
                <a:gd name="connsiteX25" fmla="*/ 536663 w 602487"/>
                <a:gd name="connsiteY25" fmla="*/ 504699 h 558314"/>
                <a:gd name="connsiteX26" fmla="*/ 524530 w 602487"/>
                <a:gd name="connsiteY26" fmla="*/ 485367 h 558314"/>
                <a:gd name="connsiteX27" fmla="*/ 546472 w 602487"/>
                <a:gd name="connsiteY27" fmla="*/ 454693 h 558314"/>
                <a:gd name="connsiteX28" fmla="*/ 568671 w 602487"/>
                <a:gd name="connsiteY28" fmla="*/ 459849 h 558314"/>
                <a:gd name="connsiteX29" fmla="*/ 576674 w 602487"/>
                <a:gd name="connsiteY29" fmla="*/ 425051 h 558314"/>
                <a:gd name="connsiteX30" fmla="*/ 554474 w 602487"/>
                <a:gd name="connsiteY30" fmla="*/ 419895 h 558314"/>
                <a:gd name="connsiteX31" fmla="*/ 548279 w 602487"/>
                <a:gd name="connsiteY31" fmla="*/ 382778 h 558314"/>
                <a:gd name="connsiteX32" fmla="*/ 567639 w 602487"/>
                <a:gd name="connsiteY32" fmla="*/ 370663 h 558314"/>
                <a:gd name="connsiteX33" fmla="*/ 548795 w 602487"/>
                <a:gd name="connsiteY33" fmla="*/ 340505 h 558314"/>
                <a:gd name="connsiteX34" fmla="*/ 529435 w 602487"/>
                <a:gd name="connsiteY34" fmla="*/ 352619 h 558314"/>
                <a:gd name="connsiteX35" fmla="*/ 498717 w 602487"/>
                <a:gd name="connsiteY35" fmla="*/ 330710 h 558314"/>
                <a:gd name="connsiteX36" fmla="*/ 503879 w 602487"/>
                <a:gd name="connsiteY36" fmla="*/ 308542 h 558314"/>
                <a:gd name="connsiteX37" fmla="*/ 257102 w 602487"/>
                <a:gd name="connsiteY37" fmla="*/ 0 h 558314"/>
                <a:gd name="connsiteX38" fmla="*/ 399077 w 602487"/>
                <a:gd name="connsiteY38" fmla="*/ 141769 h 558314"/>
                <a:gd name="connsiteX39" fmla="*/ 320604 w 602487"/>
                <a:gd name="connsiteY39" fmla="*/ 290241 h 558314"/>
                <a:gd name="connsiteX40" fmla="*/ 373779 w 602487"/>
                <a:gd name="connsiteY40" fmla="*/ 309831 h 558314"/>
                <a:gd name="connsiteX41" fmla="*/ 421534 w 602487"/>
                <a:gd name="connsiteY41" fmla="*/ 280188 h 558314"/>
                <a:gd name="connsiteX42" fmla="*/ 436248 w 602487"/>
                <a:gd name="connsiteY42" fmla="*/ 303644 h 558314"/>
                <a:gd name="connsiteX43" fmla="*/ 446573 w 602487"/>
                <a:gd name="connsiteY43" fmla="*/ 302098 h 558314"/>
                <a:gd name="connsiteX44" fmla="*/ 452769 w 602487"/>
                <a:gd name="connsiteY44" fmla="*/ 274775 h 558314"/>
                <a:gd name="connsiteX45" fmla="*/ 529693 w 602487"/>
                <a:gd name="connsiteY45" fmla="*/ 292561 h 558314"/>
                <a:gd name="connsiteX46" fmla="*/ 523240 w 602487"/>
                <a:gd name="connsiteY46" fmla="*/ 319626 h 558314"/>
                <a:gd name="connsiteX47" fmla="*/ 531758 w 602487"/>
                <a:gd name="connsiteY47" fmla="*/ 325812 h 558314"/>
                <a:gd name="connsiteX48" fmla="*/ 555506 w 602487"/>
                <a:gd name="connsiteY48" fmla="*/ 310862 h 558314"/>
                <a:gd name="connsiteX49" fmla="*/ 597324 w 602487"/>
                <a:gd name="connsiteY49" fmla="*/ 377622 h 558314"/>
                <a:gd name="connsiteX50" fmla="*/ 573576 w 602487"/>
                <a:gd name="connsiteY50" fmla="*/ 392315 h 558314"/>
                <a:gd name="connsiteX51" fmla="*/ 575125 w 602487"/>
                <a:gd name="connsiteY51" fmla="*/ 402625 h 558314"/>
                <a:gd name="connsiteX52" fmla="*/ 602487 w 602487"/>
                <a:gd name="connsiteY52" fmla="*/ 409069 h 558314"/>
                <a:gd name="connsiteX53" fmla="*/ 584676 w 602487"/>
                <a:gd name="connsiteY53" fmla="*/ 485367 h 558314"/>
                <a:gd name="connsiteX54" fmla="*/ 557572 w 602487"/>
                <a:gd name="connsiteY54" fmla="*/ 479181 h 558314"/>
                <a:gd name="connsiteX55" fmla="*/ 551376 w 602487"/>
                <a:gd name="connsiteY55" fmla="*/ 487687 h 558314"/>
                <a:gd name="connsiteX56" fmla="*/ 566348 w 602487"/>
                <a:gd name="connsiteY56" fmla="*/ 511401 h 558314"/>
                <a:gd name="connsiteX57" fmla="*/ 499491 w 602487"/>
                <a:gd name="connsiteY57" fmla="*/ 552901 h 558314"/>
                <a:gd name="connsiteX58" fmla="*/ 484777 w 602487"/>
                <a:gd name="connsiteY58" fmla="*/ 529445 h 558314"/>
                <a:gd name="connsiteX59" fmla="*/ 474452 w 602487"/>
                <a:gd name="connsiteY59" fmla="*/ 530991 h 558314"/>
                <a:gd name="connsiteX60" fmla="*/ 467999 w 602487"/>
                <a:gd name="connsiteY60" fmla="*/ 558314 h 558314"/>
                <a:gd name="connsiteX61" fmla="*/ 393398 w 602487"/>
                <a:gd name="connsiteY61" fmla="*/ 541044 h 558314"/>
                <a:gd name="connsiteX62" fmla="*/ 257102 w 602487"/>
                <a:gd name="connsiteY62" fmla="*/ 549550 h 558314"/>
                <a:gd name="connsiteX63" fmla="*/ 329122 w 602487"/>
                <a:gd name="connsiteY63" fmla="*/ 477634 h 558314"/>
                <a:gd name="connsiteX64" fmla="*/ 268460 w 602487"/>
                <a:gd name="connsiteY64" fmla="*/ 331225 h 558314"/>
                <a:gd name="connsiteX65" fmla="*/ 269235 w 602487"/>
                <a:gd name="connsiteY65" fmla="*/ 331225 h 558314"/>
                <a:gd name="connsiteX66" fmla="*/ 292725 w 602487"/>
                <a:gd name="connsiteY66" fmla="*/ 304418 h 558314"/>
                <a:gd name="connsiteX67" fmla="*/ 257102 w 602487"/>
                <a:gd name="connsiteY67" fmla="*/ 310862 h 558314"/>
                <a:gd name="connsiteX68" fmla="*/ 221480 w 602487"/>
                <a:gd name="connsiteY68" fmla="*/ 304418 h 558314"/>
                <a:gd name="connsiteX69" fmla="*/ 245228 w 602487"/>
                <a:gd name="connsiteY69" fmla="*/ 331225 h 558314"/>
                <a:gd name="connsiteX70" fmla="*/ 245744 w 602487"/>
                <a:gd name="connsiteY70" fmla="*/ 331225 h 558314"/>
                <a:gd name="connsiteX71" fmla="*/ 185083 w 602487"/>
                <a:gd name="connsiteY71" fmla="*/ 477634 h 558314"/>
                <a:gd name="connsiteX72" fmla="*/ 257102 w 602487"/>
                <a:gd name="connsiteY72" fmla="*/ 549550 h 558314"/>
                <a:gd name="connsiteX73" fmla="*/ 0 w 602487"/>
                <a:gd name="connsiteY73" fmla="*/ 486398 h 558314"/>
                <a:gd name="connsiteX74" fmla="*/ 193859 w 602487"/>
                <a:gd name="connsiteY74" fmla="*/ 290241 h 558314"/>
                <a:gd name="connsiteX75" fmla="*/ 115128 w 602487"/>
                <a:gd name="connsiteY75" fmla="*/ 141769 h 558314"/>
                <a:gd name="connsiteX76" fmla="*/ 257102 w 602487"/>
                <a:gd name="connsiteY76" fmla="*/ 0 h 558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02487" h="558314">
                  <a:moveTo>
                    <a:pt x="460509" y="352333"/>
                  </a:moveTo>
                  <a:cubicBezTo>
                    <a:pt x="496013" y="352333"/>
                    <a:pt x="524794" y="381067"/>
                    <a:pt x="524794" y="416513"/>
                  </a:cubicBezTo>
                  <a:cubicBezTo>
                    <a:pt x="524794" y="451959"/>
                    <a:pt x="496013" y="480693"/>
                    <a:pt x="460509" y="480693"/>
                  </a:cubicBezTo>
                  <a:cubicBezTo>
                    <a:pt x="425005" y="480693"/>
                    <a:pt x="396224" y="451959"/>
                    <a:pt x="396224" y="416513"/>
                  </a:cubicBezTo>
                  <a:cubicBezTo>
                    <a:pt x="396224" y="381067"/>
                    <a:pt x="425005" y="352333"/>
                    <a:pt x="460509" y="352333"/>
                  </a:cubicBezTo>
                  <a:close/>
                  <a:moveTo>
                    <a:pt x="469031" y="300551"/>
                  </a:moveTo>
                  <a:lnTo>
                    <a:pt x="463869" y="322719"/>
                  </a:lnTo>
                  <a:cubicBezTo>
                    <a:pt x="451478" y="322203"/>
                    <a:pt x="438829" y="324265"/>
                    <a:pt x="426697" y="328905"/>
                  </a:cubicBezTo>
                  <a:lnTo>
                    <a:pt x="414565" y="309573"/>
                  </a:lnTo>
                  <a:lnTo>
                    <a:pt x="384363" y="328390"/>
                  </a:lnTo>
                  <a:lnTo>
                    <a:pt x="396495" y="347722"/>
                  </a:lnTo>
                  <a:cubicBezTo>
                    <a:pt x="386944" y="356486"/>
                    <a:pt x="379458" y="367054"/>
                    <a:pt x="374554" y="378396"/>
                  </a:cubicBezTo>
                  <a:lnTo>
                    <a:pt x="352354" y="373240"/>
                  </a:lnTo>
                  <a:lnTo>
                    <a:pt x="344352" y="408038"/>
                  </a:lnTo>
                  <a:lnTo>
                    <a:pt x="366552" y="413194"/>
                  </a:lnTo>
                  <a:cubicBezTo>
                    <a:pt x="366035" y="425566"/>
                    <a:pt x="368100" y="438197"/>
                    <a:pt x="372747" y="450311"/>
                  </a:cubicBezTo>
                  <a:lnTo>
                    <a:pt x="353387" y="462426"/>
                  </a:lnTo>
                  <a:lnTo>
                    <a:pt x="372489" y="492585"/>
                  </a:lnTo>
                  <a:lnTo>
                    <a:pt x="391591" y="480470"/>
                  </a:lnTo>
                  <a:cubicBezTo>
                    <a:pt x="400625" y="490007"/>
                    <a:pt x="410951" y="497482"/>
                    <a:pt x="422309" y="502379"/>
                  </a:cubicBezTo>
                  <a:lnTo>
                    <a:pt x="417404" y="524547"/>
                  </a:lnTo>
                  <a:lnTo>
                    <a:pt x="451994" y="532538"/>
                  </a:lnTo>
                  <a:lnTo>
                    <a:pt x="457157" y="510370"/>
                  </a:lnTo>
                  <a:cubicBezTo>
                    <a:pt x="469548" y="510886"/>
                    <a:pt x="482196" y="508824"/>
                    <a:pt x="494328" y="504184"/>
                  </a:cubicBezTo>
                  <a:lnTo>
                    <a:pt x="506461" y="523516"/>
                  </a:lnTo>
                  <a:lnTo>
                    <a:pt x="536663" y="504699"/>
                  </a:lnTo>
                  <a:lnTo>
                    <a:pt x="524530" y="485367"/>
                  </a:lnTo>
                  <a:cubicBezTo>
                    <a:pt x="534081" y="476603"/>
                    <a:pt x="541567" y="466035"/>
                    <a:pt x="546472" y="454693"/>
                  </a:cubicBezTo>
                  <a:lnTo>
                    <a:pt x="568671" y="459849"/>
                  </a:lnTo>
                  <a:lnTo>
                    <a:pt x="576674" y="425051"/>
                  </a:lnTo>
                  <a:lnTo>
                    <a:pt x="554474" y="419895"/>
                  </a:lnTo>
                  <a:cubicBezTo>
                    <a:pt x="554990" y="407523"/>
                    <a:pt x="552925" y="394892"/>
                    <a:pt x="548279" y="382778"/>
                  </a:cubicBezTo>
                  <a:lnTo>
                    <a:pt x="567639" y="370663"/>
                  </a:lnTo>
                  <a:lnTo>
                    <a:pt x="548795" y="340505"/>
                  </a:lnTo>
                  <a:lnTo>
                    <a:pt x="529435" y="352619"/>
                  </a:lnTo>
                  <a:cubicBezTo>
                    <a:pt x="520658" y="343082"/>
                    <a:pt x="510075" y="335607"/>
                    <a:pt x="498717" y="330710"/>
                  </a:cubicBezTo>
                  <a:lnTo>
                    <a:pt x="503879" y="308542"/>
                  </a:lnTo>
                  <a:close/>
                  <a:moveTo>
                    <a:pt x="257102" y="0"/>
                  </a:moveTo>
                  <a:cubicBezTo>
                    <a:pt x="335575" y="0"/>
                    <a:pt x="399077" y="63410"/>
                    <a:pt x="399077" y="141769"/>
                  </a:cubicBezTo>
                  <a:cubicBezTo>
                    <a:pt x="399077" y="197446"/>
                    <a:pt x="367068" y="259052"/>
                    <a:pt x="320604" y="290241"/>
                  </a:cubicBezTo>
                  <a:cubicBezTo>
                    <a:pt x="339189" y="294881"/>
                    <a:pt x="357001" y="301840"/>
                    <a:pt x="373779" y="309831"/>
                  </a:cubicBezTo>
                  <a:lnTo>
                    <a:pt x="421534" y="280188"/>
                  </a:lnTo>
                  <a:lnTo>
                    <a:pt x="436248" y="303644"/>
                  </a:lnTo>
                  <a:cubicBezTo>
                    <a:pt x="439862" y="303129"/>
                    <a:pt x="443218" y="302356"/>
                    <a:pt x="446573" y="302098"/>
                  </a:cubicBezTo>
                  <a:lnTo>
                    <a:pt x="452769" y="274775"/>
                  </a:lnTo>
                  <a:lnTo>
                    <a:pt x="529693" y="292561"/>
                  </a:lnTo>
                  <a:lnTo>
                    <a:pt x="523240" y="319626"/>
                  </a:lnTo>
                  <a:cubicBezTo>
                    <a:pt x="526337" y="321430"/>
                    <a:pt x="529177" y="323492"/>
                    <a:pt x="531758" y="325812"/>
                  </a:cubicBezTo>
                  <a:lnTo>
                    <a:pt x="555506" y="310862"/>
                  </a:lnTo>
                  <a:lnTo>
                    <a:pt x="597324" y="377622"/>
                  </a:lnTo>
                  <a:lnTo>
                    <a:pt x="573576" y="392315"/>
                  </a:lnTo>
                  <a:cubicBezTo>
                    <a:pt x="574350" y="395666"/>
                    <a:pt x="574867" y="399274"/>
                    <a:pt x="575125" y="402625"/>
                  </a:cubicBezTo>
                  <a:lnTo>
                    <a:pt x="602487" y="409069"/>
                  </a:lnTo>
                  <a:lnTo>
                    <a:pt x="584676" y="485367"/>
                  </a:lnTo>
                  <a:lnTo>
                    <a:pt x="557572" y="479181"/>
                  </a:lnTo>
                  <a:cubicBezTo>
                    <a:pt x="555765" y="482016"/>
                    <a:pt x="553700" y="485109"/>
                    <a:pt x="551376" y="487687"/>
                  </a:cubicBezTo>
                  <a:lnTo>
                    <a:pt x="566348" y="511401"/>
                  </a:lnTo>
                  <a:lnTo>
                    <a:pt x="499491" y="552901"/>
                  </a:lnTo>
                  <a:lnTo>
                    <a:pt x="484777" y="529445"/>
                  </a:lnTo>
                  <a:cubicBezTo>
                    <a:pt x="481422" y="530218"/>
                    <a:pt x="477808" y="530733"/>
                    <a:pt x="474452" y="530991"/>
                  </a:cubicBezTo>
                  <a:lnTo>
                    <a:pt x="467999" y="558314"/>
                  </a:lnTo>
                  <a:lnTo>
                    <a:pt x="393398" y="541044"/>
                  </a:lnTo>
                  <a:cubicBezTo>
                    <a:pt x="352354" y="546715"/>
                    <a:pt x="304857" y="549550"/>
                    <a:pt x="257102" y="549550"/>
                  </a:cubicBezTo>
                  <a:lnTo>
                    <a:pt x="329122" y="477634"/>
                  </a:lnTo>
                  <a:lnTo>
                    <a:pt x="268460" y="331225"/>
                  </a:lnTo>
                  <a:lnTo>
                    <a:pt x="269235" y="331225"/>
                  </a:lnTo>
                  <a:lnTo>
                    <a:pt x="292725" y="304418"/>
                  </a:lnTo>
                  <a:cubicBezTo>
                    <a:pt x="281367" y="308542"/>
                    <a:pt x="269493" y="310862"/>
                    <a:pt x="257102" y="310862"/>
                  </a:cubicBezTo>
                  <a:cubicBezTo>
                    <a:pt x="244970" y="310862"/>
                    <a:pt x="232838" y="308542"/>
                    <a:pt x="221480" y="304418"/>
                  </a:cubicBezTo>
                  <a:lnTo>
                    <a:pt x="245228" y="331225"/>
                  </a:lnTo>
                  <a:lnTo>
                    <a:pt x="245744" y="331225"/>
                  </a:lnTo>
                  <a:lnTo>
                    <a:pt x="185083" y="477634"/>
                  </a:lnTo>
                  <a:lnTo>
                    <a:pt x="257102" y="549550"/>
                  </a:lnTo>
                  <a:cubicBezTo>
                    <a:pt x="128551" y="549550"/>
                    <a:pt x="0" y="528671"/>
                    <a:pt x="0" y="486398"/>
                  </a:cubicBezTo>
                  <a:cubicBezTo>
                    <a:pt x="0" y="414740"/>
                    <a:pt x="82345" y="318337"/>
                    <a:pt x="193859" y="290241"/>
                  </a:cubicBezTo>
                  <a:cubicBezTo>
                    <a:pt x="147137" y="259052"/>
                    <a:pt x="115128" y="197446"/>
                    <a:pt x="115128" y="141769"/>
                  </a:cubicBezTo>
                  <a:cubicBezTo>
                    <a:pt x="115128" y="63410"/>
                    <a:pt x="178629" y="0"/>
                    <a:pt x="257102" y="0"/>
                  </a:cubicBezTo>
                  <a:close/>
                </a:path>
              </a:pathLst>
            </a:custGeom>
            <a:solidFill>
              <a:schemeClr val="tx1">
                <a:lumMod val="50000"/>
                <a:lumOff val="50000"/>
              </a:schemeClr>
            </a:solidFill>
            <a:ln>
              <a:noFill/>
            </a:ln>
          </p:spPr>
          <p:txBody>
            <a:bodyPr vert="horz" wrap="square" lIns="91440" tIns="45720" rIns="91440" bIns="45720" numCol="1" anchor="t" anchorCtr="0" compatLnSpc="1">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endParaRPr lang="id-ID"/>
            </a:p>
          </p:txBody>
        </p:sp>
        <p:grpSp>
          <p:nvGrpSpPr>
            <p:cNvPr id="11" name="íṩlïḑé"/>
            <p:cNvGrpSpPr/>
            <p:nvPr/>
          </p:nvGrpSpPr>
          <p:grpSpPr>
            <a:xfrm>
              <a:off x="1165226" y="2143079"/>
              <a:ext cx="3155946" cy="1405110"/>
              <a:chOff x="8563614" y="4934816"/>
              <a:chExt cx="2955286" cy="1405110"/>
            </a:xfrm>
          </p:grpSpPr>
          <p:sp>
            <p:nvSpPr>
              <p:cNvPr id="15" name="iSļidê"/>
              <p:cNvSpPr txBox="1"/>
              <p:nvPr/>
            </p:nvSpPr>
            <p:spPr bwMode="auto">
              <a:xfrm>
                <a:off x="8563614" y="4934816"/>
                <a:ext cx="2955286" cy="480299"/>
              </a:xfrm>
              <a:prstGeom prst="rect">
                <a:avLst/>
              </a:prstGeom>
              <a:noFill/>
              <a:ln w="9525">
                <a:noFill/>
                <a:miter lim="8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r>
                  <a:rPr lang="zh-CN" altLang="en-US" b="1" dirty="0"/>
                  <a:t>精神文化层</a:t>
                </a:r>
                <a:endParaRPr lang="zh-CN" altLang="en-US" b="1" dirty="0"/>
              </a:p>
            </p:txBody>
          </p:sp>
          <p:sp>
            <p:nvSpPr>
              <p:cNvPr id="16" name="îŝ1îḋé"/>
              <p:cNvSpPr/>
              <p:nvPr/>
            </p:nvSpPr>
            <p:spPr bwMode="auto">
              <a:xfrm>
                <a:off x="8563614" y="5415115"/>
                <a:ext cx="2955286" cy="92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fontAlgn="auto">
                  <a:lnSpc>
                    <a:spcPct val="120000"/>
                  </a:lnSpc>
                  <a:spcBef>
                    <a:spcPts val="0"/>
                  </a:spcBef>
                  <a:spcAft>
                    <a:spcPts val="0"/>
                  </a:spcAft>
                  <a:defRPr/>
                </a:pPr>
                <a:r>
                  <a:rPr lang="zh-CN" altLang="en-US" sz="1100" dirty="0"/>
                  <a:t>是企业的思想，是员工心的认识，是企业的信仰、追求，对内起到聚合员工之心，对外起到聚合客户之心的作用</a:t>
                </a:r>
                <a:endParaRPr lang="zh-CN" altLang="en-US" sz="1100" dirty="0"/>
              </a:p>
            </p:txBody>
          </p:sp>
        </p:grpSp>
        <p:grpSp>
          <p:nvGrpSpPr>
            <p:cNvPr id="12" name="íŝ1ïḋè"/>
            <p:cNvGrpSpPr/>
            <p:nvPr/>
          </p:nvGrpSpPr>
          <p:grpSpPr>
            <a:xfrm>
              <a:off x="7908926" y="1829780"/>
              <a:ext cx="3155946" cy="1405110"/>
              <a:chOff x="8563614" y="4934816"/>
              <a:chExt cx="2955286" cy="1405110"/>
            </a:xfrm>
          </p:grpSpPr>
          <p:sp>
            <p:nvSpPr>
              <p:cNvPr id="13" name="i$1iḓé"/>
              <p:cNvSpPr txBox="1"/>
              <p:nvPr/>
            </p:nvSpPr>
            <p:spPr bwMode="auto">
              <a:xfrm>
                <a:off x="8563614" y="4934816"/>
                <a:ext cx="2955286" cy="480299"/>
              </a:xfrm>
              <a:prstGeom prst="rect">
                <a:avLst/>
              </a:prstGeom>
              <a:noFill/>
              <a:ln w="9525">
                <a:noFill/>
                <a:miter lim="800000"/>
              </a:ln>
            </p:spPr>
            <p:txBody>
              <a:bodyPr wrap="square" lIns="91440" tIns="45720" rIns="91440" bIns="45720" anchor="ctr">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fontAlgn="auto">
                  <a:spcBef>
                    <a:spcPts val="0"/>
                  </a:spcBef>
                  <a:spcAft>
                    <a:spcPts val="0"/>
                  </a:spcAft>
                  <a:defRPr/>
                </a:pPr>
                <a:r>
                  <a:rPr lang="zh-CN" altLang="en-US" b="1" dirty="0"/>
                  <a:t>制度文化层面</a:t>
                </a:r>
                <a:endParaRPr lang="zh-CN" altLang="en-US" b="1" dirty="0"/>
              </a:p>
            </p:txBody>
          </p:sp>
          <p:sp>
            <p:nvSpPr>
              <p:cNvPr id="14" name="i$ḻíďê"/>
              <p:cNvSpPr/>
              <p:nvPr/>
            </p:nvSpPr>
            <p:spPr bwMode="auto">
              <a:xfrm>
                <a:off x="8563614" y="5415115"/>
                <a:ext cx="2955286" cy="92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just" fontAlgn="auto">
                  <a:lnSpc>
                    <a:spcPct val="120000"/>
                  </a:lnSpc>
                  <a:spcBef>
                    <a:spcPts val="0"/>
                  </a:spcBef>
                  <a:spcAft>
                    <a:spcPts val="0"/>
                  </a:spcAft>
                  <a:defRPr/>
                </a:pPr>
                <a:r>
                  <a:rPr lang="zh-CN" altLang="en-US" sz="1100" dirty="0"/>
                  <a:t>它是企业员工在具体工作中应用的文化，是员工的思考模式，是企业制度内涵真正被员工心理接受并自觉遵守的结果，它对企业员工起到规范的作用</a:t>
                </a:r>
                <a:endParaRPr lang="zh-CN" altLang="en-US" sz="1100" dirty="0"/>
              </a:p>
            </p:txBody>
          </p:sp>
        </p:grpSp>
      </p:grpSp>
      <p:sp>
        <p:nvSpPr>
          <p:cNvPr id="53"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54" name="Rectangle 2"/>
          <p:cNvSpPr txBox="1">
            <a:spLocks noChangeArrowheads="1"/>
          </p:cNvSpPr>
          <p:nvPr/>
        </p:nvSpPr>
        <p:spPr bwMode="auto">
          <a:xfrm>
            <a:off x="416734" y="63288"/>
            <a:ext cx="2731067"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r>
              <a:rPr lang="zh-CN" altLang="en-US" b="1" dirty="0">
                <a:solidFill>
                  <a:srgbClr val="ED7D31"/>
                </a:solidFill>
              </a:rPr>
              <a:t>企业文化建立内容</a:t>
            </a:r>
            <a:endParaRPr lang="zh-CN" altLang="en-US" b="1" dirty="0">
              <a:solidFill>
                <a:srgbClr val="ED7D3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箭头: 燕尾形 41"/>
          <p:cNvSpPr/>
          <p:nvPr/>
        </p:nvSpPr>
        <p:spPr>
          <a:xfrm>
            <a:off x="1703512" y="2636912"/>
            <a:ext cx="9258965" cy="2167466"/>
          </a:xfrm>
          <a:prstGeom prst="notchedRightArrow">
            <a:avLst/>
          </a:prstGeom>
          <a:solidFill>
            <a:srgbClr val="ED7D3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sp>
        <p:nvSpPr>
          <p:cNvPr id="43" name="任意多边形: 形状 42"/>
          <p:cNvSpPr/>
          <p:nvPr/>
        </p:nvSpPr>
        <p:spPr>
          <a:xfrm>
            <a:off x="1416261" y="1011312"/>
            <a:ext cx="3476885" cy="2167466"/>
          </a:xfrm>
          <a:custGeom>
            <a:avLst/>
            <a:gdLst>
              <a:gd name="connsiteX0" fmla="*/ 0 w 3476885"/>
              <a:gd name="connsiteY0" fmla="*/ 0 h 2167466"/>
              <a:gd name="connsiteX1" fmla="*/ 3476885 w 3476885"/>
              <a:gd name="connsiteY1" fmla="*/ 0 h 2167466"/>
              <a:gd name="connsiteX2" fmla="*/ 3476885 w 3476885"/>
              <a:gd name="connsiteY2" fmla="*/ 2167466 h 2167466"/>
              <a:gd name="connsiteX3" fmla="*/ 0 w 3476885"/>
              <a:gd name="connsiteY3" fmla="*/ 2167466 h 2167466"/>
              <a:gd name="connsiteX4" fmla="*/ 0 w 3476885"/>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885" h="2167466">
                <a:moveTo>
                  <a:pt x="0" y="0"/>
                </a:moveTo>
                <a:lnTo>
                  <a:pt x="3476885" y="0"/>
                </a:lnTo>
                <a:lnTo>
                  <a:pt x="3476885"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marL="0" lvl="0" indent="0" algn="just" defTabSz="889000">
              <a:lnSpc>
                <a:spcPct val="90000"/>
              </a:lnSpc>
              <a:spcBef>
                <a:spcPct val="0"/>
              </a:spcBef>
              <a:spcAft>
                <a:spcPct val="35000"/>
              </a:spcAft>
              <a:buNone/>
            </a:pPr>
            <a:r>
              <a:rPr lang="zh-CN" altLang="en-US" sz="2000" kern="1200" dirty="0"/>
              <a:t>是企业的思想，是员工心的认识，是企业的信仰、追求对内起到聚合员工之心，对外起到聚合客户之心的作用</a:t>
            </a:r>
            <a:endParaRPr lang="zh-CN" altLang="en-US" sz="2000" kern="1200" dirty="0"/>
          </a:p>
        </p:txBody>
      </p:sp>
      <p:sp>
        <p:nvSpPr>
          <p:cNvPr id="44" name="椭圆 43"/>
          <p:cNvSpPr/>
          <p:nvPr/>
        </p:nvSpPr>
        <p:spPr>
          <a:xfrm>
            <a:off x="3027786"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任意多边形: 形状 44"/>
          <p:cNvSpPr/>
          <p:nvPr/>
        </p:nvSpPr>
        <p:spPr>
          <a:xfrm>
            <a:off x="4295800" y="4262512"/>
            <a:ext cx="3417531" cy="2167466"/>
          </a:xfrm>
          <a:custGeom>
            <a:avLst/>
            <a:gdLst>
              <a:gd name="connsiteX0" fmla="*/ 0 w 2734128"/>
              <a:gd name="connsiteY0" fmla="*/ 0 h 2167466"/>
              <a:gd name="connsiteX1" fmla="*/ 2734128 w 2734128"/>
              <a:gd name="connsiteY1" fmla="*/ 0 h 2167466"/>
              <a:gd name="connsiteX2" fmla="*/ 2734128 w 2734128"/>
              <a:gd name="connsiteY2" fmla="*/ 2167466 h 2167466"/>
              <a:gd name="connsiteX3" fmla="*/ 0 w 2734128"/>
              <a:gd name="connsiteY3" fmla="*/ 2167466 h 2167466"/>
              <a:gd name="connsiteX4" fmla="*/ 0 w 273412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128" h="2167466">
                <a:moveTo>
                  <a:pt x="0" y="0"/>
                </a:moveTo>
                <a:lnTo>
                  <a:pt x="2734128" y="0"/>
                </a:lnTo>
                <a:lnTo>
                  <a:pt x="273412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marL="0" lvl="0" indent="0" algn="just" defTabSz="755650">
              <a:lnSpc>
                <a:spcPct val="90000"/>
              </a:lnSpc>
              <a:spcBef>
                <a:spcPct val="0"/>
              </a:spcBef>
              <a:spcAft>
                <a:spcPct val="35000"/>
              </a:spcAft>
              <a:buNone/>
            </a:pPr>
            <a:r>
              <a:rPr lang="zh-CN" altLang="en-US" sz="2000" kern="1200" dirty="0"/>
              <a:t>对于我公司而言需要建立的是企业的核心价值观、企业追求的目标等，其中最重要的是企业的核心价值观</a:t>
            </a:r>
            <a:endParaRPr lang="zh-CN" altLang="en-US" sz="2000" kern="1200" dirty="0"/>
          </a:p>
        </p:txBody>
      </p:sp>
      <p:sp>
        <p:nvSpPr>
          <p:cNvPr id="47" name="任意多边形: 形状 46"/>
          <p:cNvSpPr/>
          <p:nvPr/>
        </p:nvSpPr>
        <p:spPr>
          <a:xfrm>
            <a:off x="6852290" y="1011312"/>
            <a:ext cx="2895477" cy="2167466"/>
          </a:xfrm>
          <a:custGeom>
            <a:avLst/>
            <a:gdLst>
              <a:gd name="connsiteX0" fmla="*/ 0 w 1948378"/>
              <a:gd name="connsiteY0" fmla="*/ 0 h 2167466"/>
              <a:gd name="connsiteX1" fmla="*/ 1948378 w 1948378"/>
              <a:gd name="connsiteY1" fmla="*/ 0 h 2167466"/>
              <a:gd name="connsiteX2" fmla="*/ 1948378 w 1948378"/>
              <a:gd name="connsiteY2" fmla="*/ 2167466 h 2167466"/>
              <a:gd name="connsiteX3" fmla="*/ 0 w 1948378"/>
              <a:gd name="connsiteY3" fmla="*/ 2167466 h 2167466"/>
              <a:gd name="connsiteX4" fmla="*/ 0 w 194837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378" h="2167466">
                <a:moveTo>
                  <a:pt x="0" y="0"/>
                </a:moveTo>
                <a:lnTo>
                  <a:pt x="1948378" y="0"/>
                </a:lnTo>
                <a:lnTo>
                  <a:pt x="194837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b" anchorCtr="0">
            <a:noAutofit/>
          </a:bodyPr>
          <a:lstStyle/>
          <a:p>
            <a:pPr marL="0" lvl="0" indent="0" algn="just" defTabSz="755650">
              <a:lnSpc>
                <a:spcPct val="90000"/>
              </a:lnSpc>
              <a:spcBef>
                <a:spcPct val="0"/>
              </a:spcBef>
              <a:spcAft>
                <a:spcPct val="35000"/>
              </a:spcAft>
              <a:buNone/>
            </a:pPr>
            <a:r>
              <a:rPr lang="zh-CN" altLang="en-US" sz="2000" kern="1200" dirty="0"/>
              <a:t>团队协作精神、以客户为中心、平等对待员工、激励与创新等企业核心价值观的培育与改善</a:t>
            </a:r>
            <a:endParaRPr lang="zh-CN" altLang="en-US" sz="2000" kern="1200" dirty="0"/>
          </a:p>
        </p:txBody>
      </p:sp>
      <p:sp>
        <p:nvSpPr>
          <p:cNvPr id="48" name="椭圆 47"/>
          <p:cNvSpPr/>
          <p:nvPr/>
        </p:nvSpPr>
        <p:spPr>
          <a:xfrm>
            <a:off x="8646660"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9"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r>
              <a:rPr lang="zh-CN" altLang="en-US" dirty="0">
                <a:solidFill>
                  <a:srgbClr val="ED7D31"/>
                </a:solidFill>
              </a:rPr>
              <a:t>企业文化建立内容</a:t>
            </a:r>
            <a:r>
              <a:rPr lang="en-US" altLang="zh-CN" dirty="0">
                <a:solidFill>
                  <a:srgbClr val="ED7D31"/>
                </a:solidFill>
              </a:rPr>
              <a:t>(</a:t>
            </a:r>
            <a:r>
              <a:rPr lang="zh-CN" altLang="en-US" dirty="0">
                <a:solidFill>
                  <a:srgbClr val="ED7D31"/>
                </a:solidFill>
              </a:rPr>
              <a:t>一</a:t>
            </a:r>
            <a:r>
              <a:rPr lang="en-US" altLang="zh-CN" dirty="0">
                <a:solidFill>
                  <a:srgbClr val="ED7D31"/>
                </a:solidFill>
              </a:rPr>
              <a:t>)</a:t>
            </a:r>
            <a:endParaRPr lang="zh-CN" altLang="en-US" b="1" dirty="0">
              <a:solidFill>
                <a:srgbClr val="ED7D31"/>
              </a:solidFill>
            </a:endParaRPr>
          </a:p>
        </p:txBody>
      </p:sp>
      <p:sp>
        <p:nvSpPr>
          <p:cNvPr id="40" name="矩形 39"/>
          <p:cNvSpPr/>
          <p:nvPr/>
        </p:nvSpPr>
        <p:spPr>
          <a:xfrm>
            <a:off x="4825142" y="3268939"/>
            <a:ext cx="2646878" cy="584775"/>
          </a:xfrm>
          <a:prstGeom prst="rect">
            <a:avLst/>
          </a:prstGeom>
        </p:spPr>
        <p:txBody>
          <a:bodyPr wrap="none">
            <a:spAutoFit/>
          </a:bodyPr>
          <a:lstStyle/>
          <a:p>
            <a:pPr lvl="0"/>
            <a:r>
              <a:rPr lang="zh-CN" altLang="en-US" sz="3200" b="1" dirty="0">
                <a:solidFill>
                  <a:schemeClr val="bg1"/>
                </a:solidFill>
              </a:rPr>
              <a:t>精神文化层面</a:t>
            </a:r>
            <a:endParaRPr lang="en-US" altLang="zh-CN"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barn(inVertical)">
                                      <p:cBhvr>
                                        <p:cTn id="11" dur="500"/>
                                        <p:tgtEl>
                                          <p:spTgt spid="43"/>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P spid="45"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箭头: 燕尾形 41"/>
          <p:cNvSpPr/>
          <p:nvPr/>
        </p:nvSpPr>
        <p:spPr>
          <a:xfrm>
            <a:off x="1703512" y="2636912"/>
            <a:ext cx="9258965" cy="2167466"/>
          </a:xfrm>
          <a:prstGeom prst="notchedRightArrow">
            <a:avLst/>
          </a:prstGeom>
          <a:solidFill>
            <a:srgbClr val="ED7D3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zh-CN" altLang="en-US" dirty="0"/>
          </a:p>
        </p:txBody>
      </p:sp>
      <p:sp>
        <p:nvSpPr>
          <p:cNvPr id="43" name="任意多边形: 形状 42"/>
          <p:cNvSpPr/>
          <p:nvPr/>
        </p:nvSpPr>
        <p:spPr>
          <a:xfrm>
            <a:off x="1416261" y="1011312"/>
            <a:ext cx="3476885" cy="2167466"/>
          </a:xfrm>
          <a:custGeom>
            <a:avLst/>
            <a:gdLst>
              <a:gd name="connsiteX0" fmla="*/ 0 w 3476885"/>
              <a:gd name="connsiteY0" fmla="*/ 0 h 2167466"/>
              <a:gd name="connsiteX1" fmla="*/ 3476885 w 3476885"/>
              <a:gd name="connsiteY1" fmla="*/ 0 h 2167466"/>
              <a:gd name="connsiteX2" fmla="*/ 3476885 w 3476885"/>
              <a:gd name="connsiteY2" fmla="*/ 2167466 h 2167466"/>
              <a:gd name="connsiteX3" fmla="*/ 0 w 3476885"/>
              <a:gd name="connsiteY3" fmla="*/ 2167466 h 2167466"/>
              <a:gd name="connsiteX4" fmla="*/ 0 w 3476885"/>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885" h="2167466">
                <a:moveTo>
                  <a:pt x="0" y="0"/>
                </a:moveTo>
                <a:lnTo>
                  <a:pt x="3476885" y="0"/>
                </a:lnTo>
                <a:lnTo>
                  <a:pt x="3476885"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b" anchorCtr="0">
            <a:noAutofit/>
          </a:bodyPr>
          <a:lstStyle/>
          <a:p>
            <a:pPr>
              <a:lnSpc>
                <a:spcPct val="120000"/>
              </a:lnSpc>
            </a:pPr>
            <a:r>
              <a:rPr lang="zh-CN" altLang="en-US" sz="2000" dirty="0"/>
              <a:t>是企业的思想，是员工心的认识，是企业的信仰、追求对内起到聚合员工之心，对外起到聚合客户之心的作用</a:t>
            </a:r>
            <a:endParaRPr lang="zh-CN" altLang="en-US" sz="2000" dirty="0"/>
          </a:p>
        </p:txBody>
      </p:sp>
      <p:sp>
        <p:nvSpPr>
          <p:cNvPr id="44" name="椭圆 43"/>
          <p:cNvSpPr/>
          <p:nvPr/>
        </p:nvSpPr>
        <p:spPr>
          <a:xfrm>
            <a:off x="3027786"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任意多边形: 形状 44"/>
          <p:cNvSpPr/>
          <p:nvPr/>
        </p:nvSpPr>
        <p:spPr>
          <a:xfrm>
            <a:off x="3975222" y="4352672"/>
            <a:ext cx="3993595" cy="2167466"/>
          </a:xfrm>
          <a:custGeom>
            <a:avLst/>
            <a:gdLst>
              <a:gd name="connsiteX0" fmla="*/ 0 w 2734128"/>
              <a:gd name="connsiteY0" fmla="*/ 0 h 2167466"/>
              <a:gd name="connsiteX1" fmla="*/ 2734128 w 2734128"/>
              <a:gd name="connsiteY1" fmla="*/ 0 h 2167466"/>
              <a:gd name="connsiteX2" fmla="*/ 2734128 w 2734128"/>
              <a:gd name="connsiteY2" fmla="*/ 2167466 h 2167466"/>
              <a:gd name="connsiteX3" fmla="*/ 0 w 2734128"/>
              <a:gd name="connsiteY3" fmla="*/ 2167466 h 2167466"/>
              <a:gd name="connsiteX4" fmla="*/ 0 w 273412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128" h="2167466">
                <a:moveTo>
                  <a:pt x="0" y="0"/>
                </a:moveTo>
                <a:lnTo>
                  <a:pt x="2734128" y="0"/>
                </a:lnTo>
                <a:lnTo>
                  <a:pt x="273412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t" anchorCtr="0">
            <a:noAutofit/>
          </a:bodyPr>
          <a:lstStyle/>
          <a:p>
            <a:pPr defTabSz="914400">
              <a:lnSpc>
                <a:spcPct val="120000"/>
              </a:lnSpc>
              <a:defRPr/>
            </a:pPr>
            <a:r>
              <a:rPr lang="zh-CN" altLang="en-US" sz="2000" dirty="0"/>
              <a:t>对于我公司而言需要建立的是企业的核心价值观、企业追求的目标等，其中最重要的是企业的核心价值观</a:t>
            </a:r>
            <a:endParaRPr lang="zh-CN" altLang="en-US" sz="2000" dirty="0"/>
          </a:p>
        </p:txBody>
      </p:sp>
      <p:sp>
        <p:nvSpPr>
          <p:cNvPr id="47" name="任意多边形: 形状 46"/>
          <p:cNvSpPr/>
          <p:nvPr/>
        </p:nvSpPr>
        <p:spPr>
          <a:xfrm>
            <a:off x="6852290" y="1011312"/>
            <a:ext cx="2895477" cy="2167466"/>
          </a:xfrm>
          <a:custGeom>
            <a:avLst/>
            <a:gdLst>
              <a:gd name="connsiteX0" fmla="*/ 0 w 1948378"/>
              <a:gd name="connsiteY0" fmla="*/ 0 h 2167466"/>
              <a:gd name="connsiteX1" fmla="*/ 1948378 w 1948378"/>
              <a:gd name="connsiteY1" fmla="*/ 0 h 2167466"/>
              <a:gd name="connsiteX2" fmla="*/ 1948378 w 1948378"/>
              <a:gd name="connsiteY2" fmla="*/ 2167466 h 2167466"/>
              <a:gd name="connsiteX3" fmla="*/ 0 w 1948378"/>
              <a:gd name="connsiteY3" fmla="*/ 2167466 h 2167466"/>
              <a:gd name="connsiteX4" fmla="*/ 0 w 1948378"/>
              <a:gd name="connsiteY4" fmla="*/ 0 h 2167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378" h="2167466">
                <a:moveTo>
                  <a:pt x="0" y="0"/>
                </a:moveTo>
                <a:lnTo>
                  <a:pt x="1948378" y="0"/>
                </a:lnTo>
                <a:lnTo>
                  <a:pt x="1948378" y="2167466"/>
                </a:lnTo>
                <a:lnTo>
                  <a:pt x="0" y="216746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0904" tIns="120904" rIns="120904" bIns="120904" numCol="1" spcCol="1270" anchor="b" anchorCtr="0">
            <a:noAutofit/>
          </a:bodyPr>
          <a:lstStyle/>
          <a:p>
            <a:pPr defTabSz="914400">
              <a:lnSpc>
                <a:spcPct val="120000"/>
              </a:lnSpc>
              <a:defRPr/>
            </a:pPr>
            <a:r>
              <a:rPr lang="zh-CN" altLang="en-US" sz="2000" dirty="0"/>
              <a:t>团队协作精神、以客户为中心、平等对待员工、激励与创新等企业核心价值观的培育与改善</a:t>
            </a:r>
            <a:endParaRPr lang="zh-CN" altLang="en-US" sz="2000" dirty="0"/>
          </a:p>
        </p:txBody>
      </p:sp>
      <p:sp>
        <p:nvSpPr>
          <p:cNvPr id="48" name="椭圆 47"/>
          <p:cNvSpPr/>
          <p:nvPr/>
        </p:nvSpPr>
        <p:spPr>
          <a:xfrm>
            <a:off x="8646660" y="3347120"/>
            <a:ext cx="541866" cy="541866"/>
          </a:xfrm>
          <a:prstGeom prst="ellipse">
            <a:avLst/>
          </a:prstGeom>
          <a:solidFill>
            <a:schemeClr val="bg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ectangle 2"/>
          <p:cNvSpPr txBox="1">
            <a:spLocks noChangeArrowheads="1"/>
          </p:cNvSpPr>
          <p:nvPr/>
        </p:nvSpPr>
        <p:spPr bwMode="auto">
          <a:xfrm>
            <a:off x="-475" y="63289"/>
            <a:ext cx="4008243" cy="543595"/>
          </a:xfrm>
          <a:prstGeom prst="rect">
            <a:avLst/>
          </a:prstGeom>
          <a:solidFill>
            <a:srgbClr val="ED7D31"/>
          </a:solidFill>
          <a:ln>
            <a:noFill/>
          </a:ln>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endParaRPr lang="zh-CN" altLang="en-US" b="1" dirty="0">
              <a:solidFill>
                <a:srgbClr val="ED7D31"/>
              </a:solidFill>
            </a:endParaRPr>
          </a:p>
        </p:txBody>
      </p:sp>
      <p:sp>
        <p:nvSpPr>
          <p:cNvPr id="39" name="Rectangle 2"/>
          <p:cNvSpPr txBox="1">
            <a:spLocks noChangeArrowheads="1"/>
          </p:cNvSpPr>
          <p:nvPr/>
        </p:nvSpPr>
        <p:spPr bwMode="auto">
          <a:xfrm>
            <a:off x="416734" y="63288"/>
            <a:ext cx="3086978" cy="5435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2400" kern="1200">
                <a:solidFill>
                  <a:schemeClr val="tx1"/>
                </a:solidFill>
                <a:latin typeface="华康俪金黑W8" panose="020B0809000000000000" pitchFamily="49" charset="-122"/>
                <a:ea typeface="华康俪金黑W8" panose="020B0809000000000000" pitchFamily="49"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defTabSz="914400" eaLnBrk="1" hangingPunct="1"/>
            <a:r>
              <a:rPr lang="zh-CN" altLang="en-US" dirty="0">
                <a:solidFill>
                  <a:srgbClr val="ED7D31"/>
                </a:solidFill>
              </a:rPr>
              <a:t>企业文化建立内容</a:t>
            </a:r>
            <a:r>
              <a:rPr lang="en-US" altLang="zh-CN" dirty="0">
                <a:solidFill>
                  <a:srgbClr val="ED7D31"/>
                </a:solidFill>
              </a:rPr>
              <a:t>(</a:t>
            </a:r>
            <a:r>
              <a:rPr lang="zh-CN" altLang="en-US" dirty="0">
                <a:solidFill>
                  <a:srgbClr val="ED7D31"/>
                </a:solidFill>
              </a:rPr>
              <a:t>二</a:t>
            </a:r>
            <a:r>
              <a:rPr lang="en-US" altLang="zh-CN" dirty="0">
                <a:solidFill>
                  <a:srgbClr val="ED7D31"/>
                </a:solidFill>
              </a:rPr>
              <a:t>)</a:t>
            </a:r>
            <a:endParaRPr lang="zh-CN" altLang="en-US" b="1" dirty="0">
              <a:solidFill>
                <a:srgbClr val="ED7D31"/>
              </a:solidFill>
            </a:endParaRPr>
          </a:p>
        </p:txBody>
      </p:sp>
      <p:sp>
        <p:nvSpPr>
          <p:cNvPr id="40" name="矩形 39"/>
          <p:cNvSpPr/>
          <p:nvPr/>
        </p:nvSpPr>
        <p:spPr>
          <a:xfrm>
            <a:off x="4825142" y="3268939"/>
            <a:ext cx="2646878" cy="644857"/>
          </a:xfrm>
          <a:prstGeom prst="rect">
            <a:avLst/>
          </a:prstGeom>
        </p:spPr>
        <p:txBody>
          <a:bodyPr wrap="none">
            <a:spAutoFit/>
          </a:bodyPr>
          <a:lstStyle/>
          <a:p>
            <a:pPr>
              <a:lnSpc>
                <a:spcPct val="120000"/>
              </a:lnSpc>
            </a:pPr>
            <a:r>
              <a:rPr lang="zh-CN" altLang="en-US" sz="3200" b="1" dirty="0">
                <a:solidFill>
                  <a:schemeClr val="bg1"/>
                </a:solidFill>
              </a:rPr>
              <a:t>制度文化层面</a:t>
            </a:r>
            <a:endParaRPr lang="zh-CN" altLang="en-US" sz="3200" b="1" dirty="0">
              <a:solidFill>
                <a:schemeClr val="bg1"/>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fallOve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wipe(down)">
                                      <p:cBhvr>
                                        <p:cTn id="15" dur="500"/>
                                        <p:tgtEl>
                                          <p:spTgt spid="45">
                                            <p:txEl>
                                              <p:pRg st="0" end="0"/>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7">
                                            <p:txEl>
                                              <p:pRg st="0" end="0"/>
                                            </p:txEl>
                                          </p:spTgt>
                                        </p:tgtEl>
                                        <p:attrNameLst>
                                          <p:attrName>style.visibility</p:attrName>
                                        </p:attrNameLst>
                                      </p:cBhvr>
                                      <p:to>
                                        <p:strVal val="visible"/>
                                      </p:to>
                                    </p:set>
                                    <p:animEffect transition="in" filter="wipe(down)">
                                      <p:cBhvr>
                                        <p:cTn id="19" dur="500"/>
                                        <p:tgtEl>
                                          <p:spTgt spid="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tags/tag1.xml><?xml version="1.0" encoding="utf-8"?>
<p:tagLst xmlns:p="http://schemas.openxmlformats.org/presentationml/2006/main">
  <p:tag name="ISLIDE.DIAGRAM" val="2307"/>
</p:tagLst>
</file>

<file path=ppt/tags/tag2.xml><?xml version="1.0" encoding="utf-8"?>
<p:tagLst xmlns:p="http://schemas.openxmlformats.org/presentationml/2006/main">
  <p:tag name="ISLIDE.DIAGRAM" val="224393"/>
</p:tagLst>
</file>

<file path=ppt/tags/tag3.xml><?xml version="1.0" encoding="utf-8"?>
<p:tagLst xmlns:p="http://schemas.openxmlformats.org/presentationml/2006/main">
  <p:tag name="ISLIDE.DIAGRAM" val="189737"/>
</p:tagLst>
</file>

<file path=ppt/tags/tag4.xml><?xml version="1.0" encoding="utf-8"?>
<p:tagLst xmlns:p="http://schemas.openxmlformats.org/presentationml/2006/main">
  <p:tag name="ISLIDE.DIAGRAM" val="190699"/>
</p:tagLst>
</file>

<file path=ppt/tags/tag5.xml><?xml version="1.0" encoding="utf-8"?>
<p:tagLst xmlns:p="http://schemas.openxmlformats.org/presentationml/2006/main">
  <p:tag name="ISLIDE.DIAGRAM" val="190699"/>
</p:tagLst>
</file>

<file path=ppt/tags/tag6.xml><?xml version="1.0" encoding="utf-8"?>
<p:tagLst xmlns:p="http://schemas.openxmlformats.org/presentationml/2006/main">
  <p:tag name="ISLIDE.DIAGRAM" val="a82d5650-2935-4866-946f-8ada564acec5"/>
</p:tagLst>
</file>

<file path=ppt/tags/tag7.xml><?xml version="1.0" encoding="utf-8"?>
<p:tagLst xmlns:p="http://schemas.openxmlformats.org/presentationml/2006/main">
  <p:tag name="ISLIDE.DIAGRAM" val="219194"/>
</p:tagLst>
</file>

<file path=ppt/tags/tag8.xml><?xml version="1.0" encoding="utf-8"?>
<p:tagLst xmlns:p="http://schemas.openxmlformats.org/presentationml/2006/main">
  <p:tag name="ISLIDE.DIAGRAM" val="186556"/>
</p:tagLst>
</file>

<file path=ppt/tags/tag9.xml><?xml version="1.0" encoding="utf-8"?>
<p:tagLst xmlns:p="http://schemas.openxmlformats.org/presentationml/2006/main">
  <p:tag name="ISPRING_PRESENTATION_TITLE" val="熊猫75"/>
</p:tagLst>
</file>

<file path=ppt/theme/theme1.xml><?xml version="1.0" encoding="utf-8"?>
<a:theme xmlns:a="http://schemas.openxmlformats.org/drawingml/2006/main" name="Strategic">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3706</Words>
  <Application>WPS 演示</Application>
  <PresentationFormat>宽屏</PresentationFormat>
  <Paragraphs>359</Paragraphs>
  <Slides>32</Slides>
  <Notes>33</Notes>
  <HiddenSlides>0</HiddenSlides>
  <MMClips>1</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32</vt:i4>
      </vt:variant>
    </vt:vector>
  </HeadingPairs>
  <TitlesOfParts>
    <vt:vector size="55" baseType="lpstr">
      <vt:lpstr>Arial</vt:lpstr>
      <vt:lpstr>宋体</vt:lpstr>
      <vt:lpstr>Wingdings</vt:lpstr>
      <vt:lpstr>Calibri</vt:lpstr>
      <vt:lpstr>Calibri Light</vt:lpstr>
      <vt:lpstr>华康俪金黑W8</vt:lpstr>
      <vt:lpstr>黑体</vt:lpstr>
      <vt:lpstr>微软雅黑</vt:lpstr>
      <vt:lpstr>造字工房力黑（非商用）常规体</vt:lpstr>
      <vt:lpstr>Imprint MT Shadow</vt:lpstr>
      <vt:lpstr>Montserrat Semi</vt:lpstr>
      <vt:lpstr>Montserrat Light</vt:lpstr>
      <vt:lpstr>Gloucester MT Extra Condensed</vt:lpstr>
      <vt:lpstr>Times New Roman</vt:lpstr>
      <vt:lpstr>Broadway BT</vt:lpstr>
      <vt:lpstr>华文细黑</vt:lpstr>
      <vt:lpstr>Gabriola</vt:lpstr>
      <vt:lpstr>Segoe Print</vt:lpstr>
      <vt:lpstr>Arial Unicode MS</vt:lpstr>
      <vt:lpstr>等线 Light</vt:lpstr>
      <vt:lpstr>等线</vt:lpstr>
      <vt:lpstr>方正兰亭细黑_GBK</vt:lpstr>
      <vt:lpstr>Strategic</vt:lpstr>
      <vt:lpstr>企业文化的建立</vt:lpstr>
      <vt:lpstr>PowerPoint 演示文稿</vt:lpstr>
      <vt:lpstr>PowerPoint 演示文稿</vt:lpstr>
      <vt:lpstr>企业文化的定位</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感谢您的聆听</vt:lpstr>
    </vt:vector>
  </TitlesOfParts>
  <Company>nmg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熊猫75</dc:title>
  <dc:creator>投资内蒙古</dc:creator>
  <cp:lastModifiedBy>Struggle</cp:lastModifiedBy>
  <cp:revision>69</cp:revision>
  <dcterms:created xsi:type="dcterms:W3CDTF">2003-12-25T04:13:00Z</dcterms:created>
  <dcterms:modified xsi:type="dcterms:W3CDTF">2020-06-17T16:50:47Z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