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3"/>
  </p:sldMasterIdLst>
  <p:notesMasterIdLst>
    <p:notesMasterId r:id="rId5"/>
  </p:notesMasterIdLst>
  <p:handoutMasterIdLst>
    <p:handoutMasterId r:id="rId38"/>
  </p:handoutMasterIdLst>
  <p:sldIdLst>
    <p:sldId id="303" r:id="rId4"/>
    <p:sldId id="305" r:id="rId6"/>
    <p:sldId id="306" r:id="rId7"/>
    <p:sldId id="309" r:id="rId8"/>
    <p:sldId id="266" r:id="rId9"/>
    <p:sldId id="310" r:id="rId10"/>
    <p:sldId id="311" r:id="rId11"/>
    <p:sldId id="272" r:id="rId12"/>
    <p:sldId id="312" r:id="rId13"/>
    <p:sldId id="274" r:id="rId14"/>
    <p:sldId id="313" r:id="rId15"/>
    <p:sldId id="314" r:id="rId16"/>
    <p:sldId id="277" r:id="rId17"/>
    <p:sldId id="278" r:id="rId18"/>
    <p:sldId id="279" r:id="rId19"/>
    <p:sldId id="280" r:id="rId20"/>
    <p:sldId id="315" r:id="rId21"/>
    <p:sldId id="286" r:id="rId22"/>
    <p:sldId id="287" r:id="rId23"/>
    <p:sldId id="288" r:id="rId24"/>
    <p:sldId id="316" r:id="rId25"/>
    <p:sldId id="289" r:id="rId26"/>
    <p:sldId id="291" r:id="rId27"/>
    <p:sldId id="292" r:id="rId28"/>
    <p:sldId id="293" r:id="rId29"/>
    <p:sldId id="317" r:id="rId30"/>
    <p:sldId id="294" r:id="rId31"/>
    <p:sldId id="318" r:id="rId32"/>
    <p:sldId id="319" r:id="rId33"/>
    <p:sldId id="298" r:id="rId34"/>
    <p:sldId id="299" r:id="rId35"/>
    <p:sldId id="320" r:id="rId36"/>
    <p:sldId id="321" r:id="rId37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121"/>
    <a:srgbClr val="AA1E1E"/>
    <a:srgbClr val="BE2525"/>
    <a:srgbClr val="D12525"/>
    <a:srgbClr val="4F5684"/>
    <a:srgbClr val="55447C"/>
    <a:srgbClr val="7284AC"/>
    <a:srgbClr val="FF96A2"/>
    <a:srgbClr val="B7C7E4"/>
    <a:srgbClr val="5F6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1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3338" y="342900"/>
            <a:ext cx="6924676" cy="3895725"/>
          </a:xfr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33338" y="342900"/>
            <a:ext cx="6924676" cy="3895725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7DFEC2-FF35-4B80-98DB-06693640509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CD49AE-6D99-41AD-9FB3-6663F0191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66471" y="126063"/>
            <a:ext cx="519329" cy="470963"/>
            <a:chOff x="3201771" y="4850337"/>
            <a:chExt cx="1188085" cy="984250"/>
          </a:xfrm>
        </p:grpSpPr>
        <p:pic>
          <p:nvPicPr>
            <p:cNvPr id="3" name="图片 2" descr="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1771" y="5222447"/>
              <a:ext cx="864235" cy="612140"/>
            </a:xfrm>
            <a:prstGeom prst="rect">
              <a:avLst/>
            </a:prstGeom>
          </p:spPr>
        </p:pic>
        <p:pic>
          <p:nvPicPr>
            <p:cNvPr id="4" name="图片 3" descr="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66006" y="4850337"/>
              <a:ext cx="323850" cy="3048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6471" y="126063"/>
            <a:ext cx="519329" cy="470963"/>
            <a:chOff x="3201771" y="4850337"/>
            <a:chExt cx="1188085" cy="984250"/>
          </a:xfrm>
        </p:grpSpPr>
        <p:pic>
          <p:nvPicPr>
            <p:cNvPr id="8" name="图片 7" descr="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1771" y="5222447"/>
              <a:ext cx="864235" cy="612140"/>
            </a:xfrm>
            <a:prstGeom prst="rect">
              <a:avLst/>
            </a:prstGeom>
          </p:spPr>
        </p:pic>
        <p:pic>
          <p:nvPicPr>
            <p:cNvPr id="9" name="图片 8" descr="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6006" y="4850337"/>
              <a:ext cx="323850" cy="3048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9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0617200" y="0"/>
            <a:ext cx="1574800" cy="685800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7392" y="1498600"/>
            <a:ext cx="10160000" cy="3860800"/>
          </a:xfrm>
          <a:prstGeom prst="rect">
            <a:avLst/>
          </a:prstGeom>
          <a:pattFill prst="diagBri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43933" y="4190796"/>
            <a:ext cx="5131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GEOMETRIC CONTRACTED BUSINESS WIND PPT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21324" y="1851539"/>
            <a:ext cx="634019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 smtClean="0">
                <a:cs typeface="+mn-ea"/>
                <a:sym typeface="+mn-lt"/>
              </a:rPr>
              <a:t>红色简约</a:t>
            </a:r>
            <a:endParaRPr lang="en-US" altLang="zh-CN" sz="6600" dirty="0">
              <a:cs typeface="+mn-ea"/>
              <a:sym typeface="+mn-lt"/>
            </a:endParaRPr>
          </a:p>
          <a:p>
            <a:r>
              <a:rPr lang="zh-CN" altLang="en-US" sz="8000" dirty="0">
                <a:solidFill>
                  <a:srgbClr val="C00000"/>
                </a:solidFill>
                <a:cs typeface="+mn-ea"/>
                <a:sym typeface="+mn-lt"/>
              </a:rPr>
              <a:t>流程管理</a:t>
            </a:r>
            <a:r>
              <a:rPr lang="zh-CN" altLang="en-US" sz="8000" dirty="0" smtClean="0">
                <a:cs typeface="+mn-ea"/>
                <a:sym typeface="+mn-lt"/>
              </a:rPr>
              <a:t>培训</a:t>
            </a:r>
            <a:endParaRPr lang="en-US" altLang="zh-CN" sz="8000" dirty="0">
              <a:cs typeface="+mn-ea"/>
              <a:sym typeface="+mn-lt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844800" y="1215183"/>
            <a:ext cx="4470400" cy="0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2844800" y="5664200"/>
            <a:ext cx="4470400" cy="0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091423" y="1349192"/>
            <a:ext cx="254397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607392" y="6172200"/>
            <a:ext cx="254397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F:\5a1abf33cca9e.jpg5a1abf33cca9e"/>
          <p:cNvPicPr>
            <a:picLocks noChangeAspect="1"/>
          </p:cNvPicPr>
          <p:nvPr/>
        </p:nvPicPr>
        <p:blipFill rotWithShape="1">
          <a:blip r:embed="rId1"/>
          <a:srcRect b="-2759"/>
          <a:stretch>
            <a:fillRect/>
          </a:stretch>
        </p:blipFill>
        <p:spPr>
          <a:xfrm>
            <a:off x="757695" y="1684242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3385820" y="6033700"/>
            <a:ext cx="456668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dist"/>
            <a:r>
              <a:rPr lang="zh-CN" altLang="en-US" sz="1200" spc="300" dirty="0">
                <a:cs typeface="+mn-ea"/>
                <a:sym typeface="+mn-lt"/>
              </a:rPr>
              <a:t>总结计划丨工作汇报丨工作总结丨述职报告</a:t>
            </a:r>
            <a:endParaRPr lang="zh-CN" altLang="en-US" sz="1200" spc="3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7392" y="470357"/>
            <a:ext cx="1795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 defTabSz="914400"/>
            <a:r>
              <a:rPr lang="zh-CN" altLang="en-US" sz="2000" dirty="0">
                <a:cs typeface="+mn-ea"/>
                <a:sym typeface="+mn-lt"/>
              </a:rPr>
              <a:t>此处替换公司</a:t>
            </a:r>
            <a:r>
              <a:rPr lang="en-US" altLang="zh-CN" sz="2000" dirty="0">
                <a:cs typeface="+mn-ea"/>
                <a:sym typeface="+mn-lt"/>
              </a:rPr>
              <a:t>LOGO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43933" y="4582358"/>
            <a:ext cx="513173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汇报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人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: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凤凰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办公 时间：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2020.XX.XX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pdtukuppt-5bd80e2b4339e9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2975" y="1655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bldLvl="0" animBg="1"/>
      <p:bldP spid="10" grpId="0" animBg="1"/>
      <p:bldP spid="36" grpId="0"/>
      <p:bldP spid="32" grpId="0"/>
      <p:bldP spid="17" grpId="0"/>
      <p:bldP spid="21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17730" y="2497208"/>
            <a:ext cx="430983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申购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审批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下单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到货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验收</a:t>
            </a:r>
            <a:r>
              <a:rPr lang="en-US" altLang="zh-CN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—</a:t>
            </a:r>
            <a:r>
              <a:rPr lang="zh-CN" altLang="en-US" sz="18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入库</a:t>
            </a:r>
            <a:endParaRPr lang="zh-CN" altLang="en-US" sz="18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3900" y="4278957"/>
            <a:ext cx="3330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申购是否在电脑上误操作了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次？</a:t>
            </a:r>
            <a:endParaRPr lang="en-US" altLang="zh-CN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审批是否排队等待了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天？</a:t>
            </a:r>
            <a:endParaRPr lang="en-US" altLang="zh-CN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是否反复找领导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次？</a:t>
            </a:r>
            <a:endParaRPr lang="en-US" altLang="zh-CN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下单是否和供应商纠缠</a:t>
            </a:r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回？</a:t>
            </a:r>
            <a:endParaRPr lang="zh-CN" altLang="en-US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51186" y="1486523"/>
            <a:ext cx="5425621" cy="458908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颗粒度太粗，没有完全呈现现状，不能发现问题</a:t>
            </a:r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7730" y="2096691"/>
            <a:ext cx="20596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rgbClr val="BD2121"/>
                </a:solidFill>
                <a:latin typeface="+mn-lt"/>
                <a:ea typeface="+mn-ea"/>
                <a:cs typeface="+mn-ea"/>
                <a:sym typeface="+mn-lt"/>
              </a:rPr>
              <a:t>普遍描述的流程：</a:t>
            </a:r>
            <a:endParaRPr lang="zh-CN" altLang="en-US" sz="1800" b="1" dirty="0">
              <a:solidFill>
                <a:srgbClr val="BD21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1186" y="3498863"/>
            <a:ext cx="3177473" cy="5078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我们需要掌握和了解的问题：</a:t>
            </a:r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636620" y="3917552"/>
            <a:ext cx="641332" cy="825419"/>
            <a:chOff x="3831619" y="1558019"/>
            <a:chExt cx="833437" cy="1072665"/>
          </a:xfrm>
        </p:grpSpPr>
        <p:sp>
          <p:nvSpPr>
            <p:cNvPr id="9" name="椭圆 8"/>
            <p:cNvSpPr/>
            <p:nvPr/>
          </p:nvSpPr>
          <p:spPr>
            <a:xfrm>
              <a:off x="3831619" y="1760926"/>
              <a:ext cx="833437" cy="833437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874449">
              <a:off x="3917946" y="1558019"/>
              <a:ext cx="660781" cy="1072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bg1"/>
                  </a:solidFill>
                  <a:cs typeface="+mn-ea"/>
                  <a:sym typeface="+mn-lt"/>
                </a:rPr>
                <a:t>√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>
            <a:grpSpLocks noChangeAspect="1"/>
          </p:cNvGrpSpPr>
          <p:nvPr/>
        </p:nvGrpSpPr>
        <p:grpSpPr>
          <a:xfrm>
            <a:off x="8571272" y="1308789"/>
            <a:ext cx="664842" cy="842575"/>
            <a:chOff x="3831619" y="1538121"/>
            <a:chExt cx="833437" cy="1056242"/>
          </a:xfrm>
        </p:grpSpPr>
        <p:sp>
          <p:nvSpPr>
            <p:cNvPr id="12" name="椭圆 11"/>
            <p:cNvSpPr/>
            <p:nvPr/>
          </p:nvSpPr>
          <p:spPr>
            <a:xfrm>
              <a:off x="3831619" y="1760926"/>
              <a:ext cx="833437" cy="83343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913538" y="1538121"/>
              <a:ext cx="671576" cy="1034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×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595658" y="2492428"/>
            <a:ext cx="4616070" cy="4589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流水账描述，不能体现管理要求和经验</a:t>
            </a:r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95658" y="5130234"/>
            <a:ext cx="4616070" cy="8744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>
                <a:solidFill>
                  <a:srgbClr val="724F5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仅关注流程内部，不考虑接口，流程之间切分不清</a:t>
            </a:r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23900" y="219738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管理流程的常见问题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 animBg="1"/>
      <p:bldP spid="15" grpId="0" animBg="1"/>
      <p:bldP spid="16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71" y="5222447"/>
            <a:ext cx="864235" cy="612140"/>
          </a:xfrm>
          <a:prstGeom prst="rect">
            <a:avLst/>
          </a:prstGeom>
        </p:spPr>
      </p:pic>
      <p:pic>
        <p:nvPicPr>
          <p:cNvPr id="19" name="图片 18" descr="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06" y="4850337"/>
            <a:ext cx="323850" cy="304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" name="图片 19" descr="F:\5a1abf33cca9e.jpg5a1abf33cca9e"/>
          <p:cNvPicPr>
            <a:picLocks noChangeAspect="1"/>
          </p:cNvPicPr>
          <p:nvPr/>
        </p:nvPicPr>
        <p:blipFill rotWithShape="1">
          <a:blip r:embed="rId3"/>
          <a:srcRect b="-2759"/>
          <a:stretch>
            <a:fillRect/>
          </a:stretch>
        </p:blipFill>
        <p:spPr>
          <a:xfrm>
            <a:off x="1357892" y="1492461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矩形 20"/>
          <p:cNvSpPr/>
          <p:nvPr/>
        </p:nvSpPr>
        <p:spPr>
          <a:xfrm>
            <a:off x="7352302" y="664994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73965" y="146355"/>
            <a:ext cx="431803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总结计划丨工作汇报丨工作总结丨述职报告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80262" y="1606436"/>
            <a:ext cx="5708650" cy="3761655"/>
            <a:chOff x="5380262" y="1838027"/>
            <a:chExt cx="5708650" cy="3761655"/>
          </a:xfrm>
        </p:grpSpPr>
        <p:grpSp>
          <p:nvGrpSpPr>
            <p:cNvPr id="8" name="组合 7"/>
            <p:cNvGrpSpPr/>
            <p:nvPr/>
          </p:nvGrpSpPr>
          <p:grpSpPr>
            <a:xfrm>
              <a:off x="5380262" y="1838027"/>
              <a:ext cx="5708650" cy="3761655"/>
              <a:chOff x="7121978" y="2387666"/>
              <a:chExt cx="5708650" cy="3761655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473487" y="3636605"/>
                <a:ext cx="50056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5400" spc="600" dirty="0">
                    <a:solidFill>
                      <a:srgbClr val="BD2121"/>
                    </a:solidFill>
                    <a:cs typeface="+mn-ea"/>
                    <a:sym typeface="+mn-lt"/>
                  </a:rPr>
                  <a:t>资料收集和流程分析</a:t>
                </a:r>
                <a:endParaRPr lang="zh-CN" altLang="en-US" sz="5400" spc="600" dirty="0">
                  <a:solidFill>
                    <a:srgbClr val="BD212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21978" y="5260231"/>
                <a:ext cx="5708650" cy="889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文本，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 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，点击此处更换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文本点击此处更换文本。</a:t>
                </a:r>
                <a:endParaRPr kumimoji="0" lang="zh-CN" altLang="en-US" sz="14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flipH="1" flipV="1">
                <a:off x="9755413" y="2387666"/>
                <a:ext cx="441780" cy="416560"/>
              </a:xfrm>
              <a:prstGeom prst="triangle">
                <a:avLst/>
              </a:prstGeom>
              <a:solidFill>
                <a:srgbClr val="BD212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330348" y="2231936"/>
              <a:ext cx="1808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60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02</a:t>
              </a:r>
              <a:endParaRPr kumimoji="0" lang="zh-CN" alt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" grpId="0" bldLvl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93112" y="2612902"/>
            <a:ext cx="4426587" cy="581453"/>
            <a:chOff x="278125" y="2653314"/>
            <a:chExt cx="4426587" cy="581453"/>
          </a:xfrm>
        </p:grpSpPr>
        <p:grpSp>
          <p:nvGrpSpPr>
            <p:cNvPr id="2" name="组合 1"/>
            <p:cNvGrpSpPr/>
            <p:nvPr/>
          </p:nvGrpSpPr>
          <p:grpSpPr>
            <a:xfrm>
              <a:off x="278125" y="2653314"/>
              <a:ext cx="581026" cy="581022"/>
              <a:chOff x="1487944" y="3615036"/>
              <a:chExt cx="581026" cy="581022"/>
            </a:xfrm>
          </p:grpSpPr>
          <p:sp>
            <p:nvSpPr>
              <p:cNvPr id="30" name="íşľiḋè"/>
              <p:cNvSpPr/>
              <p:nvPr/>
            </p:nvSpPr>
            <p:spPr bwMode="auto">
              <a:xfrm>
                <a:off x="1487944" y="3615036"/>
                <a:ext cx="581026" cy="581022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íS1îḑè"/>
              <p:cNvSpPr/>
              <p:nvPr/>
            </p:nvSpPr>
            <p:spPr bwMode="auto">
              <a:xfrm>
                <a:off x="1595893" y="3768411"/>
                <a:ext cx="365126" cy="274270"/>
              </a:xfrm>
              <a:custGeom>
                <a:avLst/>
                <a:gdLst>
                  <a:gd name="connsiteX0" fmla="*/ 126207 w 338138"/>
                  <a:gd name="connsiteY0" fmla="*/ 209550 h 254000"/>
                  <a:gd name="connsiteX1" fmla="*/ 134939 w 338138"/>
                  <a:gd name="connsiteY1" fmla="*/ 218282 h 254000"/>
                  <a:gd name="connsiteX2" fmla="*/ 126207 w 338138"/>
                  <a:gd name="connsiteY2" fmla="*/ 227014 h 254000"/>
                  <a:gd name="connsiteX3" fmla="*/ 117475 w 338138"/>
                  <a:gd name="connsiteY3" fmla="*/ 218282 h 254000"/>
                  <a:gd name="connsiteX4" fmla="*/ 126207 w 338138"/>
                  <a:gd name="connsiteY4" fmla="*/ 209550 h 254000"/>
                  <a:gd name="connsiteX5" fmla="*/ 113506 w 338138"/>
                  <a:gd name="connsiteY5" fmla="*/ 200025 h 254000"/>
                  <a:gd name="connsiteX6" fmla="*/ 101600 w 338138"/>
                  <a:gd name="connsiteY6" fmla="*/ 210535 h 254000"/>
                  <a:gd name="connsiteX7" fmla="*/ 101600 w 338138"/>
                  <a:gd name="connsiteY7" fmla="*/ 227615 h 254000"/>
                  <a:gd name="connsiteX8" fmla="*/ 113506 w 338138"/>
                  <a:gd name="connsiteY8" fmla="*/ 238125 h 254000"/>
                  <a:gd name="connsiteX9" fmla="*/ 224632 w 338138"/>
                  <a:gd name="connsiteY9" fmla="*/ 238125 h 254000"/>
                  <a:gd name="connsiteX10" fmla="*/ 236538 w 338138"/>
                  <a:gd name="connsiteY10" fmla="*/ 227615 h 254000"/>
                  <a:gd name="connsiteX11" fmla="*/ 236538 w 338138"/>
                  <a:gd name="connsiteY11" fmla="*/ 210535 h 254000"/>
                  <a:gd name="connsiteX12" fmla="*/ 224632 w 338138"/>
                  <a:gd name="connsiteY12" fmla="*/ 200025 h 254000"/>
                  <a:gd name="connsiteX13" fmla="*/ 113506 w 338138"/>
                  <a:gd name="connsiteY13" fmla="*/ 200025 h 254000"/>
                  <a:gd name="connsiteX14" fmla="*/ 126207 w 338138"/>
                  <a:gd name="connsiteY14" fmla="*/ 163513 h 254000"/>
                  <a:gd name="connsiteX15" fmla="*/ 134939 w 338138"/>
                  <a:gd name="connsiteY15" fmla="*/ 171451 h 254000"/>
                  <a:gd name="connsiteX16" fmla="*/ 126207 w 338138"/>
                  <a:gd name="connsiteY16" fmla="*/ 179389 h 254000"/>
                  <a:gd name="connsiteX17" fmla="*/ 117475 w 338138"/>
                  <a:gd name="connsiteY17" fmla="*/ 171451 h 254000"/>
                  <a:gd name="connsiteX18" fmla="*/ 126207 w 338138"/>
                  <a:gd name="connsiteY18" fmla="*/ 163513 h 254000"/>
                  <a:gd name="connsiteX19" fmla="*/ 113506 w 338138"/>
                  <a:gd name="connsiteY19" fmla="*/ 152400 h 254000"/>
                  <a:gd name="connsiteX20" fmla="*/ 101600 w 338138"/>
                  <a:gd name="connsiteY20" fmla="*/ 162910 h 254000"/>
                  <a:gd name="connsiteX21" fmla="*/ 101600 w 338138"/>
                  <a:gd name="connsiteY21" fmla="*/ 179990 h 254000"/>
                  <a:gd name="connsiteX22" fmla="*/ 113506 w 338138"/>
                  <a:gd name="connsiteY22" fmla="*/ 190500 h 254000"/>
                  <a:gd name="connsiteX23" fmla="*/ 224632 w 338138"/>
                  <a:gd name="connsiteY23" fmla="*/ 190500 h 254000"/>
                  <a:gd name="connsiteX24" fmla="*/ 236538 w 338138"/>
                  <a:gd name="connsiteY24" fmla="*/ 179990 h 254000"/>
                  <a:gd name="connsiteX25" fmla="*/ 236538 w 338138"/>
                  <a:gd name="connsiteY25" fmla="*/ 162910 h 254000"/>
                  <a:gd name="connsiteX26" fmla="*/ 224632 w 338138"/>
                  <a:gd name="connsiteY26" fmla="*/ 152400 h 254000"/>
                  <a:gd name="connsiteX27" fmla="*/ 113506 w 338138"/>
                  <a:gd name="connsiteY27" fmla="*/ 152400 h 254000"/>
                  <a:gd name="connsiteX28" fmla="*/ 126207 w 338138"/>
                  <a:gd name="connsiteY28" fmla="*/ 115888 h 254000"/>
                  <a:gd name="connsiteX29" fmla="*/ 134939 w 338138"/>
                  <a:gd name="connsiteY29" fmla="*/ 124620 h 254000"/>
                  <a:gd name="connsiteX30" fmla="*/ 126207 w 338138"/>
                  <a:gd name="connsiteY30" fmla="*/ 133352 h 254000"/>
                  <a:gd name="connsiteX31" fmla="*/ 117475 w 338138"/>
                  <a:gd name="connsiteY31" fmla="*/ 124620 h 254000"/>
                  <a:gd name="connsiteX32" fmla="*/ 126207 w 338138"/>
                  <a:gd name="connsiteY32" fmla="*/ 115888 h 254000"/>
                  <a:gd name="connsiteX33" fmla="*/ 113506 w 338138"/>
                  <a:gd name="connsiteY33" fmla="*/ 104775 h 254000"/>
                  <a:gd name="connsiteX34" fmla="*/ 101600 w 338138"/>
                  <a:gd name="connsiteY34" fmla="*/ 115285 h 254000"/>
                  <a:gd name="connsiteX35" fmla="*/ 101600 w 338138"/>
                  <a:gd name="connsiteY35" fmla="*/ 132365 h 254000"/>
                  <a:gd name="connsiteX36" fmla="*/ 113506 w 338138"/>
                  <a:gd name="connsiteY36" fmla="*/ 142875 h 254000"/>
                  <a:gd name="connsiteX37" fmla="*/ 224632 w 338138"/>
                  <a:gd name="connsiteY37" fmla="*/ 142875 h 254000"/>
                  <a:gd name="connsiteX38" fmla="*/ 236538 w 338138"/>
                  <a:gd name="connsiteY38" fmla="*/ 132365 h 254000"/>
                  <a:gd name="connsiteX39" fmla="*/ 236538 w 338138"/>
                  <a:gd name="connsiteY39" fmla="*/ 115285 h 254000"/>
                  <a:gd name="connsiteX40" fmla="*/ 224632 w 338138"/>
                  <a:gd name="connsiteY40" fmla="*/ 104775 h 254000"/>
                  <a:gd name="connsiteX41" fmla="*/ 113506 w 338138"/>
                  <a:gd name="connsiteY41" fmla="*/ 104775 h 254000"/>
                  <a:gd name="connsiteX42" fmla="*/ 163786 w 338138"/>
                  <a:gd name="connsiteY42" fmla="*/ 0 h 254000"/>
                  <a:gd name="connsiteX43" fmla="*/ 220582 w 338138"/>
                  <a:gd name="connsiteY43" fmla="*/ 22373 h 254000"/>
                  <a:gd name="connsiteX44" fmla="*/ 244358 w 338138"/>
                  <a:gd name="connsiteY44" fmla="*/ 64487 h 254000"/>
                  <a:gd name="connsiteX45" fmla="*/ 254924 w 338138"/>
                  <a:gd name="connsiteY45" fmla="*/ 63171 h 254000"/>
                  <a:gd name="connsiteX46" fmla="*/ 338138 w 338138"/>
                  <a:gd name="connsiteY46" fmla="*/ 147399 h 254000"/>
                  <a:gd name="connsiteX47" fmla="*/ 254924 w 338138"/>
                  <a:gd name="connsiteY47" fmla="*/ 230311 h 254000"/>
                  <a:gd name="connsiteX48" fmla="*/ 250962 w 338138"/>
                  <a:gd name="connsiteY48" fmla="*/ 230311 h 254000"/>
                  <a:gd name="connsiteX49" fmla="*/ 224545 w 338138"/>
                  <a:gd name="connsiteY49" fmla="*/ 254000 h 254000"/>
                  <a:gd name="connsiteX50" fmla="*/ 113593 w 338138"/>
                  <a:gd name="connsiteY50" fmla="*/ 254000 h 254000"/>
                  <a:gd name="connsiteX51" fmla="*/ 87176 w 338138"/>
                  <a:gd name="connsiteY51" fmla="*/ 230311 h 254000"/>
                  <a:gd name="connsiteX52" fmla="*/ 83214 w 338138"/>
                  <a:gd name="connsiteY52" fmla="*/ 230311 h 254000"/>
                  <a:gd name="connsiteX53" fmla="*/ 0 w 338138"/>
                  <a:gd name="connsiteY53" fmla="*/ 147399 h 254000"/>
                  <a:gd name="connsiteX54" fmla="*/ 81893 w 338138"/>
                  <a:gd name="connsiteY54" fmla="*/ 63171 h 254000"/>
                  <a:gd name="connsiteX55" fmla="*/ 163786 w 338138"/>
                  <a:gd name="connsiteY55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38138" h="254000">
                    <a:moveTo>
                      <a:pt x="126207" y="209550"/>
                    </a:moveTo>
                    <a:cubicBezTo>
                      <a:pt x="131030" y="209550"/>
                      <a:pt x="134939" y="213459"/>
                      <a:pt x="134939" y="218282"/>
                    </a:cubicBezTo>
                    <a:cubicBezTo>
                      <a:pt x="134939" y="223105"/>
                      <a:pt x="131030" y="227014"/>
                      <a:pt x="126207" y="227014"/>
                    </a:cubicBezTo>
                    <a:cubicBezTo>
                      <a:pt x="121384" y="227014"/>
                      <a:pt x="117475" y="223105"/>
                      <a:pt x="117475" y="218282"/>
                    </a:cubicBezTo>
                    <a:cubicBezTo>
                      <a:pt x="117475" y="213459"/>
                      <a:pt x="121384" y="209550"/>
                      <a:pt x="126207" y="209550"/>
                    </a:cubicBezTo>
                    <a:close/>
                    <a:moveTo>
                      <a:pt x="113506" y="200025"/>
                    </a:moveTo>
                    <a:cubicBezTo>
                      <a:pt x="106892" y="200025"/>
                      <a:pt x="101600" y="205280"/>
                      <a:pt x="101600" y="210535"/>
                    </a:cubicBezTo>
                    <a:cubicBezTo>
                      <a:pt x="101600" y="210535"/>
                      <a:pt x="101600" y="210535"/>
                      <a:pt x="101600" y="227615"/>
                    </a:cubicBezTo>
                    <a:cubicBezTo>
                      <a:pt x="101600" y="234184"/>
                      <a:pt x="106892" y="238125"/>
                      <a:pt x="113506" y="238125"/>
                    </a:cubicBezTo>
                    <a:cubicBezTo>
                      <a:pt x="113506" y="238125"/>
                      <a:pt x="113506" y="238125"/>
                      <a:pt x="224632" y="238125"/>
                    </a:cubicBezTo>
                    <a:cubicBezTo>
                      <a:pt x="231246" y="238125"/>
                      <a:pt x="236538" y="234184"/>
                      <a:pt x="236538" y="227615"/>
                    </a:cubicBezTo>
                    <a:lnTo>
                      <a:pt x="236538" y="210535"/>
                    </a:lnTo>
                    <a:cubicBezTo>
                      <a:pt x="236538" y="205280"/>
                      <a:pt x="231246" y="200025"/>
                      <a:pt x="224632" y="200025"/>
                    </a:cubicBezTo>
                    <a:cubicBezTo>
                      <a:pt x="224632" y="200025"/>
                      <a:pt x="224632" y="200025"/>
                      <a:pt x="113506" y="200025"/>
                    </a:cubicBezTo>
                    <a:close/>
                    <a:moveTo>
                      <a:pt x="126207" y="163513"/>
                    </a:moveTo>
                    <a:cubicBezTo>
                      <a:pt x="131030" y="163513"/>
                      <a:pt x="134939" y="167067"/>
                      <a:pt x="134939" y="171451"/>
                    </a:cubicBezTo>
                    <a:cubicBezTo>
                      <a:pt x="134939" y="175835"/>
                      <a:pt x="131030" y="179389"/>
                      <a:pt x="126207" y="179389"/>
                    </a:cubicBezTo>
                    <a:cubicBezTo>
                      <a:pt x="121384" y="179389"/>
                      <a:pt x="117475" y="175835"/>
                      <a:pt x="117475" y="171451"/>
                    </a:cubicBezTo>
                    <a:cubicBezTo>
                      <a:pt x="117475" y="167067"/>
                      <a:pt x="121384" y="163513"/>
                      <a:pt x="126207" y="163513"/>
                    </a:cubicBezTo>
                    <a:close/>
                    <a:moveTo>
                      <a:pt x="113506" y="152400"/>
                    </a:moveTo>
                    <a:cubicBezTo>
                      <a:pt x="106892" y="152400"/>
                      <a:pt x="101600" y="157655"/>
                      <a:pt x="101600" y="162910"/>
                    </a:cubicBezTo>
                    <a:cubicBezTo>
                      <a:pt x="101600" y="162910"/>
                      <a:pt x="101600" y="162910"/>
                      <a:pt x="101600" y="179990"/>
                    </a:cubicBezTo>
                    <a:cubicBezTo>
                      <a:pt x="101600" y="185245"/>
                      <a:pt x="106892" y="190500"/>
                      <a:pt x="113506" y="190500"/>
                    </a:cubicBezTo>
                    <a:cubicBezTo>
                      <a:pt x="113506" y="190500"/>
                      <a:pt x="113506" y="190500"/>
                      <a:pt x="224632" y="190500"/>
                    </a:cubicBezTo>
                    <a:cubicBezTo>
                      <a:pt x="231246" y="190500"/>
                      <a:pt x="236538" y="185245"/>
                      <a:pt x="236538" y="179990"/>
                    </a:cubicBezTo>
                    <a:lnTo>
                      <a:pt x="236538" y="162910"/>
                    </a:lnTo>
                    <a:cubicBezTo>
                      <a:pt x="236538" y="157655"/>
                      <a:pt x="231246" y="152400"/>
                      <a:pt x="224632" y="152400"/>
                    </a:cubicBezTo>
                    <a:cubicBezTo>
                      <a:pt x="224632" y="152400"/>
                      <a:pt x="224632" y="152400"/>
                      <a:pt x="113506" y="152400"/>
                    </a:cubicBezTo>
                    <a:close/>
                    <a:moveTo>
                      <a:pt x="126207" y="115888"/>
                    </a:moveTo>
                    <a:cubicBezTo>
                      <a:pt x="131030" y="115888"/>
                      <a:pt x="134939" y="119797"/>
                      <a:pt x="134939" y="124620"/>
                    </a:cubicBezTo>
                    <a:cubicBezTo>
                      <a:pt x="134939" y="129443"/>
                      <a:pt x="131030" y="133352"/>
                      <a:pt x="126207" y="133352"/>
                    </a:cubicBezTo>
                    <a:cubicBezTo>
                      <a:pt x="121384" y="133352"/>
                      <a:pt x="117475" y="129443"/>
                      <a:pt x="117475" y="124620"/>
                    </a:cubicBezTo>
                    <a:cubicBezTo>
                      <a:pt x="117475" y="119797"/>
                      <a:pt x="121384" y="115888"/>
                      <a:pt x="126207" y="115888"/>
                    </a:cubicBezTo>
                    <a:close/>
                    <a:moveTo>
                      <a:pt x="113506" y="104775"/>
                    </a:moveTo>
                    <a:cubicBezTo>
                      <a:pt x="106892" y="104775"/>
                      <a:pt x="101600" y="110030"/>
                      <a:pt x="101600" y="115285"/>
                    </a:cubicBezTo>
                    <a:cubicBezTo>
                      <a:pt x="101600" y="115285"/>
                      <a:pt x="101600" y="115285"/>
                      <a:pt x="101600" y="132365"/>
                    </a:cubicBezTo>
                    <a:cubicBezTo>
                      <a:pt x="101600" y="137620"/>
                      <a:pt x="106892" y="142875"/>
                      <a:pt x="113506" y="142875"/>
                    </a:cubicBezTo>
                    <a:cubicBezTo>
                      <a:pt x="113506" y="142875"/>
                      <a:pt x="113506" y="142875"/>
                      <a:pt x="224632" y="142875"/>
                    </a:cubicBezTo>
                    <a:cubicBezTo>
                      <a:pt x="231246" y="142875"/>
                      <a:pt x="236538" y="137620"/>
                      <a:pt x="236538" y="132365"/>
                    </a:cubicBezTo>
                    <a:lnTo>
                      <a:pt x="236538" y="115285"/>
                    </a:lnTo>
                    <a:cubicBezTo>
                      <a:pt x="236538" y="110030"/>
                      <a:pt x="231246" y="104775"/>
                      <a:pt x="224632" y="104775"/>
                    </a:cubicBezTo>
                    <a:cubicBezTo>
                      <a:pt x="224632" y="104775"/>
                      <a:pt x="224632" y="104775"/>
                      <a:pt x="113506" y="104775"/>
                    </a:cubicBezTo>
                    <a:close/>
                    <a:moveTo>
                      <a:pt x="163786" y="0"/>
                    </a:moveTo>
                    <a:cubicBezTo>
                      <a:pt x="184919" y="0"/>
                      <a:pt x="204732" y="7896"/>
                      <a:pt x="220582" y="22373"/>
                    </a:cubicBezTo>
                    <a:cubicBezTo>
                      <a:pt x="232470" y="34218"/>
                      <a:pt x="240395" y="48694"/>
                      <a:pt x="244358" y="64487"/>
                    </a:cubicBezTo>
                    <a:cubicBezTo>
                      <a:pt x="248320" y="63171"/>
                      <a:pt x="250962" y="63171"/>
                      <a:pt x="254924" y="63171"/>
                    </a:cubicBezTo>
                    <a:cubicBezTo>
                      <a:pt x="301154" y="63171"/>
                      <a:pt x="338138" y="101337"/>
                      <a:pt x="338138" y="147399"/>
                    </a:cubicBezTo>
                    <a:cubicBezTo>
                      <a:pt x="338138" y="193461"/>
                      <a:pt x="301154" y="230311"/>
                      <a:pt x="254924" y="230311"/>
                    </a:cubicBezTo>
                    <a:cubicBezTo>
                      <a:pt x="254924" y="230311"/>
                      <a:pt x="254924" y="230311"/>
                      <a:pt x="250962" y="230311"/>
                    </a:cubicBezTo>
                    <a:cubicBezTo>
                      <a:pt x="249641" y="243472"/>
                      <a:pt x="239074" y="254000"/>
                      <a:pt x="224545" y="254000"/>
                    </a:cubicBezTo>
                    <a:cubicBezTo>
                      <a:pt x="224545" y="254000"/>
                      <a:pt x="224545" y="254000"/>
                      <a:pt x="113593" y="254000"/>
                    </a:cubicBezTo>
                    <a:cubicBezTo>
                      <a:pt x="99064" y="254000"/>
                      <a:pt x="88497" y="243472"/>
                      <a:pt x="87176" y="230311"/>
                    </a:cubicBezTo>
                    <a:cubicBezTo>
                      <a:pt x="87176" y="230311"/>
                      <a:pt x="87176" y="230311"/>
                      <a:pt x="83214" y="230311"/>
                    </a:cubicBezTo>
                    <a:cubicBezTo>
                      <a:pt x="36984" y="230311"/>
                      <a:pt x="0" y="193461"/>
                      <a:pt x="0" y="147399"/>
                    </a:cubicBezTo>
                    <a:cubicBezTo>
                      <a:pt x="0" y="101337"/>
                      <a:pt x="36984" y="64487"/>
                      <a:pt x="81893" y="63171"/>
                    </a:cubicBezTo>
                    <a:cubicBezTo>
                      <a:pt x="91139" y="26321"/>
                      <a:pt x="124160" y="0"/>
                      <a:pt x="1637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6" name="ïSḻíďê"/>
            <p:cNvSpPr/>
            <p:nvPr/>
          </p:nvSpPr>
          <p:spPr>
            <a:xfrm>
              <a:off x="1110521" y="2721583"/>
              <a:ext cx="3594191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110522" y="2819358"/>
              <a:ext cx="3124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流程希望</a:t>
              </a:r>
              <a:r>
                <a:rPr lang="zh-CN" alt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达到的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目的是什么？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23900" y="219738"/>
            <a:ext cx="433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流程分析－目的分析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87866" y="1616742"/>
            <a:ext cx="4752000" cy="400110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2000" b="1" dirty="0">
                <a:solidFill>
                  <a:prstClr val="white"/>
                </a:solidFill>
                <a:cs typeface="+mn-ea"/>
                <a:sym typeface="+mn-lt"/>
              </a:rPr>
              <a:t>三 个 问 题</a:t>
            </a:r>
            <a:endParaRPr lang="zh-CN" altLang="en-US" sz="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779917" y="3810428"/>
            <a:ext cx="4439783" cy="581453"/>
            <a:chOff x="278125" y="2653314"/>
            <a:chExt cx="4439783" cy="581453"/>
          </a:xfrm>
        </p:grpSpPr>
        <p:grpSp>
          <p:nvGrpSpPr>
            <p:cNvPr id="48" name="组合 47"/>
            <p:cNvGrpSpPr/>
            <p:nvPr/>
          </p:nvGrpSpPr>
          <p:grpSpPr>
            <a:xfrm>
              <a:off x="278125" y="2653314"/>
              <a:ext cx="581026" cy="581022"/>
              <a:chOff x="1487944" y="3615036"/>
              <a:chExt cx="581026" cy="581022"/>
            </a:xfrm>
          </p:grpSpPr>
          <p:sp>
            <p:nvSpPr>
              <p:cNvPr id="51" name="íşľiḋè"/>
              <p:cNvSpPr/>
              <p:nvPr/>
            </p:nvSpPr>
            <p:spPr bwMode="auto">
              <a:xfrm>
                <a:off x="1487944" y="3615036"/>
                <a:ext cx="581026" cy="581022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íS1îḑè"/>
              <p:cNvSpPr/>
              <p:nvPr/>
            </p:nvSpPr>
            <p:spPr bwMode="auto">
              <a:xfrm>
                <a:off x="1595893" y="3768411"/>
                <a:ext cx="365126" cy="274270"/>
              </a:xfrm>
              <a:custGeom>
                <a:avLst/>
                <a:gdLst>
                  <a:gd name="connsiteX0" fmla="*/ 126207 w 338138"/>
                  <a:gd name="connsiteY0" fmla="*/ 209550 h 254000"/>
                  <a:gd name="connsiteX1" fmla="*/ 134939 w 338138"/>
                  <a:gd name="connsiteY1" fmla="*/ 218282 h 254000"/>
                  <a:gd name="connsiteX2" fmla="*/ 126207 w 338138"/>
                  <a:gd name="connsiteY2" fmla="*/ 227014 h 254000"/>
                  <a:gd name="connsiteX3" fmla="*/ 117475 w 338138"/>
                  <a:gd name="connsiteY3" fmla="*/ 218282 h 254000"/>
                  <a:gd name="connsiteX4" fmla="*/ 126207 w 338138"/>
                  <a:gd name="connsiteY4" fmla="*/ 209550 h 254000"/>
                  <a:gd name="connsiteX5" fmla="*/ 113506 w 338138"/>
                  <a:gd name="connsiteY5" fmla="*/ 200025 h 254000"/>
                  <a:gd name="connsiteX6" fmla="*/ 101600 w 338138"/>
                  <a:gd name="connsiteY6" fmla="*/ 210535 h 254000"/>
                  <a:gd name="connsiteX7" fmla="*/ 101600 w 338138"/>
                  <a:gd name="connsiteY7" fmla="*/ 227615 h 254000"/>
                  <a:gd name="connsiteX8" fmla="*/ 113506 w 338138"/>
                  <a:gd name="connsiteY8" fmla="*/ 238125 h 254000"/>
                  <a:gd name="connsiteX9" fmla="*/ 224632 w 338138"/>
                  <a:gd name="connsiteY9" fmla="*/ 238125 h 254000"/>
                  <a:gd name="connsiteX10" fmla="*/ 236538 w 338138"/>
                  <a:gd name="connsiteY10" fmla="*/ 227615 h 254000"/>
                  <a:gd name="connsiteX11" fmla="*/ 236538 w 338138"/>
                  <a:gd name="connsiteY11" fmla="*/ 210535 h 254000"/>
                  <a:gd name="connsiteX12" fmla="*/ 224632 w 338138"/>
                  <a:gd name="connsiteY12" fmla="*/ 200025 h 254000"/>
                  <a:gd name="connsiteX13" fmla="*/ 113506 w 338138"/>
                  <a:gd name="connsiteY13" fmla="*/ 200025 h 254000"/>
                  <a:gd name="connsiteX14" fmla="*/ 126207 w 338138"/>
                  <a:gd name="connsiteY14" fmla="*/ 163513 h 254000"/>
                  <a:gd name="connsiteX15" fmla="*/ 134939 w 338138"/>
                  <a:gd name="connsiteY15" fmla="*/ 171451 h 254000"/>
                  <a:gd name="connsiteX16" fmla="*/ 126207 w 338138"/>
                  <a:gd name="connsiteY16" fmla="*/ 179389 h 254000"/>
                  <a:gd name="connsiteX17" fmla="*/ 117475 w 338138"/>
                  <a:gd name="connsiteY17" fmla="*/ 171451 h 254000"/>
                  <a:gd name="connsiteX18" fmla="*/ 126207 w 338138"/>
                  <a:gd name="connsiteY18" fmla="*/ 163513 h 254000"/>
                  <a:gd name="connsiteX19" fmla="*/ 113506 w 338138"/>
                  <a:gd name="connsiteY19" fmla="*/ 152400 h 254000"/>
                  <a:gd name="connsiteX20" fmla="*/ 101600 w 338138"/>
                  <a:gd name="connsiteY20" fmla="*/ 162910 h 254000"/>
                  <a:gd name="connsiteX21" fmla="*/ 101600 w 338138"/>
                  <a:gd name="connsiteY21" fmla="*/ 179990 h 254000"/>
                  <a:gd name="connsiteX22" fmla="*/ 113506 w 338138"/>
                  <a:gd name="connsiteY22" fmla="*/ 190500 h 254000"/>
                  <a:gd name="connsiteX23" fmla="*/ 224632 w 338138"/>
                  <a:gd name="connsiteY23" fmla="*/ 190500 h 254000"/>
                  <a:gd name="connsiteX24" fmla="*/ 236538 w 338138"/>
                  <a:gd name="connsiteY24" fmla="*/ 179990 h 254000"/>
                  <a:gd name="connsiteX25" fmla="*/ 236538 w 338138"/>
                  <a:gd name="connsiteY25" fmla="*/ 162910 h 254000"/>
                  <a:gd name="connsiteX26" fmla="*/ 224632 w 338138"/>
                  <a:gd name="connsiteY26" fmla="*/ 152400 h 254000"/>
                  <a:gd name="connsiteX27" fmla="*/ 113506 w 338138"/>
                  <a:gd name="connsiteY27" fmla="*/ 152400 h 254000"/>
                  <a:gd name="connsiteX28" fmla="*/ 126207 w 338138"/>
                  <a:gd name="connsiteY28" fmla="*/ 115888 h 254000"/>
                  <a:gd name="connsiteX29" fmla="*/ 134939 w 338138"/>
                  <a:gd name="connsiteY29" fmla="*/ 124620 h 254000"/>
                  <a:gd name="connsiteX30" fmla="*/ 126207 w 338138"/>
                  <a:gd name="connsiteY30" fmla="*/ 133352 h 254000"/>
                  <a:gd name="connsiteX31" fmla="*/ 117475 w 338138"/>
                  <a:gd name="connsiteY31" fmla="*/ 124620 h 254000"/>
                  <a:gd name="connsiteX32" fmla="*/ 126207 w 338138"/>
                  <a:gd name="connsiteY32" fmla="*/ 115888 h 254000"/>
                  <a:gd name="connsiteX33" fmla="*/ 113506 w 338138"/>
                  <a:gd name="connsiteY33" fmla="*/ 104775 h 254000"/>
                  <a:gd name="connsiteX34" fmla="*/ 101600 w 338138"/>
                  <a:gd name="connsiteY34" fmla="*/ 115285 h 254000"/>
                  <a:gd name="connsiteX35" fmla="*/ 101600 w 338138"/>
                  <a:gd name="connsiteY35" fmla="*/ 132365 h 254000"/>
                  <a:gd name="connsiteX36" fmla="*/ 113506 w 338138"/>
                  <a:gd name="connsiteY36" fmla="*/ 142875 h 254000"/>
                  <a:gd name="connsiteX37" fmla="*/ 224632 w 338138"/>
                  <a:gd name="connsiteY37" fmla="*/ 142875 h 254000"/>
                  <a:gd name="connsiteX38" fmla="*/ 236538 w 338138"/>
                  <a:gd name="connsiteY38" fmla="*/ 132365 h 254000"/>
                  <a:gd name="connsiteX39" fmla="*/ 236538 w 338138"/>
                  <a:gd name="connsiteY39" fmla="*/ 115285 h 254000"/>
                  <a:gd name="connsiteX40" fmla="*/ 224632 w 338138"/>
                  <a:gd name="connsiteY40" fmla="*/ 104775 h 254000"/>
                  <a:gd name="connsiteX41" fmla="*/ 113506 w 338138"/>
                  <a:gd name="connsiteY41" fmla="*/ 104775 h 254000"/>
                  <a:gd name="connsiteX42" fmla="*/ 163786 w 338138"/>
                  <a:gd name="connsiteY42" fmla="*/ 0 h 254000"/>
                  <a:gd name="connsiteX43" fmla="*/ 220582 w 338138"/>
                  <a:gd name="connsiteY43" fmla="*/ 22373 h 254000"/>
                  <a:gd name="connsiteX44" fmla="*/ 244358 w 338138"/>
                  <a:gd name="connsiteY44" fmla="*/ 64487 h 254000"/>
                  <a:gd name="connsiteX45" fmla="*/ 254924 w 338138"/>
                  <a:gd name="connsiteY45" fmla="*/ 63171 h 254000"/>
                  <a:gd name="connsiteX46" fmla="*/ 338138 w 338138"/>
                  <a:gd name="connsiteY46" fmla="*/ 147399 h 254000"/>
                  <a:gd name="connsiteX47" fmla="*/ 254924 w 338138"/>
                  <a:gd name="connsiteY47" fmla="*/ 230311 h 254000"/>
                  <a:gd name="connsiteX48" fmla="*/ 250962 w 338138"/>
                  <a:gd name="connsiteY48" fmla="*/ 230311 h 254000"/>
                  <a:gd name="connsiteX49" fmla="*/ 224545 w 338138"/>
                  <a:gd name="connsiteY49" fmla="*/ 254000 h 254000"/>
                  <a:gd name="connsiteX50" fmla="*/ 113593 w 338138"/>
                  <a:gd name="connsiteY50" fmla="*/ 254000 h 254000"/>
                  <a:gd name="connsiteX51" fmla="*/ 87176 w 338138"/>
                  <a:gd name="connsiteY51" fmla="*/ 230311 h 254000"/>
                  <a:gd name="connsiteX52" fmla="*/ 83214 w 338138"/>
                  <a:gd name="connsiteY52" fmla="*/ 230311 h 254000"/>
                  <a:gd name="connsiteX53" fmla="*/ 0 w 338138"/>
                  <a:gd name="connsiteY53" fmla="*/ 147399 h 254000"/>
                  <a:gd name="connsiteX54" fmla="*/ 81893 w 338138"/>
                  <a:gd name="connsiteY54" fmla="*/ 63171 h 254000"/>
                  <a:gd name="connsiteX55" fmla="*/ 163786 w 338138"/>
                  <a:gd name="connsiteY55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38138" h="254000">
                    <a:moveTo>
                      <a:pt x="126207" y="209550"/>
                    </a:moveTo>
                    <a:cubicBezTo>
                      <a:pt x="131030" y="209550"/>
                      <a:pt x="134939" y="213459"/>
                      <a:pt x="134939" y="218282"/>
                    </a:cubicBezTo>
                    <a:cubicBezTo>
                      <a:pt x="134939" y="223105"/>
                      <a:pt x="131030" y="227014"/>
                      <a:pt x="126207" y="227014"/>
                    </a:cubicBezTo>
                    <a:cubicBezTo>
                      <a:pt x="121384" y="227014"/>
                      <a:pt x="117475" y="223105"/>
                      <a:pt x="117475" y="218282"/>
                    </a:cubicBezTo>
                    <a:cubicBezTo>
                      <a:pt x="117475" y="213459"/>
                      <a:pt x="121384" y="209550"/>
                      <a:pt x="126207" y="209550"/>
                    </a:cubicBezTo>
                    <a:close/>
                    <a:moveTo>
                      <a:pt x="113506" y="200025"/>
                    </a:moveTo>
                    <a:cubicBezTo>
                      <a:pt x="106892" y="200025"/>
                      <a:pt x="101600" y="205280"/>
                      <a:pt x="101600" y="210535"/>
                    </a:cubicBezTo>
                    <a:cubicBezTo>
                      <a:pt x="101600" y="210535"/>
                      <a:pt x="101600" y="210535"/>
                      <a:pt x="101600" y="227615"/>
                    </a:cubicBezTo>
                    <a:cubicBezTo>
                      <a:pt x="101600" y="234184"/>
                      <a:pt x="106892" y="238125"/>
                      <a:pt x="113506" y="238125"/>
                    </a:cubicBezTo>
                    <a:cubicBezTo>
                      <a:pt x="113506" y="238125"/>
                      <a:pt x="113506" y="238125"/>
                      <a:pt x="224632" y="238125"/>
                    </a:cubicBezTo>
                    <a:cubicBezTo>
                      <a:pt x="231246" y="238125"/>
                      <a:pt x="236538" y="234184"/>
                      <a:pt x="236538" y="227615"/>
                    </a:cubicBezTo>
                    <a:lnTo>
                      <a:pt x="236538" y="210535"/>
                    </a:lnTo>
                    <a:cubicBezTo>
                      <a:pt x="236538" y="205280"/>
                      <a:pt x="231246" y="200025"/>
                      <a:pt x="224632" y="200025"/>
                    </a:cubicBezTo>
                    <a:cubicBezTo>
                      <a:pt x="224632" y="200025"/>
                      <a:pt x="224632" y="200025"/>
                      <a:pt x="113506" y="200025"/>
                    </a:cubicBezTo>
                    <a:close/>
                    <a:moveTo>
                      <a:pt x="126207" y="163513"/>
                    </a:moveTo>
                    <a:cubicBezTo>
                      <a:pt x="131030" y="163513"/>
                      <a:pt x="134939" y="167067"/>
                      <a:pt x="134939" y="171451"/>
                    </a:cubicBezTo>
                    <a:cubicBezTo>
                      <a:pt x="134939" y="175835"/>
                      <a:pt x="131030" y="179389"/>
                      <a:pt x="126207" y="179389"/>
                    </a:cubicBezTo>
                    <a:cubicBezTo>
                      <a:pt x="121384" y="179389"/>
                      <a:pt x="117475" y="175835"/>
                      <a:pt x="117475" y="171451"/>
                    </a:cubicBezTo>
                    <a:cubicBezTo>
                      <a:pt x="117475" y="167067"/>
                      <a:pt x="121384" y="163513"/>
                      <a:pt x="126207" y="163513"/>
                    </a:cubicBezTo>
                    <a:close/>
                    <a:moveTo>
                      <a:pt x="113506" y="152400"/>
                    </a:moveTo>
                    <a:cubicBezTo>
                      <a:pt x="106892" y="152400"/>
                      <a:pt x="101600" y="157655"/>
                      <a:pt x="101600" y="162910"/>
                    </a:cubicBezTo>
                    <a:cubicBezTo>
                      <a:pt x="101600" y="162910"/>
                      <a:pt x="101600" y="162910"/>
                      <a:pt x="101600" y="179990"/>
                    </a:cubicBezTo>
                    <a:cubicBezTo>
                      <a:pt x="101600" y="185245"/>
                      <a:pt x="106892" y="190500"/>
                      <a:pt x="113506" y="190500"/>
                    </a:cubicBezTo>
                    <a:cubicBezTo>
                      <a:pt x="113506" y="190500"/>
                      <a:pt x="113506" y="190500"/>
                      <a:pt x="224632" y="190500"/>
                    </a:cubicBezTo>
                    <a:cubicBezTo>
                      <a:pt x="231246" y="190500"/>
                      <a:pt x="236538" y="185245"/>
                      <a:pt x="236538" y="179990"/>
                    </a:cubicBezTo>
                    <a:lnTo>
                      <a:pt x="236538" y="162910"/>
                    </a:lnTo>
                    <a:cubicBezTo>
                      <a:pt x="236538" y="157655"/>
                      <a:pt x="231246" y="152400"/>
                      <a:pt x="224632" y="152400"/>
                    </a:cubicBezTo>
                    <a:cubicBezTo>
                      <a:pt x="224632" y="152400"/>
                      <a:pt x="224632" y="152400"/>
                      <a:pt x="113506" y="152400"/>
                    </a:cubicBezTo>
                    <a:close/>
                    <a:moveTo>
                      <a:pt x="126207" y="115888"/>
                    </a:moveTo>
                    <a:cubicBezTo>
                      <a:pt x="131030" y="115888"/>
                      <a:pt x="134939" y="119797"/>
                      <a:pt x="134939" y="124620"/>
                    </a:cubicBezTo>
                    <a:cubicBezTo>
                      <a:pt x="134939" y="129443"/>
                      <a:pt x="131030" y="133352"/>
                      <a:pt x="126207" y="133352"/>
                    </a:cubicBezTo>
                    <a:cubicBezTo>
                      <a:pt x="121384" y="133352"/>
                      <a:pt x="117475" y="129443"/>
                      <a:pt x="117475" y="124620"/>
                    </a:cubicBezTo>
                    <a:cubicBezTo>
                      <a:pt x="117475" y="119797"/>
                      <a:pt x="121384" y="115888"/>
                      <a:pt x="126207" y="115888"/>
                    </a:cubicBezTo>
                    <a:close/>
                    <a:moveTo>
                      <a:pt x="113506" y="104775"/>
                    </a:moveTo>
                    <a:cubicBezTo>
                      <a:pt x="106892" y="104775"/>
                      <a:pt x="101600" y="110030"/>
                      <a:pt x="101600" y="115285"/>
                    </a:cubicBezTo>
                    <a:cubicBezTo>
                      <a:pt x="101600" y="115285"/>
                      <a:pt x="101600" y="115285"/>
                      <a:pt x="101600" y="132365"/>
                    </a:cubicBezTo>
                    <a:cubicBezTo>
                      <a:pt x="101600" y="137620"/>
                      <a:pt x="106892" y="142875"/>
                      <a:pt x="113506" y="142875"/>
                    </a:cubicBezTo>
                    <a:cubicBezTo>
                      <a:pt x="113506" y="142875"/>
                      <a:pt x="113506" y="142875"/>
                      <a:pt x="224632" y="142875"/>
                    </a:cubicBezTo>
                    <a:cubicBezTo>
                      <a:pt x="231246" y="142875"/>
                      <a:pt x="236538" y="137620"/>
                      <a:pt x="236538" y="132365"/>
                    </a:cubicBezTo>
                    <a:lnTo>
                      <a:pt x="236538" y="115285"/>
                    </a:lnTo>
                    <a:cubicBezTo>
                      <a:pt x="236538" y="110030"/>
                      <a:pt x="231246" y="104775"/>
                      <a:pt x="224632" y="104775"/>
                    </a:cubicBezTo>
                    <a:cubicBezTo>
                      <a:pt x="224632" y="104775"/>
                      <a:pt x="224632" y="104775"/>
                      <a:pt x="113506" y="104775"/>
                    </a:cubicBezTo>
                    <a:close/>
                    <a:moveTo>
                      <a:pt x="163786" y="0"/>
                    </a:moveTo>
                    <a:cubicBezTo>
                      <a:pt x="184919" y="0"/>
                      <a:pt x="204732" y="7896"/>
                      <a:pt x="220582" y="22373"/>
                    </a:cubicBezTo>
                    <a:cubicBezTo>
                      <a:pt x="232470" y="34218"/>
                      <a:pt x="240395" y="48694"/>
                      <a:pt x="244358" y="64487"/>
                    </a:cubicBezTo>
                    <a:cubicBezTo>
                      <a:pt x="248320" y="63171"/>
                      <a:pt x="250962" y="63171"/>
                      <a:pt x="254924" y="63171"/>
                    </a:cubicBezTo>
                    <a:cubicBezTo>
                      <a:pt x="301154" y="63171"/>
                      <a:pt x="338138" y="101337"/>
                      <a:pt x="338138" y="147399"/>
                    </a:cubicBezTo>
                    <a:cubicBezTo>
                      <a:pt x="338138" y="193461"/>
                      <a:pt x="301154" y="230311"/>
                      <a:pt x="254924" y="230311"/>
                    </a:cubicBezTo>
                    <a:cubicBezTo>
                      <a:pt x="254924" y="230311"/>
                      <a:pt x="254924" y="230311"/>
                      <a:pt x="250962" y="230311"/>
                    </a:cubicBezTo>
                    <a:cubicBezTo>
                      <a:pt x="249641" y="243472"/>
                      <a:pt x="239074" y="254000"/>
                      <a:pt x="224545" y="254000"/>
                    </a:cubicBezTo>
                    <a:cubicBezTo>
                      <a:pt x="224545" y="254000"/>
                      <a:pt x="224545" y="254000"/>
                      <a:pt x="113593" y="254000"/>
                    </a:cubicBezTo>
                    <a:cubicBezTo>
                      <a:pt x="99064" y="254000"/>
                      <a:pt x="88497" y="243472"/>
                      <a:pt x="87176" y="230311"/>
                    </a:cubicBezTo>
                    <a:cubicBezTo>
                      <a:pt x="87176" y="230311"/>
                      <a:pt x="87176" y="230311"/>
                      <a:pt x="83214" y="230311"/>
                    </a:cubicBezTo>
                    <a:cubicBezTo>
                      <a:pt x="36984" y="230311"/>
                      <a:pt x="0" y="193461"/>
                      <a:pt x="0" y="147399"/>
                    </a:cubicBezTo>
                    <a:cubicBezTo>
                      <a:pt x="0" y="101337"/>
                      <a:pt x="36984" y="64487"/>
                      <a:pt x="81893" y="63171"/>
                    </a:cubicBezTo>
                    <a:cubicBezTo>
                      <a:pt x="91139" y="26321"/>
                      <a:pt x="124160" y="0"/>
                      <a:pt x="1637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49" name="ïSḻíďê"/>
            <p:cNvSpPr/>
            <p:nvPr/>
          </p:nvSpPr>
          <p:spPr>
            <a:xfrm>
              <a:off x="1110522" y="2721583"/>
              <a:ext cx="3607386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110522" y="2819358"/>
              <a:ext cx="3442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是否有目标来衡量？如有是什么？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793112" y="5032912"/>
            <a:ext cx="4426587" cy="581453"/>
            <a:chOff x="278125" y="2653314"/>
            <a:chExt cx="4426587" cy="581453"/>
          </a:xfrm>
        </p:grpSpPr>
        <p:grpSp>
          <p:nvGrpSpPr>
            <p:cNvPr id="54" name="组合 53"/>
            <p:cNvGrpSpPr/>
            <p:nvPr/>
          </p:nvGrpSpPr>
          <p:grpSpPr>
            <a:xfrm>
              <a:off x="278125" y="2653314"/>
              <a:ext cx="581026" cy="581022"/>
              <a:chOff x="1487944" y="3615036"/>
              <a:chExt cx="581026" cy="581022"/>
            </a:xfrm>
          </p:grpSpPr>
          <p:sp>
            <p:nvSpPr>
              <p:cNvPr id="57" name="íşľiḋè"/>
              <p:cNvSpPr/>
              <p:nvPr/>
            </p:nvSpPr>
            <p:spPr bwMode="auto">
              <a:xfrm>
                <a:off x="1487944" y="3615036"/>
                <a:ext cx="581026" cy="581022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íS1îḑè"/>
              <p:cNvSpPr/>
              <p:nvPr/>
            </p:nvSpPr>
            <p:spPr bwMode="auto">
              <a:xfrm>
                <a:off x="1595893" y="3768411"/>
                <a:ext cx="365126" cy="274270"/>
              </a:xfrm>
              <a:custGeom>
                <a:avLst/>
                <a:gdLst>
                  <a:gd name="connsiteX0" fmla="*/ 126207 w 338138"/>
                  <a:gd name="connsiteY0" fmla="*/ 209550 h 254000"/>
                  <a:gd name="connsiteX1" fmla="*/ 134939 w 338138"/>
                  <a:gd name="connsiteY1" fmla="*/ 218282 h 254000"/>
                  <a:gd name="connsiteX2" fmla="*/ 126207 w 338138"/>
                  <a:gd name="connsiteY2" fmla="*/ 227014 h 254000"/>
                  <a:gd name="connsiteX3" fmla="*/ 117475 w 338138"/>
                  <a:gd name="connsiteY3" fmla="*/ 218282 h 254000"/>
                  <a:gd name="connsiteX4" fmla="*/ 126207 w 338138"/>
                  <a:gd name="connsiteY4" fmla="*/ 209550 h 254000"/>
                  <a:gd name="connsiteX5" fmla="*/ 113506 w 338138"/>
                  <a:gd name="connsiteY5" fmla="*/ 200025 h 254000"/>
                  <a:gd name="connsiteX6" fmla="*/ 101600 w 338138"/>
                  <a:gd name="connsiteY6" fmla="*/ 210535 h 254000"/>
                  <a:gd name="connsiteX7" fmla="*/ 101600 w 338138"/>
                  <a:gd name="connsiteY7" fmla="*/ 227615 h 254000"/>
                  <a:gd name="connsiteX8" fmla="*/ 113506 w 338138"/>
                  <a:gd name="connsiteY8" fmla="*/ 238125 h 254000"/>
                  <a:gd name="connsiteX9" fmla="*/ 224632 w 338138"/>
                  <a:gd name="connsiteY9" fmla="*/ 238125 h 254000"/>
                  <a:gd name="connsiteX10" fmla="*/ 236538 w 338138"/>
                  <a:gd name="connsiteY10" fmla="*/ 227615 h 254000"/>
                  <a:gd name="connsiteX11" fmla="*/ 236538 w 338138"/>
                  <a:gd name="connsiteY11" fmla="*/ 210535 h 254000"/>
                  <a:gd name="connsiteX12" fmla="*/ 224632 w 338138"/>
                  <a:gd name="connsiteY12" fmla="*/ 200025 h 254000"/>
                  <a:gd name="connsiteX13" fmla="*/ 113506 w 338138"/>
                  <a:gd name="connsiteY13" fmla="*/ 200025 h 254000"/>
                  <a:gd name="connsiteX14" fmla="*/ 126207 w 338138"/>
                  <a:gd name="connsiteY14" fmla="*/ 163513 h 254000"/>
                  <a:gd name="connsiteX15" fmla="*/ 134939 w 338138"/>
                  <a:gd name="connsiteY15" fmla="*/ 171451 h 254000"/>
                  <a:gd name="connsiteX16" fmla="*/ 126207 w 338138"/>
                  <a:gd name="connsiteY16" fmla="*/ 179389 h 254000"/>
                  <a:gd name="connsiteX17" fmla="*/ 117475 w 338138"/>
                  <a:gd name="connsiteY17" fmla="*/ 171451 h 254000"/>
                  <a:gd name="connsiteX18" fmla="*/ 126207 w 338138"/>
                  <a:gd name="connsiteY18" fmla="*/ 163513 h 254000"/>
                  <a:gd name="connsiteX19" fmla="*/ 113506 w 338138"/>
                  <a:gd name="connsiteY19" fmla="*/ 152400 h 254000"/>
                  <a:gd name="connsiteX20" fmla="*/ 101600 w 338138"/>
                  <a:gd name="connsiteY20" fmla="*/ 162910 h 254000"/>
                  <a:gd name="connsiteX21" fmla="*/ 101600 w 338138"/>
                  <a:gd name="connsiteY21" fmla="*/ 179990 h 254000"/>
                  <a:gd name="connsiteX22" fmla="*/ 113506 w 338138"/>
                  <a:gd name="connsiteY22" fmla="*/ 190500 h 254000"/>
                  <a:gd name="connsiteX23" fmla="*/ 224632 w 338138"/>
                  <a:gd name="connsiteY23" fmla="*/ 190500 h 254000"/>
                  <a:gd name="connsiteX24" fmla="*/ 236538 w 338138"/>
                  <a:gd name="connsiteY24" fmla="*/ 179990 h 254000"/>
                  <a:gd name="connsiteX25" fmla="*/ 236538 w 338138"/>
                  <a:gd name="connsiteY25" fmla="*/ 162910 h 254000"/>
                  <a:gd name="connsiteX26" fmla="*/ 224632 w 338138"/>
                  <a:gd name="connsiteY26" fmla="*/ 152400 h 254000"/>
                  <a:gd name="connsiteX27" fmla="*/ 113506 w 338138"/>
                  <a:gd name="connsiteY27" fmla="*/ 152400 h 254000"/>
                  <a:gd name="connsiteX28" fmla="*/ 126207 w 338138"/>
                  <a:gd name="connsiteY28" fmla="*/ 115888 h 254000"/>
                  <a:gd name="connsiteX29" fmla="*/ 134939 w 338138"/>
                  <a:gd name="connsiteY29" fmla="*/ 124620 h 254000"/>
                  <a:gd name="connsiteX30" fmla="*/ 126207 w 338138"/>
                  <a:gd name="connsiteY30" fmla="*/ 133352 h 254000"/>
                  <a:gd name="connsiteX31" fmla="*/ 117475 w 338138"/>
                  <a:gd name="connsiteY31" fmla="*/ 124620 h 254000"/>
                  <a:gd name="connsiteX32" fmla="*/ 126207 w 338138"/>
                  <a:gd name="connsiteY32" fmla="*/ 115888 h 254000"/>
                  <a:gd name="connsiteX33" fmla="*/ 113506 w 338138"/>
                  <a:gd name="connsiteY33" fmla="*/ 104775 h 254000"/>
                  <a:gd name="connsiteX34" fmla="*/ 101600 w 338138"/>
                  <a:gd name="connsiteY34" fmla="*/ 115285 h 254000"/>
                  <a:gd name="connsiteX35" fmla="*/ 101600 w 338138"/>
                  <a:gd name="connsiteY35" fmla="*/ 132365 h 254000"/>
                  <a:gd name="connsiteX36" fmla="*/ 113506 w 338138"/>
                  <a:gd name="connsiteY36" fmla="*/ 142875 h 254000"/>
                  <a:gd name="connsiteX37" fmla="*/ 224632 w 338138"/>
                  <a:gd name="connsiteY37" fmla="*/ 142875 h 254000"/>
                  <a:gd name="connsiteX38" fmla="*/ 236538 w 338138"/>
                  <a:gd name="connsiteY38" fmla="*/ 132365 h 254000"/>
                  <a:gd name="connsiteX39" fmla="*/ 236538 w 338138"/>
                  <a:gd name="connsiteY39" fmla="*/ 115285 h 254000"/>
                  <a:gd name="connsiteX40" fmla="*/ 224632 w 338138"/>
                  <a:gd name="connsiteY40" fmla="*/ 104775 h 254000"/>
                  <a:gd name="connsiteX41" fmla="*/ 113506 w 338138"/>
                  <a:gd name="connsiteY41" fmla="*/ 104775 h 254000"/>
                  <a:gd name="connsiteX42" fmla="*/ 163786 w 338138"/>
                  <a:gd name="connsiteY42" fmla="*/ 0 h 254000"/>
                  <a:gd name="connsiteX43" fmla="*/ 220582 w 338138"/>
                  <a:gd name="connsiteY43" fmla="*/ 22373 h 254000"/>
                  <a:gd name="connsiteX44" fmla="*/ 244358 w 338138"/>
                  <a:gd name="connsiteY44" fmla="*/ 64487 h 254000"/>
                  <a:gd name="connsiteX45" fmla="*/ 254924 w 338138"/>
                  <a:gd name="connsiteY45" fmla="*/ 63171 h 254000"/>
                  <a:gd name="connsiteX46" fmla="*/ 338138 w 338138"/>
                  <a:gd name="connsiteY46" fmla="*/ 147399 h 254000"/>
                  <a:gd name="connsiteX47" fmla="*/ 254924 w 338138"/>
                  <a:gd name="connsiteY47" fmla="*/ 230311 h 254000"/>
                  <a:gd name="connsiteX48" fmla="*/ 250962 w 338138"/>
                  <a:gd name="connsiteY48" fmla="*/ 230311 h 254000"/>
                  <a:gd name="connsiteX49" fmla="*/ 224545 w 338138"/>
                  <a:gd name="connsiteY49" fmla="*/ 254000 h 254000"/>
                  <a:gd name="connsiteX50" fmla="*/ 113593 w 338138"/>
                  <a:gd name="connsiteY50" fmla="*/ 254000 h 254000"/>
                  <a:gd name="connsiteX51" fmla="*/ 87176 w 338138"/>
                  <a:gd name="connsiteY51" fmla="*/ 230311 h 254000"/>
                  <a:gd name="connsiteX52" fmla="*/ 83214 w 338138"/>
                  <a:gd name="connsiteY52" fmla="*/ 230311 h 254000"/>
                  <a:gd name="connsiteX53" fmla="*/ 0 w 338138"/>
                  <a:gd name="connsiteY53" fmla="*/ 147399 h 254000"/>
                  <a:gd name="connsiteX54" fmla="*/ 81893 w 338138"/>
                  <a:gd name="connsiteY54" fmla="*/ 63171 h 254000"/>
                  <a:gd name="connsiteX55" fmla="*/ 163786 w 338138"/>
                  <a:gd name="connsiteY55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338138" h="254000">
                    <a:moveTo>
                      <a:pt x="126207" y="209550"/>
                    </a:moveTo>
                    <a:cubicBezTo>
                      <a:pt x="131030" y="209550"/>
                      <a:pt x="134939" y="213459"/>
                      <a:pt x="134939" y="218282"/>
                    </a:cubicBezTo>
                    <a:cubicBezTo>
                      <a:pt x="134939" y="223105"/>
                      <a:pt x="131030" y="227014"/>
                      <a:pt x="126207" y="227014"/>
                    </a:cubicBezTo>
                    <a:cubicBezTo>
                      <a:pt x="121384" y="227014"/>
                      <a:pt x="117475" y="223105"/>
                      <a:pt x="117475" y="218282"/>
                    </a:cubicBezTo>
                    <a:cubicBezTo>
                      <a:pt x="117475" y="213459"/>
                      <a:pt x="121384" y="209550"/>
                      <a:pt x="126207" y="209550"/>
                    </a:cubicBezTo>
                    <a:close/>
                    <a:moveTo>
                      <a:pt x="113506" y="200025"/>
                    </a:moveTo>
                    <a:cubicBezTo>
                      <a:pt x="106892" y="200025"/>
                      <a:pt x="101600" y="205280"/>
                      <a:pt x="101600" y="210535"/>
                    </a:cubicBezTo>
                    <a:cubicBezTo>
                      <a:pt x="101600" y="210535"/>
                      <a:pt x="101600" y="210535"/>
                      <a:pt x="101600" y="227615"/>
                    </a:cubicBezTo>
                    <a:cubicBezTo>
                      <a:pt x="101600" y="234184"/>
                      <a:pt x="106892" y="238125"/>
                      <a:pt x="113506" y="238125"/>
                    </a:cubicBezTo>
                    <a:cubicBezTo>
                      <a:pt x="113506" y="238125"/>
                      <a:pt x="113506" y="238125"/>
                      <a:pt x="224632" y="238125"/>
                    </a:cubicBezTo>
                    <a:cubicBezTo>
                      <a:pt x="231246" y="238125"/>
                      <a:pt x="236538" y="234184"/>
                      <a:pt x="236538" y="227615"/>
                    </a:cubicBezTo>
                    <a:lnTo>
                      <a:pt x="236538" y="210535"/>
                    </a:lnTo>
                    <a:cubicBezTo>
                      <a:pt x="236538" y="205280"/>
                      <a:pt x="231246" y="200025"/>
                      <a:pt x="224632" y="200025"/>
                    </a:cubicBezTo>
                    <a:cubicBezTo>
                      <a:pt x="224632" y="200025"/>
                      <a:pt x="224632" y="200025"/>
                      <a:pt x="113506" y="200025"/>
                    </a:cubicBezTo>
                    <a:close/>
                    <a:moveTo>
                      <a:pt x="126207" y="163513"/>
                    </a:moveTo>
                    <a:cubicBezTo>
                      <a:pt x="131030" y="163513"/>
                      <a:pt x="134939" y="167067"/>
                      <a:pt x="134939" y="171451"/>
                    </a:cubicBezTo>
                    <a:cubicBezTo>
                      <a:pt x="134939" y="175835"/>
                      <a:pt x="131030" y="179389"/>
                      <a:pt x="126207" y="179389"/>
                    </a:cubicBezTo>
                    <a:cubicBezTo>
                      <a:pt x="121384" y="179389"/>
                      <a:pt x="117475" y="175835"/>
                      <a:pt x="117475" y="171451"/>
                    </a:cubicBezTo>
                    <a:cubicBezTo>
                      <a:pt x="117475" y="167067"/>
                      <a:pt x="121384" y="163513"/>
                      <a:pt x="126207" y="163513"/>
                    </a:cubicBezTo>
                    <a:close/>
                    <a:moveTo>
                      <a:pt x="113506" y="152400"/>
                    </a:moveTo>
                    <a:cubicBezTo>
                      <a:pt x="106892" y="152400"/>
                      <a:pt x="101600" y="157655"/>
                      <a:pt x="101600" y="162910"/>
                    </a:cubicBezTo>
                    <a:cubicBezTo>
                      <a:pt x="101600" y="162910"/>
                      <a:pt x="101600" y="162910"/>
                      <a:pt x="101600" y="179990"/>
                    </a:cubicBezTo>
                    <a:cubicBezTo>
                      <a:pt x="101600" y="185245"/>
                      <a:pt x="106892" y="190500"/>
                      <a:pt x="113506" y="190500"/>
                    </a:cubicBezTo>
                    <a:cubicBezTo>
                      <a:pt x="113506" y="190500"/>
                      <a:pt x="113506" y="190500"/>
                      <a:pt x="224632" y="190500"/>
                    </a:cubicBezTo>
                    <a:cubicBezTo>
                      <a:pt x="231246" y="190500"/>
                      <a:pt x="236538" y="185245"/>
                      <a:pt x="236538" y="179990"/>
                    </a:cubicBezTo>
                    <a:lnTo>
                      <a:pt x="236538" y="162910"/>
                    </a:lnTo>
                    <a:cubicBezTo>
                      <a:pt x="236538" y="157655"/>
                      <a:pt x="231246" y="152400"/>
                      <a:pt x="224632" y="152400"/>
                    </a:cubicBezTo>
                    <a:cubicBezTo>
                      <a:pt x="224632" y="152400"/>
                      <a:pt x="224632" y="152400"/>
                      <a:pt x="113506" y="152400"/>
                    </a:cubicBezTo>
                    <a:close/>
                    <a:moveTo>
                      <a:pt x="126207" y="115888"/>
                    </a:moveTo>
                    <a:cubicBezTo>
                      <a:pt x="131030" y="115888"/>
                      <a:pt x="134939" y="119797"/>
                      <a:pt x="134939" y="124620"/>
                    </a:cubicBezTo>
                    <a:cubicBezTo>
                      <a:pt x="134939" y="129443"/>
                      <a:pt x="131030" y="133352"/>
                      <a:pt x="126207" y="133352"/>
                    </a:cubicBezTo>
                    <a:cubicBezTo>
                      <a:pt x="121384" y="133352"/>
                      <a:pt x="117475" y="129443"/>
                      <a:pt x="117475" y="124620"/>
                    </a:cubicBezTo>
                    <a:cubicBezTo>
                      <a:pt x="117475" y="119797"/>
                      <a:pt x="121384" y="115888"/>
                      <a:pt x="126207" y="115888"/>
                    </a:cubicBezTo>
                    <a:close/>
                    <a:moveTo>
                      <a:pt x="113506" y="104775"/>
                    </a:moveTo>
                    <a:cubicBezTo>
                      <a:pt x="106892" y="104775"/>
                      <a:pt x="101600" y="110030"/>
                      <a:pt x="101600" y="115285"/>
                    </a:cubicBezTo>
                    <a:cubicBezTo>
                      <a:pt x="101600" y="115285"/>
                      <a:pt x="101600" y="115285"/>
                      <a:pt x="101600" y="132365"/>
                    </a:cubicBezTo>
                    <a:cubicBezTo>
                      <a:pt x="101600" y="137620"/>
                      <a:pt x="106892" y="142875"/>
                      <a:pt x="113506" y="142875"/>
                    </a:cubicBezTo>
                    <a:cubicBezTo>
                      <a:pt x="113506" y="142875"/>
                      <a:pt x="113506" y="142875"/>
                      <a:pt x="224632" y="142875"/>
                    </a:cubicBezTo>
                    <a:cubicBezTo>
                      <a:pt x="231246" y="142875"/>
                      <a:pt x="236538" y="137620"/>
                      <a:pt x="236538" y="132365"/>
                    </a:cubicBezTo>
                    <a:lnTo>
                      <a:pt x="236538" y="115285"/>
                    </a:lnTo>
                    <a:cubicBezTo>
                      <a:pt x="236538" y="110030"/>
                      <a:pt x="231246" y="104775"/>
                      <a:pt x="224632" y="104775"/>
                    </a:cubicBezTo>
                    <a:cubicBezTo>
                      <a:pt x="224632" y="104775"/>
                      <a:pt x="224632" y="104775"/>
                      <a:pt x="113506" y="104775"/>
                    </a:cubicBezTo>
                    <a:close/>
                    <a:moveTo>
                      <a:pt x="163786" y="0"/>
                    </a:moveTo>
                    <a:cubicBezTo>
                      <a:pt x="184919" y="0"/>
                      <a:pt x="204732" y="7896"/>
                      <a:pt x="220582" y="22373"/>
                    </a:cubicBezTo>
                    <a:cubicBezTo>
                      <a:pt x="232470" y="34218"/>
                      <a:pt x="240395" y="48694"/>
                      <a:pt x="244358" y="64487"/>
                    </a:cubicBezTo>
                    <a:cubicBezTo>
                      <a:pt x="248320" y="63171"/>
                      <a:pt x="250962" y="63171"/>
                      <a:pt x="254924" y="63171"/>
                    </a:cubicBezTo>
                    <a:cubicBezTo>
                      <a:pt x="301154" y="63171"/>
                      <a:pt x="338138" y="101337"/>
                      <a:pt x="338138" y="147399"/>
                    </a:cubicBezTo>
                    <a:cubicBezTo>
                      <a:pt x="338138" y="193461"/>
                      <a:pt x="301154" y="230311"/>
                      <a:pt x="254924" y="230311"/>
                    </a:cubicBezTo>
                    <a:cubicBezTo>
                      <a:pt x="254924" y="230311"/>
                      <a:pt x="254924" y="230311"/>
                      <a:pt x="250962" y="230311"/>
                    </a:cubicBezTo>
                    <a:cubicBezTo>
                      <a:pt x="249641" y="243472"/>
                      <a:pt x="239074" y="254000"/>
                      <a:pt x="224545" y="254000"/>
                    </a:cubicBezTo>
                    <a:cubicBezTo>
                      <a:pt x="224545" y="254000"/>
                      <a:pt x="224545" y="254000"/>
                      <a:pt x="113593" y="254000"/>
                    </a:cubicBezTo>
                    <a:cubicBezTo>
                      <a:pt x="99064" y="254000"/>
                      <a:pt x="88497" y="243472"/>
                      <a:pt x="87176" y="230311"/>
                    </a:cubicBezTo>
                    <a:cubicBezTo>
                      <a:pt x="87176" y="230311"/>
                      <a:pt x="87176" y="230311"/>
                      <a:pt x="83214" y="230311"/>
                    </a:cubicBezTo>
                    <a:cubicBezTo>
                      <a:pt x="36984" y="230311"/>
                      <a:pt x="0" y="193461"/>
                      <a:pt x="0" y="147399"/>
                    </a:cubicBezTo>
                    <a:cubicBezTo>
                      <a:pt x="0" y="101337"/>
                      <a:pt x="36984" y="64487"/>
                      <a:pt x="81893" y="63171"/>
                    </a:cubicBezTo>
                    <a:cubicBezTo>
                      <a:pt x="91139" y="26321"/>
                      <a:pt x="124160" y="0"/>
                      <a:pt x="1637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55" name="ïSḻíďê"/>
            <p:cNvSpPr/>
            <p:nvPr/>
          </p:nvSpPr>
          <p:spPr>
            <a:xfrm>
              <a:off x="1110522" y="2721583"/>
              <a:ext cx="3594190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085122" y="2819358"/>
              <a:ext cx="3594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其中关键绩效指标（</a:t>
              </a:r>
              <a:r>
                <a:rPr lang="en-US" altLang="zh-CN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KPI</a:t>
              </a:r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）是什么？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72" name="圆角矩形 11"/>
          <p:cNvSpPr/>
          <p:nvPr/>
        </p:nvSpPr>
        <p:spPr>
          <a:xfrm>
            <a:off x="7645063" y="5434848"/>
            <a:ext cx="1532287" cy="519351"/>
          </a:xfrm>
          <a:prstGeom prst="roundRect">
            <a:avLst>
              <a:gd name="adj" fmla="val 50000"/>
            </a:avLst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风  险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3" name="圆角矩形 21"/>
          <p:cNvSpPr/>
          <p:nvPr/>
        </p:nvSpPr>
        <p:spPr>
          <a:xfrm>
            <a:off x="7444621" y="2293538"/>
            <a:ext cx="1732729" cy="519351"/>
          </a:xfrm>
          <a:prstGeom prst="roundRect">
            <a:avLst>
              <a:gd name="adj" fmla="val 50000"/>
            </a:avLst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时  间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4" name="圆角矩形 22"/>
          <p:cNvSpPr/>
          <p:nvPr/>
        </p:nvSpPr>
        <p:spPr>
          <a:xfrm>
            <a:off x="8894702" y="3079096"/>
            <a:ext cx="1906762" cy="519351"/>
          </a:xfrm>
          <a:prstGeom prst="roundRect">
            <a:avLst>
              <a:gd name="adj" fmla="val 50000"/>
            </a:avLst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成  本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5" name="圆角矩形 24"/>
          <p:cNvSpPr/>
          <p:nvPr/>
        </p:nvSpPr>
        <p:spPr>
          <a:xfrm>
            <a:off x="7316914" y="3926954"/>
            <a:ext cx="1860436" cy="519351"/>
          </a:xfrm>
          <a:prstGeom prst="roundRect">
            <a:avLst>
              <a:gd name="adj" fmla="val 50000"/>
            </a:avLst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质  量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6" name="圆角矩形 25"/>
          <p:cNvSpPr/>
          <p:nvPr/>
        </p:nvSpPr>
        <p:spPr>
          <a:xfrm>
            <a:off x="8985955" y="4635031"/>
            <a:ext cx="1616254" cy="519351"/>
          </a:xfrm>
          <a:prstGeom prst="roundRect">
            <a:avLst>
              <a:gd name="adj" fmla="val 50000"/>
            </a:avLst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服  务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777656" y="1616742"/>
            <a:ext cx="4752000" cy="369332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什么是端到端的流程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6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/>
          <p:cNvGrpSpPr/>
          <p:nvPr/>
        </p:nvGrpSpPr>
        <p:grpSpPr>
          <a:xfrm>
            <a:off x="7278832" y="2454133"/>
            <a:ext cx="4657867" cy="2884405"/>
            <a:chOff x="12855174" y="4697624"/>
            <a:chExt cx="9315733" cy="5768809"/>
          </a:xfrm>
        </p:grpSpPr>
        <p:sp>
          <p:nvSpPr>
            <p:cNvPr id="19" name="Shape 765"/>
            <p:cNvSpPr/>
            <p:nvPr/>
          </p:nvSpPr>
          <p:spPr>
            <a:xfrm>
              <a:off x="12994502" y="6304840"/>
              <a:ext cx="9176405" cy="4161593"/>
            </a:xfrm>
            <a:prstGeom prst="rect">
              <a:avLst/>
            </a:prstGeom>
            <a:ln w="3175">
              <a:miter lim="400000"/>
            </a:ln>
          </p:spPr>
          <p:txBody>
            <a:bodyPr lIns="25400" tIns="25400" rIns="25400" bIns="25400">
              <a:noAutofit/>
            </a:bodyPr>
            <a:lstStyle/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cs typeface="+mn-ea"/>
                  <a:sym typeface="+mn-lt"/>
                </a:rPr>
                <a:t>外部输入有哪些？谁输入？如何接受？</a:t>
              </a:r>
              <a:endParaRPr lang="zh-CN" altLang="en-US" sz="1600" dirty="0">
                <a:cs typeface="+mn-ea"/>
                <a:sym typeface="+mn-lt"/>
              </a:endParaRPr>
            </a:p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cs typeface="+mn-ea"/>
                  <a:sym typeface="+mn-lt"/>
                </a:rPr>
                <a:t>内部输入有哪些？谁输入？如何接受？</a:t>
              </a:r>
              <a:endParaRPr lang="zh-CN" altLang="en-US" sz="1600" dirty="0">
                <a:cs typeface="+mn-ea"/>
                <a:sym typeface="+mn-lt"/>
              </a:endParaRPr>
            </a:p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cs typeface="+mn-ea"/>
                  <a:sym typeface="+mn-lt"/>
                </a:rPr>
                <a:t>相关流程有哪些？</a:t>
              </a:r>
              <a:endParaRPr lang="en-US" altLang="zh-CN" sz="1600" dirty="0">
                <a:cs typeface="+mn-ea"/>
                <a:sym typeface="+mn-lt"/>
              </a:endParaRPr>
            </a:p>
            <a:p>
              <a:pPr defTabSz="914400">
                <a:lnSpc>
                  <a:spcPct val="200000"/>
                </a:lnSpc>
              </a:pPr>
              <a:r>
                <a:rPr lang="zh-CN" altLang="en-US" sz="1600" dirty="0">
                  <a:cs typeface="+mn-ea"/>
                  <a:sym typeface="+mn-lt"/>
                </a:rPr>
                <a:t>注：输入与流程开始不是一个概念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  <p:sp>
          <p:nvSpPr>
            <p:cNvPr id="20" name="Shape 766"/>
            <p:cNvSpPr txBox="1"/>
            <p:nvPr/>
          </p:nvSpPr>
          <p:spPr>
            <a:xfrm>
              <a:off x="12855174" y="4697624"/>
              <a:ext cx="9176405" cy="1465584"/>
            </a:xfrm>
            <a:prstGeom prst="rect">
              <a:avLst/>
            </a:prstGeom>
          </p:spPr>
          <p:txBody>
            <a:bodyPr/>
            <a:lstStyle>
              <a:lvl1pPr marL="0" marR="0" indent="0" algn="l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chemeClr val="bg1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1pPr>
              <a:lvl2pPr marL="0" marR="0" indent="228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2pPr>
              <a:lvl3pPr marL="0" marR="0" indent="457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3pPr>
              <a:lvl4pPr marL="0" marR="0" indent="685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4pPr>
              <a:lvl5pPr marL="0" marR="0" indent="9144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5pPr>
              <a:lvl6pPr marL="0" marR="0" indent="11430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6pPr>
              <a:lvl7pPr marL="0" marR="0" indent="13716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7pPr>
              <a:lvl8pPr marL="0" marR="0" indent="16002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8pPr>
              <a:lvl9pPr marL="0" marR="0" indent="1828800" algn="ctr" defTabSz="8255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1200" b="0" i="1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Playfair Display Black"/>
                  <a:ea typeface="Playfair Display Black"/>
                  <a:cs typeface="Playfair Display Black"/>
                  <a:sym typeface="Playfair Display Black"/>
                </a:defRPr>
              </a:lvl9pPr>
            </a:lstStyle>
            <a:p>
              <a:pPr defTabSz="1100455"/>
              <a:r>
                <a:rPr lang="en-US" sz="3000" i="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Title tex</a:t>
              </a:r>
              <a:r>
                <a:rPr lang="en-US" altLang="zh-CN" sz="3000" i="0" dirty="0">
                  <a:solidFill>
                    <a:schemeClr val="tx1"/>
                  </a:solidFill>
                  <a:latin typeface="+mn-lt"/>
                  <a:ea typeface="+mn-ea"/>
                  <a:cs typeface="+mn-ea"/>
                  <a:sym typeface="+mn-lt"/>
                </a:rPr>
                <a:t>t</a:t>
              </a:r>
              <a:endParaRPr lang="en-US" sz="3000" i="0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4" name="椭圆 23"/>
          <p:cNvSpPr/>
          <p:nvPr/>
        </p:nvSpPr>
        <p:spPr>
          <a:xfrm rot="3865237">
            <a:off x="9665044" y="1207188"/>
            <a:ext cx="2418088" cy="2493891"/>
          </a:xfrm>
          <a:prstGeom prst="ellipse">
            <a:avLst/>
          </a:prstGeom>
          <a:gradFill flip="none" rotWithShape="1">
            <a:gsLst>
              <a:gs pos="19000">
                <a:schemeClr val="bg1">
                  <a:alpha val="21000"/>
                </a:schemeClr>
              </a:gs>
              <a:gs pos="73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3900" y="219738"/>
            <a:ext cx="433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流程分析－输入分析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3900" y="1917700"/>
            <a:ext cx="4924425" cy="3389766"/>
          </a:xfrm>
          <a:prstGeom prst="rect">
            <a:avLst/>
          </a:prstGeom>
          <a:blipFill>
            <a:blip r:embed="rId1"/>
            <a:stretch>
              <a:fillRect l="-1671" r="-16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0" name="Group 17"/>
          <p:cNvGrpSpPr/>
          <p:nvPr/>
        </p:nvGrpSpPr>
        <p:grpSpPr>
          <a:xfrm>
            <a:off x="5267898" y="2337910"/>
            <a:ext cx="760854" cy="760854"/>
            <a:chOff x="-1924843" y="3228975"/>
            <a:chExt cx="1352550" cy="1352550"/>
          </a:xfrm>
        </p:grpSpPr>
        <p:sp>
          <p:nvSpPr>
            <p:cNvPr id="31" name="椭圆 30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Oval 19"/>
            <p:cNvSpPr/>
            <p:nvPr/>
          </p:nvSpPr>
          <p:spPr>
            <a:xfrm>
              <a:off x="-1577576" y="3571876"/>
              <a:ext cx="658013" cy="666751"/>
            </a:xfrm>
            <a:custGeom>
              <a:avLst/>
              <a:gdLst>
                <a:gd name="T0" fmla="*/ 3621 w 6468"/>
                <a:gd name="T1" fmla="*/ 3299 h 6564"/>
                <a:gd name="T2" fmla="*/ 4214 w 6468"/>
                <a:gd name="T3" fmla="*/ 4727 h 6564"/>
                <a:gd name="T4" fmla="*/ 6337 w 6468"/>
                <a:gd name="T5" fmla="*/ 4571 h 6564"/>
                <a:gd name="T6" fmla="*/ 5974 w 6468"/>
                <a:gd name="T7" fmla="*/ 3603 h 6564"/>
                <a:gd name="T8" fmla="*/ 6429 w 6468"/>
                <a:gd name="T9" fmla="*/ 3225 h 6564"/>
                <a:gd name="T10" fmla="*/ 6022 w 6468"/>
                <a:gd name="T11" fmla="*/ 2697 h 6564"/>
                <a:gd name="T12" fmla="*/ 5080 w 6468"/>
                <a:gd name="T13" fmla="*/ 2269 h 6564"/>
                <a:gd name="T14" fmla="*/ 5136 w 6468"/>
                <a:gd name="T15" fmla="*/ 1681 h 6564"/>
                <a:gd name="T16" fmla="*/ 4477 w 6468"/>
                <a:gd name="T17" fmla="*/ 1593 h 6564"/>
                <a:gd name="T18" fmla="*/ 3837 w 6468"/>
                <a:gd name="T19" fmla="*/ 1917 h 6564"/>
                <a:gd name="T20" fmla="*/ 3357 w 6468"/>
                <a:gd name="T21" fmla="*/ 2412 h 6564"/>
                <a:gd name="T22" fmla="*/ 3445 w 6468"/>
                <a:gd name="T23" fmla="*/ 2889 h 6564"/>
                <a:gd name="T24" fmla="*/ 5048 w 6468"/>
                <a:gd name="T25" fmla="*/ 3547 h 6564"/>
                <a:gd name="T26" fmla="*/ 2792 w 6468"/>
                <a:gd name="T27" fmla="*/ 4483 h 6564"/>
                <a:gd name="T28" fmla="*/ 2397 w 6468"/>
                <a:gd name="T29" fmla="*/ 3364 h 6564"/>
                <a:gd name="T30" fmla="*/ 1830 w 6468"/>
                <a:gd name="T31" fmla="*/ 3843 h 6564"/>
                <a:gd name="T32" fmla="*/ 1502 w 6468"/>
                <a:gd name="T33" fmla="*/ 4577 h 6564"/>
                <a:gd name="T34" fmla="*/ 1589 w 6468"/>
                <a:gd name="T35" fmla="*/ 5239 h 6564"/>
                <a:gd name="T36" fmla="*/ 2178 w 6468"/>
                <a:gd name="T37" fmla="*/ 5181 h 6564"/>
                <a:gd name="T38" fmla="*/ 2609 w 6468"/>
                <a:gd name="T39" fmla="*/ 6123 h 6564"/>
                <a:gd name="T40" fmla="*/ 3138 w 6468"/>
                <a:gd name="T41" fmla="*/ 6528 h 6564"/>
                <a:gd name="T42" fmla="*/ 3513 w 6468"/>
                <a:gd name="T43" fmla="*/ 6072 h 6564"/>
                <a:gd name="T44" fmla="*/ 4484 w 6468"/>
                <a:gd name="T45" fmla="*/ 6433 h 6564"/>
                <a:gd name="T46" fmla="*/ 5145 w 6468"/>
                <a:gd name="T47" fmla="*/ 6347 h 6564"/>
                <a:gd name="T48" fmla="*/ 5088 w 6468"/>
                <a:gd name="T49" fmla="*/ 5759 h 6564"/>
                <a:gd name="T50" fmla="*/ 6029 w 6468"/>
                <a:gd name="T51" fmla="*/ 5328 h 6564"/>
                <a:gd name="T52" fmla="*/ 6434 w 6468"/>
                <a:gd name="T53" fmla="*/ 4799 h 6564"/>
                <a:gd name="T54" fmla="*/ 370 w 6468"/>
                <a:gd name="T55" fmla="*/ 1975 h 6564"/>
                <a:gd name="T56" fmla="*/ 0 w 6468"/>
                <a:gd name="T57" fmla="*/ 1827 h 6564"/>
                <a:gd name="T58" fmla="*/ 148 w 6468"/>
                <a:gd name="T59" fmla="*/ 1436 h 6564"/>
                <a:gd name="T60" fmla="*/ 580 w 6468"/>
                <a:gd name="T61" fmla="*/ 947 h 6564"/>
                <a:gd name="T62" fmla="*/ 424 w 6468"/>
                <a:gd name="T63" fmla="*/ 583 h 6564"/>
                <a:gd name="T64" fmla="*/ 802 w 6468"/>
                <a:gd name="T65" fmla="*/ 412 h 6564"/>
                <a:gd name="T66" fmla="*/ 1454 w 6468"/>
                <a:gd name="T67" fmla="*/ 371 h 6564"/>
                <a:gd name="T68" fmla="*/ 1602 w 6468"/>
                <a:gd name="T69" fmla="*/ 0 h 6564"/>
                <a:gd name="T70" fmla="*/ 1993 w 6468"/>
                <a:gd name="T71" fmla="*/ 148 h 6564"/>
                <a:gd name="T72" fmla="*/ 2482 w 6468"/>
                <a:gd name="T73" fmla="*/ 580 h 6564"/>
                <a:gd name="T74" fmla="*/ 2848 w 6468"/>
                <a:gd name="T75" fmla="*/ 423 h 6564"/>
                <a:gd name="T76" fmla="*/ 3018 w 6468"/>
                <a:gd name="T77" fmla="*/ 801 h 6564"/>
                <a:gd name="T78" fmla="*/ 3060 w 6468"/>
                <a:gd name="T79" fmla="*/ 1453 h 6564"/>
                <a:gd name="T80" fmla="*/ 3430 w 6468"/>
                <a:gd name="T81" fmla="*/ 1601 h 6564"/>
                <a:gd name="T82" fmla="*/ 3282 w 6468"/>
                <a:gd name="T83" fmla="*/ 1992 h 6564"/>
                <a:gd name="T84" fmla="*/ 2850 w 6468"/>
                <a:gd name="T85" fmla="*/ 2481 h 6564"/>
                <a:gd name="T86" fmla="*/ 3008 w 6468"/>
                <a:gd name="T87" fmla="*/ 2847 h 6564"/>
                <a:gd name="T88" fmla="*/ 2629 w 6468"/>
                <a:gd name="T89" fmla="*/ 3017 h 6564"/>
                <a:gd name="T90" fmla="*/ 1977 w 6468"/>
                <a:gd name="T91" fmla="*/ 3059 h 6564"/>
                <a:gd name="T92" fmla="*/ 1829 w 6468"/>
                <a:gd name="T93" fmla="*/ 3429 h 6564"/>
                <a:gd name="T94" fmla="*/ 1438 w 6468"/>
                <a:gd name="T95" fmla="*/ 3281 h 6564"/>
                <a:gd name="T96" fmla="*/ 949 w 6468"/>
                <a:gd name="T97" fmla="*/ 2849 h 6564"/>
                <a:gd name="T98" fmla="*/ 584 w 6468"/>
                <a:gd name="T99" fmla="*/ 3007 h 6564"/>
                <a:gd name="T100" fmla="*/ 413 w 6468"/>
                <a:gd name="T101" fmla="*/ 2628 h 6564"/>
                <a:gd name="T102" fmla="*/ 370 w 6468"/>
                <a:gd name="T103" fmla="*/ 1975 h 6564"/>
                <a:gd name="T104" fmla="*/ 2173 w 6468"/>
                <a:gd name="T105" fmla="*/ 2177 h 6564"/>
                <a:gd name="T106" fmla="*/ 1257 w 6468"/>
                <a:gd name="T107" fmla="*/ 1251 h 6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468" h="6564">
                  <a:moveTo>
                    <a:pt x="3204" y="4309"/>
                  </a:moveTo>
                  <a:cubicBezTo>
                    <a:pt x="3040" y="3916"/>
                    <a:pt x="3228" y="3463"/>
                    <a:pt x="3621" y="3299"/>
                  </a:cubicBezTo>
                  <a:cubicBezTo>
                    <a:pt x="4014" y="3135"/>
                    <a:pt x="4468" y="3323"/>
                    <a:pt x="4632" y="3716"/>
                  </a:cubicBezTo>
                  <a:cubicBezTo>
                    <a:pt x="4796" y="4109"/>
                    <a:pt x="4608" y="4563"/>
                    <a:pt x="4214" y="4727"/>
                  </a:cubicBezTo>
                  <a:cubicBezTo>
                    <a:pt x="3821" y="4891"/>
                    <a:pt x="3368" y="4703"/>
                    <a:pt x="3204" y="4309"/>
                  </a:cubicBezTo>
                  <a:close/>
                  <a:moveTo>
                    <a:pt x="6337" y="4571"/>
                  </a:moveTo>
                  <a:lnTo>
                    <a:pt x="5974" y="4421"/>
                  </a:lnTo>
                  <a:cubicBezTo>
                    <a:pt x="6028" y="4156"/>
                    <a:pt x="6029" y="3877"/>
                    <a:pt x="5974" y="3603"/>
                  </a:cubicBezTo>
                  <a:lnTo>
                    <a:pt x="6336" y="3452"/>
                  </a:lnTo>
                  <a:cubicBezTo>
                    <a:pt x="6424" y="3416"/>
                    <a:pt x="6466" y="3315"/>
                    <a:pt x="6429" y="3225"/>
                  </a:cubicBezTo>
                  <a:lnTo>
                    <a:pt x="6249" y="2791"/>
                  </a:lnTo>
                  <a:cubicBezTo>
                    <a:pt x="6213" y="2703"/>
                    <a:pt x="6112" y="2660"/>
                    <a:pt x="6022" y="2697"/>
                  </a:cubicBezTo>
                  <a:lnTo>
                    <a:pt x="5660" y="2848"/>
                  </a:lnTo>
                  <a:cubicBezTo>
                    <a:pt x="5504" y="2615"/>
                    <a:pt x="5305" y="2419"/>
                    <a:pt x="5080" y="2269"/>
                  </a:cubicBezTo>
                  <a:lnTo>
                    <a:pt x="5229" y="1907"/>
                  </a:lnTo>
                  <a:cubicBezTo>
                    <a:pt x="5265" y="1819"/>
                    <a:pt x="5224" y="1717"/>
                    <a:pt x="5136" y="1681"/>
                  </a:cubicBezTo>
                  <a:lnTo>
                    <a:pt x="4702" y="1500"/>
                  </a:lnTo>
                  <a:cubicBezTo>
                    <a:pt x="4614" y="1464"/>
                    <a:pt x="4513" y="1505"/>
                    <a:pt x="4477" y="1593"/>
                  </a:cubicBezTo>
                  <a:lnTo>
                    <a:pt x="4328" y="1956"/>
                  </a:lnTo>
                  <a:cubicBezTo>
                    <a:pt x="4168" y="1924"/>
                    <a:pt x="4002" y="1911"/>
                    <a:pt x="3837" y="1917"/>
                  </a:cubicBezTo>
                  <a:cubicBezTo>
                    <a:pt x="3804" y="2165"/>
                    <a:pt x="3609" y="2361"/>
                    <a:pt x="3364" y="2397"/>
                  </a:cubicBezTo>
                  <a:cubicBezTo>
                    <a:pt x="3361" y="2403"/>
                    <a:pt x="3360" y="2407"/>
                    <a:pt x="3357" y="2412"/>
                  </a:cubicBezTo>
                  <a:cubicBezTo>
                    <a:pt x="3426" y="2507"/>
                    <a:pt x="3465" y="2621"/>
                    <a:pt x="3465" y="2743"/>
                  </a:cubicBezTo>
                  <a:cubicBezTo>
                    <a:pt x="3465" y="2793"/>
                    <a:pt x="3458" y="2841"/>
                    <a:pt x="3445" y="2889"/>
                  </a:cubicBezTo>
                  <a:cubicBezTo>
                    <a:pt x="3448" y="2888"/>
                    <a:pt x="3449" y="2887"/>
                    <a:pt x="3452" y="2887"/>
                  </a:cubicBezTo>
                  <a:cubicBezTo>
                    <a:pt x="4073" y="2628"/>
                    <a:pt x="4789" y="2924"/>
                    <a:pt x="5048" y="3547"/>
                  </a:cubicBezTo>
                  <a:cubicBezTo>
                    <a:pt x="5306" y="4168"/>
                    <a:pt x="5010" y="4884"/>
                    <a:pt x="4388" y="5143"/>
                  </a:cubicBezTo>
                  <a:cubicBezTo>
                    <a:pt x="3766" y="5401"/>
                    <a:pt x="3050" y="5105"/>
                    <a:pt x="2792" y="4483"/>
                  </a:cubicBezTo>
                  <a:cubicBezTo>
                    <a:pt x="2650" y="4140"/>
                    <a:pt x="2676" y="3771"/>
                    <a:pt x="2832" y="3464"/>
                  </a:cubicBezTo>
                  <a:cubicBezTo>
                    <a:pt x="2682" y="3491"/>
                    <a:pt x="2524" y="3459"/>
                    <a:pt x="2397" y="3364"/>
                  </a:cubicBezTo>
                  <a:cubicBezTo>
                    <a:pt x="2392" y="3367"/>
                    <a:pt x="2388" y="3368"/>
                    <a:pt x="2382" y="3369"/>
                  </a:cubicBezTo>
                  <a:cubicBezTo>
                    <a:pt x="2341" y="3637"/>
                    <a:pt x="2109" y="3843"/>
                    <a:pt x="1830" y="3843"/>
                  </a:cubicBezTo>
                  <a:cubicBezTo>
                    <a:pt x="1814" y="4035"/>
                    <a:pt x="1824" y="4231"/>
                    <a:pt x="1864" y="4427"/>
                  </a:cubicBezTo>
                  <a:lnTo>
                    <a:pt x="1502" y="4577"/>
                  </a:lnTo>
                  <a:cubicBezTo>
                    <a:pt x="1414" y="4613"/>
                    <a:pt x="1372" y="4715"/>
                    <a:pt x="1409" y="4804"/>
                  </a:cubicBezTo>
                  <a:lnTo>
                    <a:pt x="1589" y="5239"/>
                  </a:lnTo>
                  <a:cubicBezTo>
                    <a:pt x="1625" y="5327"/>
                    <a:pt x="1726" y="5369"/>
                    <a:pt x="1816" y="5332"/>
                  </a:cubicBezTo>
                  <a:lnTo>
                    <a:pt x="2178" y="5181"/>
                  </a:lnTo>
                  <a:cubicBezTo>
                    <a:pt x="2334" y="5415"/>
                    <a:pt x="2533" y="5611"/>
                    <a:pt x="2758" y="5760"/>
                  </a:cubicBezTo>
                  <a:lnTo>
                    <a:pt x="2609" y="6123"/>
                  </a:lnTo>
                  <a:cubicBezTo>
                    <a:pt x="2573" y="6211"/>
                    <a:pt x="2614" y="6312"/>
                    <a:pt x="2702" y="6348"/>
                  </a:cubicBezTo>
                  <a:lnTo>
                    <a:pt x="3138" y="6528"/>
                  </a:lnTo>
                  <a:cubicBezTo>
                    <a:pt x="3226" y="6564"/>
                    <a:pt x="3328" y="6523"/>
                    <a:pt x="3364" y="6435"/>
                  </a:cubicBezTo>
                  <a:lnTo>
                    <a:pt x="3513" y="6072"/>
                  </a:lnTo>
                  <a:cubicBezTo>
                    <a:pt x="3778" y="6125"/>
                    <a:pt x="4057" y="6127"/>
                    <a:pt x="4333" y="6072"/>
                  </a:cubicBezTo>
                  <a:lnTo>
                    <a:pt x="4484" y="6433"/>
                  </a:lnTo>
                  <a:cubicBezTo>
                    <a:pt x="4520" y="6521"/>
                    <a:pt x="4621" y="6564"/>
                    <a:pt x="4710" y="6527"/>
                  </a:cubicBezTo>
                  <a:lnTo>
                    <a:pt x="5145" y="6347"/>
                  </a:lnTo>
                  <a:cubicBezTo>
                    <a:pt x="5233" y="6311"/>
                    <a:pt x="5276" y="6209"/>
                    <a:pt x="5238" y="6120"/>
                  </a:cubicBezTo>
                  <a:lnTo>
                    <a:pt x="5088" y="5759"/>
                  </a:lnTo>
                  <a:cubicBezTo>
                    <a:pt x="5321" y="5603"/>
                    <a:pt x="5517" y="5404"/>
                    <a:pt x="5666" y="5179"/>
                  </a:cubicBezTo>
                  <a:lnTo>
                    <a:pt x="6029" y="5328"/>
                  </a:lnTo>
                  <a:cubicBezTo>
                    <a:pt x="6117" y="5364"/>
                    <a:pt x="6218" y="5323"/>
                    <a:pt x="6254" y="5235"/>
                  </a:cubicBezTo>
                  <a:lnTo>
                    <a:pt x="6434" y="4799"/>
                  </a:lnTo>
                  <a:cubicBezTo>
                    <a:pt x="6468" y="4708"/>
                    <a:pt x="6425" y="4608"/>
                    <a:pt x="6337" y="4571"/>
                  </a:cubicBezTo>
                  <a:close/>
                  <a:moveTo>
                    <a:pt x="370" y="1975"/>
                  </a:moveTo>
                  <a:lnTo>
                    <a:pt x="145" y="1973"/>
                  </a:lnTo>
                  <a:cubicBezTo>
                    <a:pt x="65" y="1973"/>
                    <a:pt x="0" y="1908"/>
                    <a:pt x="0" y="1827"/>
                  </a:cubicBezTo>
                  <a:lnTo>
                    <a:pt x="1" y="1581"/>
                  </a:lnTo>
                  <a:cubicBezTo>
                    <a:pt x="1" y="1501"/>
                    <a:pt x="66" y="1436"/>
                    <a:pt x="148" y="1436"/>
                  </a:cubicBezTo>
                  <a:lnTo>
                    <a:pt x="373" y="1437"/>
                  </a:lnTo>
                  <a:cubicBezTo>
                    <a:pt x="408" y="1264"/>
                    <a:pt x="477" y="1097"/>
                    <a:pt x="580" y="947"/>
                  </a:cubicBezTo>
                  <a:lnTo>
                    <a:pt x="422" y="788"/>
                  </a:lnTo>
                  <a:cubicBezTo>
                    <a:pt x="366" y="731"/>
                    <a:pt x="366" y="639"/>
                    <a:pt x="424" y="583"/>
                  </a:cubicBezTo>
                  <a:lnTo>
                    <a:pt x="597" y="411"/>
                  </a:lnTo>
                  <a:cubicBezTo>
                    <a:pt x="654" y="355"/>
                    <a:pt x="746" y="355"/>
                    <a:pt x="802" y="412"/>
                  </a:cubicBezTo>
                  <a:lnTo>
                    <a:pt x="961" y="572"/>
                  </a:lnTo>
                  <a:cubicBezTo>
                    <a:pt x="1113" y="471"/>
                    <a:pt x="1281" y="404"/>
                    <a:pt x="1454" y="371"/>
                  </a:cubicBezTo>
                  <a:lnTo>
                    <a:pt x="1456" y="145"/>
                  </a:lnTo>
                  <a:cubicBezTo>
                    <a:pt x="1456" y="65"/>
                    <a:pt x="1521" y="0"/>
                    <a:pt x="1602" y="0"/>
                  </a:cubicBezTo>
                  <a:lnTo>
                    <a:pt x="1848" y="1"/>
                  </a:lnTo>
                  <a:cubicBezTo>
                    <a:pt x="1928" y="1"/>
                    <a:pt x="1993" y="67"/>
                    <a:pt x="1993" y="148"/>
                  </a:cubicBezTo>
                  <a:lnTo>
                    <a:pt x="1992" y="373"/>
                  </a:lnTo>
                  <a:cubicBezTo>
                    <a:pt x="2165" y="408"/>
                    <a:pt x="2332" y="477"/>
                    <a:pt x="2482" y="580"/>
                  </a:cubicBezTo>
                  <a:lnTo>
                    <a:pt x="2642" y="421"/>
                  </a:lnTo>
                  <a:cubicBezTo>
                    <a:pt x="2700" y="365"/>
                    <a:pt x="2792" y="365"/>
                    <a:pt x="2848" y="423"/>
                  </a:cubicBezTo>
                  <a:lnTo>
                    <a:pt x="3020" y="596"/>
                  </a:lnTo>
                  <a:cubicBezTo>
                    <a:pt x="3076" y="653"/>
                    <a:pt x="3076" y="745"/>
                    <a:pt x="3018" y="801"/>
                  </a:cubicBezTo>
                  <a:lnTo>
                    <a:pt x="2858" y="960"/>
                  </a:lnTo>
                  <a:cubicBezTo>
                    <a:pt x="2960" y="1112"/>
                    <a:pt x="3026" y="1280"/>
                    <a:pt x="3060" y="1453"/>
                  </a:cubicBezTo>
                  <a:lnTo>
                    <a:pt x="3285" y="1455"/>
                  </a:lnTo>
                  <a:cubicBezTo>
                    <a:pt x="3365" y="1455"/>
                    <a:pt x="3430" y="1520"/>
                    <a:pt x="3430" y="1601"/>
                  </a:cubicBezTo>
                  <a:lnTo>
                    <a:pt x="3429" y="1847"/>
                  </a:lnTo>
                  <a:cubicBezTo>
                    <a:pt x="3429" y="1927"/>
                    <a:pt x="3364" y="1992"/>
                    <a:pt x="3282" y="1992"/>
                  </a:cubicBezTo>
                  <a:lnTo>
                    <a:pt x="3057" y="1991"/>
                  </a:lnTo>
                  <a:cubicBezTo>
                    <a:pt x="3022" y="2164"/>
                    <a:pt x="2953" y="2331"/>
                    <a:pt x="2850" y="2481"/>
                  </a:cubicBezTo>
                  <a:lnTo>
                    <a:pt x="3009" y="2641"/>
                  </a:lnTo>
                  <a:cubicBezTo>
                    <a:pt x="3065" y="2699"/>
                    <a:pt x="3065" y="2791"/>
                    <a:pt x="3008" y="2847"/>
                  </a:cubicBezTo>
                  <a:lnTo>
                    <a:pt x="2834" y="3019"/>
                  </a:lnTo>
                  <a:cubicBezTo>
                    <a:pt x="2777" y="3075"/>
                    <a:pt x="2685" y="3075"/>
                    <a:pt x="2629" y="3017"/>
                  </a:cubicBezTo>
                  <a:lnTo>
                    <a:pt x="2470" y="2857"/>
                  </a:lnTo>
                  <a:cubicBezTo>
                    <a:pt x="2318" y="2959"/>
                    <a:pt x="2150" y="3025"/>
                    <a:pt x="1977" y="3059"/>
                  </a:cubicBezTo>
                  <a:lnTo>
                    <a:pt x="1976" y="3284"/>
                  </a:lnTo>
                  <a:cubicBezTo>
                    <a:pt x="1976" y="3364"/>
                    <a:pt x="1910" y="3429"/>
                    <a:pt x="1829" y="3429"/>
                  </a:cubicBezTo>
                  <a:lnTo>
                    <a:pt x="1584" y="3428"/>
                  </a:lnTo>
                  <a:cubicBezTo>
                    <a:pt x="1504" y="3428"/>
                    <a:pt x="1438" y="3363"/>
                    <a:pt x="1438" y="3281"/>
                  </a:cubicBezTo>
                  <a:lnTo>
                    <a:pt x="1440" y="3056"/>
                  </a:lnTo>
                  <a:cubicBezTo>
                    <a:pt x="1266" y="3021"/>
                    <a:pt x="1100" y="2952"/>
                    <a:pt x="949" y="2849"/>
                  </a:cubicBezTo>
                  <a:lnTo>
                    <a:pt x="789" y="3008"/>
                  </a:lnTo>
                  <a:cubicBezTo>
                    <a:pt x="732" y="3064"/>
                    <a:pt x="640" y="3064"/>
                    <a:pt x="584" y="3007"/>
                  </a:cubicBezTo>
                  <a:lnTo>
                    <a:pt x="412" y="2833"/>
                  </a:lnTo>
                  <a:cubicBezTo>
                    <a:pt x="356" y="2776"/>
                    <a:pt x="356" y="2684"/>
                    <a:pt x="413" y="2628"/>
                  </a:cubicBezTo>
                  <a:lnTo>
                    <a:pt x="573" y="2469"/>
                  </a:lnTo>
                  <a:cubicBezTo>
                    <a:pt x="470" y="2316"/>
                    <a:pt x="404" y="2148"/>
                    <a:pt x="370" y="1975"/>
                  </a:cubicBezTo>
                  <a:close/>
                  <a:moveTo>
                    <a:pt x="1252" y="2172"/>
                  </a:moveTo>
                  <a:cubicBezTo>
                    <a:pt x="1505" y="2428"/>
                    <a:pt x="1917" y="2431"/>
                    <a:pt x="2173" y="2177"/>
                  </a:cubicBezTo>
                  <a:cubicBezTo>
                    <a:pt x="2429" y="1924"/>
                    <a:pt x="2432" y="1512"/>
                    <a:pt x="2178" y="1256"/>
                  </a:cubicBezTo>
                  <a:cubicBezTo>
                    <a:pt x="1925" y="1000"/>
                    <a:pt x="1513" y="997"/>
                    <a:pt x="1257" y="1251"/>
                  </a:cubicBezTo>
                  <a:cubicBezTo>
                    <a:pt x="1000" y="1504"/>
                    <a:pt x="998" y="1916"/>
                    <a:pt x="1252" y="2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91"/>
          <p:cNvSpPr/>
          <p:nvPr/>
        </p:nvSpPr>
        <p:spPr>
          <a:xfrm>
            <a:off x="519648" y="4836012"/>
            <a:ext cx="4994354" cy="1225317"/>
          </a:xfrm>
          <a:prstGeom prst="rect">
            <a:avLst/>
          </a:prstGeom>
          <a:noFill/>
          <a:ln w="3175">
            <a:noFill/>
            <a:miter lim="400000"/>
          </a:ln>
        </p:spPr>
        <p:txBody>
          <a:bodyPr lIns="25400" tIns="25400" rIns="25400" bIns="25400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外部输出有哪些？谁接收？如何接受？（内部顾客）</a:t>
            </a:r>
            <a:endParaRPr lang="zh-CN" altLang="en-US" sz="1600" dirty="0">
              <a:cs typeface="+mn-ea"/>
              <a:sym typeface="+mn-lt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内部输出有哪些？谁接收？如何接受？（外部顾客）</a:t>
            </a:r>
            <a:endParaRPr lang="zh-CN" altLang="en-US" sz="1600" dirty="0">
              <a:cs typeface="+mn-ea"/>
              <a:sym typeface="+mn-lt"/>
            </a:endParaRPr>
          </a:p>
          <a:p>
            <a:pPr algn="ctr"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相关流程有哪些？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9" name="Shape 791"/>
          <p:cNvSpPr/>
          <p:nvPr/>
        </p:nvSpPr>
        <p:spPr>
          <a:xfrm>
            <a:off x="1287859" y="2367045"/>
            <a:ext cx="3366723" cy="455428"/>
          </a:xfrm>
          <a:prstGeom prst="rect">
            <a:avLst/>
          </a:prstGeom>
          <a:noFill/>
          <a:ln w="3175">
            <a:noFill/>
            <a:miter lim="400000"/>
          </a:ln>
        </p:spPr>
        <p:txBody>
          <a:bodyPr lIns="25400" tIns="25400" rIns="25400" bIns="25400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注：输出与流程结束不是一个概念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3900" y="219738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流程分析－输入分析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25" name="Group 13"/>
          <p:cNvGrpSpPr/>
          <p:nvPr/>
        </p:nvGrpSpPr>
        <p:grpSpPr>
          <a:xfrm>
            <a:off x="2686663" y="1725182"/>
            <a:ext cx="569119" cy="569119"/>
            <a:chOff x="-1924843" y="3228975"/>
            <a:chExt cx="1352550" cy="1352550"/>
          </a:xfrm>
        </p:grpSpPr>
        <p:sp>
          <p:nvSpPr>
            <p:cNvPr id="26" name="椭圆 25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Oval 15"/>
            <p:cNvSpPr/>
            <p:nvPr/>
          </p:nvSpPr>
          <p:spPr>
            <a:xfrm>
              <a:off x="-1577576" y="3571876"/>
              <a:ext cx="658013" cy="666751"/>
            </a:xfrm>
            <a:custGeom>
              <a:avLst/>
              <a:gdLst>
                <a:gd name="T0" fmla="*/ 3621 w 6468"/>
                <a:gd name="T1" fmla="*/ 3299 h 6564"/>
                <a:gd name="T2" fmla="*/ 4214 w 6468"/>
                <a:gd name="T3" fmla="*/ 4727 h 6564"/>
                <a:gd name="T4" fmla="*/ 6337 w 6468"/>
                <a:gd name="T5" fmla="*/ 4571 h 6564"/>
                <a:gd name="T6" fmla="*/ 5974 w 6468"/>
                <a:gd name="T7" fmla="*/ 3603 h 6564"/>
                <a:gd name="T8" fmla="*/ 6429 w 6468"/>
                <a:gd name="T9" fmla="*/ 3225 h 6564"/>
                <a:gd name="T10" fmla="*/ 6022 w 6468"/>
                <a:gd name="T11" fmla="*/ 2697 h 6564"/>
                <a:gd name="T12" fmla="*/ 5080 w 6468"/>
                <a:gd name="T13" fmla="*/ 2269 h 6564"/>
                <a:gd name="T14" fmla="*/ 5136 w 6468"/>
                <a:gd name="T15" fmla="*/ 1681 h 6564"/>
                <a:gd name="T16" fmla="*/ 4477 w 6468"/>
                <a:gd name="T17" fmla="*/ 1593 h 6564"/>
                <a:gd name="T18" fmla="*/ 3837 w 6468"/>
                <a:gd name="T19" fmla="*/ 1917 h 6564"/>
                <a:gd name="T20" fmla="*/ 3357 w 6468"/>
                <a:gd name="T21" fmla="*/ 2412 h 6564"/>
                <a:gd name="T22" fmla="*/ 3445 w 6468"/>
                <a:gd name="T23" fmla="*/ 2889 h 6564"/>
                <a:gd name="T24" fmla="*/ 5048 w 6468"/>
                <a:gd name="T25" fmla="*/ 3547 h 6564"/>
                <a:gd name="T26" fmla="*/ 2792 w 6468"/>
                <a:gd name="T27" fmla="*/ 4483 h 6564"/>
                <a:gd name="T28" fmla="*/ 2397 w 6468"/>
                <a:gd name="T29" fmla="*/ 3364 h 6564"/>
                <a:gd name="T30" fmla="*/ 1830 w 6468"/>
                <a:gd name="T31" fmla="*/ 3843 h 6564"/>
                <a:gd name="T32" fmla="*/ 1502 w 6468"/>
                <a:gd name="T33" fmla="*/ 4577 h 6564"/>
                <a:gd name="T34" fmla="*/ 1589 w 6468"/>
                <a:gd name="T35" fmla="*/ 5239 h 6564"/>
                <a:gd name="T36" fmla="*/ 2178 w 6468"/>
                <a:gd name="T37" fmla="*/ 5181 h 6564"/>
                <a:gd name="T38" fmla="*/ 2609 w 6468"/>
                <a:gd name="T39" fmla="*/ 6123 h 6564"/>
                <a:gd name="T40" fmla="*/ 3138 w 6468"/>
                <a:gd name="T41" fmla="*/ 6528 h 6564"/>
                <a:gd name="T42" fmla="*/ 3513 w 6468"/>
                <a:gd name="T43" fmla="*/ 6072 h 6564"/>
                <a:gd name="T44" fmla="*/ 4484 w 6468"/>
                <a:gd name="T45" fmla="*/ 6433 h 6564"/>
                <a:gd name="T46" fmla="*/ 5145 w 6468"/>
                <a:gd name="T47" fmla="*/ 6347 h 6564"/>
                <a:gd name="T48" fmla="*/ 5088 w 6468"/>
                <a:gd name="T49" fmla="*/ 5759 h 6564"/>
                <a:gd name="T50" fmla="*/ 6029 w 6468"/>
                <a:gd name="T51" fmla="*/ 5328 h 6564"/>
                <a:gd name="T52" fmla="*/ 6434 w 6468"/>
                <a:gd name="T53" fmla="*/ 4799 h 6564"/>
                <a:gd name="T54" fmla="*/ 370 w 6468"/>
                <a:gd name="T55" fmla="*/ 1975 h 6564"/>
                <a:gd name="T56" fmla="*/ 0 w 6468"/>
                <a:gd name="T57" fmla="*/ 1827 h 6564"/>
                <a:gd name="T58" fmla="*/ 148 w 6468"/>
                <a:gd name="T59" fmla="*/ 1436 h 6564"/>
                <a:gd name="T60" fmla="*/ 580 w 6468"/>
                <a:gd name="T61" fmla="*/ 947 h 6564"/>
                <a:gd name="T62" fmla="*/ 424 w 6468"/>
                <a:gd name="T63" fmla="*/ 583 h 6564"/>
                <a:gd name="T64" fmla="*/ 802 w 6468"/>
                <a:gd name="T65" fmla="*/ 412 h 6564"/>
                <a:gd name="T66" fmla="*/ 1454 w 6468"/>
                <a:gd name="T67" fmla="*/ 371 h 6564"/>
                <a:gd name="T68" fmla="*/ 1602 w 6468"/>
                <a:gd name="T69" fmla="*/ 0 h 6564"/>
                <a:gd name="T70" fmla="*/ 1993 w 6468"/>
                <a:gd name="T71" fmla="*/ 148 h 6564"/>
                <a:gd name="T72" fmla="*/ 2482 w 6468"/>
                <a:gd name="T73" fmla="*/ 580 h 6564"/>
                <a:gd name="T74" fmla="*/ 2848 w 6468"/>
                <a:gd name="T75" fmla="*/ 423 h 6564"/>
                <a:gd name="T76" fmla="*/ 3018 w 6468"/>
                <a:gd name="T77" fmla="*/ 801 h 6564"/>
                <a:gd name="T78" fmla="*/ 3060 w 6468"/>
                <a:gd name="T79" fmla="*/ 1453 h 6564"/>
                <a:gd name="T80" fmla="*/ 3430 w 6468"/>
                <a:gd name="T81" fmla="*/ 1601 h 6564"/>
                <a:gd name="T82" fmla="*/ 3282 w 6468"/>
                <a:gd name="T83" fmla="*/ 1992 h 6564"/>
                <a:gd name="T84" fmla="*/ 2850 w 6468"/>
                <a:gd name="T85" fmla="*/ 2481 h 6564"/>
                <a:gd name="T86" fmla="*/ 3008 w 6468"/>
                <a:gd name="T87" fmla="*/ 2847 h 6564"/>
                <a:gd name="T88" fmla="*/ 2629 w 6468"/>
                <a:gd name="T89" fmla="*/ 3017 h 6564"/>
                <a:gd name="T90" fmla="*/ 1977 w 6468"/>
                <a:gd name="T91" fmla="*/ 3059 h 6564"/>
                <a:gd name="T92" fmla="*/ 1829 w 6468"/>
                <a:gd name="T93" fmla="*/ 3429 h 6564"/>
                <a:gd name="T94" fmla="*/ 1438 w 6468"/>
                <a:gd name="T95" fmla="*/ 3281 h 6564"/>
                <a:gd name="T96" fmla="*/ 949 w 6468"/>
                <a:gd name="T97" fmla="*/ 2849 h 6564"/>
                <a:gd name="T98" fmla="*/ 584 w 6468"/>
                <a:gd name="T99" fmla="*/ 3007 h 6564"/>
                <a:gd name="T100" fmla="*/ 413 w 6468"/>
                <a:gd name="T101" fmla="*/ 2628 h 6564"/>
                <a:gd name="T102" fmla="*/ 370 w 6468"/>
                <a:gd name="T103" fmla="*/ 1975 h 6564"/>
                <a:gd name="T104" fmla="*/ 2173 w 6468"/>
                <a:gd name="T105" fmla="*/ 2177 h 6564"/>
                <a:gd name="T106" fmla="*/ 1257 w 6468"/>
                <a:gd name="T107" fmla="*/ 1251 h 6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468" h="6564">
                  <a:moveTo>
                    <a:pt x="3204" y="4309"/>
                  </a:moveTo>
                  <a:cubicBezTo>
                    <a:pt x="3040" y="3916"/>
                    <a:pt x="3228" y="3463"/>
                    <a:pt x="3621" y="3299"/>
                  </a:cubicBezTo>
                  <a:cubicBezTo>
                    <a:pt x="4014" y="3135"/>
                    <a:pt x="4468" y="3323"/>
                    <a:pt x="4632" y="3716"/>
                  </a:cubicBezTo>
                  <a:cubicBezTo>
                    <a:pt x="4796" y="4109"/>
                    <a:pt x="4608" y="4563"/>
                    <a:pt x="4214" y="4727"/>
                  </a:cubicBezTo>
                  <a:cubicBezTo>
                    <a:pt x="3821" y="4891"/>
                    <a:pt x="3368" y="4703"/>
                    <a:pt x="3204" y="4309"/>
                  </a:cubicBezTo>
                  <a:close/>
                  <a:moveTo>
                    <a:pt x="6337" y="4571"/>
                  </a:moveTo>
                  <a:lnTo>
                    <a:pt x="5974" y="4421"/>
                  </a:lnTo>
                  <a:cubicBezTo>
                    <a:pt x="6028" y="4156"/>
                    <a:pt x="6029" y="3877"/>
                    <a:pt x="5974" y="3603"/>
                  </a:cubicBezTo>
                  <a:lnTo>
                    <a:pt x="6336" y="3452"/>
                  </a:lnTo>
                  <a:cubicBezTo>
                    <a:pt x="6424" y="3416"/>
                    <a:pt x="6466" y="3315"/>
                    <a:pt x="6429" y="3225"/>
                  </a:cubicBezTo>
                  <a:lnTo>
                    <a:pt x="6249" y="2791"/>
                  </a:lnTo>
                  <a:cubicBezTo>
                    <a:pt x="6213" y="2703"/>
                    <a:pt x="6112" y="2660"/>
                    <a:pt x="6022" y="2697"/>
                  </a:cubicBezTo>
                  <a:lnTo>
                    <a:pt x="5660" y="2848"/>
                  </a:lnTo>
                  <a:cubicBezTo>
                    <a:pt x="5504" y="2615"/>
                    <a:pt x="5305" y="2419"/>
                    <a:pt x="5080" y="2269"/>
                  </a:cubicBezTo>
                  <a:lnTo>
                    <a:pt x="5229" y="1907"/>
                  </a:lnTo>
                  <a:cubicBezTo>
                    <a:pt x="5265" y="1819"/>
                    <a:pt x="5224" y="1717"/>
                    <a:pt x="5136" y="1681"/>
                  </a:cubicBezTo>
                  <a:lnTo>
                    <a:pt x="4702" y="1500"/>
                  </a:lnTo>
                  <a:cubicBezTo>
                    <a:pt x="4614" y="1464"/>
                    <a:pt x="4513" y="1505"/>
                    <a:pt x="4477" y="1593"/>
                  </a:cubicBezTo>
                  <a:lnTo>
                    <a:pt x="4328" y="1956"/>
                  </a:lnTo>
                  <a:cubicBezTo>
                    <a:pt x="4168" y="1924"/>
                    <a:pt x="4002" y="1911"/>
                    <a:pt x="3837" y="1917"/>
                  </a:cubicBezTo>
                  <a:cubicBezTo>
                    <a:pt x="3804" y="2165"/>
                    <a:pt x="3609" y="2361"/>
                    <a:pt x="3364" y="2397"/>
                  </a:cubicBezTo>
                  <a:cubicBezTo>
                    <a:pt x="3361" y="2403"/>
                    <a:pt x="3360" y="2407"/>
                    <a:pt x="3357" y="2412"/>
                  </a:cubicBezTo>
                  <a:cubicBezTo>
                    <a:pt x="3426" y="2507"/>
                    <a:pt x="3465" y="2621"/>
                    <a:pt x="3465" y="2743"/>
                  </a:cubicBezTo>
                  <a:cubicBezTo>
                    <a:pt x="3465" y="2793"/>
                    <a:pt x="3458" y="2841"/>
                    <a:pt x="3445" y="2889"/>
                  </a:cubicBezTo>
                  <a:cubicBezTo>
                    <a:pt x="3448" y="2888"/>
                    <a:pt x="3449" y="2887"/>
                    <a:pt x="3452" y="2887"/>
                  </a:cubicBezTo>
                  <a:cubicBezTo>
                    <a:pt x="4073" y="2628"/>
                    <a:pt x="4789" y="2924"/>
                    <a:pt x="5048" y="3547"/>
                  </a:cubicBezTo>
                  <a:cubicBezTo>
                    <a:pt x="5306" y="4168"/>
                    <a:pt x="5010" y="4884"/>
                    <a:pt x="4388" y="5143"/>
                  </a:cubicBezTo>
                  <a:cubicBezTo>
                    <a:pt x="3766" y="5401"/>
                    <a:pt x="3050" y="5105"/>
                    <a:pt x="2792" y="4483"/>
                  </a:cubicBezTo>
                  <a:cubicBezTo>
                    <a:pt x="2650" y="4140"/>
                    <a:pt x="2676" y="3771"/>
                    <a:pt x="2832" y="3464"/>
                  </a:cubicBezTo>
                  <a:cubicBezTo>
                    <a:pt x="2682" y="3491"/>
                    <a:pt x="2524" y="3459"/>
                    <a:pt x="2397" y="3364"/>
                  </a:cubicBezTo>
                  <a:cubicBezTo>
                    <a:pt x="2392" y="3367"/>
                    <a:pt x="2388" y="3368"/>
                    <a:pt x="2382" y="3369"/>
                  </a:cubicBezTo>
                  <a:cubicBezTo>
                    <a:pt x="2341" y="3637"/>
                    <a:pt x="2109" y="3843"/>
                    <a:pt x="1830" y="3843"/>
                  </a:cubicBezTo>
                  <a:cubicBezTo>
                    <a:pt x="1814" y="4035"/>
                    <a:pt x="1824" y="4231"/>
                    <a:pt x="1864" y="4427"/>
                  </a:cubicBezTo>
                  <a:lnTo>
                    <a:pt x="1502" y="4577"/>
                  </a:lnTo>
                  <a:cubicBezTo>
                    <a:pt x="1414" y="4613"/>
                    <a:pt x="1372" y="4715"/>
                    <a:pt x="1409" y="4804"/>
                  </a:cubicBezTo>
                  <a:lnTo>
                    <a:pt x="1589" y="5239"/>
                  </a:lnTo>
                  <a:cubicBezTo>
                    <a:pt x="1625" y="5327"/>
                    <a:pt x="1726" y="5369"/>
                    <a:pt x="1816" y="5332"/>
                  </a:cubicBezTo>
                  <a:lnTo>
                    <a:pt x="2178" y="5181"/>
                  </a:lnTo>
                  <a:cubicBezTo>
                    <a:pt x="2334" y="5415"/>
                    <a:pt x="2533" y="5611"/>
                    <a:pt x="2758" y="5760"/>
                  </a:cubicBezTo>
                  <a:lnTo>
                    <a:pt x="2609" y="6123"/>
                  </a:lnTo>
                  <a:cubicBezTo>
                    <a:pt x="2573" y="6211"/>
                    <a:pt x="2614" y="6312"/>
                    <a:pt x="2702" y="6348"/>
                  </a:cubicBezTo>
                  <a:lnTo>
                    <a:pt x="3138" y="6528"/>
                  </a:lnTo>
                  <a:cubicBezTo>
                    <a:pt x="3226" y="6564"/>
                    <a:pt x="3328" y="6523"/>
                    <a:pt x="3364" y="6435"/>
                  </a:cubicBezTo>
                  <a:lnTo>
                    <a:pt x="3513" y="6072"/>
                  </a:lnTo>
                  <a:cubicBezTo>
                    <a:pt x="3778" y="6125"/>
                    <a:pt x="4057" y="6127"/>
                    <a:pt x="4333" y="6072"/>
                  </a:cubicBezTo>
                  <a:lnTo>
                    <a:pt x="4484" y="6433"/>
                  </a:lnTo>
                  <a:cubicBezTo>
                    <a:pt x="4520" y="6521"/>
                    <a:pt x="4621" y="6564"/>
                    <a:pt x="4710" y="6527"/>
                  </a:cubicBezTo>
                  <a:lnTo>
                    <a:pt x="5145" y="6347"/>
                  </a:lnTo>
                  <a:cubicBezTo>
                    <a:pt x="5233" y="6311"/>
                    <a:pt x="5276" y="6209"/>
                    <a:pt x="5238" y="6120"/>
                  </a:cubicBezTo>
                  <a:lnTo>
                    <a:pt x="5088" y="5759"/>
                  </a:lnTo>
                  <a:cubicBezTo>
                    <a:pt x="5321" y="5603"/>
                    <a:pt x="5517" y="5404"/>
                    <a:pt x="5666" y="5179"/>
                  </a:cubicBezTo>
                  <a:lnTo>
                    <a:pt x="6029" y="5328"/>
                  </a:lnTo>
                  <a:cubicBezTo>
                    <a:pt x="6117" y="5364"/>
                    <a:pt x="6218" y="5323"/>
                    <a:pt x="6254" y="5235"/>
                  </a:cubicBezTo>
                  <a:lnTo>
                    <a:pt x="6434" y="4799"/>
                  </a:lnTo>
                  <a:cubicBezTo>
                    <a:pt x="6468" y="4708"/>
                    <a:pt x="6425" y="4608"/>
                    <a:pt x="6337" y="4571"/>
                  </a:cubicBezTo>
                  <a:close/>
                  <a:moveTo>
                    <a:pt x="370" y="1975"/>
                  </a:moveTo>
                  <a:lnTo>
                    <a:pt x="145" y="1973"/>
                  </a:lnTo>
                  <a:cubicBezTo>
                    <a:pt x="65" y="1973"/>
                    <a:pt x="0" y="1908"/>
                    <a:pt x="0" y="1827"/>
                  </a:cubicBezTo>
                  <a:lnTo>
                    <a:pt x="1" y="1581"/>
                  </a:lnTo>
                  <a:cubicBezTo>
                    <a:pt x="1" y="1501"/>
                    <a:pt x="66" y="1436"/>
                    <a:pt x="148" y="1436"/>
                  </a:cubicBezTo>
                  <a:lnTo>
                    <a:pt x="373" y="1437"/>
                  </a:lnTo>
                  <a:cubicBezTo>
                    <a:pt x="408" y="1264"/>
                    <a:pt x="477" y="1097"/>
                    <a:pt x="580" y="947"/>
                  </a:cubicBezTo>
                  <a:lnTo>
                    <a:pt x="422" y="788"/>
                  </a:lnTo>
                  <a:cubicBezTo>
                    <a:pt x="366" y="731"/>
                    <a:pt x="366" y="639"/>
                    <a:pt x="424" y="583"/>
                  </a:cubicBezTo>
                  <a:lnTo>
                    <a:pt x="597" y="411"/>
                  </a:lnTo>
                  <a:cubicBezTo>
                    <a:pt x="654" y="355"/>
                    <a:pt x="746" y="355"/>
                    <a:pt x="802" y="412"/>
                  </a:cubicBezTo>
                  <a:lnTo>
                    <a:pt x="961" y="572"/>
                  </a:lnTo>
                  <a:cubicBezTo>
                    <a:pt x="1113" y="471"/>
                    <a:pt x="1281" y="404"/>
                    <a:pt x="1454" y="371"/>
                  </a:cubicBezTo>
                  <a:lnTo>
                    <a:pt x="1456" y="145"/>
                  </a:lnTo>
                  <a:cubicBezTo>
                    <a:pt x="1456" y="65"/>
                    <a:pt x="1521" y="0"/>
                    <a:pt x="1602" y="0"/>
                  </a:cubicBezTo>
                  <a:lnTo>
                    <a:pt x="1848" y="1"/>
                  </a:lnTo>
                  <a:cubicBezTo>
                    <a:pt x="1928" y="1"/>
                    <a:pt x="1993" y="67"/>
                    <a:pt x="1993" y="148"/>
                  </a:cubicBezTo>
                  <a:lnTo>
                    <a:pt x="1992" y="373"/>
                  </a:lnTo>
                  <a:cubicBezTo>
                    <a:pt x="2165" y="408"/>
                    <a:pt x="2332" y="477"/>
                    <a:pt x="2482" y="580"/>
                  </a:cubicBezTo>
                  <a:lnTo>
                    <a:pt x="2642" y="421"/>
                  </a:lnTo>
                  <a:cubicBezTo>
                    <a:pt x="2700" y="365"/>
                    <a:pt x="2792" y="365"/>
                    <a:pt x="2848" y="423"/>
                  </a:cubicBezTo>
                  <a:lnTo>
                    <a:pt x="3020" y="596"/>
                  </a:lnTo>
                  <a:cubicBezTo>
                    <a:pt x="3076" y="653"/>
                    <a:pt x="3076" y="745"/>
                    <a:pt x="3018" y="801"/>
                  </a:cubicBezTo>
                  <a:lnTo>
                    <a:pt x="2858" y="960"/>
                  </a:lnTo>
                  <a:cubicBezTo>
                    <a:pt x="2960" y="1112"/>
                    <a:pt x="3026" y="1280"/>
                    <a:pt x="3060" y="1453"/>
                  </a:cubicBezTo>
                  <a:lnTo>
                    <a:pt x="3285" y="1455"/>
                  </a:lnTo>
                  <a:cubicBezTo>
                    <a:pt x="3365" y="1455"/>
                    <a:pt x="3430" y="1520"/>
                    <a:pt x="3430" y="1601"/>
                  </a:cubicBezTo>
                  <a:lnTo>
                    <a:pt x="3429" y="1847"/>
                  </a:lnTo>
                  <a:cubicBezTo>
                    <a:pt x="3429" y="1927"/>
                    <a:pt x="3364" y="1992"/>
                    <a:pt x="3282" y="1992"/>
                  </a:cubicBezTo>
                  <a:lnTo>
                    <a:pt x="3057" y="1991"/>
                  </a:lnTo>
                  <a:cubicBezTo>
                    <a:pt x="3022" y="2164"/>
                    <a:pt x="2953" y="2331"/>
                    <a:pt x="2850" y="2481"/>
                  </a:cubicBezTo>
                  <a:lnTo>
                    <a:pt x="3009" y="2641"/>
                  </a:lnTo>
                  <a:cubicBezTo>
                    <a:pt x="3065" y="2699"/>
                    <a:pt x="3065" y="2791"/>
                    <a:pt x="3008" y="2847"/>
                  </a:cubicBezTo>
                  <a:lnTo>
                    <a:pt x="2834" y="3019"/>
                  </a:lnTo>
                  <a:cubicBezTo>
                    <a:pt x="2777" y="3075"/>
                    <a:pt x="2685" y="3075"/>
                    <a:pt x="2629" y="3017"/>
                  </a:cubicBezTo>
                  <a:lnTo>
                    <a:pt x="2470" y="2857"/>
                  </a:lnTo>
                  <a:cubicBezTo>
                    <a:pt x="2318" y="2959"/>
                    <a:pt x="2150" y="3025"/>
                    <a:pt x="1977" y="3059"/>
                  </a:cubicBezTo>
                  <a:lnTo>
                    <a:pt x="1976" y="3284"/>
                  </a:lnTo>
                  <a:cubicBezTo>
                    <a:pt x="1976" y="3364"/>
                    <a:pt x="1910" y="3429"/>
                    <a:pt x="1829" y="3429"/>
                  </a:cubicBezTo>
                  <a:lnTo>
                    <a:pt x="1584" y="3428"/>
                  </a:lnTo>
                  <a:cubicBezTo>
                    <a:pt x="1504" y="3428"/>
                    <a:pt x="1438" y="3363"/>
                    <a:pt x="1438" y="3281"/>
                  </a:cubicBezTo>
                  <a:lnTo>
                    <a:pt x="1440" y="3056"/>
                  </a:lnTo>
                  <a:cubicBezTo>
                    <a:pt x="1266" y="3021"/>
                    <a:pt x="1100" y="2952"/>
                    <a:pt x="949" y="2849"/>
                  </a:cubicBezTo>
                  <a:lnTo>
                    <a:pt x="789" y="3008"/>
                  </a:lnTo>
                  <a:cubicBezTo>
                    <a:pt x="732" y="3064"/>
                    <a:pt x="640" y="3064"/>
                    <a:pt x="584" y="3007"/>
                  </a:cubicBezTo>
                  <a:lnTo>
                    <a:pt x="412" y="2833"/>
                  </a:lnTo>
                  <a:cubicBezTo>
                    <a:pt x="356" y="2776"/>
                    <a:pt x="356" y="2684"/>
                    <a:pt x="413" y="2628"/>
                  </a:cubicBezTo>
                  <a:lnTo>
                    <a:pt x="573" y="2469"/>
                  </a:lnTo>
                  <a:cubicBezTo>
                    <a:pt x="470" y="2316"/>
                    <a:pt x="404" y="2148"/>
                    <a:pt x="370" y="1975"/>
                  </a:cubicBezTo>
                  <a:close/>
                  <a:moveTo>
                    <a:pt x="1252" y="2172"/>
                  </a:moveTo>
                  <a:cubicBezTo>
                    <a:pt x="1505" y="2428"/>
                    <a:pt x="1917" y="2431"/>
                    <a:pt x="2173" y="2177"/>
                  </a:cubicBezTo>
                  <a:cubicBezTo>
                    <a:pt x="2429" y="1924"/>
                    <a:pt x="2432" y="1512"/>
                    <a:pt x="2178" y="1256"/>
                  </a:cubicBezTo>
                  <a:cubicBezTo>
                    <a:pt x="1925" y="1000"/>
                    <a:pt x="1513" y="997"/>
                    <a:pt x="1257" y="1251"/>
                  </a:cubicBezTo>
                  <a:cubicBezTo>
                    <a:pt x="1000" y="1504"/>
                    <a:pt x="998" y="1916"/>
                    <a:pt x="1252" y="2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1" name="Group 34"/>
          <p:cNvGrpSpPr/>
          <p:nvPr/>
        </p:nvGrpSpPr>
        <p:grpSpPr>
          <a:xfrm>
            <a:off x="2591990" y="4096441"/>
            <a:ext cx="569119" cy="569119"/>
            <a:chOff x="-1924843" y="3228975"/>
            <a:chExt cx="1352550" cy="1352550"/>
          </a:xfrm>
        </p:grpSpPr>
        <p:sp>
          <p:nvSpPr>
            <p:cNvPr id="32" name="椭圆 31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Oval 36"/>
            <p:cNvSpPr/>
            <p:nvPr/>
          </p:nvSpPr>
          <p:spPr>
            <a:xfrm>
              <a:off x="-1581945" y="3639126"/>
              <a:ext cx="666751" cy="532249"/>
            </a:xfrm>
            <a:custGeom>
              <a:avLst/>
              <a:gdLst>
                <a:gd name="connsiteX0" fmla="*/ 208357 w 539466"/>
                <a:gd name="connsiteY0" fmla="*/ 395115 h 430641"/>
                <a:gd name="connsiteX1" fmla="*/ 203511 w 539466"/>
                <a:gd name="connsiteY1" fmla="*/ 422567 h 430641"/>
                <a:gd name="connsiteX2" fmla="*/ 331109 w 539466"/>
                <a:gd name="connsiteY2" fmla="*/ 422567 h 430641"/>
                <a:gd name="connsiteX3" fmla="*/ 318188 w 539466"/>
                <a:gd name="connsiteY3" fmla="*/ 395115 h 430641"/>
                <a:gd name="connsiteX4" fmla="*/ 30688 w 539466"/>
                <a:gd name="connsiteY4" fmla="*/ 354745 h 430641"/>
                <a:gd name="connsiteX5" fmla="*/ 22612 w 539466"/>
                <a:gd name="connsiteY5" fmla="*/ 385427 h 430641"/>
                <a:gd name="connsiteX6" fmla="*/ 518469 w 539466"/>
                <a:gd name="connsiteY6" fmla="*/ 385427 h 430641"/>
                <a:gd name="connsiteX7" fmla="*/ 508778 w 539466"/>
                <a:gd name="connsiteY7" fmla="*/ 354745 h 430641"/>
                <a:gd name="connsiteX8" fmla="*/ 22612 w 539466"/>
                <a:gd name="connsiteY8" fmla="*/ 340212 h 430641"/>
                <a:gd name="connsiteX9" fmla="*/ 515239 w 539466"/>
                <a:gd name="connsiteY9" fmla="*/ 340212 h 430641"/>
                <a:gd name="connsiteX10" fmla="*/ 528160 w 539466"/>
                <a:gd name="connsiteY10" fmla="*/ 349901 h 430641"/>
                <a:gd name="connsiteX11" fmla="*/ 537851 w 539466"/>
                <a:gd name="connsiteY11" fmla="*/ 388656 h 430641"/>
                <a:gd name="connsiteX12" fmla="*/ 539466 w 539466"/>
                <a:gd name="connsiteY12" fmla="*/ 393501 h 430641"/>
                <a:gd name="connsiteX13" fmla="*/ 539466 w 539466"/>
                <a:gd name="connsiteY13" fmla="*/ 417723 h 430641"/>
                <a:gd name="connsiteX14" fmla="*/ 526545 w 539466"/>
                <a:gd name="connsiteY14" fmla="*/ 430641 h 430641"/>
                <a:gd name="connsiteX15" fmla="*/ 12921 w 539466"/>
                <a:gd name="connsiteY15" fmla="*/ 430641 h 430641"/>
                <a:gd name="connsiteX16" fmla="*/ 0 w 539466"/>
                <a:gd name="connsiteY16" fmla="*/ 417723 h 430641"/>
                <a:gd name="connsiteX17" fmla="*/ 0 w 539466"/>
                <a:gd name="connsiteY17" fmla="*/ 393501 h 430641"/>
                <a:gd name="connsiteX18" fmla="*/ 1615 w 539466"/>
                <a:gd name="connsiteY18" fmla="*/ 388656 h 430641"/>
                <a:gd name="connsiteX19" fmla="*/ 9691 w 539466"/>
                <a:gd name="connsiteY19" fmla="*/ 349901 h 430641"/>
                <a:gd name="connsiteX20" fmla="*/ 22612 w 539466"/>
                <a:gd name="connsiteY20" fmla="*/ 340212 h 430641"/>
                <a:gd name="connsiteX21" fmla="*/ 339174 w 539466"/>
                <a:gd name="connsiteY21" fmla="*/ 171013 h 430641"/>
                <a:gd name="connsiteX22" fmla="*/ 340789 w 539466"/>
                <a:gd name="connsiteY22" fmla="*/ 171013 h 430641"/>
                <a:gd name="connsiteX23" fmla="*/ 416685 w 539466"/>
                <a:gd name="connsiteY23" fmla="*/ 191945 h 430641"/>
                <a:gd name="connsiteX24" fmla="*/ 418299 w 539466"/>
                <a:gd name="connsiteY24" fmla="*/ 191945 h 430641"/>
                <a:gd name="connsiteX25" fmla="*/ 418299 w 539466"/>
                <a:gd name="connsiteY25" fmla="*/ 193556 h 430641"/>
                <a:gd name="connsiteX26" fmla="*/ 418299 w 539466"/>
                <a:gd name="connsiteY26" fmla="*/ 195166 h 430641"/>
                <a:gd name="connsiteX27" fmla="*/ 389233 w 539466"/>
                <a:gd name="connsiteY27" fmla="*/ 204827 h 430641"/>
                <a:gd name="connsiteX28" fmla="*/ 429603 w 539466"/>
                <a:gd name="connsiteY28" fmla="*/ 245081 h 430641"/>
                <a:gd name="connsiteX29" fmla="*/ 429603 w 539466"/>
                <a:gd name="connsiteY29" fmla="*/ 246691 h 430641"/>
                <a:gd name="connsiteX30" fmla="*/ 416685 w 539466"/>
                <a:gd name="connsiteY30" fmla="*/ 261183 h 430641"/>
                <a:gd name="connsiteX31" fmla="*/ 413455 w 539466"/>
                <a:gd name="connsiteY31" fmla="*/ 261183 h 430641"/>
                <a:gd name="connsiteX32" fmla="*/ 373085 w 539466"/>
                <a:gd name="connsiteY32" fmla="*/ 220929 h 430641"/>
                <a:gd name="connsiteX33" fmla="*/ 368240 w 539466"/>
                <a:gd name="connsiteY33" fmla="*/ 254742 h 430641"/>
                <a:gd name="connsiteX34" fmla="*/ 366626 w 539466"/>
                <a:gd name="connsiteY34" fmla="*/ 254742 h 430641"/>
                <a:gd name="connsiteX35" fmla="*/ 365011 w 539466"/>
                <a:gd name="connsiteY35" fmla="*/ 253132 h 430641"/>
                <a:gd name="connsiteX36" fmla="*/ 339174 w 539466"/>
                <a:gd name="connsiteY36" fmla="*/ 172623 h 430641"/>
                <a:gd name="connsiteX37" fmla="*/ 339174 w 539466"/>
                <a:gd name="connsiteY37" fmla="*/ 171013 h 430641"/>
                <a:gd name="connsiteX38" fmla="*/ 50166 w 539466"/>
                <a:gd name="connsiteY38" fmla="*/ 40313 h 430641"/>
                <a:gd name="connsiteX39" fmla="*/ 50166 w 539466"/>
                <a:gd name="connsiteY39" fmla="*/ 293479 h 430641"/>
                <a:gd name="connsiteX40" fmla="*/ 491114 w 539466"/>
                <a:gd name="connsiteY40" fmla="*/ 293479 h 430641"/>
                <a:gd name="connsiteX41" fmla="*/ 491114 w 539466"/>
                <a:gd name="connsiteY41" fmla="*/ 40313 h 430641"/>
                <a:gd name="connsiteX42" fmla="*/ 30783 w 539466"/>
                <a:gd name="connsiteY42" fmla="*/ 0 h 430641"/>
                <a:gd name="connsiteX43" fmla="*/ 510497 w 539466"/>
                <a:gd name="connsiteY43" fmla="*/ 0 h 430641"/>
                <a:gd name="connsiteX44" fmla="*/ 529879 w 539466"/>
                <a:gd name="connsiteY44" fmla="*/ 20963 h 430641"/>
                <a:gd name="connsiteX45" fmla="*/ 529879 w 539466"/>
                <a:gd name="connsiteY45" fmla="*/ 312829 h 430641"/>
                <a:gd name="connsiteX46" fmla="*/ 510497 w 539466"/>
                <a:gd name="connsiteY46" fmla="*/ 332179 h 430641"/>
                <a:gd name="connsiteX47" fmla="*/ 30783 w 539466"/>
                <a:gd name="connsiteY47" fmla="*/ 332179 h 430641"/>
                <a:gd name="connsiteX48" fmla="*/ 11401 w 539466"/>
                <a:gd name="connsiteY48" fmla="*/ 312829 h 430641"/>
                <a:gd name="connsiteX49" fmla="*/ 11401 w 539466"/>
                <a:gd name="connsiteY49" fmla="*/ 20963 h 430641"/>
                <a:gd name="connsiteX50" fmla="*/ 30783 w 539466"/>
                <a:gd name="connsiteY50" fmla="*/ 0 h 43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9466" h="430641">
                  <a:moveTo>
                    <a:pt x="208357" y="395115"/>
                  </a:moveTo>
                  <a:lnTo>
                    <a:pt x="203511" y="422567"/>
                  </a:lnTo>
                  <a:lnTo>
                    <a:pt x="331109" y="422567"/>
                  </a:lnTo>
                  <a:lnTo>
                    <a:pt x="318188" y="395115"/>
                  </a:lnTo>
                  <a:close/>
                  <a:moveTo>
                    <a:pt x="30688" y="354745"/>
                  </a:moveTo>
                  <a:lnTo>
                    <a:pt x="22612" y="385427"/>
                  </a:lnTo>
                  <a:lnTo>
                    <a:pt x="518469" y="385427"/>
                  </a:lnTo>
                  <a:lnTo>
                    <a:pt x="508778" y="354745"/>
                  </a:lnTo>
                  <a:close/>
                  <a:moveTo>
                    <a:pt x="22612" y="340212"/>
                  </a:moveTo>
                  <a:lnTo>
                    <a:pt x="515239" y="340212"/>
                  </a:lnTo>
                  <a:cubicBezTo>
                    <a:pt x="521699" y="340212"/>
                    <a:pt x="526545" y="343442"/>
                    <a:pt x="528160" y="349901"/>
                  </a:cubicBezTo>
                  <a:lnTo>
                    <a:pt x="537851" y="388656"/>
                  </a:lnTo>
                  <a:cubicBezTo>
                    <a:pt x="539466" y="390271"/>
                    <a:pt x="539466" y="391886"/>
                    <a:pt x="539466" y="393501"/>
                  </a:cubicBezTo>
                  <a:lnTo>
                    <a:pt x="539466" y="417723"/>
                  </a:lnTo>
                  <a:cubicBezTo>
                    <a:pt x="539466" y="425797"/>
                    <a:pt x="533005" y="430641"/>
                    <a:pt x="526545" y="430641"/>
                  </a:cubicBezTo>
                  <a:lnTo>
                    <a:pt x="12921" y="430641"/>
                  </a:lnTo>
                  <a:cubicBezTo>
                    <a:pt x="6461" y="430641"/>
                    <a:pt x="0" y="425797"/>
                    <a:pt x="0" y="417723"/>
                  </a:cubicBezTo>
                  <a:lnTo>
                    <a:pt x="0" y="393501"/>
                  </a:lnTo>
                  <a:cubicBezTo>
                    <a:pt x="0" y="391886"/>
                    <a:pt x="0" y="390271"/>
                    <a:pt x="1615" y="388656"/>
                  </a:cubicBezTo>
                  <a:lnTo>
                    <a:pt x="9691" y="349901"/>
                  </a:lnTo>
                  <a:cubicBezTo>
                    <a:pt x="11306" y="343442"/>
                    <a:pt x="17767" y="340212"/>
                    <a:pt x="22612" y="340212"/>
                  </a:cubicBezTo>
                  <a:close/>
                  <a:moveTo>
                    <a:pt x="339174" y="171013"/>
                  </a:moveTo>
                  <a:cubicBezTo>
                    <a:pt x="340789" y="171013"/>
                    <a:pt x="340789" y="171013"/>
                    <a:pt x="340789" y="171013"/>
                  </a:cubicBezTo>
                  <a:lnTo>
                    <a:pt x="416685" y="191945"/>
                  </a:lnTo>
                  <a:cubicBezTo>
                    <a:pt x="416685" y="191945"/>
                    <a:pt x="418299" y="191945"/>
                    <a:pt x="418299" y="191945"/>
                  </a:cubicBezTo>
                  <a:cubicBezTo>
                    <a:pt x="418299" y="191945"/>
                    <a:pt x="418299" y="193556"/>
                    <a:pt x="418299" y="193556"/>
                  </a:cubicBezTo>
                  <a:cubicBezTo>
                    <a:pt x="418299" y="193556"/>
                    <a:pt x="418299" y="193556"/>
                    <a:pt x="418299" y="195166"/>
                  </a:cubicBezTo>
                  <a:lnTo>
                    <a:pt x="389233" y="204827"/>
                  </a:lnTo>
                  <a:lnTo>
                    <a:pt x="429603" y="245081"/>
                  </a:lnTo>
                  <a:cubicBezTo>
                    <a:pt x="429603" y="245081"/>
                    <a:pt x="429603" y="246691"/>
                    <a:pt x="429603" y="246691"/>
                  </a:cubicBezTo>
                  <a:lnTo>
                    <a:pt x="416685" y="261183"/>
                  </a:lnTo>
                  <a:cubicBezTo>
                    <a:pt x="415070" y="261183"/>
                    <a:pt x="413455" y="261183"/>
                    <a:pt x="413455" y="261183"/>
                  </a:cubicBezTo>
                  <a:lnTo>
                    <a:pt x="373085" y="220929"/>
                  </a:lnTo>
                  <a:lnTo>
                    <a:pt x="368240" y="254742"/>
                  </a:lnTo>
                  <a:cubicBezTo>
                    <a:pt x="366626" y="254742"/>
                    <a:pt x="366626" y="254742"/>
                    <a:pt x="366626" y="254742"/>
                  </a:cubicBezTo>
                  <a:cubicBezTo>
                    <a:pt x="365011" y="254742"/>
                    <a:pt x="365011" y="254742"/>
                    <a:pt x="365011" y="253132"/>
                  </a:cubicBezTo>
                  <a:lnTo>
                    <a:pt x="339174" y="172623"/>
                  </a:lnTo>
                  <a:cubicBezTo>
                    <a:pt x="339174" y="172623"/>
                    <a:pt x="339174" y="172623"/>
                    <a:pt x="339174" y="171013"/>
                  </a:cubicBezTo>
                  <a:close/>
                  <a:moveTo>
                    <a:pt x="50166" y="40313"/>
                  </a:moveTo>
                  <a:lnTo>
                    <a:pt x="50166" y="293479"/>
                  </a:lnTo>
                  <a:lnTo>
                    <a:pt x="491114" y="293479"/>
                  </a:lnTo>
                  <a:lnTo>
                    <a:pt x="491114" y="40313"/>
                  </a:lnTo>
                  <a:close/>
                  <a:moveTo>
                    <a:pt x="30783" y="0"/>
                  </a:moveTo>
                  <a:lnTo>
                    <a:pt x="510497" y="0"/>
                  </a:lnTo>
                  <a:cubicBezTo>
                    <a:pt x="521803" y="0"/>
                    <a:pt x="529879" y="9675"/>
                    <a:pt x="529879" y="20963"/>
                  </a:cubicBezTo>
                  <a:lnTo>
                    <a:pt x="529879" y="312829"/>
                  </a:lnTo>
                  <a:cubicBezTo>
                    <a:pt x="529879" y="324116"/>
                    <a:pt x="521803" y="332179"/>
                    <a:pt x="510497" y="332179"/>
                  </a:cubicBezTo>
                  <a:lnTo>
                    <a:pt x="30783" y="332179"/>
                  </a:lnTo>
                  <a:cubicBezTo>
                    <a:pt x="19477" y="332179"/>
                    <a:pt x="11401" y="324116"/>
                    <a:pt x="11401" y="312829"/>
                  </a:cubicBezTo>
                  <a:lnTo>
                    <a:pt x="11401" y="20963"/>
                  </a:lnTo>
                  <a:cubicBezTo>
                    <a:pt x="11401" y="9675"/>
                    <a:pt x="19477" y="0"/>
                    <a:pt x="307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5842031" y="1332109"/>
            <a:ext cx="4749770" cy="2049128"/>
          </a:xfrm>
          <a:prstGeom prst="rect">
            <a:avLst/>
          </a:prstGeom>
          <a:blipFill>
            <a:blip r:embed="rId1"/>
            <a:stretch>
              <a:fillRect t="-27495" b="-271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842031" y="4096441"/>
            <a:ext cx="4749770" cy="2049128"/>
          </a:xfrm>
          <a:prstGeom prst="rect">
            <a:avLst/>
          </a:prstGeom>
          <a:blipFill>
            <a:blip r:embed="rId2"/>
            <a:stretch>
              <a:fillRect t="-27373" b="-270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66"/>
          <p:cNvSpPr txBox="1"/>
          <p:nvPr/>
        </p:nvSpPr>
        <p:spPr>
          <a:xfrm>
            <a:off x="4481841" y="1240474"/>
            <a:ext cx="3303621" cy="860716"/>
          </a:xfrm>
          <a:prstGeom prst="rect">
            <a:avLst/>
          </a:prstGeom>
        </p:spPr>
        <p:txBody>
          <a:bodyPr/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1200" b="0" i="1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9pPr>
          </a:lstStyle>
          <a:p>
            <a:pPr defTabSz="1100455"/>
            <a:r>
              <a:rPr lang="en-US" sz="5600" i="0" dirty="0">
                <a:solidFill>
                  <a:srgbClr val="BD2121"/>
                </a:solidFill>
                <a:latin typeface="+mn-lt"/>
                <a:ea typeface="+mn-ea"/>
                <a:cs typeface="+mn-ea"/>
                <a:sym typeface="+mn-lt"/>
              </a:rPr>
              <a:t>Title text</a:t>
            </a:r>
            <a:endParaRPr lang="en-US" sz="5600" i="0" dirty="0">
              <a:solidFill>
                <a:srgbClr val="BD212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3900" y="219738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流程分析－活动顺序分析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594217" y="2593975"/>
            <a:ext cx="9150868" cy="2710401"/>
            <a:chOff x="1594217" y="2593975"/>
            <a:chExt cx="9150868" cy="2710401"/>
          </a:xfrm>
        </p:grpSpPr>
        <p:cxnSp>
          <p:nvCxnSpPr>
            <p:cNvPr id="41" name="直接连接符 40"/>
            <p:cNvCxnSpPr>
              <a:stCxn id="45" idx="2"/>
              <a:endCxn id="61" idx="6"/>
            </p:cNvCxnSpPr>
            <p:nvPr/>
          </p:nvCxnSpPr>
          <p:spPr>
            <a:xfrm>
              <a:off x="1983138" y="4028609"/>
              <a:ext cx="8373026" cy="0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ïṥļïḑè"/>
            <p:cNvSpPr/>
            <p:nvPr/>
          </p:nvSpPr>
          <p:spPr bwMode="auto">
            <a:xfrm>
              <a:off x="1594217" y="25939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BD212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3" name="î$1ïďê"/>
            <p:cNvSpPr/>
            <p:nvPr/>
          </p:nvSpPr>
          <p:spPr>
            <a:xfrm>
              <a:off x="1845404" y="2919179"/>
              <a:ext cx="347468" cy="292548"/>
            </a:xfrm>
            <a:custGeom>
              <a:avLst/>
              <a:gdLst>
                <a:gd name="connsiteX0" fmla="*/ 54158 w 604539"/>
                <a:gd name="connsiteY0" fmla="*/ 287695 h 508988"/>
                <a:gd name="connsiteX1" fmla="*/ 242194 w 604539"/>
                <a:gd name="connsiteY1" fmla="*/ 287695 h 508988"/>
                <a:gd name="connsiteX2" fmla="*/ 264990 w 604539"/>
                <a:gd name="connsiteY2" fmla="*/ 306729 h 508988"/>
                <a:gd name="connsiteX3" fmla="*/ 295264 w 604539"/>
                <a:gd name="connsiteY3" fmla="*/ 478149 h 508988"/>
                <a:gd name="connsiteX4" fmla="*/ 296591 w 604539"/>
                <a:gd name="connsiteY4" fmla="*/ 485739 h 508988"/>
                <a:gd name="connsiteX5" fmla="*/ 273433 w 604539"/>
                <a:gd name="connsiteY5" fmla="*/ 508988 h 508988"/>
                <a:gd name="connsiteX6" fmla="*/ 273071 w 604539"/>
                <a:gd name="connsiteY6" fmla="*/ 508988 h 508988"/>
                <a:gd name="connsiteX7" fmla="*/ 23160 w 604539"/>
                <a:gd name="connsiteY7" fmla="*/ 508988 h 508988"/>
                <a:gd name="connsiteX8" fmla="*/ 5430 w 604539"/>
                <a:gd name="connsiteY8" fmla="*/ 500676 h 508988"/>
                <a:gd name="connsiteX9" fmla="*/ 364 w 604539"/>
                <a:gd name="connsiteY9" fmla="*/ 481763 h 508988"/>
                <a:gd name="connsiteX10" fmla="*/ 31241 w 604539"/>
                <a:gd name="connsiteY10" fmla="*/ 306729 h 508988"/>
                <a:gd name="connsiteX11" fmla="*/ 54158 w 604539"/>
                <a:gd name="connsiteY11" fmla="*/ 287695 h 508988"/>
                <a:gd name="connsiteX12" fmla="*/ 362106 w 604539"/>
                <a:gd name="connsiteY12" fmla="*/ 287554 h 508988"/>
                <a:gd name="connsiteX13" fmla="*/ 550142 w 604539"/>
                <a:gd name="connsiteY13" fmla="*/ 287554 h 508988"/>
                <a:gd name="connsiteX14" fmla="*/ 572938 w 604539"/>
                <a:gd name="connsiteY14" fmla="*/ 306710 h 508988"/>
                <a:gd name="connsiteX15" fmla="*/ 603212 w 604539"/>
                <a:gd name="connsiteY15" fmla="*/ 478147 h 508988"/>
                <a:gd name="connsiteX16" fmla="*/ 604539 w 604539"/>
                <a:gd name="connsiteY16" fmla="*/ 485736 h 508988"/>
                <a:gd name="connsiteX17" fmla="*/ 581381 w 604539"/>
                <a:gd name="connsiteY17" fmla="*/ 508988 h 508988"/>
                <a:gd name="connsiteX18" fmla="*/ 581019 w 604539"/>
                <a:gd name="connsiteY18" fmla="*/ 508988 h 508988"/>
                <a:gd name="connsiteX19" fmla="*/ 331108 w 604539"/>
                <a:gd name="connsiteY19" fmla="*/ 508988 h 508988"/>
                <a:gd name="connsiteX20" fmla="*/ 313378 w 604539"/>
                <a:gd name="connsiteY20" fmla="*/ 500675 h 508988"/>
                <a:gd name="connsiteX21" fmla="*/ 308312 w 604539"/>
                <a:gd name="connsiteY21" fmla="*/ 481761 h 508988"/>
                <a:gd name="connsiteX22" fmla="*/ 339189 w 604539"/>
                <a:gd name="connsiteY22" fmla="*/ 306710 h 508988"/>
                <a:gd name="connsiteX23" fmla="*/ 362106 w 604539"/>
                <a:gd name="connsiteY23" fmla="*/ 287554 h 508988"/>
                <a:gd name="connsiteX24" fmla="*/ 208081 w 604539"/>
                <a:gd name="connsiteY24" fmla="*/ 54053 h 508988"/>
                <a:gd name="connsiteX25" fmla="*/ 396118 w 604539"/>
                <a:gd name="connsiteY25" fmla="*/ 54053 h 508988"/>
                <a:gd name="connsiteX26" fmla="*/ 419034 w 604539"/>
                <a:gd name="connsiteY26" fmla="*/ 73201 h 508988"/>
                <a:gd name="connsiteX27" fmla="*/ 449308 w 604539"/>
                <a:gd name="connsiteY27" fmla="*/ 244446 h 508988"/>
                <a:gd name="connsiteX28" fmla="*/ 450635 w 604539"/>
                <a:gd name="connsiteY28" fmla="*/ 252154 h 508988"/>
                <a:gd name="connsiteX29" fmla="*/ 427357 w 604539"/>
                <a:gd name="connsiteY29" fmla="*/ 275275 h 508988"/>
                <a:gd name="connsiteX30" fmla="*/ 427115 w 604539"/>
                <a:gd name="connsiteY30" fmla="*/ 275275 h 508988"/>
                <a:gd name="connsiteX31" fmla="*/ 177204 w 604539"/>
                <a:gd name="connsiteY31" fmla="*/ 275275 h 508988"/>
                <a:gd name="connsiteX32" fmla="*/ 159353 w 604539"/>
                <a:gd name="connsiteY32" fmla="*/ 266966 h 508988"/>
                <a:gd name="connsiteX33" fmla="*/ 154288 w 604539"/>
                <a:gd name="connsiteY33" fmla="*/ 248059 h 508988"/>
                <a:gd name="connsiteX34" fmla="*/ 185285 w 604539"/>
                <a:gd name="connsiteY34" fmla="*/ 73201 h 508988"/>
                <a:gd name="connsiteX35" fmla="*/ 208081 w 604539"/>
                <a:gd name="connsiteY35" fmla="*/ 54053 h 508988"/>
                <a:gd name="connsiteX36" fmla="*/ 518273 w 604539"/>
                <a:gd name="connsiteY36" fmla="*/ 0 h 508988"/>
                <a:gd name="connsiteX37" fmla="*/ 541548 w 604539"/>
                <a:gd name="connsiteY37" fmla="*/ 23244 h 508988"/>
                <a:gd name="connsiteX38" fmla="*/ 541548 w 604539"/>
                <a:gd name="connsiteY38" fmla="*/ 54075 h 508988"/>
                <a:gd name="connsiteX39" fmla="*/ 572422 w 604539"/>
                <a:gd name="connsiteY39" fmla="*/ 54075 h 508988"/>
                <a:gd name="connsiteX40" fmla="*/ 595577 w 604539"/>
                <a:gd name="connsiteY40" fmla="*/ 77199 h 508988"/>
                <a:gd name="connsiteX41" fmla="*/ 572422 w 604539"/>
                <a:gd name="connsiteY41" fmla="*/ 100322 h 508988"/>
                <a:gd name="connsiteX42" fmla="*/ 541548 w 604539"/>
                <a:gd name="connsiteY42" fmla="*/ 100322 h 508988"/>
                <a:gd name="connsiteX43" fmla="*/ 541548 w 604539"/>
                <a:gd name="connsiteY43" fmla="*/ 131274 h 508988"/>
                <a:gd name="connsiteX44" fmla="*/ 518273 w 604539"/>
                <a:gd name="connsiteY44" fmla="*/ 154397 h 508988"/>
                <a:gd name="connsiteX45" fmla="*/ 495117 w 604539"/>
                <a:gd name="connsiteY45" fmla="*/ 131274 h 508988"/>
                <a:gd name="connsiteX46" fmla="*/ 495117 w 604539"/>
                <a:gd name="connsiteY46" fmla="*/ 100322 h 508988"/>
                <a:gd name="connsiteX47" fmla="*/ 464244 w 604539"/>
                <a:gd name="connsiteY47" fmla="*/ 100322 h 508988"/>
                <a:gd name="connsiteX48" fmla="*/ 440968 w 604539"/>
                <a:gd name="connsiteY48" fmla="*/ 77199 h 508988"/>
                <a:gd name="connsiteX49" fmla="*/ 464244 w 604539"/>
                <a:gd name="connsiteY49" fmla="*/ 54075 h 508988"/>
                <a:gd name="connsiteX50" fmla="*/ 495117 w 604539"/>
                <a:gd name="connsiteY50" fmla="*/ 54075 h 508988"/>
                <a:gd name="connsiteX51" fmla="*/ 495117 w 604539"/>
                <a:gd name="connsiteY51" fmla="*/ 23244 h 508988"/>
                <a:gd name="connsiteX52" fmla="*/ 518273 w 604539"/>
                <a:gd name="connsiteY52" fmla="*/ 0 h 508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04539" h="508988">
                  <a:moveTo>
                    <a:pt x="54158" y="287695"/>
                  </a:moveTo>
                  <a:lnTo>
                    <a:pt x="242194" y="287695"/>
                  </a:lnTo>
                  <a:cubicBezTo>
                    <a:pt x="253411" y="287695"/>
                    <a:pt x="263060" y="295766"/>
                    <a:pt x="264990" y="306729"/>
                  </a:cubicBezTo>
                  <a:lnTo>
                    <a:pt x="295264" y="478149"/>
                  </a:lnTo>
                  <a:cubicBezTo>
                    <a:pt x="296109" y="480559"/>
                    <a:pt x="296591" y="483088"/>
                    <a:pt x="296591" y="485739"/>
                  </a:cubicBezTo>
                  <a:cubicBezTo>
                    <a:pt x="296591" y="498628"/>
                    <a:pt x="286218" y="508988"/>
                    <a:pt x="273433" y="508988"/>
                  </a:cubicBezTo>
                  <a:lnTo>
                    <a:pt x="273071" y="508988"/>
                  </a:lnTo>
                  <a:lnTo>
                    <a:pt x="23160" y="508988"/>
                  </a:lnTo>
                  <a:cubicBezTo>
                    <a:pt x="16285" y="508988"/>
                    <a:pt x="9772" y="505977"/>
                    <a:pt x="5430" y="500676"/>
                  </a:cubicBezTo>
                  <a:cubicBezTo>
                    <a:pt x="967" y="495496"/>
                    <a:pt x="-842" y="488509"/>
                    <a:pt x="364" y="481763"/>
                  </a:cubicBezTo>
                  <a:lnTo>
                    <a:pt x="31241" y="306729"/>
                  </a:lnTo>
                  <a:cubicBezTo>
                    <a:pt x="33171" y="295766"/>
                    <a:pt x="42820" y="287695"/>
                    <a:pt x="54158" y="287695"/>
                  </a:cubicBezTo>
                  <a:close/>
                  <a:moveTo>
                    <a:pt x="362106" y="287554"/>
                  </a:moveTo>
                  <a:lnTo>
                    <a:pt x="550142" y="287554"/>
                  </a:lnTo>
                  <a:cubicBezTo>
                    <a:pt x="561359" y="287554"/>
                    <a:pt x="571008" y="295747"/>
                    <a:pt x="572938" y="306710"/>
                  </a:cubicBezTo>
                  <a:lnTo>
                    <a:pt x="603212" y="478147"/>
                  </a:lnTo>
                  <a:cubicBezTo>
                    <a:pt x="604057" y="480556"/>
                    <a:pt x="604539" y="483086"/>
                    <a:pt x="604539" y="485736"/>
                  </a:cubicBezTo>
                  <a:cubicBezTo>
                    <a:pt x="604539" y="498627"/>
                    <a:pt x="594166" y="508988"/>
                    <a:pt x="581381" y="508988"/>
                  </a:cubicBezTo>
                  <a:lnTo>
                    <a:pt x="581019" y="508988"/>
                  </a:lnTo>
                  <a:lnTo>
                    <a:pt x="331108" y="508988"/>
                  </a:lnTo>
                  <a:cubicBezTo>
                    <a:pt x="324233" y="508988"/>
                    <a:pt x="317720" y="505976"/>
                    <a:pt x="313378" y="500675"/>
                  </a:cubicBezTo>
                  <a:cubicBezTo>
                    <a:pt x="308915" y="495495"/>
                    <a:pt x="307106" y="488507"/>
                    <a:pt x="308312" y="481761"/>
                  </a:cubicBezTo>
                  <a:lnTo>
                    <a:pt x="339189" y="306710"/>
                  </a:lnTo>
                  <a:cubicBezTo>
                    <a:pt x="341119" y="295747"/>
                    <a:pt x="350768" y="287554"/>
                    <a:pt x="362106" y="287554"/>
                  </a:cubicBezTo>
                  <a:close/>
                  <a:moveTo>
                    <a:pt x="208081" y="54053"/>
                  </a:moveTo>
                  <a:lnTo>
                    <a:pt x="396118" y="54053"/>
                  </a:lnTo>
                  <a:cubicBezTo>
                    <a:pt x="407455" y="54053"/>
                    <a:pt x="417104" y="62122"/>
                    <a:pt x="419034" y="73201"/>
                  </a:cubicBezTo>
                  <a:lnTo>
                    <a:pt x="449308" y="244446"/>
                  </a:lnTo>
                  <a:cubicBezTo>
                    <a:pt x="450153" y="246855"/>
                    <a:pt x="450635" y="249504"/>
                    <a:pt x="450635" y="252154"/>
                  </a:cubicBezTo>
                  <a:cubicBezTo>
                    <a:pt x="450635" y="264919"/>
                    <a:pt x="440262" y="275275"/>
                    <a:pt x="427357" y="275275"/>
                  </a:cubicBezTo>
                  <a:lnTo>
                    <a:pt x="427115" y="275275"/>
                  </a:lnTo>
                  <a:lnTo>
                    <a:pt x="177204" y="275275"/>
                  </a:lnTo>
                  <a:cubicBezTo>
                    <a:pt x="170329" y="275275"/>
                    <a:pt x="163816" y="272265"/>
                    <a:pt x="159353" y="266966"/>
                  </a:cubicBezTo>
                  <a:cubicBezTo>
                    <a:pt x="155011" y="261788"/>
                    <a:pt x="153202" y="254803"/>
                    <a:pt x="154288" y="248059"/>
                  </a:cubicBezTo>
                  <a:lnTo>
                    <a:pt x="185285" y="73201"/>
                  </a:lnTo>
                  <a:cubicBezTo>
                    <a:pt x="187215" y="62122"/>
                    <a:pt x="196864" y="54053"/>
                    <a:pt x="208081" y="54053"/>
                  </a:cubicBezTo>
                  <a:close/>
                  <a:moveTo>
                    <a:pt x="518273" y="0"/>
                  </a:moveTo>
                  <a:cubicBezTo>
                    <a:pt x="531177" y="0"/>
                    <a:pt x="541548" y="10358"/>
                    <a:pt x="541548" y="23244"/>
                  </a:cubicBezTo>
                  <a:lnTo>
                    <a:pt x="541548" y="54075"/>
                  </a:lnTo>
                  <a:lnTo>
                    <a:pt x="572422" y="54075"/>
                  </a:lnTo>
                  <a:cubicBezTo>
                    <a:pt x="585205" y="54075"/>
                    <a:pt x="595577" y="64433"/>
                    <a:pt x="595577" y="77199"/>
                  </a:cubicBezTo>
                  <a:cubicBezTo>
                    <a:pt x="595577" y="89965"/>
                    <a:pt x="585205" y="100322"/>
                    <a:pt x="572422" y="100322"/>
                  </a:cubicBezTo>
                  <a:lnTo>
                    <a:pt x="541548" y="100322"/>
                  </a:lnTo>
                  <a:lnTo>
                    <a:pt x="541548" y="131274"/>
                  </a:lnTo>
                  <a:cubicBezTo>
                    <a:pt x="541548" y="144040"/>
                    <a:pt x="531177" y="154397"/>
                    <a:pt x="518273" y="154397"/>
                  </a:cubicBezTo>
                  <a:cubicBezTo>
                    <a:pt x="505489" y="154397"/>
                    <a:pt x="495117" y="144040"/>
                    <a:pt x="495117" y="131274"/>
                  </a:cubicBezTo>
                  <a:lnTo>
                    <a:pt x="495117" y="100322"/>
                  </a:lnTo>
                  <a:lnTo>
                    <a:pt x="464244" y="100322"/>
                  </a:lnTo>
                  <a:cubicBezTo>
                    <a:pt x="451340" y="100322"/>
                    <a:pt x="440968" y="89965"/>
                    <a:pt x="440968" y="77199"/>
                  </a:cubicBezTo>
                  <a:cubicBezTo>
                    <a:pt x="440968" y="64433"/>
                    <a:pt x="451340" y="54075"/>
                    <a:pt x="464244" y="54075"/>
                  </a:cubicBezTo>
                  <a:lnTo>
                    <a:pt x="495117" y="54075"/>
                  </a:lnTo>
                  <a:lnTo>
                    <a:pt x="495117" y="23244"/>
                  </a:lnTo>
                  <a:cubicBezTo>
                    <a:pt x="495117" y="10358"/>
                    <a:pt x="505489" y="0"/>
                    <a:pt x="518273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2019138" y="35369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iṣ1iďe"/>
            <p:cNvSpPr/>
            <p:nvPr/>
          </p:nvSpPr>
          <p:spPr>
            <a:xfrm>
              <a:off x="1983138" y="3992609"/>
              <a:ext cx="72000" cy="72000"/>
            </a:xfrm>
            <a:prstGeom prst="ellipse">
              <a:avLst/>
            </a:prstGeom>
            <a:solidFill>
              <a:srgbClr val="C0414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6" name="ïśḻiḑé"/>
            <p:cNvSpPr/>
            <p:nvPr/>
          </p:nvSpPr>
          <p:spPr bwMode="auto">
            <a:xfrm>
              <a:off x="3669474" y="25939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BD212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47" name="íŝlîḋe"/>
            <p:cNvSpPr/>
            <p:nvPr/>
          </p:nvSpPr>
          <p:spPr>
            <a:xfrm>
              <a:off x="3920661" y="2912344"/>
              <a:ext cx="347468" cy="306219"/>
            </a:xfrm>
            <a:custGeom>
              <a:avLst/>
              <a:gdLst>
                <a:gd name="T0" fmla="*/ 2472 w 2641"/>
                <a:gd name="T1" fmla="*/ 1969 h 2331"/>
                <a:gd name="T2" fmla="*/ 2472 w 2641"/>
                <a:gd name="T3" fmla="*/ 1969 h 2331"/>
                <a:gd name="T4" fmla="*/ 2426 w 2641"/>
                <a:gd name="T5" fmla="*/ 2194 h 2331"/>
                <a:gd name="T6" fmla="*/ 2258 w 2641"/>
                <a:gd name="T7" fmla="*/ 2331 h 2331"/>
                <a:gd name="T8" fmla="*/ 269 w 2641"/>
                <a:gd name="T9" fmla="*/ 2331 h 2331"/>
                <a:gd name="T10" fmla="*/ 101 w 2641"/>
                <a:gd name="T11" fmla="*/ 2126 h 2331"/>
                <a:gd name="T12" fmla="*/ 293 w 2641"/>
                <a:gd name="T13" fmla="*/ 1188 h 2331"/>
                <a:gd name="T14" fmla="*/ 414 w 2641"/>
                <a:gd name="T15" fmla="*/ 1052 h 2331"/>
                <a:gd name="T16" fmla="*/ 414 w 2641"/>
                <a:gd name="T17" fmla="*/ 1052 h 2331"/>
                <a:gd name="T18" fmla="*/ 428 w 2641"/>
                <a:gd name="T19" fmla="*/ 1049 h 2331"/>
                <a:gd name="T20" fmla="*/ 428 w 2641"/>
                <a:gd name="T21" fmla="*/ 1048 h 2331"/>
                <a:gd name="T22" fmla="*/ 441 w 2641"/>
                <a:gd name="T23" fmla="*/ 1046 h 2331"/>
                <a:gd name="T24" fmla="*/ 445 w 2641"/>
                <a:gd name="T25" fmla="*/ 1045 h 2331"/>
                <a:gd name="T26" fmla="*/ 455 w 2641"/>
                <a:gd name="T27" fmla="*/ 1044 h 2331"/>
                <a:gd name="T28" fmla="*/ 470 w 2641"/>
                <a:gd name="T29" fmla="*/ 1044 h 2331"/>
                <a:gd name="T30" fmla="*/ 548 w 2641"/>
                <a:gd name="T31" fmla="*/ 1044 h 2331"/>
                <a:gd name="T32" fmla="*/ 2118 w 2641"/>
                <a:gd name="T33" fmla="*/ 1044 h 2331"/>
                <a:gd name="T34" fmla="*/ 2251 w 2641"/>
                <a:gd name="T35" fmla="*/ 1044 h 2331"/>
                <a:gd name="T36" fmla="*/ 2472 w 2641"/>
                <a:gd name="T37" fmla="*/ 1044 h 2331"/>
                <a:gd name="T38" fmla="*/ 2555 w 2641"/>
                <a:gd name="T39" fmla="*/ 1044 h 2331"/>
                <a:gd name="T40" fmla="*/ 2615 w 2641"/>
                <a:gd name="T41" fmla="*/ 1068 h 2331"/>
                <a:gd name="T42" fmla="*/ 2641 w 2641"/>
                <a:gd name="T43" fmla="*/ 1127 h 2331"/>
                <a:gd name="T44" fmla="*/ 2639 w 2641"/>
                <a:gd name="T45" fmla="*/ 1147 h 2331"/>
                <a:gd name="T46" fmla="*/ 2472 w 2641"/>
                <a:gd name="T47" fmla="*/ 1969 h 2331"/>
                <a:gd name="T48" fmla="*/ 2471 w 2641"/>
                <a:gd name="T49" fmla="*/ 910 h 2331"/>
                <a:gd name="T50" fmla="*/ 2320 w 2641"/>
                <a:gd name="T51" fmla="*/ 774 h 2331"/>
                <a:gd name="T52" fmla="*/ 2251 w 2641"/>
                <a:gd name="T53" fmla="*/ 774 h 2331"/>
                <a:gd name="T54" fmla="*/ 2251 w 2641"/>
                <a:gd name="T55" fmla="*/ 910 h 2331"/>
                <a:gd name="T56" fmla="*/ 2471 w 2641"/>
                <a:gd name="T57" fmla="*/ 910 h 2331"/>
                <a:gd name="T58" fmla="*/ 162 w 2641"/>
                <a:gd name="T59" fmla="*/ 1162 h 2331"/>
                <a:gd name="T60" fmla="*/ 414 w 2641"/>
                <a:gd name="T61" fmla="*/ 915 h 2331"/>
                <a:gd name="T62" fmla="*/ 414 w 2641"/>
                <a:gd name="T63" fmla="*/ 548 h 2331"/>
                <a:gd name="T64" fmla="*/ 178 w 2641"/>
                <a:gd name="T65" fmla="*/ 548 h 2331"/>
                <a:gd name="T66" fmla="*/ 0 w 2641"/>
                <a:gd name="T67" fmla="*/ 726 h 2331"/>
                <a:gd name="T68" fmla="*/ 0 w 2641"/>
                <a:gd name="T69" fmla="*/ 1955 h 2331"/>
                <a:gd name="T70" fmla="*/ 162 w 2641"/>
                <a:gd name="T71" fmla="*/ 1162 h 2331"/>
                <a:gd name="T72" fmla="*/ 2118 w 2641"/>
                <a:gd name="T73" fmla="*/ 75 h 2331"/>
                <a:gd name="T74" fmla="*/ 2118 w 2641"/>
                <a:gd name="T75" fmla="*/ 910 h 2331"/>
                <a:gd name="T76" fmla="*/ 548 w 2641"/>
                <a:gd name="T77" fmla="*/ 910 h 2331"/>
                <a:gd name="T78" fmla="*/ 548 w 2641"/>
                <a:gd name="T79" fmla="*/ 75 h 2331"/>
                <a:gd name="T80" fmla="*/ 623 w 2641"/>
                <a:gd name="T81" fmla="*/ 0 h 2331"/>
                <a:gd name="T82" fmla="*/ 2043 w 2641"/>
                <a:gd name="T83" fmla="*/ 0 h 2331"/>
                <a:gd name="T84" fmla="*/ 2118 w 2641"/>
                <a:gd name="T85" fmla="*/ 75 h 2331"/>
                <a:gd name="T86" fmla="*/ 1926 w 2641"/>
                <a:gd name="T87" fmla="*/ 665 h 2331"/>
                <a:gd name="T88" fmla="*/ 1859 w 2641"/>
                <a:gd name="T89" fmla="*/ 598 h 2331"/>
                <a:gd name="T90" fmla="*/ 806 w 2641"/>
                <a:gd name="T91" fmla="*/ 598 h 2331"/>
                <a:gd name="T92" fmla="*/ 740 w 2641"/>
                <a:gd name="T93" fmla="*/ 665 h 2331"/>
                <a:gd name="T94" fmla="*/ 806 w 2641"/>
                <a:gd name="T95" fmla="*/ 732 h 2331"/>
                <a:gd name="T96" fmla="*/ 1859 w 2641"/>
                <a:gd name="T97" fmla="*/ 732 h 2331"/>
                <a:gd name="T98" fmla="*/ 1926 w 2641"/>
                <a:gd name="T99" fmla="*/ 665 h 2331"/>
                <a:gd name="T100" fmla="*/ 1926 w 2641"/>
                <a:gd name="T101" fmla="*/ 321 h 2331"/>
                <a:gd name="T102" fmla="*/ 1859 w 2641"/>
                <a:gd name="T103" fmla="*/ 254 h 2331"/>
                <a:gd name="T104" fmla="*/ 806 w 2641"/>
                <a:gd name="T105" fmla="*/ 254 h 2331"/>
                <a:gd name="T106" fmla="*/ 740 w 2641"/>
                <a:gd name="T107" fmla="*/ 321 h 2331"/>
                <a:gd name="T108" fmla="*/ 806 w 2641"/>
                <a:gd name="T109" fmla="*/ 388 h 2331"/>
                <a:gd name="T110" fmla="*/ 1859 w 2641"/>
                <a:gd name="T111" fmla="*/ 388 h 2331"/>
                <a:gd name="T112" fmla="*/ 1926 w 2641"/>
                <a:gd name="T113" fmla="*/ 321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41" h="2331">
                  <a:moveTo>
                    <a:pt x="2472" y="1969"/>
                  </a:moveTo>
                  <a:lnTo>
                    <a:pt x="2472" y="1969"/>
                  </a:lnTo>
                  <a:lnTo>
                    <a:pt x="2426" y="2194"/>
                  </a:lnTo>
                  <a:cubicBezTo>
                    <a:pt x="2409" y="2274"/>
                    <a:pt x="2339" y="2331"/>
                    <a:pt x="2258" y="2331"/>
                  </a:cubicBezTo>
                  <a:lnTo>
                    <a:pt x="269" y="2331"/>
                  </a:lnTo>
                  <a:cubicBezTo>
                    <a:pt x="161" y="2331"/>
                    <a:pt x="80" y="2232"/>
                    <a:pt x="101" y="2126"/>
                  </a:cubicBezTo>
                  <a:lnTo>
                    <a:pt x="293" y="1188"/>
                  </a:lnTo>
                  <a:cubicBezTo>
                    <a:pt x="306" y="1123"/>
                    <a:pt x="354" y="1072"/>
                    <a:pt x="414" y="1052"/>
                  </a:cubicBezTo>
                  <a:lnTo>
                    <a:pt x="414" y="1052"/>
                  </a:lnTo>
                  <a:cubicBezTo>
                    <a:pt x="419" y="1051"/>
                    <a:pt x="423" y="1050"/>
                    <a:pt x="428" y="1049"/>
                  </a:cubicBezTo>
                  <a:cubicBezTo>
                    <a:pt x="428" y="1049"/>
                    <a:pt x="428" y="1049"/>
                    <a:pt x="428" y="1048"/>
                  </a:cubicBezTo>
                  <a:cubicBezTo>
                    <a:pt x="432" y="1047"/>
                    <a:pt x="437" y="1047"/>
                    <a:pt x="441" y="1046"/>
                  </a:cubicBezTo>
                  <a:cubicBezTo>
                    <a:pt x="442" y="1046"/>
                    <a:pt x="444" y="1046"/>
                    <a:pt x="445" y="1045"/>
                  </a:cubicBezTo>
                  <a:cubicBezTo>
                    <a:pt x="448" y="1045"/>
                    <a:pt x="452" y="1044"/>
                    <a:pt x="455" y="1044"/>
                  </a:cubicBezTo>
                  <a:cubicBezTo>
                    <a:pt x="460" y="1044"/>
                    <a:pt x="465" y="1044"/>
                    <a:pt x="470" y="1044"/>
                  </a:cubicBezTo>
                  <a:lnTo>
                    <a:pt x="548" y="1044"/>
                  </a:lnTo>
                  <a:lnTo>
                    <a:pt x="2118" y="1044"/>
                  </a:lnTo>
                  <a:lnTo>
                    <a:pt x="2251" y="1044"/>
                  </a:lnTo>
                  <a:lnTo>
                    <a:pt x="2472" y="1044"/>
                  </a:lnTo>
                  <a:lnTo>
                    <a:pt x="2555" y="1044"/>
                  </a:lnTo>
                  <a:cubicBezTo>
                    <a:pt x="2579" y="1044"/>
                    <a:pt x="2600" y="1053"/>
                    <a:pt x="2615" y="1068"/>
                  </a:cubicBezTo>
                  <a:cubicBezTo>
                    <a:pt x="2631" y="1084"/>
                    <a:pt x="2640" y="1104"/>
                    <a:pt x="2641" y="1127"/>
                  </a:cubicBezTo>
                  <a:cubicBezTo>
                    <a:pt x="2641" y="1134"/>
                    <a:pt x="2641" y="1140"/>
                    <a:pt x="2639" y="1147"/>
                  </a:cubicBezTo>
                  <a:lnTo>
                    <a:pt x="2472" y="1969"/>
                  </a:lnTo>
                  <a:close/>
                  <a:moveTo>
                    <a:pt x="2471" y="910"/>
                  </a:moveTo>
                  <a:cubicBezTo>
                    <a:pt x="2463" y="834"/>
                    <a:pt x="2398" y="774"/>
                    <a:pt x="2320" y="774"/>
                  </a:cubicBezTo>
                  <a:lnTo>
                    <a:pt x="2251" y="774"/>
                  </a:lnTo>
                  <a:lnTo>
                    <a:pt x="2251" y="910"/>
                  </a:lnTo>
                  <a:lnTo>
                    <a:pt x="2471" y="910"/>
                  </a:lnTo>
                  <a:close/>
                  <a:moveTo>
                    <a:pt x="162" y="1162"/>
                  </a:moveTo>
                  <a:cubicBezTo>
                    <a:pt x="188" y="1034"/>
                    <a:pt x="290" y="938"/>
                    <a:pt x="414" y="915"/>
                  </a:cubicBezTo>
                  <a:lnTo>
                    <a:pt x="414" y="548"/>
                  </a:lnTo>
                  <a:lnTo>
                    <a:pt x="178" y="548"/>
                  </a:lnTo>
                  <a:cubicBezTo>
                    <a:pt x="80" y="548"/>
                    <a:pt x="0" y="628"/>
                    <a:pt x="0" y="726"/>
                  </a:cubicBezTo>
                  <a:lnTo>
                    <a:pt x="0" y="1955"/>
                  </a:lnTo>
                  <a:lnTo>
                    <a:pt x="162" y="1162"/>
                  </a:lnTo>
                  <a:close/>
                  <a:moveTo>
                    <a:pt x="2118" y="75"/>
                  </a:moveTo>
                  <a:lnTo>
                    <a:pt x="2118" y="910"/>
                  </a:lnTo>
                  <a:lnTo>
                    <a:pt x="548" y="910"/>
                  </a:lnTo>
                  <a:lnTo>
                    <a:pt x="548" y="75"/>
                  </a:lnTo>
                  <a:cubicBezTo>
                    <a:pt x="548" y="33"/>
                    <a:pt x="581" y="0"/>
                    <a:pt x="623" y="0"/>
                  </a:cubicBezTo>
                  <a:lnTo>
                    <a:pt x="2043" y="0"/>
                  </a:lnTo>
                  <a:cubicBezTo>
                    <a:pt x="2084" y="0"/>
                    <a:pt x="2118" y="33"/>
                    <a:pt x="2118" y="75"/>
                  </a:cubicBezTo>
                  <a:close/>
                  <a:moveTo>
                    <a:pt x="1926" y="665"/>
                  </a:moveTo>
                  <a:cubicBezTo>
                    <a:pt x="1926" y="628"/>
                    <a:pt x="1896" y="598"/>
                    <a:pt x="1859" y="598"/>
                  </a:cubicBezTo>
                  <a:lnTo>
                    <a:pt x="806" y="598"/>
                  </a:lnTo>
                  <a:cubicBezTo>
                    <a:pt x="769" y="598"/>
                    <a:pt x="740" y="628"/>
                    <a:pt x="740" y="665"/>
                  </a:cubicBezTo>
                  <a:cubicBezTo>
                    <a:pt x="740" y="702"/>
                    <a:pt x="769" y="732"/>
                    <a:pt x="806" y="732"/>
                  </a:cubicBezTo>
                  <a:lnTo>
                    <a:pt x="1859" y="732"/>
                  </a:lnTo>
                  <a:cubicBezTo>
                    <a:pt x="1896" y="732"/>
                    <a:pt x="1926" y="702"/>
                    <a:pt x="1926" y="665"/>
                  </a:cubicBezTo>
                  <a:close/>
                  <a:moveTo>
                    <a:pt x="1926" y="321"/>
                  </a:moveTo>
                  <a:cubicBezTo>
                    <a:pt x="1926" y="284"/>
                    <a:pt x="1896" y="254"/>
                    <a:pt x="1859" y="254"/>
                  </a:cubicBezTo>
                  <a:lnTo>
                    <a:pt x="806" y="254"/>
                  </a:lnTo>
                  <a:cubicBezTo>
                    <a:pt x="769" y="254"/>
                    <a:pt x="740" y="284"/>
                    <a:pt x="740" y="321"/>
                  </a:cubicBezTo>
                  <a:cubicBezTo>
                    <a:pt x="740" y="358"/>
                    <a:pt x="769" y="388"/>
                    <a:pt x="806" y="388"/>
                  </a:cubicBezTo>
                  <a:lnTo>
                    <a:pt x="1859" y="388"/>
                  </a:lnTo>
                  <a:cubicBezTo>
                    <a:pt x="1896" y="388"/>
                    <a:pt x="1926" y="358"/>
                    <a:pt x="1926" y="321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>
              <a:off x="4094395" y="3536930"/>
              <a:ext cx="0" cy="1767446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ïsļïḋe"/>
            <p:cNvSpPr/>
            <p:nvPr/>
          </p:nvSpPr>
          <p:spPr>
            <a:xfrm>
              <a:off x="4058395" y="3992609"/>
              <a:ext cx="72000" cy="72000"/>
            </a:xfrm>
            <a:prstGeom prst="ellipse">
              <a:avLst/>
            </a:prstGeom>
            <a:solidFill>
              <a:srgbClr val="C0414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0" name="ïš1îḑê"/>
            <p:cNvSpPr/>
            <p:nvPr/>
          </p:nvSpPr>
          <p:spPr bwMode="auto">
            <a:xfrm>
              <a:off x="5744731" y="25939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BD212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1" name="ïšlîḓé"/>
            <p:cNvSpPr/>
            <p:nvPr/>
          </p:nvSpPr>
          <p:spPr>
            <a:xfrm>
              <a:off x="5995918" y="2927886"/>
              <a:ext cx="347468" cy="275133"/>
            </a:xfrm>
            <a:custGeom>
              <a:avLst/>
              <a:gdLst>
                <a:gd name="connsiteX0" fmla="*/ 66529 w 609120"/>
                <a:gd name="connsiteY0" fmla="*/ 352898 h 482315"/>
                <a:gd name="connsiteX1" fmla="*/ 542591 w 609120"/>
                <a:gd name="connsiteY1" fmla="*/ 352898 h 482315"/>
                <a:gd name="connsiteX2" fmla="*/ 609120 w 609120"/>
                <a:gd name="connsiteY2" fmla="*/ 452184 h 482315"/>
                <a:gd name="connsiteX3" fmla="*/ 609120 w 609120"/>
                <a:gd name="connsiteY3" fmla="*/ 482315 h 482315"/>
                <a:gd name="connsiteX4" fmla="*/ 0 w 609120"/>
                <a:gd name="connsiteY4" fmla="*/ 482315 h 482315"/>
                <a:gd name="connsiteX5" fmla="*/ 0 w 609120"/>
                <a:gd name="connsiteY5" fmla="*/ 452184 h 482315"/>
                <a:gd name="connsiteX6" fmla="*/ 278451 w 609120"/>
                <a:gd name="connsiteY6" fmla="*/ 214237 h 482315"/>
                <a:gd name="connsiteX7" fmla="*/ 447314 w 609120"/>
                <a:gd name="connsiteY7" fmla="*/ 214237 h 482315"/>
                <a:gd name="connsiteX8" fmla="*/ 447314 w 609120"/>
                <a:gd name="connsiteY8" fmla="*/ 232866 h 482315"/>
                <a:gd name="connsiteX9" fmla="*/ 278451 w 609120"/>
                <a:gd name="connsiteY9" fmla="*/ 232866 h 482315"/>
                <a:gd name="connsiteX10" fmla="*/ 156937 w 609120"/>
                <a:gd name="connsiteY10" fmla="*/ 214237 h 482315"/>
                <a:gd name="connsiteX11" fmla="*/ 235970 w 609120"/>
                <a:gd name="connsiteY11" fmla="*/ 214237 h 482315"/>
                <a:gd name="connsiteX12" fmla="*/ 235970 w 609120"/>
                <a:gd name="connsiteY12" fmla="*/ 232866 h 482315"/>
                <a:gd name="connsiteX13" fmla="*/ 156937 w 609120"/>
                <a:gd name="connsiteY13" fmla="*/ 232866 h 482315"/>
                <a:gd name="connsiteX14" fmla="*/ 278451 w 609120"/>
                <a:gd name="connsiteY14" fmla="*/ 157149 h 482315"/>
                <a:gd name="connsiteX15" fmla="*/ 447314 w 609120"/>
                <a:gd name="connsiteY15" fmla="*/ 157149 h 482315"/>
                <a:gd name="connsiteX16" fmla="*/ 447314 w 609120"/>
                <a:gd name="connsiteY16" fmla="*/ 175778 h 482315"/>
                <a:gd name="connsiteX17" fmla="*/ 278451 w 609120"/>
                <a:gd name="connsiteY17" fmla="*/ 175778 h 482315"/>
                <a:gd name="connsiteX18" fmla="*/ 156937 w 609120"/>
                <a:gd name="connsiteY18" fmla="*/ 157149 h 482315"/>
                <a:gd name="connsiteX19" fmla="*/ 235970 w 609120"/>
                <a:gd name="connsiteY19" fmla="*/ 157149 h 482315"/>
                <a:gd name="connsiteX20" fmla="*/ 235970 w 609120"/>
                <a:gd name="connsiteY20" fmla="*/ 175778 h 482315"/>
                <a:gd name="connsiteX21" fmla="*/ 156937 w 609120"/>
                <a:gd name="connsiteY21" fmla="*/ 175778 h 482315"/>
                <a:gd name="connsiteX22" fmla="*/ 278451 w 609120"/>
                <a:gd name="connsiteY22" fmla="*/ 99991 h 482315"/>
                <a:gd name="connsiteX23" fmla="*/ 447314 w 609120"/>
                <a:gd name="connsiteY23" fmla="*/ 99991 h 482315"/>
                <a:gd name="connsiteX24" fmla="*/ 447314 w 609120"/>
                <a:gd name="connsiteY24" fmla="*/ 118691 h 482315"/>
                <a:gd name="connsiteX25" fmla="*/ 278451 w 609120"/>
                <a:gd name="connsiteY25" fmla="*/ 118691 h 482315"/>
                <a:gd name="connsiteX26" fmla="*/ 156937 w 609120"/>
                <a:gd name="connsiteY26" fmla="*/ 99991 h 482315"/>
                <a:gd name="connsiteX27" fmla="*/ 235970 w 609120"/>
                <a:gd name="connsiteY27" fmla="*/ 99991 h 482315"/>
                <a:gd name="connsiteX28" fmla="*/ 235970 w 609120"/>
                <a:gd name="connsiteY28" fmla="*/ 118691 h 482315"/>
                <a:gd name="connsiteX29" fmla="*/ 156937 w 609120"/>
                <a:gd name="connsiteY29" fmla="*/ 118691 h 482315"/>
                <a:gd name="connsiteX30" fmla="*/ 116312 w 609120"/>
                <a:gd name="connsiteY30" fmla="*/ 41471 h 482315"/>
                <a:gd name="connsiteX31" fmla="*/ 116312 w 609120"/>
                <a:gd name="connsiteY31" fmla="*/ 288120 h 482315"/>
                <a:gd name="connsiteX32" fmla="*/ 493160 w 609120"/>
                <a:gd name="connsiteY32" fmla="*/ 288120 h 482315"/>
                <a:gd name="connsiteX33" fmla="*/ 493160 w 609120"/>
                <a:gd name="connsiteY33" fmla="*/ 41471 h 482315"/>
                <a:gd name="connsiteX34" fmla="*/ 66684 w 609120"/>
                <a:gd name="connsiteY34" fmla="*/ 0 h 482315"/>
                <a:gd name="connsiteX35" fmla="*/ 542788 w 609120"/>
                <a:gd name="connsiteY35" fmla="*/ 0 h 482315"/>
                <a:gd name="connsiteX36" fmla="*/ 542788 w 609120"/>
                <a:gd name="connsiteY36" fmla="*/ 329682 h 482315"/>
                <a:gd name="connsiteX37" fmla="*/ 66684 w 609120"/>
                <a:gd name="connsiteY37" fmla="*/ 329682 h 48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120" h="482315">
                  <a:moveTo>
                    <a:pt x="66529" y="352898"/>
                  </a:moveTo>
                  <a:lnTo>
                    <a:pt x="542591" y="352898"/>
                  </a:lnTo>
                  <a:lnTo>
                    <a:pt x="609120" y="452184"/>
                  </a:lnTo>
                  <a:lnTo>
                    <a:pt x="609120" y="482315"/>
                  </a:lnTo>
                  <a:lnTo>
                    <a:pt x="0" y="482315"/>
                  </a:lnTo>
                  <a:lnTo>
                    <a:pt x="0" y="452184"/>
                  </a:lnTo>
                  <a:close/>
                  <a:moveTo>
                    <a:pt x="278451" y="214237"/>
                  </a:moveTo>
                  <a:lnTo>
                    <a:pt x="447314" y="214237"/>
                  </a:lnTo>
                  <a:lnTo>
                    <a:pt x="447314" y="232866"/>
                  </a:lnTo>
                  <a:lnTo>
                    <a:pt x="278451" y="232866"/>
                  </a:lnTo>
                  <a:close/>
                  <a:moveTo>
                    <a:pt x="156937" y="214237"/>
                  </a:moveTo>
                  <a:lnTo>
                    <a:pt x="235970" y="214237"/>
                  </a:lnTo>
                  <a:lnTo>
                    <a:pt x="235970" y="232866"/>
                  </a:lnTo>
                  <a:lnTo>
                    <a:pt x="156937" y="232866"/>
                  </a:lnTo>
                  <a:close/>
                  <a:moveTo>
                    <a:pt x="278451" y="157149"/>
                  </a:moveTo>
                  <a:lnTo>
                    <a:pt x="447314" y="157149"/>
                  </a:lnTo>
                  <a:lnTo>
                    <a:pt x="447314" y="175778"/>
                  </a:lnTo>
                  <a:lnTo>
                    <a:pt x="278451" y="175778"/>
                  </a:lnTo>
                  <a:close/>
                  <a:moveTo>
                    <a:pt x="156937" y="157149"/>
                  </a:moveTo>
                  <a:lnTo>
                    <a:pt x="235970" y="157149"/>
                  </a:lnTo>
                  <a:lnTo>
                    <a:pt x="235970" y="175778"/>
                  </a:lnTo>
                  <a:lnTo>
                    <a:pt x="156937" y="175778"/>
                  </a:lnTo>
                  <a:close/>
                  <a:moveTo>
                    <a:pt x="278451" y="99991"/>
                  </a:moveTo>
                  <a:lnTo>
                    <a:pt x="447314" y="99991"/>
                  </a:lnTo>
                  <a:lnTo>
                    <a:pt x="447314" y="118691"/>
                  </a:lnTo>
                  <a:lnTo>
                    <a:pt x="278451" y="118691"/>
                  </a:lnTo>
                  <a:close/>
                  <a:moveTo>
                    <a:pt x="156937" y="99991"/>
                  </a:moveTo>
                  <a:lnTo>
                    <a:pt x="235970" y="99991"/>
                  </a:lnTo>
                  <a:lnTo>
                    <a:pt x="235970" y="118691"/>
                  </a:lnTo>
                  <a:lnTo>
                    <a:pt x="156937" y="118691"/>
                  </a:lnTo>
                  <a:close/>
                  <a:moveTo>
                    <a:pt x="116312" y="41471"/>
                  </a:moveTo>
                  <a:lnTo>
                    <a:pt x="116312" y="288120"/>
                  </a:lnTo>
                  <a:lnTo>
                    <a:pt x="493160" y="288120"/>
                  </a:lnTo>
                  <a:lnTo>
                    <a:pt x="493160" y="41471"/>
                  </a:lnTo>
                  <a:close/>
                  <a:moveTo>
                    <a:pt x="66684" y="0"/>
                  </a:moveTo>
                  <a:lnTo>
                    <a:pt x="542788" y="0"/>
                  </a:lnTo>
                  <a:lnTo>
                    <a:pt x="542788" y="329682"/>
                  </a:lnTo>
                  <a:lnTo>
                    <a:pt x="66684" y="329682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6169652" y="35369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îšḷîdé"/>
            <p:cNvSpPr/>
            <p:nvPr/>
          </p:nvSpPr>
          <p:spPr>
            <a:xfrm>
              <a:off x="6133652" y="3992609"/>
              <a:ext cx="72000" cy="72000"/>
            </a:xfrm>
            <a:prstGeom prst="ellipse">
              <a:avLst/>
            </a:prstGeom>
            <a:solidFill>
              <a:srgbClr val="C0414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4" name="iśľiďè"/>
            <p:cNvSpPr/>
            <p:nvPr/>
          </p:nvSpPr>
          <p:spPr bwMode="auto">
            <a:xfrm>
              <a:off x="7819988" y="25939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BD212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5" name="ïŝļiḓè"/>
            <p:cNvSpPr/>
            <p:nvPr/>
          </p:nvSpPr>
          <p:spPr>
            <a:xfrm>
              <a:off x="8071175" y="2908485"/>
              <a:ext cx="347468" cy="313935"/>
            </a:xfrm>
            <a:custGeom>
              <a:avLst/>
              <a:gdLst>
                <a:gd name="connsiteX0" fmla="*/ 462909 w 607639"/>
                <a:gd name="connsiteY0" fmla="*/ 418947 h 548999"/>
                <a:gd name="connsiteX1" fmla="*/ 607639 w 607639"/>
                <a:gd name="connsiteY1" fmla="*/ 418947 h 548999"/>
                <a:gd name="connsiteX2" fmla="*/ 607639 w 607639"/>
                <a:gd name="connsiteY2" fmla="*/ 548999 h 548999"/>
                <a:gd name="connsiteX3" fmla="*/ 462909 w 607639"/>
                <a:gd name="connsiteY3" fmla="*/ 548999 h 548999"/>
                <a:gd name="connsiteX4" fmla="*/ 231525 w 607639"/>
                <a:gd name="connsiteY4" fmla="*/ 418947 h 548999"/>
                <a:gd name="connsiteX5" fmla="*/ 376114 w 607639"/>
                <a:gd name="connsiteY5" fmla="*/ 418947 h 548999"/>
                <a:gd name="connsiteX6" fmla="*/ 376114 w 607639"/>
                <a:gd name="connsiteY6" fmla="*/ 548999 h 548999"/>
                <a:gd name="connsiteX7" fmla="*/ 231525 w 607639"/>
                <a:gd name="connsiteY7" fmla="*/ 548999 h 548999"/>
                <a:gd name="connsiteX8" fmla="*/ 0 w 607639"/>
                <a:gd name="connsiteY8" fmla="*/ 418947 h 548999"/>
                <a:gd name="connsiteX9" fmla="*/ 144659 w 607639"/>
                <a:gd name="connsiteY9" fmla="*/ 418947 h 548999"/>
                <a:gd name="connsiteX10" fmla="*/ 144659 w 607639"/>
                <a:gd name="connsiteY10" fmla="*/ 548999 h 548999"/>
                <a:gd name="connsiteX11" fmla="*/ 0 w 607639"/>
                <a:gd name="connsiteY11" fmla="*/ 548999 h 548999"/>
                <a:gd name="connsiteX12" fmla="*/ 282149 w 607639"/>
                <a:gd name="connsiteY12" fmla="*/ 231172 h 548999"/>
                <a:gd name="connsiteX13" fmla="*/ 325490 w 607639"/>
                <a:gd name="connsiteY13" fmla="*/ 231172 h 548999"/>
                <a:gd name="connsiteX14" fmla="*/ 325490 w 607639"/>
                <a:gd name="connsiteY14" fmla="*/ 281751 h 548999"/>
                <a:gd name="connsiteX15" fmla="*/ 556973 w 607639"/>
                <a:gd name="connsiteY15" fmla="*/ 281751 h 548999"/>
                <a:gd name="connsiteX16" fmla="*/ 556973 w 607639"/>
                <a:gd name="connsiteY16" fmla="*/ 375619 h 548999"/>
                <a:gd name="connsiteX17" fmla="*/ 513542 w 607639"/>
                <a:gd name="connsiteY17" fmla="*/ 375619 h 548999"/>
                <a:gd name="connsiteX18" fmla="*/ 513542 w 607639"/>
                <a:gd name="connsiteY18" fmla="*/ 325040 h 548999"/>
                <a:gd name="connsiteX19" fmla="*/ 325490 w 607639"/>
                <a:gd name="connsiteY19" fmla="*/ 325040 h 548999"/>
                <a:gd name="connsiteX20" fmla="*/ 325490 w 607639"/>
                <a:gd name="connsiteY20" fmla="*/ 375619 h 548999"/>
                <a:gd name="connsiteX21" fmla="*/ 282149 w 607639"/>
                <a:gd name="connsiteY21" fmla="*/ 375619 h 548999"/>
                <a:gd name="connsiteX22" fmla="*/ 282149 w 607639"/>
                <a:gd name="connsiteY22" fmla="*/ 325040 h 548999"/>
                <a:gd name="connsiteX23" fmla="*/ 94097 w 607639"/>
                <a:gd name="connsiteY23" fmla="*/ 325040 h 548999"/>
                <a:gd name="connsiteX24" fmla="*/ 94097 w 607639"/>
                <a:gd name="connsiteY24" fmla="*/ 375619 h 548999"/>
                <a:gd name="connsiteX25" fmla="*/ 50666 w 607639"/>
                <a:gd name="connsiteY25" fmla="*/ 375619 h 548999"/>
                <a:gd name="connsiteX26" fmla="*/ 50666 w 607639"/>
                <a:gd name="connsiteY26" fmla="*/ 281751 h 548999"/>
                <a:gd name="connsiteX27" fmla="*/ 282149 w 607639"/>
                <a:gd name="connsiteY27" fmla="*/ 281751 h 548999"/>
                <a:gd name="connsiteX28" fmla="*/ 159125 w 607639"/>
                <a:gd name="connsiteY28" fmla="*/ 0 h 548999"/>
                <a:gd name="connsiteX29" fmla="*/ 448514 w 607639"/>
                <a:gd name="connsiteY29" fmla="*/ 0 h 548999"/>
                <a:gd name="connsiteX30" fmla="*/ 448514 w 607639"/>
                <a:gd name="connsiteY30" fmla="*/ 187845 h 548999"/>
                <a:gd name="connsiteX31" fmla="*/ 159125 w 607639"/>
                <a:gd name="connsiteY31" fmla="*/ 187845 h 54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07639" h="548999">
                  <a:moveTo>
                    <a:pt x="462909" y="418947"/>
                  </a:moveTo>
                  <a:lnTo>
                    <a:pt x="607639" y="418947"/>
                  </a:lnTo>
                  <a:lnTo>
                    <a:pt x="607639" y="548999"/>
                  </a:lnTo>
                  <a:lnTo>
                    <a:pt x="462909" y="548999"/>
                  </a:lnTo>
                  <a:close/>
                  <a:moveTo>
                    <a:pt x="231525" y="418947"/>
                  </a:moveTo>
                  <a:lnTo>
                    <a:pt x="376114" y="418947"/>
                  </a:lnTo>
                  <a:lnTo>
                    <a:pt x="376114" y="548999"/>
                  </a:lnTo>
                  <a:lnTo>
                    <a:pt x="231525" y="548999"/>
                  </a:lnTo>
                  <a:close/>
                  <a:moveTo>
                    <a:pt x="0" y="418947"/>
                  </a:moveTo>
                  <a:lnTo>
                    <a:pt x="144659" y="418947"/>
                  </a:lnTo>
                  <a:lnTo>
                    <a:pt x="144659" y="548999"/>
                  </a:lnTo>
                  <a:lnTo>
                    <a:pt x="0" y="548999"/>
                  </a:lnTo>
                  <a:close/>
                  <a:moveTo>
                    <a:pt x="282149" y="231172"/>
                  </a:moveTo>
                  <a:lnTo>
                    <a:pt x="325490" y="231172"/>
                  </a:lnTo>
                  <a:lnTo>
                    <a:pt x="325490" y="281751"/>
                  </a:lnTo>
                  <a:lnTo>
                    <a:pt x="556973" y="281751"/>
                  </a:lnTo>
                  <a:lnTo>
                    <a:pt x="556973" y="375619"/>
                  </a:lnTo>
                  <a:lnTo>
                    <a:pt x="513542" y="375619"/>
                  </a:lnTo>
                  <a:lnTo>
                    <a:pt x="513542" y="325040"/>
                  </a:lnTo>
                  <a:lnTo>
                    <a:pt x="325490" y="325040"/>
                  </a:lnTo>
                  <a:lnTo>
                    <a:pt x="325490" y="375619"/>
                  </a:lnTo>
                  <a:lnTo>
                    <a:pt x="282149" y="375619"/>
                  </a:lnTo>
                  <a:lnTo>
                    <a:pt x="282149" y="325040"/>
                  </a:lnTo>
                  <a:lnTo>
                    <a:pt x="94097" y="325040"/>
                  </a:lnTo>
                  <a:lnTo>
                    <a:pt x="94097" y="375619"/>
                  </a:lnTo>
                  <a:lnTo>
                    <a:pt x="50666" y="375619"/>
                  </a:lnTo>
                  <a:lnTo>
                    <a:pt x="50666" y="281751"/>
                  </a:lnTo>
                  <a:lnTo>
                    <a:pt x="282149" y="281751"/>
                  </a:lnTo>
                  <a:close/>
                  <a:moveTo>
                    <a:pt x="159125" y="0"/>
                  </a:moveTo>
                  <a:lnTo>
                    <a:pt x="448514" y="0"/>
                  </a:lnTo>
                  <a:lnTo>
                    <a:pt x="448514" y="187845"/>
                  </a:lnTo>
                  <a:lnTo>
                    <a:pt x="159125" y="187845"/>
                  </a:ln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85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8244909" y="3536930"/>
              <a:ext cx="0" cy="1767446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ï$1îḓê"/>
            <p:cNvSpPr/>
            <p:nvPr/>
          </p:nvSpPr>
          <p:spPr>
            <a:xfrm>
              <a:off x="8208909" y="3992609"/>
              <a:ext cx="72000" cy="72000"/>
            </a:xfrm>
            <a:prstGeom prst="ellipse">
              <a:avLst/>
            </a:prstGeom>
            <a:solidFill>
              <a:srgbClr val="C0414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8" name="îSľîďe"/>
            <p:cNvSpPr/>
            <p:nvPr/>
          </p:nvSpPr>
          <p:spPr bwMode="auto">
            <a:xfrm>
              <a:off x="9895243" y="2593975"/>
              <a:ext cx="849842" cy="942956"/>
            </a:xfrm>
            <a:custGeom>
              <a:avLst/>
              <a:gdLst>
                <a:gd name="T0" fmla="*/ 668 w 1369"/>
                <a:gd name="T1" fmla="*/ 0 h 1519"/>
                <a:gd name="T2" fmla="*/ 702 w 1369"/>
                <a:gd name="T3" fmla="*/ 0 h 1519"/>
                <a:gd name="T4" fmla="*/ 736 w 1369"/>
                <a:gd name="T5" fmla="*/ 7 h 1519"/>
                <a:gd name="T6" fmla="*/ 768 w 1369"/>
                <a:gd name="T7" fmla="*/ 21 h 1519"/>
                <a:gd name="T8" fmla="*/ 1284 w 1369"/>
                <a:gd name="T9" fmla="*/ 318 h 1519"/>
                <a:gd name="T10" fmla="*/ 1313 w 1369"/>
                <a:gd name="T11" fmla="*/ 339 h 1519"/>
                <a:gd name="T12" fmla="*/ 1337 w 1369"/>
                <a:gd name="T13" fmla="*/ 364 h 1519"/>
                <a:gd name="T14" fmla="*/ 1354 w 1369"/>
                <a:gd name="T15" fmla="*/ 395 h 1519"/>
                <a:gd name="T16" fmla="*/ 1364 w 1369"/>
                <a:gd name="T17" fmla="*/ 429 h 1519"/>
                <a:gd name="T18" fmla="*/ 1369 w 1369"/>
                <a:gd name="T19" fmla="*/ 465 h 1519"/>
                <a:gd name="T20" fmla="*/ 1369 w 1369"/>
                <a:gd name="T21" fmla="*/ 1054 h 1519"/>
                <a:gd name="T22" fmla="*/ 1364 w 1369"/>
                <a:gd name="T23" fmla="*/ 1090 h 1519"/>
                <a:gd name="T24" fmla="*/ 1354 w 1369"/>
                <a:gd name="T25" fmla="*/ 1124 h 1519"/>
                <a:gd name="T26" fmla="*/ 1337 w 1369"/>
                <a:gd name="T27" fmla="*/ 1154 h 1519"/>
                <a:gd name="T28" fmla="*/ 1313 w 1369"/>
                <a:gd name="T29" fmla="*/ 1181 h 1519"/>
                <a:gd name="T30" fmla="*/ 1284 w 1369"/>
                <a:gd name="T31" fmla="*/ 1201 h 1519"/>
                <a:gd name="T32" fmla="*/ 768 w 1369"/>
                <a:gd name="T33" fmla="*/ 1497 h 1519"/>
                <a:gd name="T34" fmla="*/ 736 w 1369"/>
                <a:gd name="T35" fmla="*/ 1512 h 1519"/>
                <a:gd name="T36" fmla="*/ 702 w 1369"/>
                <a:gd name="T37" fmla="*/ 1519 h 1519"/>
                <a:gd name="T38" fmla="*/ 668 w 1369"/>
                <a:gd name="T39" fmla="*/ 1519 h 1519"/>
                <a:gd name="T40" fmla="*/ 632 w 1369"/>
                <a:gd name="T41" fmla="*/ 1512 h 1519"/>
                <a:gd name="T42" fmla="*/ 599 w 1369"/>
                <a:gd name="T43" fmla="*/ 1497 h 1519"/>
                <a:gd name="T44" fmla="*/ 85 w 1369"/>
                <a:gd name="T45" fmla="*/ 1201 h 1519"/>
                <a:gd name="T46" fmla="*/ 56 w 1369"/>
                <a:gd name="T47" fmla="*/ 1181 h 1519"/>
                <a:gd name="T48" fmla="*/ 32 w 1369"/>
                <a:gd name="T49" fmla="*/ 1154 h 1519"/>
                <a:gd name="T50" fmla="*/ 15 w 1369"/>
                <a:gd name="T51" fmla="*/ 1124 h 1519"/>
                <a:gd name="T52" fmla="*/ 3 w 1369"/>
                <a:gd name="T53" fmla="*/ 1090 h 1519"/>
                <a:gd name="T54" fmla="*/ 0 w 1369"/>
                <a:gd name="T55" fmla="*/ 1054 h 1519"/>
                <a:gd name="T56" fmla="*/ 0 w 1369"/>
                <a:gd name="T57" fmla="*/ 465 h 1519"/>
                <a:gd name="T58" fmla="*/ 3 w 1369"/>
                <a:gd name="T59" fmla="*/ 429 h 1519"/>
                <a:gd name="T60" fmla="*/ 15 w 1369"/>
                <a:gd name="T61" fmla="*/ 395 h 1519"/>
                <a:gd name="T62" fmla="*/ 32 w 1369"/>
                <a:gd name="T63" fmla="*/ 364 h 1519"/>
                <a:gd name="T64" fmla="*/ 56 w 1369"/>
                <a:gd name="T65" fmla="*/ 339 h 1519"/>
                <a:gd name="T66" fmla="*/ 85 w 1369"/>
                <a:gd name="T67" fmla="*/ 318 h 1519"/>
                <a:gd name="T68" fmla="*/ 599 w 1369"/>
                <a:gd name="T69" fmla="*/ 21 h 1519"/>
                <a:gd name="T70" fmla="*/ 632 w 1369"/>
                <a:gd name="T71" fmla="*/ 7 h 1519"/>
                <a:gd name="T72" fmla="*/ 668 w 1369"/>
                <a:gd name="T73" fmla="*/ 0 h 1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69" h="1519">
                  <a:moveTo>
                    <a:pt x="668" y="0"/>
                  </a:moveTo>
                  <a:lnTo>
                    <a:pt x="702" y="0"/>
                  </a:lnTo>
                  <a:lnTo>
                    <a:pt x="736" y="7"/>
                  </a:lnTo>
                  <a:lnTo>
                    <a:pt x="768" y="21"/>
                  </a:lnTo>
                  <a:lnTo>
                    <a:pt x="1284" y="318"/>
                  </a:lnTo>
                  <a:lnTo>
                    <a:pt x="1313" y="339"/>
                  </a:lnTo>
                  <a:lnTo>
                    <a:pt x="1337" y="364"/>
                  </a:lnTo>
                  <a:lnTo>
                    <a:pt x="1354" y="395"/>
                  </a:lnTo>
                  <a:lnTo>
                    <a:pt x="1364" y="429"/>
                  </a:lnTo>
                  <a:lnTo>
                    <a:pt x="1369" y="465"/>
                  </a:lnTo>
                  <a:lnTo>
                    <a:pt x="1369" y="1054"/>
                  </a:lnTo>
                  <a:lnTo>
                    <a:pt x="1364" y="1090"/>
                  </a:lnTo>
                  <a:lnTo>
                    <a:pt x="1354" y="1124"/>
                  </a:lnTo>
                  <a:lnTo>
                    <a:pt x="1337" y="1154"/>
                  </a:lnTo>
                  <a:lnTo>
                    <a:pt x="1313" y="1181"/>
                  </a:lnTo>
                  <a:lnTo>
                    <a:pt x="1284" y="1201"/>
                  </a:lnTo>
                  <a:lnTo>
                    <a:pt x="768" y="1497"/>
                  </a:lnTo>
                  <a:lnTo>
                    <a:pt x="736" y="1512"/>
                  </a:lnTo>
                  <a:lnTo>
                    <a:pt x="702" y="1519"/>
                  </a:lnTo>
                  <a:lnTo>
                    <a:pt x="668" y="1519"/>
                  </a:lnTo>
                  <a:lnTo>
                    <a:pt x="632" y="1512"/>
                  </a:lnTo>
                  <a:lnTo>
                    <a:pt x="599" y="1497"/>
                  </a:lnTo>
                  <a:lnTo>
                    <a:pt x="85" y="1201"/>
                  </a:lnTo>
                  <a:lnTo>
                    <a:pt x="56" y="1181"/>
                  </a:lnTo>
                  <a:lnTo>
                    <a:pt x="32" y="1154"/>
                  </a:lnTo>
                  <a:lnTo>
                    <a:pt x="15" y="1124"/>
                  </a:lnTo>
                  <a:lnTo>
                    <a:pt x="3" y="1090"/>
                  </a:lnTo>
                  <a:lnTo>
                    <a:pt x="0" y="1054"/>
                  </a:lnTo>
                  <a:lnTo>
                    <a:pt x="0" y="465"/>
                  </a:lnTo>
                  <a:lnTo>
                    <a:pt x="3" y="429"/>
                  </a:lnTo>
                  <a:lnTo>
                    <a:pt x="15" y="395"/>
                  </a:lnTo>
                  <a:lnTo>
                    <a:pt x="32" y="364"/>
                  </a:lnTo>
                  <a:lnTo>
                    <a:pt x="56" y="339"/>
                  </a:lnTo>
                  <a:lnTo>
                    <a:pt x="85" y="318"/>
                  </a:lnTo>
                  <a:lnTo>
                    <a:pt x="599" y="21"/>
                  </a:lnTo>
                  <a:lnTo>
                    <a:pt x="632" y="7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BD2121"/>
            </a:solidFill>
            <a:ln w="3175">
              <a:noFill/>
              <a:prstDash val="solid"/>
              <a:round/>
            </a:ln>
          </p:spPr>
          <p:txBody>
            <a:bodyPr vert="horz" wrap="square" lIns="91440" tIns="45720" rIns="91440" bIns="45720" numCol="1" anchor="ctr" anchorCtr="0" compatLnSpc="1">
              <a:normAutofit/>
            </a:bodyPr>
            <a:lstStyle/>
            <a:p>
              <a:pPr algn="ctr"/>
              <a:endParaRPr lang="ru-RU" sz="1600" i="1" u="sng" dirty="0">
                <a:solidFill>
                  <a:schemeClr val="accent1"/>
                </a:solidFill>
                <a:cs typeface="+mn-ea"/>
                <a:sym typeface="+mn-lt"/>
              </a:endParaRPr>
            </a:p>
          </p:txBody>
        </p:sp>
        <p:sp>
          <p:nvSpPr>
            <p:cNvPr id="59" name="ïš1ïďê"/>
            <p:cNvSpPr/>
            <p:nvPr/>
          </p:nvSpPr>
          <p:spPr>
            <a:xfrm>
              <a:off x="10146430" y="2893638"/>
              <a:ext cx="347468" cy="343630"/>
            </a:xfrm>
            <a:custGeom>
              <a:avLst/>
              <a:gdLst>
                <a:gd name="connsiteX0" fmla="*/ 466437 w 600511"/>
                <a:gd name="connsiteY0" fmla="*/ 421770 h 593879"/>
                <a:gd name="connsiteX1" fmla="*/ 504684 w 600511"/>
                <a:gd name="connsiteY1" fmla="*/ 459981 h 593879"/>
                <a:gd name="connsiteX2" fmla="*/ 466437 w 600511"/>
                <a:gd name="connsiteY2" fmla="*/ 498192 h 593879"/>
                <a:gd name="connsiteX3" fmla="*/ 428190 w 600511"/>
                <a:gd name="connsiteY3" fmla="*/ 459981 h 593879"/>
                <a:gd name="connsiteX4" fmla="*/ 466437 w 600511"/>
                <a:gd name="connsiteY4" fmla="*/ 421770 h 593879"/>
                <a:gd name="connsiteX5" fmla="*/ 453390 w 600511"/>
                <a:gd name="connsiteY5" fmla="*/ 375066 h 593879"/>
                <a:gd name="connsiteX6" fmla="*/ 421127 w 600511"/>
                <a:gd name="connsiteY6" fmla="*/ 386990 h 593879"/>
                <a:gd name="connsiteX7" fmla="*/ 418868 w 600511"/>
                <a:gd name="connsiteY7" fmla="*/ 392146 h 593879"/>
                <a:gd name="connsiteX8" fmla="*/ 424031 w 600511"/>
                <a:gd name="connsiteY8" fmla="*/ 406325 h 593879"/>
                <a:gd name="connsiteX9" fmla="*/ 423385 w 600511"/>
                <a:gd name="connsiteY9" fmla="*/ 411481 h 593879"/>
                <a:gd name="connsiteX10" fmla="*/ 416287 w 600511"/>
                <a:gd name="connsiteY10" fmla="*/ 413737 h 593879"/>
                <a:gd name="connsiteX11" fmla="*/ 402414 w 600511"/>
                <a:gd name="connsiteY11" fmla="*/ 407292 h 593879"/>
                <a:gd name="connsiteX12" fmla="*/ 397252 w 600511"/>
                <a:gd name="connsiteY12" fmla="*/ 409226 h 593879"/>
                <a:gd name="connsiteX13" fmla="*/ 383056 w 600511"/>
                <a:gd name="connsiteY13" fmla="*/ 440485 h 593879"/>
                <a:gd name="connsiteX14" fmla="*/ 384669 w 600511"/>
                <a:gd name="connsiteY14" fmla="*/ 445318 h 593879"/>
                <a:gd name="connsiteX15" fmla="*/ 398542 w 600511"/>
                <a:gd name="connsiteY15" fmla="*/ 451764 h 593879"/>
                <a:gd name="connsiteX16" fmla="*/ 401769 w 600511"/>
                <a:gd name="connsiteY16" fmla="*/ 455953 h 593879"/>
                <a:gd name="connsiteX17" fmla="*/ 398220 w 600511"/>
                <a:gd name="connsiteY17" fmla="*/ 462720 h 593879"/>
                <a:gd name="connsiteX18" fmla="*/ 384024 w 600511"/>
                <a:gd name="connsiteY18" fmla="*/ 467876 h 593879"/>
                <a:gd name="connsiteX19" fmla="*/ 381766 w 600511"/>
                <a:gd name="connsiteY19" fmla="*/ 472710 h 593879"/>
                <a:gd name="connsiteX20" fmla="*/ 393380 w 600511"/>
                <a:gd name="connsiteY20" fmla="*/ 504936 h 593879"/>
                <a:gd name="connsiteX21" fmla="*/ 398542 w 600511"/>
                <a:gd name="connsiteY21" fmla="*/ 507192 h 593879"/>
                <a:gd name="connsiteX22" fmla="*/ 412738 w 600511"/>
                <a:gd name="connsiteY22" fmla="*/ 502036 h 593879"/>
                <a:gd name="connsiteX23" fmla="*/ 417900 w 600511"/>
                <a:gd name="connsiteY23" fmla="*/ 502680 h 593879"/>
                <a:gd name="connsiteX24" fmla="*/ 420159 w 600511"/>
                <a:gd name="connsiteY24" fmla="*/ 510092 h 593879"/>
                <a:gd name="connsiteX25" fmla="*/ 413706 w 600511"/>
                <a:gd name="connsiteY25" fmla="*/ 523949 h 593879"/>
                <a:gd name="connsiteX26" fmla="*/ 415642 w 600511"/>
                <a:gd name="connsiteY26" fmla="*/ 528783 h 593879"/>
                <a:gd name="connsiteX27" fmla="*/ 446937 w 600511"/>
                <a:gd name="connsiteY27" fmla="*/ 543285 h 593879"/>
                <a:gd name="connsiteX28" fmla="*/ 451777 w 600511"/>
                <a:gd name="connsiteY28" fmla="*/ 541351 h 593879"/>
                <a:gd name="connsiteX29" fmla="*/ 458230 w 600511"/>
                <a:gd name="connsiteY29" fmla="*/ 527494 h 593879"/>
                <a:gd name="connsiteX30" fmla="*/ 462424 w 600511"/>
                <a:gd name="connsiteY30" fmla="*/ 524272 h 593879"/>
                <a:gd name="connsiteX31" fmla="*/ 469199 w 600511"/>
                <a:gd name="connsiteY31" fmla="*/ 528139 h 593879"/>
                <a:gd name="connsiteX32" fmla="*/ 474361 w 600511"/>
                <a:gd name="connsiteY32" fmla="*/ 542318 h 593879"/>
                <a:gd name="connsiteX33" fmla="*/ 479201 w 600511"/>
                <a:gd name="connsiteY33" fmla="*/ 544574 h 593879"/>
                <a:gd name="connsiteX34" fmla="*/ 511464 w 600511"/>
                <a:gd name="connsiteY34" fmla="*/ 532650 h 593879"/>
                <a:gd name="connsiteX35" fmla="*/ 513723 w 600511"/>
                <a:gd name="connsiteY35" fmla="*/ 527816 h 593879"/>
                <a:gd name="connsiteX36" fmla="*/ 508560 w 600511"/>
                <a:gd name="connsiteY36" fmla="*/ 513315 h 593879"/>
                <a:gd name="connsiteX37" fmla="*/ 509206 w 600511"/>
                <a:gd name="connsiteY37" fmla="*/ 508159 h 593879"/>
                <a:gd name="connsiteX38" fmla="*/ 516626 w 600511"/>
                <a:gd name="connsiteY38" fmla="*/ 506225 h 593879"/>
                <a:gd name="connsiteX39" fmla="*/ 530500 w 600511"/>
                <a:gd name="connsiteY39" fmla="*/ 512348 h 593879"/>
                <a:gd name="connsiteX40" fmla="*/ 535339 w 600511"/>
                <a:gd name="connsiteY40" fmla="*/ 510737 h 593879"/>
                <a:gd name="connsiteX41" fmla="*/ 549858 w 600511"/>
                <a:gd name="connsiteY41" fmla="*/ 479478 h 593879"/>
                <a:gd name="connsiteX42" fmla="*/ 547922 w 600511"/>
                <a:gd name="connsiteY42" fmla="*/ 474322 h 593879"/>
                <a:gd name="connsiteX43" fmla="*/ 534049 w 600511"/>
                <a:gd name="connsiteY43" fmla="*/ 467876 h 593879"/>
                <a:gd name="connsiteX44" fmla="*/ 531145 w 600511"/>
                <a:gd name="connsiteY44" fmla="*/ 461109 h 593879"/>
                <a:gd name="connsiteX45" fmla="*/ 534694 w 600511"/>
                <a:gd name="connsiteY45" fmla="*/ 457242 h 593879"/>
                <a:gd name="connsiteX46" fmla="*/ 548890 w 600511"/>
                <a:gd name="connsiteY46" fmla="*/ 451764 h 593879"/>
                <a:gd name="connsiteX47" fmla="*/ 551148 w 600511"/>
                <a:gd name="connsiteY47" fmla="*/ 446930 h 593879"/>
                <a:gd name="connsiteX48" fmla="*/ 539211 w 600511"/>
                <a:gd name="connsiteY48" fmla="*/ 414704 h 593879"/>
                <a:gd name="connsiteX49" fmla="*/ 534371 w 600511"/>
                <a:gd name="connsiteY49" fmla="*/ 412448 h 593879"/>
                <a:gd name="connsiteX50" fmla="*/ 520175 w 600511"/>
                <a:gd name="connsiteY50" fmla="*/ 417604 h 593879"/>
                <a:gd name="connsiteX51" fmla="*/ 514691 w 600511"/>
                <a:gd name="connsiteY51" fmla="*/ 416960 h 593879"/>
                <a:gd name="connsiteX52" fmla="*/ 512755 w 600511"/>
                <a:gd name="connsiteY52" fmla="*/ 409548 h 593879"/>
                <a:gd name="connsiteX53" fmla="*/ 518885 w 600511"/>
                <a:gd name="connsiteY53" fmla="*/ 396013 h 593879"/>
                <a:gd name="connsiteX54" fmla="*/ 516949 w 600511"/>
                <a:gd name="connsiteY54" fmla="*/ 390857 h 593879"/>
                <a:gd name="connsiteX55" fmla="*/ 485976 w 600511"/>
                <a:gd name="connsiteY55" fmla="*/ 376355 h 593879"/>
                <a:gd name="connsiteX56" fmla="*/ 480814 w 600511"/>
                <a:gd name="connsiteY56" fmla="*/ 378289 h 593879"/>
                <a:gd name="connsiteX57" fmla="*/ 474361 w 600511"/>
                <a:gd name="connsiteY57" fmla="*/ 392146 h 593879"/>
                <a:gd name="connsiteX58" fmla="*/ 470167 w 600511"/>
                <a:gd name="connsiteY58" fmla="*/ 395368 h 593879"/>
                <a:gd name="connsiteX59" fmla="*/ 463714 w 600511"/>
                <a:gd name="connsiteY59" fmla="*/ 391824 h 593879"/>
                <a:gd name="connsiteX60" fmla="*/ 458230 w 600511"/>
                <a:gd name="connsiteY60" fmla="*/ 377322 h 593879"/>
                <a:gd name="connsiteX61" fmla="*/ 453390 w 600511"/>
                <a:gd name="connsiteY61" fmla="*/ 375066 h 593879"/>
                <a:gd name="connsiteX62" fmla="*/ 0 w 600511"/>
                <a:gd name="connsiteY62" fmla="*/ 372515 h 593879"/>
                <a:gd name="connsiteX63" fmla="*/ 233292 w 600511"/>
                <a:gd name="connsiteY63" fmla="*/ 465626 h 593879"/>
                <a:gd name="connsiteX64" fmla="*/ 305248 w 600511"/>
                <a:gd name="connsiteY64" fmla="*/ 461116 h 593879"/>
                <a:gd name="connsiteX65" fmla="*/ 332998 w 600511"/>
                <a:gd name="connsiteY65" fmla="*/ 549716 h 593879"/>
                <a:gd name="connsiteX66" fmla="*/ 233292 w 600511"/>
                <a:gd name="connsiteY66" fmla="*/ 558737 h 593879"/>
                <a:gd name="connsiteX67" fmla="*/ 0 w 600511"/>
                <a:gd name="connsiteY67" fmla="*/ 465626 h 593879"/>
                <a:gd name="connsiteX68" fmla="*/ 466295 w 600511"/>
                <a:gd name="connsiteY68" fmla="*/ 326083 h 593879"/>
                <a:gd name="connsiteX69" fmla="*/ 600511 w 600511"/>
                <a:gd name="connsiteY69" fmla="*/ 459820 h 593879"/>
                <a:gd name="connsiteX70" fmla="*/ 466295 w 600511"/>
                <a:gd name="connsiteY70" fmla="*/ 593879 h 593879"/>
                <a:gd name="connsiteX71" fmla="*/ 332080 w 600511"/>
                <a:gd name="connsiteY71" fmla="*/ 459820 h 593879"/>
                <a:gd name="connsiteX72" fmla="*/ 466295 w 600511"/>
                <a:gd name="connsiteY72" fmla="*/ 326083 h 593879"/>
                <a:gd name="connsiteX73" fmla="*/ 0 w 600511"/>
                <a:gd name="connsiteY73" fmla="*/ 232654 h 593879"/>
                <a:gd name="connsiteX74" fmla="*/ 233309 w 600511"/>
                <a:gd name="connsiteY74" fmla="*/ 326103 h 593879"/>
                <a:gd name="connsiteX75" fmla="*/ 466296 w 600511"/>
                <a:gd name="connsiteY75" fmla="*/ 232654 h 593879"/>
                <a:gd name="connsiteX76" fmla="*/ 466296 w 600511"/>
                <a:gd name="connsiteY76" fmla="*/ 299035 h 593879"/>
                <a:gd name="connsiteX77" fmla="*/ 312370 w 600511"/>
                <a:gd name="connsiteY77" fmla="*/ 413429 h 593879"/>
                <a:gd name="connsiteX78" fmla="*/ 233309 w 600511"/>
                <a:gd name="connsiteY78" fmla="*/ 419229 h 593879"/>
                <a:gd name="connsiteX79" fmla="*/ 0 w 600511"/>
                <a:gd name="connsiteY79" fmla="*/ 326103 h 593879"/>
                <a:gd name="connsiteX80" fmla="*/ 233309 w 600511"/>
                <a:gd name="connsiteY80" fmla="*/ 23200 h 593879"/>
                <a:gd name="connsiteX81" fmla="*/ 23234 w 600511"/>
                <a:gd name="connsiteY81" fmla="*/ 93123 h 593879"/>
                <a:gd name="connsiteX82" fmla="*/ 233309 w 600511"/>
                <a:gd name="connsiteY82" fmla="*/ 163046 h 593879"/>
                <a:gd name="connsiteX83" fmla="*/ 443062 w 600511"/>
                <a:gd name="connsiteY83" fmla="*/ 93123 h 593879"/>
                <a:gd name="connsiteX84" fmla="*/ 233309 w 600511"/>
                <a:gd name="connsiteY84" fmla="*/ 23200 h 593879"/>
                <a:gd name="connsiteX85" fmla="*/ 233309 w 600511"/>
                <a:gd name="connsiteY85" fmla="*/ 0 h 593879"/>
                <a:gd name="connsiteX86" fmla="*/ 466296 w 600511"/>
                <a:gd name="connsiteY86" fmla="*/ 93123 h 593879"/>
                <a:gd name="connsiteX87" fmla="*/ 466296 w 600511"/>
                <a:gd name="connsiteY87" fmla="*/ 186246 h 593879"/>
                <a:gd name="connsiteX88" fmla="*/ 233309 w 600511"/>
                <a:gd name="connsiteY88" fmla="*/ 279369 h 593879"/>
                <a:gd name="connsiteX89" fmla="*/ 0 w 600511"/>
                <a:gd name="connsiteY89" fmla="*/ 186246 h 593879"/>
                <a:gd name="connsiteX90" fmla="*/ 0 w 600511"/>
                <a:gd name="connsiteY90" fmla="*/ 93123 h 593879"/>
                <a:gd name="connsiteX91" fmla="*/ 233309 w 600511"/>
                <a:gd name="connsiteY91" fmla="*/ 0 h 59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600511" h="593879">
                  <a:moveTo>
                    <a:pt x="466437" y="421770"/>
                  </a:moveTo>
                  <a:cubicBezTo>
                    <a:pt x="487560" y="421770"/>
                    <a:pt x="504684" y="438878"/>
                    <a:pt x="504684" y="459981"/>
                  </a:cubicBezTo>
                  <a:cubicBezTo>
                    <a:pt x="504684" y="481084"/>
                    <a:pt x="487560" y="498192"/>
                    <a:pt x="466437" y="498192"/>
                  </a:cubicBezTo>
                  <a:cubicBezTo>
                    <a:pt x="445314" y="498192"/>
                    <a:pt x="428190" y="481084"/>
                    <a:pt x="428190" y="459981"/>
                  </a:cubicBezTo>
                  <a:cubicBezTo>
                    <a:pt x="428190" y="438878"/>
                    <a:pt x="445314" y="421770"/>
                    <a:pt x="466437" y="421770"/>
                  </a:cubicBezTo>
                  <a:close/>
                  <a:moveTo>
                    <a:pt x="453390" y="375066"/>
                  </a:moveTo>
                  <a:lnTo>
                    <a:pt x="421127" y="386990"/>
                  </a:lnTo>
                  <a:cubicBezTo>
                    <a:pt x="419191" y="387957"/>
                    <a:pt x="418223" y="389890"/>
                    <a:pt x="418868" y="392146"/>
                  </a:cubicBezTo>
                  <a:lnTo>
                    <a:pt x="424031" y="406325"/>
                  </a:lnTo>
                  <a:cubicBezTo>
                    <a:pt x="424998" y="408259"/>
                    <a:pt x="424676" y="410515"/>
                    <a:pt x="423385" y="411481"/>
                  </a:cubicBezTo>
                  <a:cubicBezTo>
                    <a:pt x="422417" y="412448"/>
                    <a:pt x="418223" y="414382"/>
                    <a:pt x="416287" y="413737"/>
                  </a:cubicBezTo>
                  <a:lnTo>
                    <a:pt x="402414" y="407292"/>
                  </a:lnTo>
                  <a:cubicBezTo>
                    <a:pt x="400478" y="406325"/>
                    <a:pt x="398220" y="407292"/>
                    <a:pt x="397252" y="409226"/>
                  </a:cubicBezTo>
                  <a:lnTo>
                    <a:pt x="383056" y="440485"/>
                  </a:lnTo>
                  <a:cubicBezTo>
                    <a:pt x="382088" y="442096"/>
                    <a:pt x="383056" y="444674"/>
                    <a:pt x="384669" y="445318"/>
                  </a:cubicBezTo>
                  <a:lnTo>
                    <a:pt x="398542" y="451764"/>
                  </a:lnTo>
                  <a:cubicBezTo>
                    <a:pt x="400478" y="452730"/>
                    <a:pt x="402091" y="454664"/>
                    <a:pt x="401769" y="455953"/>
                  </a:cubicBezTo>
                  <a:cubicBezTo>
                    <a:pt x="401769" y="457564"/>
                    <a:pt x="400156" y="462076"/>
                    <a:pt x="398220" y="462720"/>
                  </a:cubicBezTo>
                  <a:lnTo>
                    <a:pt x="384024" y="467876"/>
                  </a:lnTo>
                  <a:cubicBezTo>
                    <a:pt x="382088" y="468521"/>
                    <a:pt x="381120" y="470777"/>
                    <a:pt x="381766" y="472710"/>
                  </a:cubicBezTo>
                  <a:lnTo>
                    <a:pt x="393380" y="504936"/>
                  </a:lnTo>
                  <a:cubicBezTo>
                    <a:pt x="394348" y="506870"/>
                    <a:pt x="396607" y="507836"/>
                    <a:pt x="398542" y="507192"/>
                  </a:cubicBezTo>
                  <a:lnTo>
                    <a:pt x="412738" y="502036"/>
                  </a:lnTo>
                  <a:cubicBezTo>
                    <a:pt x="414674" y="501391"/>
                    <a:pt x="417255" y="501713"/>
                    <a:pt x="417900" y="502680"/>
                  </a:cubicBezTo>
                  <a:cubicBezTo>
                    <a:pt x="418868" y="503969"/>
                    <a:pt x="421127" y="508159"/>
                    <a:pt x="420159" y="510092"/>
                  </a:cubicBezTo>
                  <a:lnTo>
                    <a:pt x="413706" y="523949"/>
                  </a:lnTo>
                  <a:cubicBezTo>
                    <a:pt x="412738" y="525561"/>
                    <a:pt x="413706" y="527816"/>
                    <a:pt x="415642" y="528783"/>
                  </a:cubicBezTo>
                  <a:lnTo>
                    <a:pt x="446937" y="543285"/>
                  </a:lnTo>
                  <a:cubicBezTo>
                    <a:pt x="448873" y="544251"/>
                    <a:pt x="451132" y="543285"/>
                    <a:pt x="451777" y="541351"/>
                  </a:cubicBezTo>
                  <a:lnTo>
                    <a:pt x="458230" y="527494"/>
                  </a:lnTo>
                  <a:cubicBezTo>
                    <a:pt x="459198" y="525561"/>
                    <a:pt x="461133" y="524272"/>
                    <a:pt x="462424" y="524272"/>
                  </a:cubicBezTo>
                  <a:cubicBezTo>
                    <a:pt x="464037" y="524272"/>
                    <a:pt x="468554" y="525883"/>
                    <a:pt x="469199" y="528139"/>
                  </a:cubicBezTo>
                  <a:lnTo>
                    <a:pt x="474361" y="542318"/>
                  </a:lnTo>
                  <a:cubicBezTo>
                    <a:pt x="475007" y="544251"/>
                    <a:pt x="477265" y="545218"/>
                    <a:pt x="479201" y="544574"/>
                  </a:cubicBezTo>
                  <a:lnTo>
                    <a:pt x="511464" y="532650"/>
                  </a:lnTo>
                  <a:cubicBezTo>
                    <a:pt x="513400" y="532006"/>
                    <a:pt x="514368" y="529750"/>
                    <a:pt x="513723" y="527816"/>
                  </a:cubicBezTo>
                  <a:lnTo>
                    <a:pt x="508560" y="513315"/>
                  </a:lnTo>
                  <a:cubicBezTo>
                    <a:pt x="507915" y="511381"/>
                    <a:pt x="508238" y="509125"/>
                    <a:pt x="509206" y="508159"/>
                  </a:cubicBezTo>
                  <a:cubicBezTo>
                    <a:pt x="510496" y="507192"/>
                    <a:pt x="514691" y="505258"/>
                    <a:pt x="516626" y="506225"/>
                  </a:cubicBezTo>
                  <a:lnTo>
                    <a:pt x="530500" y="512348"/>
                  </a:lnTo>
                  <a:cubicBezTo>
                    <a:pt x="532435" y="513315"/>
                    <a:pt x="534694" y="512348"/>
                    <a:pt x="535339" y="510737"/>
                  </a:cubicBezTo>
                  <a:lnTo>
                    <a:pt x="549858" y="479478"/>
                  </a:lnTo>
                  <a:cubicBezTo>
                    <a:pt x="550825" y="477544"/>
                    <a:pt x="549858" y="475288"/>
                    <a:pt x="547922" y="474322"/>
                  </a:cubicBezTo>
                  <a:lnTo>
                    <a:pt x="534049" y="467876"/>
                  </a:lnTo>
                  <a:cubicBezTo>
                    <a:pt x="532113" y="467232"/>
                    <a:pt x="531145" y="462398"/>
                    <a:pt x="531145" y="461109"/>
                  </a:cubicBezTo>
                  <a:cubicBezTo>
                    <a:pt x="531145" y="459498"/>
                    <a:pt x="532435" y="457886"/>
                    <a:pt x="534694" y="457242"/>
                  </a:cubicBezTo>
                  <a:lnTo>
                    <a:pt x="548890" y="451764"/>
                  </a:lnTo>
                  <a:cubicBezTo>
                    <a:pt x="550825" y="451119"/>
                    <a:pt x="551793" y="448863"/>
                    <a:pt x="551148" y="446930"/>
                  </a:cubicBezTo>
                  <a:lnTo>
                    <a:pt x="539211" y="414704"/>
                  </a:lnTo>
                  <a:cubicBezTo>
                    <a:pt x="538565" y="412770"/>
                    <a:pt x="536307" y="411804"/>
                    <a:pt x="534371" y="412448"/>
                  </a:cubicBezTo>
                  <a:lnTo>
                    <a:pt x="520175" y="417604"/>
                  </a:lnTo>
                  <a:cubicBezTo>
                    <a:pt x="517917" y="418571"/>
                    <a:pt x="515658" y="418249"/>
                    <a:pt x="514691" y="416960"/>
                  </a:cubicBezTo>
                  <a:cubicBezTo>
                    <a:pt x="513723" y="415993"/>
                    <a:pt x="511787" y="411481"/>
                    <a:pt x="512755" y="409548"/>
                  </a:cubicBezTo>
                  <a:lnTo>
                    <a:pt x="518885" y="396013"/>
                  </a:lnTo>
                  <a:cubicBezTo>
                    <a:pt x="519853" y="394079"/>
                    <a:pt x="518885" y="391824"/>
                    <a:pt x="516949" y="390857"/>
                  </a:cubicBezTo>
                  <a:lnTo>
                    <a:pt x="485976" y="376355"/>
                  </a:lnTo>
                  <a:cubicBezTo>
                    <a:pt x="484040" y="375711"/>
                    <a:pt x="481782" y="376355"/>
                    <a:pt x="480814" y="378289"/>
                  </a:cubicBezTo>
                  <a:lnTo>
                    <a:pt x="474361" y="392146"/>
                  </a:lnTo>
                  <a:cubicBezTo>
                    <a:pt x="473716" y="394079"/>
                    <a:pt x="471780" y="395691"/>
                    <a:pt x="470167" y="395368"/>
                  </a:cubicBezTo>
                  <a:cubicBezTo>
                    <a:pt x="468877" y="395368"/>
                    <a:pt x="464360" y="393757"/>
                    <a:pt x="463714" y="391824"/>
                  </a:cubicBezTo>
                  <a:lnTo>
                    <a:pt x="458230" y="377322"/>
                  </a:lnTo>
                  <a:cubicBezTo>
                    <a:pt x="457584" y="375389"/>
                    <a:pt x="455326" y="374422"/>
                    <a:pt x="453390" y="375066"/>
                  </a:cubicBezTo>
                  <a:close/>
                  <a:moveTo>
                    <a:pt x="0" y="372515"/>
                  </a:moveTo>
                  <a:cubicBezTo>
                    <a:pt x="0" y="424064"/>
                    <a:pt x="104223" y="465626"/>
                    <a:pt x="233292" y="465626"/>
                  </a:cubicBezTo>
                  <a:cubicBezTo>
                    <a:pt x="258461" y="465626"/>
                    <a:pt x="282661" y="464015"/>
                    <a:pt x="305248" y="461116"/>
                  </a:cubicBezTo>
                  <a:cubicBezTo>
                    <a:pt x="305571" y="493978"/>
                    <a:pt x="315574" y="524264"/>
                    <a:pt x="332998" y="549716"/>
                  </a:cubicBezTo>
                  <a:cubicBezTo>
                    <a:pt x="302667" y="555515"/>
                    <a:pt x="268786" y="558737"/>
                    <a:pt x="233292" y="558737"/>
                  </a:cubicBezTo>
                  <a:cubicBezTo>
                    <a:pt x="104546" y="558737"/>
                    <a:pt x="0" y="517175"/>
                    <a:pt x="0" y="465626"/>
                  </a:cubicBezTo>
                  <a:close/>
                  <a:moveTo>
                    <a:pt x="466295" y="326083"/>
                  </a:moveTo>
                  <a:cubicBezTo>
                    <a:pt x="540501" y="326083"/>
                    <a:pt x="600511" y="386023"/>
                    <a:pt x="600511" y="459820"/>
                  </a:cubicBezTo>
                  <a:cubicBezTo>
                    <a:pt x="600511" y="533939"/>
                    <a:pt x="540501" y="593879"/>
                    <a:pt x="466295" y="593879"/>
                  </a:cubicBezTo>
                  <a:cubicBezTo>
                    <a:pt x="392412" y="593879"/>
                    <a:pt x="332080" y="533939"/>
                    <a:pt x="332080" y="459820"/>
                  </a:cubicBezTo>
                  <a:cubicBezTo>
                    <a:pt x="332080" y="386023"/>
                    <a:pt x="392412" y="326083"/>
                    <a:pt x="466295" y="326083"/>
                  </a:cubicBezTo>
                  <a:close/>
                  <a:moveTo>
                    <a:pt x="0" y="232654"/>
                  </a:moveTo>
                  <a:cubicBezTo>
                    <a:pt x="0" y="284212"/>
                    <a:pt x="104554" y="326103"/>
                    <a:pt x="233309" y="326103"/>
                  </a:cubicBezTo>
                  <a:cubicBezTo>
                    <a:pt x="362065" y="326103"/>
                    <a:pt x="466296" y="284212"/>
                    <a:pt x="466296" y="232654"/>
                  </a:cubicBezTo>
                  <a:lnTo>
                    <a:pt x="466296" y="299035"/>
                  </a:lnTo>
                  <a:cubicBezTo>
                    <a:pt x="393689" y="299035"/>
                    <a:pt x="332377" y="347370"/>
                    <a:pt x="312370" y="413429"/>
                  </a:cubicBezTo>
                  <a:cubicBezTo>
                    <a:pt x="287522" y="416973"/>
                    <a:pt x="261061" y="419229"/>
                    <a:pt x="233309" y="419229"/>
                  </a:cubicBezTo>
                  <a:cubicBezTo>
                    <a:pt x="104231" y="419229"/>
                    <a:pt x="0" y="377338"/>
                    <a:pt x="0" y="326103"/>
                  </a:cubicBezTo>
                  <a:close/>
                  <a:moveTo>
                    <a:pt x="233309" y="23200"/>
                  </a:moveTo>
                  <a:cubicBezTo>
                    <a:pt x="105199" y="23200"/>
                    <a:pt x="23234" y="64445"/>
                    <a:pt x="23234" y="93123"/>
                  </a:cubicBezTo>
                  <a:cubicBezTo>
                    <a:pt x="23234" y="121479"/>
                    <a:pt x="105199" y="163046"/>
                    <a:pt x="233309" y="163046"/>
                  </a:cubicBezTo>
                  <a:cubicBezTo>
                    <a:pt x="361420" y="163046"/>
                    <a:pt x="443062" y="121479"/>
                    <a:pt x="443062" y="93123"/>
                  </a:cubicBezTo>
                  <a:cubicBezTo>
                    <a:pt x="443062" y="64445"/>
                    <a:pt x="361420" y="23200"/>
                    <a:pt x="233309" y="23200"/>
                  </a:cubicBezTo>
                  <a:close/>
                  <a:moveTo>
                    <a:pt x="233309" y="0"/>
                  </a:moveTo>
                  <a:cubicBezTo>
                    <a:pt x="362065" y="0"/>
                    <a:pt x="466296" y="41567"/>
                    <a:pt x="466296" y="93123"/>
                  </a:cubicBezTo>
                  <a:lnTo>
                    <a:pt x="466296" y="186246"/>
                  </a:lnTo>
                  <a:cubicBezTo>
                    <a:pt x="466296" y="237802"/>
                    <a:pt x="362065" y="279369"/>
                    <a:pt x="233309" y="279369"/>
                  </a:cubicBezTo>
                  <a:cubicBezTo>
                    <a:pt x="104231" y="279369"/>
                    <a:pt x="0" y="237802"/>
                    <a:pt x="0" y="186246"/>
                  </a:cubicBezTo>
                  <a:lnTo>
                    <a:pt x="0" y="93123"/>
                  </a:lnTo>
                  <a:cubicBezTo>
                    <a:pt x="0" y="41567"/>
                    <a:pt x="104554" y="0"/>
                    <a:pt x="233309" y="0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10320164" y="3536931"/>
              <a:ext cx="0" cy="455678"/>
            </a:xfrm>
            <a:prstGeom prst="line">
              <a:avLst/>
            </a:prstGeom>
            <a:ln w="1270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íṡļîḍe"/>
            <p:cNvSpPr/>
            <p:nvPr/>
          </p:nvSpPr>
          <p:spPr>
            <a:xfrm>
              <a:off x="10284164" y="3992609"/>
              <a:ext cx="72000" cy="72000"/>
            </a:xfrm>
            <a:prstGeom prst="ellipse">
              <a:avLst/>
            </a:prstGeom>
            <a:solidFill>
              <a:srgbClr val="C04141"/>
            </a:solidFill>
            <a:ln w="3175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i="1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1121724" y="4296548"/>
            <a:ext cx="193400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流程开始是什么？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091395" y="5451651"/>
            <a:ext cx="193400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中间经历哪些环节？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184652" y="4326521"/>
            <a:ext cx="193400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流程的活动顺序如何？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7277909" y="5340376"/>
            <a:ext cx="193400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相互之间如何接口？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9389164" y="4225009"/>
            <a:ext cx="193400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流程如何结束？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62" grpId="0"/>
      <p:bldP spid="63" grpId="0"/>
      <p:bldP spid="64" grpId="0"/>
      <p:bldP spid="65" grpId="0"/>
      <p:bldP spid="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924"/>
          <p:cNvSpPr/>
          <p:nvPr/>
        </p:nvSpPr>
        <p:spPr>
          <a:xfrm>
            <a:off x="4511388" y="1035209"/>
            <a:ext cx="3422633" cy="938519"/>
          </a:xfrm>
          <a:prstGeom prst="rect">
            <a:avLst/>
          </a:prstGeom>
          <a:ln w="3175">
            <a:miter lim="400000"/>
          </a:ln>
        </p:spPr>
        <p:txBody>
          <a:bodyPr lIns="19051" tIns="19051" rIns="19051" bIns="19051">
            <a:no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2800" b="1" dirty="0">
                <a:solidFill>
                  <a:srgbClr val="BD2121"/>
                </a:solidFill>
                <a:cs typeface="+mn-ea"/>
                <a:sym typeface="+mn-lt"/>
              </a:rPr>
              <a:t>需要哪些资源支持</a:t>
            </a:r>
            <a:r>
              <a:rPr lang="zh-CN" altLang="en-US" sz="2800" b="1" dirty="0" smtClean="0">
                <a:solidFill>
                  <a:srgbClr val="BD2121"/>
                </a:solidFill>
                <a:cs typeface="+mn-ea"/>
                <a:sym typeface="+mn-lt"/>
              </a:rPr>
              <a:t>？</a:t>
            </a:r>
            <a:endParaRPr lang="zh-CN" altLang="en-US" sz="2800" b="1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3101351" y="1289722"/>
            <a:ext cx="2639267" cy="2036728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900762" y="2846465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人力资源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00" name="Group 13"/>
          <p:cNvGrpSpPr/>
          <p:nvPr/>
        </p:nvGrpSpPr>
        <p:grpSpPr>
          <a:xfrm>
            <a:off x="2401033" y="2177180"/>
            <a:ext cx="569119" cy="569119"/>
            <a:chOff x="-1924843" y="3228975"/>
            <a:chExt cx="1352550" cy="1352550"/>
          </a:xfrm>
        </p:grpSpPr>
        <p:sp>
          <p:nvSpPr>
            <p:cNvPr id="101" name="椭圆 100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Oval 15"/>
            <p:cNvSpPr/>
            <p:nvPr/>
          </p:nvSpPr>
          <p:spPr>
            <a:xfrm>
              <a:off x="-1555951" y="3571876"/>
              <a:ext cx="614764" cy="666750"/>
            </a:xfrm>
            <a:custGeom>
              <a:avLst/>
              <a:gdLst>
                <a:gd name="connsiteX0" fmla="*/ 546381 w 557893"/>
                <a:gd name="connsiteY0" fmla="*/ 346236 h 605070"/>
                <a:gd name="connsiteX1" fmla="*/ 547615 w 557893"/>
                <a:gd name="connsiteY1" fmla="*/ 346236 h 605070"/>
                <a:gd name="connsiteX2" fmla="*/ 557863 w 557893"/>
                <a:gd name="connsiteY2" fmla="*/ 357510 h 605070"/>
                <a:gd name="connsiteX3" fmla="*/ 554352 w 557893"/>
                <a:gd name="connsiteY3" fmla="*/ 433777 h 605070"/>
                <a:gd name="connsiteX4" fmla="*/ 548374 w 557893"/>
                <a:gd name="connsiteY4" fmla="*/ 445146 h 605070"/>
                <a:gd name="connsiteX5" fmla="*/ 544484 w 557893"/>
                <a:gd name="connsiteY5" fmla="*/ 446283 h 605070"/>
                <a:gd name="connsiteX6" fmla="*/ 536987 w 557893"/>
                <a:gd name="connsiteY6" fmla="*/ 441736 h 605070"/>
                <a:gd name="connsiteX7" fmla="*/ 513359 w 557893"/>
                <a:gd name="connsiteY7" fmla="*/ 418334 h 605070"/>
                <a:gd name="connsiteX8" fmla="*/ 504629 w 557893"/>
                <a:gd name="connsiteY8" fmla="*/ 427051 h 605070"/>
                <a:gd name="connsiteX9" fmla="*/ 432320 w 557893"/>
                <a:gd name="connsiteY9" fmla="*/ 499244 h 605070"/>
                <a:gd name="connsiteX10" fmla="*/ 425868 w 557893"/>
                <a:gd name="connsiteY10" fmla="*/ 505686 h 605070"/>
                <a:gd name="connsiteX11" fmla="*/ 410115 w 557893"/>
                <a:gd name="connsiteY11" fmla="*/ 521413 h 605070"/>
                <a:gd name="connsiteX12" fmla="*/ 335720 w 557893"/>
                <a:gd name="connsiteY12" fmla="*/ 595691 h 605070"/>
                <a:gd name="connsiteX13" fmla="*/ 331354 w 557893"/>
                <a:gd name="connsiteY13" fmla="*/ 600049 h 605070"/>
                <a:gd name="connsiteX14" fmla="*/ 319208 w 557893"/>
                <a:gd name="connsiteY14" fmla="*/ 605070 h 605070"/>
                <a:gd name="connsiteX15" fmla="*/ 307062 w 557893"/>
                <a:gd name="connsiteY15" fmla="*/ 600049 h 605070"/>
                <a:gd name="connsiteX16" fmla="*/ 302792 w 557893"/>
                <a:gd name="connsiteY16" fmla="*/ 595691 h 605070"/>
                <a:gd name="connsiteX17" fmla="*/ 286945 w 557893"/>
                <a:gd name="connsiteY17" fmla="*/ 579963 h 605070"/>
                <a:gd name="connsiteX18" fmla="*/ 212549 w 557893"/>
                <a:gd name="connsiteY18" fmla="*/ 505686 h 605070"/>
                <a:gd name="connsiteX19" fmla="*/ 208943 w 557893"/>
                <a:gd name="connsiteY19" fmla="*/ 501991 h 605070"/>
                <a:gd name="connsiteX20" fmla="*/ 130846 w 557893"/>
                <a:gd name="connsiteY20" fmla="*/ 579963 h 605070"/>
                <a:gd name="connsiteX21" fmla="*/ 118700 w 557893"/>
                <a:gd name="connsiteY21" fmla="*/ 584985 h 605070"/>
                <a:gd name="connsiteX22" fmla="*/ 106554 w 557893"/>
                <a:gd name="connsiteY22" fmla="*/ 579963 h 605070"/>
                <a:gd name="connsiteX23" fmla="*/ 102283 w 557893"/>
                <a:gd name="connsiteY23" fmla="*/ 575605 h 605070"/>
                <a:gd name="connsiteX24" fmla="*/ 102283 w 557893"/>
                <a:gd name="connsiteY24" fmla="*/ 551257 h 605070"/>
                <a:gd name="connsiteX25" fmla="*/ 192431 w 557893"/>
                <a:gd name="connsiteY25" fmla="*/ 461158 h 605070"/>
                <a:gd name="connsiteX26" fmla="*/ 196797 w 557893"/>
                <a:gd name="connsiteY26" fmla="*/ 456894 h 605070"/>
                <a:gd name="connsiteX27" fmla="*/ 208943 w 557893"/>
                <a:gd name="connsiteY27" fmla="*/ 451873 h 605070"/>
                <a:gd name="connsiteX28" fmla="*/ 221089 w 557893"/>
                <a:gd name="connsiteY28" fmla="*/ 456894 h 605070"/>
                <a:gd name="connsiteX29" fmla="*/ 225359 w 557893"/>
                <a:gd name="connsiteY29" fmla="*/ 461158 h 605070"/>
                <a:gd name="connsiteX30" fmla="*/ 241206 w 557893"/>
                <a:gd name="connsiteY30" fmla="*/ 476979 h 605070"/>
                <a:gd name="connsiteX31" fmla="*/ 315602 w 557893"/>
                <a:gd name="connsiteY31" fmla="*/ 551257 h 605070"/>
                <a:gd name="connsiteX32" fmla="*/ 319208 w 557893"/>
                <a:gd name="connsiteY32" fmla="*/ 554952 h 605070"/>
                <a:gd name="connsiteX33" fmla="*/ 381458 w 557893"/>
                <a:gd name="connsiteY33" fmla="*/ 492801 h 605070"/>
                <a:gd name="connsiteX34" fmla="*/ 397305 w 557893"/>
                <a:gd name="connsiteY34" fmla="*/ 476979 h 605070"/>
                <a:gd name="connsiteX35" fmla="*/ 403758 w 557893"/>
                <a:gd name="connsiteY35" fmla="*/ 470537 h 605070"/>
                <a:gd name="connsiteX36" fmla="*/ 476161 w 557893"/>
                <a:gd name="connsiteY36" fmla="*/ 398439 h 605070"/>
                <a:gd name="connsiteX37" fmla="*/ 484986 w 557893"/>
                <a:gd name="connsiteY37" fmla="*/ 389533 h 605070"/>
                <a:gd name="connsiteX38" fmla="*/ 460788 w 557893"/>
                <a:gd name="connsiteY38" fmla="*/ 365563 h 605070"/>
                <a:gd name="connsiteX39" fmla="*/ 457752 w 557893"/>
                <a:gd name="connsiteY39" fmla="*/ 355236 h 605070"/>
                <a:gd name="connsiteX40" fmla="*/ 468000 w 557893"/>
                <a:gd name="connsiteY40" fmla="*/ 349931 h 605070"/>
                <a:gd name="connsiteX41" fmla="*/ 546381 w 557893"/>
                <a:gd name="connsiteY41" fmla="*/ 346236 h 605070"/>
                <a:gd name="connsiteX42" fmla="*/ 278625 w 557893"/>
                <a:gd name="connsiteY42" fmla="*/ 278352 h 605070"/>
                <a:gd name="connsiteX43" fmla="*/ 371816 w 557893"/>
                <a:gd name="connsiteY43" fmla="*/ 329810 h 605070"/>
                <a:gd name="connsiteX44" fmla="*/ 412053 w 557893"/>
                <a:gd name="connsiteY44" fmla="*/ 405338 h 605070"/>
                <a:gd name="connsiteX45" fmla="*/ 412148 w 557893"/>
                <a:gd name="connsiteY45" fmla="*/ 405717 h 605070"/>
                <a:gd name="connsiteX46" fmla="*/ 412148 w 557893"/>
                <a:gd name="connsiteY46" fmla="*/ 408086 h 605070"/>
                <a:gd name="connsiteX47" fmla="*/ 412243 w 557893"/>
                <a:gd name="connsiteY47" fmla="*/ 412919 h 605070"/>
                <a:gd name="connsiteX48" fmla="*/ 379123 w 557893"/>
                <a:gd name="connsiteY48" fmla="*/ 445992 h 605070"/>
                <a:gd name="connsiteX49" fmla="*/ 372670 w 557893"/>
                <a:gd name="connsiteY49" fmla="*/ 452436 h 605070"/>
                <a:gd name="connsiteX50" fmla="*/ 356822 w 557893"/>
                <a:gd name="connsiteY50" fmla="*/ 468262 h 605070"/>
                <a:gd name="connsiteX51" fmla="*/ 319147 w 557893"/>
                <a:gd name="connsiteY51" fmla="*/ 505884 h 605070"/>
                <a:gd name="connsiteX52" fmla="*/ 265623 w 557893"/>
                <a:gd name="connsiteY52" fmla="*/ 452436 h 605070"/>
                <a:gd name="connsiteX53" fmla="*/ 249775 w 557893"/>
                <a:gd name="connsiteY53" fmla="*/ 436705 h 605070"/>
                <a:gd name="connsiteX54" fmla="*/ 245505 w 557893"/>
                <a:gd name="connsiteY54" fmla="*/ 432346 h 605070"/>
                <a:gd name="connsiteX55" fmla="*/ 208779 w 557893"/>
                <a:gd name="connsiteY55" fmla="*/ 417184 h 605070"/>
                <a:gd name="connsiteX56" fmla="*/ 172148 w 557893"/>
                <a:gd name="connsiteY56" fmla="*/ 432346 h 605070"/>
                <a:gd name="connsiteX57" fmla="*/ 167782 w 557893"/>
                <a:gd name="connsiteY57" fmla="*/ 436705 h 605070"/>
                <a:gd name="connsiteX58" fmla="*/ 89490 w 557893"/>
                <a:gd name="connsiteY58" fmla="*/ 514887 h 605070"/>
                <a:gd name="connsiteX59" fmla="*/ 190 w 557893"/>
                <a:gd name="connsiteY59" fmla="*/ 514792 h 605070"/>
                <a:gd name="connsiteX60" fmla="*/ 0 w 557893"/>
                <a:gd name="connsiteY60" fmla="*/ 405433 h 605070"/>
                <a:gd name="connsiteX61" fmla="*/ 40237 w 557893"/>
                <a:gd name="connsiteY61" fmla="*/ 329904 h 605070"/>
                <a:gd name="connsiteX62" fmla="*/ 133429 w 557893"/>
                <a:gd name="connsiteY62" fmla="*/ 278447 h 605070"/>
                <a:gd name="connsiteX63" fmla="*/ 172527 w 557893"/>
                <a:gd name="connsiteY63" fmla="*/ 401926 h 605070"/>
                <a:gd name="connsiteX64" fmla="*/ 195398 w 557893"/>
                <a:gd name="connsiteY64" fmla="*/ 337201 h 605070"/>
                <a:gd name="connsiteX65" fmla="*/ 205932 w 557893"/>
                <a:gd name="connsiteY65" fmla="*/ 278447 h 605070"/>
                <a:gd name="connsiteX66" fmla="*/ 206121 w 557893"/>
                <a:gd name="connsiteY66" fmla="*/ 278447 h 605070"/>
                <a:gd name="connsiteX67" fmla="*/ 206406 w 557893"/>
                <a:gd name="connsiteY67" fmla="*/ 278447 h 605070"/>
                <a:gd name="connsiteX68" fmla="*/ 216940 w 557893"/>
                <a:gd name="connsiteY68" fmla="*/ 337201 h 605070"/>
                <a:gd name="connsiteX69" fmla="*/ 239811 w 557893"/>
                <a:gd name="connsiteY69" fmla="*/ 401926 h 605070"/>
                <a:gd name="connsiteX70" fmla="*/ 406730 w 557893"/>
                <a:gd name="connsiteY70" fmla="*/ 85850 h 605070"/>
                <a:gd name="connsiteX71" fmla="*/ 412614 w 557893"/>
                <a:gd name="connsiteY71" fmla="*/ 85850 h 605070"/>
                <a:gd name="connsiteX72" fmla="*/ 426185 w 557893"/>
                <a:gd name="connsiteY72" fmla="*/ 99398 h 605070"/>
                <a:gd name="connsiteX73" fmla="*/ 435770 w 557893"/>
                <a:gd name="connsiteY73" fmla="*/ 110483 h 605070"/>
                <a:gd name="connsiteX74" fmla="*/ 456838 w 557893"/>
                <a:gd name="connsiteY74" fmla="*/ 116641 h 605070"/>
                <a:gd name="connsiteX75" fmla="*/ 460728 w 557893"/>
                <a:gd name="connsiteY75" fmla="*/ 124788 h 605070"/>
                <a:gd name="connsiteX76" fmla="*/ 455509 w 557893"/>
                <a:gd name="connsiteY76" fmla="*/ 142221 h 605070"/>
                <a:gd name="connsiteX77" fmla="*/ 446778 w 557893"/>
                <a:gd name="connsiteY77" fmla="*/ 145821 h 605070"/>
                <a:gd name="connsiteX78" fmla="*/ 413563 w 557893"/>
                <a:gd name="connsiteY78" fmla="*/ 139284 h 605070"/>
                <a:gd name="connsiteX79" fmla="*/ 404642 w 557893"/>
                <a:gd name="connsiteY79" fmla="*/ 141084 h 605070"/>
                <a:gd name="connsiteX80" fmla="*/ 401511 w 557893"/>
                <a:gd name="connsiteY80" fmla="*/ 163443 h 605070"/>
                <a:gd name="connsiteX81" fmla="*/ 415936 w 557893"/>
                <a:gd name="connsiteY81" fmla="*/ 171496 h 605070"/>
                <a:gd name="connsiteX82" fmla="*/ 442223 w 557893"/>
                <a:gd name="connsiteY82" fmla="*/ 183338 h 605070"/>
                <a:gd name="connsiteX83" fmla="*/ 457407 w 557893"/>
                <a:gd name="connsiteY83" fmla="*/ 255152 h 605070"/>
                <a:gd name="connsiteX84" fmla="*/ 431214 w 557893"/>
                <a:gd name="connsiteY84" fmla="*/ 271921 h 605070"/>
                <a:gd name="connsiteX85" fmla="*/ 424951 w 557893"/>
                <a:gd name="connsiteY85" fmla="*/ 280258 h 605070"/>
                <a:gd name="connsiteX86" fmla="*/ 424951 w 557893"/>
                <a:gd name="connsiteY86" fmla="*/ 294185 h 605070"/>
                <a:gd name="connsiteX87" fmla="*/ 418688 w 557893"/>
                <a:gd name="connsiteY87" fmla="*/ 300627 h 605070"/>
                <a:gd name="connsiteX88" fmla="*/ 403693 w 557893"/>
                <a:gd name="connsiteY88" fmla="*/ 300627 h 605070"/>
                <a:gd name="connsiteX89" fmla="*/ 397240 w 557893"/>
                <a:gd name="connsiteY89" fmla="*/ 293806 h 605070"/>
                <a:gd name="connsiteX90" fmla="*/ 397050 w 557893"/>
                <a:gd name="connsiteY90" fmla="*/ 283669 h 605070"/>
                <a:gd name="connsiteX91" fmla="*/ 389648 w 557893"/>
                <a:gd name="connsiteY91" fmla="*/ 274668 h 605070"/>
                <a:gd name="connsiteX92" fmla="*/ 362886 w 557893"/>
                <a:gd name="connsiteY92" fmla="*/ 267089 h 605070"/>
                <a:gd name="connsiteX93" fmla="*/ 357192 w 557893"/>
                <a:gd name="connsiteY93" fmla="*/ 255246 h 605070"/>
                <a:gd name="connsiteX94" fmla="*/ 361653 w 557893"/>
                <a:gd name="connsiteY94" fmla="*/ 239804 h 605070"/>
                <a:gd name="connsiteX95" fmla="*/ 370668 w 557893"/>
                <a:gd name="connsiteY95" fmla="*/ 236014 h 605070"/>
                <a:gd name="connsiteX96" fmla="*/ 400277 w 557893"/>
                <a:gd name="connsiteY96" fmla="*/ 244920 h 605070"/>
                <a:gd name="connsiteX97" fmla="*/ 419732 w 557893"/>
                <a:gd name="connsiteY97" fmla="*/ 242362 h 605070"/>
                <a:gd name="connsiteX98" fmla="*/ 423243 w 557893"/>
                <a:gd name="connsiteY98" fmla="*/ 215929 h 605070"/>
                <a:gd name="connsiteX99" fmla="*/ 412234 w 557893"/>
                <a:gd name="connsiteY99" fmla="*/ 209487 h 605070"/>
                <a:gd name="connsiteX100" fmla="*/ 382056 w 557893"/>
                <a:gd name="connsiteY100" fmla="*/ 196033 h 605070"/>
                <a:gd name="connsiteX101" fmla="*/ 357857 w 557893"/>
                <a:gd name="connsiteY101" fmla="*/ 155105 h 605070"/>
                <a:gd name="connsiteX102" fmla="*/ 390882 w 557893"/>
                <a:gd name="connsiteY102" fmla="*/ 113230 h 605070"/>
                <a:gd name="connsiteX103" fmla="*/ 399138 w 557893"/>
                <a:gd name="connsiteY103" fmla="*/ 102051 h 605070"/>
                <a:gd name="connsiteX104" fmla="*/ 399138 w 557893"/>
                <a:gd name="connsiteY104" fmla="*/ 93429 h 605070"/>
                <a:gd name="connsiteX105" fmla="*/ 406730 w 557893"/>
                <a:gd name="connsiteY105" fmla="*/ 85850 h 605070"/>
                <a:gd name="connsiteX106" fmla="*/ 205945 w 557893"/>
                <a:gd name="connsiteY106" fmla="*/ 50 h 605070"/>
                <a:gd name="connsiteX107" fmla="*/ 302823 w 557893"/>
                <a:gd name="connsiteY107" fmla="*/ 99179 h 605070"/>
                <a:gd name="connsiteX108" fmla="*/ 206514 w 557893"/>
                <a:gd name="connsiteY108" fmla="*/ 250620 h 605070"/>
                <a:gd name="connsiteX109" fmla="*/ 205945 w 557893"/>
                <a:gd name="connsiteY109" fmla="*/ 250620 h 605070"/>
                <a:gd name="connsiteX110" fmla="*/ 205281 w 557893"/>
                <a:gd name="connsiteY110" fmla="*/ 250620 h 605070"/>
                <a:gd name="connsiteX111" fmla="*/ 108972 w 557893"/>
                <a:gd name="connsiteY111" fmla="*/ 99179 h 605070"/>
                <a:gd name="connsiteX112" fmla="*/ 205945 w 557893"/>
                <a:gd name="connsiteY112" fmla="*/ 50 h 60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57893" h="605070">
                  <a:moveTo>
                    <a:pt x="546381" y="346236"/>
                  </a:moveTo>
                  <a:lnTo>
                    <a:pt x="547615" y="346236"/>
                  </a:lnTo>
                  <a:cubicBezTo>
                    <a:pt x="555112" y="346236"/>
                    <a:pt x="558243" y="349647"/>
                    <a:pt x="557863" y="357510"/>
                  </a:cubicBezTo>
                  <a:cubicBezTo>
                    <a:pt x="556725" y="382901"/>
                    <a:pt x="555491" y="408386"/>
                    <a:pt x="554352" y="433777"/>
                  </a:cubicBezTo>
                  <a:cubicBezTo>
                    <a:pt x="554068" y="438420"/>
                    <a:pt x="553024" y="442588"/>
                    <a:pt x="548374" y="445146"/>
                  </a:cubicBezTo>
                  <a:cubicBezTo>
                    <a:pt x="546856" y="445904"/>
                    <a:pt x="545622" y="446283"/>
                    <a:pt x="544484" y="446283"/>
                  </a:cubicBezTo>
                  <a:cubicBezTo>
                    <a:pt x="541257" y="446283"/>
                    <a:pt x="539170" y="443915"/>
                    <a:pt x="536987" y="441736"/>
                  </a:cubicBezTo>
                  <a:lnTo>
                    <a:pt x="513359" y="418334"/>
                  </a:lnTo>
                  <a:lnTo>
                    <a:pt x="504629" y="427051"/>
                  </a:lnTo>
                  <a:lnTo>
                    <a:pt x="432320" y="499244"/>
                  </a:lnTo>
                  <a:lnTo>
                    <a:pt x="425868" y="505686"/>
                  </a:lnTo>
                  <a:lnTo>
                    <a:pt x="410115" y="521413"/>
                  </a:lnTo>
                  <a:lnTo>
                    <a:pt x="335720" y="595691"/>
                  </a:lnTo>
                  <a:lnTo>
                    <a:pt x="331354" y="600049"/>
                  </a:lnTo>
                  <a:cubicBezTo>
                    <a:pt x="328128" y="603459"/>
                    <a:pt x="323668" y="605070"/>
                    <a:pt x="319208" y="605070"/>
                  </a:cubicBezTo>
                  <a:cubicBezTo>
                    <a:pt x="314843" y="605070"/>
                    <a:pt x="310478" y="603459"/>
                    <a:pt x="307062" y="600049"/>
                  </a:cubicBezTo>
                  <a:lnTo>
                    <a:pt x="302792" y="595691"/>
                  </a:lnTo>
                  <a:lnTo>
                    <a:pt x="286945" y="579963"/>
                  </a:lnTo>
                  <a:lnTo>
                    <a:pt x="212549" y="505686"/>
                  </a:lnTo>
                  <a:lnTo>
                    <a:pt x="208943" y="501991"/>
                  </a:lnTo>
                  <a:lnTo>
                    <a:pt x="130846" y="579963"/>
                  </a:lnTo>
                  <a:cubicBezTo>
                    <a:pt x="127525" y="583374"/>
                    <a:pt x="123160" y="584985"/>
                    <a:pt x="118700" y="584985"/>
                  </a:cubicBezTo>
                  <a:cubicBezTo>
                    <a:pt x="114240" y="584985"/>
                    <a:pt x="109970" y="583374"/>
                    <a:pt x="106554" y="579963"/>
                  </a:cubicBezTo>
                  <a:lnTo>
                    <a:pt x="102283" y="575605"/>
                  </a:lnTo>
                  <a:cubicBezTo>
                    <a:pt x="95546" y="568973"/>
                    <a:pt x="95546" y="557983"/>
                    <a:pt x="102283" y="551257"/>
                  </a:cubicBezTo>
                  <a:lnTo>
                    <a:pt x="192431" y="461158"/>
                  </a:lnTo>
                  <a:lnTo>
                    <a:pt x="196797" y="456894"/>
                  </a:lnTo>
                  <a:cubicBezTo>
                    <a:pt x="200023" y="453483"/>
                    <a:pt x="204483" y="451873"/>
                    <a:pt x="208943" y="451873"/>
                  </a:cubicBezTo>
                  <a:cubicBezTo>
                    <a:pt x="213308" y="451873"/>
                    <a:pt x="217673" y="453483"/>
                    <a:pt x="221089" y="456894"/>
                  </a:cubicBezTo>
                  <a:lnTo>
                    <a:pt x="225359" y="461158"/>
                  </a:lnTo>
                  <a:lnTo>
                    <a:pt x="241206" y="476979"/>
                  </a:lnTo>
                  <a:lnTo>
                    <a:pt x="315602" y="551257"/>
                  </a:lnTo>
                  <a:lnTo>
                    <a:pt x="319208" y="554952"/>
                  </a:lnTo>
                  <a:lnTo>
                    <a:pt x="381458" y="492801"/>
                  </a:lnTo>
                  <a:lnTo>
                    <a:pt x="397305" y="476979"/>
                  </a:lnTo>
                  <a:lnTo>
                    <a:pt x="403758" y="470537"/>
                  </a:lnTo>
                  <a:lnTo>
                    <a:pt x="476161" y="398439"/>
                  </a:lnTo>
                  <a:lnTo>
                    <a:pt x="484986" y="389533"/>
                  </a:lnTo>
                  <a:cubicBezTo>
                    <a:pt x="476730" y="381764"/>
                    <a:pt x="468759" y="373616"/>
                    <a:pt x="460788" y="365563"/>
                  </a:cubicBezTo>
                  <a:cubicBezTo>
                    <a:pt x="458036" y="362816"/>
                    <a:pt x="455474" y="359974"/>
                    <a:pt x="457752" y="355236"/>
                  </a:cubicBezTo>
                  <a:cubicBezTo>
                    <a:pt x="459934" y="350310"/>
                    <a:pt x="464015" y="350120"/>
                    <a:pt x="468000" y="349931"/>
                  </a:cubicBezTo>
                  <a:cubicBezTo>
                    <a:pt x="494095" y="348605"/>
                    <a:pt x="520286" y="347468"/>
                    <a:pt x="546381" y="346236"/>
                  </a:cubicBezTo>
                  <a:close/>
                  <a:moveTo>
                    <a:pt x="278625" y="278352"/>
                  </a:moveTo>
                  <a:cubicBezTo>
                    <a:pt x="278625" y="278352"/>
                    <a:pt x="327877" y="302233"/>
                    <a:pt x="371816" y="329810"/>
                  </a:cubicBezTo>
                  <a:cubicBezTo>
                    <a:pt x="404936" y="350469"/>
                    <a:pt x="411104" y="373023"/>
                    <a:pt x="412053" y="405338"/>
                  </a:cubicBezTo>
                  <a:cubicBezTo>
                    <a:pt x="412148" y="405433"/>
                    <a:pt x="412148" y="405622"/>
                    <a:pt x="412148" y="405717"/>
                  </a:cubicBezTo>
                  <a:lnTo>
                    <a:pt x="412148" y="408086"/>
                  </a:lnTo>
                  <a:cubicBezTo>
                    <a:pt x="412243" y="409602"/>
                    <a:pt x="412243" y="411308"/>
                    <a:pt x="412243" y="412919"/>
                  </a:cubicBezTo>
                  <a:lnTo>
                    <a:pt x="379123" y="445992"/>
                  </a:lnTo>
                  <a:lnTo>
                    <a:pt x="372670" y="452436"/>
                  </a:lnTo>
                  <a:lnTo>
                    <a:pt x="356822" y="468262"/>
                  </a:lnTo>
                  <a:lnTo>
                    <a:pt x="319147" y="505884"/>
                  </a:lnTo>
                  <a:lnTo>
                    <a:pt x="265623" y="452436"/>
                  </a:lnTo>
                  <a:lnTo>
                    <a:pt x="249775" y="436705"/>
                  </a:lnTo>
                  <a:lnTo>
                    <a:pt x="245505" y="432346"/>
                  </a:lnTo>
                  <a:cubicBezTo>
                    <a:pt x="235730" y="422680"/>
                    <a:pt x="222729" y="417184"/>
                    <a:pt x="208779" y="417184"/>
                  </a:cubicBezTo>
                  <a:cubicBezTo>
                    <a:pt x="194923" y="417184"/>
                    <a:pt x="181827" y="422680"/>
                    <a:pt x="172148" y="432346"/>
                  </a:cubicBezTo>
                  <a:lnTo>
                    <a:pt x="167782" y="436705"/>
                  </a:lnTo>
                  <a:lnTo>
                    <a:pt x="89490" y="514887"/>
                  </a:lnTo>
                  <a:lnTo>
                    <a:pt x="190" y="514792"/>
                  </a:lnTo>
                  <a:lnTo>
                    <a:pt x="0" y="405433"/>
                  </a:lnTo>
                  <a:cubicBezTo>
                    <a:pt x="949" y="373118"/>
                    <a:pt x="7117" y="350753"/>
                    <a:pt x="40237" y="329904"/>
                  </a:cubicBezTo>
                  <a:cubicBezTo>
                    <a:pt x="84271" y="302233"/>
                    <a:pt x="133429" y="278447"/>
                    <a:pt x="133429" y="278447"/>
                  </a:cubicBezTo>
                  <a:lnTo>
                    <a:pt x="172527" y="401926"/>
                  </a:lnTo>
                  <a:lnTo>
                    <a:pt x="195398" y="337201"/>
                  </a:lnTo>
                  <a:cubicBezTo>
                    <a:pt x="155255" y="281384"/>
                    <a:pt x="198340" y="278636"/>
                    <a:pt x="205932" y="278447"/>
                  </a:cubicBezTo>
                  <a:lnTo>
                    <a:pt x="206121" y="278447"/>
                  </a:lnTo>
                  <a:lnTo>
                    <a:pt x="206406" y="278447"/>
                  </a:lnTo>
                  <a:cubicBezTo>
                    <a:pt x="214093" y="278636"/>
                    <a:pt x="256988" y="281384"/>
                    <a:pt x="216940" y="337201"/>
                  </a:cubicBezTo>
                  <a:lnTo>
                    <a:pt x="239811" y="401926"/>
                  </a:lnTo>
                  <a:close/>
                  <a:moveTo>
                    <a:pt x="406730" y="85850"/>
                  </a:moveTo>
                  <a:lnTo>
                    <a:pt x="412614" y="85850"/>
                  </a:lnTo>
                  <a:cubicBezTo>
                    <a:pt x="426185" y="85850"/>
                    <a:pt x="426185" y="85850"/>
                    <a:pt x="426185" y="99398"/>
                  </a:cubicBezTo>
                  <a:cubicBezTo>
                    <a:pt x="426280" y="108967"/>
                    <a:pt x="426280" y="108967"/>
                    <a:pt x="435770" y="110483"/>
                  </a:cubicBezTo>
                  <a:cubicBezTo>
                    <a:pt x="443172" y="111619"/>
                    <a:pt x="450100" y="113799"/>
                    <a:pt x="456838" y="116641"/>
                  </a:cubicBezTo>
                  <a:cubicBezTo>
                    <a:pt x="460444" y="118346"/>
                    <a:pt x="461867" y="120809"/>
                    <a:pt x="460728" y="124788"/>
                  </a:cubicBezTo>
                  <a:cubicBezTo>
                    <a:pt x="458925" y="130568"/>
                    <a:pt x="457407" y="136347"/>
                    <a:pt x="455509" y="142221"/>
                  </a:cubicBezTo>
                  <a:cubicBezTo>
                    <a:pt x="453801" y="147621"/>
                    <a:pt x="451998" y="148379"/>
                    <a:pt x="446778" y="145821"/>
                  </a:cubicBezTo>
                  <a:cubicBezTo>
                    <a:pt x="436339" y="140800"/>
                    <a:pt x="425141" y="138621"/>
                    <a:pt x="413563" y="139284"/>
                  </a:cubicBezTo>
                  <a:cubicBezTo>
                    <a:pt x="410526" y="139379"/>
                    <a:pt x="407489" y="139757"/>
                    <a:pt x="404642" y="141084"/>
                  </a:cubicBezTo>
                  <a:cubicBezTo>
                    <a:pt x="394583" y="145442"/>
                    <a:pt x="392875" y="156621"/>
                    <a:pt x="401511" y="163443"/>
                  </a:cubicBezTo>
                  <a:cubicBezTo>
                    <a:pt x="405781" y="166853"/>
                    <a:pt x="410716" y="169317"/>
                    <a:pt x="415936" y="171496"/>
                  </a:cubicBezTo>
                  <a:cubicBezTo>
                    <a:pt x="424761" y="175191"/>
                    <a:pt x="433777" y="178696"/>
                    <a:pt x="442223" y="183338"/>
                  </a:cubicBezTo>
                  <a:cubicBezTo>
                    <a:pt x="469175" y="198307"/>
                    <a:pt x="476387" y="232130"/>
                    <a:pt x="457407" y="255152"/>
                  </a:cubicBezTo>
                  <a:cubicBezTo>
                    <a:pt x="450574" y="263489"/>
                    <a:pt x="441654" y="268984"/>
                    <a:pt x="431214" y="271921"/>
                  </a:cubicBezTo>
                  <a:cubicBezTo>
                    <a:pt x="426659" y="273152"/>
                    <a:pt x="424666" y="275616"/>
                    <a:pt x="424951" y="280258"/>
                  </a:cubicBezTo>
                  <a:cubicBezTo>
                    <a:pt x="425141" y="284900"/>
                    <a:pt x="424951" y="289448"/>
                    <a:pt x="424951" y="294185"/>
                  </a:cubicBezTo>
                  <a:cubicBezTo>
                    <a:pt x="424951" y="298353"/>
                    <a:pt x="422768" y="300438"/>
                    <a:pt x="418688" y="300627"/>
                  </a:cubicBezTo>
                  <a:cubicBezTo>
                    <a:pt x="413658" y="300722"/>
                    <a:pt x="408628" y="300722"/>
                    <a:pt x="403693" y="300627"/>
                  </a:cubicBezTo>
                  <a:cubicBezTo>
                    <a:pt x="399328" y="300438"/>
                    <a:pt x="397240" y="298069"/>
                    <a:pt x="397240" y="293806"/>
                  </a:cubicBezTo>
                  <a:cubicBezTo>
                    <a:pt x="397050" y="290490"/>
                    <a:pt x="397050" y="287079"/>
                    <a:pt x="397050" y="283669"/>
                  </a:cubicBezTo>
                  <a:cubicBezTo>
                    <a:pt x="397050" y="276184"/>
                    <a:pt x="396861" y="275805"/>
                    <a:pt x="389648" y="274668"/>
                  </a:cubicBezTo>
                  <a:cubicBezTo>
                    <a:pt x="380348" y="273342"/>
                    <a:pt x="371427" y="271163"/>
                    <a:pt x="362886" y="267089"/>
                  </a:cubicBezTo>
                  <a:cubicBezTo>
                    <a:pt x="356243" y="263963"/>
                    <a:pt x="355579" y="262163"/>
                    <a:pt x="357192" y="255246"/>
                  </a:cubicBezTo>
                  <a:cubicBezTo>
                    <a:pt x="358616" y="250036"/>
                    <a:pt x="360039" y="244920"/>
                    <a:pt x="361653" y="239804"/>
                  </a:cubicBezTo>
                  <a:cubicBezTo>
                    <a:pt x="363551" y="233930"/>
                    <a:pt x="365164" y="233172"/>
                    <a:pt x="370668" y="236014"/>
                  </a:cubicBezTo>
                  <a:cubicBezTo>
                    <a:pt x="379968" y="240846"/>
                    <a:pt x="389838" y="243593"/>
                    <a:pt x="400277" y="244920"/>
                  </a:cubicBezTo>
                  <a:cubicBezTo>
                    <a:pt x="406920" y="245772"/>
                    <a:pt x="413563" y="245014"/>
                    <a:pt x="419732" y="242362"/>
                  </a:cubicBezTo>
                  <a:cubicBezTo>
                    <a:pt x="431214" y="237435"/>
                    <a:pt x="433018" y="224077"/>
                    <a:pt x="423243" y="215929"/>
                  </a:cubicBezTo>
                  <a:cubicBezTo>
                    <a:pt x="420016" y="213276"/>
                    <a:pt x="416220" y="211287"/>
                    <a:pt x="412234" y="209487"/>
                  </a:cubicBezTo>
                  <a:cubicBezTo>
                    <a:pt x="402175" y="205129"/>
                    <a:pt x="391641" y="201718"/>
                    <a:pt x="382056" y="196033"/>
                  </a:cubicBezTo>
                  <a:cubicBezTo>
                    <a:pt x="366587" y="186654"/>
                    <a:pt x="356718" y="173864"/>
                    <a:pt x="357857" y="155105"/>
                  </a:cubicBezTo>
                  <a:cubicBezTo>
                    <a:pt x="359280" y="133694"/>
                    <a:pt x="371238" y="120336"/>
                    <a:pt x="390882" y="113230"/>
                  </a:cubicBezTo>
                  <a:cubicBezTo>
                    <a:pt x="398948" y="110388"/>
                    <a:pt x="399138" y="110483"/>
                    <a:pt x="399138" y="102051"/>
                  </a:cubicBezTo>
                  <a:cubicBezTo>
                    <a:pt x="399138" y="99114"/>
                    <a:pt x="398948" y="96366"/>
                    <a:pt x="399138" y="93429"/>
                  </a:cubicBezTo>
                  <a:cubicBezTo>
                    <a:pt x="399233" y="87082"/>
                    <a:pt x="400372" y="85945"/>
                    <a:pt x="406730" y="85850"/>
                  </a:cubicBezTo>
                  <a:close/>
                  <a:moveTo>
                    <a:pt x="205945" y="50"/>
                  </a:moveTo>
                  <a:cubicBezTo>
                    <a:pt x="214105" y="-329"/>
                    <a:pt x="298173" y="-1087"/>
                    <a:pt x="302823" y="99179"/>
                  </a:cubicBezTo>
                  <a:cubicBezTo>
                    <a:pt x="302823" y="99179"/>
                    <a:pt x="319238" y="249483"/>
                    <a:pt x="206514" y="250620"/>
                  </a:cubicBezTo>
                  <a:lnTo>
                    <a:pt x="205945" y="250620"/>
                  </a:lnTo>
                  <a:lnTo>
                    <a:pt x="205281" y="250620"/>
                  </a:lnTo>
                  <a:cubicBezTo>
                    <a:pt x="92652" y="249483"/>
                    <a:pt x="108972" y="99179"/>
                    <a:pt x="108972" y="99179"/>
                  </a:cubicBezTo>
                  <a:cubicBezTo>
                    <a:pt x="113527" y="-1087"/>
                    <a:pt x="197690" y="-329"/>
                    <a:pt x="20594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1900762" y="5177642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设施设备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05" name="Group 19"/>
          <p:cNvGrpSpPr/>
          <p:nvPr/>
        </p:nvGrpSpPr>
        <p:grpSpPr>
          <a:xfrm>
            <a:off x="2401033" y="4508357"/>
            <a:ext cx="569119" cy="569119"/>
            <a:chOff x="-1924843" y="3228975"/>
            <a:chExt cx="1352550" cy="1352550"/>
          </a:xfrm>
        </p:grpSpPr>
        <p:sp>
          <p:nvSpPr>
            <p:cNvPr id="106" name="椭圆 105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Oval 21"/>
            <p:cNvSpPr/>
            <p:nvPr/>
          </p:nvSpPr>
          <p:spPr>
            <a:xfrm>
              <a:off x="-1581945" y="3602857"/>
              <a:ext cx="666751" cy="604788"/>
            </a:xfrm>
            <a:custGeom>
              <a:avLst/>
              <a:gdLst>
                <a:gd name="connsiteX0" fmla="*/ 247154 w 599460"/>
                <a:gd name="connsiteY0" fmla="*/ 445665 h 543751"/>
                <a:gd name="connsiteX1" fmla="*/ 576993 w 599460"/>
                <a:gd name="connsiteY1" fmla="*/ 445665 h 543751"/>
                <a:gd name="connsiteX2" fmla="*/ 599460 w 599460"/>
                <a:gd name="connsiteY2" fmla="*/ 468070 h 543751"/>
                <a:gd name="connsiteX3" fmla="*/ 576993 w 599460"/>
                <a:gd name="connsiteY3" fmla="*/ 490474 h 543751"/>
                <a:gd name="connsiteX4" fmla="*/ 247154 w 599460"/>
                <a:gd name="connsiteY4" fmla="*/ 490474 h 543751"/>
                <a:gd name="connsiteX5" fmla="*/ 224687 w 599460"/>
                <a:gd name="connsiteY5" fmla="*/ 468070 h 543751"/>
                <a:gd name="connsiteX6" fmla="*/ 247154 w 599460"/>
                <a:gd name="connsiteY6" fmla="*/ 445665 h 543751"/>
                <a:gd name="connsiteX7" fmla="*/ 46399 w 599460"/>
                <a:gd name="connsiteY7" fmla="*/ 393087 h 543751"/>
                <a:gd name="connsiteX8" fmla="*/ 97281 w 599460"/>
                <a:gd name="connsiteY8" fmla="*/ 407918 h 543751"/>
                <a:gd name="connsiteX9" fmla="*/ 183092 w 599460"/>
                <a:gd name="connsiteY9" fmla="*/ 432506 h 543751"/>
                <a:gd name="connsiteX10" fmla="*/ 97281 w 599460"/>
                <a:gd name="connsiteY10" fmla="*/ 543751 h 543751"/>
                <a:gd name="connsiteX11" fmla="*/ 11471 w 599460"/>
                <a:gd name="connsiteY11" fmla="*/ 432506 h 543751"/>
                <a:gd name="connsiteX12" fmla="*/ 46399 w 599460"/>
                <a:gd name="connsiteY12" fmla="*/ 393087 h 543751"/>
                <a:gd name="connsiteX13" fmla="*/ 247154 w 599460"/>
                <a:gd name="connsiteY13" fmla="*/ 249423 h 543751"/>
                <a:gd name="connsiteX14" fmla="*/ 576993 w 599460"/>
                <a:gd name="connsiteY14" fmla="*/ 249423 h 543751"/>
                <a:gd name="connsiteX15" fmla="*/ 599460 w 599460"/>
                <a:gd name="connsiteY15" fmla="*/ 271863 h 543751"/>
                <a:gd name="connsiteX16" fmla="*/ 576993 w 599460"/>
                <a:gd name="connsiteY16" fmla="*/ 294303 h 543751"/>
                <a:gd name="connsiteX17" fmla="*/ 247154 w 599460"/>
                <a:gd name="connsiteY17" fmla="*/ 294303 h 543751"/>
                <a:gd name="connsiteX18" fmla="*/ 224687 w 599460"/>
                <a:gd name="connsiteY18" fmla="*/ 271863 h 543751"/>
                <a:gd name="connsiteX19" fmla="*/ 247154 w 599460"/>
                <a:gd name="connsiteY19" fmla="*/ 249423 h 543751"/>
                <a:gd name="connsiteX20" fmla="*/ 198851 w 599460"/>
                <a:gd name="connsiteY20" fmla="*/ 162727 h 543751"/>
                <a:gd name="connsiteX21" fmla="*/ 223504 w 599460"/>
                <a:gd name="connsiteY21" fmla="*/ 170185 h 543751"/>
                <a:gd name="connsiteX22" fmla="*/ 228286 w 599460"/>
                <a:gd name="connsiteY22" fmla="*/ 217202 h 543751"/>
                <a:gd name="connsiteX23" fmla="*/ 123336 w 599460"/>
                <a:gd name="connsiteY23" fmla="*/ 346318 h 543751"/>
                <a:gd name="connsiteX24" fmla="*/ 100386 w 599460"/>
                <a:gd name="connsiteY24" fmla="*/ 358489 h 543751"/>
                <a:gd name="connsiteX25" fmla="*/ 97278 w 599460"/>
                <a:gd name="connsiteY25" fmla="*/ 358728 h 543751"/>
                <a:gd name="connsiteX26" fmla="*/ 75762 w 599460"/>
                <a:gd name="connsiteY26" fmla="*/ 350852 h 543751"/>
                <a:gd name="connsiteX27" fmla="*/ 11931 w 599460"/>
                <a:gd name="connsiteY27" fmla="*/ 297631 h 543751"/>
                <a:gd name="connsiteX28" fmla="*/ 7867 w 599460"/>
                <a:gd name="connsiteY28" fmla="*/ 250375 h 543751"/>
                <a:gd name="connsiteX29" fmla="*/ 55202 w 599460"/>
                <a:gd name="connsiteY29" fmla="*/ 246080 h 543751"/>
                <a:gd name="connsiteX30" fmla="*/ 92736 w 599460"/>
                <a:gd name="connsiteY30" fmla="*/ 277583 h 543751"/>
                <a:gd name="connsiteX31" fmla="*/ 176169 w 599460"/>
                <a:gd name="connsiteY31" fmla="*/ 174958 h 543751"/>
                <a:gd name="connsiteX32" fmla="*/ 198851 w 599460"/>
                <a:gd name="connsiteY32" fmla="*/ 162727 h 543751"/>
                <a:gd name="connsiteX33" fmla="*/ 247154 w 599460"/>
                <a:gd name="connsiteY33" fmla="*/ 53251 h 543751"/>
                <a:gd name="connsiteX34" fmla="*/ 576993 w 599460"/>
                <a:gd name="connsiteY34" fmla="*/ 53251 h 543751"/>
                <a:gd name="connsiteX35" fmla="*/ 599460 w 599460"/>
                <a:gd name="connsiteY35" fmla="*/ 75691 h 543751"/>
                <a:gd name="connsiteX36" fmla="*/ 576993 w 599460"/>
                <a:gd name="connsiteY36" fmla="*/ 98131 h 543751"/>
                <a:gd name="connsiteX37" fmla="*/ 247154 w 599460"/>
                <a:gd name="connsiteY37" fmla="*/ 98131 h 543751"/>
                <a:gd name="connsiteX38" fmla="*/ 224687 w 599460"/>
                <a:gd name="connsiteY38" fmla="*/ 75691 h 543751"/>
                <a:gd name="connsiteX39" fmla="*/ 247154 w 599460"/>
                <a:gd name="connsiteY39" fmla="*/ 53251 h 543751"/>
                <a:gd name="connsiteX40" fmla="*/ 46399 w 599460"/>
                <a:gd name="connsiteY40" fmla="*/ 739 h 543751"/>
                <a:gd name="connsiteX41" fmla="*/ 97281 w 599460"/>
                <a:gd name="connsiteY41" fmla="*/ 15563 h 543751"/>
                <a:gd name="connsiteX42" fmla="*/ 183092 w 599460"/>
                <a:gd name="connsiteY42" fmla="*/ 40141 h 543751"/>
                <a:gd name="connsiteX43" fmla="*/ 97281 w 599460"/>
                <a:gd name="connsiteY43" fmla="*/ 151337 h 543751"/>
                <a:gd name="connsiteX44" fmla="*/ 11471 w 599460"/>
                <a:gd name="connsiteY44" fmla="*/ 40141 h 543751"/>
                <a:gd name="connsiteX45" fmla="*/ 46399 w 599460"/>
                <a:gd name="connsiteY45" fmla="*/ 739 h 54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9460" h="543751">
                  <a:moveTo>
                    <a:pt x="247154" y="445665"/>
                  </a:moveTo>
                  <a:lnTo>
                    <a:pt x="576993" y="445665"/>
                  </a:lnTo>
                  <a:cubicBezTo>
                    <a:pt x="589422" y="445665"/>
                    <a:pt x="599460" y="455676"/>
                    <a:pt x="599460" y="468070"/>
                  </a:cubicBezTo>
                  <a:cubicBezTo>
                    <a:pt x="599460" y="480463"/>
                    <a:pt x="589422" y="490474"/>
                    <a:pt x="576993" y="490474"/>
                  </a:cubicBezTo>
                  <a:lnTo>
                    <a:pt x="247154" y="490474"/>
                  </a:lnTo>
                  <a:cubicBezTo>
                    <a:pt x="234726" y="490474"/>
                    <a:pt x="224687" y="480463"/>
                    <a:pt x="224687" y="468070"/>
                  </a:cubicBezTo>
                  <a:cubicBezTo>
                    <a:pt x="224687" y="455676"/>
                    <a:pt x="234726" y="445665"/>
                    <a:pt x="247154" y="445665"/>
                  </a:cubicBezTo>
                  <a:close/>
                  <a:moveTo>
                    <a:pt x="46399" y="393087"/>
                  </a:moveTo>
                  <a:cubicBezTo>
                    <a:pt x="63937" y="390133"/>
                    <a:pt x="84135" y="396220"/>
                    <a:pt x="97281" y="407918"/>
                  </a:cubicBezTo>
                  <a:cubicBezTo>
                    <a:pt x="123574" y="384523"/>
                    <a:pt x="178073" y="383568"/>
                    <a:pt x="183092" y="432506"/>
                  </a:cubicBezTo>
                  <a:cubicBezTo>
                    <a:pt x="189546" y="495290"/>
                    <a:pt x="97281" y="543751"/>
                    <a:pt x="97281" y="543751"/>
                  </a:cubicBezTo>
                  <a:cubicBezTo>
                    <a:pt x="97281" y="543751"/>
                    <a:pt x="5017" y="495290"/>
                    <a:pt x="11471" y="432506"/>
                  </a:cubicBezTo>
                  <a:cubicBezTo>
                    <a:pt x="13980" y="408037"/>
                    <a:pt x="28860" y="396041"/>
                    <a:pt x="46399" y="393087"/>
                  </a:cubicBezTo>
                  <a:close/>
                  <a:moveTo>
                    <a:pt x="247154" y="249423"/>
                  </a:moveTo>
                  <a:lnTo>
                    <a:pt x="576993" y="249423"/>
                  </a:lnTo>
                  <a:cubicBezTo>
                    <a:pt x="589422" y="249423"/>
                    <a:pt x="599460" y="259449"/>
                    <a:pt x="599460" y="271863"/>
                  </a:cubicBezTo>
                  <a:cubicBezTo>
                    <a:pt x="599460" y="284277"/>
                    <a:pt x="589422" y="294303"/>
                    <a:pt x="576993" y="294303"/>
                  </a:cubicBezTo>
                  <a:lnTo>
                    <a:pt x="247154" y="294303"/>
                  </a:lnTo>
                  <a:cubicBezTo>
                    <a:pt x="234726" y="294303"/>
                    <a:pt x="224687" y="284277"/>
                    <a:pt x="224687" y="271863"/>
                  </a:cubicBezTo>
                  <a:cubicBezTo>
                    <a:pt x="224687" y="259449"/>
                    <a:pt x="234726" y="249423"/>
                    <a:pt x="247154" y="249423"/>
                  </a:cubicBezTo>
                  <a:close/>
                  <a:moveTo>
                    <a:pt x="198851" y="162727"/>
                  </a:moveTo>
                  <a:cubicBezTo>
                    <a:pt x="207427" y="161832"/>
                    <a:pt x="216332" y="164219"/>
                    <a:pt x="223504" y="170185"/>
                  </a:cubicBezTo>
                  <a:cubicBezTo>
                    <a:pt x="237848" y="181641"/>
                    <a:pt x="240000" y="202882"/>
                    <a:pt x="228286" y="217202"/>
                  </a:cubicBezTo>
                  <a:lnTo>
                    <a:pt x="123336" y="346318"/>
                  </a:lnTo>
                  <a:cubicBezTo>
                    <a:pt x="117837" y="353239"/>
                    <a:pt x="109470" y="357773"/>
                    <a:pt x="100386" y="358489"/>
                  </a:cubicBezTo>
                  <a:cubicBezTo>
                    <a:pt x="99429" y="358728"/>
                    <a:pt x="98473" y="358728"/>
                    <a:pt x="97278" y="358728"/>
                  </a:cubicBezTo>
                  <a:cubicBezTo>
                    <a:pt x="89389" y="358728"/>
                    <a:pt x="81738" y="356103"/>
                    <a:pt x="75762" y="350852"/>
                  </a:cubicBezTo>
                  <a:lnTo>
                    <a:pt x="11931" y="297631"/>
                  </a:lnTo>
                  <a:cubicBezTo>
                    <a:pt x="-2174" y="285697"/>
                    <a:pt x="-4086" y="264457"/>
                    <a:pt x="7867" y="250375"/>
                  </a:cubicBezTo>
                  <a:cubicBezTo>
                    <a:pt x="19820" y="236056"/>
                    <a:pt x="40858" y="234146"/>
                    <a:pt x="55202" y="246080"/>
                  </a:cubicBezTo>
                  <a:lnTo>
                    <a:pt x="92736" y="277583"/>
                  </a:lnTo>
                  <a:lnTo>
                    <a:pt x="176169" y="174958"/>
                  </a:lnTo>
                  <a:cubicBezTo>
                    <a:pt x="182027" y="167798"/>
                    <a:pt x="190274" y="163622"/>
                    <a:pt x="198851" y="162727"/>
                  </a:cubicBezTo>
                  <a:close/>
                  <a:moveTo>
                    <a:pt x="247154" y="53251"/>
                  </a:moveTo>
                  <a:lnTo>
                    <a:pt x="576993" y="53251"/>
                  </a:lnTo>
                  <a:cubicBezTo>
                    <a:pt x="589422" y="53251"/>
                    <a:pt x="599460" y="63277"/>
                    <a:pt x="599460" y="75691"/>
                  </a:cubicBezTo>
                  <a:cubicBezTo>
                    <a:pt x="599460" y="88105"/>
                    <a:pt x="589422" y="98131"/>
                    <a:pt x="576993" y="98131"/>
                  </a:cubicBezTo>
                  <a:lnTo>
                    <a:pt x="247154" y="98131"/>
                  </a:lnTo>
                  <a:cubicBezTo>
                    <a:pt x="234726" y="98131"/>
                    <a:pt x="224687" y="88105"/>
                    <a:pt x="224687" y="75691"/>
                  </a:cubicBezTo>
                  <a:cubicBezTo>
                    <a:pt x="224687" y="63277"/>
                    <a:pt x="234726" y="53251"/>
                    <a:pt x="247154" y="53251"/>
                  </a:cubicBezTo>
                  <a:close/>
                  <a:moveTo>
                    <a:pt x="46399" y="739"/>
                  </a:moveTo>
                  <a:cubicBezTo>
                    <a:pt x="63937" y="-2214"/>
                    <a:pt x="84135" y="3871"/>
                    <a:pt x="97281" y="15563"/>
                  </a:cubicBezTo>
                  <a:cubicBezTo>
                    <a:pt x="123574" y="-7822"/>
                    <a:pt x="178073" y="-8776"/>
                    <a:pt x="183092" y="40141"/>
                  </a:cubicBezTo>
                  <a:cubicBezTo>
                    <a:pt x="189546" y="102897"/>
                    <a:pt x="97281" y="151337"/>
                    <a:pt x="97281" y="151337"/>
                  </a:cubicBezTo>
                  <a:cubicBezTo>
                    <a:pt x="97281" y="151337"/>
                    <a:pt x="5017" y="102897"/>
                    <a:pt x="11471" y="40141"/>
                  </a:cubicBezTo>
                  <a:cubicBezTo>
                    <a:pt x="13980" y="15682"/>
                    <a:pt x="28860" y="3692"/>
                    <a:pt x="46399" y="7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9001595" y="2846465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系统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10" name="Group 25"/>
          <p:cNvGrpSpPr/>
          <p:nvPr/>
        </p:nvGrpSpPr>
        <p:grpSpPr>
          <a:xfrm>
            <a:off x="9155618" y="2177180"/>
            <a:ext cx="569119" cy="569119"/>
            <a:chOff x="-1924843" y="3228975"/>
            <a:chExt cx="1352550" cy="1352550"/>
          </a:xfrm>
        </p:grpSpPr>
        <p:sp>
          <p:nvSpPr>
            <p:cNvPr id="111" name="椭圆 110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Oval 27"/>
            <p:cNvSpPr/>
            <p:nvPr/>
          </p:nvSpPr>
          <p:spPr>
            <a:xfrm>
              <a:off x="-1581945" y="3572518"/>
              <a:ext cx="666751" cy="665466"/>
            </a:xfrm>
            <a:custGeom>
              <a:avLst/>
              <a:gdLst>
                <a:gd name="connsiteX0" fmla="*/ 579996 w 605912"/>
                <a:gd name="connsiteY0" fmla="*/ 331577 h 604745"/>
                <a:gd name="connsiteX1" fmla="*/ 599400 w 605912"/>
                <a:gd name="connsiteY1" fmla="*/ 361244 h 604745"/>
                <a:gd name="connsiteX2" fmla="*/ 590394 w 605912"/>
                <a:gd name="connsiteY2" fmla="*/ 401201 h 604745"/>
                <a:gd name="connsiteX3" fmla="*/ 335366 w 605912"/>
                <a:gd name="connsiteY3" fmla="*/ 603027 h 604745"/>
                <a:gd name="connsiteX4" fmla="*/ 58427 w 605912"/>
                <a:gd name="connsiteY4" fmla="*/ 480652 h 604745"/>
                <a:gd name="connsiteX5" fmla="*/ 50814 w 605912"/>
                <a:gd name="connsiteY5" fmla="*/ 515510 h 604745"/>
                <a:gd name="connsiteX6" fmla="*/ 19806 w 605912"/>
                <a:gd name="connsiteY6" fmla="*/ 536091 h 604745"/>
                <a:gd name="connsiteX7" fmla="*/ 495 w 605912"/>
                <a:gd name="connsiteY7" fmla="*/ 506517 h 604745"/>
                <a:gd name="connsiteX8" fmla="*/ 22405 w 605912"/>
                <a:gd name="connsiteY8" fmla="*/ 404909 h 604745"/>
                <a:gd name="connsiteX9" fmla="*/ 53413 w 605912"/>
                <a:gd name="connsiteY9" fmla="*/ 385626 h 604745"/>
                <a:gd name="connsiteX10" fmla="*/ 153772 w 605912"/>
                <a:gd name="connsiteY10" fmla="*/ 407505 h 604745"/>
                <a:gd name="connsiteX11" fmla="*/ 173083 w 605912"/>
                <a:gd name="connsiteY11" fmla="*/ 437079 h 604745"/>
                <a:gd name="connsiteX12" fmla="*/ 143467 w 605912"/>
                <a:gd name="connsiteY12" fmla="*/ 456362 h 604745"/>
                <a:gd name="connsiteX13" fmla="*/ 95841 w 605912"/>
                <a:gd name="connsiteY13" fmla="*/ 445794 h 604745"/>
                <a:gd name="connsiteX14" fmla="*/ 330167 w 605912"/>
                <a:gd name="connsiteY14" fmla="*/ 552779 h 604745"/>
                <a:gd name="connsiteX15" fmla="*/ 539704 w 605912"/>
                <a:gd name="connsiteY15" fmla="*/ 392208 h 604745"/>
                <a:gd name="connsiteX16" fmla="*/ 550381 w 605912"/>
                <a:gd name="connsiteY16" fmla="*/ 350861 h 604745"/>
                <a:gd name="connsiteX17" fmla="*/ 579996 w 605912"/>
                <a:gd name="connsiteY17" fmla="*/ 331577 h 604745"/>
                <a:gd name="connsiteX18" fmla="*/ 551796 w 605912"/>
                <a:gd name="connsiteY18" fmla="*/ 173561 h 604745"/>
                <a:gd name="connsiteX19" fmla="*/ 585238 w 605912"/>
                <a:gd name="connsiteY19" fmla="*/ 187651 h 604745"/>
                <a:gd name="connsiteX20" fmla="*/ 605767 w 605912"/>
                <a:gd name="connsiteY20" fmla="*/ 269970 h 604745"/>
                <a:gd name="connsiteX21" fmla="*/ 582637 w 605912"/>
                <a:gd name="connsiteY21" fmla="*/ 299542 h 604745"/>
                <a:gd name="connsiteX22" fmla="*/ 554211 w 605912"/>
                <a:gd name="connsiteY22" fmla="*/ 275069 h 604745"/>
                <a:gd name="connsiteX23" fmla="*/ 537490 w 605912"/>
                <a:gd name="connsiteY23" fmla="*/ 206933 h 604745"/>
                <a:gd name="connsiteX24" fmla="*/ 551796 w 605912"/>
                <a:gd name="connsiteY24" fmla="*/ 173561 h 604745"/>
                <a:gd name="connsiteX25" fmla="*/ 322443 w 605912"/>
                <a:gd name="connsiteY25" fmla="*/ 100626 h 604745"/>
                <a:gd name="connsiteX26" fmla="*/ 348253 w 605912"/>
                <a:gd name="connsiteY26" fmla="*/ 126390 h 604745"/>
                <a:gd name="connsiteX27" fmla="*/ 348253 w 605912"/>
                <a:gd name="connsiteY27" fmla="*/ 302105 h 604745"/>
                <a:gd name="connsiteX28" fmla="*/ 322443 w 605912"/>
                <a:gd name="connsiteY28" fmla="*/ 327776 h 604745"/>
                <a:gd name="connsiteX29" fmla="*/ 203790 w 605912"/>
                <a:gd name="connsiteY29" fmla="*/ 327776 h 604745"/>
                <a:gd name="connsiteX30" fmla="*/ 177979 w 605912"/>
                <a:gd name="connsiteY30" fmla="*/ 302105 h 604745"/>
                <a:gd name="connsiteX31" fmla="*/ 203790 w 605912"/>
                <a:gd name="connsiteY31" fmla="*/ 276341 h 604745"/>
                <a:gd name="connsiteX32" fmla="*/ 296725 w 605912"/>
                <a:gd name="connsiteY32" fmla="*/ 276341 h 604745"/>
                <a:gd name="connsiteX33" fmla="*/ 296725 w 605912"/>
                <a:gd name="connsiteY33" fmla="*/ 126390 h 604745"/>
                <a:gd name="connsiteX34" fmla="*/ 322443 w 605912"/>
                <a:gd name="connsiteY34" fmla="*/ 100626 h 604745"/>
                <a:gd name="connsiteX35" fmla="*/ 92559 w 605912"/>
                <a:gd name="connsiteY35" fmla="*/ 94430 h 604745"/>
                <a:gd name="connsiteX36" fmla="*/ 111053 w 605912"/>
                <a:gd name="connsiteY36" fmla="*/ 100399 h 604745"/>
                <a:gd name="connsiteX37" fmla="*/ 113652 w 605912"/>
                <a:gd name="connsiteY37" fmla="*/ 136379 h 604745"/>
                <a:gd name="connsiteX38" fmla="*/ 93139 w 605912"/>
                <a:gd name="connsiteY38" fmla="*/ 163271 h 604745"/>
                <a:gd name="connsiteX39" fmla="*/ 57125 w 605912"/>
                <a:gd name="connsiteY39" fmla="*/ 170967 h 604745"/>
                <a:gd name="connsiteX40" fmla="*/ 49328 w 605912"/>
                <a:gd name="connsiteY40" fmla="*/ 136379 h 604745"/>
                <a:gd name="connsiteX41" fmla="*/ 75039 w 605912"/>
                <a:gd name="connsiteY41" fmla="*/ 102996 h 604745"/>
                <a:gd name="connsiteX42" fmla="*/ 92559 w 605912"/>
                <a:gd name="connsiteY42" fmla="*/ 94430 h 604745"/>
                <a:gd name="connsiteX43" fmla="*/ 454317 w 605912"/>
                <a:gd name="connsiteY43" fmla="*/ 48612 h 604745"/>
                <a:gd name="connsiteX44" fmla="*/ 473157 w 605912"/>
                <a:gd name="connsiteY44" fmla="*/ 52646 h 604745"/>
                <a:gd name="connsiteX45" fmla="*/ 537512 w 605912"/>
                <a:gd name="connsiteY45" fmla="*/ 111896 h 604745"/>
                <a:gd name="connsiteX46" fmla="*/ 533704 w 605912"/>
                <a:gd name="connsiteY46" fmla="*/ 147872 h 604745"/>
                <a:gd name="connsiteX47" fmla="*/ 498880 w 605912"/>
                <a:gd name="connsiteY47" fmla="*/ 143977 h 604745"/>
                <a:gd name="connsiteX48" fmla="*/ 444833 w 605912"/>
                <a:gd name="connsiteY48" fmla="*/ 93814 h 604745"/>
                <a:gd name="connsiteX49" fmla="*/ 438333 w 605912"/>
                <a:gd name="connsiteY49" fmla="*/ 59043 h 604745"/>
                <a:gd name="connsiteX50" fmla="*/ 454317 w 605912"/>
                <a:gd name="connsiteY50" fmla="*/ 48612 h 604745"/>
                <a:gd name="connsiteX51" fmla="*/ 220720 w 605912"/>
                <a:gd name="connsiteY51" fmla="*/ 11442 h 604745"/>
                <a:gd name="connsiteX52" fmla="*/ 251724 w 605912"/>
                <a:gd name="connsiteY52" fmla="*/ 29418 h 604745"/>
                <a:gd name="connsiteX53" fmla="*/ 233623 w 605912"/>
                <a:gd name="connsiteY53" fmla="*/ 60368 h 604745"/>
                <a:gd name="connsiteX54" fmla="*/ 166693 w 605912"/>
                <a:gd name="connsiteY54" fmla="*/ 89834 h 604745"/>
                <a:gd name="connsiteX55" fmla="*/ 133275 w 605912"/>
                <a:gd name="connsiteY55" fmla="*/ 80846 h 604745"/>
                <a:gd name="connsiteX56" fmla="*/ 140887 w 605912"/>
                <a:gd name="connsiteY56" fmla="*/ 46097 h 604745"/>
                <a:gd name="connsiteX57" fmla="*/ 220720 w 605912"/>
                <a:gd name="connsiteY57" fmla="*/ 11442 h 604745"/>
                <a:gd name="connsiteX58" fmla="*/ 309640 w 605912"/>
                <a:gd name="connsiteY58" fmla="*/ 0 h 604745"/>
                <a:gd name="connsiteX59" fmla="*/ 395899 w 605912"/>
                <a:gd name="connsiteY59" fmla="*/ 14101 h 604745"/>
                <a:gd name="connsiteX60" fmla="*/ 412612 w 605912"/>
                <a:gd name="connsiteY60" fmla="*/ 46292 h 604745"/>
                <a:gd name="connsiteX61" fmla="*/ 380393 w 605912"/>
                <a:gd name="connsiteY61" fmla="*/ 61692 h 604745"/>
                <a:gd name="connsiteX62" fmla="*/ 308247 w 605912"/>
                <a:gd name="connsiteY62" fmla="*/ 50096 h 604745"/>
                <a:gd name="connsiteX63" fmla="*/ 283827 w 605912"/>
                <a:gd name="connsiteY63" fmla="*/ 24491 h 604745"/>
                <a:gd name="connsiteX64" fmla="*/ 309640 w 605912"/>
                <a:gd name="connsiteY64" fmla="*/ 0 h 60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05912" h="604745">
                  <a:moveTo>
                    <a:pt x="579996" y="331577"/>
                  </a:moveTo>
                  <a:cubicBezTo>
                    <a:pt x="594201" y="334173"/>
                    <a:pt x="603206" y="347060"/>
                    <a:pt x="599400" y="361244"/>
                  </a:cubicBezTo>
                  <a:cubicBezTo>
                    <a:pt x="597450" y="371071"/>
                    <a:pt x="591601" y="397956"/>
                    <a:pt x="590394" y="401201"/>
                  </a:cubicBezTo>
                  <a:cubicBezTo>
                    <a:pt x="551773" y="511709"/>
                    <a:pt x="452436" y="590418"/>
                    <a:pt x="335366" y="603027"/>
                  </a:cubicBezTo>
                  <a:cubicBezTo>
                    <a:pt x="219224" y="615542"/>
                    <a:pt x="115801" y="558156"/>
                    <a:pt x="58427" y="480652"/>
                  </a:cubicBezTo>
                  <a:lnTo>
                    <a:pt x="50814" y="515510"/>
                  </a:lnTo>
                  <a:cubicBezTo>
                    <a:pt x="46822" y="528397"/>
                    <a:pt x="35588" y="537667"/>
                    <a:pt x="19806" y="536091"/>
                  </a:cubicBezTo>
                  <a:cubicBezTo>
                    <a:pt x="5694" y="533496"/>
                    <a:pt x="-2104" y="519404"/>
                    <a:pt x="495" y="506517"/>
                  </a:cubicBezTo>
                  <a:lnTo>
                    <a:pt x="22405" y="404909"/>
                  </a:lnTo>
                  <a:cubicBezTo>
                    <a:pt x="26862" y="385626"/>
                    <a:pt x="46915" y="384421"/>
                    <a:pt x="53413" y="385626"/>
                  </a:cubicBezTo>
                  <a:lnTo>
                    <a:pt x="153772" y="407505"/>
                  </a:lnTo>
                  <a:cubicBezTo>
                    <a:pt x="167884" y="410101"/>
                    <a:pt x="175682" y="424193"/>
                    <a:pt x="173083" y="437079"/>
                  </a:cubicBezTo>
                  <a:cubicBezTo>
                    <a:pt x="170483" y="451171"/>
                    <a:pt x="156372" y="458958"/>
                    <a:pt x="143467" y="456362"/>
                  </a:cubicBezTo>
                  <a:lnTo>
                    <a:pt x="95841" y="445794"/>
                  </a:lnTo>
                  <a:cubicBezTo>
                    <a:pt x="147924" y="520702"/>
                    <a:pt x="237792" y="562420"/>
                    <a:pt x="330167" y="552779"/>
                  </a:cubicBezTo>
                  <a:cubicBezTo>
                    <a:pt x="424027" y="542766"/>
                    <a:pt x="505725" y="480559"/>
                    <a:pt x="539704" y="392208"/>
                  </a:cubicBezTo>
                  <a:cubicBezTo>
                    <a:pt x="539890" y="389613"/>
                    <a:pt x="547781" y="362542"/>
                    <a:pt x="550381" y="350861"/>
                  </a:cubicBezTo>
                  <a:cubicBezTo>
                    <a:pt x="552980" y="336769"/>
                    <a:pt x="565885" y="327776"/>
                    <a:pt x="579996" y="331577"/>
                  </a:cubicBezTo>
                  <a:close/>
                  <a:moveTo>
                    <a:pt x="551796" y="173561"/>
                  </a:moveTo>
                  <a:cubicBezTo>
                    <a:pt x="564615" y="168369"/>
                    <a:pt x="578735" y="174766"/>
                    <a:pt x="585238" y="187651"/>
                  </a:cubicBezTo>
                  <a:cubicBezTo>
                    <a:pt x="595456" y="213329"/>
                    <a:pt x="603166" y="241696"/>
                    <a:pt x="605767" y="269970"/>
                  </a:cubicBezTo>
                  <a:cubicBezTo>
                    <a:pt x="605767" y="269970"/>
                    <a:pt x="609204" y="296019"/>
                    <a:pt x="582637" y="299542"/>
                  </a:cubicBezTo>
                  <a:cubicBezTo>
                    <a:pt x="555697" y="303713"/>
                    <a:pt x="554211" y="275069"/>
                    <a:pt x="554211" y="275069"/>
                  </a:cubicBezTo>
                  <a:cubicBezTo>
                    <a:pt x="551610" y="251893"/>
                    <a:pt x="546594" y="228811"/>
                    <a:pt x="537490" y="206933"/>
                  </a:cubicBezTo>
                  <a:cubicBezTo>
                    <a:pt x="532288" y="194048"/>
                    <a:pt x="538791" y="179957"/>
                    <a:pt x="551796" y="173561"/>
                  </a:cubicBezTo>
                  <a:close/>
                  <a:moveTo>
                    <a:pt x="322443" y="100626"/>
                  </a:moveTo>
                  <a:cubicBezTo>
                    <a:pt x="336555" y="100626"/>
                    <a:pt x="348253" y="112303"/>
                    <a:pt x="348253" y="126390"/>
                  </a:cubicBezTo>
                  <a:lnTo>
                    <a:pt x="348253" y="302105"/>
                  </a:lnTo>
                  <a:cubicBezTo>
                    <a:pt x="346953" y="316192"/>
                    <a:pt x="336555" y="327776"/>
                    <a:pt x="322443" y="327776"/>
                  </a:cubicBezTo>
                  <a:lnTo>
                    <a:pt x="203790" y="327776"/>
                  </a:lnTo>
                  <a:cubicBezTo>
                    <a:pt x="189492" y="327776"/>
                    <a:pt x="177979" y="316192"/>
                    <a:pt x="177979" y="302105"/>
                  </a:cubicBezTo>
                  <a:cubicBezTo>
                    <a:pt x="177979" y="288018"/>
                    <a:pt x="189677" y="276341"/>
                    <a:pt x="203790" y="276341"/>
                  </a:cubicBezTo>
                  <a:lnTo>
                    <a:pt x="296725" y="276341"/>
                  </a:lnTo>
                  <a:lnTo>
                    <a:pt x="296725" y="126390"/>
                  </a:lnTo>
                  <a:cubicBezTo>
                    <a:pt x="296725" y="112303"/>
                    <a:pt x="308331" y="100626"/>
                    <a:pt x="322443" y="100626"/>
                  </a:cubicBezTo>
                  <a:close/>
                  <a:moveTo>
                    <a:pt x="92559" y="94430"/>
                  </a:moveTo>
                  <a:cubicBezTo>
                    <a:pt x="99149" y="93931"/>
                    <a:pt x="105902" y="95856"/>
                    <a:pt x="111053" y="100399"/>
                  </a:cubicBezTo>
                  <a:cubicBezTo>
                    <a:pt x="121356" y="109395"/>
                    <a:pt x="122656" y="126086"/>
                    <a:pt x="113652" y="136379"/>
                  </a:cubicBezTo>
                  <a:cubicBezTo>
                    <a:pt x="105948" y="145281"/>
                    <a:pt x="99544" y="154276"/>
                    <a:pt x="93139" y="163271"/>
                  </a:cubicBezTo>
                  <a:cubicBezTo>
                    <a:pt x="76988" y="181353"/>
                    <a:pt x="62323" y="173564"/>
                    <a:pt x="57125" y="170967"/>
                  </a:cubicBezTo>
                  <a:cubicBezTo>
                    <a:pt x="45615" y="163178"/>
                    <a:pt x="41717" y="147878"/>
                    <a:pt x="49328" y="136379"/>
                  </a:cubicBezTo>
                  <a:cubicBezTo>
                    <a:pt x="56939" y="124881"/>
                    <a:pt x="66036" y="113197"/>
                    <a:pt x="75039" y="102996"/>
                  </a:cubicBezTo>
                  <a:cubicBezTo>
                    <a:pt x="79541" y="97849"/>
                    <a:pt x="85969" y="94928"/>
                    <a:pt x="92559" y="94430"/>
                  </a:cubicBezTo>
                  <a:close/>
                  <a:moveTo>
                    <a:pt x="454317" y="48612"/>
                  </a:moveTo>
                  <a:cubicBezTo>
                    <a:pt x="460597" y="47500"/>
                    <a:pt x="467353" y="48798"/>
                    <a:pt x="473157" y="52646"/>
                  </a:cubicBezTo>
                  <a:cubicBezTo>
                    <a:pt x="497580" y="69428"/>
                    <a:pt x="519496" y="90013"/>
                    <a:pt x="537512" y="111896"/>
                  </a:cubicBezTo>
                  <a:cubicBezTo>
                    <a:pt x="546612" y="122095"/>
                    <a:pt x="544012" y="138785"/>
                    <a:pt x="533704" y="147872"/>
                  </a:cubicBezTo>
                  <a:cubicBezTo>
                    <a:pt x="529897" y="152415"/>
                    <a:pt x="510395" y="158349"/>
                    <a:pt x="498880" y="143977"/>
                  </a:cubicBezTo>
                  <a:cubicBezTo>
                    <a:pt x="483465" y="124691"/>
                    <a:pt x="465356" y="107908"/>
                    <a:pt x="444833" y="93814"/>
                  </a:cubicBezTo>
                  <a:cubicBezTo>
                    <a:pt x="433132" y="86026"/>
                    <a:pt x="430532" y="70726"/>
                    <a:pt x="438333" y="59043"/>
                  </a:cubicBezTo>
                  <a:cubicBezTo>
                    <a:pt x="442233" y="53248"/>
                    <a:pt x="448037" y="49725"/>
                    <a:pt x="454317" y="48612"/>
                  </a:cubicBezTo>
                  <a:close/>
                  <a:moveTo>
                    <a:pt x="220720" y="11442"/>
                  </a:moveTo>
                  <a:cubicBezTo>
                    <a:pt x="233623" y="7550"/>
                    <a:pt x="247826" y="15333"/>
                    <a:pt x="251724" y="29418"/>
                  </a:cubicBezTo>
                  <a:cubicBezTo>
                    <a:pt x="255530" y="42298"/>
                    <a:pt x="247733" y="56476"/>
                    <a:pt x="233623" y="60368"/>
                  </a:cubicBezTo>
                  <a:cubicBezTo>
                    <a:pt x="210509" y="66761"/>
                    <a:pt x="187209" y="77047"/>
                    <a:pt x="166693" y="89834"/>
                  </a:cubicBezTo>
                  <a:cubicBezTo>
                    <a:pt x="149242" y="96321"/>
                    <a:pt x="138288" y="88630"/>
                    <a:pt x="133275" y="80846"/>
                  </a:cubicBezTo>
                  <a:cubicBezTo>
                    <a:pt x="125478" y="69263"/>
                    <a:pt x="129284" y="53789"/>
                    <a:pt x="140887" y="46097"/>
                  </a:cubicBezTo>
                  <a:cubicBezTo>
                    <a:pt x="165394" y="30715"/>
                    <a:pt x="192407" y="19040"/>
                    <a:pt x="220720" y="11442"/>
                  </a:cubicBezTo>
                  <a:close/>
                  <a:moveTo>
                    <a:pt x="309640" y="0"/>
                  </a:moveTo>
                  <a:cubicBezTo>
                    <a:pt x="339167" y="0"/>
                    <a:pt x="367579" y="5102"/>
                    <a:pt x="395899" y="14101"/>
                  </a:cubicBezTo>
                  <a:cubicBezTo>
                    <a:pt x="408805" y="17904"/>
                    <a:pt x="416419" y="32191"/>
                    <a:pt x="412612" y="46292"/>
                  </a:cubicBezTo>
                  <a:cubicBezTo>
                    <a:pt x="407413" y="56497"/>
                    <a:pt x="395992" y="66331"/>
                    <a:pt x="380393" y="61692"/>
                  </a:cubicBezTo>
                  <a:cubicBezTo>
                    <a:pt x="357180" y="53899"/>
                    <a:pt x="332760" y="50096"/>
                    <a:pt x="308247" y="50096"/>
                  </a:cubicBezTo>
                  <a:cubicBezTo>
                    <a:pt x="294134" y="50096"/>
                    <a:pt x="283827" y="38685"/>
                    <a:pt x="283827" y="24491"/>
                  </a:cubicBezTo>
                  <a:cubicBezTo>
                    <a:pt x="283827" y="10297"/>
                    <a:pt x="295527" y="0"/>
                    <a:pt x="3096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8828471" y="5177642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财务等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15" name="Group 31"/>
          <p:cNvGrpSpPr/>
          <p:nvPr/>
        </p:nvGrpSpPr>
        <p:grpSpPr>
          <a:xfrm>
            <a:off x="9155618" y="4508357"/>
            <a:ext cx="569119" cy="569119"/>
            <a:chOff x="-1924843" y="3228975"/>
            <a:chExt cx="1352550" cy="1352550"/>
          </a:xfrm>
        </p:grpSpPr>
        <p:sp>
          <p:nvSpPr>
            <p:cNvPr id="116" name="椭圆 115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Oval 33"/>
            <p:cNvSpPr/>
            <p:nvPr/>
          </p:nvSpPr>
          <p:spPr>
            <a:xfrm>
              <a:off x="-1581945" y="3572379"/>
              <a:ext cx="666750" cy="665743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8" name="í$1iḑè"/>
          <p:cNvSpPr/>
          <p:nvPr/>
        </p:nvSpPr>
        <p:spPr bwMode="auto">
          <a:xfrm rot="2700000">
            <a:off x="6079362" y="3911956"/>
            <a:ext cx="1164923" cy="1755951"/>
          </a:xfrm>
          <a:custGeom>
            <a:avLst/>
            <a:gdLst>
              <a:gd name="T0" fmla="*/ 62 w 122"/>
              <a:gd name="T1" fmla="*/ 101 h 184"/>
              <a:gd name="T2" fmla="*/ 62 w 122"/>
              <a:gd name="T3" fmla="*/ 83 h 184"/>
              <a:gd name="T4" fmla="*/ 122 w 122"/>
              <a:gd name="T5" fmla="*/ 23 h 184"/>
              <a:gd name="T6" fmla="*/ 106 w 122"/>
              <a:gd name="T7" fmla="*/ 7 h 184"/>
              <a:gd name="T8" fmla="*/ 78 w 122"/>
              <a:gd name="T9" fmla="*/ 7 h 184"/>
              <a:gd name="T10" fmla="*/ 7 w 122"/>
              <a:gd name="T11" fmla="*/ 78 h 184"/>
              <a:gd name="T12" fmla="*/ 7 w 122"/>
              <a:gd name="T13" fmla="*/ 106 h 184"/>
              <a:gd name="T14" fmla="*/ 78 w 122"/>
              <a:gd name="T15" fmla="*/ 177 h 184"/>
              <a:gd name="T16" fmla="*/ 106 w 122"/>
              <a:gd name="T17" fmla="*/ 177 h 184"/>
              <a:gd name="T18" fmla="*/ 122 w 122"/>
              <a:gd name="T19" fmla="*/ 161 h 184"/>
              <a:gd name="T20" fmla="*/ 62 w 122"/>
              <a:gd name="T21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84">
                <a:moveTo>
                  <a:pt x="62" y="101"/>
                </a:moveTo>
                <a:cubicBezTo>
                  <a:pt x="57" y="96"/>
                  <a:pt x="57" y="88"/>
                  <a:pt x="62" y="83"/>
                </a:cubicBezTo>
                <a:cubicBezTo>
                  <a:pt x="122" y="23"/>
                  <a:pt x="122" y="23"/>
                  <a:pt x="122" y="23"/>
                </a:cubicBez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22" y="161"/>
                  <a:pt x="122" y="161"/>
                  <a:pt x="122" y="161"/>
                </a:cubicBezTo>
                <a:lnTo>
                  <a:pt x="62" y="10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19" name="î$ľíḋé"/>
          <p:cNvSpPr/>
          <p:nvPr/>
        </p:nvSpPr>
        <p:spPr bwMode="auto">
          <a:xfrm rot="2700000">
            <a:off x="6262023" y="4391201"/>
            <a:ext cx="1758092" cy="1755951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0" name="iṩ1îḍe"/>
          <p:cNvSpPr/>
          <p:nvPr/>
        </p:nvSpPr>
        <p:spPr bwMode="auto">
          <a:xfrm>
            <a:off x="6888415" y="5016997"/>
            <a:ext cx="505307" cy="504361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1" name="ïṣļîḋé"/>
          <p:cNvSpPr/>
          <p:nvPr/>
        </p:nvSpPr>
        <p:spPr bwMode="auto">
          <a:xfrm rot="2700000">
            <a:off x="5783848" y="3005194"/>
            <a:ext cx="1755950" cy="1164924"/>
          </a:xfrm>
          <a:custGeom>
            <a:avLst/>
            <a:gdLst>
              <a:gd name="T0" fmla="*/ 177 w 184"/>
              <a:gd name="T1" fmla="*/ 16 h 122"/>
              <a:gd name="T2" fmla="*/ 161 w 184"/>
              <a:gd name="T3" fmla="*/ 0 h 122"/>
              <a:gd name="T4" fmla="*/ 101 w 184"/>
              <a:gd name="T5" fmla="*/ 60 h 122"/>
              <a:gd name="T6" fmla="*/ 83 w 184"/>
              <a:gd name="T7" fmla="*/ 60 h 122"/>
              <a:gd name="T8" fmla="*/ 23 w 184"/>
              <a:gd name="T9" fmla="*/ 0 h 122"/>
              <a:gd name="T10" fmla="*/ 7 w 184"/>
              <a:gd name="T11" fmla="*/ 16 h 122"/>
              <a:gd name="T12" fmla="*/ 7 w 184"/>
              <a:gd name="T13" fmla="*/ 44 h 122"/>
              <a:gd name="T14" fmla="*/ 78 w 184"/>
              <a:gd name="T15" fmla="*/ 115 h 122"/>
              <a:gd name="T16" fmla="*/ 106 w 184"/>
              <a:gd name="T17" fmla="*/ 115 h 122"/>
              <a:gd name="T18" fmla="*/ 177 w 184"/>
              <a:gd name="T19" fmla="*/ 44 h 122"/>
              <a:gd name="T20" fmla="*/ 177 w 184"/>
              <a:gd name="T21" fmla="*/ 1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122">
                <a:moveTo>
                  <a:pt x="177" y="16"/>
                </a:moveTo>
                <a:cubicBezTo>
                  <a:pt x="161" y="0"/>
                  <a:pt x="161" y="0"/>
                  <a:pt x="161" y="0"/>
                </a:cubicBezTo>
                <a:cubicBezTo>
                  <a:pt x="101" y="60"/>
                  <a:pt x="101" y="60"/>
                  <a:pt x="101" y="60"/>
                </a:cubicBezTo>
                <a:cubicBezTo>
                  <a:pt x="96" y="65"/>
                  <a:pt x="88" y="65"/>
                  <a:pt x="83" y="60"/>
                </a:cubicBezTo>
                <a:cubicBezTo>
                  <a:pt x="23" y="0"/>
                  <a:pt x="23" y="0"/>
                  <a:pt x="23" y="0"/>
                </a:cubicBezTo>
                <a:cubicBezTo>
                  <a:pt x="7" y="16"/>
                  <a:pt x="7" y="16"/>
                  <a:pt x="7" y="16"/>
                </a:cubicBezTo>
                <a:cubicBezTo>
                  <a:pt x="0" y="24"/>
                  <a:pt x="0" y="36"/>
                  <a:pt x="7" y="44"/>
                </a:cubicBezTo>
                <a:cubicBezTo>
                  <a:pt x="78" y="115"/>
                  <a:pt x="78" y="115"/>
                  <a:pt x="78" y="115"/>
                </a:cubicBezTo>
                <a:cubicBezTo>
                  <a:pt x="86" y="122"/>
                  <a:pt x="98" y="122"/>
                  <a:pt x="106" y="115"/>
                </a:cubicBezTo>
                <a:cubicBezTo>
                  <a:pt x="177" y="44"/>
                  <a:pt x="177" y="44"/>
                  <a:pt x="177" y="44"/>
                </a:cubicBezTo>
                <a:cubicBezTo>
                  <a:pt x="184" y="36"/>
                  <a:pt x="184" y="24"/>
                  <a:pt x="177" y="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2" name="iSlïḋé"/>
          <p:cNvSpPr/>
          <p:nvPr/>
        </p:nvSpPr>
        <p:spPr bwMode="auto">
          <a:xfrm rot="2700000">
            <a:off x="6263092" y="2229365"/>
            <a:ext cx="1755950" cy="1758093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3" name="îšḷiḍe"/>
          <p:cNvSpPr/>
          <p:nvPr/>
        </p:nvSpPr>
        <p:spPr bwMode="auto">
          <a:xfrm>
            <a:off x="6888413" y="2856246"/>
            <a:ext cx="505309" cy="504335"/>
          </a:xfrm>
          <a:custGeom>
            <a:avLst/>
            <a:gdLst>
              <a:gd name="connsiteX0" fmla="*/ 579996 w 605912"/>
              <a:gd name="connsiteY0" fmla="*/ 331577 h 604745"/>
              <a:gd name="connsiteX1" fmla="*/ 599400 w 605912"/>
              <a:gd name="connsiteY1" fmla="*/ 361244 h 604745"/>
              <a:gd name="connsiteX2" fmla="*/ 590394 w 605912"/>
              <a:gd name="connsiteY2" fmla="*/ 401201 h 604745"/>
              <a:gd name="connsiteX3" fmla="*/ 335366 w 605912"/>
              <a:gd name="connsiteY3" fmla="*/ 603027 h 604745"/>
              <a:gd name="connsiteX4" fmla="*/ 58427 w 605912"/>
              <a:gd name="connsiteY4" fmla="*/ 480652 h 604745"/>
              <a:gd name="connsiteX5" fmla="*/ 50814 w 605912"/>
              <a:gd name="connsiteY5" fmla="*/ 515510 h 604745"/>
              <a:gd name="connsiteX6" fmla="*/ 19806 w 605912"/>
              <a:gd name="connsiteY6" fmla="*/ 536091 h 604745"/>
              <a:gd name="connsiteX7" fmla="*/ 495 w 605912"/>
              <a:gd name="connsiteY7" fmla="*/ 506517 h 604745"/>
              <a:gd name="connsiteX8" fmla="*/ 22405 w 605912"/>
              <a:gd name="connsiteY8" fmla="*/ 404909 h 604745"/>
              <a:gd name="connsiteX9" fmla="*/ 53413 w 605912"/>
              <a:gd name="connsiteY9" fmla="*/ 385626 h 604745"/>
              <a:gd name="connsiteX10" fmla="*/ 153772 w 605912"/>
              <a:gd name="connsiteY10" fmla="*/ 407505 h 604745"/>
              <a:gd name="connsiteX11" fmla="*/ 173083 w 605912"/>
              <a:gd name="connsiteY11" fmla="*/ 437079 h 604745"/>
              <a:gd name="connsiteX12" fmla="*/ 143467 w 605912"/>
              <a:gd name="connsiteY12" fmla="*/ 456362 h 604745"/>
              <a:gd name="connsiteX13" fmla="*/ 95841 w 605912"/>
              <a:gd name="connsiteY13" fmla="*/ 445794 h 604745"/>
              <a:gd name="connsiteX14" fmla="*/ 330167 w 605912"/>
              <a:gd name="connsiteY14" fmla="*/ 552779 h 604745"/>
              <a:gd name="connsiteX15" fmla="*/ 539704 w 605912"/>
              <a:gd name="connsiteY15" fmla="*/ 392208 h 604745"/>
              <a:gd name="connsiteX16" fmla="*/ 550381 w 605912"/>
              <a:gd name="connsiteY16" fmla="*/ 350861 h 604745"/>
              <a:gd name="connsiteX17" fmla="*/ 579996 w 605912"/>
              <a:gd name="connsiteY17" fmla="*/ 331577 h 604745"/>
              <a:gd name="connsiteX18" fmla="*/ 551796 w 605912"/>
              <a:gd name="connsiteY18" fmla="*/ 173561 h 604745"/>
              <a:gd name="connsiteX19" fmla="*/ 585238 w 605912"/>
              <a:gd name="connsiteY19" fmla="*/ 187651 h 604745"/>
              <a:gd name="connsiteX20" fmla="*/ 605767 w 605912"/>
              <a:gd name="connsiteY20" fmla="*/ 269970 h 604745"/>
              <a:gd name="connsiteX21" fmla="*/ 582637 w 605912"/>
              <a:gd name="connsiteY21" fmla="*/ 299542 h 604745"/>
              <a:gd name="connsiteX22" fmla="*/ 554211 w 605912"/>
              <a:gd name="connsiteY22" fmla="*/ 275069 h 604745"/>
              <a:gd name="connsiteX23" fmla="*/ 537490 w 605912"/>
              <a:gd name="connsiteY23" fmla="*/ 206933 h 604745"/>
              <a:gd name="connsiteX24" fmla="*/ 551796 w 605912"/>
              <a:gd name="connsiteY24" fmla="*/ 173561 h 604745"/>
              <a:gd name="connsiteX25" fmla="*/ 322443 w 605912"/>
              <a:gd name="connsiteY25" fmla="*/ 100626 h 604745"/>
              <a:gd name="connsiteX26" fmla="*/ 348253 w 605912"/>
              <a:gd name="connsiteY26" fmla="*/ 126390 h 604745"/>
              <a:gd name="connsiteX27" fmla="*/ 348253 w 605912"/>
              <a:gd name="connsiteY27" fmla="*/ 302105 h 604745"/>
              <a:gd name="connsiteX28" fmla="*/ 322443 w 605912"/>
              <a:gd name="connsiteY28" fmla="*/ 327776 h 604745"/>
              <a:gd name="connsiteX29" fmla="*/ 203790 w 605912"/>
              <a:gd name="connsiteY29" fmla="*/ 327776 h 604745"/>
              <a:gd name="connsiteX30" fmla="*/ 177979 w 605912"/>
              <a:gd name="connsiteY30" fmla="*/ 302105 h 604745"/>
              <a:gd name="connsiteX31" fmla="*/ 203790 w 605912"/>
              <a:gd name="connsiteY31" fmla="*/ 276341 h 604745"/>
              <a:gd name="connsiteX32" fmla="*/ 296725 w 605912"/>
              <a:gd name="connsiteY32" fmla="*/ 276341 h 604745"/>
              <a:gd name="connsiteX33" fmla="*/ 296725 w 605912"/>
              <a:gd name="connsiteY33" fmla="*/ 126390 h 604745"/>
              <a:gd name="connsiteX34" fmla="*/ 322443 w 605912"/>
              <a:gd name="connsiteY34" fmla="*/ 100626 h 604745"/>
              <a:gd name="connsiteX35" fmla="*/ 92559 w 605912"/>
              <a:gd name="connsiteY35" fmla="*/ 94430 h 604745"/>
              <a:gd name="connsiteX36" fmla="*/ 111053 w 605912"/>
              <a:gd name="connsiteY36" fmla="*/ 100399 h 604745"/>
              <a:gd name="connsiteX37" fmla="*/ 113652 w 605912"/>
              <a:gd name="connsiteY37" fmla="*/ 136379 h 604745"/>
              <a:gd name="connsiteX38" fmla="*/ 93139 w 605912"/>
              <a:gd name="connsiteY38" fmla="*/ 163271 h 604745"/>
              <a:gd name="connsiteX39" fmla="*/ 57125 w 605912"/>
              <a:gd name="connsiteY39" fmla="*/ 170967 h 604745"/>
              <a:gd name="connsiteX40" fmla="*/ 49328 w 605912"/>
              <a:gd name="connsiteY40" fmla="*/ 136379 h 604745"/>
              <a:gd name="connsiteX41" fmla="*/ 75039 w 605912"/>
              <a:gd name="connsiteY41" fmla="*/ 102996 h 604745"/>
              <a:gd name="connsiteX42" fmla="*/ 92559 w 605912"/>
              <a:gd name="connsiteY42" fmla="*/ 94430 h 604745"/>
              <a:gd name="connsiteX43" fmla="*/ 454317 w 605912"/>
              <a:gd name="connsiteY43" fmla="*/ 48612 h 604745"/>
              <a:gd name="connsiteX44" fmla="*/ 473157 w 605912"/>
              <a:gd name="connsiteY44" fmla="*/ 52646 h 604745"/>
              <a:gd name="connsiteX45" fmla="*/ 537512 w 605912"/>
              <a:gd name="connsiteY45" fmla="*/ 111896 h 604745"/>
              <a:gd name="connsiteX46" fmla="*/ 533704 w 605912"/>
              <a:gd name="connsiteY46" fmla="*/ 147872 h 604745"/>
              <a:gd name="connsiteX47" fmla="*/ 498880 w 605912"/>
              <a:gd name="connsiteY47" fmla="*/ 143977 h 604745"/>
              <a:gd name="connsiteX48" fmla="*/ 444833 w 605912"/>
              <a:gd name="connsiteY48" fmla="*/ 93814 h 604745"/>
              <a:gd name="connsiteX49" fmla="*/ 438333 w 605912"/>
              <a:gd name="connsiteY49" fmla="*/ 59043 h 604745"/>
              <a:gd name="connsiteX50" fmla="*/ 454317 w 605912"/>
              <a:gd name="connsiteY50" fmla="*/ 48612 h 604745"/>
              <a:gd name="connsiteX51" fmla="*/ 220720 w 605912"/>
              <a:gd name="connsiteY51" fmla="*/ 11442 h 604745"/>
              <a:gd name="connsiteX52" fmla="*/ 251724 w 605912"/>
              <a:gd name="connsiteY52" fmla="*/ 29418 h 604745"/>
              <a:gd name="connsiteX53" fmla="*/ 233623 w 605912"/>
              <a:gd name="connsiteY53" fmla="*/ 60368 h 604745"/>
              <a:gd name="connsiteX54" fmla="*/ 166693 w 605912"/>
              <a:gd name="connsiteY54" fmla="*/ 89834 h 604745"/>
              <a:gd name="connsiteX55" fmla="*/ 133275 w 605912"/>
              <a:gd name="connsiteY55" fmla="*/ 80846 h 604745"/>
              <a:gd name="connsiteX56" fmla="*/ 140887 w 605912"/>
              <a:gd name="connsiteY56" fmla="*/ 46097 h 604745"/>
              <a:gd name="connsiteX57" fmla="*/ 220720 w 605912"/>
              <a:gd name="connsiteY57" fmla="*/ 11442 h 604745"/>
              <a:gd name="connsiteX58" fmla="*/ 309640 w 605912"/>
              <a:gd name="connsiteY58" fmla="*/ 0 h 604745"/>
              <a:gd name="connsiteX59" fmla="*/ 395899 w 605912"/>
              <a:gd name="connsiteY59" fmla="*/ 14101 h 604745"/>
              <a:gd name="connsiteX60" fmla="*/ 412612 w 605912"/>
              <a:gd name="connsiteY60" fmla="*/ 46292 h 604745"/>
              <a:gd name="connsiteX61" fmla="*/ 380393 w 605912"/>
              <a:gd name="connsiteY61" fmla="*/ 61692 h 604745"/>
              <a:gd name="connsiteX62" fmla="*/ 308247 w 605912"/>
              <a:gd name="connsiteY62" fmla="*/ 50096 h 604745"/>
              <a:gd name="connsiteX63" fmla="*/ 283827 w 605912"/>
              <a:gd name="connsiteY63" fmla="*/ 24491 h 604745"/>
              <a:gd name="connsiteX64" fmla="*/ 309640 w 605912"/>
              <a:gd name="connsiteY64" fmla="*/ 0 h 60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05912" h="604745">
                <a:moveTo>
                  <a:pt x="579996" y="331577"/>
                </a:moveTo>
                <a:cubicBezTo>
                  <a:pt x="594201" y="334173"/>
                  <a:pt x="603206" y="347060"/>
                  <a:pt x="599400" y="361244"/>
                </a:cubicBezTo>
                <a:cubicBezTo>
                  <a:pt x="597450" y="371071"/>
                  <a:pt x="591601" y="397956"/>
                  <a:pt x="590394" y="401201"/>
                </a:cubicBezTo>
                <a:cubicBezTo>
                  <a:pt x="551773" y="511709"/>
                  <a:pt x="452436" y="590418"/>
                  <a:pt x="335366" y="603027"/>
                </a:cubicBezTo>
                <a:cubicBezTo>
                  <a:pt x="219224" y="615542"/>
                  <a:pt x="115801" y="558156"/>
                  <a:pt x="58427" y="480652"/>
                </a:cubicBezTo>
                <a:lnTo>
                  <a:pt x="50814" y="515510"/>
                </a:lnTo>
                <a:cubicBezTo>
                  <a:pt x="46822" y="528397"/>
                  <a:pt x="35588" y="537667"/>
                  <a:pt x="19806" y="536091"/>
                </a:cubicBezTo>
                <a:cubicBezTo>
                  <a:pt x="5694" y="533496"/>
                  <a:pt x="-2104" y="519404"/>
                  <a:pt x="495" y="506517"/>
                </a:cubicBezTo>
                <a:lnTo>
                  <a:pt x="22405" y="404909"/>
                </a:lnTo>
                <a:cubicBezTo>
                  <a:pt x="26862" y="385626"/>
                  <a:pt x="46915" y="384421"/>
                  <a:pt x="53413" y="385626"/>
                </a:cubicBezTo>
                <a:lnTo>
                  <a:pt x="153772" y="407505"/>
                </a:lnTo>
                <a:cubicBezTo>
                  <a:pt x="167884" y="410101"/>
                  <a:pt x="175682" y="424193"/>
                  <a:pt x="173083" y="437079"/>
                </a:cubicBezTo>
                <a:cubicBezTo>
                  <a:pt x="170483" y="451171"/>
                  <a:pt x="156372" y="458958"/>
                  <a:pt x="143467" y="456362"/>
                </a:cubicBezTo>
                <a:lnTo>
                  <a:pt x="95841" y="445794"/>
                </a:lnTo>
                <a:cubicBezTo>
                  <a:pt x="147924" y="520702"/>
                  <a:pt x="237792" y="562420"/>
                  <a:pt x="330167" y="552779"/>
                </a:cubicBezTo>
                <a:cubicBezTo>
                  <a:pt x="424027" y="542766"/>
                  <a:pt x="505725" y="480559"/>
                  <a:pt x="539704" y="392208"/>
                </a:cubicBezTo>
                <a:cubicBezTo>
                  <a:pt x="539890" y="389613"/>
                  <a:pt x="547781" y="362542"/>
                  <a:pt x="550381" y="350861"/>
                </a:cubicBezTo>
                <a:cubicBezTo>
                  <a:pt x="552980" y="336769"/>
                  <a:pt x="565885" y="327776"/>
                  <a:pt x="579996" y="331577"/>
                </a:cubicBezTo>
                <a:close/>
                <a:moveTo>
                  <a:pt x="551796" y="173561"/>
                </a:moveTo>
                <a:cubicBezTo>
                  <a:pt x="564615" y="168369"/>
                  <a:pt x="578735" y="174766"/>
                  <a:pt x="585238" y="187651"/>
                </a:cubicBezTo>
                <a:cubicBezTo>
                  <a:pt x="595456" y="213329"/>
                  <a:pt x="603166" y="241696"/>
                  <a:pt x="605767" y="269970"/>
                </a:cubicBezTo>
                <a:cubicBezTo>
                  <a:pt x="605767" y="269970"/>
                  <a:pt x="609204" y="296019"/>
                  <a:pt x="582637" y="299542"/>
                </a:cubicBezTo>
                <a:cubicBezTo>
                  <a:pt x="555697" y="303713"/>
                  <a:pt x="554211" y="275069"/>
                  <a:pt x="554211" y="275069"/>
                </a:cubicBezTo>
                <a:cubicBezTo>
                  <a:pt x="551610" y="251893"/>
                  <a:pt x="546594" y="228811"/>
                  <a:pt x="537490" y="206933"/>
                </a:cubicBezTo>
                <a:cubicBezTo>
                  <a:pt x="532288" y="194048"/>
                  <a:pt x="538791" y="179957"/>
                  <a:pt x="551796" y="173561"/>
                </a:cubicBezTo>
                <a:close/>
                <a:moveTo>
                  <a:pt x="322443" y="100626"/>
                </a:moveTo>
                <a:cubicBezTo>
                  <a:pt x="336555" y="100626"/>
                  <a:pt x="348253" y="112303"/>
                  <a:pt x="348253" y="126390"/>
                </a:cubicBezTo>
                <a:lnTo>
                  <a:pt x="348253" y="302105"/>
                </a:lnTo>
                <a:cubicBezTo>
                  <a:pt x="346953" y="316192"/>
                  <a:pt x="336555" y="327776"/>
                  <a:pt x="322443" y="327776"/>
                </a:cubicBezTo>
                <a:lnTo>
                  <a:pt x="203790" y="327776"/>
                </a:lnTo>
                <a:cubicBezTo>
                  <a:pt x="189492" y="327776"/>
                  <a:pt x="177979" y="316192"/>
                  <a:pt x="177979" y="302105"/>
                </a:cubicBezTo>
                <a:cubicBezTo>
                  <a:pt x="177979" y="288018"/>
                  <a:pt x="189677" y="276341"/>
                  <a:pt x="203790" y="276341"/>
                </a:cubicBezTo>
                <a:lnTo>
                  <a:pt x="296725" y="276341"/>
                </a:lnTo>
                <a:lnTo>
                  <a:pt x="296725" y="126390"/>
                </a:lnTo>
                <a:cubicBezTo>
                  <a:pt x="296725" y="112303"/>
                  <a:pt x="308331" y="100626"/>
                  <a:pt x="322443" y="100626"/>
                </a:cubicBezTo>
                <a:close/>
                <a:moveTo>
                  <a:pt x="92559" y="94430"/>
                </a:moveTo>
                <a:cubicBezTo>
                  <a:pt x="99149" y="93931"/>
                  <a:pt x="105902" y="95856"/>
                  <a:pt x="111053" y="100399"/>
                </a:cubicBezTo>
                <a:cubicBezTo>
                  <a:pt x="121356" y="109395"/>
                  <a:pt x="122656" y="126086"/>
                  <a:pt x="113652" y="136379"/>
                </a:cubicBezTo>
                <a:cubicBezTo>
                  <a:pt x="105948" y="145281"/>
                  <a:pt x="99544" y="154276"/>
                  <a:pt x="93139" y="163271"/>
                </a:cubicBezTo>
                <a:cubicBezTo>
                  <a:pt x="76988" y="181353"/>
                  <a:pt x="62323" y="173564"/>
                  <a:pt x="57125" y="170967"/>
                </a:cubicBezTo>
                <a:cubicBezTo>
                  <a:pt x="45615" y="163178"/>
                  <a:pt x="41717" y="147878"/>
                  <a:pt x="49328" y="136379"/>
                </a:cubicBezTo>
                <a:cubicBezTo>
                  <a:pt x="56939" y="124881"/>
                  <a:pt x="66036" y="113197"/>
                  <a:pt x="75039" y="102996"/>
                </a:cubicBezTo>
                <a:cubicBezTo>
                  <a:pt x="79541" y="97849"/>
                  <a:pt x="85969" y="94928"/>
                  <a:pt x="92559" y="94430"/>
                </a:cubicBezTo>
                <a:close/>
                <a:moveTo>
                  <a:pt x="454317" y="48612"/>
                </a:moveTo>
                <a:cubicBezTo>
                  <a:pt x="460597" y="47500"/>
                  <a:pt x="467353" y="48798"/>
                  <a:pt x="473157" y="52646"/>
                </a:cubicBezTo>
                <a:cubicBezTo>
                  <a:pt x="497580" y="69428"/>
                  <a:pt x="519496" y="90013"/>
                  <a:pt x="537512" y="111896"/>
                </a:cubicBezTo>
                <a:cubicBezTo>
                  <a:pt x="546612" y="122095"/>
                  <a:pt x="544012" y="138785"/>
                  <a:pt x="533704" y="147872"/>
                </a:cubicBezTo>
                <a:cubicBezTo>
                  <a:pt x="529897" y="152415"/>
                  <a:pt x="510395" y="158349"/>
                  <a:pt x="498880" y="143977"/>
                </a:cubicBezTo>
                <a:cubicBezTo>
                  <a:pt x="483465" y="124691"/>
                  <a:pt x="465356" y="107908"/>
                  <a:pt x="444833" y="93814"/>
                </a:cubicBezTo>
                <a:cubicBezTo>
                  <a:pt x="433132" y="86026"/>
                  <a:pt x="430532" y="70726"/>
                  <a:pt x="438333" y="59043"/>
                </a:cubicBezTo>
                <a:cubicBezTo>
                  <a:pt x="442233" y="53248"/>
                  <a:pt x="448037" y="49725"/>
                  <a:pt x="454317" y="48612"/>
                </a:cubicBezTo>
                <a:close/>
                <a:moveTo>
                  <a:pt x="220720" y="11442"/>
                </a:moveTo>
                <a:cubicBezTo>
                  <a:pt x="233623" y="7550"/>
                  <a:pt x="247826" y="15333"/>
                  <a:pt x="251724" y="29418"/>
                </a:cubicBezTo>
                <a:cubicBezTo>
                  <a:pt x="255530" y="42298"/>
                  <a:pt x="247733" y="56476"/>
                  <a:pt x="233623" y="60368"/>
                </a:cubicBezTo>
                <a:cubicBezTo>
                  <a:pt x="210509" y="66761"/>
                  <a:pt x="187209" y="77047"/>
                  <a:pt x="166693" y="89834"/>
                </a:cubicBezTo>
                <a:cubicBezTo>
                  <a:pt x="149242" y="96321"/>
                  <a:pt x="138288" y="88630"/>
                  <a:pt x="133275" y="80846"/>
                </a:cubicBezTo>
                <a:cubicBezTo>
                  <a:pt x="125478" y="69263"/>
                  <a:pt x="129284" y="53789"/>
                  <a:pt x="140887" y="46097"/>
                </a:cubicBezTo>
                <a:cubicBezTo>
                  <a:pt x="165394" y="30715"/>
                  <a:pt x="192407" y="19040"/>
                  <a:pt x="220720" y="11442"/>
                </a:cubicBezTo>
                <a:close/>
                <a:moveTo>
                  <a:pt x="309640" y="0"/>
                </a:moveTo>
                <a:cubicBezTo>
                  <a:pt x="339167" y="0"/>
                  <a:pt x="367579" y="5102"/>
                  <a:pt x="395899" y="14101"/>
                </a:cubicBezTo>
                <a:cubicBezTo>
                  <a:pt x="408805" y="17904"/>
                  <a:pt x="416419" y="32191"/>
                  <a:pt x="412612" y="46292"/>
                </a:cubicBezTo>
                <a:cubicBezTo>
                  <a:pt x="407413" y="56497"/>
                  <a:pt x="395992" y="66331"/>
                  <a:pt x="380393" y="61692"/>
                </a:cubicBezTo>
                <a:cubicBezTo>
                  <a:pt x="357180" y="53899"/>
                  <a:pt x="332760" y="50096"/>
                  <a:pt x="308247" y="50096"/>
                </a:cubicBezTo>
                <a:cubicBezTo>
                  <a:pt x="294134" y="50096"/>
                  <a:pt x="283827" y="38685"/>
                  <a:pt x="283827" y="24491"/>
                </a:cubicBezTo>
                <a:cubicBezTo>
                  <a:pt x="283827" y="10297"/>
                  <a:pt x="295527" y="0"/>
                  <a:pt x="309640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2"/>
              </a:gs>
              <a:gs pos="5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4" name="işḷídé"/>
          <p:cNvSpPr/>
          <p:nvPr/>
        </p:nvSpPr>
        <p:spPr bwMode="auto">
          <a:xfrm rot="2700000">
            <a:off x="4878913" y="2710438"/>
            <a:ext cx="1162782" cy="1755951"/>
          </a:xfrm>
          <a:custGeom>
            <a:avLst/>
            <a:gdLst>
              <a:gd name="T0" fmla="*/ 115 w 122"/>
              <a:gd name="T1" fmla="*/ 78 h 184"/>
              <a:gd name="T2" fmla="*/ 44 w 122"/>
              <a:gd name="T3" fmla="*/ 7 h 184"/>
              <a:gd name="T4" fmla="*/ 16 w 122"/>
              <a:gd name="T5" fmla="*/ 7 h 184"/>
              <a:gd name="T6" fmla="*/ 0 w 122"/>
              <a:gd name="T7" fmla="*/ 23 h 184"/>
              <a:gd name="T8" fmla="*/ 60 w 122"/>
              <a:gd name="T9" fmla="*/ 83 h 184"/>
              <a:gd name="T10" fmla="*/ 60 w 122"/>
              <a:gd name="T11" fmla="*/ 101 h 184"/>
              <a:gd name="T12" fmla="*/ 0 w 122"/>
              <a:gd name="T13" fmla="*/ 161 h 184"/>
              <a:gd name="T14" fmla="*/ 16 w 122"/>
              <a:gd name="T15" fmla="*/ 177 h 184"/>
              <a:gd name="T16" fmla="*/ 44 w 122"/>
              <a:gd name="T17" fmla="*/ 177 h 184"/>
              <a:gd name="T18" fmla="*/ 115 w 122"/>
              <a:gd name="T19" fmla="*/ 106 h 184"/>
              <a:gd name="T20" fmla="*/ 115 w 122"/>
              <a:gd name="T21" fmla="*/ 7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84">
                <a:moveTo>
                  <a:pt x="115" y="78"/>
                </a:moveTo>
                <a:cubicBezTo>
                  <a:pt x="44" y="7"/>
                  <a:pt x="44" y="7"/>
                  <a:pt x="44" y="7"/>
                </a:cubicBezTo>
                <a:cubicBezTo>
                  <a:pt x="36" y="0"/>
                  <a:pt x="24" y="0"/>
                  <a:pt x="16" y="7"/>
                </a:cubicBezTo>
                <a:cubicBezTo>
                  <a:pt x="0" y="23"/>
                  <a:pt x="0" y="23"/>
                  <a:pt x="0" y="23"/>
                </a:cubicBezTo>
                <a:cubicBezTo>
                  <a:pt x="60" y="83"/>
                  <a:pt x="60" y="83"/>
                  <a:pt x="60" y="83"/>
                </a:cubicBezTo>
                <a:cubicBezTo>
                  <a:pt x="65" y="88"/>
                  <a:pt x="65" y="96"/>
                  <a:pt x="60" y="101"/>
                </a:cubicBezTo>
                <a:cubicBezTo>
                  <a:pt x="0" y="161"/>
                  <a:pt x="0" y="161"/>
                  <a:pt x="0" y="16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24" y="184"/>
                  <a:pt x="36" y="184"/>
                  <a:pt x="44" y="177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22" y="98"/>
                  <a:pt x="122" y="86"/>
                  <a:pt x="115" y="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5" name="íŝḻïdê"/>
          <p:cNvSpPr/>
          <p:nvPr/>
        </p:nvSpPr>
        <p:spPr bwMode="auto">
          <a:xfrm rot="2700000">
            <a:off x="4103084" y="2231193"/>
            <a:ext cx="1755950" cy="1755951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26" name="íŝḻïdé"/>
          <p:cNvSpPr/>
          <p:nvPr/>
        </p:nvSpPr>
        <p:spPr bwMode="auto">
          <a:xfrm>
            <a:off x="4698104" y="2880142"/>
            <a:ext cx="565912" cy="458054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127" name="íŝḻîdè"/>
          <p:cNvSpPr/>
          <p:nvPr/>
        </p:nvSpPr>
        <p:spPr bwMode="auto">
          <a:xfrm rot="2700000">
            <a:off x="4581573" y="4207469"/>
            <a:ext cx="1755950" cy="1164924"/>
          </a:xfrm>
          <a:custGeom>
            <a:avLst/>
            <a:gdLst>
              <a:gd name="T0" fmla="*/ 177 w 184"/>
              <a:gd name="T1" fmla="*/ 78 h 122"/>
              <a:gd name="T2" fmla="*/ 106 w 184"/>
              <a:gd name="T3" fmla="*/ 7 h 122"/>
              <a:gd name="T4" fmla="*/ 78 w 184"/>
              <a:gd name="T5" fmla="*/ 7 h 122"/>
              <a:gd name="T6" fmla="*/ 7 w 184"/>
              <a:gd name="T7" fmla="*/ 78 h 122"/>
              <a:gd name="T8" fmla="*/ 7 w 184"/>
              <a:gd name="T9" fmla="*/ 106 h 122"/>
              <a:gd name="T10" fmla="*/ 23 w 184"/>
              <a:gd name="T11" fmla="*/ 122 h 122"/>
              <a:gd name="T12" fmla="*/ 83 w 184"/>
              <a:gd name="T13" fmla="*/ 62 h 122"/>
              <a:gd name="T14" fmla="*/ 101 w 184"/>
              <a:gd name="T15" fmla="*/ 62 h 122"/>
              <a:gd name="T16" fmla="*/ 161 w 184"/>
              <a:gd name="T17" fmla="*/ 122 h 122"/>
              <a:gd name="T18" fmla="*/ 177 w 184"/>
              <a:gd name="T19" fmla="*/ 106 h 122"/>
              <a:gd name="T20" fmla="*/ 177 w 184"/>
              <a:gd name="T21" fmla="*/ 7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122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83" y="62"/>
                  <a:pt x="83" y="62"/>
                  <a:pt x="83" y="62"/>
                </a:cubicBezTo>
                <a:cubicBezTo>
                  <a:pt x="88" y="57"/>
                  <a:pt x="96" y="57"/>
                  <a:pt x="101" y="62"/>
                </a:cubicBezTo>
                <a:cubicBezTo>
                  <a:pt x="161" y="122"/>
                  <a:pt x="161" y="122"/>
                  <a:pt x="161" y="122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en-US">
              <a:cs typeface="+mn-ea"/>
              <a:sym typeface="+mn-lt"/>
            </a:endParaRPr>
          </a:p>
        </p:txBody>
      </p:sp>
      <p:sp>
        <p:nvSpPr>
          <p:cNvPr id="128" name="iŝḻïḓè"/>
          <p:cNvSpPr/>
          <p:nvPr/>
        </p:nvSpPr>
        <p:spPr bwMode="auto">
          <a:xfrm rot="2700000">
            <a:off x="4102328" y="4390129"/>
            <a:ext cx="1755950" cy="1758093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BD212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29" name="ïsḻïḍé"/>
          <p:cNvSpPr/>
          <p:nvPr/>
        </p:nvSpPr>
        <p:spPr bwMode="auto">
          <a:xfrm>
            <a:off x="4731932" y="5052360"/>
            <a:ext cx="496742" cy="433632"/>
          </a:xfrm>
          <a:custGeom>
            <a:avLst/>
            <a:gdLst>
              <a:gd name="connsiteX0" fmla="*/ 424975 w 608697"/>
              <a:gd name="connsiteY0" fmla="*/ 168488 h 531358"/>
              <a:gd name="connsiteX1" fmla="*/ 387604 w 608697"/>
              <a:gd name="connsiteY1" fmla="*/ 205806 h 531358"/>
              <a:gd name="connsiteX2" fmla="*/ 424975 w 608697"/>
              <a:gd name="connsiteY2" fmla="*/ 243124 h 531358"/>
              <a:gd name="connsiteX3" fmla="*/ 462346 w 608697"/>
              <a:gd name="connsiteY3" fmla="*/ 205806 h 531358"/>
              <a:gd name="connsiteX4" fmla="*/ 424975 w 608697"/>
              <a:gd name="connsiteY4" fmla="*/ 168488 h 531358"/>
              <a:gd name="connsiteX5" fmla="*/ 287947 w 608697"/>
              <a:gd name="connsiteY5" fmla="*/ 168488 h 531358"/>
              <a:gd name="connsiteX6" fmla="*/ 250576 w 608697"/>
              <a:gd name="connsiteY6" fmla="*/ 205806 h 531358"/>
              <a:gd name="connsiteX7" fmla="*/ 287947 w 608697"/>
              <a:gd name="connsiteY7" fmla="*/ 243124 h 531358"/>
              <a:gd name="connsiteX8" fmla="*/ 325318 w 608697"/>
              <a:gd name="connsiteY8" fmla="*/ 205806 h 531358"/>
              <a:gd name="connsiteX9" fmla="*/ 287947 w 608697"/>
              <a:gd name="connsiteY9" fmla="*/ 168488 h 531358"/>
              <a:gd name="connsiteX10" fmla="*/ 102356 w 608697"/>
              <a:gd name="connsiteY10" fmla="*/ 121231 h 531358"/>
              <a:gd name="connsiteX11" fmla="*/ 98850 w 608697"/>
              <a:gd name="connsiteY11" fmla="*/ 127711 h 531358"/>
              <a:gd name="connsiteX12" fmla="*/ 76842 w 608697"/>
              <a:gd name="connsiteY12" fmla="*/ 217990 h 531358"/>
              <a:gd name="connsiteX13" fmla="*/ 98850 w 608697"/>
              <a:gd name="connsiteY13" fmla="*/ 308194 h 531358"/>
              <a:gd name="connsiteX14" fmla="*/ 157488 w 608697"/>
              <a:gd name="connsiteY14" fmla="*/ 380223 h 531358"/>
              <a:gd name="connsiteX15" fmla="*/ 344668 w 608697"/>
              <a:gd name="connsiteY15" fmla="*/ 444729 h 531358"/>
              <a:gd name="connsiteX16" fmla="*/ 370257 w 608697"/>
              <a:gd name="connsiteY16" fmla="*/ 443687 h 531358"/>
              <a:gd name="connsiteX17" fmla="*/ 236717 w 608697"/>
              <a:gd name="connsiteY17" fmla="*/ 477876 h 531358"/>
              <a:gd name="connsiteX18" fmla="*/ 198072 w 608697"/>
              <a:gd name="connsiteY18" fmla="*/ 475344 h 531358"/>
              <a:gd name="connsiteX19" fmla="*/ 82437 w 608697"/>
              <a:gd name="connsiteY19" fmla="*/ 531284 h 531358"/>
              <a:gd name="connsiteX20" fmla="*/ 81542 w 608697"/>
              <a:gd name="connsiteY20" fmla="*/ 531358 h 531358"/>
              <a:gd name="connsiteX21" fmla="*/ 75051 w 608697"/>
              <a:gd name="connsiteY21" fmla="*/ 527857 h 531358"/>
              <a:gd name="connsiteX22" fmla="*/ 74753 w 608697"/>
              <a:gd name="connsiteY22" fmla="*/ 519738 h 531358"/>
              <a:gd name="connsiteX23" fmla="*/ 88778 w 608697"/>
              <a:gd name="connsiteY23" fmla="*/ 435046 h 531358"/>
              <a:gd name="connsiteX24" fmla="*/ 0 w 608697"/>
              <a:gd name="connsiteY24" fmla="*/ 282198 h 531358"/>
              <a:gd name="connsiteX25" fmla="*/ 102356 w 608697"/>
              <a:gd name="connsiteY25" fmla="*/ 121231 h 531358"/>
              <a:gd name="connsiteX26" fmla="*/ 356424 w 608697"/>
              <a:gd name="connsiteY26" fmla="*/ 0 h 531358"/>
              <a:gd name="connsiteX27" fmla="*/ 608697 w 608697"/>
              <a:gd name="connsiteY27" fmla="*/ 211244 h 531358"/>
              <a:gd name="connsiteX28" fmla="*/ 518290 w 608697"/>
              <a:gd name="connsiteY28" fmla="*/ 373401 h 531358"/>
              <a:gd name="connsiteX29" fmla="*/ 531941 w 608697"/>
              <a:gd name="connsiteY29" fmla="*/ 441109 h 531358"/>
              <a:gd name="connsiteX30" fmla="*/ 531120 w 608697"/>
              <a:gd name="connsiteY30" fmla="*/ 465391 h 531358"/>
              <a:gd name="connsiteX31" fmla="*/ 511577 w 608697"/>
              <a:gd name="connsiteY31" fmla="*/ 475894 h 531358"/>
              <a:gd name="connsiteX32" fmla="*/ 509041 w 608697"/>
              <a:gd name="connsiteY32" fmla="*/ 475745 h 531358"/>
              <a:gd name="connsiteX33" fmla="*/ 391408 w 608697"/>
              <a:gd name="connsiteY33" fmla="*/ 420476 h 531358"/>
              <a:gd name="connsiteX34" fmla="*/ 356424 w 608697"/>
              <a:gd name="connsiteY34" fmla="*/ 422487 h 531358"/>
              <a:gd name="connsiteX35" fmla="*/ 104225 w 608697"/>
              <a:gd name="connsiteY35" fmla="*/ 211244 h 531358"/>
              <a:gd name="connsiteX36" fmla="*/ 356424 w 608697"/>
              <a:gd name="connsiteY36" fmla="*/ 0 h 531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8697" h="531358">
                <a:moveTo>
                  <a:pt x="424975" y="168488"/>
                </a:moveTo>
                <a:cubicBezTo>
                  <a:pt x="404312" y="168488"/>
                  <a:pt x="387604" y="185248"/>
                  <a:pt x="387604" y="205806"/>
                </a:cubicBezTo>
                <a:cubicBezTo>
                  <a:pt x="387604" y="226439"/>
                  <a:pt x="404312" y="243124"/>
                  <a:pt x="424975" y="243124"/>
                </a:cubicBezTo>
                <a:cubicBezTo>
                  <a:pt x="445562" y="243124"/>
                  <a:pt x="462346" y="226439"/>
                  <a:pt x="462346" y="205806"/>
                </a:cubicBezTo>
                <a:cubicBezTo>
                  <a:pt x="462346" y="185248"/>
                  <a:pt x="445637" y="168488"/>
                  <a:pt x="424975" y="168488"/>
                </a:cubicBezTo>
                <a:close/>
                <a:moveTo>
                  <a:pt x="287947" y="168488"/>
                </a:moveTo>
                <a:cubicBezTo>
                  <a:pt x="267285" y="168488"/>
                  <a:pt x="250576" y="185248"/>
                  <a:pt x="250576" y="205806"/>
                </a:cubicBezTo>
                <a:cubicBezTo>
                  <a:pt x="250576" y="226439"/>
                  <a:pt x="267285" y="243124"/>
                  <a:pt x="287947" y="243124"/>
                </a:cubicBezTo>
                <a:cubicBezTo>
                  <a:pt x="308610" y="243124"/>
                  <a:pt x="325318" y="226439"/>
                  <a:pt x="325318" y="205806"/>
                </a:cubicBezTo>
                <a:cubicBezTo>
                  <a:pt x="325318" y="185248"/>
                  <a:pt x="308610" y="168488"/>
                  <a:pt x="287947" y="168488"/>
                </a:cubicBezTo>
                <a:close/>
                <a:moveTo>
                  <a:pt x="102356" y="121231"/>
                </a:moveTo>
                <a:cubicBezTo>
                  <a:pt x="101162" y="123317"/>
                  <a:pt x="99969" y="125477"/>
                  <a:pt x="98850" y="127711"/>
                </a:cubicBezTo>
                <a:cubicBezTo>
                  <a:pt x="84227" y="156240"/>
                  <a:pt x="76842" y="186631"/>
                  <a:pt x="76842" y="217990"/>
                </a:cubicBezTo>
                <a:cubicBezTo>
                  <a:pt x="76842" y="249275"/>
                  <a:pt x="84227" y="279666"/>
                  <a:pt x="98850" y="308194"/>
                </a:cubicBezTo>
                <a:cubicBezTo>
                  <a:pt x="112726" y="335308"/>
                  <a:pt x="132496" y="359516"/>
                  <a:pt x="157488" y="380223"/>
                </a:cubicBezTo>
                <a:cubicBezTo>
                  <a:pt x="207845" y="421787"/>
                  <a:pt x="274317" y="444729"/>
                  <a:pt x="344668" y="444729"/>
                </a:cubicBezTo>
                <a:cubicBezTo>
                  <a:pt x="353173" y="444729"/>
                  <a:pt x="361752" y="444357"/>
                  <a:pt x="370257" y="443687"/>
                </a:cubicBezTo>
                <a:cubicBezTo>
                  <a:pt x="332209" y="465288"/>
                  <a:pt x="286254" y="477876"/>
                  <a:pt x="236717" y="477876"/>
                </a:cubicBezTo>
                <a:cubicBezTo>
                  <a:pt x="223736" y="477876"/>
                  <a:pt x="210755" y="477057"/>
                  <a:pt x="198072" y="475344"/>
                </a:cubicBezTo>
                <a:cubicBezTo>
                  <a:pt x="160397" y="499478"/>
                  <a:pt x="110637" y="528155"/>
                  <a:pt x="82437" y="531284"/>
                </a:cubicBezTo>
                <a:cubicBezTo>
                  <a:pt x="82138" y="531358"/>
                  <a:pt x="81840" y="531358"/>
                  <a:pt x="81542" y="531358"/>
                </a:cubicBezTo>
                <a:cubicBezTo>
                  <a:pt x="78930" y="531358"/>
                  <a:pt x="76469" y="530017"/>
                  <a:pt x="75051" y="527857"/>
                </a:cubicBezTo>
                <a:cubicBezTo>
                  <a:pt x="73410" y="525399"/>
                  <a:pt x="73335" y="522271"/>
                  <a:pt x="74753" y="519738"/>
                </a:cubicBezTo>
                <a:cubicBezTo>
                  <a:pt x="75051" y="519291"/>
                  <a:pt x="99223" y="476014"/>
                  <a:pt x="88778" y="435046"/>
                </a:cubicBezTo>
                <a:cubicBezTo>
                  <a:pt x="32303" y="397653"/>
                  <a:pt x="0" y="342160"/>
                  <a:pt x="0" y="282198"/>
                </a:cubicBezTo>
                <a:cubicBezTo>
                  <a:pt x="0" y="215532"/>
                  <a:pt x="40584" y="156538"/>
                  <a:pt x="102356" y="121231"/>
                </a:cubicBezTo>
                <a:close/>
                <a:moveTo>
                  <a:pt x="356424" y="0"/>
                </a:moveTo>
                <a:cubicBezTo>
                  <a:pt x="495540" y="0"/>
                  <a:pt x="608697" y="94747"/>
                  <a:pt x="608697" y="211244"/>
                </a:cubicBezTo>
                <a:cubicBezTo>
                  <a:pt x="608697" y="274408"/>
                  <a:pt x="575802" y="333178"/>
                  <a:pt x="518290" y="373401"/>
                </a:cubicBezTo>
                <a:cubicBezTo>
                  <a:pt x="512845" y="406324"/>
                  <a:pt x="531717" y="440811"/>
                  <a:pt x="531941" y="441109"/>
                </a:cubicBezTo>
                <a:cubicBezTo>
                  <a:pt x="536267" y="448781"/>
                  <a:pt x="535969" y="458092"/>
                  <a:pt x="531120" y="465391"/>
                </a:cubicBezTo>
                <a:cubicBezTo>
                  <a:pt x="526794" y="472021"/>
                  <a:pt x="519484" y="475894"/>
                  <a:pt x="511577" y="475894"/>
                </a:cubicBezTo>
                <a:cubicBezTo>
                  <a:pt x="510756" y="475894"/>
                  <a:pt x="509936" y="475894"/>
                  <a:pt x="509041" y="475745"/>
                </a:cubicBezTo>
                <a:cubicBezTo>
                  <a:pt x="484574" y="473064"/>
                  <a:pt x="444966" y="454442"/>
                  <a:pt x="391408" y="420476"/>
                </a:cubicBezTo>
                <a:cubicBezTo>
                  <a:pt x="379920" y="421817"/>
                  <a:pt x="368135" y="422487"/>
                  <a:pt x="356424" y="422487"/>
                </a:cubicBezTo>
                <a:cubicBezTo>
                  <a:pt x="217382" y="422487"/>
                  <a:pt x="104225" y="327741"/>
                  <a:pt x="104225" y="211244"/>
                </a:cubicBezTo>
                <a:cubicBezTo>
                  <a:pt x="104225" y="94747"/>
                  <a:pt x="217382" y="0"/>
                  <a:pt x="356424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accent2"/>
              </a:gs>
              <a:gs pos="5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723900" y="219738"/>
            <a:ext cx="438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 smtClean="0">
                <a:solidFill>
                  <a:srgbClr val="BD2121"/>
                </a:solidFill>
                <a:cs typeface="+mn-ea"/>
                <a:sym typeface="+mn-lt"/>
              </a:rPr>
              <a:t>流程分析－资源分析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99" grpId="0"/>
      <p:bldP spid="104" grpId="0"/>
      <p:bldP spid="109" grpId="0"/>
      <p:bldP spid="114" grpId="0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1092200" y="1375435"/>
            <a:ext cx="3914273" cy="317274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6859835" y="1465289"/>
            <a:ext cx="433965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流程的需要哪些文件支持？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00" name="Group 13"/>
          <p:cNvGrpSpPr/>
          <p:nvPr/>
        </p:nvGrpSpPr>
        <p:grpSpPr>
          <a:xfrm>
            <a:off x="6135496" y="1375435"/>
            <a:ext cx="569119" cy="569119"/>
            <a:chOff x="-1924843" y="3228975"/>
            <a:chExt cx="1352550" cy="1352550"/>
          </a:xfrm>
        </p:grpSpPr>
        <p:sp>
          <p:nvSpPr>
            <p:cNvPr id="101" name="椭圆 100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Oval 15"/>
            <p:cNvSpPr/>
            <p:nvPr/>
          </p:nvSpPr>
          <p:spPr>
            <a:xfrm>
              <a:off x="-1555951" y="3571876"/>
              <a:ext cx="614764" cy="666750"/>
            </a:xfrm>
            <a:custGeom>
              <a:avLst/>
              <a:gdLst>
                <a:gd name="connsiteX0" fmla="*/ 546381 w 557893"/>
                <a:gd name="connsiteY0" fmla="*/ 346236 h 605070"/>
                <a:gd name="connsiteX1" fmla="*/ 547615 w 557893"/>
                <a:gd name="connsiteY1" fmla="*/ 346236 h 605070"/>
                <a:gd name="connsiteX2" fmla="*/ 557863 w 557893"/>
                <a:gd name="connsiteY2" fmla="*/ 357510 h 605070"/>
                <a:gd name="connsiteX3" fmla="*/ 554352 w 557893"/>
                <a:gd name="connsiteY3" fmla="*/ 433777 h 605070"/>
                <a:gd name="connsiteX4" fmla="*/ 548374 w 557893"/>
                <a:gd name="connsiteY4" fmla="*/ 445146 h 605070"/>
                <a:gd name="connsiteX5" fmla="*/ 544484 w 557893"/>
                <a:gd name="connsiteY5" fmla="*/ 446283 h 605070"/>
                <a:gd name="connsiteX6" fmla="*/ 536987 w 557893"/>
                <a:gd name="connsiteY6" fmla="*/ 441736 h 605070"/>
                <a:gd name="connsiteX7" fmla="*/ 513359 w 557893"/>
                <a:gd name="connsiteY7" fmla="*/ 418334 h 605070"/>
                <a:gd name="connsiteX8" fmla="*/ 504629 w 557893"/>
                <a:gd name="connsiteY8" fmla="*/ 427051 h 605070"/>
                <a:gd name="connsiteX9" fmla="*/ 432320 w 557893"/>
                <a:gd name="connsiteY9" fmla="*/ 499244 h 605070"/>
                <a:gd name="connsiteX10" fmla="*/ 425868 w 557893"/>
                <a:gd name="connsiteY10" fmla="*/ 505686 h 605070"/>
                <a:gd name="connsiteX11" fmla="*/ 410115 w 557893"/>
                <a:gd name="connsiteY11" fmla="*/ 521413 h 605070"/>
                <a:gd name="connsiteX12" fmla="*/ 335720 w 557893"/>
                <a:gd name="connsiteY12" fmla="*/ 595691 h 605070"/>
                <a:gd name="connsiteX13" fmla="*/ 331354 w 557893"/>
                <a:gd name="connsiteY13" fmla="*/ 600049 h 605070"/>
                <a:gd name="connsiteX14" fmla="*/ 319208 w 557893"/>
                <a:gd name="connsiteY14" fmla="*/ 605070 h 605070"/>
                <a:gd name="connsiteX15" fmla="*/ 307062 w 557893"/>
                <a:gd name="connsiteY15" fmla="*/ 600049 h 605070"/>
                <a:gd name="connsiteX16" fmla="*/ 302792 w 557893"/>
                <a:gd name="connsiteY16" fmla="*/ 595691 h 605070"/>
                <a:gd name="connsiteX17" fmla="*/ 286945 w 557893"/>
                <a:gd name="connsiteY17" fmla="*/ 579963 h 605070"/>
                <a:gd name="connsiteX18" fmla="*/ 212549 w 557893"/>
                <a:gd name="connsiteY18" fmla="*/ 505686 h 605070"/>
                <a:gd name="connsiteX19" fmla="*/ 208943 w 557893"/>
                <a:gd name="connsiteY19" fmla="*/ 501991 h 605070"/>
                <a:gd name="connsiteX20" fmla="*/ 130846 w 557893"/>
                <a:gd name="connsiteY20" fmla="*/ 579963 h 605070"/>
                <a:gd name="connsiteX21" fmla="*/ 118700 w 557893"/>
                <a:gd name="connsiteY21" fmla="*/ 584985 h 605070"/>
                <a:gd name="connsiteX22" fmla="*/ 106554 w 557893"/>
                <a:gd name="connsiteY22" fmla="*/ 579963 h 605070"/>
                <a:gd name="connsiteX23" fmla="*/ 102283 w 557893"/>
                <a:gd name="connsiteY23" fmla="*/ 575605 h 605070"/>
                <a:gd name="connsiteX24" fmla="*/ 102283 w 557893"/>
                <a:gd name="connsiteY24" fmla="*/ 551257 h 605070"/>
                <a:gd name="connsiteX25" fmla="*/ 192431 w 557893"/>
                <a:gd name="connsiteY25" fmla="*/ 461158 h 605070"/>
                <a:gd name="connsiteX26" fmla="*/ 196797 w 557893"/>
                <a:gd name="connsiteY26" fmla="*/ 456894 h 605070"/>
                <a:gd name="connsiteX27" fmla="*/ 208943 w 557893"/>
                <a:gd name="connsiteY27" fmla="*/ 451873 h 605070"/>
                <a:gd name="connsiteX28" fmla="*/ 221089 w 557893"/>
                <a:gd name="connsiteY28" fmla="*/ 456894 h 605070"/>
                <a:gd name="connsiteX29" fmla="*/ 225359 w 557893"/>
                <a:gd name="connsiteY29" fmla="*/ 461158 h 605070"/>
                <a:gd name="connsiteX30" fmla="*/ 241206 w 557893"/>
                <a:gd name="connsiteY30" fmla="*/ 476979 h 605070"/>
                <a:gd name="connsiteX31" fmla="*/ 315602 w 557893"/>
                <a:gd name="connsiteY31" fmla="*/ 551257 h 605070"/>
                <a:gd name="connsiteX32" fmla="*/ 319208 w 557893"/>
                <a:gd name="connsiteY32" fmla="*/ 554952 h 605070"/>
                <a:gd name="connsiteX33" fmla="*/ 381458 w 557893"/>
                <a:gd name="connsiteY33" fmla="*/ 492801 h 605070"/>
                <a:gd name="connsiteX34" fmla="*/ 397305 w 557893"/>
                <a:gd name="connsiteY34" fmla="*/ 476979 h 605070"/>
                <a:gd name="connsiteX35" fmla="*/ 403758 w 557893"/>
                <a:gd name="connsiteY35" fmla="*/ 470537 h 605070"/>
                <a:gd name="connsiteX36" fmla="*/ 476161 w 557893"/>
                <a:gd name="connsiteY36" fmla="*/ 398439 h 605070"/>
                <a:gd name="connsiteX37" fmla="*/ 484986 w 557893"/>
                <a:gd name="connsiteY37" fmla="*/ 389533 h 605070"/>
                <a:gd name="connsiteX38" fmla="*/ 460788 w 557893"/>
                <a:gd name="connsiteY38" fmla="*/ 365563 h 605070"/>
                <a:gd name="connsiteX39" fmla="*/ 457752 w 557893"/>
                <a:gd name="connsiteY39" fmla="*/ 355236 h 605070"/>
                <a:gd name="connsiteX40" fmla="*/ 468000 w 557893"/>
                <a:gd name="connsiteY40" fmla="*/ 349931 h 605070"/>
                <a:gd name="connsiteX41" fmla="*/ 546381 w 557893"/>
                <a:gd name="connsiteY41" fmla="*/ 346236 h 605070"/>
                <a:gd name="connsiteX42" fmla="*/ 278625 w 557893"/>
                <a:gd name="connsiteY42" fmla="*/ 278352 h 605070"/>
                <a:gd name="connsiteX43" fmla="*/ 371816 w 557893"/>
                <a:gd name="connsiteY43" fmla="*/ 329810 h 605070"/>
                <a:gd name="connsiteX44" fmla="*/ 412053 w 557893"/>
                <a:gd name="connsiteY44" fmla="*/ 405338 h 605070"/>
                <a:gd name="connsiteX45" fmla="*/ 412148 w 557893"/>
                <a:gd name="connsiteY45" fmla="*/ 405717 h 605070"/>
                <a:gd name="connsiteX46" fmla="*/ 412148 w 557893"/>
                <a:gd name="connsiteY46" fmla="*/ 408086 h 605070"/>
                <a:gd name="connsiteX47" fmla="*/ 412243 w 557893"/>
                <a:gd name="connsiteY47" fmla="*/ 412919 h 605070"/>
                <a:gd name="connsiteX48" fmla="*/ 379123 w 557893"/>
                <a:gd name="connsiteY48" fmla="*/ 445992 h 605070"/>
                <a:gd name="connsiteX49" fmla="*/ 372670 w 557893"/>
                <a:gd name="connsiteY49" fmla="*/ 452436 h 605070"/>
                <a:gd name="connsiteX50" fmla="*/ 356822 w 557893"/>
                <a:gd name="connsiteY50" fmla="*/ 468262 h 605070"/>
                <a:gd name="connsiteX51" fmla="*/ 319147 w 557893"/>
                <a:gd name="connsiteY51" fmla="*/ 505884 h 605070"/>
                <a:gd name="connsiteX52" fmla="*/ 265623 w 557893"/>
                <a:gd name="connsiteY52" fmla="*/ 452436 h 605070"/>
                <a:gd name="connsiteX53" fmla="*/ 249775 w 557893"/>
                <a:gd name="connsiteY53" fmla="*/ 436705 h 605070"/>
                <a:gd name="connsiteX54" fmla="*/ 245505 w 557893"/>
                <a:gd name="connsiteY54" fmla="*/ 432346 h 605070"/>
                <a:gd name="connsiteX55" fmla="*/ 208779 w 557893"/>
                <a:gd name="connsiteY55" fmla="*/ 417184 h 605070"/>
                <a:gd name="connsiteX56" fmla="*/ 172148 w 557893"/>
                <a:gd name="connsiteY56" fmla="*/ 432346 h 605070"/>
                <a:gd name="connsiteX57" fmla="*/ 167782 w 557893"/>
                <a:gd name="connsiteY57" fmla="*/ 436705 h 605070"/>
                <a:gd name="connsiteX58" fmla="*/ 89490 w 557893"/>
                <a:gd name="connsiteY58" fmla="*/ 514887 h 605070"/>
                <a:gd name="connsiteX59" fmla="*/ 190 w 557893"/>
                <a:gd name="connsiteY59" fmla="*/ 514792 h 605070"/>
                <a:gd name="connsiteX60" fmla="*/ 0 w 557893"/>
                <a:gd name="connsiteY60" fmla="*/ 405433 h 605070"/>
                <a:gd name="connsiteX61" fmla="*/ 40237 w 557893"/>
                <a:gd name="connsiteY61" fmla="*/ 329904 h 605070"/>
                <a:gd name="connsiteX62" fmla="*/ 133429 w 557893"/>
                <a:gd name="connsiteY62" fmla="*/ 278447 h 605070"/>
                <a:gd name="connsiteX63" fmla="*/ 172527 w 557893"/>
                <a:gd name="connsiteY63" fmla="*/ 401926 h 605070"/>
                <a:gd name="connsiteX64" fmla="*/ 195398 w 557893"/>
                <a:gd name="connsiteY64" fmla="*/ 337201 h 605070"/>
                <a:gd name="connsiteX65" fmla="*/ 205932 w 557893"/>
                <a:gd name="connsiteY65" fmla="*/ 278447 h 605070"/>
                <a:gd name="connsiteX66" fmla="*/ 206121 w 557893"/>
                <a:gd name="connsiteY66" fmla="*/ 278447 h 605070"/>
                <a:gd name="connsiteX67" fmla="*/ 206406 w 557893"/>
                <a:gd name="connsiteY67" fmla="*/ 278447 h 605070"/>
                <a:gd name="connsiteX68" fmla="*/ 216940 w 557893"/>
                <a:gd name="connsiteY68" fmla="*/ 337201 h 605070"/>
                <a:gd name="connsiteX69" fmla="*/ 239811 w 557893"/>
                <a:gd name="connsiteY69" fmla="*/ 401926 h 605070"/>
                <a:gd name="connsiteX70" fmla="*/ 406730 w 557893"/>
                <a:gd name="connsiteY70" fmla="*/ 85850 h 605070"/>
                <a:gd name="connsiteX71" fmla="*/ 412614 w 557893"/>
                <a:gd name="connsiteY71" fmla="*/ 85850 h 605070"/>
                <a:gd name="connsiteX72" fmla="*/ 426185 w 557893"/>
                <a:gd name="connsiteY72" fmla="*/ 99398 h 605070"/>
                <a:gd name="connsiteX73" fmla="*/ 435770 w 557893"/>
                <a:gd name="connsiteY73" fmla="*/ 110483 h 605070"/>
                <a:gd name="connsiteX74" fmla="*/ 456838 w 557893"/>
                <a:gd name="connsiteY74" fmla="*/ 116641 h 605070"/>
                <a:gd name="connsiteX75" fmla="*/ 460728 w 557893"/>
                <a:gd name="connsiteY75" fmla="*/ 124788 h 605070"/>
                <a:gd name="connsiteX76" fmla="*/ 455509 w 557893"/>
                <a:gd name="connsiteY76" fmla="*/ 142221 h 605070"/>
                <a:gd name="connsiteX77" fmla="*/ 446778 w 557893"/>
                <a:gd name="connsiteY77" fmla="*/ 145821 h 605070"/>
                <a:gd name="connsiteX78" fmla="*/ 413563 w 557893"/>
                <a:gd name="connsiteY78" fmla="*/ 139284 h 605070"/>
                <a:gd name="connsiteX79" fmla="*/ 404642 w 557893"/>
                <a:gd name="connsiteY79" fmla="*/ 141084 h 605070"/>
                <a:gd name="connsiteX80" fmla="*/ 401511 w 557893"/>
                <a:gd name="connsiteY80" fmla="*/ 163443 h 605070"/>
                <a:gd name="connsiteX81" fmla="*/ 415936 w 557893"/>
                <a:gd name="connsiteY81" fmla="*/ 171496 h 605070"/>
                <a:gd name="connsiteX82" fmla="*/ 442223 w 557893"/>
                <a:gd name="connsiteY82" fmla="*/ 183338 h 605070"/>
                <a:gd name="connsiteX83" fmla="*/ 457407 w 557893"/>
                <a:gd name="connsiteY83" fmla="*/ 255152 h 605070"/>
                <a:gd name="connsiteX84" fmla="*/ 431214 w 557893"/>
                <a:gd name="connsiteY84" fmla="*/ 271921 h 605070"/>
                <a:gd name="connsiteX85" fmla="*/ 424951 w 557893"/>
                <a:gd name="connsiteY85" fmla="*/ 280258 h 605070"/>
                <a:gd name="connsiteX86" fmla="*/ 424951 w 557893"/>
                <a:gd name="connsiteY86" fmla="*/ 294185 h 605070"/>
                <a:gd name="connsiteX87" fmla="*/ 418688 w 557893"/>
                <a:gd name="connsiteY87" fmla="*/ 300627 h 605070"/>
                <a:gd name="connsiteX88" fmla="*/ 403693 w 557893"/>
                <a:gd name="connsiteY88" fmla="*/ 300627 h 605070"/>
                <a:gd name="connsiteX89" fmla="*/ 397240 w 557893"/>
                <a:gd name="connsiteY89" fmla="*/ 293806 h 605070"/>
                <a:gd name="connsiteX90" fmla="*/ 397050 w 557893"/>
                <a:gd name="connsiteY90" fmla="*/ 283669 h 605070"/>
                <a:gd name="connsiteX91" fmla="*/ 389648 w 557893"/>
                <a:gd name="connsiteY91" fmla="*/ 274668 h 605070"/>
                <a:gd name="connsiteX92" fmla="*/ 362886 w 557893"/>
                <a:gd name="connsiteY92" fmla="*/ 267089 h 605070"/>
                <a:gd name="connsiteX93" fmla="*/ 357192 w 557893"/>
                <a:gd name="connsiteY93" fmla="*/ 255246 h 605070"/>
                <a:gd name="connsiteX94" fmla="*/ 361653 w 557893"/>
                <a:gd name="connsiteY94" fmla="*/ 239804 h 605070"/>
                <a:gd name="connsiteX95" fmla="*/ 370668 w 557893"/>
                <a:gd name="connsiteY95" fmla="*/ 236014 h 605070"/>
                <a:gd name="connsiteX96" fmla="*/ 400277 w 557893"/>
                <a:gd name="connsiteY96" fmla="*/ 244920 h 605070"/>
                <a:gd name="connsiteX97" fmla="*/ 419732 w 557893"/>
                <a:gd name="connsiteY97" fmla="*/ 242362 h 605070"/>
                <a:gd name="connsiteX98" fmla="*/ 423243 w 557893"/>
                <a:gd name="connsiteY98" fmla="*/ 215929 h 605070"/>
                <a:gd name="connsiteX99" fmla="*/ 412234 w 557893"/>
                <a:gd name="connsiteY99" fmla="*/ 209487 h 605070"/>
                <a:gd name="connsiteX100" fmla="*/ 382056 w 557893"/>
                <a:gd name="connsiteY100" fmla="*/ 196033 h 605070"/>
                <a:gd name="connsiteX101" fmla="*/ 357857 w 557893"/>
                <a:gd name="connsiteY101" fmla="*/ 155105 h 605070"/>
                <a:gd name="connsiteX102" fmla="*/ 390882 w 557893"/>
                <a:gd name="connsiteY102" fmla="*/ 113230 h 605070"/>
                <a:gd name="connsiteX103" fmla="*/ 399138 w 557893"/>
                <a:gd name="connsiteY103" fmla="*/ 102051 h 605070"/>
                <a:gd name="connsiteX104" fmla="*/ 399138 w 557893"/>
                <a:gd name="connsiteY104" fmla="*/ 93429 h 605070"/>
                <a:gd name="connsiteX105" fmla="*/ 406730 w 557893"/>
                <a:gd name="connsiteY105" fmla="*/ 85850 h 605070"/>
                <a:gd name="connsiteX106" fmla="*/ 205945 w 557893"/>
                <a:gd name="connsiteY106" fmla="*/ 50 h 605070"/>
                <a:gd name="connsiteX107" fmla="*/ 302823 w 557893"/>
                <a:gd name="connsiteY107" fmla="*/ 99179 h 605070"/>
                <a:gd name="connsiteX108" fmla="*/ 206514 w 557893"/>
                <a:gd name="connsiteY108" fmla="*/ 250620 h 605070"/>
                <a:gd name="connsiteX109" fmla="*/ 205945 w 557893"/>
                <a:gd name="connsiteY109" fmla="*/ 250620 h 605070"/>
                <a:gd name="connsiteX110" fmla="*/ 205281 w 557893"/>
                <a:gd name="connsiteY110" fmla="*/ 250620 h 605070"/>
                <a:gd name="connsiteX111" fmla="*/ 108972 w 557893"/>
                <a:gd name="connsiteY111" fmla="*/ 99179 h 605070"/>
                <a:gd name="connsiteX112" fmla="*/ 205945 w 557893"/>
                <a:gd name="connsiteY112" fmla="*/ 50 h 605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557893" h="605070">
                  <a:moveTo>
                    <a:pt x="546381" y="346236"/>
                  </a:moveTo>
                  <a:lnTo>
                    <a:pt x="547615" y="346236"/>
                  </a:lnTo>
                  <a:cubicBezTo>
                    <a:pt x="555112" y="346236"/>
                    <a:pt x="558243" y="349647"/>
                    <a:pt x="557863" y="357510"/>
                  </a:cubicBezTo>
                  <a:cubicBezTo>
                    <a:pt x="556725" y="382901"/>
                    <a:pt x="555491" y="408386"/>
                    <a:pt x="554352" y="433777"/>
                  </a:cubicBezTo>
                  <a:cubicBezTo>
                    <a:pt x="554068" y="438420"/>
                    <a:pt x="553024" y="442588"/>
                    <a:pt x="548374" y="445146"/>
                  </a:cubicBezTo>
                  <a:cubicBezTo>
                    <a:pt x="546856" y="445904"/>
                    <a:pt x="545622" y="446283"/>
                    <a:pt x="544484" y="446283"/>
                  </a:cubicBezTo>
                  <a:cubicBezTo>
                    <a:pt x="541257" y="446283"/>
                    <a:pt x="539170" y="443915"/>
                    <a:pt x="536987" y="441736"/>
                  </a:cubicBezTo>
                  <a:lnTo>
                    <a:pt x="513359" y="418334"/>
                  </a:lnTo>
                  <a:lnTo>
                    <a:pt x="504629" y="427051"/>
                  </a:lnTo>
                  <a:lnTo>
                    <a:pt x="432320" y="499244"/>
                  </a:lnTo>
                  <a:lnTo>
                    <a:pt x="425868" y="505686"/>
                  </a:lnTo>
                  <a:lnTo>
                    <a:pt x="410115" y="521413"/>
                  </a:lnTo>
                  <a:lnTo>
                    <a:pt x="335720" y="595691"/>
                  </a:lnTo>
                  <a:lnTo>
                    <a:pt x="331354" y="600049"/>
                  </a:lnTo>
                  <a:cubicBezTo>
                    <a:pt x="328128" y="603459"/>
                    <a:pt x="323668" y="605070"/>
                    <a:pt x="319208" y="605070"/>
                  </a:cubicBezTo>
                  <a:cubicBezTo>
                    <a:pt x="314843" y="605070"/>
                    <a:pt x="310478" y="603459"/>
                    <a:pt x="307062" y="600049"/>
                  </a:cubicBezTo>
                  <a:lnTo>
                    <a:pt x="302792" y="595691"/>
                  </a:lnTo>
                  <a:lnTo>
                    <a:pt x="286945" y="579963"/>
                  </a:lnTo>
                  <a:lnTo>
                    <a:pt x="212549" y="505686"/>
                  </a:lnTo>
                  <a:lnTo>
                    <a:pt x="208943" y="501991"/>
                  </a:lnTo>
                  <a:lnTo>
                    <a:pt x="130846" y="579963"/>
                  </a:lnTo>
                  <a:cubicBezTo>
                    <a:pt x="127525" y="583374"/>
                    <a:pt x="123160" y="584985"/>
                    <a:pt x="118700" y="584985"/>
                  </a:cubicBezTo>
                  <a:cubicBezTo>
                    <a:pt x="114240" y="584985"/>
                    <a:pt x="109970" y="583374"/>
                    <a:pt x="106554" y="579963"/>
                  </a:cubicBezTo>
                  <a:lnTo>
                    <a:pt x="102283" y="575605"/>
                  </a:lnTo>
                  <a:cubicBezTo>
                    <a:pt x="95546" y="568973"/>
                    <a:pt x="95546" y="557983"/>
                    <a:pt x="102283" y="551257"/>
                  </a:cubicBezTo>
                  <a:lnTo>
                    <a:pt x="192431" y="461158"/>
                  </a:lnTo>
                  <a:lnTo>
                    <a:pt x="196797" y="456894"/>
                  </a:lnTo>
                  <a:cubicBezTo>
                    <a:pt x="200023" y="453483"/>
                    <a:pt x="204483" y="451873"/>
                    <a:pt x="208943" y="451873"/>
                  </a:cubicBezTo>
                  <a:cubicBezTo>
                    <a:pt x="213308" y="451873"/>
                    <a:pt x="217673" y="453483"/>
                    <a:pt x="221089" y="456894"/>
                  </a:cubicBezTo>
                  <a:lnTo>
                    <a:pt x="225359" y="461158"/>
                  </a:lnTo>
                  <a:lnTo>
                    <a:pt x="241206" y="476979"/>
                  </a:lnTo>
                  <a:lnTo>
                    <a:pt x="315602" y="551257"/>
                  </a:lnTo>
                  <a:lnTo>
                    <a:pt x="319208" y="554952"/>
                  </a:lnTo>
                  <a:lnTo>
                    <a:pt x="381458" y="492801"/>
                  </a:lnTo>
                  <a:lnTo>
                    <a:pt x="397305" y="476979"/>
                  </a:lnTo>
                  <a:lnTo>
                    <a:pt x="403758" y="470537"/>
                  </a:lnTo>
                  <a:lnTo>
                    <a:pt x="476161" y="398439"/>
                  </a:lnTo>
                  <a:lnTo>
                    <a:pt x="484986" y="389533"/>
                  </a:lnTo>
                  <a:cubicBezTo>
                    <a:pt x="476730" y="381764"/>
                    <a:pt x="468759" y="373616"/>
                    <a:pt x="460788" y="365563"/>
                  </a:cubicBezTo>
                  <a:cubicBezTo>
                    <a:pt x="458036" y="362816"/>
                    <a:pt x="455474" y="359974"/>
                    <a:pt x="457752" y="355236"/>
                  </a:cubicBezTo>
                  <a:cubicBezTo>
                    <a:pt x="459934" y="350310"/>
                    <a:pt x="464015" y="350120"/>
                    <a:pt x="468000" y="349931"/>
                  </a:cubicBezTo>
                  <a:cubicBezTo>
                    <a:pt x="494095" y="348605"/>
                    <a:pt x="520286" y="347468"/>
                    <a:pt x="546381" y="346236"/>
                  </a:cubicBezTo>
                  <a:close/>
                  <a:moveTo>
                    <a:pt x="278625" y="278352"/>
                  </a:moveTo>
                  <a:cubicBezTo>
                    <a:pt x="278625" y="278352"/>
                    <a:pt x="327877" y="302233"/>
                    <a:pt x="371816" y="329810"/>
                  </a:cubicBezTo>
                  <a:cubicBezTo>
                    <a:pt x="404936" y="350469"/>
                    <a:pt x="411104" y="373023"/>
                    <a:pt x="412053" y="405338"/>
                  </a:cubicBezTo>
                  <a:cubicBezTo>
                    <a:pt x="412148" y="405433"/>
                    <a:pt x="412148" y="405622"/>
                    <a:pt x="412148" y="405717"/>
                  </a:cubicBezTo>
                  <a:lnTo>
                    <a:pt x="412148" y="408086"/>
                  </a:lnTo>
                  <a:cubicBezTo>
                    <a:pt x="412243" y="409602"/>
                    <a:pt x="412243" y="411308"/>
                    <a:pt x="412243" y="412919"/>
                  </a:cubicBezTo>
                  <a:lnTo>
                    <a:pt x="379123" y="445992"/>
                  </a:lnTo>
                  <a:lnTo>
                    <a:pt x="372670" y="452436"/>
                  </a:lnTo>
                  <a:lnTo>
                    <a:pt x="356822" y="468262"/>
                  </a:lnTo>
                  <a:lnTo>
                    <a:pt x="319147" y="505884"/>
                  </a:lnTo>
                  <a:lnTo>
                    <a:pt x="265623" y="452436"/>
                  </a:lnTo>
                  <a:lnTo>
                    <a:pt x="249775" y="436705"/>
                  </a:lnTo>
                  <a:lnTo>
                    <a:pt x="245505" y="432346"/>
                  </a:lnTo>
                  <a:cubicBezTo>
                    <a:pt x="235730" y="422680"/>
                    <a:pt x="222729" y="417184"/>
                    <a:pt x="208779" y="417184"/>
                  </a:cubicBezTo>
                  <a:cubicBezTo>
                    <a:pt x="194923" y="417184"/>
                    <a:pt x="181827" y="422680"/>
                    <a:pt x="172148" y="432346"/>
                  </a:cubicBezTo>
                  <a:lnTo>
                    <a:pt x="167782" y="436705"/>
                  </a:lnTo>
                  <a:lnTo>
                    <a:pt x="89490" y="514887"/>
                  </a:lnTo>
                  <a:lnTo>
                    <a:pt x="190" y="514792"/>
                  </a:lnTo>
                  <a:lnTo>
                    <a:pt x="0" y="405433"/>
                  </a:lnTo>
                  <a:cubicBezTo>
                    <a:pt x="949" y="373118"/>
                    <a:pt x="7117" y="350753"/>
                    <a:pt x="40237" y="329904"/>
                  </a:cubicBezTo>
                  <a:cubicBezTo>
                    <a:pt x="84271" y="302233"/>
                    <a:pt x="133429" y="278447"/>
                    <a:pt x="133429" y="278447"/>
                  </a:cubicBezTo>
                  <a:lnTo>
                    <a:pt x="172527" y="401926"/>
                  </a:lnTo>
                  <a:lnTo>
                    <a:pt x="195398" y="337201"/>
                  </a:lnTo>
                  <a:cubicBezTo>
                    <a:pt x="155255" y="281384"/>
                    <a:pt x="198340" y="278636"/>
                    <a:pt x="205932" y="278447"/>
                  </a:cubicBezTo>
                  <a:lnTo>
                    <a:pt x="206121" y="278447"/>
                  </a:lnTo>
                  <a:lnTo>
                    <a:pt x="206406" y="278447"/>
                  </a:lnTo>
                  <a:cubicBezTo>
                    <a:pt x="214093" y="278636"/>
                    <a:pt x="256988" y="281384"/>
                    <a:pt x="216940" y="337201"/>
                  </a:cubicBezTo>
                  <a:lnTo>
                    <a:pt x="239811" y="401926"/>
                  </a:lnTo>
                  <a:close/>
                  <a:moveTo>
                    <a:pt x="406730" y="85850"/>
                  </a:moveTo>
                  <a:lnTo>
                    <a:pt x="412614" y="85850"/>
                  </a:lnTo>
                  <a:cubicBezTo>
                    <a:pt x="426185" y="85850"/>
                    <a:pt x="426185" y="85850"/>
                    <a:pt x="426185" y="99398"/>
                  </a:cubicBezTo>
                  <a:cubicBezTo>
                    <a:pt x="426280" y="108967"/>
                    <a:pt x="426280" y="108967"/>
                    <a:pt x="435770" y="110483"/>
                  </a:cubicBezTo>
                  <a:cubicBezTo>
                    <a:pt x="443172" y="111619"/>
                    <a:pt x="450100" y="113799"/>
                    <a:pt x="456838" y="116641"/>
                  </a:cubicBezTo>
                  <a:cubicBezTo>
                    <a:pt x="460444" y="118346"/>
                    <a:pt x="461867" y="120809"/>
                    <a:pt x="460728" y="124788"/>
                  </a:cubicBezTo>
                  <a:cubicBezTo>
                    <a:pt x="458925" y="130568"/>
                    <a:pt x="457407" y="136347"/>
                    <a:pt x="455509" y="142221"/>
                  </a:cubicBezTo>
                  <a:cubicBezTo>
                    <a:pt x="453801" y="147621"/>
                    <a:pt x="451998" y="148379"/>
                    <a:pt x="446778" y="145821"/>
                  </a:cubicBezTo>
                  <a:cubicBezTo>
                    <a:pt x="436339" y="140800"/>
                    <a:pt x="425141" y="138621"/>
                    <a:pt x="413563" y="139284"/>
                  </a:cubicBezTo>
                  <a:cubicBezTo>
                    <a:pt x="410526" y="139379"/>
                    <a:pt x="407489" y="139757"/>
                    <a:pt x="404642" y="141084"/>
                  </a:cubicBezTo>
                  <a:cubicBezTo>
                    <a:pt x="394583" y="145442"/>
                    <a:pt x="392875" y="156621"/>
                    <a:pt x="401511" y="163443"/>
                  </a:cubicBezTo>
                  <a:cubicBezTo>
                    <a:pt x="405781" y="166853"/>
                    <a:pt x="410716" y="169317"/>
                    <a:pt x="415936" y="171496"/>
                  </a:cubicBezTo>
                  <a:cubicBezTo>
                    <a:pt x="424761" y="175191"/>
                    <a:pt x="433777" y="178696"/>
                    <a:pt x="442223" y="183338"/>
                  </a:cubicBezTo>
                  <a:cubicBezTo>
                    <a:pt x="469175" y="198307"/>
                    <a:pt x="476387" y="232130"/>
                    <a:pt x="457407" y="255152"/>
                  </a:cubicBezTo>
                  <a:cubicBezTo>
                    <a:pt x="450574" y="263489"/>
                    <a:pt x="441654" y="268984"/>
                    <a:pt x="431214" y="271921"/>
                  </a:cubicBezTo>
                  <a:cubicBezTo>
                    <a:pt x="426659" y="273152"/>
                    <a:pt x="424666" y="275616"/>
                    <a:pt x="424951" y="280258"/>
                  </a:cubicBezTo>
                  <a:cubicBezTo>
                    <a:pt x="425141" y="284900"/>
                    <a:pt x="424951" y="289448"/>
                    <a:pt x="424951" y="294185"/>
                  </a:cubicBezTo>
                  <a:cubicBezTo>
                    <a:pt x="424951" y="298353"/>
                    <a:pt x="422768" y="300438"/>
                    <a:pt x="418688" y="300627"/>
                  </a:cubicBezTo>
                  <a:cubicBezTo>
                    <a:pt x="413658" y="300722"/>
                    <a:pt x="408628" y="300722"/>
                    <a:pt x="403693" y="300627"/>
                  </a:cubicBezTo>
                  <a:cubicBezTo>
                    <a:pt x="399328" y="300438"/>
                    <a:pt x="397240" y="298069"/>
                    <a:pt x="397240" y="293806"/>
                  </a:cubicBezTo>
                  <a:cubicBezTo>
                    <a:pt x="397050" y="290490"/>
                    <a:pt x="397050" y="287079"/>
                    <a:pt x="397050" y="283669"/>
                  </a:cubicBezTo>
                  <a:cubicBezTo>
                    <a:pt x="397050" y="276184"/>
                    <a:pt x="396861" y="275805"/>
                    <a:pt x="389648" y="274668"/>
                  </a:cubicBezTo>
                  <a:cubicBezTo>
                    <a:pt x="380348" y="273342"/>
                    <a:pt x="371427" y="271163"/>
                    <a:pt x="362886" y="267089"/>
                  </a:cubicBezTo>
                  <a:cubicBezTo>
                    <a:pt x="356243" y="263963"/>
                    <a:pt x="355579" y="262163"/>
                    <a:pt x="357192" y="255246"/>
                  </a:cubicBezTo>
                  <a:cubicBezTo>
                    <a:pt x="358616" y="250036"/>
                    <a:pt x="360039" y="244920"/>
                    <a:pt x="361653" y="239804"/>
                  </a:cubicBezTo>
                  <a:cubicBezTo>
                    <a:pt x="363551" y="233930"/>
                    <a:pt x="365164" y="233172"/>
                    <a:pt x="370668" y="236014"/>
                  </a:cubicBezTo>
                  <a:cubicBezTo>
                    <a:pt x="379968" y="240846"/>
                    <a:pt x="389838" y="243593"/>
                    <a:pt x="400277" y="244920"/>
                  </a:cubicBezTo>
                  <a:cubicBezTo>
                    <a:pt x="406920" y="245772"/>
                    <a:pt x="413563" y="245014"/>
                    <a:pt x="419732" y="242362"/>
                  </a:cubicBezTo>
                  <a:cubicBezTo>
                    <a:pt x="431214" y="237435"/>
                    <a:pt x="433018" y="224077"/>
                    <a:pt x="423243" y="215929"/>
                  </a:cubicBezTo>
                  <a:cubicBezTo>
                    <a:pt x="420016" y="213276"/>
                    <a:pt x="416220" y="211287"/>
                    <a:pt x="412234" y="209487"/>
                  </a:cubicBezTo>
                  <a:cubicBezTo>
                    <a:pt x="402175" y="205129"/>
                    <a:pt x="391641" y="201718"/>
                    <a:pt x="382056" y="196033"/>
                  </a:cubicBezTo>
                  <a:cubicBezTo>
                    <a:pt x="366587" y="186654"/>
                    <a:pt x="356718" y="173864"/>
                    <a:pt x="357857" y="155105"/>
                  </a:cubicBezTo>
                  <a:cubicBezTo>
                    <a:pt x="359280" y="133694"/>
                    <a:pt x="371238" y="120336"/>
                    <a:pt x="390882" y="113230"/>
                  </a:cubicBezTo>
                  <a:cubicBezTo>
                    <a:pt x="398948" y="110388"/>
                    <a:pt x="399138" y="110483"/>
                    <a:pt x="399138" y="102051"/>
                  </a:cubicBezTo>
                  <a:cubicBezTo>
                    <a:pt x="399138" y="99114"/>
                    <a:pt x="398948" y="96366"/>
                    <a:pt x="399138" y="93429"/>
                  </a:cubicBezTo>
                  <a:cubicBezTo>
                    <a:pt x="399233" y="87082"/>
                    <a:pt x="400372" y="85945"/>
                    <a:pt x="406730" y="85850"/>
                  </a:cubicBezTo>
                  <a:close/>
                  <a:moveTo>
                    <a:pt x="205945" y="50"/>
                  </a:moveTo>
                  <a:cubicBezTo>
                    <a:pt x="214105" y="-329"/>
                    <a:pt x="298173" y="-1087"/>
                    <a:pt x="302823" y="99179"/>
                  </a:cubicBezTo>
                  <a:cubicBezTo>
                    <a:pt x="302823" y="99179"/>
                    <a:pt x="319238" y="249483"/>
                    <a:pt x="206514" y="250620"/>
                  </a:cubicBezTo>
                  <a:lnTo>
                    <a:pt x="205945" y="250620"/>
                  </a:lnTo>
                  <a:lnTo>
                    <a:pt x="205281" y="250620"/>
                  </a:lnTo>
                  <a:cubicBezTo>
                    <a:pt x="92652" y="249483"/>
                    <a:pt x="108972" y="99179"/>
                    <a:pt x="108972" y="99179"/>
                  </a:cubicBezTo>
                  <a:cubicBezTo>
                    <a:pt x="113527" y="-1087"/>
                    <a:pt x="197690" y="-329"/>
                    <a:pt x="205945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6886865" y="4979522"/>
            <a:ext cx="399340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记录的保管要求是什么？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05" name="Group 19"/>
          <p:cNvGrpSpPr/>
          <p:nvPr/>
        </p:nvGrpSpPr>
        <p:grpSpPr>
          <a:xfrm>
            <a:off x="6173463" y="4949849"/>
            <a:ext cx="569119" cy="569119"/>
            <a:chOff x="-1924843" y="3228975"/>
            <a:chExt cx="1352550" cy="1352550"/>
          </a:xfrm>
        </p:grpSpPr>
        <p:sp>
          <p:nvSpPr>
            <p:cNvPr id="106" name="椭圆 105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Oval 21"/>
            <p:cNvSpPr/>
            <p:nvPr/>
          </p:nvSpPr>
          <p:spPr>
            <a:xfrm>
              <a:off x="-1581945" y="3602857"/>
              <a:ext cx="666751" cy="604788"/>
            </a:xfrm>
            <a:custGeom>
              <a:avLst/>
              <a:gdLst>
                <a:gd name="connsiteX0" fmla="*/ 247154 w 599460"/>
                <a:gd name="connsiteY0" fmla="*/ 445665 h 543751"/>
                <a:gd name="connsiteX1" fmla="*/ 576993 w 599460"/>
                <a:gd name="connsiteY1" fmla="*/ 445665 h 543751"/>
                <a:gd name="connsiteX2" fmla="*/ 599460 w 599460"/>
                <a:gd name="connsiteY2" fmla="*/ 468070 h 543751"/>
                <a:gd name="connsiteX3" fmla="*/ 576993 w 599460"/>
                <a:gd name="connsiteY3" fmla="*/ 490474 h 543751"/>
                <a:gd name="connsiteX4" fmla="*/ 247154 w 599460"/>
                <a:gd name="connsiteY4" fmla="*/ 490474 h 543751"/>
                <a:gd name="connsiteX5" fmla="*/ 224687 w 599460"/>
                <a:gd name="connsiteY5" fmla="*/ 468070 h 543751"/>
                <a:gd name="connsiteX6" fmla="*/ 247154 w 599460"/>
                <a:gd name="connsiteY6" fmla="*/ 445665 h 543751"/>
                <a:gd name="connsiteX7" fmla="*/ 46399 w 599460"/>
                <a:gd name="connsiteY7" fmla="*/ 393087 h 543751"/>
                <a:gd name="connsiteX8" fmla="*/ 97281 w 599460"/>
                <a:gd name="connsiteY8" fmla="*/ 407918 h 543751"/>
                <a:gd name="connsiteX9" fmla="*/ 183092 w 599460"/>
                <a:gd name="connsiteY9" fmla="*/ 432506 h 543751"/>
                <a:gd name="connsiteX10" fmla="*/ 97281 w 599460"/>
                <a:gd name="connsiteY10" fmla="*/ 543751 h 543751"/>
                <a:gd name="connsiteX11" fmla="*/ 11471 w 599460"/>
                <a:gd name="connsiteY11" fmla="*/ 432506 h 543751"/>
                <a:gd name="connsiteX12" fmla="*/ 46399 w 599460"/>
                <a:gd name="connsiteY12" fmla="*/ 393087 h 543751"/>
                <a:gd name="connsiteX13" fmla="*/ 247154 w 599460"/>
                <a:gd name="connsiteY13" fmla="*/ 249423 h 543751"/>
                <a:gd name="connsiteX14" fmla="*/ 576993 w 599460"/>
                <a:gd name="connsiteY14" fmla="*/ 249423 h 543751"/>
                <a:gd name="connsiteX15" fmla="*/ 599460 w 599460"/>
                <a:gd name="connsiteY15" fmla="*/ 271863 h 543751"/>
                <a:gd name="connsiteX16" fmla="*/ 576993 w 599460"/>
                <a:gd name="connsiteY16" fmla="*/ 294303 h 543751"/>
                <a:gd name="connsiteX17" fmla="*/ 247154 w 599460"/>
                <a:gd name="connsiteY17" fmla="*/ 294303 h 543751"/>
                <a:gd name="connsiteX18" fmla="*/ 224687 w 599460"/>
                <a:gd name="connsiteY18" fmla="*/ 271863 h 543751"/>
                <a:gd name="connsiteX19" fmla="*/ 247154 w 599460"/>
                <a:gd name="connsiteY19" fmla="*/ 249423 h 543751"/>
                <a:gd name="connsiteX20" fmla="*/ 198851 w 599460"/>
                <a:gd name="connsiteY20" fmla="*/ 162727 h 543751"/>
                <a:gd name="connsiteX21" fmla="*/ 223504 w 599460"/>
                <a:gd name="connsiteY21" fmla="*/ 170185 h 543751"/>
                <a:gd name="connsiteX22" fmla="*/ 228286 w 599460"/>
                <a:gd name="connsiteY22" fmla="*/ 217202 h 543751"/>
                <a:gd name="connsiteX23" fmla="*/ 123336 w 599460"/>
                <a:gd name="connsiteY23" fmla="*/ 346318 h 543751"/>
                <a:gd name="connsiteX24" fmla="*/ 100386 w 599460"/>
                <a:gd name="connsiteY24" fmla="*/ 358489 h 543751"/>
                <a:gd name="connsiteX25" fmla="*/ 97278 w 599460"/>
                <a:gd name="connsiteY25" fmla="*/ 358728 h 543751"/>
                <a:gd name="connsiteX26" fmla="*/ 75762 w 599460"/>
                <a:gd name="connsiteY26" fmla="*/ 350852 h 543751"/>
                <a:gd name="connsiteX27" fmla="*/ 11931 w 599460"/>
                <a:gd name="connsiteY27" fmla="*/ 297631 h 543751"/>
                <a:gd name="connsiteX28" fmla="*/ 7867 w 599460"/>
                <a:gd name="connsiteY28" fmla="*/ 250375 h 543751"/>
                <a:gd name="connsiteX29" fmla="*/ 55202 w 599460"/>
                <a:gd name="connsiteY29" fmla="*/ 246080 h 543751"/>
                <a:gd name="connsiteX30" fmla="*/ 92736 w 599460"/>
                <a:gd name="connsiteY30" fmla="*/ 277583 h 543751"/>
                <a:gd name="connsiteX31" fmla="*/ 176169 w 599460"/>
                <a:gd name="connsiteY31" fmla="*/ 174958 h 543751"/>
                <a:gd name="connsiteX32" fmla="*/ 198851 w 599460"/>
                <a:gd name="connsiteY32" fmla="*/ 162727 h 543751"/>
                <a:gd name="connsiteX33" fmla="*/ 247154 w 599460"/>
                <a:gd name="connsiteY33" fmla="*/ 53251 h 543751"/>
                <a:gd name="connsiteX34" fmla="*/ 576993 w 599460"/>
                <a:gd name="connsiteY34" fmla="*/ 53251 h 543751"/>
                <a:gd name="connsiteX35" fmla="*/ 599460 w 599460"/>
                <a:gd name="connsiteY35" fmla="*/ 75691 h 543751"/>
                <a:gd name="connsiteX36" fmla="*/ 576993 w 599460"/>
                <a:gd name="connsiteY36" fmla="*/ 98131 h 543751"/>
                <a:gd name="connsiteX37" fmla="*/ 247154 w 599460"/>
                <a:gd name="connsiteY37" fmla="*/ 98131 h 543751"/>
                <a:gd name="connsiteX38" fmla="*/ 224687 w 599460"/>
                <a:gd name="connsiteY38" fmla="*/ 75691 h 543751"/>
                <a:gd name="connsiteX39" fmla="*/ 247154 w 599460"/>
                <a:gd name="connsiteY39" fmla="*/ 53251 h 543751"/>
                <a:gd name="connsiteX40" fmla="*/ 46399 w 599460"/>
                <a:gd name="connsiteY40" fmla="*/ 739 h 543751"/>
                <a:gd name="connsiteX41" fmla="*/ 97281 w 599460"/>
                <a:gd name="connsiteY41" fmla="*/ 15563 h 543751"/>
                <a:gd name="connsiteX42" fmla="*/ 183092 w 599460"/>
                <a:gd name="connsiteY42" fmla="*/ 40141 h 543751"/>
                <a:gd name="connsiteX43" fmla="*/ 97281 w 599460"/>
                <a:gd name="connsiteY43" fmla="*/ 151337 h 543751"/>
                <a:gd name="connsiteX44" fmla="*/ 11471 w 599460"/>
                <a:gd name="connsiteY44" fmla="*/ 40141 h 543751"/>
                <a:gd name="connsiteX45" fmla="*/ 46399 w 599460"/>
                <a:gd name="connsiteY45" fmla="*/ 739 h 54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9460" h="543751">
                  <a:moveTo>
                    <a:pt x="247154" y="445665"/>
                  </a:moveTo>
                  <a:lnTo>
                    <a:pt x="576993" y="445665"/>
                  </a:lnTo>
                  <a:cubicBezTo>
                    <a:pt x="589422" y="445665"/>
                    <a:pt x="599460" y="455676"/>
                    <a:pt x="599460" y="468070"/>
                  </a:cubicBezTo>
                  <a:cubicBezTo>
                    <a:pt x="599460" y="480463"/>
                    <a:pt x="589422" y="490474"/>
                    <a:pt x="576993" y="490474"/>
                  </a:cubicBezTo>
                  <a:lnTo>
                    <a:pt x="247154" y="490474"/>
                  </a:lnTo>
                  <a:cubicBezTo>
                    <a:pt x="234726" y="490474"/>
                    <a:pt x="224687" y="480463"/>
                    <a:pt x="224687" y="468070"/>
                  </a:cubicBezTo>
                  <a:cubicBezTo>
                    <a:pt x="224687" y="455676"/>
                    <a:pt x="234726" y="445665"/>
                    <a:pt x="247154" y="445665"/>
                  </a:cubicBezTo>
                  <a:close/>
                  <a:moveTo>
                    <a:pt x="46399" y="393087"/>
                  </a:moveTo>
                  <a:cubicBezTo>
                    <a:pt x="63937" y="390133"/>
                    <a:pt x="84135" y="396220"/>
                    <a:pt x="97281" y="407918"/>
                  </a:cubicBezTo>
                  <a:cubicBezTo>
                    <a:pt x="123574" y="384523"/>
                    <a:pt x="178073" y="383568"/>
                    <a:pt x="183092" y="432506"/>
                  </a:cubicBezTo>
                  <a:cubicBezTo>
                    <a:pt x="189546" y="495290"/>
                    <a:pt x="97281" y="543751"/>
                    <a:pt x="97281" y="543751"/>
                  </a:cubicBezTo>
                  <a:cubicBezTo>
                    <a:pt x="97281" y="543751"/>
                    <a:pt x="5017" y="495290"/>
                    <a:pt x="11471" y="432506"/>
                  </a:cubicBezTo>
                  <a:cubicBezTo>
                    <a:pt x="13980" y="408037"/>
                    <a:pt x="28860" y="396041"/>
                    <a:pt x="46399" y="393087"/>
                  </a:cubicBezTo>
                  <a:close/>
                  <a:moveTo>
                    <a:pt x="247154" y="249423"/>
                  </a:moveTo>
                  <a:lnTo>
                    <a:pt x="576993" y="249423"/>
                  </a:lnTo>
                  <a:cubicBezTo>
                    <a:pt x="589422" y="249423"/>
                    <a:pt x="599460" y="259449"/>
                    <a:pt x="599460" y="271863"/>
                  </a:cubicBezTo>
                  <a:cubicBezTo>
                    <a:pt x="599460" y="284277"/>
                    <a:pt x="589422" y="294303"/>
                    <a:pt x="576993" y="294303"/>
                  </a:cubicBezTo>
                  <a:lnTo>
                    <a:pt x="247154" y="294303"/>
                  </a:lnTo>
                  <a:cubicBezTo>
                    <a:pt x="234726" y="294303"/>
                    <a:pt x="224687" y="284277"/>
                    <a:pt x="224687" y="271863"/>
                  </a:cubicBezTo>
                  <a:cubicBezTo>
                    <a:pt x="224687" y="259449"/>
                    <a:pt x="234726" y="249423"/>
                    <a:pt x="247154" y="249423"/>
                  </a:cubicBezTo>
                  <a:close/>
                  <a:moveTo>
                    <a:pt x="198851" y="162727"/>
                  </a:moveTo>
                  <a:cubicBezTo>
                    <a:pt x="207427" y="161832"/>
                    <a:pt x="216332" y="164219"/>
                    <a:pt x="223504" y="170185"/>
                  </a:cubicBezTo>
                  <a:cubicBezTo>
                    <a:pt x="237848" y="181641"/>
                    <a:pt x="240000" y="202882"/>
                    <a:pt x="228286" y="217202"/>
                  </a:cubicBezTo>
                  <a:lnTo>
                    <a:pt x="123336" y="346318"/>
                  </a:lnTo>
                  <a:cubicBezTo>
                    <a:pt x="117837" y="353239"/>
                    <a:pt x="109470" y="357773"/>
                    <a:pt x="100386" y="358489"/>
                  </a:cubicBezTo>
                  <a:cubicBezTo>
                    <a:pt x="99429" y="358728"/>
                    <a:pt x="98473" y="358728"/>
                    <a:pt x="97278" y="358728"/>
                  </a:cubicBezTo>
                  <a:cubicBezTo>
                    <a:pt x="89389" y="358728"/>
                    <a:pt x="81738" y="356103"/>
                    <a:pt x="75762" y="350852"/>
                  </a:cubicBezTo>
                  <a:lnTo>
                    <a:pt x="11931" y="297631"/>
                  </a:lnTo>
                  <a:cubicBezTo>
                    <a:pt x="-2174" y="285697"/>
                    <a:pt x="-4086" y="264457"/>
                    <a:pt x="7867" y="250375"/>
                  </a:cubicBezTo>
                  <a:cubicBezTo>
                    <a:pt x="19820" y="236056"/>
                    <a:pt x="40858" y="234146"/>
                    <a:pt x="55202" y="246080"/>
                  </a:cubicBezTo>
                  <a:lnTo>
                    <a:pt x="92736" y="277583"/>
                  </a:lnTo>
                  <a:lnTo>
                    <a:pt x="176169" y="174958"/>
                  </a:lnTo>
                  <a:cubicBezTo>
                    <a:pt x="182027" y="167798"/>
                    <a:pt x="190274" y="163622"/>
                    <a:pt x="198851" y="162727"/>
                  </a:cubicBezTo>
                  <a:close/>
                  <a:moveTo>
                    <a:pt x="247154" y="53251"/>
                  </a:moveTo>
                  <a:lnTo>
                    <a:pt x="576993" y="53251"/>
                  </a:lnTo>
                  <a:cubicBezTo>
                    <a:pt x="589422" y="53251"/>
                    <a:pt x="599460" y="63277"/>
                    <a:pt x="599460" y="75691"/>
                  </a:cubicBezTo>
                  <a:cubicBezTo>
                    <a:pt x="599460" y="88105"/>
                    <a:pt x="589422" y="98131"/>
                    <a:pt x="576993" y="98131"/>
                  </a:cubicBezTo>
                  <a:lnTo>
                    <a:pt x="247154" y="98131"/>
                  </a:lnTo>
                  <a:cubicBezTo>
                    <a:pt x="234726" y="98131"/>
                    <a:pt x="224687" y="88105"/>
                    <a:pt x="224687" y="75691"/>
                  </a:cubicBezTo>
                  <a:cubicBezTo>
                    <a:pt x="224687" y="63277"/>
                    <a:pt x="234726" y="53251"/>
                    <a:pt x="247154" y="53251"/>
                  </a:cubicBezTo>
                  <a:close/>
                  <a:moveTo>
                    <a:pt x="46399" y="739"/>
                  </a:moveTo>
                  <a:cubicBezTo>
                    <a:pt x="63937" y="-2214"/>
                    <a:pt x="84135" y="3871"/>
                    <a:pt x="97281" y="15563"/>
                  </a:cubicBezTo>
                  <a:cubicBezTo>
                    <a:pt x="123574" y="-7822"/>
                    <a:pt x="178073" y="-8776"/>
                    <a:pt x="183092" y="40141"/>
                  </a:cubicBezTo>
                  <a:cubicBezTo>
                    <a:pt x="189546" y="102897"/>
                    <a:pt x="97281" y="151337"/>
                    <a:pt x="97281" y="151337"/>
                  </a:cubicBezTo>
                  <a:cubicBezTo>
                    <a:pt x="97281" y="151337"/>
                    <a:pt x="5017" y="102897"/>
                    <a:pt x="11471" y="40141"/>
                  </a:cubicBezTo>
                  <a:cubicBezTo>
                    <a:pt x="13980" y="15682"/>
                    <a:pt x="28860" y="3692"/>
                    <a:pt x="46399" y="7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09" name="文本框 108"/>
          <p:cNvSpPr txBox="1"/>
          <p:nvPr/>
        </p:nvSpPr>
        <p:spPr>
          <a:xfrm>
            <a:off x="6886866" y="2620817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产生哪些记录和表单？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10" name="Group 25"/>
          <p:cNvGrpSpPr/>
          <p:nvPr/>
        </p:nvGrpSpPr>
        <p:grpSpPr>
          <a:xfrm>
            <a:off x="6173464" y="2567941"/>
            <a:ext cx="569119" cy="569119"/>
            <a:chOff x="-1924843" y="3228975"/>
            <a:chExt cx="1352550" cy="1352550"/>
          </a:xfrm>
        </p:grpSpPr>
        <p:sp>
          <p:nvSpPr>
            <p:cNvPr id="111" name="椭圆 110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Oval 27"/>
            <p:cNvSpPr/>
            <p:nvPr/>
          </p:nvSpPr>
          <p:spPr>
            <a:xfrm>
              <a:off x="-1581945" y="3572518"/>
              <a:ext cx="666751" cy="665466"/>
            </a:xfrm>
            <a:custGeom>
              <a:avLst/>
              <a:gdLst>
                <a:gd name="connsiteX0" fmla="*/ 579996 w 605912"/>
                <a:gd name="connsiteY0" fmla="*/ 331577 h 604745"/>
                <a:gd name="connsiteX1" fmla="*/ 599400 w 605912"/>
                <a:gd name="connsiteY1" fmla="*/ 361244 h 604745"/>
                <a:gd name="connsiteX2" fmla="*/ 590394 w 605912"/>
                <a:gd name="connsiteY2" fmla="*/ 401201 h 604745"/>
                <a:gd name="connsiteX3" fmla="*/ 335366 w 605912"/>
                <a:gd name="connsiteY3" fmla="*/ 603027 h 604745"/>
                <a:gd name="connsiteX4" fmla="*/ 58427 w 605912"/>
                <a:gd name="connsiteY4" fmla="*/ 480652 h 604745"/>
                <a:gd name="connsiteX5" fmla="*/ 50814 w 605912"/>
                <a:gd name="connsiteY5" fmla="*/ 515510 h 604745"/>
                <a:gd name="connsiteX6" fmla="*/ 19806 w 605912"/>
                <a:gd name="connsiteY6" fmla="*/ 536091 h 604745"/>
                <a:gd name="connsiteX7" fmla="*/ 495 w 605912"/>
                <a:gd name="connsiteY7" fmla="*/ 506517 h 604745"/>
                <a:gd name="connsiteX8" fmla="*/ 22405 w 605912"/>
                <a:gd name="connsiteY8" fmla="*/ 404909 h 604745"/>
                <a:gd name="connsiteX9" fmla="*/ 53413 w 605912"/>
                <a:gd name="connsiteY9" fmla="*/ 385626 h 604745"/>
                <a:gd name="connsiteX10" fmla="*/ 153772 w 605912"/>
                <a:gd name="connsiteY10" fmla="*/ 407505 h 604745"/>
                <a:gd name="connsiteX11" fmla="*/ 173083 w 605912"/>
                <a:gd name="connsiteY11" fmla="*/ 437079 h 604745"/>
                <a:gd name="connsiteX12" fmla="*/ 143467 w 605912"/>
                <a:gd name="connsiteY12" fmla="*/ 456362 h 604745"/>
                <a:gd name="connsiteX13" fmla="*/ 95841 w 605912"/>
                <a:gd name="connsiteY13" fmla="*/ 445794 h 604745"/>
                <a:gd name="connsiteX14" fmla="*/ 330167 w 605912"/>
                <a:gd name="connsiteY14" fmla="*/ 552779 h 604745"/>
                <a:gd name="connsiteX15" fmla="*/ 539704 w 605912"/>
                <a:gd name="connsiteY15" fmla="*/ 392208 h 604745"/>
                <a:gd name="connsiteX16" fmla="*/ 550381 w 605912"/>
                <a:gd name="connsiteY16" fmla="*/ 350861 h 604745"/>
                <a:gd name="connsiteX17" fmla="*/ 579996 w 605912"/>
                <a:gd name="connsiteY17" fmla="*/ 331577 h 604745"/>
                <a:gd name="connsiteX18" fmla="*/ 551796 w 605912"/>
                <a:gd name="connsiteY18" fmla="*/ 173561 h 604745"/>
                <a:gd name="connsiteX19" fmla="*/ 585238 w 605912"/>
                <a:gd name="connsiteY19" fmla="*/ 187651 h 604745"/>
                <a:gd name="connsiteX20" fmla="*/ 605767 w 605912"/>
                <a:gd name="connsiteY20" fmla="*/ 269970 h 604745"/>
                <a:gd name="connsiteX21" fmla="*/ 582637 w 605912"/>
                <a:gd name="connsiteY21" fmla="*/ 299542 h 604745"/>
                <a:gd name="connsiteX22" fmla="*/ 554211 w 605912"/>
                <a:gd name="connsiteY22" fmla="*/ 275069 h 604745"/>
                <a:gd name="connsiteX23" fmla="*/ 537490 w 605912"/>
                <a:gd name="connsiteY23" fmla="*/ 206933 h 604745"/>
                <a:gd name="connsiteX24" fmla="*/ 551796 w 605912"/>
                <a:gd name="connsiteY24" fmla="*/ 173561 h 604745"/>
                <a:gd name="connsiteX25" fmla="*/ 322443 w 605912"/>
                <a:gd name="connsiteY25" fmla="*/ 100626 h 604745"/>
                <a:gd name="connsiteX26" fmla="*/ 348253 w 605912"/>
                <a:gd name="connsiteY26" fmla="*/ 126390 h 604745"/>
                <a:gd name="connsiteX27" fmla="*/ 348253 w 605912"/>
                <a:gd name="connsiteY27" fmla="*/ 302105 h 604745"/>
                <a:gd name="connsiteX28" fmla="*/ 322443 w 605912"/>
                <a:gd name="connsiteY28" fmla="*/ 327776 h 604745"/>
                <a:gd name="connsiteX29" fmla="*/ 203790 w 605912"/>
                <a:gd name="connsiteY29" fmla="*/ 327776 h 604745"/>
                <a:gd name="connsiteX30" fmla="*/ 177979 w 605912"/>
                <a:gd name="connsiteY30" fmla="*/ 302105 h 604745"/>
                <a:gd name="connsiteX31" fmla="*/ 203790 w 605912"/>
                <a:gd name="connsiteY31" fmla="*/ 276341 h 604745"/>
                <a:gd name="connsiteX32" fmla="*/ 296725 w 605912"/>
                <a:gd name="connsiteY32" fmla="*/ 276341 h 604745"/>
                <a:gd name="connsiteX33" fmla="*/ 296725 w 605912"/>
                <a:gd name="connsiteY33" fmla="*/ 126390 h 604745"/>
                <a:gd name="connsiteX34" fmla="*/ 322443 w 605912"/>
                <a:gd name="connsiteY34" fmla="*/ 100626 h 604745"/>
                <a:gd name="connsiteX35" fmla="*/ 92559 w 605912"/>
                <a:gd name="connsiteY35" fmla="*/ 94430 h 604745"/>
                <a:gd name="connsiteX36" fmla="*/ 111053 w 605912"/>
                <a:gd name="connsiteY36" fmla="*/ 100399 h 604745"/>
                <a:gd name="connsiteX37" fmla="*/ 113652 w 605912"/>
                <a:gd name="connsiteY37" fmla="*/ 136379 h 604745"/>
                <a:gd name="connsiteX38" fmla="*/ 93139 w 605912"/>
                <a:gd name="connsiteY38" fmla="*/ 163271 h 604745"/>
                <a:gd name="connsiteX39" fmla="*/ 57125 w 605912"/>
                <a:gd name="connsiteY39" fmla="*/ 170967 h 604745"/>
                <a:gd name="connsiteX40" fmla="*/ 49328 w 605912"/>
                <a:gd name="connsiteY40" fmla="*/ 136379 h 604745"/>
                <a:gd name="connsiteX41" fmla="*/ 75039 w 605912"/>
                <a:gd name="connsiteY41" fmla="*/ 102996 h 604745"/>
                <a:gd name="connsiteX42" fmla="*/ 92559 w 605912"/>
                <a:gd name="connsiteY42" fmla="*/ 94430 h 604745"/>
                <a:gd name="connsiteX43" fmla="*/ 454317 w 605912"/>
                <a:gd name="connsiteY43" fmla="*/ 48612 h 604745"/>
                <a:gd name="connsiteX44" fmla="*/ 473157 w 605912"/>
                <a:gd name="connsiteY44" fmla="*/ 52646 h 604745"/>
                <a:gd name="connsiteX45" fmla="*/ 537512 w 605912"/>
                <a:gd name="connsiteY45" fmla="*/ 111896 h 604745"/>
                <a:gd name="connsiteX46" fmla="*/ 533704 w 605912"/>
                <a:gd name="connsiteY46" fmla="*/ 147872 h 604745"/>
                <a:gd name="connsiteX47" fmla="*/ 498880 w 605912"/>
                <a:gd name="connsiteY47" fmla="*/ 143977 h 604745"/>
                <a:gd name="connsiteX48" fmla="*/ 444833 w 605912"/>
                <a:gd name="connsiteY48" fmla="*/ 93814 h 604745"/>
                <a:gd name="connsiteX49" fmla="*/ 438333 w 605912"/>
                <a:gd name="connsiteY49" fmla="*/ 59043 h 604745"/>
                <a:gd name="connsiteX50" fmla="*/ 454317 w 605912"/>
                <a:gd name="connsiteY50" fmla="*/ 48612 h 604745"/>
                <a:gd name="connsiteX51" fmla="*/ 220720 w 605912"/>
                <a:gd name="connsiteY51" fmla="*/ 11442 h 604745"/>
                <a:gd name="connsiteX52" fmla="*/ 251724 w 605912"/>
                <a:gd name="connsiteY52" fmla="*/ 29418 h 604745"/>
                <a:gd name="connsiteX53" fmla="*/ 233623 w 605912"/>
                <a:gd name="connsiteY53" fmla="*/ 60368 h 604745"/>
                <a:gd name="connsiteX54" fmla="*/ 166693 w 605912"/>
                <a:gd name="connsiteY54" fmla="*/ 89834 h 604745"/>
                <a:gd name="connsiteX55" fmla="*/ 133275 w 605912"/>
                <a:gd name="connsiteY55" fmla="*/ 80846 h 604745"/>
                <a:gd name="connsiteX56" fmla="*/ 140887 w 605912"/>
                <a:gd name="connsiteY56" fmla="*/ 46097 h 604745"/>
                <a:gd name="connsiteX57" fmla="*/ 220720 w 605912"/>
                <a:gd name="connsiteY57" fmla="*/ 11442 h 604745"/>
                <a:gd name="connsiteX58" fmla="*/ 309640 w 605912"/>
                <a:gd name="connsiteY58" fmla="*/ 0 h 604745"/>
                <a:gd name="connsiteX59" fmla="*/ 395899 w 605912"/>
                <a:gd name="connsiteY59" fmla="*/ 14101 h 604745"/>
                <a:gd name="connsiteX60" fmla="*/ 412612 w 605912"/>
                <a:gd name="connsiteY60" fmla="*/ 46292 h 604745"/>
                <a:gd name="connsiteX61" fmla="*/ 380393 w 605912"/>
                <a:gd name="connsiteY61" fmla="*/ 61692 h 604745"/>
                <a:gd name="connsiteX62" fmla="*/ 308247 w 605912"/>
                <a:gd name="connsiteY62" fmla="*/ 50096 h 604745"/>
                <a:gd name="connsiteX63" fmla="*/ 283827 w 605912"/>
                <a:gd name="connsiteY63" fmla="*/ 24491 h 604745"/>
                <a:gd name="connsiteX64" fmla="*/ 309640 w 605912"/>
                <a:gd name="connsiteY64" fmla="*/ 0 h 60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05912" h="604745">
                  <a:moveTo>
                    <a:pt x="579996" y="331577"/>
                  </a:moveTo>
                  <a:cubicBezTo>
                    <a:pt x="594201" y="334173"/>
                    <a:pt x="603206" y="347060"/>
                    <a:pt x="599400" y="361244"/>
                  </a:cubicBezTo>
                  <a:cubicBezTo>
                    <a:pt x="597450" y="371071"/>
                    <a:pt x="591601" y="397956"/>
                    <a:pt x="590394" y="401201"/>
                  </a:cubicBezTo>
                  <a:cubicBezTo>
                    <a:pt x="551773" y="511709"/>
                    <a:pt x="452436" y="590418"/>
                    <a:pt x="335366" y="603027"/>
                  </a:cubicBezTo>
                  <a:cubicBezTo>
                    <a:pt x="219224" y="615542"/>
                    <a:pt x="115801" y="558156"/>
                    <a:pt x="58427" y="480652"/>
                  </a:cubicBezTo>
                  <a:lnTo>
                    <a:pt x="50814" y="515510"/>
                  </a:lnTo>
                  <a:cubicBezTo>
                    <a:pt x="46822" y="528397"/>
                    <a:pt x="35588" y="537667"/>
                    <a:pt x="19806" y="536091"/>
                  </a:cubicBezTo>
                  <a:cubicBezTo>
                    <a:pt x="5694" y="533496"/>
                    <a:pt x="-2104" y="519404"/>
                    <a:pt x="495" y="506517"/>
                  </a:cubicBezTo>
                  <a:lnTo>
                    <a:pt x="22405" y="404909"/>
                  </a:lnTo>
                  <a:cubicBezTo>
                    <a:pt x="26862" y="385626"/>
                    <a:pt x="46915" y="384421"/>
                    <a:pt x="53413" y="385626"/>
                  </a:cubicBezTo>
                  <a:lnTo>
                    <a:pt x="153772" y="407505"/>
                  </a:lnTo>
                  <a:cubicBezTo>
                    <a:pt x="167884" y="410101"/>
                    <a:pt x="175682" y="424193"/>
                    <a:pt x="173083" y="437079"/>
                  </a:cubicBezTo>
                  <a:cubicBezTo>
                    <a:pt x="170483" y="451171"/>
                    <a:pt x="156372" y="458958"/>
                    <a:pt x="143467" y="456362"/>
                  </a:cubicBezTo>
                  <a:lnTo>
                    <a:pt x="95841" y="445794"/>
                  </a:lnTo>
                  <a:cubicBezTo>
                    <a:pt x="147924" y="520702"/>
                    <a:pt x="237792" y="562420"/>
                    <a:pt x="330167" y="552779"/>
                  </a:cubicBezTo>
                  <a:cubicBezTo>
                    <a:pt x="424027" y="542766"/>
                    <a:pt x="505725" y="480559"/>
                    <a:pt x="539704" y="392208"/>
                  </a:cubicBezTo>
                  <a:cubicBezTo>
                    <a:pt x="539890" y="389613"/>
                    <a:pt x="547781" y="362542"/>
                    <a:pt x="550381" y="350861"/>
                  </a:cubicBezTo>
                  <a:cubicBezTo>
                    <a:pt x="552980" y="336769"/>
                    <a:pt x="565885" y="327776"/>
                    <a:pt x="579996" y="331577"/>
                  </a:cubicBezTo>
                  <a:close/>
                  <a:moveTo>
                    <a:pt x="551796" y="173561"/>
                  </a:moveTo>
                  <a:cubicBezTo>
                    <a:pt x="564615" y="168369"/>
                    <a:pt x="578735" y="174766"/>
                    <a:pt x="585238" y="187651"/>
                  </a:cubicBezTo>
                  <a:cubicBezTo>
                    <a:pt x="595456" y="213329"/>
                    <a:pt x="603166" y="241696"/>
                    <a:pt x="605767" y="269970"/>
                  </a:cubicBezTo>
                  <a:cubicBezTo>
                    <a:pt x="605767" y="269970"/>
                    <a:pt x="609204" y="296019"/>
                    <a:pt x="582637" y="299542"/>
                  </a:cubicBezTo>
                  <a:cubicBezTo>
                    <a:pt x="555697" y="303713"/>
                    <a:pt x="554211" y="275069"/>
                    <a:pt x="554211" y="275069"/>
                  </a:cubicBezTo>
                  <a:cubicBezTo>
                    <a:pt x="551610" y="251893"/>
                    <a:pt x="546594" y="228811"/>
                    <a:pt x="537490" y="206933"/>
                  </a:cubicBezTo>
                  <a:cubicBezTo>
                    <a:pt x="532288" y="194048"/>
                    <a:pt x="538791" y="179957"/>
                    <a:pt x="551796" y="173561"/>
                  </a:cubicBezTo>
                  <a:close/>
                  <a:moveTo>
                    <a:pt x="322443" y="100626"/>
                  </a:moveTo>
                  <a:cubicBezTo>
                    <a:pt x="336555" y="100626"/>
                    <a:pt x="348253" y="112303"/>
                    <a:pt x="348253" y="126390"/>
                  </a:cubicBezTo>
                  <a:lnTo>
                    <a:pt x="348253" y="302105"/>
                  </a:lnTo>
                  <a:cubicBezTo>
                    <a:pt x="346953" y="316192"/>
                    <a:pt x="336555" y="327776"/>
                    <a:pt x="322443" y="327776"/>
                  </a:cubicBezTo>
                  <a:lnTo>
                    <a:pt x="203790" y="327776"/>
                  </a:lnTo>
                  <a:cubicBezTo>
                    <a:pt x="189492" y="327776"/>
                    <a:pt x="177979" y="316192"/>
                    <a:pt x="177979" y="302105"/>
                  </a:cubicBezTo>
                  <a:cubicBezTo>
                    <a:pt x="177979" y="288018"/>
                    <a:pt x="189677" y="276341"/>
                    <a:pt x="203790" y="276341"/>
                  </a:cubicBezTo>
                  <a:lnTo>
                    <a:pt x="296725" y="276341"/>
                  </a:lnTo>
                  <a:lnTo>
                    <a:pt x="296725" y="126390"/>
                  </a:lnTo>
                  <a:cubicBezTo>
                    <a:pt x="296725" y="112303"/>
                    <a:pt x="308331" y="100626"/>
                    <a:pt x="322443" y="100626"/>
                  </a:cubicBezTo>
                  <a:close/>
                  <a:moveTo>
                    <a:pt x="92559" y="94430"/>
                  </a:moveTo>
                  <a:cubicBezTo>
                    <a:pt x="99149" y="93931"/>
                    <a:pt x="105902" y="95856"/>
                    <a:pt x="111053" y="100399"/>
                  </a:cubicBezTo>
                  <a:cubicBezTo>
                    <a:pt x="121356" y="109395"/>
                    <a:pt x="122656" y="126086"/>
                    <a:pt x="113652" y="136379"/>
                  </a:cubicBezTo>
                  <a:cubicBezTo>
                    <a:pt x="105948" y="145281"/>
                    <a:pt x="99544" y="154276"/>
                    <a:pt x="93139" y="163271"/>
                  </a:cubicBezTo>
                  <a:cubicBezTo>
                    <a:pt x="76988" y="181353"/>
                    <a:pt x="62323" y="173564"/>
                    <a:pt x="57125" y="170967"/>
                  </a:cubicBezTo>
                  <a:cubicBezTo>
                    <a:pt x="45615" y="163178"/>
                    <a:pt x="41717" y="147878"/>
                    <a:pt x="49328" y="136379"/>
                  </a:cubicBezTo>
                  <a:cubicBezTo>
                    <a:pt x="56939" y="124881"/>
                    <a:pt x="66036" y="113197"/>
                    <a:pt x="75039" y="102996"/>
                  </a:cubicBezTo>
                  <a:cubicBezTo>
                    <a:pt x="79541" y="97849"/>
                    <a:pt x="85969" y="94928"/>
                    <a:pt x="92559" y="94430"/>
                  </a:cubicBezTo>
                  <a:close/>
                  <a:moveTo>
                    <a:pt x="454317" y="48612"/>
                  </a:moveTo>
                  <a:cubicBezTo>
                    <a:pt x="460597" y="47500"/>
                    <a:pt x="467353" y="48798"/>
                    <a:pt x="473157" y="52646"/>
                  </a:cubicBezTo>
                  <a:cubicBezTo>
                    <a:pt x="497580" y="69428"/>
                    <a:pt x="519496" y="90013"/>
                    <a:pt x="537512" y="111896"/>
                  </a:cubicBezTo>
                  <a:cubicBezTo>
                    <a:pt x="546612" y="122095"/>
                    <a:pt x="544012" y="138785"/>
                    <a:pt x="533704" y="147872"/>
                  </a:cubicBezTo>
                  <a:cubicBezTo>
                    <a:pt x="529897" y="152415"/>
                    <a:pt x="510395" y="158349"/>
                    <a:pt x="498880" y="143977"/>
                  </a:cubicBezTo>
                  <a:cubicBezTo>
                    <a:pt x="483465" y="124691"/>
                    <a:pt x="465356" y="107908"/>
                    <a:pt x="444833" y="93814"/>
                  </a:cubicBezTo>
                  <a:cubicBezTo>
                    <a:pt x="433132" y="86026"/>
                    <a:pt x="430532" y="70726"/>
                    <a:pt x="438333" y="59043"/>
                  </a:cubicBezTo>
                  <a:cubicBezTo>
                    <a:pt x="442233" y="53248"/>
                    <a:pt x="448037" y="49725"/>
                    <a:pt x="454317" y="48612"/>
                  </a:cubicBezTo>
                  <a:close/>
                  <a:moveTo>
                    <a:pt x="220720" y="11442"/>
                  </a:moveTo>
                  <a:cubicBezTo>
                    <a:pt x="233623" y="7550"/>
                    <a:pt x="247826" y="15333"/>
                    <a:pt x="251724" y="29418"/>
                  </a:cubicBezTo>
                  <a:cubicBezTo>
                    <a:pt x="255530" y="42298"/>
                    <a:pt x="247733" y="56476"/>
                    <a:pt x="233623" y="60368"/>
                  </a:cubicBezTo>
                  <a:cubicBezTo>
                    <a:pt x="210509" y="66761"/>
                    <a:pt x="187209" y="77047"/>
                    <a:pt x="166693" y="89834"/>
                  </a:cubicBezTo>
                  <a:cubicBezTo>
                    <a:pt x="149242" y="96321"/>
                    <a:pt x="138288" y="88630"/>
                    <a:pt x="133275" y="80846"/>
                  </a:cubicBezTo>
                  <a:cubicBezTo>
                    <a:pt x="125478" y="69263"/>
                    <a:pt x="129284" y="53789"/>
                    <a:pt x="140887" y="46097"/>
                  </a:cubicBezTo>
                  <a:cubicBezTo>
                    <a:pt x="165394" y="30715"/>
                    <a:pt x="192407" y="19040"/>
                    <a:pt x="220720" y="11442"/>
                  </a:cubicBezTo>
                  <a:close/>
                  <a:moveTo>
                    <a:pt x="309640" y="0"/>
                  </a:moveTo>
                  <a:cubicBezTo>
                    <a:pt x="339167" y="0"/>
                    <a:pt x="367579" y="5102"/>
                    <a:pt x="395899" y="14101"/>
                  </a:cubicBezTo>
                  <a:cubicBezTo>
                    <a:pt x="408805" y="17904"/>
                    <a:pt x="416419" y="32191"/>
                    <a:pt x="412612" y="46292"/>
                  </a:cubicBezTo>
                  <a:cubicBezTo>
                    <a:pt x="407413" y="56497"/>
                    <a:pt x="395992" y="66331"/>
                    <a:pt x="380393" y="61692"/>
                  </a:cubicBezTo>
                  <a:cubicBezTo>
                    <a:pt x="357180" y="53899"/>
                    <a:pt x="332760" y="50096"/>
                    <a:pt x="308247" y="50096"/>
                  </a:cubicBezTo>
                  <a:cubicBezTo>
                    <a:pt x="294134" y="50096"/>
                    <a:pt x="283827" y="38685"/>
                    <a:pt x="283827" y="24491"/>
                  </a:cubicBezTo>
                  <a:cubicBezTo>
                    <a:pt x="283827" y="10297"/>
                    <a:pt x="295527" y="0"/>
                    <a:pt x="3096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4" name="文本框 113"/>
          <p:cNvSpPr txBox="1"/>
          <p:nvPr/>
        </p:nvSpPr>
        <p:spPr>
          <a:xfrm>
            <a:off x="6859835" y="3776345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信息如何沟通和传递？</a:t>
            </a:r>
            <a:endParaRPr lang="zh-CN" altLang="en-US" sz="2400" spc="300" dirty="0">
              <a:cs typeface="+mn-ea"/>
              <a:sym typeface="+mn-lt"/>
            </a:endParaRPr>
          </a:p>
        </p:txBody>
      </p:sp>
      <p:grpSp>
        <p:nvGrpSpPr>
          <p:cNvPr id="115" name="Group 31"/>
          <p:cNvGrpSpPr/>
          <p:nvPr/>
        </p:nvGrpSpPr>
        <p:grpSpPr>
          <a:xfrm>
            <a:off x="6173464" y="3760447"/>
            <a:ext cx="569119" cy="569119"/>
            <a:chOff x="-1924843" y="3228975"/>
            <a:chExt cx="1352550" cy="1352550"/>
          </a:xfrm>
        </p:grpSpPr>
        <p:sp>
          <p:nvSpPr>
            <p:cNvPr id="116" name="椭圆 115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Oval 33"/>
            <p:cNvSpPr/>
            <p:nvPr/>
          </p:nvSpPr>
          <p:spPr>
            <a:xfrm>
              <a:off x="-1581945" y="3572379"/>
              <a:ext cx="666750" cy="665743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30" name="文本框 129"/>
          <p:cNvSpPr txBox="1"/>
          <p:nvPr/>
        </p:nvSpPr>
        <p:spPr>
          <a:xfrm>
            <a:off x="723900" y="219738"/>
            <a:ext cx="438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流程分析－信息分析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9" grpId="0"/>
      <p:bldP spid="104" grpId="0"/>
      <p:bldP spid="109" grpId="0"/>
      <p:bldP spid="114" grpId="0"/>
      <p:bldP spid="1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723900" y="219738"/>
            <a:ext cx="567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流程分析－职责和权限分析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3900" y="4395011"/>
            <a:ext cx="3221399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目标清晰可量化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465572" y="4734307"/>
            <a:ext cx="3221399" cy="152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落实到组织中：架构、岗位、职责、编制</a:t>
            </a:r>
            <a:endParaRPr lang="zh-CN" altLang="en-US" sz="1600" dirty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落实到流程作业手册中（流程</a:t>
            </a:r>
            <a:r>
              <a:rPr lang="en-US" altLang="zh-CN" sz="1600" dirty="0">
                <a:cs typeface="+mn-ea"/>
                <a:sym typeface="+mn-lt"/>
              </a:rPr>
              <a:t>+</a:t>
            </a:r>
            <a:r>
              <a:rPr lang="zh-CN" altLang="en-US" sz="1600" dirty="0">
                <a:cs typeface="+mn-ea"/>
                <a:sym typeface="+mn-lt"/>
              </a:rPr>
              <a:t>作业规范</a:t>
            </a:r>
            <a:r>
              <a:rPr lang="en-US" altLang="zh-CN" sz="1600" dirty="0">
                <a:cs typeface="+mn-ea"/>
                <a:sym typeface="+mn-lt"/>
              </a:rPr>
              <a:t>+</a:t>
            </a:r>
            <a:r>
              <a:rPr lang="zh-CN" altLang="en-US" sz="1600" dirty="0">
                <a:cs typeface="+mn-ea"/>
                <a:sym typeface="+mn-lt"/>
              </a:rPr>
              <a:t>操作标准）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161104" y="4279875"/>
            <a:ext cx="3221399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流程框架优化</a:t>
            </a:r>
            <a:r>
              <a:rPr lang="zh-CN" altLang="en-US" sz="1600" dirty="0" smtClean="0">
                <a:cs typeface="+mn-ea"/>
                <a:sym typeface="+mn-lt"/>
              </a:rPr>
              <a:t>；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cs typeface="+mn-ea"/>
                <a:sym typeface="+mn-lt"/>
              </a:rPr>
              <a:t>流程</a:t>
            </a:r>
            <a:r>
              <a:rPr lang="zh-CN" altLang="en-US" sz="1600" dirty="0">
                <a:cs typeface="+mn-ea"/>
                <a:sym typeface="+mn-lt"/>
              </a:rPr>
              <a:t>优化</a:t>
            </a:r>
            <a:r>
              <a:rPr lang="zh-CN" altLang="en-US" sz="1600" dirty="0" smtClean="0">
                <a:cs typeface="+mn-ea"/>
                <a:sym typeface="+mn-lt"/>
              </a:rPr>
              <a:t>；</a:t>
            </a:r>
            <a:endParaRPr lang="en-US" altLang="zh-CN" sz="1600" dirty="0" smtClean="0"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cs typeface="+mn-ea"/>
                <a:sym typeface="+mn-lt"/>
              </a:rPr>
              <a:t>流程</a:t>
            </a:r>
            <a:r>
              <a:rPr lang="zh-CN" altLang="en-US" sz="1600" dirty="0">
                <a:cs typeface="+mn-ea"/>
                <a:sym typeface="+mn-lt"/>
              </a:rPr>
              <a:t>标准化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83756" y="1630795"/>
            <a:ext cx="9138172" cy="2732087"/>
            <a:chOff x="1583756" y="1630795"/>
            <a:chExt cx="9138172" cy="2732087"/>
          </a:xfrm>
        </p:grpSpPr>
        <p:sp>
          <p:nvSpPr>
            <p:cNvPr id="30" name="i$ľiḍé"/>
            <p:cNvSpPr/>
            <p:nvPr/>
          </p:nvSpPr>
          <p:spPr>
            <a:xfrm rot="10800000" flipH="1" flipV="1">
              <a:off x="4899557" y="1630796"/>
              <a:ext cx="1944000" cy="1943432"/>
            </a:xfrm>
            <a:prstGeom prst="teardrop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3" name="îsļiḑè"/>
            <p:cNvSpPr/>
            <p:nvPr/>
          </p:nvSpPr>
          <p:spPr>
            <a:xfrm>
              <a:off x="5007954" y="1738910"/>
              <a:ext cx="1727204" cy="1727204"/>
            </a:xfrm>
            <a:prstGeom prst="teardrop">
              <a:avLst/>
            </a:prstGeom>
            <a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tretch>
                <a:fillRect t="-18547" b="-18276"/>
              </a:stretch>
            </a:blipFill>
            <a:ln w="571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5" name="iṥḷîḋê"/>
            <p:cNvSpPr/>
            <p:nvPr/>
          </p:nvSpPr>
          <p:spPr bwMode="auto">
            <a:xfrm>
              <a:off x="2367120" y="2354816"/>
              <a:ext cx="223077" cy="208011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ïs1iḍê"/>
            <p:cNvSpPr/>
            <p:nvPr/>
          </p:nvSpPr>
          <p:spPr>
            <a:xfrm>
              <a:off x="1722658" y="1709311"/>
              <a:ext cx="1512000" cy="1512000"/>
            </a:xfrm>
            <a:prstGeom prst="teardrop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îṥļîḋê"/>
            <p:cNvSpPr/>
            <p:nvPr/>
          </p:nvSpPr>
          <p:spPr>
            <a:xfrm>
              <a:off x="2182125" y="2179318"/>
              <a:ext cx="571986" cy="5719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iŝľïḋè"/>
            <p:cNvSpPr/>
            <p:nvPr/>
          </p:nvSpPr>
          <p:spPr bwMode="auto">
            <a:xfrm>
              <a:off x="2313826" y="2321439"/>
              <a:ext cx="308585" cy="287744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rgbClr val="BC3649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ïSḻíďê"/>
            <p:cNvSpPr/>
            <p:nvPr/>
          </p:nvSpPr>
          <p:spPr>
            <a:xfrm>
              <a:off x="1583756" y="3551569"/>
              <a:ext cx="1597608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722658" y="3654382"/>
              <a:ext cx="1700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一次诊断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5" name="ïSḻíďê"/>
            <p:cNvSpPr/>
            <p:nvPr/>
          </p:nvSpPr>
          <p:spPr>
            <a:xfrm>
              <a:off x="5192318" y="3849698"/>
              <a:ext cx="1597608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390250" y="3923933"/>
              <a:ext cx="1700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两个落实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57" name="iṥḷîḋê"/>
            <p:cNvSpPr/>
            <p:nvPr/>
          </p:nvSpPr>
          <p:spPr bwMode="auto">
            <a:xfrm>
              <a:off x="9616141" y="2276300"/>
              <a:ext cx="223077" cy="208011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ïs1iḍê"/>
            <p:cNvSpPr/>
            <p:nvPr/>
          </p:nvSpPr>
          <p:spPr>
            <a:xfrm>
              <a:off x="8971679" y="1630795"/>
              <a:ext cx="1512000" cy="1512000"/>
            </a:xfrm>
            <a:prstGeom prst="teardrop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îṥļîḋê"/>
            <p:cNvSpPr/>
            <p:nvPr/>
          </p:nvSpPr>
          <p:spPr>
            <a:xfrm>
              <a:off x="9431146" y="2100802"/>
              <a:ext cx="571986" cy="57198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iŝľïḋè"/>
            <p:cNvSpPr/>
            <p:nvPr/>
          </p:nvSpPr>
          <p:spPr bwMode="auto">
            <a:xfrm>
              <a:off x="9562847" y="2242923"/>
              <a:ext cx="308585" cy="287744"/>
            </a:xfrm>
            <a:custGeom>
              <a:avLst/>
              <a:gdLst>
                <a:gd name="T0" fmla="*/ 3958 w 4630"/>
                <a:gd name="T1" fmla="*/ 1193 h 4324"/>
                <a:gd name="T2" fmla="*/ 3772 w 4630"/>
                <a:gd name="T3" fmla="*/ 1223 h 4324"/>
                <a:gd name="T4" fmla="*/ 3358 w 4630"/>
                <a:gd name="T5" fmla="*/ 1778 h 4324"/>
                <a:gd name="T6" fmla="*/ 3055 w 4630"/>
                <a:gd name="T7" fmla="*/ 1876 h 4324"/>
                <a:gd name="T8" fmla="*/ 2515 w 4630"/>
                <a:gd name="T9" fmla="*/ 1484 h 4324"/>
                <a:gd name="T10" fmla="*/ 2515 w 4630"/>
                <a:gd name="T11" fmla="*/ 1166 h 4324"/>
                <a:gd name="T12" fmla="*/ 2915 w 4630"/>
                <a:gd name="T13" fmla="*/ 600 h 4324"/>
                <a:gd name="T14" fmla="*/ 2315 w 4630"/>
                <a:gd name="T15" fmla="*/ 0 h 4324"/>
                <a:gd name="T16" fmla="*/ 1715 w 4630"/>
                <a:gd name="T17" fmla="*/ 600 h 4324"/>
                <a:gd name="T18" fmla="*/ 2115 w 4630"/>
                <a:gd name="T19" fmla="*/ 1166 h 4324"/>
                <a:gd name="T20" fmla="*/ 2115 w 4630"/>
                <a:gd name="T21" fmla="*/ 1484 h 4324"/>
                <a:gd name="T22" fmla="*/ 1575 w 4630"/>
                <a:gd name="T23" fmla="*/ 1877 h 4324"/>
                <a:gd name="T24" fmla="*/ 1273 w 4630"/>
                <a:gd name="T25" fmla="*/ 1778 h 4324"/>
                <a:gd name="T26" fmla="*/ 858 w 4630"/>
                <a:gd name="T27" fmla="*/ 1223 h 4324"/>
                <a:gd name="T28" fmla="*/ 673 w 4630"/>
                <a:gd name="T29" fmla="*/ 1193 h 4324"/>
                <a:gd name="T30" fmla="*/ 102 w 4630"/>
                <a:gd name="T31" fmla="*/ 1608 h 4324"/>
                <a:gd name="T32" fmla="*/ 488 w 4630"/>
                <a:gd name="T33" fmla="*/ 2364 h 4324"/>
                <a:gd name="T34" fmla="*/ 673 w 4630"/>
                <a:gd name="T35" fmla="*/ 2394 h 4324"/>
                <a:gd name="T36" fmla="*/ 1149 w 4630"/>
                <a:gd name="T37" fmla="*/ 2159 h 4324"/>
                <a:gd name="T38" fmla="*/ 1452 w 4630"/>
                <a:gd name="T39" fmla="*/ 2258 h 4324"/>
                <a:gd name="T40" fmla="*/ 1449 w 4630"/>
                <a:gd name="T41" fmla="*/ 2327 h 4324"/>
                <a:gd name="T42" fmla="*/ 1658 w 4630"/>
                <a:gd name="T43" fmla="*/ 2891 h 4324"/>
                <a:gd name="T44" fmla="*/ 1471 w 4630"/>
                <a:gd name="T45" fmla="*/ 3149 h 4324"/>
                <a:gd name="T46" fmla="*/ 1301 w 4630"/>
                <a:gd name="T47" fmla="*/ 3124 h 4324"/>
                <a:gd name="T48" fmla="*/ 815 w 4630"/>
                <a:gd name="T49" fmla="*/ 3371 h 4324"/>
                <a:gd name="T50" fmla="*/ 948 w 4630"/>
                <a:gd name="T51" fmla="*/ 4209 h 4324"/>
                <a:gd name="T52" fmla="*/ 1300 w 4630"/>
                <a:gd name="T53" fmla="*/ 4324 h 4324"/>
                <a:gd name="T54" fmla="*/ 1786 w 4630"/>
                <a:gd name="T55" fmla="*/ 4077 h 4324"/>
                <a:gd name="T56" fmla="*/ 1795 w 4630"/>
                <a:gd name="T57" fmla="*/ 3384 h 4324"/>
                <a:gd name="T58" fmla="*/ 1981 w 4630"/>
                <a:gd name="T59" fmla="*/ 3127 h 4324"/>
                <a:gd name="T60" fmla="*/ 2315 w 4630"/>
                <a:gd name="T61" fmla="*/ 3194 h 4324"/>
                <a:gd name="T62" fmla="*/ 2647 w 4630"/>
                <a:gd name="T63" fmla="*/ 3127 h 4324"/>
                <a:gd name="T64" fmla="*/ 2836 w 4630"/>
                <a:gd name="T65" fmla="*/ 3385 h 4324"/>
                <a:gd name="T66" fmla="*/ 2845 w 4630"/>
                <a:gd name="T67" fmla="*/ 4077 h 4324"/>
                <a:gd name="T68" fmla="*/ 3331 w 4630"/>
                <a:gd name="T69" fmla="*/ 4324 h 4324"/>
                <a:gd name="T70" fmla="*/ 3331 w 4630"/>
                <a:gd name="T71" fmla="*/ 4324 h 4324"/>
                <a:gd name="T72" fmla="*/ 3683 w 4630"/>
                <a:gd name="T73" fmla="*/ 4209 h 4324"/>
                <a:gd name="T74" fmla="*/ 3816 w 4630"/>
                <a:gd name="T75" fmla="*/ 3371 h 4324"/>
                <a:gd name="T76" fmla="*/ 3330 w 4630"/>
                <a:gd name="T77" fmla="*/ 3124 h 4324"/>
                <a:gd name="T78" fmla="*/ 3159 w 4630"/>
                <a:gd name="T79" fmla="*/ 3149 h 4324"/>
                <a:gd name="T80" fmla="*/ 2971 w 4630"/>
                <a:gd name="T81" fmla="*/ 2893 h 4324"/>
                <a:gd name="T82" fmla="*/ 3182 w 4630"/>
                <a:gd name="T83" fmla="*/ 2327 h 4324"/>
                <a:gd name="T84" fmla="*/ 3179 w 4630"/>
                <a:gd name="T85" fmla="*/ 2257 h 4324"/>
                <a:gd name="T86" fmla="*/ 3481 w 4630"/>
                <a:gd name="T87" fmla="*/ 2159 h 4324"/>
                <a:gd name="T88" fmla="*/ 3957 w 4630"/>
                <a:gd name="T89" fmla="*/ 2394 h 4324"/>
                <a:gd name="T90" fmla="*/ 3957 w 4630"/>
                <a:gd name="T91" fmla="*/ 2394 h 4324"/>
                <a:gd name="T92" fmla="*/ 4143 w 4630"/>
                <a:gd name="T93" fmla="*/ 2364 h 4324"/>
                <a:gd name="T94" fmla="*/ 4528 w 4630"/>
                <a:gd name="T95" fmla="*/ 1608 h 4324"/>
                <a:gd name="T96" fmla="*/ 3958 w 4630"/>
                <a:gd name="T97" fmla="*/ 1193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0" h="4324">
                  <a:moveTo>
                    <a:pt x="3958" y="1193"/>
                  </a:moveTo>
                  <a:cubicBezTo>
                    <a:pt x="3895" y="1193"/>
                    <a:pt x="3832" y="1203"/>
                    <a:pt x="3772" y="1223"/>
                  </a:cubicBezTo>
                  <a:cubicBezTo>
                    <a:pt x="3524" y="1304"/>
                    <a:pt x="3364" y="1531"/>
                    <a:pt x="3358" y="1778"/>
                  </a:cubicBezTo>
                  <a:lnTo>
                    <a:pt x="3055" y="1876"/>
                  </a:lnTo>
                  <a:cubicBezTo>
                    <a:pt x="2936" y="1682"/>
                    <a:pt x="2743" y="1538"/>
                    <a:pt x="2515" y="1484"/>
                  </a:cubicBezTo>
                  <a:lnTo>
                    <a:pt x="2515" y="1166"/>
                  </a:lnTo>
                  <a:cubicBezTo>
                    <a:pt x="2748" y="1083"/>
                    <a:pt x="2915" y="861"/>
                    <a:pt x="2915" y="600"/>
                  </a:cubicBezTo>
                  <a:cubicBezTo>
                    <a:pt x="2915" y="270"/>
                    <a:pt x="2646" y="0"/>
                    <a:pt x="2315" y="0"/>
                  </a:cubicBezTo>
                  <a:cubicBezTo>
                    <a:pt x="1984" y="0"/>
                    <a:pt x="1715" y="270"/>
                    <a:pt x="1715" y="600"/>
                  </a:cubicBezTo>
                  <a:cubicBezTo>
                    <a:pt x="1715" y="861"/>
                    <a:pt x="1882" y="1083"/>
                    <a:pt x="2115" y="1166"/>
                  </a:cubicBezTo>
                  <a:lnTo>
                    <a:pt x="2115" y="1484"/>
                  </a:lnTo>
                  <a:cubicBezTo>
                    <a:pt x="1887" y="1538"/>
                    <a:pt x="1694" y="1682"/>
                    <a:pt x="1575" y="1877"/>
                  </a:cubicBezTo>
                  <a:lnTo>
                    <a:pt x="1273" y="1778"/>
                  </a:lnTo>
                  <a:cubicBezTo>
                    <a:pt x="1266" y="1531"/>
                    <a:pt x="1107" y="1304"/>
                    <a:pt x="858" y="1223"/>
                  </a:cubicBezTo>
                  <a:cubicBezTo>
                    <a:pt x="798" y="1203"/>
                    <a:pt x="736" y="1193"/>
                    <a:pt x="673" y="1193"/>
                  </a:cubicBezTo>
                  <a:cubicBezTo>
                    <a:pt x="412" y="1193"/>
                    <a:pt x="183" y="1360"/>
                    <a:pt x="102" y="1608"/>
                  </a:cubicBezTo>
                  <a:cubicBezTo>
                    <a:pt x="0" y="1923"/>
                    <a:pt x="173" y="2262"/>
                    <a:pt x="488" y="2364"/>
                  </a:cubicBezTo>
                  <a:cubicBezTo>
                    <a:pt x="548" y="2384"/>
                    <a:pt x="610" y="2394"/>
                    <a:pt x="673" y="2394"/>
                  </a:cubicBezTo>
                  <a:cubicBezTo>
                    <a:pt x="864" y="2394"/>
                    <a:pt x="1038" y="2304"/>
                    <a:pt x="1149" y="2159"/>
                  </a:cubicBezTo>
                  <a:lnTo>
                    <a:pt x="1452" y="2258"/>
                  </a:lnTo>
                  <a:cubicBezTo>
                    <a:pt x="1450" y="2281"/>
                    <a:pt x="1449" y="2304"/>
                    <a:pt x="1449" y="2327"/>
                  </a:cubicBezTo>
                  <a:cubicBezTo>
                    <a:pt x="1449" y="2542"/>
                    <a:pt x="1528" y="2740"/>
                    <a:pt x="1658" y="2891"/>
                  </a:cubicBezTo>
                  <a:lnTo>
                    <a:pt x="1471" y="3149"/>
                  </a:lnTo>
                  <a:cubicBezTo>
                    <a:pt x="1416" y="3132"/>
                    <a:pt x="1359" y="3124"/>
                    <a:pt x="1301" y="3124"/>
                  </a:cubicBezTo>
                  <a:cubicBezTo>
                    <a:pt x="1109" y="3124"/>
                    <a:pt x="927" y="3216"/>
                    <a:pt x="815" y="3371"/>
                  </a:cubicBezTo>
                  <a:cubicBezTo>
                    <a:pt x="620" y="3639"/>
                    <a:pt x="680" y="4015"/>
                    <a:pt x="948" y="4209"/>
                  </a:cubicBezTo>
                  <a:cubicBezTo>
                    <a:pt x="1051" y="4284"/>
                    <a:pt x="1173" y="4324"/>
                    <a:pt x="1300" y="4324"/>
                  </a:cubicBezTo>
                  <a:cubicBezTo>
                    <a:pt x="1492" y="4324"/>
                    <a:pt x="1673" y="4232"/>
                    <a:pt x="1786" y="4077"/>
                  </a:cubicBezTo>
                  <a:cubicBezTo>
                    <a:pt x="1939" y="3866"/>
                    <a:pt x="1934" y="3588"/>
                    <a:pt x="1795" y="3384"/>
                  </a:cubicBezTo>
                  <a:lnTo>
                    <a:pt x="1981" y="3127"/>
                  </a:lnTo>
                  <a:cubicBezTo>
                    <a:pt x="2084" y="3170"/>
                    <a:pt x="2197" y="3194"/>
                    <a:pt x="2315" y="3194"/>
                  </a:cubicBezTo>
                  <a:cubicBezTo>
                    <a:pt x="2433" y="3194"/>
                    <a:pt x="2545" y="3170"/>
                    <a:pt x="2647" y="3127"/>
                  </a:cubicBezTo>
                  <a:lnTo>
                    <a:pt x="2836" y="3385"/>
                  </a:lnTo>
                  <a:cubicBezTo>
                    <a:pt x="2696" y="3588"/>
                    <a:pt x="2692" y="3866"/>
                    <a:pt x="2845" y="4077"/>
                  </a:cubicBezTo>
                  <a:cubicBezTo>
                    <a:pt x="2957" y="4232"/>
                    <a:pt x="3139" y="4324"/>
                    <a:pt x="3331" y="4324"/>
                  </a:cubicBezTo>
                  <a:lnTo>
                    <a:pt x="3331" y="4324"/>
                  </a:lnTo>
                  <a:cubicBezTo>
                    <a:pt x="3458" y="4324"/>
                    <a:pt x="3580" y="4284"/>
                    <a:pt x="3683" y="4209"/>
                  </a:cubicBezTo>
                  <a:cubicBezTo>
                    <a:pt x="3951" y="4015"/>
                    <a:pt x="4010" y="3639"/>
                    <a:pt x="3816" y="3371"/>
                  </a:cubicBezTo>
                  <a:cubicBezTo>
                    <a:pt x="3703" y="3216"/>
                    <a:pt x="3522" y="3124"/>
                    <a:pt x="3330" y="3124"/>
                  </a:cubicBezTo>
                  <a:cubicBezTo>
                    <a:pt x="3271" y="3124"/>
                    <a:pt x="3214" y="3133"/>
                    <a:pt x="3159" y="3149"/>
                  </a:cubicBezTo>
                  <a:lnTo>
                    <a:pt x="2971" y="2893"/>
                  </a:lnTo>
                  <a:cubicBezTo>
                    <a:pt x="3102" y="2741"/>
                    <a:pt x="3182" y="2543"/>
                    <a:pt x="3182" y="2327"/>
                  </a:cubicBezTo>
                  <a:cubicBezTo>
                    <a:pt x="3182" y="2303"/>
                    <a:pt x="3181" y="2280"/>
                    <a:pt x="3179" y="2257"/>
                  </a:cubicBezTo>
                  <a:lnTo>
                    <a:pt x="3481" y="2159"/>
                  </a:lnTo>
                  <a:cubicBezTo>
                    <a:pt x="3592" y="2304"/>
                    <a:pt x="3766" y="2394"/>
                    <a:pt x="3957" y="2394"/>
                  </a:cubicBezTo>
                  <a:lnTo>
                    <a:pt x="3957" y="2394"/>
                  </a:lnTo>
                  <a:cubicBezTo>
                    <a:pt x="4020" y="2394"/>
                    <a:pt x="4083" y="2384"/>
                    <a:pt x="4143" y="2364"/>
                  </a:cubicBezTo>
                  <a:cubicBezTo>
                    <a:pt x="4458" y="2262"/>
                    <a:pt x="4630" y="1923"/>
                    <a:pt x="4528" y="1608"/>
                  </a:cubicBezTo>
                  <a:cubicBezTo>
                    <a:pt x="4447" y="1360"/>
                    <a:pt x="4218" y="1193"/>
                    <a:pt x="3958" y="1193"/>
                  </a:cubicBezTo>
                  <a:close/>
                </a:path>
              </a:pathLst>
            </a:custGeom>
            <a:solidFill>
              <a:srgbClr val="BC3649"/>
            </a:solidFill>
            <a:ln>
              <a:noFill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ïSḻíďê"/>
            <p:cNvSpPr/>
            <p:nvPr/>
          </p:nvSpPr>
          <p:spPr>
            <a:xfrm>
              <a:off x="8832777" y="3473053"/>
              <a:ext cx="1597608" cy="51318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9020935" y="3544979"/>
              <a:ext cx="1700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三次优化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1" grpId="0"/>
      <p:bldP spid="54" grpId="0"/>
      <p:bldP spid="6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180270" y="5298193"/>
            <a:ext cx="154854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效益越高越优先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46565" y="2939610"/>
            <a:ext cx="286554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重要（战略型独特、战术型独特）</a:t>
            </a:r>
            <a:endParaRPr lang="en-US" altLang="zh-CN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一般（支持型独特、战略型一般）</a:t>
            </a:r>
            <a:endParaRPr lang="en-US" altLang="zh-CN" sz="14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不重要（支持型一般）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72477" y="4237059"/>
            <a:ext cx="1663883" cy="458908"/>
          </a:xfrm>
          <a:prstGeom prst="rect">
            <a:avLst/>
          </a:prstGeom>
          <a:solidFill>
            <a:srgbClr val="C00000"/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重要性</a:t>
            </a:r>
            <a:r>
              <a:rPr lang="en-US" altLang="zh-CN" dirty="0" smtClean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dirty="0" smtClean="0">
                <a:solidFill>
                  <a:schemeClr val="bg1"/>
                </a:solidFill>
                <a:cs typeface="+mn-ea"/>
                <a:sym typeface="+mn-lt"/>
              </a:rPr>
              <a:t>优先级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47212" y="1503162"/>
            <a:ext cx="800219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增殖性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47212" y="2009123"/>
            <a:ext cx="800219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独特性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83951" y="1419788"/>
            <a:ext cx="1620957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增值性越高越关键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715371" y="1974641"/>
            <a:ext cx="323678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独特性越强越关键（企业核心竞争力）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15371" y="2444360"/>
            <a:ext cx="215956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战略型＞战术型＞支持型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747212" y="2500788"/>
            <a:ext cx="595035" cy="338554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类型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47212" y="3027126"/>
            <a:ext cx="900000" cy="33855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经验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672136" y="5318059"/>
            <a:ext cx="1709122" cy="338554"/>
          </a:xfrm>
          <a:prstGeom prst="rect">
            <a:avLst/>
          </a:prstGeom>
          <a:solidFill>
            <a:srgbClr val="BD212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实施复杂性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风险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68888" y="5298193"/>
            <a:ext cx="1441420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风险越低越优先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497605" y="5321276"/>
            <a:ext cx="595035" cy="338554"/>
          </a:xfrm>
          <a:prstGeom prst="rect">
            <a:avLst/>
          </a:prstGeom>
          <a:solidFill>
            <a:srgbClr val="BD2121"/>
          </a:solidFill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效益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7521" y="214159"/>
            <a:ext cx="565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流程分析－风险和控制分析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7383958" y="1509711"/>
            <a:ext cx="4325189" cy="3977188"/>
            <a:chOff x="6742009" y="1507665"/>
            <a:chExt cx="4325189" cy="3977188"/>
          </a:xfrm>
        </p:grpSpPr>
        <p:sp>
          <p:nvSpPr>
            <p:cNvPr id="34" name="išľïḓè"/>
            <p:cNvSpPr/>
            <p:nvPr/>
          </p:nvSpPr>
          <p:spPr bwMode="auto">
            <a:xfrm>
              <a:off x="7005853" y="1507665"/>
              <a:ext cx="4061345" cy="39771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30"/>
            <p:cNvSpPr/>
            <p:nvPr/>
          </p:nvSpPr>
          <p:spPr>
            <a:xfrm>
              <a:off x="6742009" y="3285640"/>
              <a:ext cx="527691" cy="421241"/>
            </a:xfrm>
            <a:custGeom>
              <a:avLst/>
              <a:gdLst>
                <a:gd name="connsiteX0" fmla="*/ 208357 w 539466"/>
                <a:gd name="connsiteY0" fmla="*/ 395115 h 430641"/>
                <a:gd name="connsiteX1" fmla="*/ 203511 w 539466"/>
                <a:gd name="connsiteY1" fmla="*/ 422567 h 430641"/>
                <a:gd name="connsiteX2" fmla="*/ 331109 w 539466"/>
                <a:gd name="connsiteY2" fmla="*/ 422567 h 430641"/>
                <a:gd name="connsiteX3" fmla="*/ 318188 w 539466"/>
                <a:gd name="connsiteY3" fmla="*/ 395115 h 430641"/>
                <a:gd name="connsiteX4" fmla="*/ 30688 w 539466"/>
                <a:gd name="connsiteY4" fmla="*/ 354745 h 430641"/>
                <a:gd name="connsiteX5" fmla="*/ 22612 w 539466"/>
                <a:gd name="connsiteY5" fmla="*/ 385427 h 430641"/>
                <a:gd name="connsiteX6" fmla="*/ 518469 w 539466"/>
                <a:gd name="connsiteY6" fmla="*/ 385427 h 430641"/>
                <a:gd name="connsiteX7" fmla="*/ 508778 w 539466"/>
                <a:gd name="connsiteY7" fmla="*/ 354745 h 430641"/>
                <a:gd name="connsiteX8" fmla="*/ 22612 w 539466"/>
                <a:gd name="connsiteY8" fmla="*/ 340212 h 430641"/>
                <a:gd name="connsiteX9" fmla="*/ 515239 w 539466"/>
                <a:gd name="connsiteY9" fmla="*/ 340212 h 430641"/>
                <a:gd name="connsiteX10" fmla="*/ 528160 w 539466"/>
                <a:gd name="connsiteY10" fmla="*/ 349901 h 430641"/>
                <a:gd name="connsiteX11" fmla="*/ 537851 w 539466"/>
                <a:gd name="connsiteY11" fmla="*/ 388656 h 430641"/>
                <a:gd name="connsiteX12" fmla="*/ 539466 w 539466"/>
                <a:gd name="connsiteY12" fmla="*/ 393501 h 430641"/>
                <a:gd name="connsiteX13" fmla="*/ 539466 w 539466"/>
                <a:gd name="connsiteY13" fmla="*/ 417723 h 430641"/>
                <a:gd name="connsiteX14" fmla="*/ 526545 w 539466"/>
                <a:gd name="connsiteY14" fmla="*/ 430641 h 430641"/>
                <a:gd name="connsiteX15" fmla="*/ 12921 w 539466"/>
                <a:gd name="connsiteY15" fmla="*/ 430641 h 430641"/>
                <a:gd name="connsiteX16" fmla="*/ 0 w 539466"/>
                <a:gd name="connsiteY16" fmla="*/ 417723 h 430641"/>
                <a:gd name="connsiteX17" fmla="*/ 0 w 539466"/>
                <a:gd name="connsiteY17" fmla="*/ 393501 h 430641"/>
                <a:gd name="connsiteX18" fmla="*/ 1615 w 539466"/>
                <a:gd name="connsiteY18" fmla="*/ 388656 h 430641"/>
                <a:gd name="connsiteX19" fmla="*/ 9691 w 539466"/>
                <a:gd name="connsiteY19" fmla="*/ 349901 h 430641"/>
                <a:gd name="connsiteX20" fmla="*/ 22612 w 539466"/>
                <a:gd name="connsiteY20" fmla="*/ 340212 h 430641"/>
                <a:gd name="connsiteX21" fmla="*/ 339174 w 539466"/>
                <a:gd name="connsiteY21" fmla="*/ 171013 h 430641"/>
                <a:gd name="connsiteX22" fmla="*/ 340789 w 539466"/>
                <a:gd name="connsiteY22" fmla="*/ 171013 h 430641"/>
                <a:gd name="connsiteX23" fmla="*/ 416685 w 539466"/>
                <a:gd name="connsiteY23" fmla="*/ 191945 h 430641"/>
                <a:gd name="connsiteX24" fmla="*/ 418299 w 539466"/>
                <a:gd name="connsiteY24" fmla="*/ 191945 h 430641"/>
                <a:gd name="connsiteX25" fmla="*/ 418299 w 539466"/>
                <a:gd name="connsiteY25" fmla="*/ 193556 h 430641"/>
                <a:gd name="connsiteX26" fmla="*/ 418299 w 539466"/>
                <a:gd name="connsiteY26" fmla="*/ 195166 h 430641"/>
                <a:gd name="connsiteX27" fmla="*/ 389233 w 539466"/>
                <a:gd name="connsiteY27" fmla="*/ 204827 h 430641"/>
                <a:gd name="connsiteX28" fmla="*/ 429603 w 539466"/>
                <a:gd name="connsiteY28" fmla="*/ 245081 h 430641"/>
                <a:gd name="connsiteX29" fmla="*/ 429603 w 539466"/>
                <a:gd name="connsiteY29" fmla="*/ 246691 h 430641"/>
                <a:gd name="connsiteX30" fmla="*/ 416685 w 539466"/>
                <a:gd name="connsiteY30" fmla="*/ 261183 h 430641"/>
                <a:gd name="connsiteX31" fmla="*/ 413455 w 539466"/>
                <a:gd name="connsiteY31" fmla="*/ 261183 h 430641"/>
                <a:gd name="connsiteX32" fmla="*/ 373085 w 539466"/>
                <a:gd name="connsiteY32" fmla="*/ 220929 h 430641"/>
                <a:gd name="connsiteX33" fmla="*/ 368240 w 539466"/>
                <a:gd name="connsiteY33" fmla="*/ 254742 h 430641"/>
                <a:gd name="connsiteX34" fmla="*/ 366626 w 539466"/>
                <a:gd name="connsiteY34" fmla="*/ 254742 h 430641"/>
                <a:gd name="connsiteX35" fmla="*/ 365011 w 539466"/>
                <a:gd name="connsiteY35" fmla="*/ 253132 h 430641"/>
                <a:gd name="connsiteX36" fmla="*/ 339174 w 539466"/>
                <a:gd name="connsiteY36" fmla="*/ 172623 h 430641"/>
                <a:gd name="connsiteX37" fmla="*/ 339174 w 539466"/>
                <a:gd name="connsiteY37" fmla="*/ 171013 h 430641"/>
                <a:gd name="connsiteX38" fmla="*/ 50166 w 539466"/>
                <a:gd name="connsiteY38" fmla="*/ 40313 h 430641"/>
                <a:gd name="connsiteX39" fmla="*/ 50166 w 539466"/>
                <a:gd name="connsiteY39" fmla="*/ 293479 h 430641"/>
                <a:gd name="connsiteX40" fmla="*/ 491114 w 539466"/>
                <a:gd name="connsiteY40" fmla="*/ 293479 h 430641"/>
                <a:gd name="connsiteX41" fmla="*/ 491114 w 539466"/>
                <a:gd name="connsiteY41" fmla="*/ 40313 h 430641"/>
                <a:gd name="connsiteX42" fmla="*/ 30783 w 539466"/>
                <a:gd name="connsiteY42" fmla="*/ 0 h 430641"/>
                <a:gd name="connsiteX43" fmla="*/ 510497 w 539466"/>
                <a:gd name="connsiteY43" fmla="*/ 0 h 430641"/>
                <a:gd name="connsiteX44" fmla="*/ 529879 w 539466"/>
                <a:gd name="connsiteY44" fmla="*/ 20963 h 430641"/>
                <a:gd name="connsiteX45" fmla="*/ 529879 w 539466"/>
                <a:gd name="connsiteY45" fmla="*/ 312829 h 430641"/>
                <a:gd name="connsiteX46" fmla="*/ 510497 w 539466"/>
                <a:gd name="connsiteY46" fmla="*/ 332179 h 430641"/>
                <a:gd name="connsiteX47" fmla="*/ 30783 w 539466"/>
                <a:gd name="connsiteY47" fmla="*/ 332179 h 430641"/>
                <a:gd name="connsiteX48" fmla="*/ 11401 w 539466"/>
                <a:gd name="connsiteY48" fmla="*/ 312829 h 430641"/>
                <a:gd name="connsiteX49" fmla="*/ 11401 w 539466"/>
                <a:gd name="connsiteY49" fmla="*/ 20963 h 430641"/>
                <a:gd name="connsiteX50" fmla="*/ 30783 w 539466"/>
                <a:gd name="connsiteY50" fmla="*/ 0 h 43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539466" h="430641">
                  <a:moveTo>
                    <a:pt x="208357" y="395115"/>
                  </a:moveTo>
                  <a:lnTo>
                    <a:pt x="203511" y="422567"/>
                  </a:lnTo>
                  <a:lnTo>
                    <a:pt x="331109" y="422567"/>
                  </a:lnTo>
                  <a:lnTo>
                    <a:pt x="318188" y="395115"/>
                  </a:lnTo>
                  <a:close/>
                  <a:moveTo>
                    <a:pt x="30688" y="354745"/>
                  </a:moveTo>
                  <a:lnTo>
                    <a:pt x="22612" y="385427"/>
                  </a:lnTo>
                  <a:lnTo>
                    <a:pt x="518469" y="385427"/>
                  </a:lnTo>
                  <a:lnTo>
                    <a:pt x="508778" y="354745"/>
                  </a:lnTo>
                  <a:close/>
                  <a:moveTo>
                    <a:pt x="22612" y="340212"/>
                  </a:moveTo>
                  <a:lnTo>
                    <a:pt x="515239" y="340212"/>
                  </a:lnTo>
                  <a:cubicBezTo>
                    <a:pt x="521699" y="340212"/>
                    <a:pt x="526545" y="343442"/>
                    <a:pt x="528160" y="349901"/>
                  </a:cubicBezTo>
                  <a:lnTo>
                    <a:pt x="537851" y="388656"/>
                  </a:lnTo>
                  <a:cubicBezTo>
                    <a:pt x="539466" y="390271"/>
                    <a:pt x="539466" y="391886"/>
                    <a:pt x="539466" y="393501"/>
                  </a:cubicBezTo>
                  <a:lnTo>
                    <a:pt x="539466" y="417723"/>
                  </a:lnTo>
                  <a:cubicBezTo>
                    <a:pt x="539466" y="425797"/>
                    <a:pt x="533005" y="430641"/>
                    <a:pt x="526545" y="430641"/>
                  </a:cubicBezTo>
                  <a:lnTo>
                    <a:pt x="12921" y="430641"/>
                  </a:lnTo>
                  <a:cubicBezTo>
                    <a:pt x="6461" y="430641"/>
                    <a:pt x="0" y="425797"/>
                    <a:pt x="0" y="417723"/>
                  </a:cubicBezTo>
                  <a:lnTo>
                    <a:pt x="0" y="393501"/>
                  </a:lnTo>
                  <a:cubicBezTo>
                    <a:pt x="0" y="391886"/>
                    <a:pt x="0" y="390271"/>
                    <a:pt x="1615" y="388656"/>
                  </a:cubicBezTo>
                  <a:lnTo>
                    <a:pt x="9691" y="349901"/>
                  </a:lnTo>
                  <a:cubicBezTo>
                    <a:pt x="11306" y="343442"/>
                    <a:pt x="17767" y="340212"/>
                    <a:pt x="22612" y="340212"/>
                  </a:cubicBezTo>
                  <a:close/>
                  <a:moveTo>
                    <a:pt x="339174" y="171013"/>
                  </a:moveTo>
                  <a:cubicBezTo>
                    <a:pt x="340789" y="171013"/>
                    <a:pt x="340789" y="171013"/>
                    <a:pt x="340789" y="171013"/>
                  </a:cubicBezTo>
                  <a:lnTo>
                    <a:pt x="416685" y="191945"/>
                  </a:lnTo>
                  <a:cubicBezTo>
                    <a:pt x="416685" y="191945"/>
                    <a:pt x="418299" y="191945"/>
                    <a:pt x="418299" y="191945"/>
                  </a:cubicBezTo>
                  <a:cubicBezTo>
                    <a:pt x="418299" y="191945"/>
                    <a:pt x="418299" y="193556"/>
                    <a:pt x="418299" y="193556"/>
                  </a:cubicBezTo>
                  <a:cubicBezTo>
                    <a:pt x="418299" y="193556"/>
                    <a:pt x="418299" y="193556"/>
                    <a:pt x="418299" y="195166"/>
                  </a:cubicBezTo>
                  <a:lnTo>
                    <a:pt x="389233" y="204827"/>
                  </a:lnTo>
                  <a:lnTo>
                    <a:pt x="429603" y="245081"/>
                  </a:lnTo>
                  <a:cubicBezTo>
                    <a:pt x="429603" y="245081"/>
                    <a:pt x="429603" y="246691"/>
                    <a:pt x="429603" y="246691"/>
                  </a:cubicBezTo>
                  <a:lnTo>
                    <a:pt x="416685" y="261183"/>
                  </a:lnTo>
                  <a:cubicBezTo>
                    <a:pt x="415070" y="261183"/>
                    <a:pt x="413455" y="261183"/>
                    <a:pt x="413455" y="261183"/>
                  </a:cubicBezTo>
                  <a:lnTo>
                    <a:pt x="373085" y="220929"/>
                  </a:lnTo>
                  <a:lnTo>
                    <a:pt x="368240" y="254742"/>
                  </a:lnTo>
                  <a:cubicBezTo>
                    <a:pt x="366626" y="254742"/>
                    <a:pt x="366626" y="254742"/>
                    <a:pt x="366626" y="254742"/>
                  </a:cubicBezTo>
                  <a:cubicBezTo>
                    <a:pt x="365011" y="254742"/>
                    <a:pt x="365011" y="254742"/>
                    <a:pt x="365011" y="253132"/>
                  </a:cubicBezTo>
                  <a:lnTo>
                    <a:pt x="339174" y="172623"/>
                  </a:lnTo>
                  <a:cubicBezTo>
                    <a:pt x="339174" y="172623"/>
                    <a:pt x="339174" y="172623"/>
                    <a:pt x="339174" y="171013"/>
                  </a:cubicBezTo>
                  <a:close/>
                  <a:moveTo>
                    <a:pt x="50166" y="40313"/>
                  </a:moveTo>
                  <a:lnTo>
                    <a:pt x="50166" y="293479"/>
                  </a:lnTo>
                  <a:lnTo>
                    <a:pt x="491114" y="293479"/>
                  </a:lnTo>
                  <a:lnTo>
                    <a:pt x="491114" y="40313"/>
                  </a:lnTo>
                  <a:close/>
                  <a:moveTo>
                    <a:pt x="30783" y="0"/>
                  </a:moveTo>
                  <a:lnTo>
                    <a:pt x="510497" y="0"/>
                  </a:lnTo>
                  <a:cubicBezTo>
                    <a:pt x="521803" y="0"/>
                    <a:pt x="529879" y="9675"/>
                    <a:pt x="529879" y="20963"/>
                  </a:cubicBezTo>
                  <a:lnTo>
                    <a:pt x="529879" y="312829"/>
                  </a:lnTo>
                  <a:cubicBezTo>
                    <a:pt x="529879" y="324116"/>
                    <a:pt x="521803" y="332179"/>
                    <a:pt x="510497" y="332179"/>
                  </a:cubicBezTo>
                  <a:lnTo>
                    <a:pt x="30783" y="332179"/>
                  </a:lnTo>
                  <a:cubicBezTo>
                    <a:pt x="19477" y="332179"/>
                    <a:pt x="11401" y="324116"/>
                    <a:pt x="11401" y="312829"/>
                  </a:cubicBezTo>
                  <a:lnTo>
                    <a:pt x="11401" y="20963"/>
                  </a:lnTo>
                  <a:cubicBezTo>
                    <a:pt x="11401" y="9675"/>
                    <a:pt x="19477" y="0"/>
                    <a:pt x="307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Oval 42"/>
            <p:cNvSpPr/>
            <p:nvPr/>
          </p:nvSpPr>
          <p:spPr>
            <a:xfrm>
              <a:off x="7325733" y="4671437"/>
              <a:ext cx="527691" cy="478651"/>
            </a:xfrm>
            <a:custGeom>
              <a:avLst/>
              <a:gdLst>
                <a:gd name="connsiteX0" fmla="*/ 247154 w 599460"/>
                <a:gd name="connsiteY0" fmla="*/ 445665 h 543751"/>
                <a:gd name="connsiteX1" fmla="*/ 576993 w 599460"/>
                <a:gd name="connsiteY1" fmla="*/ 445665 h 543751"/>
                <a:gd name="connsiteX2" fmla="*/ 599460 w 599460"/>
                <a:gd name="connsiteY2" fmla="*/ 468070 h 543751"/>
                <a:gd name="connsiteX3" fmla="*/ 576993 w 599460"/>
                <a:gd name="connsiteY3" fmla="*/ 490474 h 543751"/>
                <a:gd name="connsiteX4" fmla="*/ 247154 w 599460"/>
                <a:gd name="connsiteY4" fmla="*/ 490474 h 543751"/>
                <a:gd name="connsiteX5" fmla="*/ 224687 w 599460"/>
                <a:gd name="connsiteY5" fmla="*/ 468070 h 543751"/>
                <a:gd name="connsiteX6" fmla="*/ 247154 w 599460"/>
                <a:gd name="connsiteY6" fmla="*/ 445665 h 543751"/>
                <a:gd name="connsiteX7" fmla="*/ 46399 w 599460"/>
                <a:gd name="connsiteY7" fmla="*/ 393087 h 543751"/>
                <a:gd name="connsiteX8" fmla="*/ 97281 w 599460"/>
                <a:gd name="connsiteY8" fmla="*/ 407918 h 543751"/>
                <a:gd name="connsiteX9" fmla="*/ 183092 w 599460"/>
                <a:gd name="connsiteY9" fmla="*/ 432506 h 543751"/>
                <a:gd name="connsiteX10" fmla="*/ 97281 w 599460"/>
                <a:gd name="connsiteY10" fmla="*/ 543751 h 543751"/>
                <a:gd name="connsiteX11" fmla="*/ 11471 w 599460"/>
                <a:gd name="connsiteY11" fmla="*/ 432506 h 543751"/>
                <a:gd name="connsiteX12" fmla="*/ 46399 w 599460"/>
                <a:gd name="connsiteY12" fmla="*/ 393087 h 543751"/>
                <a:gd name="connsiteX13" fmla="*/ 247154 w 599460"/>
                <a:gd name="connsiteY13" fmla="*/ 249423 h 543751"/>
                <a:gd name="connsiteX14" fmla="*/ 576993 w 599460"/>
                <a:gd name="connsiteY14" fmla="*/ 249423 h 543751"/>
                <a:gd name="connsiteX15" fmla="*/ 599460 w 599460"/>
                <a:gd name="connsiteY15" fmla="*/ 271863 h 543751"/>
                <a:gd name="connsiteX16" fmla="*/ 576993 w 599460"/>
                <a:gd name="connsiteY16" fmla="*/ 294303 h 543751"/>
                <a:gd name="connsiteX17" fmla="*/ 247154 w 599460"/>
                <a:gd name="connsiteY17" fmla="*/ 294303 h 543751"/>
                <a:gd name="connsiteX18" fmla="*/ 224687 w 599460"/>
                <a:gd name="connsiteY18" fmla="*/ 271863 h 543751"/>
                <a:gd name="connsiteX19" fmla="*/ 247154 w 599460"/>
                <a:gd name="connsiteY19" fmla="*/ 249423 h 543751"/>
                <a:gd name="connsiteX20" fmla="*/ 198851 w 599460"/>
                <a:gd name="connsiteY20" fmla="*/ 162727 h 543751"/>
                <a:gd name="connsiteX21" fmla="*/ 223504 w 599460"/>
                <a:gd name="connsiteY21" fmla="*/ 170185 h 543751"/>
                <a:gd name="connsiteX22" fmla="*/ 228286 w 599460"/>
                <a:gd name="connsiteY22" fmla="*/ 217202 h 543751"/>
                <a:gd name="connsiteX23" fmla="*/ 123336 w 599460"/>
                <a:gd name="connsiteY23" fmla="*/ 346318 h 543751"/>
                <a:gd name="connsiteX24" fmla="*/ 100386 w 599460"/>
                <a:gd name="connsiteY24" fmla="*/ 358489 h 543751"/>
                <a:gd name="connsiteX25" fmla="*/ 97278 w 599460"/>
                <a:gd name="connsiteY25" fmla="*/ 358728 h 543751"/>
                <a:gd name="connsiteX26" fmla="*/ 75762 w 599460"/>
                <a:gd name="connsiteY26" fmla="*/ 350852 h 543751"/>
                <a:gd name="connsiteX27" fmla="*/ 11931 w 599460"/>
                <a:gd name="connsiteY27" fmla="*/ 297631 h 543751"/>
                <a:gd name="connsiteX28" fmla="*/ 7867 w 599460"/>
                <a:gd name="connsiteY28" fmla="*/ 250375 h 543751"/>
                <a:gd name="connsiteX29" fmla="*/ 55202 w 599460"/>
                <a:gd name="connsiteY29" fmla="*/ 246080 h 543751"/>
                <a:gd name="connsiteX30" fmla="*/ 92736 w 599460"/>
                <a:gd name="connsiteY30" fmla="*/ 277583 h 543751"/>
                <a:gd name="connsiteX31" fmla="*/ 176169 w 599460"/>
                <a:gd name="connsiteY31" fmla="*/ 174958 h 543751"/>
                <a:gd name="connsiteX32" fmla="*/ 198851 w 599460"/>
                <a:gd name="connsiteY32" fmla="*/ 162727 h 543751"/>
                <a:gd name="connsiteX33" fmla="*/ 247154 w 599460"/>
                <a:gd name="connsiteY33" fmla="*/ 53251 h 543751"/>
                <a:gd name="connsiteX34" fmla="*/ 576993 w 599460"/>
                <a:gd name="connsiteY34" fmla="*/ 53251 h 543751"/>
                <a:gd name="connsiteX35" fmla="*/ 599460 w 599460"/>
                <a:gd name="connsiteY35" fmla="*/ 75691 h 543751"/>
                <a:gd name="connsiteX36" fmla="*/ 576993 w 599460"/>
                <a:gd name="connsiteY36" fmla="*/ 98131 h 543751"/>
                <a:gd name="connsiteX37" fmla="*/ 247154 w 599460"/>
                <a:gd name="connsiteY37" fmla="*/ 98131 h 543751"/>
                <a:gd name="connsiteX38" fmla="*/ 224687 w 599460"/>
                <a:gd name="connsiteY38" fmla="*/ 75691 h 543751"/>
                <a:gd name="connsiteX39" fmla="*/ 247154 w 599460"/>
                <a:gd name="connsiteY39" fmla="*/ 53251 h 543751"/>
                <a:gd name="connsiteX40" fmla="*/ 46399 w 599460"/>
                <a:gd name="connsiteY40" fmla="*/ 739 h 543751"/>
                <a:gd name="connsiteX41" fmla="*/ 97281 w 599460"/>
                <a:gd name="connsiteY41" fmla="*/ 15563 h 543751"/>
                <a:gd name="connsiteX42" fmla="*/ 183092 w 599460"/>
                <a:gd name="connsiteY42" fmla="*/ 40141 h 543751"/>
                <a:gd name="connsiteX43" fmla="*/ 97281 w 599460"/>
                <a:gd name="connsiteY43" fmla="*/ 151337 h 543751"/>
                <a:gd name="connsiteX44" fmla="*/ 11471 w 599460"/>
                <a:gd name="connsiteY44" fmla="*/ 40141 h 543751"/>
                <a:gd name="connsiteX45" fmla="*/ 46399 w 599460"/>
                <a:gd name="connsiteY45" fmla="*/ 739 h 54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9460" h="543751">
                  <a:moveTo>
                    <a:pt x="247154" y="445665"/>
                  </a:moveTo>
                  <a:lnTo>
                    <a:pt x="576993" y="445665"/>
                  </a:lnTo>
                  <a:cubicBezTo>
                    <a:pt x="589422" y="445665"/>
                    <a:pt x="599460" y="455676"/>
                    <a:pt x="599460" y="468070"/>
                  </a:cubicBezTo>
                  <a:cubicBezTo>
                    <a:pt x="599460" y="480463"/>
                    <a:pt x="589422" y="490474"/>
                    <a:pt x="576993" y="490474"/>
                  </a:cubicBezTo>
                  <a:lnTo>
                    <a:pt x="247154" y="490474"/>
                  </a:lnTo>
                  <a:cubicBezTo>
                    <a:pt x="234726" y="490474"/>
                    <a:pt x="224687" y="480463"/>
                    <a:pt x="224687" y="468070"/>
                  </a:cubicBezTo>
                  <a:cubicBezTo>
                    <a:pt x="224687" y="455676"/>
                    <a:pt x="234726" y="445665"/>
                    <a:pt x="247154" y="445665"/>
                  </a:cubicBezTo>
                  <a:close/>
                  <a:moveTo>
                    <a:pt x="46399" y="393087"/>
                  </a:moveTo>
                  <a:cubicBezTo>
                    <a:pt x="63937" y="390133"/>
                    <a:pt x="84135" y="396220"/>
                    <a:pt x="97281" y="407918"/>
                  </a:cubicBezTo>
                  <a:cubicBezTo>
                    <a:pt x="123574" y="384523"/>
                    <a:pt x="178073" y="383568"/>
                    <a:pt x="183092" y="432506"/>
                  </a:cubicBezTo>
                  <a:cubicBezTo>
                    <a:pt x="189546" y="495290"/>
                    <a:pt x="97281" y="543751"/>
                    <a:pt x="97281" y="543751"/>
                  </a:cubicBezTo>
                  <a:cubicBezTo>
                    <a:pt x="97281" y="543751"/>
                    <a:pt x="5017" y="495290"/>
                    <a:pt x="11471" y="432506"/>
                  </a:cubicBezTo>
                  <a:cubicBezTo>
                    <a:pt x="13980" y="408037"/>
                    <a:pt x="28860" y="396041"/>
                    <a:pt x="46399" y="393087"/>
                  </a:cubicBezTo>
                  <a:close/>
                  <a:moveTo>
                    <a:pt x="247154" y="249423"/>
                  </a:moveTo>
                  <a:lnTo>
                    <a:pt x="576993" y="249423"/>
                  </a:lnTo>
                  <a:cubicBezTo>
                    <a:pt x="589422" y="249423"/>
                    <a:pt x="599460" y="259449"/>
                    <a:pt x="599460" y="271863"/>
                  </a:cubicBezTo>
                  <a:cubicBezTo>
                    <a:pt x="599460" y="284277"/>
                    <a:pt x="589422" y="294303"/>
                    <a:pt x="576993" y="294303"/>
                  </a:cubicBezTo>
                  <a:lnTo>
                    <a:pt x="247154" y="294303"/>
                  </a:lnTo>
                  <a:cubicBezTo>
                    <a:pt x="234726" y="294303"/>
                    <a:pt x="224687" y="284277"/>
                    <a:pt x="224687" y="271863"/>
                  </a:cubicBezTo>
                  <a:cubicBezTo>
                    <a:pt x="224687" y="259449"/>
                    <a:pt x="234726" y="249423"/>
                    <a:pt x="247154" y="249423"/>
                  </a:cubicBezTo>
                  <a:close/>
                  <a:moveTo>
                    <a:pt x="198851" y="162727"/>
                  </a:moveTo>
                  <a:cubicBezTo>
                    <a:pt x="207427" y="161832"/>
                    <a:pt x="216332" y="164219"/>
                    <a:pt x="223504" y="170185"/>
                  </a:cubicBezTo>
                  <a:cubicBezTo>
                    <a:pt x="237848" y="181641"/>
                    <a:pt x="240000" y="202882"/>
                    <a:pt x="228286" y="217202"/>
                  </a:cubicBezTo>
                  <a:lnTo>
                    <a:pt x="123336" y="346318"/>
                  </a:lnTo>
                  <a:cubicBezTo>
                    <a:pt x="117837" y="353239"/>
                    <a:pt x="109470" y="357773"/>
                    <a:pt x="100386" y="358489"/>
                  </a:cubicBezTo>
                  <a:cubicBezTo>
                    <a:pt x="99429" y="358728"/>
                    <a:pt x="98473" y="358728"/>
                    <a:pt x="97278" y="358728"/>
                  </a:cubicBezTo>
                  <a:cubicBezTo>
                    <a:pt x="89389" y="358728"/>
                    <a:pt x="81738" y="356103"/>
                    <a:pt x="75762" y="350852"/>
                  </a:cubicBezTo>
                  <a:lnTo>
                    <a:pt x="11931" y="297631"/>
                  </a:lnTo>
                  <a:cubicBezTo>
                    <a:pt x="-2174" y="285697"/>
                    <a:pt x="-4086" y="264457"/>
                    <a:pt x="7867" y="250375"/>
                  </a:cubicBezTo>
                  <a:cubicBezTo>
                    <a:pt x="19820" y="236056"/>
                    <a:pt x="40858" y="234146"/>
                    <a:pt x="55202" y="246080"/>
                  </a:cubicBezTo>
                  <a:lnTo>
                    <a:pt x="92736" y="277583"/>
                  </a:lnTo>
                  <a:lnTo>
                    <a:pt x="176169" y="174958"/>
                  </a:lnTo>
                  <a:cubicBezTo>
                    <a:pt x="182027" y="167798"/>
                    <a:pt x="190274" y="163622"/>
                    <a:pt x="198851" y="162727"/>
                  </a:cubicBezTo>
                  <a:close/>
                  <a:moveTo>
                    <a:pt x="247154" y="53251"/>
                  </a:moveTo>
                  <a:lnTo>
                    <a:pt x="576993" y="53251"/>
                  </a:lnTo>
                  <a:cubicBezTo>
                    <a:pt x="589422" y="53251"/>
                    <a:pt x="599460" y="63277"/>
                    <a:pt x="599460" y="75691"/>
                  </a:cubicBezTo>
                  <a:cubicBezTo>
                    <a:pt x="599460" y="88105"/>
                    <a:pt x="589422" y="98131"/>
                    <a:pt x="576993" y="98131"/>
                  </a:cubicBezTo>
                  <a:lnTo>
                    <a:pt x="247154" y="98131"/>
                  </a:lnTo>
                  <a:cubicBezTo>
                    <a:pt x="234726" y="98131"/>
                    <a:pt x="224687" y="88105"/>
                    <a:pt x="224687" y="75691"/>
                  </a:cubicBezTo>
                  <a:cubicBezTo>
                    <a:pt x="224687" y="63277"/>
                    <a:pt x="234726" y="53251"/>
                    <a:pt x="247154" y="53251"/>
                  </a:cubicBezTo>
                  <a:close/>
                  <a:moveTo>
                    <a:pt x="46399" y="739"/>
                  </a:moveTo>
                  <a:cubicBezTo>
                    <a:pt x="63937" y="-2214"/>
                    <a:pt x="84135" y="3871"/>
                    <a:pt x="97281" y="15563"/>
                  </a:cubicBezTo>
                  <a:cubicBezTo>
                    <a:pt x="123574" y="-7822"/>
                    <a:pt x="178073" y="-8776"/>
                    <a:pt x="183092" y="40141"/>
                  </a:cubicBezTo>
                  <a:cubicBezTo>
                    <a:pt x="189546" y="102897"/>
                    <a:pt x="97281" y="151337"/>
                    <a:pt x="97281" y="151337"/>
                  </a:cubicBezTo>
                  <a:cubicBezTo>
                    <a:pt x="97281" y="151337"/>
                    <a:pt x="5017" y="102897"/>
                    <a:pt x="11471" y="40141"/>
                  </a:cubicBezTo>
                  <a:cubicBezTo>
                    <a:pt x="13980" y="15682"/>
                    <a:pt x="28860" y="3692"/>
                    <a:pt x="46399" y="7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išľïḓè"/>
            <p:cNvSpPr/>
            <p:nvPr/>
          </p:nvSpPr>
          <p:spPr bwMode="auto">
            <a:xfrm>
              <a:off x="7699117" y="2186563"/>
              <a:ext cx="2674818" cy="2619394"/>
            </a:xfrm>
            <a:prstGeom prst="ellipse">
              <a:avLst/>
            </a:prstGeom>
            <a:blipFill>
              <a:blip r:embed="rId1"/>
              <a:stretch>
                <a:fillRect l="-9976" r="-36802"/>
              </a:stretch>
            </a:blipFill>
            <a:ln w="12700" cap="rnd">
              <a:noFill/>
              <a:prstDash val="sysDash"/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3723" y="6191390"/>
            <a:ext cx="12192000" cy="276999"/>
            <a:chOff x="-13723" y="6191390"/>
            <a:chExt cx="12192000" cy="276999"/>
          </a:xfrm>
        </p:grpSpPr>
        <p:sp>
          <p:nvSpPr>
            <p:cNvPr id="5" name="矩形 4"/>
            <p:cNvSpPr/>
            <p:nvPr/>
          </p:nvSpPr>
          <p:spPr>
            <a:xfrm>
              <a:off x="-13723" y="6215449"/>
              <a:ext cx="3936983" cy="2529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923260" y="6191390"/>
              <a:ext cx="431803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30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总结计划丨工作汇报丨工作总结丨述职报告</a:t>
              </a:r>
              <a:endPara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241294" y="6215449"/>
              <a:ext cx="3936983" cy="25294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-13723" y="373098"/>
            <a:ext cx="665020" cy="6366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223508" y="373097"/>
            <a:ext cx="1795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dist" defTabSz="914400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此处替换公司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LOGO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032796" y="1675998"/>
            <a:ext cx="5929489" cy="710206"/>
            <a:chOff x="4121171" y="380065"/>
            <a:chExt cx="5929489" cy="710563"/>
          </a:xfrm>
        </p:grpSpPr>
        <p:sp>
          <p:nvSpPr>
            <p:cNvPr id="42" name="文本框 41"/>
            <p:cNvSpPr txBox="1"/>
            <p:nvPr/>
          </p:nvSpPr>
          <p:spPr>
            <a:xfrm>
              <a:off x="4121171" y="382386"/>
              <a:ext cx="1036239" cy="7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rgbClr val="BD2121"/>
                  </a:solidFill>
                  <a:cs typeface="+mn-ea"/>
                  <a:sym typeface="+mn-lt"/>
                </a:rPr>
                <a:t>01</a:t>
              </a:r>
              <a:endParaRPr lang="en-US" altLang="zh-CN" sz="4000" dirty="0" smtClean="0">
                <a:solidFill>
                  <a:srgbClr val="BD2121"/>
                </a:solidFill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157410" y="380065"/>
              <a:ext cx="4893250" cy="623279"/>
              <a:chOff x="5157410" y="380065"/>
              <a:chExt cx="4893250" cy="623279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5157410" y="380065"/>
                <a:ext cx="3087031" cy="46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流程基本知识</a:t>
                </a:r>
                <a:endParaRPr lang="zh-CN" altLang="en-US" sz="2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5184020" y="787792"/>
                <a:ext cx="4866640" cy="21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spc="3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ADD YOUR TITLE HERE.ADD YOUR TITLE.</a:t>
                </a:r>
                <a:endParaRPr lang="zh-CN" altLang="en-US" sz="8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1" name="文本框 60"/>
          <p:cNvSpPr txBox="1"/>
          <p:nvPr/>
        </p:nvSpPr>
        <p:spPr>
          <a:xfrm>
            <a:off x="697597" y="281976"/>
            <a:ext cx="3499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目录</a:t>
            </a:r>
            <a:r>
              <a:rPr lang="en-US" altLang="zh-CN" sz="4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/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contnet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239840" y="4092073"/>
            <a:ext cx="307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pc="600" dirty="0" smtClean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pc="6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1032796" y="3662619"/>
            <a:ext cx="5929489" cy="710206"/>
            <a:chOff x="4121171" y="380065"/>
            <a:chExt cx="5929489" cy="710563"/>
          </a:xfrm>
        </p:grpSpPr>
        <p:sp>
          <p:nvSpPr>
            <p:cNvPr id="64" name="文本框 63"/>
            <p:cNvSpPr txBox="1"/>
            <p:nvPr/>
          </p:nvSpPr>
          <p:spPr>
            <a:xfrm>
              <a:off x="4121171" y="382386"/>
              <a:ext cx="1036239" cy="7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rgbClr val="BD2121"/>
                  </a:solidFill>
                  <a:cs typeface="+mn-ea"/>
                  <a:sym typeface="+mn-lt"/>
                </a:rPr>
                <a:t>03</a:t>
              </a:r>
              <a:endParaRPr lang="en-US" altLang="zh-CN" sz="4000" dirty="0" smtClean="0">
                <a:solidFill>
                  <a:srgbClr val="BD2121"/>
                </a:solidFill>
                <a:cs typeface="+mn-ea"/>
                <a:sym typeface="+mn-lt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5157410" y="380065"/>
              <a:ext cx="4893250" cy="623279"/>
              <a:chOff x="5157410" y="380065"/>
              <a:chExt cx="4893250" cy="623279"/>
            </a:xfrm>
          </p:grpSpPr>
          <p:sp>
            <p:nvSpPr>
              <p:cNvPr id="66" name="文本框 65"/>
              <p:cNvSpPr txBox="1"/>
              <p:nvPr/>
            </p:nvSpPr>
            <p:spPr>
              <a:xfrm>
                <a:off x="5157410" y="380065"/>
                <a:ext cx="3087031" cy="46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流程图绘制</a:t>
                </a:r>
                <a:endParaRPr lang="zh-CN" altLang="en-US" sz="2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>
                <a:off x="5184020" y="787792"/>
                <a:ext cx="4866640" cy="21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spc="3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ADD YOUR TITLE HERE.ADD YOUR TITLE.</a:t>
                </a:r>
                <a:endParaRPr lang="zh-CN" altLang="en-US" sz="8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1032796" y="2657669"/>
            <a:ext cx="5929489" cy="710206"/>
            <a:chOff x="4121171" y="380065"/>
            <a:chExt cx="5929489" cy="710563"/>
          </a:xfrm>
        </p:grpSpPr>
        <p:sp>
          <p:nvSpPr>
            <p:cNvPr id="69" name="文本框 68"/>
            <p:cNvSpPr txBox="1"/>
            <p:nvPr/>
          </p:nvSpPr>
          <p:spPr>
            <a:xfrm>
              <a:off x="4121171" y="382386"/>
              <a:ext cx="1036239" cy="7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rgbClr val="BD2121"/>
                  </a:solidFill>
                  <a:cs typeface="+mn-ea"/>
                  <a:sym typeface="+mn-lt"/>
                </a:rPr>
                <a:t>02</a:t>
              </a:r>
              <a:endParaRPr lang="en-US" altLang="zh-CN" sz="4000" dirty="0" smtClean="0">
                <a:solidFill>
                  <a:srgbClr val="BD2121"/>
                </a:solidFill>
                <a:cs typeface="+mn-ea"/>
                <a:sym typeface="+mn-lt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5157410" y="380065"/>
              <a:ext cx="4893250" cy="623279"/>
              <a:chOff x="5157410" y="380065"/>
              <a:chExt cx="4893250" cy="623279"/>
            </a:xfrm>
          </p:grpSpPr>
          <p:sp>
            <p:nvSpPr>
              <p:cNvPr id="71" name="文本框 70"/>
              <p:cNvSpPr txBox="1"/>
              <p:nvPr/>
            </p:nvSpPr>
            <p:spPr>
              <a:xfrm>
                <a:off x="5157410" y="380065"/>
                <a:ext cx="3465007" cy="46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资料收集和流程分析</a:t>
                </a:r>
                <a:endParaRPr lang="zh-CN" altLang="en-US" sz="2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文本框 71"/>
              <p:cNvSpPr txBox="1"/>
              <p:nvPr/>
            </p:nvSpPr>
            <p:spPr>
              <a:xfrm>
                <a:off x="5184020" y="787792"/>
                <a:ext cx="4866640" cy="21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spc="3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ADD YOUR TITLE HERE.ADD YOUR TITLE.</a:t>
                </a:r>
                <a:endParaRPr lang="zh-CN" altLang="en-US" sz="8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3" name="组合 72"/>
          <p:cNvGrpSpPr/>
          <p:nvPr/>
        </p:nvGrpSpPr>
        <p:grpSpPr>
          <a:xfrm>
            <a:off x="1032796" y="4692882"/>
            <a:ext cx="5929489" cy="710206"/>
            <a:chOff x="4121171" y="380065"/>
            <a:chExt cx="5929489" cy="710563"/>
          </a:xfrm>
        </p:grpSpPr>
        <p:sp>
          <p:nvSpPr>
            <p:cNvPr id="74" name="文本框 73"/>
            <p:cNvSpPr txBox="1"/>
            <p:nvPr/>
          </p:nvSpPr>
          <p:spPr>
            <a:xfrm>
              <a:off x="4121171" y="382386"/>
              <a:ext cx="1036239" cy="7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rgbClr val="BD2121"/>
                  </a:solidFill>
                  <a:cs typeface="+mn-ea"/>
                  <a:sym typeface="+mn-lt"/>
                </a:rPr>
                <a:t>04</a:t>
              </a:r>
              <a:endParaRPr lang="en-US" altLang="zh-CN" sz="4000" dirty="0" smtClean="0">
                <a:solidFill>
                  <a:srgbClr val="BD2121"/>
                </a:solidFill>
                <a:cs typeface="+mn-ea"/>
                <a:sym typeface="+mn-lt"/>
              </a:endParaRPr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5157410" y="380065"/>
              <a:ext cx="4893250" cy="623279"/>
              <a:chOff x="5157410" y="380065"/>
              <a:chExt cx="4893250" cy="623279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5157410" y="380065"/>
                <a:ext cx="3087031" cy="46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400" spc="3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流程改善和再造</a:t>
                </a:r>
                <a:endParaRPr lang="zh-CN" altLang="en-US" sz="24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5184020" y="787792"/>
                <a:ext cx="4866640" cy="21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00" spc="3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ADD YOUR TITLE HERE.ADD YOUR TITLE.</a:t>
                </a:r>
                <a:endParaRPr lang="zh-CN" altLang="en-US" sz="800" spc="3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8" r="20747"/>
          <a:stretch>
            <a:fillRect/>
          </a:stretch>
        </p:blipFill>
        <p:spPr>
          <a:xfrm>
            <a:off x="6962285" y="1682124"/>
            <a:ext cx="4115183" cy="3612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9" grpId="0"/>
      <p:bldP spid="6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10108" y="1727200"/>
            <a:ext cx="9453701" cy="3917498"/>
            <a:chOff x="2115999" y="2347460"/>
            <a:chExt cx="8222061" cy="3106738"/>
          </a:xfrm>
        </p:grpSpPr>
        <p:sp>
          <p:nvSpPr>
            <p:cNvPr id="138" name="Freeform 14"/>
            <p:cNvSpPr/>
            <p:nvPr/>
          </p:nvSpPr>
          <p:spPr bwMode="auto">
            <a:xfrm>
              <a:off x="7352765" y="2480809"/>
              <a:ext cx="892175" cy="2878138"/>
            </a:xfrm>
            <a:custGeom>
              <a:avLst/>
              <a:gdLst>
                <a:gd name="T0" fmla="*/ 25 w 405"/>
                <a:gd name="T1" fmla="*/ 1290 h 1305"/>
                <a:gd name="T2" fmla="*/ 53 w 405"/>
                <a:gd name="T3" fmla="*/ 1272 h 1305"/>
                <a:gd name="T4" fmla="*/ 137 w 405"/>
                <a:gd name="T5" fmla="*/ 1200 h 1305"/>
                <a:gd name="T6" fmla="*/ 154 w 405"/>
                <a:gd name="T7" fmla="*/ 1182 h 1305"/>
                <a:gd name="T8" fmla="*/ 171 w 405"/>
                <a:gd name="T9" fmla="*/ 1163 h 1305"/>
                <a:gd name="T10" fmla="*/ 221 w 405"/>
                <a:gd name="T11" fmla="*/ 1095 h 1305"/>
                <a:gd name="T12" fmla="*/ 263 w 405"/>
                <a:gd name="T13" fmla="*/ 1022 h 1305"/>
                <a:gd name="T14" fmla="*/ 279 w 405"/>
                <a:gd name="T15" fmla="*/ 986 h 1305"/>
                <a:gd name="T16" fmla="*/ 292 w 405"/>
                <a:gd name="T17" fmla="*/ 956 h 1305"/>
                <a:gd name="T18" fmla="*/ 303 w 405"/>
                <a:gd name="T19" fmla="*/ 925 h 1305"/>
                <a:gd name="T20" fmla="*/ 316 w 405"/>
                <a:gd name="T21" fmla="*/ 885 h 1305"/>
                <a:gd name="T22" fmla="*/ 326 w 405"/>
                <a:gd name="T23" fmla="*/ 843 h 1305"/>
                <a:gd name="T24" fmla="*/ 333 w 405"/>
                <a:gd name="T25" fmla="*/ 809 h 1305"/>
                <a:gd name="T26" fmla="*/ 339 w 405"/>
                <a:gd name="T27" fmla="*/ 775 h 1305"/>
                <a:gd name="T28" fmla="*/ 344 w 405"/>
                <a:gd name="T29" fmla="*/ 731 h 1305"/>
                <a:gd name="T30" fmla="*/ 346 w 405"/>
                <a:gd name="T31" fmla="*/ 687 h 1305"/>
                <a:gd name="T32" fmla="*/ 347 w 405"/>
                <a:gd name="T33" fmla="*/ 653 h 1305"/>
                <a:gd name="T34" fmla="*/ 346 w 405"/>
                <a:gd name="T35" fmla="*/ 617 h 1305"/>
                <a:gd name="T36" fmla="*/ 344 w 405"/>
                <a:gd name="T37" fmla="*/ 573 h 1305"/>
                <a:gd name="T38" fmla="*/ 339 w 405"/>
                <a:gd name="T39" fmla="*/ 529 h 1305"/>
                <a:gd name="T40" fmla="*/ 333 w 405"/>
                <a:gd name="T41" fmla="*/ 495 h 1305"/>
                <a:gd name="T42" fmla="*/ 326 w 405"/>
                <a:gd name="T43" fmla="*/ 461 h 1305"/>
                <a:gd name="T44" fmla="*/ 316 w 405"/>
                <a:gd name="T45" fmla="*/ 420 h 1305"/>
                <a:gd name="T46" fmla="*/ 303 w 405"/>
                <a:gd name="T47" fmla="*/ 380 h 1305"/>
                <a:gd name="T48" fmla="*/ 292 w 405"/>
                <a:gd name="T49" fmla="*/ 348 h 1305"/>
                <a:gd name="T50" fmla="*/ 279 w 405"/>
                <a:gd name="T51" fmla="*/ 318 h 1305"/>
                <a:gd name="T52" fmla="*/ 263 w 405"/>
                <a:gd name="T53" fmla="*/ 282 h 1305"/>
                <a:gd name="T54" fmla="*/ 221 w 405"/>
                <a:gd name="T55" fmla="*/ 209 h 1305"/>
                <a:gd name="T56" fmla="*/ 171 w 405"/>
                <a:gd name="T57" fmla="*/ 142 h 1305"/>
                <a:gd name="T58" fmla="*/ 146 w 405"/>
                <a:gd name="T59" fmla="*/ 113 h 1305"/>
                <a:gd name="T60" fmla="*/ 120 w 405"/>
                <a:gd name="T61" fmla="*/ 88 h 1305"/>
                <a:gd name="T62" fmla="*/ 46 w 405"/>
                <a:gd name="T63" fmla="*/ 28 h 1305"/>
                <a:gd name="T64" fmla="*/ 16 w 405"/>
                <a:gd name="T65" fmla="*/ 9 h 1305"/>
                <a:gd name="T66" fmla="*/ 17 w 405"/>
                <a:gd name="T67" fmla="*/ 6 h 1305"/>
                <a:gd name="T68" fmla="*/ 51 w 405"/>
                <a:gd name="T69" fmla="*/ 21 h 1305"/>
                <a:gd name="T70" fmla="*/ 82 w 405"/>
                <a:gd name="T71" fmla="*/ 37 h 1305"/>
                <a:gd name="T72" fmla="*/ 107 w 405"/>
                <a:gd name="T73" fmla="*/ 53 h 1305"/>
                <a:gd name="T74" fmla="*/ 214 w 405"/>
                <a:gd name="T75" fmla="*/ 144 h 1305"/>
                <a:gd name="T76" fmla="*/ 234 w 405"/>
                <a:gd name="T77" fmla="*/ 166 h 1305"/>
                <a:gd name="T78" fmla="*/ 290 w 405"/>
                <a:gd name="T79" fmla="*/ 242 h 1305"/>
                <a:gd name="T80" fmla="*/ 307 w 405"/>
                <a:gd name="T81" fmla="*/ 271 h 1305"/>
                <a:gd name="T82" fmla="*/ 327 w 405"/>
                <a:gd name="T83" fmla="*/ 309 h 1305"/>
                <a:gd name="T84" fmla="*/ 345 w 405"/>
                <a:gd name="T85" fmla="*/ 348 h 1305"/>
                <a:gd name="T86" fmla="*/ 358 w 405"/>
                <a:gd name="T87" fmla="*/ 381 h 1305"/>
                <a:gd name="T88" fmla="*/ 369 w 405"/>
                <a:gd name="T89" fmla="*/ 415 h 1305"/>
                <a:gd name="T90" fmla="*/ 393 w 405"/>
                <a:gd name="T91" fmla="*/ 513 h 1305"/>
                <a:gd name="T92" fmla="*/ 401 w 405"/>
                <a:gd name="T93" fmla="*/ 578 h 1305"/>
                <a:gd name="T94" fmla="*/ 404 w 405"/>
                <a:gd name="T95" fmla="*/ 625 h 1305"/>
                <a:gd name="T96" fmla="*/ 404 w 405"/>
                <a:gd name="T97" fmla="*/ 671 h 1305"/>
                <a:gd name="T98" fmla="*/ 403 w 405"/>
                <a:gd name="T99" fmla="*/ 708 h 1305"/>
                <a:gd name="T100" fmla="*/ 394 w 405"/>
                <a:gd name="T101" fmla="*/ 782 h 1305"/>
                <a:gd name="T102" fmla="*/ 374 w 405"/>
                <a:gd name="T103" fmla="*/ 872 h 1305"/>
                <a:gd name="T104" fmla="*/ 363 w 405"/>
                <a:gd name="T105" fmla="*/ 906 h 1305"/>
                <a:gd name="T106" fmla="*/ 348 w 405"/>
                <a:gd name="T107" fmla="*/ 948 h 1305"/>
                <a:gd name="T108" fmla="*/ 330 w 405"/>
                <a:gd name="T109" fmla="*/ 988 h 1305"/>
                <a:gd name="T110" fmla="*/ 315 w 405"/>
                <a:gd name="T111" fmla="*/ 1019 h 1305"/>
                <a:gd name="T112" fmla="*/ 298 w 405"/>
                <a:gd name="T113" fmla="*/ 1048 h 1305"/>
                <a:gd name="T114" fmla="*/ 135 w 405"/>
                <a:gd name="T115" fmla="*/ 1231 h 1305"/>
                <a:gd name="T116" fmla="*/ 103 w 405"/>
                <a:gd name="T117" fmla="*/ 1254 h 1305"/>
                <a:gd name="T118" fmla="*/ 66 w 405"/>
                <a:gd name="T119" fmla="*/ 1276 h 1305"/>
                <a:gd name="T120" fmla="*/ 38 w 405"/>
                <a:gd name="T121" fmla="*/ 1289 h 1305"/>
                <a:gd name="T122" fmla="*/ 0 w 405"/>
                <a:gd name="T123" fmla="*/ 1305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1305">
                  <a:moveTo>
                    <a:pt x="0" y="1305"/>
                  </a:moveTo>
                  <a:cubicBezTo>
                    <a:pt x="0" y="1305"/>
                    <a:pt x="5" y="1302"/>
                    <a:pt x="16" y="1295"/>
                  </a:cubicBezTo>
                  <a:cubicBezTo>
                    <a:pt x="19" y="1294"/>
                    <a:pt x="21" y="1292"/>
                    <a:pt x="25" y="1290"/>
                  </a:cubicBezTo>
                  <a:cubicBezTo>
                    <a:pt x="28" y="1288"/>
                    <a:pt x="31" y="1286"/>
                    <a:pt x="35" y="1284"/>
                  </a:cubicBezTo>
                  <a:cubicBezTo>
                    <a:pt x="38" y="1282"/>
                    <a:pt x="42" y="1279"/>
                    <a:pt x="46" y="1276"/>
                  </a:cubicBezTo>
                  <a:cubicBezTo>
                    <a:pt x="48" y="1275"/>
                    <a:pt x="50" y="1273"/>
                    <a:pt x="53" y="1272"/>
                  </a:cubicBezTo>
                  <a:cubicBezTo>
                    <a:pt x="55" y="1270"/>
                    <a:pt x="57" y="1269"/>
                    <a:pt x="59" y="1267"/>
                  </a:cubicBezTo>
                  <a:cubicBezTo>
                    <a:pt x="77" y="1254"/>
                    <a:pt x="98" y="1237"/>
                    <a:pt x="120" y="1216"/>
                  </a:cubicBezTo>
                  <a:cubicBezTo>
                    <a:pt x="126" y="1211"/>
                    <a:pt x="131" y="1206"/>
                    <a:pt x="137" y="1200"/>
                  </a:cubicBezTo>
                  <a:cubicBezTo>
                    <a:pt x="139" y="1199"/>
                    <a:pt x="140" y="1197"/>
                    <a:pt x="141" y="1196"/>
                  </a:cubicBezTo>
                  <a:cubicBezTo>
                    <a:pt x="143" y="1194"/>
                    <a:pt x="144" y="1193"/>
                    <a:pt x="146" y="1191"/>
                  </a:cubicBezTo>
                  <a:cubicBezTo>
                    <a:pt x="148" y="1188"/>
                    <a:pt x="151" y="1185"/>
                    <a:pt x="154" y="1182"/>
                  </a:cubicBezTo>
                  <a:cubicBezTo>
                    <a:pt x="156" y="1180"/>
                    <a:pt x="157" y="1179"/>
                    <a:pt x="158" y="1177"/>
                  </a:cubicBezTo>
                  <a:cubicBezTo>
                    <a:pt x="160" y="1176"/>
                    <a:pt x="161" y="1174"/>
                    <a:pt x="163" y="1172"/>
                  </a:cubicBezTo>
                  <a:cubicBezTo>
                    <a:pt x="165" y="1169"/>
                    <a:pt x="168" y="1166"/>
                    <a:pt x="171" y="1163"/>
                  </a:cubicBezTo>
                  <a:cubicBezTo>
                    <a:pt x="174" y="1159"/>
                    <a:pt x="177" y="1156"/>
                    <a:pt x="180" y="1152"/>
                  </a:cubicBezTo>
                  <a:cubicBezTo>
                    <a:pt x="182" y="1149"/>
                    <a:pt x="185" y="1145"/>
                    <a:pt x="188" y="1142"/>
                  </a:cubicBezTo>
                  <a:cubicBezTo>
                    <a:pt x="199" y="1127"/>
                    <a:pt x="210" y="1112"/>
                    <a:pt x="221" y="1095"/>
                  </a:cubicBezTo>
                  <a:cubicBezTo>
                    <a:pt x="232" y="1079"/>
                    <a:pt x="242" y="1061"/>
                    <a:pt x="252" y="1043"/>
                  </a:cubicBezTo>
                  <a:cubicBezTo>
                    <a:pt x="254" y="1039"/>
                    <a:pt x="257" y="1034"/>
                    <a:pt x="259" y="1029"/>
                  </a:cubicBezTo>
                  <a:cubicBezTo>
                    <a:pt x="260" y="1027"/>
                    <a:pt x="261" y="1025"/>
                    <a:pt x="263" y="1022"/>
                  </a:cubicBezTo>
                  <a:cubicBezTo>
                    <a:pt x="264" y="1020"/>
                    <a:pt x="265" y="1018"/>
                    <a:pt x="266" y="1015"/>
                  </a:cubicBezTo>
                  <a:cubicBezTo>
                    <a:pt x="268" y="1011"/>
                    <a:pt x="271" y="1006"/>
                    <a:pt x="273" y="1001"/>
                  </a:cubicBezTo>
                  <a:cubicBezTo>
                    <a:pt x="275" y="996"/>
                    <a:pt x="277" y="991"/>
                    <a:pt x="279" y="986"/>
                  </a:cubicBezTo>
                  <a:cubicBezTo>
                    <a:pt x="280" y="984"/>
                    <a:pt x="282" y="981"/>
                    <a:pt x="283" y="979"/>
                  </a:cubicBezTo>
                  <a:cubicBezTo>
                    <a:pt x="284" y="976"/>
                    <a:pt x="285" y="974"/>
                    <a:pt x="286" y="971"/>
                  </a:cubicBezTo>
                  <a:cubicBezTo>
                    <a:pt x="288" y="966"/>
                    <a:pt x="290" y="961"/>
                    <a:pt x="292" y="956"/>
                  </a:cubicBezTo>
                  <a:cubicBezTo>
                    <a:pt x="294" y="951"/>
                    <a:pt x="296" y="946"/>
                    <a:pt x="298" y="941"/>
                  </a:cubicBezTo>
                  <a:cubicBezTo>
                    <a:pt x="298" y="938"/>
                    <a:pt x="299" y="935"/>
                    <a:pt x="300" y="933"/>
                  </a:cubicBezTo>
                  <a:cubicBezTo>
                    <a:pt x="301" y="930"/>
                    <a:pt x="302" y="927"/>
                    <a:pt x="303" y="925"/>
                  </a:cubicBezTo>
                  <a:cubicBezTo>
                    <a:pt x="305" y="920"/>
                    <a:pt x="307" y="914"/>
                    <a:pt x="308" y="909"/>
                  </a:cubicBezTo>
                  <a:cubicBezTo>
                    <a:pt x="310" y="904"/>
                    <a:pt x="312" y="898"/>
                    <a:pt x="313" y="893"/>
                  </a:cubicBezTo>
                  <a:cubicBezTo>
                    <a:pt x="314" y="890"/>
                    <a:pt x="315" y="887"/>
                    <a:pt x="316" y="885"/>
                  </a:cubicBezTo>
                  <a:cubicBezTo>
                    <a:pt x="316" y="882"/>
                    <a:pt x="317" y="879"/>
                    <a:pt x="318" y="876"/>
                  </a:cubicBezTo>
                  <a:cubicBezTo>
                    <a:pt x="319" y="871"/>
                    <a:pt x="321" y="865"/>
                    <a:pt x="322" y="860"/>
                  </a:cubicBezTo>
                  <a:cubicBezTo>
                    <a:pt x="323" y="854"/>
                    <a:pt x="325" y="849"/>
                    <a:pt x="326" y="843"/>
                  </a:cubicBezTo>
                  <a:cubicBezTo>
                    <a:pt x="327" y="840"/>
                    <a:pt x="327" y="838"/>
                    <a:pt x="328" y="835"/>
                  </a:cubicBezTo>
                  <a:cubicBezTo>
                    <a:pt x="328" y="832"/>
                    <a:pt x="329" y="829"/>
                    <a:pt x="330" y="826"/>
                  </a:cubicBezTo>
                  <a:cubicBezTo>
                    <a:pt x="331" y="821"/>
                    <a:pt x="332" y="815"/>
                    <a:pt x="333" y="809"/>
                  </a:cubicBezTo>
                  <a:cubicBezTo>
                    <a:pt x="334" y="804"/>
                    <a:pt x="335" y="798"/>
                    <a:pt x="336" y="792"/>
                  </a:cubicBezTo>
                  <a:cubicBezTo>
                    <a:pt x="336" y="789"/>
                    <a:pt x="337" y="787"/>
                    <a:pt x="337" y="784"/>
                  </a:cubicBezTo>
                  <a:cubicBezTo>
                    <a:pt x="339" y="775"/>
                    <a:pt x="339" y="775"/>
                    <a:pt x="339" y="775"/>
                  </a:cubicBezTo>
                  <a:cubicBezTo>
                    <a:pt x="339" y="769"/>
                    <a:pt x="340" y="763"/>
                    <a:pt x="341" y="758"/>
                  </a:cubicBezTo>
                  <a:cubicBezTo>
                    <a:pt x="341" y="752"/>
                    <a:pt x="342" y="746"/>
                    <a:pt x="343" y="740"/>
                  </a:cubicBezTo>
                  <a:cubicBezTo>
                    <a:pt x="343" y="737"/>
                    <a:pt x="343" y="734"/>
                    <a:pt x="344" y="731"/>
                  </a:cubicBezTo>
                  <a:cubicBezTo>
                    <a:pt x="344" y="723"/>
                    <a:pt x="344" y="723"/>
                    <a:pt x="344" y="723"/>
                  </a:cubicBezTo>
                  <a:cubicBezTo>
                    <a:pt x="345" y="717"/>
                    <a:pt x="345" y="711"/>
                    <a:pt x="346" y="705"/>
                  </a:cubicBezTo>
                  <a:cubicBezTo>
                    <a:pt x="346" y="699"/>
                    <a:pt x="346" y="693"/>
                    <a:pt x="346" y="687"/>
                  </a:cubicBezTo>
                  <a:cubicBezTo>
                    <a:pt x="347" y="679"/>
                    <a:pt x="347" y="679"/>
                    <a:pt x="347" y="679"/>
                  </a:cubicBezTo>
                  <a:cubicBezTo>
                    <a:pt x="347" y="670"/>
                    <a:pt x="347" y="670"/>
                    <a:pt x="347" y="670"/>
                  </a:cubicBezTo>
                  <a:cubicBezTo>
                    <a:pt x="347" y="653"/>
                    <a:pt x="347" y="653"/>
                    <a:pt x="347" y="653"/>
                  </a:cubicBezTo>
                  <a:cubicBezTo>
                    <a:pt x="347" y="634"/>
                    <a:pt x="347" y="634"/>
                    <a:pt x="347" y="634"/>
                  </a:cubicBezTo>
                  <a:cubicBezTo>
                    <a:pt x="347" y="625"/>
                    <a:pt x="347" y="625"/>
                    <a:pt x="347" y="625"/>
                  </a:cubicBezTo>
                  <a:cubicBezTo>
                    <a:pt x="346" y="617"/>
                    <a:pt x="346" y="617"/>
                    <a:pt x="346" y="617"/>
                  </a:cubicBezTo>
                  <a:cubicBezTo>
                    <a:pt x="346" y="611"/>
                    <a:pt x="346" y="605"/>
                    <a:pt x="346" y="599"/>
                  </a:cubicBezTo>
                  <a:cubicBezTo>
                    <a:pt x="345" y="593"/>
                    <a:pt x="345" y="588"/>
                    <a:pt x="344" y="582"/>
                  </a:cubicBezTo>
                  <a:cubicBezTo>
                    <a:pt x="344" y="573"/>
                    <a:pt x="344" y="573"/>
                    <a:pt x="344" y="573"/>
                  </a:cubicBezTo>
                  <a:cubicBezTo>
                    <a:pt x="343" y="570"/>
                    <a:pt x="343" y="567"/>
                    <a:pt x="343" y="564"/>
                  </a:cubicBezTo>
                  <a:cubicBezTo>
                    <a:pt x="342" y="558"/>
                    <a:pt x="341" y="553"/>
                    <a:pt x="341" y="547"/>
                  </a:cubicBezTo>
                  <a:cubicBezTo>
                    <a:pt x="340" y="541"/>
                    <a:pt x="339" y="535"/>
                    <a:pt x="339" y="529"/>
                  </a:cubicBezTo>
                  <a:cubicBezTo>
                    <a:pt x="337" y="521"/>
                    <a:pt x="337" y="521"/>
                    <a:pt x="337" y="521"/>
                  </a:cubicBezTo>
                  <a:cubicBezTo>
                    <a:pt x="337" y="518"/>
                    <a:pt x="336" y="515"/>
                    <a:pt x="336" y="512"/>
                  </a:cubicBezTo>
                  <a:cubicBezTo>
                    <a:pt x="335" y="506"/>
                    <a:pt x="334" y="501"/>
                    <a:pt x="333" y="495"/>
                  </a:cubicBezTo>
                  <a:cubicBezTo>
                    <a:pt x="332" y="489"/>
                    <a:pt x="331" y="484"/>
                    <a:pt x="330" y="478"/>
                  </a:cubicBezTo>
                  <a:cubicBezTo>
                    <a:pt x="329" y="475"/>
                    <a:pt x="328" y="472"/>
                    <a:pt x="328" y="470"/>
                  </a:cubicBezTo>
                  <a:cubicBezTo>
                    <a:pt x="327" y="467"/>
                    <a:pt x="327" y="464"/>
                    <a:pt x="326" y="461"/>
                  </a:cubicBezTo>
                  <a:cubicBezTo>
                    <a:pt x="325" y="456"/>
                    <a:pt x="323" y="450"/>
                    <a:pt x="322" y="444"/>
                  </a:cubicBezTo>
                  <a:cubicBezTo>
                    <a:pt x="321" y="439"/>
                    <a:pt x="319" y="433"/>
                    <a:pt x="318" y="428"/>
                  </a:cubicBezTo>
                  <a:cubicBezTo>
                    <a:pt x="317" y="425"/>
                    <a:pt x="316" y="422"/>
                    <a:pt x="316" y="420"/>
                  </a:cubicBezTo>
                  <a:cubicBezTo>
                    <a:pt x="315" y="417"/>
                    <a:pt x="314" y="414"/>
                    <a:pt x="313" y="412"/>
                  </a:cubicBezTo>
                  <a:cubicBezTo>
                    <a:pt x="311" y="406"/>
                    <a:pt x="310" y="401"/>
                    <a:pt x="308" y="395"/>
                  </a:cubicBezTo>
                  <a:cubicBezTo>
                    <a:pt x="306" y="390"/>
                    <a:pt x="305" y="385"/>
                    <a:pt x="303" y="380"/>
                  </a:cubicBezTo>
                  <a:cubicBezTo>
                    <a:pt x="302" y="377"/>
                    <a:pt x="301" y="374"/>
                    <a:pt x="300" y="372"/>
                  </a:cubicBezTo>
                  <a:cubicBezTo>
                    <a:pt x="299" y="369"/>
                    <a:pt x="298" y="366"/>
                    <a:pt x="297" y="364"/>
                  </a:cubicBezTo>
                  <a:cubicBezTo>
                    <a:pt x="296" y="359"/>
                    <a:pt x="294" y="353"/>
                    <a:pt x="292" y="348"/>
                  </a:cubicBezTo>
                  <a:cubicBezTo>
                    <a:pt x="290" y="343"/>
                    <a:pt x="288" y="338"/>
                    <a:pt x="286" y="333"/>
                  </a:cubicBezTo>
                  <a:cubicBezTo>
                    <a:pt x="285" y="331"/>
                    <a:pt x="284" y="328"/>
                    <a:pt x="283" y="326"/>
                  </a:cubicBezTo>
                  <a:cubicBezTo>
                    <a:pt x="281" y="323"/>
                    <a:pt x="280" y="321"/>
                    <a:pt x="279" y="318"/>
                  </a:cubicBezTo>
                  <a:cubicBezTo>
                    <a:pt x="277" y="313"/>
                    <a:pt x="275" y="308"/>
                    <a:pt x="273" y="303"/>
                  </a:cubicBezTo>
                  <a:cubicBezTo>
                    <a:pt x="271" y="299"/>
                    <a:pt x="268" y="294"/>
                    <a:pt x="266" y="289"/>
                  </a:cubicBezTo>
                  <a:cubicBezTo>
                    <a:pt x="265" y="287"/>
                    <a:pt x="264" y="284"/>
                    <a:pt x="263" y="282"/>
                  </a:cubicBezTo>
                  <a:cubicBezTo>
                    <a:pt x="261" y="280"/>
                    <a:pt x="260" y="277"/>
                    <a:pt x="259" y="275"/>
                  </a:cubicBezTo>
                  <a:cubicBezTo>
                    <a:pt x="256" y="270"/>
                    <a:pt x="254" y="266"/>
                    <a:pt x="252" y="261"/>
                  </a:cubicBezTo>
                  <a:cubicBezTo>
                    <a:pt x="242" y="243"/>
                    <a:pt x="232" y="226"/>
                    <a:pt x="221" y="209"/>
                  </a:cubicBezTo>
                  <a:cubicBezTo>
                    <a:pt x="210" y="193"/>
                    <a:pt x="199" y="177"/>
                    <a:pt x="188" y="163"/>
                  </a:cubicBezTo>
                  <a:cubicBezTo>
                    <a:pt x="185" y="159"/>
                    <a:pt x="182" y="156"/>
                    <a:pt x="180" y="152"/>
                  </a:cubicBezTo>
                  <a:cubicBezTo>
                    <a:pt x="177" y="149"/>
                    <a:pt x="174" y="145"/>
                    <a:pt x="171" y="142"/>
                  </a:cubicBezTo>
                  <a:cubicBezTo>
                    <a:pt x="168" y="138"/>
                    <a:pt x="165" y="135"/>
                    <a:pt x="163" y="132"/>
                  </a:cubicBezTo>
                  <a:cubicBezTo>
                    <a:pt x="160" y="129"/>
                    <a:pt x="157" y="125"/>
                    <a:pt x="154" y="122"/>
                  </a:cubicBezTo>
                  <a:cubicBezTo>
                    <a:pt x="151" y="119"/>
                    <a:pt x="148" y="116"/>
                    <a:pt x="146" y="113"/>
                  </a:cubicBezTo>
                  <a:cubicBezTo>
                    <a:pt x="144" y="112"/>
                    <a:pt x="143" y="110"/>
                    <a:pt x="141" y="109"/>
                  </a:cubicBezTo>
                  <a:cubicBezTo>
                    <a:pt x="140" y="107"/>
                    <a:pt x="139" y="106"/>
                    <a:pt x="137" y="104"/>
                  </a:cubicBezTo>
                  <a:cubicBezTo>
                    <a:pt x="131" y="99"/>
                    <a:pt x="126" y="93"/>
                    <a:pt x="120" y="88"/>
                  </a:cubicBezTo>
                  <a:cubicBezTo>
                    <a:pt x="98" y="67"/>
                    <a:pt x="77" y="50"/>
                    <a:pt x="59" y="37"/>
                  </a:cubicBezTo>
                  <a:cubicBezTo>
                    <a:pt x="57" y="36"/>
                    <a:pt x="55" y="34"/>
                    <a:pt x="53" y="33"/>
                  </a:cubicBezTo>
                  <a:cubicBezTo>
                    <a:pt x="50" y="31"/>
                    <a:pt x="48" y="30"/>
                    <a:pt x="46" y="28"/>
                  </a:cubicBezTo>
                  <a:cubicBezTo>
                    <a:pt x="42" y="26"/>
                    <a:pt x="38" y="23"/>
                    <a:pt x="35" y="21"/>
                  </a:cubicBezTo>
                  <a:cubicBezTo>
                    <a:pt x="31" y="18"/>
                    <a:pt x="28" y="16"/>
                    <a:pt x="24" y="14"/>
                  </a:cubicBezTo>
                  <a:cubicBezTo>
                    <a:pt x="21" y="12"/>
                    <a:pt x="18" y="10"/>
                    <a:pt x="16" y="9"/>
                  </a:cubicBezTo>
                  <a:cubicBezTo>
                    <a:pt x="5" y="3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7" y="2"/>
                    <a:pt x="12" y="4"/>
                    <a:pt x="17" y="6"/>
                  </a:cubicBezTo>
                  <a:cubicBezTo>
                    <a:pt x="20" y="7"/>
                    <a:pt x="23" y="9"/>
                    <a:pt x="27" y="10"/>
                  </a:cubicBezTo>
                  <a:cubicBezTo>
                    <a:pt x="30" y="12"/>
                    <a:pt x="34" y="13"/>
                    <a:pt x="38" y="15"/>
                  </a:cubicBezTo>
                  <a:cubicBezTo>
                    <a:pt x="42" y="17"/>
                    <a:pt x="47" y="19"/>
                    <a:pt x="51" y="21"/>
                  </a:cubicBezTo>
                  <a:cubicBezTo>
                    <a:pt x="54" y="22"/>
                    <a:pt x="56" y="24"/>
                    <a:pt x="58" y="25"/>
                  </a:cubicBezTo>
                  <a:cubicBezTo>
                    <a:pt x="61" y="26"/>
                    <a:pt x="63" y="27"/>
                    <a:pt x="66" y="29"/>
                  </a:cubicBezTo>
                  <a:cubicBezTo>
                    <a:pt x="71" y="31"/>
                    <a:pt x="76" y="34"/>
                    <a:pt x="82" y="37"/>
                  </a:cubicBezTo>
                  <a:cubicBezTo>
                    <a:pt x="87" y="41"/>
                    <a:pt x="93" y="44"/>
                    <a:pt x="99" y="48"/>
                  </a:cubicBezTo>
                  <a:cubicBezTo>
                    <a:pt x="100" y="49"/>
                    <a:pt x="102" y="50"/>
                    <a:pt x="103" y="51"/>
                  </a:cubicBezTo>
                  <a:cubicBezTo>
                    <a:pt x="105" y="51"/>
                    <a:pt x="106" y="52"/>
                    <a:pt x="107" y="53"/>
                  </a:cubicBezTo>
                  <a:cubicBezTo>
                    <a:pt x="110" y="55"/>
                    <a:pt x="113" y="58"/>
                    <a:pt x="117" y="60"/>
                  </a:cubicBezTo>
                  <a:cubicBezTo>
                    <a:pt x="123" y="64"/>
                    <a:pt x="129" y="68"/>
                    <a:pt x="135" y="73"/>
                  </a:cubicBezTo>
                  <a:cubicBezTo>
                    <a:pt x="161" y="92"/>
                    <a:pt x="188" y="116"/>
                    <a:pt x="214" y="144"/>
                  </a:cubicBezTo>
                  <a:cubicBezTo>
                    <a:pt x="217" y="148"/>
                    <a:pt x="221" y="151"/>
                    <a:pt x="224" y="155"/>
                  </a:cubicBezTo>
                  <a:cubicBezTo>
                    <a:pt x="226" y="157"/>
                    <a:pt x="227" y="159"/>
                    <a:pt x="229" y="160"/>
                  </a:cubicBezTo>
                  <a:cubicBezTo>
                    <a:pt x="231" y="162"/>
                    <a:pt x="232" y="164"/>
                    <a:pt x="234" y="166"/>
                  </a:cubicBezTo>
                  <a:cubicBezTo>
                    <a:pt x="237" y="170"/>
                    <a:pt x="240" y="174"/>
                    <a:pt x="244" y="178"/>
                  </a:cubicBezTo>
                  <a:cubicBezTo>
                    <a:pt x="247" y="182"/>
                    <a:pt x="250" y="186"/>
                    <a:pt x="253" y="190"/>
                  </a:cubicBezTo>
                  <a:cubicBezTo>
                    <a:pt x="266" y="206"/>
                    <a:pt x="278" y="224"/>
                    <a:pt x="290" y="242"/>
                  </a:cubicBezTo>
                  <a:cubicBezTo>
                    <a:pt x="293" y="247"/>
                    <a:pt x="296" y="252"/>
                    <a:pt x="298" y="257"/>
                  </a:cubicBezTo>
                  <a:cubicBezTo>
                    <a:pt x="300" y="259"/>
                    <a:pt x="301" y="261"/>
                    <a:pt x="303" y="264"/>
                  </a:cubicBezTo>
                  <a:cubicBezTo>
                    <a:pt x="304" y="266"/>
                    <a:pt x="305" y="269"/>
                    <a:pt x="307" y="271"/>
                  </a:cubicBezTo>
                  <a:cubicBezTo>
                    <a:pt x="310" y="276"/>
                    <a:pt x="312" y="281"/>
                    <a:pt x="315" y="286"/>
                  </a:cubicBezTo>
                  <a:cubicBezTo>
                    <a:pt x="318" y="291"/>
                    <a:pt x="320" y="296"/>
                    <a:pt x="323" y="301"/>
                  </a:cubicBezTo>
                  <a:cubicBezTo>
                    <a:pt x="324" y="304"/>
                    <a:pt x="325" y="306"/>
                    <a:pt x="327" y="309"/>
                  </a:cubicBezTo>
                  <a:cubicBezTo>
                    <a:pt x="328" y="311"/>
                    <a:pt x="329" y="314"/>
                    <a:pt x="330" y="316"/>
                  </a:cubicBezTo>
                  <a:cubicBezTo>
                    <a:pt x="333" y="322"/>
                    <a:pt x="335" y="327"/>
                    <a:pt x="338" y="332"/>
                  </a:cubicBezTo>
                  <a:cubicBezTo>
                    <a:pt x="340" y="338"/>
                    <a:pt x="342" y="343"/>
                    <a:pt x="345" y="348"/>
                  </a:cubicBezTo>
                  <a:cubicBezTo>
                    <a:pt x="346" y="351"/>
                    <a:pt x="347" y="354"/>
                    <a:pt x="348" y="356"/>
                  </a:cubicBezTo>
                  <a:cubicBezTo>
                    <a:pt x="349" y="359"/>
                    <a:pt x="350" y="362"/>
                    <a:pt x="351" y="365"/>
                  </a:cubicBezTo>
                  <a:cubicBezTo>
                    <a:pt x="353" y="370"/>
                    <a:pt x="355" y="376"/>
                    <a:pt x="358" y="381"/>
                  </a:cubicBezTo>
                  <a:cubicBezTo>
                    <a:pt x="360" y="387"/>
                    <a:pt x="361" y="393"/>
                    <a:pt x="363" y="398"/>
                  </a:cubicBezTo>
                  <a:cubicBezTo>
                    <a:pt x="364" y="401"/>
                    <a:pt x="365" y="404"/>
                    <a:pt x="366" y="407"/>
                  </a:cubicBezTo>
                  <a:cubicBezTo>
                    <a:pt x="367" y="410"/>
                    <a:pt x="368" y="412"/>
                    <a:pt x="369" y="415"/>
                  </a:cubicBezTo>
                  <a:cubicBezTo>
                    <a:pt x="371" y="421"/>
                    <a:pt x="372" y="427"/>
                    <a:pt x="374" y="433"/>
                  </a:cubicBezTo>
                  <a:cubicBezTo>
                    <a:pt x="381" y="456"/>
                    <a:pt x="387" y="480"/>
                    <a:pt x="391" y="504"/>
                  </a:cubicBezTo>
                  <a:cubicBezTo>
                    <a:pt x="391" y="507"/>
                    <a:pt x="392" y="510"/>
                    <a:pt x="393" y="513"/>
                  </a:cubicBezTo>
                  <a:cubicBezTo>
                    <a:pt x="394" y="522"/>
                    <a:pt x="394" y="522"/>
                    <a:pt x="394" y="522"/>
                  </a:cubicBezTo>
                  <a:cubicBezTo>
                    <a:pt x="395" y="528"/>
                    <a:pt x="396" y="534"/>
                    <a:pt x="397" y="541"/>
                  </a:cubicBezTo>
                  <a:cubicBezTo>
                    <a:pt x="398" y="553"/>
                    <a:pt x="400" y="565"/>
                    <a:pt x="401" y="578"/>
                  </a:cubicBezTo>
                  <a:cubicBezTo>
                    <a:pt x="402" y="584"/>
                    <a:pt x="402" y="590"/>
                    <a:pt x="403" y="596"/>
                  </a:cubicBezTo>
                  <a:cubicBezTo>
                    <a:pt x="403" y="602"/>
                    <a:pt x="403" y="609"/>
                    <a:pt x="404" y="615"/>
                  </a:cubicBezTo>
                  <a:cubicBezTo>
                    <a:pt x="404" y="625"/>
                    <a:pt x="404" y="625"/>
                    <a:pt x="404" y="625"/>
                  </a:cubicBezTo>
                  <a:cubicBezTo>
                    <a:pt x="404" y="634"/>
                    <a:pt x="404" y="634"/>
                    <a:pt x="404" y="634"/>
                  </a:cubicBezTo>
                  <a:cubicBezTo>
                    <a:pt x="405" y="652"/>
                    <a:pt x="405" y="652"/>
                    <a:pt x="405" y="652"/>
                  </a:cubicBezTo>
                  <a:cubicBezTo>
                    <a:pt x="404" y="671"/>
                    <a:pt x="404" y="671"/>
                    <a:pt x="404" y="671"/>
                  </a:cubicBezTo>
                  <a:cubicBezTo>
                    <a:pt x="404" y="680"/>
                    <a:pt x="404" y="680"/>
                    <a:pt x="404" y="680"/>
                  </a:cubicBezTo>
                  <a:cubicBezTo>
                    <a:pt x="404" y="690"/>
                    <a:pt x="404" y="690"/>
                    <a:pt x="404" y="690"/>
                  </a:cubicBezTo>
                  <a:cubicBezTo>
                    <a:pt x="403" y="696"/>
                    <a:pt x="403" y="702"/>
                    <a:pt x="403" y="708"/>
                  </a:cubicBezTo>
                  <a:cubicBezTo>
                    <a:pt x="402" y="714"/>
                    <a:pt x="402" y="721"/>
                    <a:pt x="401" y="727"/>
                  </a:cubicBezTo>
                  <a:cubicBezTo>
                    <a:pt x="400" y="739"/>
                    <a:pt x="398" y="751"/>
                    <a:pt x="397" y="764"/>
                  </a:cubicBezTo>
                  <a:cubicBezTo>
                    <a:pt x="396" y="770"/>
                    <a:pt x="395" y="776"/>
                    <a:pt x="394" y="782"/>
                  </a:cubicBezTo>
                  <a:cubicBezTo>
                    <a:pt x="393" y="791"/>
                    <a:pt x="393" y="791"/>
                    <a:pt x="393" y="791"/>
                  </a:cubicBezTo>
                  <a:cubicBezTo>
                    <a:pt x="392" y="794"/>
                    <a:pt x="391" y="797"/>
                    <a:pt x="391" y="800"/>
                  </a:cubicBezTo>
                  <a:cubicBezTo>
                    <a:pt x="387" y="825"/>
                    <a:pt x="381" y="848"/>
                    <a:pt x="374" y="872"/>
                  </a:cubicBezTo>
                  <a:cubicBezTo>
                    <a:pt x="372" y="877"/>
                    <a:pt x="371" y="883"/>
                    <a:pt x="369" y="889"/>
                  </a:cubicBezTo>
                  <a:cubicBezTo>
                    <a:pt x="368" y="892"/>
                    <a:pt x="367" y="895"/>
                    <a:pt x="366" y="898"/>
                  </a:cubicBezTo>
                  <a:cubicBezTo>
                    <a:pt x="365" y="900"/>
                    <a:pt x="364" y="903"/>
                    <a:pt x="363" y="906"/>
                  </a:cubicBezTo>
                  <a:cubicBezTo>
                    <a:pt x="361" y="912"/>
                    <a:pt x="359" y="917"/>
                    <a:pt x="358" y="923"/>
                  </a:cubicBezTo>
                  <a:cubicBezTo>
                    <a:pt x="355" y="929"/>
                    <a:pt x="353" y="934"/>
                    <a:pt x="351" y="940"/>
                  </a:cubicBezTo>
                  <a:cubicBezTo>
                    <a:pt x="350" y="942"/>
                    <a:pt x="349" y="945"/>
                    <a:pt x="348" y="948"/>
                  </a:cubicBezTo>
                  <a:cubicBezTo>
                    <a:pt x="347" y="951"/>
                    <a:pt x="346" y="953"/>
                    <a:pt x="345" y="956"/>
                  </a:cubicBezTo>
                  <a:cubicBezTo>
                    <a:pt x="342" y="961"/>
                    <a:pt x="340" y="967"/>
                    <a:pt x="338" y="972"/>
                  </a:cubicBezTo>
                  <a:cubicBezTo>
                    <a:pt x="335" y="977"/>
                    <a:pt x="333" y="983"/>
                    <a:pt x="330" y="988"/>
                  </a:cubicBezTo>
                  <a:cubicBezTo>
                    <a:pt x="329" y="990"/>
                    <a:pt x="328" y="993"/>
                    <a:pt x="327" y="996"/>
                  </a:cubicBezTo>
                  <a:cubicBezTo>
                    <a:pt x="325" y="998"/>
                    <a:pt x="324" y="1001"/>
                    <a:pt x="323" y="1003"/>
                  </a:cubicBezTo>
                  <a:cubicBezTo>
                    <a:pt x="320" y="1008"/>
                    <a:pt x="318" y="1013"/>
                    <a:pt x="315" y="1019"/>
                  </a:cubicBezTo>
                  <a:cubicBezTo>
                    <a:pt x="312" y="1023"/>
                    <a:pt x="309" y="1028"/>
                    <a:pt x="307" y="1033"/>
                  </a:cubicBezTo>
                  <a:cubicBezTo>
                    <a:pt x="305" y="1036"/>
                    <a:pt x="304" y="1038"/>
                    <a:pt x="303" y="1041"/>
                  </a:cubicBezTo>
                  <a:cubicBezTo>
                    <a:pt x="301" y="1043"/>
                    <a:pt x="300" y="1045"/>
                    <a:pt x="298" y="1048"/>
                  </a:cubicBezTo>
                  <a:cubicBezTo>
                    <a:pt x="295" y="1052"/>
                    <a:pt x="293" y="1057"/>
                    <a:pt x="290" y="1062"/>
                  </a:cubicBezTo>
                  <a:cubicBezTo>
                    <a:pt x="266" y="1099"/>
                    <a:pt x="240" y="1132"/>
                    <a:pt x="214" y="1160"/>
                  </a:cubicBezTo>
                  <a:cubicBezTo>
                    <a:pt x="188" y="1189"/>
                    <a:pt x="161" y="1212"/>
                    <a:pt x="135" y="1231"/>
                  </a:cubicBezTo>
                  <a:cubicBezTo>
                    <a:pt x="129" y="1236"/>
                    <a:pt x="123" y="1241"/>
                    <a:pt x="117" y="1245"/>
                  </a:cubicBezTo>
                  <a:cubicBezTo>
                    <a:pt x="113" y="1247"/>
                    <a:pt x="110" y="1249"/>
                    <a:pt x="107" y="1251"/>
                  </a:cubicBezTo>
                  <a:cubicBezTo>
                    <a:pt x="106" y="1252"/>
                    <a:pt x="104" y="1253"/>
                    <a:pt x="103" y="1254"/>
                  </a:cubicBezTo>
                  <a:cubicBezTo>
                    <a:pt x="102" y="1255"/>
                    <a:pt x="100" y="1256"/>
                    <a:pt x="99" y="1257"/>
                  </a:cubicBezTo>
                  <a:cubicBezTo>
                    <a:pt x="93" y="1260"/>
                    <a:pt x="87" y="1264"/>
                    <a:pt x="82" y="1267"/>
                  </a:cubicBezTo>
                  <a:cubicBezTo>
                    <a:pt x="76" y="1270"/>
                    <a:pt x="71" y="1273"/>
                    <a:pt x="66" y="1276"/>
                  </a:cubicBezTo>
                  <a:cubicBezTo>
                    <a:pt x="63" y="1277"/>
                    <a:pt x="61" y="1278"/>
                    <a:pt x="58" y="1280"/>
                  </a:cubicBezTo>
                  <a:cubicBezTo>
                    <a:pt x="56" y="1281"/>
                    <a:pt x="54" y="1282"/>
                    <a:pt x="51" y="1283"/>
                  </a:cubicBezTo>
                  <a:cubicBezTo>
                    <a:pt x="47" y="1285"/>
                    <a:pt x="42" y="1287"/>
                    <a:pt x="38" y="1289"/>
                  </a:cubicBezTo>
                  <a:cubicBezTo>
                    <a:pt x="34" y="1291"/>
                    <a:pt x="30" y="1293"/>
                    <a:pt x="27" y="1294"/>
                  </a:cubicBezTo>
                  <a:cubicBezTo>
                    <a:pt x="23" y="1296"/>
                    <a:pt x="20" y="1297"/>
                    <a:pt x="17" y="1298"/>
                  </a:cubicBezTo>
                  <a:cubicBezTo>
                    <a:pt x="6" y="1303"/>
                    <a:pt x="0" y="1305"/>
                    <a:pt x="0" y="1305"/>
                  </a:cubicBezTo>
                  <a:close/>
                </a:path>
              </a:pathLst>
            </a:custGeom>
            <a:solidFill>
              <a:srgbClr val="AA1E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5663161" y="2598284"/>
              <a:ext cx="819150" cy="2643188"/>
            </a:xfrm>
            <a:custGeom>
              <a:avLst/>
              <a:gdLst>
                <a:gd name="T0" fmla="*/ 23 w 372"/>
                <a:gd name="T1" fmla="*/ 1185 h 1199"/>
                <a:gd name="T2" fmla="*/ 49 w 372"/>
                <a:gd name="T3" fmla="*/ 1168 h 1199"/>
                <a:gd name="T4" fmla="*/ 142 w 372"/>
                <a:gd name="T5" fmla="*/ 1086 h 1199"/>
                <a:gd name="T6" fmla="*/ 165 w 372"/>
                <a:gd name="T7" fmla="*/ 1058 h 1199"/>
                <a:gd name="T8" fmla="*/ 231 w 372"/>
                <a:gd name="T9" fmla="*/ 958 h 1199"/>
                <a:gd name="T10" fmla="*/ 244 w 372"/>
                <a:gd name="T11" fmla="*/ 933 h 1199"/>
                <a:gd name="T12" fmla="*/ 260 w 372"/>
                <a:gd name="T13" fmla="*/ 899 h 1199"/>
                <a:gd name="T14" fmla="*/ 273 w 372"/>
                <a:gd name="T15" fmla="*/ 864 h 1199"/>
                <a:gd name="T16" fmla="*/ 283 w 372"/>
                <a:gd name="T17" fmla="*/ 835 h 1199"/>
                <a:gd name="T18" fmla="*/ 292 w 372"/>
                <a:gd name="T19" fmla="*/ 805 h 1199"/>
                <a:gd name="T20" fmla="*/ 301 w 372"/>
                <a:gd name="T21" fmla="*/ 767 h 1199"/>
                <a:gd name="T22" fmla="*/ 309 w 372"/>
                <a:gd name="T23" fmla="*/ 728 h 1199"/>
                <a:gd name="T24" fmla="*/ 313 w 372"/>
                <a:gd name="T25" fmla="*/ 696 h 1199"/>
                <a:gd name="T26" fmla="*/ 316 w 372"/>
                <a:gd name="T27" fmla="*/ 664 h 1199"/>
                <a:gd name="T28" fmla="*/ 319 w 372"/>
                <a:gd name="T29" fmla="*/ 624 h 1199"/>
                <a:gd name="T30" fmla="*/ 319 w 372"/>
                <a:gd name="T31" fmla="*/ 583 h 1199"/>
                <a:gd name="T32" fmla="*/ 317 w 372"/>
                <a:gd name="T33" fmla="*/ 551 h 1199"/>
                <a:gd name="T34" fmla="*/ 315 w 372"/>
                <a:gd name="T35" fmla="*/ 518 h 1199"/>
                <a:gd name="T36" fmla="*/ 310 w 372"/>
                <a:gd name="T37" fmla="*/ 478 h 1199"/>
                <a:gd name="T38" fmla="*/ 303 w 372"/>
                <a:gd name="T39" fmla="*/ 439 h 1199"/>
                <a:gd name="T40" fmla="*/ 296 w 372"/>
                <a:gd name="T41" fmla="*/ 408 h 1199"/>
                <a:gd name="T42" fmla="*/ 288 w 372"/>
                <a:gd name="T43" fmla="*/ 378 h 1199"/>
                <a:gd name="T44" fmla="*/ 276 w 372"/>
                <a:gd name="T45" fmla="*/ 342 h 1199"/>
                <a:gd name="T46" fmla="*/ 262 w 372"/>
                <a:gd name="T47" fmla="*/ 306 h 1199"/>
                <a:gd name="T48" fmla="*/ 251 w 372"/>
                <a:gd name="T49" fmla="*/ 279 h 1199"/>
                <a:gd name="T50" fmla="*/ 238 w 372"/>
                <a:gd name="T51" fmla="*/ 253 h 1199"/>
                <a:gd name="T52" fmla="*/ 173 w 372"/>
                <a:gd name="T53" fmla="*/ 150 h 1199"/>
                <a:gd name="T54" fmla="*/ 149 w 372"/>
                <a:gd name="T55" fmla="*/ 121 h 1199"/>
                <a:gd name="T56" fmla="*/ 55 w 372"/>
                <a:gd name="T57" fmla="*/ 35 h 1199"/>
                <a:gd name="T58" fmla="*/ 32 w 372"/>
                <a:gd name="T59" fmla="*/ 19 h 1199"/>
                <a:gd name="T60" fmla="*/ 0 w 372"/>
                <a:gd name="T61" fmla="*/ 0 h 1199"/>
                <a:gd name="T62" fmla="*/ 25 w 372"/>
                <a:gd name="T63" fmla="*/ 9 h 1199"/>
                <a:gd name="T64" fmla="*/ 54 w 372"/>
                <a:gd name="T65" fmla="*/ 23 h 1199"/>
                <a:gd name="T66" fmla="*/ 91 w 372"/>
                <a:gd name="T67" fmla="*/ 44 h 1199"/>
                <a:gd name="T68" fmla="*/ 107 w 372"/>
                <a:gd name="T69" fmla="*/ 55 h 1199"/>
                <a:gd name="T70" fmla="*/ 206 w 372"/>
                <a:gd name="T71" fmla="*/ 142 h 1199"/>
                <a:gd name="T72" fmla="*/ 224 w 372"/>
                <a:gd name="T73" fmla="*/ 163 h 1199"/>
                <a:gd name="T74" fmla="*/ 275 w 372"/>
                <a:gd name="T75" fmla="*/ 236 h 1199"/>
                <a:gd name="T76" fmla="*/ 290 w 372"/>
                <a:gd name="T77" fmla="*/ 263 h 1199"/>
                <a:gd name="T78" fmla="*/ 304 w 372"/>
                <a:gd name="T79" fmla="*/ 291 h 1199"/>
                <a:gd name="T80" fmla="*/ 320 w 372"/>
                <a:gd name="T81" fmla="*/ 327 h 1199"/>
                <a:gd name="T82" fmla="*/ 361 w 372"/>
                <a:gd name="T83" fmla="*/ 471 h 1199"/>
                <a:gd name="T84" fmla="*/ 369 w 372"/>
                <a:gd name="T85" fmla="*/ 531 h 1199"/>
                <a:gd name="T86" fmla="*/ 372 w 372"/>
                <a:gd name="T87" fmla="*/ 574 h 1199"/>
                <a:gd name="T88" fmla="*/ 372 w 372"/>
                <a:gd name="T89" fmla="*/ 616 h 1199"/>
                <a:gd name="T90" fmla="*/ 371 w 372"/>
                <a:gd name="T91" fmla="*/ 651 h 1199"/>
                <a:gd name="T92" fmla="*/ 363 w 372"/>
                <a:gd name="T93" fmla="*/ 719 h 1199"/>
                <a:gd name="T94" fmla="*/ 344 w 372"/>
                <a:gd name="T95" fmla="*/ 801 h 1199"/>
                <a:gd name="T96" fmla="*/ 335 w 372"/>
                <a:gd name="T97" fmla="*/ 833 h 1199"/>
                <a:gd name="T98" fmla="*/ 320 w 372"/>
                <a:gd name="T99" fmla="*/ 871 h 1199"/>
                <a:gd name="T100" fmla="*/ 304 w 372"/>
                <a:gd name="T101" fmla="*/ 908 h 1199"/>
                <a:gd name="T102" fmla="*/ 290 w 372"/>
                <a:gd name="T103" fmla="*/ 936 h 1199"/>
                <a:gd name="T104" fmla="*/ 275 w 372"/>
                <a:gd name="T105" fmla="*/ 963 h 1199"/>
                <a:gd name="T106" fmla="*/ 125 w 372"/>
                <a:gd name="T107" fmla="*/ 1131 h 1199"/>
                <a:gd name="T108" fmla="*/ 95 w 372"/>
                <a:gd name="T109" fmla="*/ 1152 h 1199"/>
                <a:gd name="T110" fmla="*/ 61 w 372"/>
                <a:gd name="T111" fmla="*/ 1172 h 1199"/>
                <a:gd name="T112" fmla="*/ 35 w 372"/>
                <a:gd name="T113" fmla="*/ 1184 h 1199"/>
                <a:gd name="T114" fmla="*/ 0 w 372"/>
                <a:gd name="T115" fmla="*/ 1199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72" h="1199">
                  <a:moveTo>
                    <a:pt x="0" y="1199"/>
                  </a:moveTo>
                  <a:cubicBezTo>
                    <a:pt x="0" y="1199"/>
                    <a:pt x="5" y="1196"/>
                    <a:pt x="15" y="1190"/>
                  </a:cubicBezTo>
                  <a:cubicBezTo>
                    <a:pt x="17" y="1189"/>
                    <a:pt x="20" y="1187"/>
                    <a:pt x="23" y="1185"/>
                  </a:cubicBezTo>
                  <a:cubicBezTo>
                    <a:pt x="26" y="1183"/>
                    <a:pt x="29" y="1181"/>
                    <a:pt x="32" y="1179"/>
                  </a:cubicBezTo>
                  <a:cubicBezTo>
                    <a:pt x="36" y="1177"/>
                    <a:pt x="39" y="1175"/>
                    <a:pt x="43" y="1172"/>
                  </a:cubicBezTo>
                  <a:cubicBezTo>
                    <a:pt x="45" y="1171"/>
                    <a:pt x="47" y="1170"/>
                    <a:pt x="49" y="1168"/>
                  </a:cubicBezTo>
                  <a:cubicBezTo>
                    <a:pt x="51" y="1167"/>
                    <a:pt x="53" y="1165"/>
                    <a:pt x="55" y="1164"/>
                  </a:cubicBezTo>
                  <a:cubicBezTo>
                    <a:pt x="71" y="1152"/>
                    <a:pt x="91" y="1136"/>
                    <a:pt x="111" y="1117"/>
                  </a:cubicBezTo>
                  <a:cubicBezTo>
                    <a:pt x="121" y="1108"/>
                    <a:pt x="131" y="1097"/>
                    <a:pt x="142" y="1086"/>
                  </a:cubicBezTo>
                  <a:cubicBezTo>
                    <a:pt x="144" y="1083"/>
                    <a:pt x="147" y="1080"/>
                    <a:pt x="150" y="1077"/>
                  </a:cubicBezTo>
                  <a:cubicBezTo>
                    <a:pt x="152" y="1074"/>
                    <a:pt x="155" y="1071"/>
                    <a:pt x="157" y="1068"/>
                  </a:cubicBezTo>
                  <a:cubicBezTo>
                    <a:pt x="160" y="1065"/>
                    <a:pt x="163" y="1062"/>
                    <a:pt x="165" y="1058"/>
                  </a:cubicBezTo>
                  <a:cubicBezTo>
                    <a:pt x="168" y="1055"/>
                    <a:pt x="170" y="1052"/>
                    <a:pt x="173" y="1049"/>
                  </a:cubicBezTo>
                  <a:cubicBezTo>
                    <a:pt x="183" y="1035"/>
                    <a:pt x="193" y="1021"/>
                    <a:pt x="203" y="1006"/>
                  </a:cubicBezTo>
                  <a:cubicBezTo>
                    <a:pt x="213" y="991"/>
                    <a:pt x="222" y="975"/>
                    <a:pt x="231" y="958"/>
                  </a:cubicBezTo>
                  <a:cubicBezTo>
                    <a:pt x="234" y="954"/>
                    <a:pt x="236" y="950"/>
                    <a:pt x="238" y="946"/>
                  </a:cubicBezTo>
                  <a:cubicBezTo>
                    <a:pt x="239" y="943"/>
                    <a:pt x="240" y="941"/>
                    <a:pt x="241" y="939"/>
                  </a:cubicBezTo>
                  <a:cubicBezTo>
                    <a:pt x="242" y="937"/>
                    <a:pt x="243" y="935"/>
                    <a:pt x="244" y="933"/>
                  </a:cubicBezTo>
                  <a:cubicBezTo>
                    <a:pt x="246" y="928"/>
                    <a:pt x="249" y="924"/>
                    <a:pt x="251" y="919"/>
                  </a:cubicBezTo>
                  <a:cubicBezTo>
                    <a:pt x="253" y="915"/>
                    <a:pt x="255" y="910"/>
                    <a:pt x="257" y="906"/>
                  </a:cubicBezTo>
                  <a:cubicBezTo>
                    <a:pt x="258" y="904"/>
                    <a:pt x="259" y="901"/>
                    <a:pt x="260" y="899"/>
                  </a:cubicBezTo>
                  <a:cubicBezTo>
                    <a:pt x="261" y="897"/>
                    <a:pt x="261" y="894"/>
                    <a:pt x="262" y="892"/>
                  </a:cubicBezTo>
                  <a:cubicBezTo>
                    <a:pt x="264" y="888"/>
                    <a:pt x="266" y="883"/>
                    <a:pt x="268" y="878"/>
                  </a:cubicBezTo>
                  <a:cubicBezTo>
                    <a:pt x="270" y="873"/>
                    <a:pt x="272" y="869"/>
                    <a:pt x="273" y="864"/>
                  </a:cubicBezTo>
                  <a:cubicBezTo>
                    <a:pt x="274" y="862"/>
                    <a:pt x="275" y="859"/>
                    <a:pt x="276" y="857"/>
                  </a:cubicBezTo>
                  <a:cubicBezTo>
                    <a:pt x="277" y="854"/>
                    <a:pt x="278" y="852"/>
                    <a:pt x="278" y="850"/>
                  </a:cubicBezTo>
                  <a:cubicBezTo>
                    <a:pt x="280" y="845"/>
                    <a:pt x="282" y="840"/>
                    <a:pt x="283" y="835"/>
                  </a:cubicBezTo>
                  <a:cubicBezTo>
                    <a:pt x="285" y="830"/>
                    <a:pt x="286" y="825"/>
                    <a:pt x="288" y="820"/>
                  </a:cubicBezTo>
                  <a:cubicBezTo>
                    <a:pt x="288" y="818"/>
                    <a:pt x="289" y="815"/>
                    <a:pt x="290" y="813"/>
                  </a:cubicBezTo>
                  <a:cubicBezTo>
                    <a:pt x="290" y="810"/>
                    <a:pt x="291" y="808"/>
                    <a:pt x="292" y="805"/>
                  </a:cubicBezTo>
                  <a:cubicBezTo>
                    <a:pt x="293" y="800"/>
                    <a:pt x="295" y="795"/>
                    <a:pt x="296" y="790"/>
                  </a:cubicBezTo>
                  <a:cubicBezTo>
                    <a:pt x="297" y="785"/>
                    <a:pt x="298" y="780"/>
                    <a:pt x="299" y="775"/>
                  </a:cubicBezTo>
                  <a:cubicBezTo>
                    <a:pt x="300" y="772"/>
                    <a:pt x="301" y="769"/>
                    <a:pt x="301" y="767"/>
                  </a:cubicBezTo>
                  <a:cubicBezTo>
                    <a:pt x="302" y="764"/>
                    <a:pt x="302" y="762"/>
                    <a:pt x="303" y="759"/>
                  </a:cubicBezTo>
                  <a:cubicBezTo>
                    <a:pt x="304" y="754"/>
                    <a:pt x="305" y="749"/>
                    <a:pt x="306" y="744"/>
                  </a:cubicBezTo>
                  <a:cubicBezTo>
                    <a:pt x="307" y="738"/>
                    <a:pt x="308" y="733"/>
                    <a:pt x="309" y="728"/>
                  </a:cubicBezTo>
                  <a:cubicBezTo>
                    <a:pt x="309" y="725"/>
                    <a:pt x="309" y="723"/>
                    <a:pt x="310" y="720"/>
                  </a:cubicBezTo>
                  <a:cubicBezTo>
                    <a:pt x="311" y="712"/>
                    <a:pt x="311" y="712"/>
                    <a:pt x="311" y="712"/>
                  </a:cubicBezTo>
                  <a:cubicBezTo>
                    <a:pt x="312" y="707"/>
                    <a:pt x="312" y="701"/>
                    <a:pt x="313" y="696"/>
                  </a:cubicBezTo>
                  <a:cubicBezTo>
                    <a:pt x="314" y="691"/>
                    <a:pt x="314" y="685"/>
                    <a:pt x="315" y="680"/>
                  </a:cubicBezTo>
                  <a:cubicBezTo>
                    <a:pt x="315" y="677"/>
                    <a:pt x="315" y="675"/>
                    <a:pt x="316" y="672"/>
                  </a:cubicBezTo>
                  <a:cubicBezTo>
                    <a:pt x="316" y="664"/>
                    <a:pt x="316" y="664"/>
                    <a:pt x="316" y="664"/>
                  </a:cubicBezTo>
                  <a:cubicBezTo>
                    <a:pt x="317" y="659"/>
                    <a:pt x="317" y="653"/>
                    <a:pt x="317" y="648"/>
                  </a:cubicBezTo>
                  <a:cubicBezTo>
                    <a:pt x="318" y="642"/>
                    <a:pt x="318" y="637"/>
                    <a:pt x="318" y="632"/>
                  </a:cubicBezTo>
                  <a:cubicBezTo>
                    <a:pt x="319" y="624"/>
                    <a:pt x="319" y="624"/>
                    <a:pt x="319" y="624"/>
                  </a:cubicBezTo>
                  <a:cubicBezTo>
                    <a:pt x="319" y="615"/>
                    <a:pt x="319" y="615"/>
                    <a:pt x="319" y="615"/>
                  </a:cubicBezTo>
                  <a:cubicBezTo>
                    <a:pt x="319" y="600"/>
                    <a:pt x="319" y="600"/>
                    <a:pt x="319" y="600"/>
                  </a:cubicBezTo>
                  <a:cubicBezTo>
                    <a:pt x="319" y="583"/>
                    <a:pt x="319" y="583"/>
                    <a:pt x="319" y="583"/>
                  </a:cubicBezTo>
                  <a:cubicBezTo>
                    <a:pt x="318" y="574"/>
                    <a:pt x="318" y="574"/>
                    <a:pt x="318" y="574"/>
                  </a:cubicBezTo>
                  <a:cubicBezTo>
                    <a:pt x="318" y="566"/>
                    <a:pt x="318" y="566"/>
                    <a:pt x="318" y="566"/>
                  </a:cubicBezTo>
                  <a:cubicBezTo>
                    <a:pt x="318" y="561"/>
                    <a:pt x="318" y="556"/>
                    <a:pt x="317" y="551"/>
                  </a:cubicBezTo>
                  <a:cubicBezTo>
                    <a:pt x="317" y="545"/>
                    <a:pt x="317" y="540"/>
                    <a:pt x="316" y="534"/>
                  </a:cubicBezTo>
                  <a:cubicBezTo>
                    <a:pt x="316" y="526"/>
                    <a:pt x="316" y="526"/>
                    <a:pt x="316" y="526"/>
                  </a:cubicBezTo>
                  <a:cubicBezTo>
                    <a:pt x="315" y="524"/>
                    <a:pt x="315" y="521"/>
                    <a:pt x="315" y="518"/>
                  </a:cubicBezTo>
                  <a:cubicBezTo>
                    <a:pt x="314" y="513"/>
                    <a:pt x="314" y="508"/>
                    <a:pt x="313" y="502"/>
                  </a:cubicBezTo>
                  <a:cubicBezTo>
                    <a:pt x="312" y="497"/>
                    <a:pt x="312" y="492"/>
                    <a:pt x="311" y="486"/>
                  </a:cubicBezTo>
                  <a:cubicBezTo>
                    <a:pt x="310" y="478"/>
                    <a:pt x="310" y="478"/>
                    <a:pt x="310" y="478"/>
                  </a:cubicBezTo>
                  <a:cubicBezTo>
                    <a:pt x="309" y="476"/>
                    <a:pt x="309" y="473"/>
                    <a:pt x="308" y="471"/>
                  </a:cubicBezTo>
                  <a:cubicBezTo>
                    <a:pt x="308" y="465"/>
                    <a:pt x="307" y="460"/>
                    <a:pt x="306" y="455"/>
                  </a:cubicBezTo>
                  <a:cubicBezTo>
                    <a:pt x="305" y="450"/>
                    <a:pt x="304" y="444"/>
                    <a:pt x="303" y="439"/>
                  </a:cubicBezTo>
                  <a:cubicBezTo>
                    <a:pt x="302" y="437"/>
                    <a:pt x="302" y="434"/>
                    <a:pt x="301" y="431"/>
                  </a:cubicBezTo>
                  <a:cubicBezTo>
                    <a:pt x="301" y="429"/>
                    <a:pt x="300" y="426"/>
                    <a:pt x="299" y="424"/>
                  </a:cubicBezTo>
                  <a:cubicBezTo>
                    <a:pt x="298" y="419"/>
                    <a:pt x="297" y="414"/>
                    <a:pt x="296" y="408"/>
                  </a:cubicBezTo>
                  <a:cubicBezTo>
                    <a:pt x="294" y="403"/>
                    <a:pt x="293" y="398"/>
                    <a:pt x="292" y="393"/>
                  </a:cubicBezTo>
                  <a:cubicBezTo>
                    <a:pt x="291" y="391"/>
                    <a:pt x="290" y="388"/>
                    <a:pt x="290" y="386"/>
                  </a:cubicBezTo>
                  <a:cubicBezTo>
                    <a:pt x="289" y="383"/>
                    <a:pt x="288" y="381"/>
                    <a:pt x="288" y="378"/>
                  </a:cubicBezTo>
                  <a:cubicBezTo>
                    <a:pt x="286" y="373"/>
                    <a:pt x="285" y="368"/>
                    <a:pt x="283" y="363"/>
                  </a:cubicBezTo>
                  <a:cubicBezTo>
                    <a:pt x="281" y="359"/>
                    <a:pt x="280" y="354"/>
                    <a:pt x="278" y="349"/>
                  </a:cubicBezTo>
                  <a:cubicBezTo>
                    <a:pt x="277" y="346"/>
                    <a:pt x="277" y="344"/>
                    <a:pt x="276" y="342"/>
                  </a:cubicBezTo>
                  <a:cubicBezTo>
                    <a:pt x="275" y="339"/>
                    <a:pt x="274" y="337"/>
                    <a:pt x="273" y="334"/>
                  </a:cubicBezTo>
                  <a:cubicBezTo>
                    <a:pt x="271" y="330"/>
                    <a:pt x="270" y="325"/>
                    <a:pt x="268" y="320"/>
                  </a:cubicBezTo>
                  <a:cubicBezTo>
                    <a:pt x="266" y="316"/>
                    <a:pt x="264" y="311"/>
                    <a:pt x="262" y="306"/>
                  </a:cubicBezTo>
                  <a:cubicBezTo>
                    <a:pt x="261" y="304"/>
                    <a:pt x="260" y="302"/>
                    <a:pt x="260" y="299"/>
                  </a:cubicBezTo>
                  <a:cubicBezTo>
                    <a:pt x="259" y="297"/>
                    <a:pt x="258" y="295"/>
                    <a:pt x="257" y="292"/>
                  </a:cubicBezTo>
                  <a:cubicBezTo>
                    <a:pt x="255" y="288"/>
                    <a:pt x="253" y="283"/>
                    <a:pt x="251" y="279"/>
                  </a:cubicBezTo>
                  <a:cubicBezTo>
                    <a:pt x="249" y="275"/>
                    <a:pt x="246" y="270"/>
                    <a:pt x="244" y="266"/>
                  </a:cubicBezTo>
                  <a:cubicBezTo>
                    <a:pt x="243" y="264"/>
                    <a:pt x="242" y="261"/>
                    <a:pt x="241" y="259"/>
                  </a:cubicBezTo>
                  <a:cubicBezTo>
                    <a:pt x="240" y="257"/>
                    <a:pt x="239" y="255"/>
                    <a:pt x="238" y="253"/>
                  </a:cubicBezTo>
                  <a:cubicBezTo>
                    <a:pt x="236" y="249"/>
                    <a:pt x="233" y="244"/>
                    <a:pt x="231" y="240"/>
                  </a:cubicBezTo>
                  <a:cubicBezTo>
                    <a:pt x="222" y="223"/>
                    <a:pt x="213" y="207"/>
                    <a:pt x="203" y="192"/>
                  </a:cubicBezTo>
                  <a:cubicBezTo>
                    <a:pt x="193" y="177"/>
                    <a:pt x="183" y="163"/>
                    <a:pt x="173" y="150"/>
                  </a:cubicBezTo>
                  <a:cubicBezTo>
                    <a:pt x="170" y="146"/>
                    <a:pt x="168" y="143"/>
                    <a:pt x="165" y="140"/>
                  </a:cubicBezTo>
                  <a:cubicBezTo>
                    <a:pt x="162" y="137"/>
                    <a:pt x="160" y="134"/>
                    <a:pt x="157" y="130"/>
                  </a:cubicBezTo>
                  <a:cubicBezTo>
                    <a:pt x="155" y="127"/>
                    <a:pt x="152" y="124"/>
                    <a:pt x="149" y="121"/>
                  </a:cubicBezTo>
                  <a:cubicBezTo>
                    <a:pt x="147" y="118"/>
                    <a:pt x="144" y="115"/>
                    <a:pt x="142" y="113"/>
                  </a:cubicBezTo>
                  <a:cubicBezTo>
                    <a:pt x="131" y="101"/>
                    <a:pt x="121" y="91"/>
                    <a:pt x="111" y="81"/>
                  </a:cubicBezTo>
                  <a:cubicBezTo>
                    <a:pt x="90" y="62"/>
                    <a:pt x="71" y="46"/>
                    <a:pt x="55" y="35"/>
                  </a:cubicBezTo>
                  <a:cubicBezTo>
                    <a:pt x="53" y="33"/>
                    <a:pt x="51" y="32"/>
                    <a:pt x="49" y="30"/>
                  </a:cubicBezTo>
                  <a:cubicBezTo>
                    <a:pt x="47" y="29"/>
                    <a:pt x="45" y="28"/>
                    <a:pt x="43" y="26"/>
                  </a:cubicBezTo>
                  <a:cubicBezTo>
                    <a:pt x="39" y="24"/>
                    <a:pt x="36" y="21"/>
                    <a:pt x="32" y="19"/>
                  </a:cubicBezTo>
                  <a:cubicBezTo>
                    <a:pt x="29" y="17"/>
                    <a:pt x="26" y="15"/>
                    <a:pt x="23" y="13"/>
                  </a:cubicBezTo>
                  <a:cubicBezTo>
                    <a:pt x="20" y="11"/>
                    <a:pt x="17" y="10"/>
                    <a:pt x="15" y="8"/>
                  </a:cubicBezTo>
                  <a:cubicBezTo>
                    <a:pt x="5" y="3"/>
                    <a:pt x="0" y="0"/>
                    <a:pt x="0" y="0"/>
                  </a:cubicBezTo>
                  <a:cubicBezTo>
                    <a:pt x="0" y="0"/>
                    <a:pt x="2" y="0"/>
                    <a:pt x="4" y="1"/>
                  </a:cubicBezTo>
                  <a:cubicBezTo>
                    <a:pt x="7" y="2"/>
                    <a:pt x="11" y="4"/>
                    <a:pt x="16" y="6"/>
                  </a:cubicBezTo>
                  <a:cubicBezTo>
                    <a:pt x="19" y="7"/>
                    <a:pt x="22" y="8"/>
                    <a:pt x="25" y="9"/>
                  </a:cubicBezTo>
                  <a:cubicBezTo>
                    <a:pt x="28" y="11"/>
                    <a:pt x="32" y="12"/>
                    <a:pt x="35" y="14"/>
                  </a:cubicBezTo>
                  <a:cubicBezTo>
                    <a:pt x="39" y="16"/>
                    <a:pt x="43" y="18"/>
                    <a:pt x="47" y="20"/>
                  </a:cubicBezTo>
                  <a:cubicBezTo>
                    <a:pt x="50" y="21"/>
                    <a:pt x="52" y="22"/>
                    <a:pt x="54" y="23"/>
                  </a:cubicBezTo>
                  <a:cubicBezTo>
                    <a:pt x="56" y="24"/>
                    <a:pt x="58" y="25"/>
                    <a:pt x="61" y="26"/>
                  </a:cubicBezTo>
                  <a:cubicBezTo>
                    <a:pt x="65" y="29"/>
                    <a:pt x="70" y="32"/>
                    <a:pt x="75" y="34"/>
                  </a:cubicBezTo>
                  <a:cubicBezTo>
                    <a:pt x="80" y="37"/>
                    <a:pt x="86" y="41"/>
                    <a:pt x="91" y="44"/>
                  </a:cubicBezTo>
                  <a:cubicBezTo>
                    <a:pt x="92" y="45"/>
                    <a:pt x="94" y="46"/>
                    <a:pt x="95" y="46"/>
                  </a:cubicBezTo>
                  <a:cubicBezTo>
                    <a:pt x="96" y="47"/>
                    <a:pt x="98" y="48"/>
                    <a:pt x="99" y="49"/>
                  </a:cubicBezTo>
                  <a:cubicBezTo>
                    <a:pt x="102" y="51"/>
                    <a:pt x="105" y="53"/>
                    <a:pt x="107" y="55"/>
                  </a:cubicBezTo>
                  <a:cubicBezTo>
                    <a:pt x="113" y="58"/>
                    <a:pt x="119" y="63"/>
                    <a:pt x="125" y="67"/>
                  </a:cubicBezTo>
                  <a:cubicBezTo>
                    <a:pt x="148" y="85"/>
                    <a:pt x="173" y="106"/>
                    <a:pt x="197" y="132"/>
                  </a:cubicBezTo>
                  <a:cubicBezTo>
                    <a:pt x="200" y="136"/>
                    <a:pt x="203" y="139"/>
                    <a:pt x="206" y="142"/>
                  </a:cubicBezTo>
                  <a:cubicBezTo>
                    <a:pt x="208" y="144"/>
                    <a:pt x="209" y="146"/>
                    <a:pt x="211" y="147"/>
                  </a:cubicBezTo>
                  <a:cubicBezTo>
                    <a:pt x="212" y="149"/>
                    <a:pt x="214" y="151"/>
                    <a:pt x="215" y="153"/>
                  </a:cubicBezTo>
                  <a:cubicBezTo>
                    <a:pt x="218" y="156"/>
                    <a:pt x="221" y="160"/>
                    <a:pt x="224" y="163"/>
                  </a:cubicBezTo>
                  <a:cubicBezTo>
                    <a:pt x="227" y="167"/>
                    <a:pt x="230" y="171"/>
                    <a:pt x="233" y="174"/>
                  </a:cubicBezTo>
                  <a:cubicBezTo>
                    <a:pt x="245" y="189"/>
                    <a:pt x="256" y="206"/>
                    <a:pt x="267" y="223"/>
                  </a:cubicBezTo>
                  <a:cubicBezTo>
                    <a:pt x="269" y="227"/>
                    <a:pt x="272" y="231"/>
                    <a:pt x="275" y="236"/>
                  </a:cubicBezTo>
                  <a:cubicBezTo>
                    <a:pt x="276" y="238"/>
                    <a:pt x="277" y="240"/>
                    <a:pt x="279" y="242"/>
                  </a:cubicBezTo>
                  <a:cubicBezTo>
                    <a:pt x="280" y="244"/>
                    <a:pt x="281" y="247"/>
                    <a:pt x="282" y="249"/>
                  </a:cubicBezTo>
                  <a:cubicBezTo>
                    <a:pt x="285" y="253"/>
                    <a:pt x="287" y="258"/>
                    <a:pt x="290" y="263"/>
                  </a:cubicBezTo>
                  <a:cubicBezTo>
                    <a:pt x="292" y="267"/>
                    <a:pt x="295" y="272"/>
                    <a:pt x="297" y="276"/>
                  </a:cubicBezTo>
                  <a:cubicBezTo>
                    <a:pt x="298" y="279"/>
                    <a:pt x="300" y="281"/>
                    <a:pt x="301" y="283"/>
                  </a:cubicBezTo>
                  <a:cubicBezTo>
                    <a:pt x="302" y="286"/>
                    <a:pt x="303" y="288"/>
                    <a:pt x="304" y="291"/>
                  </a:cubicBezTo>
                  <a:cubicBezTo>
                    <a:pt x="306" y="295"/>
                    <a:pt x="309" y="300"/>
                    <a:pt x="311" y="305"/>
                  </a:cubicBezTo>
                  <a:cubicBezTo>
                    <a:pt x="313" y="310"/>
                    <a:pt x="315" y="315"/>
                    <a:pt x="317" y="320"/>
                  </a:cubicBezTo>
                  <a:cubicBezTo>
                    <a:pt x="318" y="322"/>
                    <a:pt x="319" y="325"/>
                    <a:pt x="320" y="327"/>
                  </a:cubicBezTo>
                  <a:cubicBezTo>
                    <a:pt x="321" y="330"/>
                    <a:pt x="322" y="332"/>
                    <a:pt x="323" y="335"/>
                  </a:cubicBezTo>
                  <a:cubicBezTo>
                    <a:pt x="339" y="375"/>
                    <a:pt x="352" y="419"/>
                    <a:pt x="360" y="463"/>
                  </a:cubicBezTo>
                  <a:cubicBezTo>
                    <a:pt x="360" y="466"/>
                    <a:pt x="361" y="469"/>
                    <a:pt x="361" y="471"/>
                  </a:cubicBezTo>
                  <a:cubicBezTo>
                    <a:pt x="363" y="480"/>
                    <a:pt x="363" y="480"/>
                    <a:pt x="363" y="480"/>
                  </a:cubicBezTo>
                  <a:cubicBezTo>
                    <a:pt x="364" y="485"/>
                    <a:pt x="365" y="491"/>
                    <a:pt x="365" y="497"/>
                  </a:cubicBezTo>
                  <a:cubicBezTo>
                    <a:pt x="367" y="508"/>
                    <a:pt x="368" y="519"/>
                    <a:pt x="369" y="531"/>
                  </a:cubicBezTo>
                  <a:cubicBezTo>
                    <a:pt x="370" y="536"/>
                    <a:pt x="370" y="542"/>
                    <a:pt x="371" y="548"/>
                  </a:cubicBezTo>
                  <a:cubicBezTo>
                    <a:pt x="371" y="554"/>
                    <a:pt x="371" y="559"/>
                    <a:pt x="371" y="565"/>
                  </a:cubicBezTo>
                  <a:cubicBezTo>
                    <a:pt x="372" y="574"/>
                    <a:pt x="372" y="574"/>
                    <a:pt x="372" y="574"/>
                  </a:cubicBezTo>
                  <a:cubicBezTo>
                    <a:pt x="372" y="582"/>
                    <a:pt x="372" y="582"/>
                    <a:pt x="372" y="582"/>
                  </a:cubicBezTo>
                  <a:cubicBezTo>
                    <a:pt x="372" y="599"/>
                    <a:pt x="372" y="599"/>
                    <a:pt x="372" y="599"/>
                  </a:cubicBezTo>
                  <a:cubicBezTo>
                    <a:pt x="372" y="616"/>
                    <a:pt x="372" y="616"/>
                    <a:pt x="372" y="616"/>
                  </a:cubicBezTo>
                  <a:cubicBezTo>
                    <a:pt x="372" y="625"/>
                    <a:pt x="372" y="625"/>
                    <a:pt x="372" y="625"/>
                  </a:cubicBezTo>
                  <a:cubicBezTo>
                    <a:pt x="371" y="634"/>
                    <a:pt x="371" y="634"/>
                    <a:pt x="371" y="634"/>
                  </a:cubicBezTo>
                  <a:cubicBezTo>
                    <a:pt x="371" y="639"/>
                    <a:pt x="371" y="645"/>
                    <a:pt x="371" y="651"/>
                  </a:cubicBezTo>
                  <a:cubicBezTo>
                    <a:pt x="370" y="656"/>
                    <a:pt x="370" y="662"/>
                    <a:pt x="369" y="668"/>
                  </a:cubicBezTo>
                  <a:cubicBezTo>
                    <a:pt x="368" y="679"/>
                    <a:pt x="367" y="690"/>
                    <a:pt x="365" y="702"/>
                  </a:cubicBezTo>
                  <a:cubicBezTo>
                    <a:pt x="364" y="707"/>
                    <a:pt x="364" y="713"/>
                    <a:pt x="363" y="719"/>
                  </a:cubicBezTo>
                  <a:cubicBezTo>
                    <a:pt x="361" y="727"/>
                    <a:pt x="361" y="727"/>
                    <a:pt x="361" y="727"/>
                  </a:cubicBezTo>
                  <a:cubicBezTo>
                    <a:pt x="361" y="730"/>
                    <a:pt x="360" y="733"/>
                    <a:pt x="360" y="735"/>
                  </a:cubicBezTo>
                  <a:cubicBezTo>
                    <a:pt x="356" y="758"/>
                    <a:pt x="350" y="779"/>
                    <a:pt x="344" y="801"/>
                  </a:cubicBezTo>
                  <a:cubicBezTo>
                    <a:pt x="343" y="806"/>
                    <a:pt x="341" y="811"/>
                    <a:pt x="340" y="817"/>
                  </a:cubicBezTo>
                  <a:cubicBezTo>
                    <a:pt x="339" y="819"/>
                    <a:pt x="338" y="822"/>
                    <a:pt x="337" y="825"/>
                  </a:cubicBezTo>
                  <a:cubicBezTo>
                    <a:pt x="336" y="827"/>
                    <a:pt x="335" y="830"/>
                    <a:pt x="335" y="833"/>
                  </a:cubicBezTo>
                  <a:cubicBezTo>
                    <a:pt x="333" y="838"/>
                    <a:pt x="331" y="843"/>
                    <a:pt x="329" y="848"/>
                  </a:cubicBezTo>
                  <a:cubicBezTo>
                    <a:pt x="327" y="853"/>
                    <a:pt x="325" y="858"/>
                    <a:pt x="323" y="863"/>
                  </a:cubicBezTo>
                  <a:cubicBezTo>
                    <a:pt x="322" y="866"/>
                    <a:pt x="321" y="868"/>
                    <a:pt x="320" y="871"/>
                  </a:cubicBezTo>
                  <a:cubicBezTo>
                    <a:pt x="319" y="873"/>
                    <a:pt x="318" y="876"/>
                    <a:pt x="317" y="878"/>
                  </a:cubicBezTo>
                  <a:cubicBezTo>
                    <a:pt x="315" y="883"/>
                    <a:pt x="313" y="888"/>
                    <a:pt x="311" y="893"/>
                  </a:cubicBezTo>
                  <a:cubicBezTo>
                    <a:pt x="309" y="898"/>
                    <a:pt x="306" y="903"/>
                    <a:pt x="304" y="908"/>
                  </a:cubicBezTo>
                  <a:cubicBezTo>
                    <a:pt x="303" y="910"/>
                    <a:pt x="302" y="912"/>
                    <a:pt x="301" y="915"/>
                  </a:cubicBezTo>
                  <a:cubicBezTo>
                    <a:pt x="300" y="917"/>
                    <a:pt x="298" y="920"/>
                    <a:pt x="297" y="922"/>
                  </a:cubicBezTo>
                  <a:cubicBezTo>
                    <a:pt x="295" y="927"/>
                    <a:pt x="292" y="931"/>
                    <a:pt x="290" y="936"/>
                  </a:cubicBezTo>
                  <a:cubicBezTo>
                    <a:pt x="287" y="940"/>
                    <a:pt x="285" y="945"/>
                    <a:pt x="282" y="949"/>
                  </a:cubicBezTo>
                  <a:cubicBezTo>
                    <a:pt x="281" y="952"/>
                    <a:pt x="280" y="954"/>
                    <a:pt x="279" y="956"/>
                  </a:cubicBezTo>
                  <a:cubicBezTo>
                    <a:pt x="277" y="958"/>
                    <a:pt x="276" y="961"/>
                    <a:pt x="275" y="963"/>
                  </a:cubicBezTo>
                  <a:cubicBezTo>
                    <a:pt x="272" y="967"/>
                    <a:pt x="269" y="971"/>
                    <a:pt x="267" y="976"/>
                  </a:cubicBezTo>
                  <a:cubicBezTo>
                    <a:pt x="245" y="1010"/>
                    <a:pt x="221" y="1040"/>
                    <a:pt x="197" y="1066"/>
                  </a:cubicBezTo>
                  <a:cubicBezTo>
                    <a:pt x="173" y="1092"/>
                    <a:pt x="148" y="1114"/>
                    <a:pt x="125" y="1131"/>
                  </a:cubicBezTo>
                  <a:cubicBezTo>
                    <a:pt x="119" y="1136"/>
                    <a:pt x="113" y="1140"/>
                    <a:pt x="107" y="1144"/>
                  </a:cubicBezTo>
                  <a:cubicBezTo>
                    <a:pt x="105" y="1145"/>
                    <a:pt x="102" y="1147"/>
                    <a:pt x="99" y="1149"/>
                  </a:cubicBezTo>
                  <a:cubicBezTo>
                    <a:pt x="98" y="1150"/>
                    <a:pt x="96" y="1151"/>
                    <a:pt x="95" y="1152"/>
                  </a:cubicBezTo>
                  <a:cubicBezTo>
                    <a:pt x="94" y="1153"/>
                    <a:pt x="92" y="1154"/>
                    <a:pt x="91" y="1154"/>
                  </a:cubicBezTo>
                  <a:cubicBezTo>
                    <a:pt x="86" y="1158"/>
                    <a:pt x="80" y="1161"/>
                    <a:pt x="75" y="1164"/>
                  </a:cubicBezTo>
                  <a:cubicBezTo>
                    <a:pt x="70" y="1167"/>
                    <a:pt x="65" y="1169"/>
                    <a:pt x="61" y="1172"/>
                  </a:cubicBezTo>
                  <a:cubicBezTo>
                    <a:pt x="58" y="1173"/>
                    <a:pt x="56" y="1174"/>
                    <a:pt x="54" y="1176"/>
                  </a:cubicBezTo>
                  <a:cubicBezTo>
                    <a:pt x="52" y="1177"/>
                    <a:pt x="50" y="1178"/>
                    <a:pt x="47" y="1179"/>
                  </a:cubicBezTo>
                  <a:cubicBezTo>
                    <a:pt x="43" y="1181"/>
                    <a:pt x="39" y="1183"/>
                    <a:pt x="35" y="1184"/>
                  </a:cubicBezTo>
                  <a:cubicBezTo>
                    <a:pt x="32" y="1186"/>
                    <a:pt x="28" y="1188"/>
                    <a:pt x="25" y="1189"/>
                  </a:cubicBezTo>
                  <a:cubicBezTo>
                    <a:pt x="22" y="1190"/>
                    <a:pt x="19" y="1192"/>
                    <a:pt x="16" y="1193"/>
                  </a:cubicBezTo>
                  <a:cubicBezTo>
                    <a:pt x="6" y="1197"/>
                    <a:pt x="0" y="1199"/>
                    <a:pt x="0" y="1199"/>
                  </a:cubicBezTo>
                  <a:close/>
                </a:path>
              </a:pathLst>
            </a:custGeom>
            <a:solidFill>
              <a:srgbClr val="AA1E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3879904" y="2699843"/>
              <a:ext cx="749300" cy="2411413"/>
            </a:xfrm>
            <a:custGeom>
              <a:avLst/>
              <a:gdLst>
                <a:gd name="T0" fmla="*/ 21 w 340"/>
                <a:gd name="T1" fmla="*/ 1080 h 1093"/>
                <a:gd name="T2" fmla="*/ 44 w 340"/>
                <a:gd name="T3" fmla="*/ 1065 h 1093"/>
                <a:gd name="T4" fmla="*/ 157 w 340"/>
                <a:gd name="T5" fmla="*/ 956 h 1093"/>
                <a:gd name="T6" fmla="*/ 217 w 340"/>
                <a:gd name="T7" fmla="*/ 862 h 1093"/>
                <a:gd name="T8" fmla="*/ 228 w 340"/>
                <a:gd name="T9" fmla="*/ 838 h 1093"/>
                <a:gd name="T10" fmla="*/ 239 w 340"/>
                <a:gd name="T11" fmla="*/ 813 h 1093"/>
                <a:gd name="T12" fmla="*/ 251 w 340"/>
                <a:gd name="T13" fmla="*/ 781 h 1093"/>
                <a:gd name="T14" fmla="*/ 262 w 340"/>
                <a:gd name="T15" fmla="*/ 747 h 1093"/>
                <a:gd name="T16" fmla="*/ 269 w 340"/>
                <a:gd name="T17" fmla="*/ 720 h 1093"/>
                <a:gd name="T18" fmla="*/ 276 w 340"/>
                <a:gd name="T19" fmla="*/ 692 h 1093"/>
                <a:gd name="T20" fmla="*/ 282 w 340"/>
                <a:gd name="T21" fmla="*/ 656 h 1093"/>
                <a:gd name="T22" fmla="*/ 286 w 340"/>
                <a:gd name="T23" fmla="*/ 620 h 1093"/>
                <a:gd name="T24" fmla="*/ 289 w 340"/>
                <a:gd name="T25" fmla="*/ 590 h 1093"/>
                <a:gd name="T26" fmla="*/ 290 w 340"/>
                <a:gd name="T27" fmla="*/ 561 h 1093"/>
                <a:gd name="T28" fmla="*/ 290 w 340"/>
                <a:gd name="T29" fmla="*/ 524 h 1093"/>
                <a:gd name="T30" fmla="*/ 288 w 340"/>
                <a:gd name="T31" fmla="*/ 487 h 1093"/>
                <a:gd name="T32" fmla="*/ 285 w 340"/>
                <a:gd name="T33" fmla="*/ 458 h 1093"/>
                <a:gd name="T34" fmla="*/ 281 w 340"/>
                <a:gd name="T35" fmla="*/ 429 h 1093"/>
                <a:gd name="T36" fmla="*/ 274 w 340"/>
                <a:gd name="T37" fmla="*/ 393 h 1093"/>
                <a:gd name="T38" fmla="*/ 266 w 340"/>
                <a:gd name="T39" fmla="*/ 359 h 1093"/>
                <a:gd name="T40" fmla="*/ 258 w 340"/>
                <a:gd name="T41" fmla="*/ 331 h 1093"/>
                <a:gd name="T42" fmla="*/ 249 w 340"/>
                <a:gd name="T43" fmla="*/ 305 h 1093"/>
                <a:gd name="T44" fmla="*/ 236 w 340"/>
                <a:gd name="T45" fmla="*/ 273 h 1093"/>
                <a:gd name="T46" fmla="*/ 222 w 340"/>
                <a:gd name="T47" fmla="*/ 242 h 1093"/>
                <a:gd name="T48" fmla="*/ 211 w 340"/>
                <a:gd name="T49" fmla="*/ 219 h 1093"/>
                <a:gd name="T50" fmla="*/ 150 w 340"/>
                <a:gd name="T51" fmla="*/ 128 h 1093"/>
                <a:gd name="T52" fmla="*/ 129 w 340"/>
                <a:gd name="T53" fmla="*/ 103 h 1093"/>
                <a:gd name="T54" fmla="*/ 44 w 340"/>
                <a:gd name="T55" fmla="*/ 28 h 1093"/>
                <a:gd name="T56" fmla="*/ 21 w 340"/>
                <a:gd name="T57" fmla="*/ 12 h 1093"/>
                <a:gd name="T58" fmla="*/ 4 w 340"/>
                <a:gd name="T59" fmla="*/ 1 h 1093"/>
                <a:gd name="T60" fmla="*/ 32 w 340"/>
                <a:gd name="T61" fmla="*/ 13 h 1093"/>
                <a:gd name="T62" fmla="*/ 56 w 340"/>
                <a:gd name="T63" fmla="*/ 24 h 1093"/>
                <a:gd name="T64" fmla="*/ 87 w 340"/>
                <a:gd name="T65" fmla="*/ 42 h 1093"/>
                <a:gd name="T66" fmla="*/ 114 w 340"/>
                <a:gd name="T67" fmla="*/ 61 h 1093"/>
                <a:gd name="T68" fmla="*/ 193 w 340"/>
                <a:gd name="T69" fmla="*/ 134 h 1093"/>
                <a:gd name="T70" fmla="*/ 213 w 340"/>
                <a:gd name="T71" fmla="*/ 159 h 1093"/>
                <a:gd name="T72" fmla="*/ 254 w 340"/>
                <a:gd name="T73" fmla="*/ 221 h 1093"/>
                <a:gd name="T74" fmla="*/ 271 w 340"/>
                <a:gd name="T75" fmla="*/ 252 h 1093"/>
                <a:gd name="T76" fmla="*/ 284 w 340"/>
                <a:gd name="T77" fmla="*/ 278 h 1093"/>
                <a:gd name="T78" fmla="*/ 295 w 340"/>
                <a:gd name="T79" fmla="*/ 305 h 1093"/>
                <a:gd name="T80" fmla="*/ 331 w 340"/>
                <a:gd name="T81" fmla="*/ 437 h 1093"/>
                <a:gd name="T82" fmla="*/ 338 w 340"/>
                <a:gd name="T83" fmla="*/ 499 h 1093"/>
                <a:gd name="T84" fmla="*/ 340 w 340"/>
                <a:gd name="T85" fmla="*/ 531 h 1093"/>
                <a:gd name="T86" fmla="*/ 339 w 340"/>
                <a:gd name="T87" fmla="*/ 570 h 1093"/>
                <a:gd name="T88" fmla="*/ 337 w 340"/>
                <a:gd name="T89" fmla="*/ 609 h 1093"/>
                <a:gd name="T90" fmla="*/ 330 w 340"/>
                <a:gd name="T91" fmla="*/ 663 h 1093"/>
                <a:gd name="T92" fmla="*/ 292 w 340"/>
                <a:gd name="T93" fmla="*/ 794 h 1093"/>
                <a:gd name="T94" fmla="*/ 278 w 340"/>
                <a:gd name="T95" fmla="*/ 827 h 1093"/>
                <a:gd name="T96" fmla="*/ 265 w 340"/>
                <a:gd name="T97" fmla="*/ 853 h 1093"/>
                <a:gd name="T98" fmla="*/ 251 w 340"/>
                <a:gd name="T99" fmla="*/ 878 h 1093"/>
                <a:gd name="T100" fmla="*/ 114 w 340"/>
                <a:gd name="T101" fmla="*/ 1031 h 1093"/>
                <a:gd name="T102" fmla="*/ 87 w 340"/>
                <a:gd name="T103" fmla="*/ 1050 h 1093"/>
                <a:gd name="T104" fmla="*/ 56 w 340"/>
                <a:gd name="T105" fmla="*/ 1068 h 1093"/>
                <a:gd name="T106" fmla="*/ 32 w 340"/>
                <a:gd name="T107" fmla="*/ 1080 h 1093"/>
                <a:gd name="T108" fmla="*/ 0 w 340"/>
                <a:gd name="T109" fmla="*/ 1093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0" h="1093">
                  <a:moveTo>
                    <a:pt x="0" y="1093"/>
                  </a:moveTo>
                  <a:cubicBezTo>
                    <a:pt x="0" y="1093"/>
                    <a:pt x="5" y="1090"/>
                    <a:pt x="14" y="1085"/>
                  </a:cubicBezTo>
                  <a:cubicBezTo>
                    <a:pt x="16" y="1084"/>
                    <a:pt x="18" y="1082"/>
                    <a:pt x="21" y="1080"/>
                  </a:cubicBezTo>
                  <a:cubicBezTo>
                    <a:pt x="23" y="1079"/>
                    <a:pt x="26" y="1077"/>
                    <a:pt x="29" y="1075"/>
                  </a:cubicBezTo>
                  <a:cubicBezTo>
                    <a:pt x="33" y="1073"/>
                    <a:pt x="36" y="1071"/>
                    <a:pt x="39" y="1068"/>
                  </a:cubicBezTo>
                  <a:cubicBezTo>
                    <a:pt x="41" y="1067"/>
                    <a:pt x="43" y="1066"/>
                    <a:pt x="44" y="1065"/>
                  </a:cubicBezTo>
                  <a:cubicBezTo>
                    <a:pt x="46" y="1063"/>
                    <a:pt x="48" y="1062"/>
                    <a:pt x="50" y="1061"/>
                  </a:cubicBezTo>
                  <a:cubicBezTo>
                    <a:pt x="65" y="1050"/>
                    <a:pt x="83" y="1036"/>
                    <a:pt x="101" y="1018"/>
                  </a:cubicBezTo>
                  <a:cubicBezTo>
                    <a:pt x="119" y="1001"/>
                    <a:pt x="139" y="980"/>
                    <a:pt x="157" y="956"/>
                  </a:cubicBezTo>
                  <a:cubicBezTo>
                    <a:pt x="167" y="943"/>
                    <a:pt x="176" y="931"/>
                    <a:pt x="185" y="917"/>
                  </a:cubicBezTo>
                  <a:cubicBezTo>
                    <a:pt x="194" y="903"/>
                    <a:pt x="202" y="888"/>
                    <a:pt x="211" y="873"/>
                  </a:cubicBezTo>
                  <a:cubicBezTo>
                    <a:pt x="213" y="869"/>
                    <a:pt x="215" y="866"/>
                    <a:pt x="217" y="862"/>
                  </a:cubicBezTo>
                  <a:cubicBezTo>
                    <a:pt x="218" y="860"/>
                    <a:pt x="219" y="858"/>
                    <a:pt x="220" y="856"/>
                  </a:cubicBezTo>
                  <a:cubicBezTo>
                    <a:pt x="221" y="854"/>
                    <a:pt x="222" y="852"/>
                    <a:pt x="223" y="850"/>
                  </a:cubicBezTo>
                  <a:cubicBezTo>
                    <a:pt x="224" y="846"/>
                    <a:pt x="226" y="842"/>
                    <a:pt x="228" y="838"/>
                  </a:cubicBezTo>
                  <a:cubicBezTo>
                    <a:pt x="230" y="834"/>
                    <a:pt x="232" y="830"/>
                    <a:pt x="234" y="826"/>
                  </a:cubicBezTo>
                  <a:cubicBezTo>
                    <a:pt x="235" y="824"/>
                    <a:pt x="235" y="821"/>
                    <a:pt x="236" y="819"/>
                  </a:cubicBezTo>
                  <a:cubicBezTo>
                    <a:pt x="237" y="817"/>
                    <a:pt x="238" y="815"/>
                    <a:pt x="239" y="813"/>
                  </a:cubicBezTo>
                  <a:cubicBezTo>
                    <a:pt x="241" y="809"/>
                    <a:pt x="242" y="805"/>
                    <a:pt x="244" y="800"/>
                  </a:cubicBezTo>
                  <a:cubicBezTo>
                    <a:pt x="246" y="796"/>
                    <a:pt x="247" y="792"/>
                    <a:pt x="249" y="787"/>
                  </a:cubicBezTo>
                  <a:cubicBezTo>
                    <a:pt x="250" y="785"/>
                    <a:pt x="250" y="783"/>
                    <a:pt x="251" y="781"/>
                  </a:cubicBezTo>
                  <a:cubicBezTo>
                    <a:pt x="252" y="779"/>
                    <a:pt x="253" y="776"/>
                    <a:pt x="253" y="774"/>
                  </a:cubicBezTo>
                  <a:cubicBezTo>
                    <a:pt x="255" y="770"/>
                    <a:pt x="256" y="765"/>
                    <a:pt x="258" y="761"/>
                  </a:cubicBezTo>
                  <a:cubicBezTo>
                    <a:pt x="259" y="756"/>
                    <a:pt x="260" y="752"/>
                    <a:pt x="262" y="747"/>
                  </a:cubicBezTo>
                  <a:cubicBezTo>
                    <a:pt x="262" y="745"/>
                    <a:pt x="263" y="743"/>
                    <a:pt x="264" y="741"/>
                  </a:cubicBezTo>
                  <a:cubicBezTo>
                    <a:pt x="264" y="738"/>
                    <a:pt x="265" y="736"/>
                    <a:pt x="266" y="734"/>
                  </a:cubicBezTo>
                  <a:cubicBezTo>
                    <a:pt x="267" y="729"/>
                    <a:pt x="268" y="725"/>
                    <a:pt x="269" y="720"/>
                  </a:cubicBezTo>
                  <a:cubicBezTo>
                    <a:pt x="270" y="715"/>
                    <a:pt x="271" y="711"/>
                    <a:pt x="273" y="706"/>
                  </a:cubicBezTo>
                  <a:cubicBezTo>
                    <a:pt x="273" y="704"/>
                    <a:pt x="274" y="701"/>
                    <a:pt x="274" y="699"/>
                  </a:cubicBezTo>
                  <a:cubicBezTo>
                    <a:pt x="275" y="697"/>
                    <a:pt x="275" y="694"/>
                    <a:pt x="276" y="692"/>
                  </a:cubicBezTo>
                  <a:cubicBezTo>
                    <a:pt x="276" y="687"/>
                    <a:pt x="277" y="682"/>
                    <a:pt x="278" y="678"/>
                  </a:cubicBezTo>
                  <a:cubicBezTo>
                    <a:pt x="279" y="673"/>
                    <a:pt x="280" y="668"/>
                    <a:pt x="281" y="663"/>
                  </a:cubicBezTo>
                  <a:cubicBezTo>
                    <a:pt x="281" y="661"/>
                    <a:pt x="282" y="659"/>
                    <a:pt x="282" y="656"/>
                  </a:cubicBezTo>
                  <a:cubicBezTo>
                    <a:pt x="283" y="649"/>
                    <a:pt x="283" y="649"/>
                    <a:pt x="283" y="649"/>
                  </a:cubicBezTo>
                  <a:cubicBezTo>
                    <a:pt x="284" y="644"/>
                    <a:pt x="284" y="639"/>
                    <a:pt x="285" y="634"/>
                  </a:cubicBezTo>
                  <a:cubicBezTo>
                    <a:pt x="285" y="630"/>
                    <a:pt x="286" y="625"/>
                    <a:pt x="286" y="620"/>
                  </a:cubicBezTo>
                  <a:cubicBezTo>
                    <a:pt x="287" y="617"/>
                    <a:pt x="287" y="615"/>
                    <a:pt x="287" y="612"/>
                  </a:cubicBezTo>
                  <a:cubicBezTo>
                    <a:pt x="288" y="605"/>
                    <a:pt x="288" y="605"/>
                    <a:pt x="288" y="605"/>
                  </a:cubicBezTo>
                  <a:cubicBezTo>
                    <a:pt x="288" y="600"/>
                    <a:pt x="289" y="595"/>
                    <a:pt x="289" y="590"/>
                  </a:cubicBezTo>
                  <a:cubicBezTo>
                    <a:pt x="289" y="586"/>
                    <a:pt x="289" y="581"/>
                    <a:pt x="290" y="576"/>
                  </a:cubicBezTo>
                  <a:cubicBezTo>
                    <a:pt x="290" y="568"/>
                    <a:pt x="290" y="568"/>
                    <a:pt x="290" y="568"/>
                  </a:cubicBezTo>
                  <a:cubicBezTo>
                    <a:pt x="290" y="561"/>
                    <a:pt x="290" y="561"/>
                    <a:pt x="290" y="561"/>
                  </a:cubicBezTo>
                  <a:cubicBezTo>
                    <a:pt x="290" y="547"/>
                    <a:pt x="290" y="547"/>
                    <a:pt x="290" y="547"/>
                  </a:cubicBezTo>
                  <a:cubicBezTo>
                    <a:pt x="290" y="531"/>
                    <a:pt x="290" y="531"/>
                    <a:pt x="290" y="531"/>
                  </a:cubicBezTo>
                  <a:cubicBezTo>
                    <a:pt x="290" y="524"/>
                    <a:pt x="290" y="524"/>
                    <a:pt x="290" y="524"/>
                  </a:cubicBezTo>
                  <a:cubicBezTo>
                    <a:pt x="290" y="516"/>
                    <a:pt x="290" y="516"/>
                    <a:pt x="290" y="516"/>
                  </a:cubicBezTo>
                  <a:cubicBezTo>
                    <a:pt x="289" y="512"/>
                    <a:pt x="289" y="507"/>
                    <a:pt x="289" y="502"/>
                  </a:cubicBezTo>
                  <a:cubicBezTo>
                    <a:pt x="289" y="497"/>
                    <a:pt x="288" y="492"/>
                    <a:pt x="288" y="487"/>
                  </a:cubicBezTo>
                  <a:cubicBezTo>
                    <a:pt x="287" y="480"/>
                    <a:pt x="287" y="480"/>
                    <a:pt x="287" y="480"/>
                  </a:cubicBezTo>
                  <a:cubicBezTo>
                    <a:pt x="287" y="477"/>
                    <a:pt x="287" y="475"/>
                    <a:pt x="286" y="473"/>
                  </a:cubicBezTo>
                  <a:cubicBezTo>
                    <a:pt x="286" y="468"/>
                    <a:pt x="285" y="463"/>
                    <a:pt x="285" y="458"/>
                  </a:cubicBezTo>
                  <a:cubicBezTo>
                    <a:pt x="284" y="453"/>
                    <a:pt x="284" y="448"/>
                    <a:pt x="283" y="443"/>
                  </a:cubicBezTo>
                  <a:cubicBezTo>
                    <a:pt x="282" y="436"/>
                    <a:pt x="282" y="436"/>
                    <a:pt x="282" y="436"/>
                  </a:cubicBezTo>
                  <a:cubicBezTo>
                    <a:pt x="282" y="434"/>
                    <a:pt x="281" y="431"/>
                    <a:pt x="281" y="429"/>
                  </a:cubicBezTo>
                  <a:cubicBezTo>
                    <a:pt x="280" y="424"/>
                    <a:pt x="279" y="419"/>
                    <a:pt x="278" y="415"/>
                  </a:cubicBezTo>
                  <a:cubicBezTo>
                    <a:pt x="277" y="410"/>
                    <a:pt x="276" y="405"/>
                    <a:pt x="275" y="401"/>
                  </a:cubicBezTo>
                  <a:cubicBezTo>
                    <a:pt x="275" y="398"/>
                    <a:pt x="275" y="396"/>
                    <a:pt x="274" y="393"/>
                  </a:cubicBezTo>
                  <a:cubicBezTo>
                    <a:pt x="274" y="391"/>
                    <a:pt x="273" y="389"/>
                    <a:pt x="272" y="386"/>
                  </a:cubicBezTo>
                  <a:cubicBezTo>
                    <a:pt x="271" y="382"/>
                    <a:pt x="270" y="377"/>
                    <a:pt x="269" y="372"/>
                  </a:cubicBezTo>
                  <a:cubicBezTo>
                    <a:pt x="268" y="368"/>
                    <a:pt x="267" y="363"/>
                    <a:pt x="266" y="359"/>
                  </a:cubicBezTo>
                  <a:cubicBezTo>
                    <a:pt x="265" y="356"/>
                    <a:pt x="264" y="354"/>
                    <a:pt x="264" y="352"/>
                  </a:cubicBezTo>
                  <a:cubicBezTo>
                    <a:pt x="263" y="349"/>
                    <a:pt x="262" y="347"/>
                    <a:pt x="262" y="345"/>
                  </a:cubicBezTo>
                  <a:cubicBezTo>
                    <a:pt x="260" y="340"/>
                    <a:pt x="259" y="336"/>
                    <a:pt x="258" y="331"/>
                  </a:cubicBezTo>
                  <a:cubicBezTo>
                    <a:pt x="256" y="327"/>
                    <a:pt x="255" y="323"/>
                    <a:pt x="253" y="318"/>
                  </a:cubicBezTo>
                  <a:cubicBezTo>
                    <a:pt x="253" y="316"/>
                    <a:pt x="252" y="314"/>
                    <a:pt x="251" y="311"/>
                  </a:cubicBezTo>
                  <a:cubicBezTo>
                    <a:pt x="250" y="309"/>
                    <a:pt x="250" y="307"/>
                    <a:pt x="249" y="305"/>
                  </a:cubicBezTo>
                  <a:cubicBezTo>
                    <a:pt x="247" y="301"/>
                    <a:pt x="246" y="296"/>
                    <a:pt x="244" y="292"/>
                  </a:cubicBezTo>
                  <a:cubicBezTo>
                    <a:pt x="242" y="288"/>
                    <a:pt x="241" y="284"/>
                    <a:pt x="239" y="279"/>
                  </a:cubicBezTo>
                  <a:cubicBezTo>
                    <a:pt x="238" y="277"/>
                    <a:pt x="237" y="275"/>
                    <a:pt x="236" y="273"/>
                  </a:cubicBezTo>
                  <a:cubicBezTo>
                    <a:pt x="235" y="271"/>
                    <a:pt x="234" y="269"/>
                    <a:pt x="234" y="267"/>
                  </a:cubicBezTo>
                  <a:cubicBezTo>
                    <a:pt x="232" y="263"/>
                    <a:pt x="230" y="259"/>
                    <a:pt x="228" y="254"/>
                  </a:cubicBezTo>
                  <a:cubicBezTo>
                    <a:pt x="226" y="250"/>
                    <a:pt x="224" y="246"/>
                    <a:pt x="222" y="242"/>
                  </a:cubicBezTo>
                  <a:cubicBezTo>
                    <a:pt x="221" y="240"/>
                    <a:pt x="221" y="238"/>
                    <a:pt x="220" y="237"/>
                  </a:cubicBezTo>
                  <a:cubicBezTo>
                    <a:pt x="219" y="235"/>
                    <a:pt x="218" y="233"/>
                    <a:pt x="217" y="231"/>
                  </a:cubicBezTo>
                  <a:cubicBezTo>
                    <a:pt x="215" y="227"/>
                    <a:pt x="213" y="223"/>
                    <a:pt x="211" y="219"/>
                  </a:cubicBezTo>
                  <a:cubicBezTo>
                    <a:pt x="202" y="204"/>
                    <a:pt x="194" y="189"/>
                    <a:pt x="185" y="176"/>
                  </a:cubicBezTo>
                  <a:cubicBezTo>
                    <a:pt x="176" y="162"/>
                    <a:pt x="167" y="149"/>
                    <a:pt x="157" y="137"/>
                  </a:cubicBezTo>
                  <a:cubicBezTo>
                    <a:pt x="155" y="134"/>
                    <a:pt x="153" y="131"/>
                    <a:pt x="150" y="128"/>
                  </a:cubicBezTo>
                  <a:cubicBezTo>
                    <a:pt x="148" y="125"/>
                    <a:pt x="146" y="122"/>
                    <a:pt x="143" y="119"/>
                  </a:cubicBezTo>
                  <a:cubicBezTo>
                    <a:pt x="141" y="116"/>
                    <a:pt x="139" y="114"/>
                    <a:pt x="136" y="111"/>
                  </a:cubicBezTo>
                  <a:cubicBezTo>
                    <a:pt x="134" y="108"/>
                    <a:pt x="132" y="105"/>
                    <a:pt x="129" y="103"/>
                  </a:cubicBezTo>
                  <a:cubicBezTo>
                    <a:pt x="120" y="92"/>
                    <a:pt x="110" y="83"/>
                    <a:pt x="101" y="74"/>
                  </a:cubicBezTo>
                  <a:cubicBezTo>
                    <a:pt x="82" y="57"/>
                    <a:pt x="65" y="43"/>
                    <a:pt x="50" y="32"/>
                  </a:cubicBezTo>
                  <a:cubicBezTo>
                    <a:pt x="48" y="30"/>
                    <a:pt x="46" y="29"/>
                    <a:pt x="44" y="28"/>
                  </a:cubicBezTo>
                  <a:cubicBezTo>
                    <a:pt x="43" y="26"/>
                    <a:pt x="41" y="25"/>
                    <a:pt x="39" y="24"/>
                  </a:cubicBezTo>
                  <a:cubicBezTo>
                    <a:pt x="36" y="22"/>
                    <a:pt x="33" y="19"/>
                    <a:pt x="29" y="17"/>
                  </a:cubicBezTo>
                  <a:cubicBezTo>
                    <a:pt x="26" y="16"/>
                    <a:pt x="23" y="14"/>
                    <a:pt x="21" y="12"/>
                  </a:cubicBezTo>
                  <a:cubicBezTo>
                    <a:pt x="18" y="10"/>
                    <a:pt x="16" y="9"/>
                    <a:pt x="14" y="8"/>
                  </a:cubicBezTo>
                  <a:cubicBezTo>
                    <a:pt x="5" y="2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2"/>
                    <a:pt x="10" y="3"/>
                    <a:pt x="15" y="5"/>
                  </a:cubicBezTo>
                  <a:cubicBezTo>
                    <a:pt x="17" y="6"/>
                    <a:pt x="20" y="7"/>
                    <a:pt x="23" y="9"/>
                  </a:cubicBezTo>
                  <a:cubicBezTo>
                    <a:pt x="26" y="10"/>
                    <a:pt x="29" y="11"/>
                    <a:pt x="32" y="13"/>
                  </a:cubicBezTo>
                  <a:cubicBezTo>
                    <a:pt x="36" y="14"/>
                    <a:pt x="39" y="16"/>
                    <a:pt x="43" y="18"/>
                  </a:cubicBezTo>
                  <a:cubicBezTo>
                    <a:pt x="45" y="19"/>
                    <a:pt x="47" y="20"/>
                    <a:pt x="49" y="21"/>
                  </a:cubicBezTo>
                  <a:cubicBezTo>
                    <a:pt x="51" y="22"/>
                    <a:pt x="53" y="23"/>
                    <a:pt x="56" y="24"/>
                  </a:cubicBezTo>
                  <a:cubicBezTo>
                    <a:pt x="60" y="26"/>
                    <a:pt x="64" y="29"/>
                    <a:pt x="69" y="31"/>
                  </a:cubicBezTo>
                  <a:cubicBezTo>
                    <a:pt x="73" y="34"/>
                    <a:pt x="78" y="37"/>
                    <a:pt x="83" y="40"/>
                  </a:cubicBezTo>
                  <a:cubicBezTo>
                    <a:pt x="84" y="41"/>
                    <a:pt x="86" y="41"/>
                    <a:pt x="87" y="42"/>
                  </a:cubicBezTo>
                  <a:cubicBezTo>
                    <a:pt x="88" y="43"/>
                    <a:pt x="89" y="44"/>
                    <a:pt x="91" y="45"/>
                  </a:cubicBezTo>
                  <a:cubicBezTo>
                    <a:pt x="93" y="46"/>
                    <a:pt x="96" y="48"/>
                    <a:pt x="98" y="50"/>
                  </a:cubicBezTo>
                  <a:cubicBezTo>
                    <a:pt x="103" y="53"/>
                    <a:pt x="109" y="57"/>
                    <a:pt x="114" y="61"/>
                  </a:cubicBezTo>
                  <a:cubicBezTo>
                    <a:pt x="135" y="77"/>
                    <a:pt x="158" y="97"/>
                    <a:pt x="180" y="120"/>
                  </a:cubicBezTo>
                  <a:cubicBezTo>
                    <a:pt x="183" y="123"/>
                    <a:pt x="186" y="127"/>
                    <a:pt x="188" y="130"/>
                  </a:cubicBezTo>
                  <a:cubicBezTo>
                    <a:pt x="190" y="131"/>
                    <a:pt x="191" y="133"/>
                    <a:pt x="193" y="134"/>
                  </a:cubicBezTo>
                  <a:cubicBezTo>
                    <a:pt x="194" y="136"/>
                    <a:pt x="195" y="137"/>
                    <a:pt x="197" y="139"/>
                  </a:cubicBezTo>
                  <a:cubicBezTo>
                    <a:pt x="199" y="142"/>
                    <a:pt x="202" y="146"/>
                    <a:pt x="205" y="149"/>
                  </a:cubicBezTo>
                  <a:cubicBezTo>
                    <a:pt x="208" y="152"/>
                    <a:pt x="210" y="156"/>
                    <a:pt x="213" y="159"/>
                  </a:cubicBezTo>
                  <a:cubicBezTo>
                    <a:pt x="224" y="173"/>
                    <a:pt x="234" y="187"/>
                    <a:pt x="244" y="203"/>
                  </a:cubicBezTo>
                  <a:cubicBezTo>
                    <a:pt x="246" y="207"/>
                    <a:pt x="248" y="211"/>
                    <a:pt x="251" y="215"/>
                  </a:cubicBezTo>
                  <a:cubicBezTo>
                    <a:pt x="252" y="217"/>
                    <a:pt x="253" y="219"/>
                    <a:pt x="254" y="221"/>
                  </a:cubicBezTo>
                  <a:cubicBezTo>
                    <a:pt x="256" y="223"/>
                    <a:pt x="257" y="225"/>
                    <a:pt x="258" y="227"/>
                  </a:cubicBezTo>
                  <a:cubicBezTo>
                    <a:pt x="260" y="231"/>
                    <a:pt x="262" y="235"/>
                    <a:pt x="265" y="239"/>
                  </a:cubicBezTo>
                  <a:cubicBezTo>
                    <a:pt x="267" y="243"/>
                    <a:pt x="269" y="248"/>
                    <a:pt x="271" y="252"/>
                  </a:cubicBezTo>
                  <a:cubicBezTo>
                    <a:pt x="272" y="254"/>
                    <a:pt x="274" y="256"/>
                    <a:pt x="275" y="258"/>
                  </a:cubicBezTo>
                  <a:cubicBezTo>
                    <a:pt x="276" y="260"/>
                    <a:pt x="277" y="263"/>
                    <a:pt x="278" y="265"/>
                  </a:cubicBezTo>
                  <a:cubicBezTo>
                    <a:pt x="280" y="269"/>
                    <a:pt x="282" y="274"/>
                    <a:pt x="284" y="278"/>
                  </a:cubicBezTo>
                  <a:cubicBezTo>
                    <a:pt x="286" y="283"/>
                    <a:pt x="288" y="287"/>
                    <a:pt x="290" y="292"/>
                  </a:cubicBezTo>
                  <a:cubicBezTo>
                    <a:pt x="291" y="294"/>
                    <a:pt x="292" y="296"/>
                    <a:pt x="292" y="298"/>
                  </a:cubicBezTo>
                  <a:cubicBezTo>
                    <a:pt x="293" y="301"/>
                    <a:pt x="294" y="303"/>
                    <a:pt x="295" y="305"/>
                  </a:cubicBezTo>
                  <a:cubicBezTo>
                    <a:pt x="310" y="342"/>
                    <a:pt x="321" y="381"/>
                    <a:pt x="328" y="422"/>
                  </a:cubicBezTo>
                  <a:cubicBezTo>
                    <a:pt x="329" y="425"/>
                    <a:pt x="329" y="427"/>
                    <a:pt x="330" y="430"/>
                  </a:cubicBezTo>
                  <a:cubicBezTo>
                    <a:pt x="331" y="437"/>
                    <a:pt x="331" y="437"/>
                    <a:pt x="331" y="437"/>
                  </a:cubicBezTo>
                  <a:cubicBezTo>
                    <a:pt x="332" y="442"/>
                    <a:pt x="333" y="448"/>
                    <a:pt x="333" y="453"/>
                  </a:cubicBezTo>
                  <a:cubicBezTo>
                    <a:pt x="335" y="463"/>
                    <a:pt x="336" y="473"/>
                    <a:pt x="337" y="484"/>
                  </a:cubicBezTo>
                  <a:cubicBezTo>
                    <a:pt x="337" y="489"/>
                    <a:pt x="338" y="494"/>
                    <a:pt x="338" y="499"/>
                  </a:cubicBezTo>
                  <a:cubicBezTo>
                    <a:pt x="339" y="505"/>
                    <a:pt x="339" y="510"/>
                    <a:pt x="339" y="515"/>
                  </a:cubicBezTo>
                  <a:cubicBezTo>
                    <a:pt x="339" y="523"/>
                    <a:pt x="339" y="523"/>
                    <a:pt x="339" y="523"/>
                  </a:cubicBezTo>
                  <a:cubicBezTo>
                    <a:pt x="340" y="531"/>
                    <a:pt x="340" y="531"/>
                    <a:pt x="340" y="531"/>
                  </a:cubicBezTo>
                  <a:cubicBezTo>
                    <a:pt x="340" y="546"/>
                    <a:pt x="340" y="546"/>
                    <a:pt x="340" y="546"/>
                  </a:cubicBezTo>
                  <a:cubicBezTo>
                    <a:pt x="340" y="562"/>
                    <a:pt x="340" y="562"/>
                    <a:pt x="340" y="562"/>
                  </a:cubicBezTo>
                  <a:cubicBezTo>
                    <a:pt x="339" y="570"/>
                    <a:pt x="339" y="570"/>
                    <a:pt x="339" y="570"/>
                  </a:cubicBezTo>
                  <a:cubicBezTo>
                    <a:pt x="339" y="577"/>
                    <a:pt x="339" y="577"/>
                    <a:pt x="339" y="577"/>
                  </a:cubicBezTo>
                  <a:cubicBezTo>
                    <a:pt x="339" y="583"/>
                    <a:pt x="339" y="588"/>
                    <a:pt x="338" y="593"/>
                  </a:cubicBezTo>
                  <a:cubicBezTo>
                    <a:pt x="338" y="598"/>
                    <a:pt x="337" y="604"/>
                    <a:pt x="337" y="609"/>
                  </a:cubicBezTo>
                  <a:cubicBezTo>
                    <a:pt x="336" y="619"/>
                    <a:pt x="335" y="629"/>
                    <a:pt x="333" y="640"/>
                  </a:cubicBezTo>
                  <a:cubicBezTo>
                    <a:pt x="333" y="645"/>
                    <a:pt x="332" y="650"/>
                    <a:pt x="331" y="655"/>
                  </a:cubicBezTo>
                  <a:cubicBezTo>
                    <a:pt x="330" y="663"/>
                    <a:pt x="330" y="663"/>
                    <a:pt x="330" y="663"/>
                  </a:cubicBezTo>
                  <a:cubicBezTo>
                    <a:pt x="329" y="665"/>
                    <a:pt x="329" y="668"/>
                    <a:pt x="328" y="670"/>
                  </a:cubicBezTo>
                  <a:cubicBezTo>
                    <a:pt x="321" y="711"/>
                    <a:pt x="310" y="750"/>
                    <a:pt x="295" y="787"/>
                  </a:cubicBezTo>
                  <a:cubicBezTo>
                    <a:pt x="294" y="789"/>
                    <a:pt x="293" y="792"/>
                    <a:pt x="292" y="794"/>
                  </a:cubicBezTo>
                  <a:cubicBezTo>
                    <a:pt x="291" y="796"/>
                    <a:pt x="290" y="799"/>
                    <a:pt x="290" y="801"/>
                  </a:cubicBezTo>
                  <a:cubicBezTo>
                    <a:pt x="288" y="805"/>
                    <a:pt x="286" y="810"/>
                    <a:pt x="284" y="814"/>
                  </a:cubicBezTo>
                  <a:cubicBezTo>
                    <a:pt x="282" y="819"/>
                    <a:pt x="280" y="823"/>
                    <a:pt x="278" y="827"/>
                  </a:cubicBezTo>
                  <a:cubicBezTo>
                    <a:pt x="277" y="830"/>
                    <a:pt x="276" y="832"/>
                    <a:pt x="275" y="834"/>
                  </a:cubicBezTo>
                  <a:cubicBezTo>
                    <a:pt x="273" y="836"/>
                    <a:pt x="272" y="838"/>
                    <a:pt x="271" y="840"/>
                  </a:cubicBezTo>
                  <a:cubicBezTo>
                    <a:pt x="269" y="845"/>
                    <a:pt x="267" y="849"/>
                    <a:pt x="265" y="853"/>
                  </a:cubicBezTo>
                  <a:cubicBezTo>
                    <a:pt x="262" y="857"/>
                    <a:pt x="260" y="861"/>
                    <a:pt x="258" y="866"/>
                  </a:cubicBezTo>
                  <a:cubicBezTo>
                    <a:pt x="257" y="868"/>
                    <a:pt x="256" y="870"/>
                    <a:pt x="254" y="872"/>
                  </a:cubicBezTo>
                  <a:cubicBezTo>
                    <a:pt x="253" y="874"/>
                    <a:pt x="252" y="876"/>
                    <a:pt x="251" y="878"/>
                  </a:cubicBezTo>
                  <a:cubicBezTo>
                    <a:pt x="248" y="882"/>
                    <a:pt x="246" y="886"/>
                    <a:pt x="244" y="889"/>
                  </a:cubicBezTo>
                  <a:cubicBezTo>
                    <a:pt x="224" y="920"/>
                    <a:pt x="202" y="948"/>
                    <a:pt x="180" y="972"/>
                  </a:cubicBezTo>
                  <a:cubicBezTo>
                    <a:pt x="158" y="996"/>
                    <a:pt x="135" y="1015"/>
                    <a:pt x="114" y="1031"/>
                  </a:cubicBezTo>
                  <a:cubicBezTo>
                    <a:pt x="108" y="1035"/>
                    <a:pt x="103" y="1039"/>
                    <a:pt x="98" y="1042"/>
                  </a:cubicBezTo>
                  <a:cubicBezTo>
                    <a:pt x="96" y="1044"/>
                    <a:pt x="93" y="1046"/>
                    <a:pt x="91" y="1048"/>
                  </a:cubicBezTo>
                  <a:cubicBezTo>
                    <a:pt x="89" y="1048"/>
                    <a:pt x="88" y="1049"/>
                    <a:pt x="87" y="1050"/>
                  </a:cubicBezTo>
                  <a:cubicBezTo>
                    <a:pt x="86" y="1051"/>
                    <a:pt x="84" y="1052"/>
                    <a:pt x="83" y="1052"/>
                  </a:cubicBezTo>
                  <a:cubicBezTo>
                    <a:pt x="78" y="1055"/>
                    <a:pt x="73" y="1058"/>
                    <a:pt x="69" y="1061"/>
                  </a:cubicBezTo>
                  <a:cubicBezTo>
                    <a:pt x="64" y="1064"/>
                    <a:pt x="60" y="1066"/>
                    <a:pt x="56" y="1068"/>
                  </a:cubicBezTo>
                  <a:cubicBezTo>
                    <a:pt x="53" y="1069"/>
                    <a:pt x="51" y="1071"/>
                    <a:pt x="49" y="1072"/>
                  </a:cubicBezTo>
                  <a:cubicBezTo>
                    <a:pt x="47" y="1073"/>
                    <a:pt x="45" y="1074"/>
                    <a:pt x="43" y="1074"/>
                  </a:cubicBezTo>
                  <a:cubicBezTo>
                    <a:pt x="39" y="1076"/>
                    <a:pt x="36" y="1078"/>
                    <a:pt x="32" y="1080"/>
                  </a:cubicBezTo>
                  <a:cubicBezTo>
                    <a:pt x="29" y="1081"/>
                    <a:pt x="26" y="1082"/>
                    <a:pt x="23" y="1084"/>
                  </a:cubicBezTo>
                  <a:cubicBezTo>
                    <a:pt x="20" y="1085"/>
                    <a:pt x="17" y="1086"/>
                    <a:pt x="15" y="1087"/>
                  </a:cubicBezTo>
                  <a:cubicBezTo>
                    <a:pt x="5" y="1091"/>
                    <a:pt x="0" y="1093"/>
                    <a:pt x="0" y="1093"/>
                  </a:cubicBezTo>
                  <a:close/>
                </a:path>
              </a:pathLst>
            </a:custGeom>
            <a:solidFill>
              <a:srgbClr val="AA1E1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103187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400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42" name="Group 7"/>
            <p:cNvGrpSpPr/>
            <p:nvPr/>
          </p:nvGrpSpPr>
          <p:grpSpPr>
            <a:xfrm>
              <a:off x="2115999" y="3071360"/>
              <a:ext cx="8222061" cy="1693863"/>
              <a:chOff x="456802" y="2333625"/>
              <a:chExt cx="8222061" cy="1693863"/>
            </a:xfrm>
            <a:solidFill>
              <a:srgbClr val="4F5684"/>
            </a:solidFill>
          </p:grpSpPr>
          <p:sp>
            <p:nvSpPr>
              <p:cNvPr id="143" name="Freeform 12"/>
              <p:cNvSpPr/>
              <p:nvPr/>
            </p:nvSpPr>
            <p:spPr bwMode="auto">
              <a:xfrm>
                <a:off x="456802" y="2609850"/>
                <a:ext cx="1073150" cy="1143000"/>
              </a:xfrm>
              <a:custGeom>
                <a:avLst/>
                <a:gdLst>
                  <a:gd name="T0" fmla="*/ 143 w 487"/>
                  <a:gd name="T1" fmla="*/ 0 h 518"/>
                  <a:gd name="T2" fmla="*/ 483 w 487"/>
                  <a:gd name="T3" fmla="*/ 242 h 518"/>
                  <a:gd name="T4" fmla="*/ 487 w 487"/>
                  <a:gd name="T5" fmla="*/ 242 h 518"/>
                  <a:gd name="T6" fmla="*/ 487 w 487"/>
                  <a:gd name="T7" fmla="*/ 276 h 518"/>
                  <a:gd name="T8" fmla="*/ 483 w 487"/>
                  <a:gd name="T9" fmla="*/ 276 h 518"/>
                  <a:gd name="T10" fmla="*/ 143 w 487"/>
                  <a:gd name="T11" fmla="*/ 518 h 518"/>
                  <a:gd name="T12" fmla="*/ 144 w 487"/>
                  <a:gd name="T13" fmla="*/ 259 h 518"/>
                  <a:gd name="T14" fmla="*/ 143 w 487"/>
                  <a:gd name="T15" fmla="*/ 0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7" h="518">
                    <a:moveTo>
                      <a:pt x="143" y="0"/>
                    </a:moveTo>
                    <a:cubicBezTo>
                      <a:pt x="264" y="0"/>
                      <a:pt x="433" y="185"/>
                      <a:pt x="483" y="242"/>
                    </a:cubicBezTo>
                    <a:cubicBezTo>
                      <a:pt x="487" y="242"/>
                      <a:pt x="487" y="242"/>
                      <a:pt x="487" y="242"/>
                    </a:cubicBezTo>
                    <a:cubicBezTo>
                      <a:pt x="487" y="276"/>
                      <a:pt x="487" y="276"/>
                      <a:pt x="487" y="276"/>
                    </a:cubicBezTo>
                    <a:cubicBezTo>
                      <a:pt x="483" y="276"/>
                      <a:pt x="483" y="276"/>
                      <a:pt x="483" y="276"/>
                    </a:cubicBezTo>
                    <a:cubicBezTo>
                      <a:pt x="433" y="333"/>
                      <a:pt x="264" y="518"/>
                      <a:pt x="143" y="518"/>
                    </a:cubicBezTo>
                    <a:cubicBezTo>
                      <a:pt x="0" y="518"/>
                      <a:pt x="144" y="402"/>
                      <a:pt x="144" y="259"/>
                    </a:cubicBezTo>
                    <a:cubicBezTo>
                      <a:pt x="144" y="116"/>
                      <a:pt x="0" y="0"/>
                      <a:pt x="143" y="0"/>
                    </a:cubicBezTo>
                    <a:close/>
                  </a:path>
                </a:pathLst>
              </a:custGeom>
              <a:solidFill>
                <a:srgbClr val="BD212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4" name="Freeform 13"/>
              <p:cNvSpPr>
                <a:spLocks noEditPoints="1"/>
              </p:cNvSpPr>
              <p:nvPr/>
            </p:nvSpPr>
            <p:spPr bwMode="auto">
              <a:xfrm>
                <a:off x="6784975" y="2333625"/>
                <a:ext cx="1893888" cy="1693863"/>
              </a:xfrm>
              <a:custGeom>
                <a:avLst/>
                <a:gdLst>
                  <a:gd name="T0" fmla="*/ 90 w 860"/>
                  <a:gd name="T1" fmla="*/ 435 h 768"/>
                  <a:gd name="T2" fmla="*/ 195 w 860"/>
                  <a:gd name="T3" fmla="*/ 768 h 768"/>
                  <a:gd name="T4" fmla="*/ 860 w 860"/>
                  <a:gd name="T5" fmla="*/ 454 h 768"/>
                  <a:gd name="T6" fmla="*/ 195 w 860"/>
                  <a:gd name="T7" fmla="*/ 0 h 768"/>
                  <a:gd name="T8" fmla="*/ 90 w 860"/>
                  <a:gd name="T9" fmla="*/ 333 h 768"/>
                  <a:gd name="T10" fmla="*/ 27 w 860"/>
                  <a:gd name="T11" fmla="*/ 335 h 768"/>
                  <a:gd name="T12" fmla="*/ 27 w 860"/>
                  <a:gd name="T13" fmla="*/ 433 h 768"/>
                  <a:gd name="T14" fmla="*/ 90 w 860"/>
                  <a:gd name="T15" fmla="*/ 435 h 768"/>
                  <a:gd name="T16" fmla="*/ 444 w 860"/>
                  <a:gd name="T17" fmla="*/ 265 h 768"/>
                  <a:gd name="T18" fmla="*/ 505 w 860"/>
                  <a:gd name="T19" fmla="*/ 203 h 768"/>
                  <a:gd name="T20" fmla="*/ 566 w 860"/>
                  <a:gd name="T21" fmla="*/ 265 h 768"/>
                  <a:gd name="T22" fmla="*/ 505 w 860"/>
                  <a:gd name="T23" fmla="*/ 326 h 768"/>
                  <a:gd name="T24" fmla="*/ 444 w 860"/>
                  <a:gd name="T25" fmla="*/ 265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0" h="768">
                    <a:moveTo>
                      <a:pt x="90" y="435"/>
                    </a:moveTo>
                    <a:cubicBezTo>
                      <a:pt x="76" y="623"/>
                      <a:pt x="0" y="768"/>
                      <a:pt x="195" y="768"/>
                    </a:cubicBezTo>
                    <a:cubicBezTo>
                      <a:pt x="407" y="768"/>
                      <a:pt x="860" y="454"/>
                      <a:pt x="860" y="454"/>
                    </a:cubicBezTo>
                    <a:cubicBezTo>
                      <a:pt x="860" y="243"/>
                      <a:pt x="407" y="0"/>
                      <a:pt x="195" y="0"/>
                    </a:cubicBezTo>
                    <a:cubicBezTo>
                      <a:pt x="0" y="0"/>
                      <a:pt x="76" y="146"/>
                      <a:pt x="90" y="333"/>
                    </a:cubicBezTo>
                    <a:cubicBezTo>
                      <a:pt x="27" y="335"/>
                      <a:pt x="27" y="335"/>
                      <a:pt x="27" y="335"/>
                    </a:cubicBezTo>
                    <a:cubicBezTo>
                      <a:pt x="27" y="433"/>
                      <a:pt x="27" y="433"/>
                      <a:pt x="27" y="433"/>
                    </a:cubicBezTo>
                    <a:lnTo>
                      <a:pt x="90" y="435"/>
                    </a:lnTo>
                    <a:close/>
                    <a:moveTo>
                      <a:pt x="444" y="265"/>
                    </a:moveTo>
                    <a:cubicBezTo>
                      <a:pt x="444" y="231"/>
                      <a:pt x="471" y="203"/>
                      <a:pt x="505" y="203"/>
                    </a:cubicBezTo>
                    <a:cubicBezTo>
                      <a:pt x="539" y="203"/>
                      <a:pt x="566" y="231"/>
                      <a:pt x="566" y="265"/>
                    </a:cubicBezTo>
                    <a:cubicBezTo>
                      <a:pt x="566" y="298"/>
                      <a:pt x="539" y="326"/>
                      <a:pt x="505" y="326"/>
                    </a:cubicBezTo>
                    <a:cubicBezTo>
                      <a:pt x="471" y="326"/>
                      <a:pt x="444" y="298"/>
                      <a:pt x="444" y="265"/>
                    </a:cubicBezTo>
                    <a:close/>
                  </a:path>
                </a:pathLst>
              </a:custGeom>
              <a:solidFill>
                <a:srgbClr val="BD212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5" name="Freeform 18"/>
              <p:cNvSpPr/>
              <p:nvPr/>
            </p:nvSpPr>
            <p:spPr bwMode="auto">
              <a:xfrm>
                <a:off x="1054893" y="2892425"/>
                <a:ext cx="6161088" cy="577850"/>
              </a:xfrm>
              <a:custGeom>
                <a:avLst/>
                <a:gdLst>
                  <a:gd name="T0" fmla="*/ 2797 w 2797"/>
                  <a:gd name="T1" fmla="*/ 12 h 262"/>
                  <a:gd name="T2" fmla="*/ 2684 w 2797"/>
                  <a:gd name="T3" fmla="*/ 0 h 262"/>
                  <a:gd name="T4" fmla="*/ 0 w 2797"/>
                  <a:gd name="T5" fmla="*/ 104 h 262"/>
                  <a:gd name="T6" fmla="*/ 0 w 2797"/>
                  <a:gd name="T7" fmla="*/ 158 h 262"/>
                  <a:gd name="T8" fmla="*/ 2684 w 2797"/>
                  <a:gd name="T9" fmla="*/ 262 h 262"/>
                  <a:gd name="T10" fmla="*/ 2797 w 2797"/>
                  <a:gd name="T11" fmla="*/ 251 h 262"/>
                  <a:gd name="T12" fmla="*/ 2797 w 2797"/>
                  <a:gd name="T13" fmla="*/ 1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97" h="262">
                    <a:moveTo>
                      <a:pt x="2797" y="12"/>
                    </a:moveTo>
                    <a:cubicBezTo>
                      <a:pt x="2761" y="8"/>
                      <a:pt x="2724" y="4"/>
                      <a:pt x="2684" y="0"/>
                    </a:cubicBezTo>
                    <a:cubicBezTo>
                      <a:pt x="1789" y="35"/>
                      <a:pt x="895" y="69"/>
                      <a:pt x="0" y="104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895" y="193"/>
                      <a:pt x="1790" y="228"/>
                      <a:pt x="2684" y="262"/>
                    </a:cubicBezTo>
                    <a:cubicBezTo>
                      <a:pt x="2724" y="258"/>
                      <a:pt x="2761" y="255"/>
                      <a:pt x="2797" y="251"/>
                    </a:cubicBezTo>
                    <a:lnTo>
                      <a:pt x="2797" y="12"/>
                    </a:lnTo>
                    <a:close/>
                  </a:path>
                </a:pathLst>
              </a:custGeom>
              <a:solidFill>
                <a:srgbClr val="BD212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50" name="Straight Arrow Connector 15"/>
            <p:cNvCxnSpPr/>
            <p:nvPr/>
          </p:nvCxnSpPr>
          <p:spPr>
            <a:xfrm>
              <a:off x="3402882" y="3400933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51" name="TextBox 16"/>
            <p:cNvSpPr txBox="1"/>
            <p:nvPr/>
          </p:nvSpPr>
          <p:spPr>
            <a:xfrm>
              <a:off x="3316948" y="3162683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cxnSp>
          <p:nvCxnSpPr>
            <p:cNvPr id="152" name="Straight Arrow Connector 17"/>
            <p:cNvCxnSpPr/>
            <p:nvPr/>
          </p:nvCxnSpPr>
          <p:spPr>
            <a:xfrm>
              <a:off x="3397393" y="4613873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53" name="TextBox 18"/>
            <p:cNvSpPr txBox="1"/>
            <p:nvPr/>
          </p:nvSpPr>
          <p:spPr>
            <a:xfrm>
              <a:off x="3311459" y="4375623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sp>
          <p:nvSpPr>
            <p:cNvPr id="154" name="TextBox 19"/>
            <p:cNvSpPr txBox="1"/>
            <p:nvPr/>
          </p:nvSpPr>
          <p:spPr>
            <a:xfrm>
              <a:off x="8562494" y="3763614"/>
              <a:ext cx="856645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defTabSz="1031875"/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鱼刺图法</a:t>
              </a:r>
              <a:endParaRPr lang="id-ID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cxnSp>
          <p:nvCxnSpPr>
            <p:cNvPr id="156" name="Straight Arrow Connector 21"/>
            <p:cNvCxnSpPr/>
            <p:nvPr/>
          </p:nvCxnSpPr>
          <p:spPr>
            <a:xfrm>
              <a:off x="5191762" y="3251686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57" name="TextBox 22"/>
            <p:cNvSpPr txBox="1"/>
            <p:nvPr/>
          </p:nvSpPr>
          <p:spPr>
            <a:xfrm>
              <a:off x="5105828" y="3013436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cxnSp>
          <p:nvCxnSpPr>
            <p:cNvPr id="158" name="Straight Arrow Connector 23"/>
            <p:cNvCxnSpPr/>
            <p:nvPr/>
          </p:nvCxnSpPr>
          <p:spPr>
            <a:xfrm>
              <a:off x="5191762" y="4746340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59" name="TextBox 24"/>
            <p:cNvSpPr txBox="1"/>
            <p:nvPr/>
          </p:nvSpPr>
          <p:spPr>
            <a:xfrm>
              <a:off x="5105828" y="4508090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cxnSp>
          <p:nvCxnSpPr>
            <p:cNvPr id="162" name="Straight Arrow Connector 27"/>
            <p:cNvCxnSpPr/>
            <p:nvPr/>
          </p:nvCxnSpPr>
          <p:spPr>
            <a:xfrm>
              <a:off x="6768521" y="4963407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63" name="TextBox 28"/>
            <p:cNvSpPr txBox="1"/>
            <p:nvPr/>
          </p:nvSpPr>
          <p:spPr>
            <a:xfrm>
              <a:off x="6682587" y="4725157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cxnSp>
          <p:nvCxnSpPr>
            <p:cNvPr id="164" name="Straight Arrow Connector 29"/>
            <p:cNvCxnSpPr/>
            <p:nvPr/>
          </p:nvCxnSpPr>
          <p:spPr>
            <a:xfrm>
              <a:off x="6885313" y="3103855"/>
              <a:ext cx="900000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262626">
                  <a:lumMod val="60000"/>
                  <a:lumOff val="40000"/>
                </a:srgbClr>
              </a:solidFill>
              <a:prstDash val="sysDash"/>
              <a:headEnd type="none"/>
              <a:tailEnd type="oval"/>
            </a:ln>
            <a:effectLst/>
          </p:spPr>
        </p:cxnSp>
        <p:sp>
          <p:nvSpPr>
            <p:cNvPr id="165" name="TextBox 30"/>
            <p:cNvSpPr txBox="1"/>
            <p:nvPr/>
          </p:nvSpPr>
          <p:spPr>
            <a:xfrm>
              <a:off x="6799380" y="2865605"/>
              <a:ext cx="917432" cy="28469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r" defTabSz="1031875"/>
              <a:r>
                <a:rPr lang="id-ID" sz="1400" dirty="0">
                  <a:solidFill>
                    <a:srgbClr val="262626"/>
                  </a:solidFill>
                  <a:cs typeface="+mn-ea"/>
                  <a:sym typeface="+mn-lt"/>
                </a:rPr>
                <a:t>Text here</a:t>
              </a:r>
              <a:endParaRPr lang="id-ID" sz="1400" dirty="0">
                <a:solidFill>
                  <a:srgbClr val="262626"/>
                </a:solidFill>
                <a:cs typeface="+mn-ea"/>
                <a:sym typeface="+mn-lt"/>
              </a:endParaRPr>
            </a:p>
          </p:txBody>
        </p:sp>
        <p:grpSp>
          <p:nvGrpSpPr>
            <p:cNvPr id="174" name="Group 39"/>
            <p:cNvGrpSpPr/>
            <p:nvPr/>
          </p:nvGrpSpPr>
          <p:grpSpPr>
            <a:xfrm>
              <a:off x="3250857" y="4852488"/>
              <a:ext cx="991394" cy="366713"/>
              <a:chOff x="2505471" y="4129087"/>
              <a:chExt cx="991394" cy="366713"/>
            </a:xfrm>
            <a:solidFill>
              <a:srgbClr val="7A8FBD"/>
            </a:solidFill>
          </p:grpSpPr>
          <p:sp>
            <p:nvSpPr>
              <p:cNvPr id="175" name="Rounded Rectangle 40"/>
              <p:cNvSpPr/>
              <p:nvPr/>
            </p:nvSpPr>
            <p:spPr>
              <a:xfrm>
                <a:off x="2505471" y="4129087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6" name="TextBox 41"/>
              <p:cNvSpPr txBox="1"/>
              <p:nvPr/>
            </p:nvSpPr>
            <p:spPr>
              <a:xfrm>
                <a:off x="2569143" y="4174064"/>
                <a:ext cx="8713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环境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77" name="Group 42"/>
            <p:cNvGrpSpPr/>
            <p:nvPr/>
          </p:nvGrpSpPr>
          <p:grpSpPr>
            <a:xfrm>
              <a:off x="3250857" y="2610543"/>
              <a:ext cx="991394" cy="366713"/>
              <a:chOff x="2505471" y="1887141"/>
              <a:chExt cx="991394" cy="366713"/>
            </a:xfrm>
            <a:solidFill>
              <a:srgbClr val="7A8FBD"/>
            </a:solidFill>
          </p:grpSpPr>
          <p:sp>
            <p:nvSpPr>
              <p:cNvPr id="178" name="Rounded Rectangle 43"/>
              <p:cNvSpPr/>
              <p:nvPr/>
            </p:nvSpPr>
            <p:spPr>
              <a:xfrm>
                <a:off x="2505471" y="1887141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9" name="TextBox 44"/>
              <p:cNvSpPr txBox="1"/>
              <p:nvPr/>
            </p:nvSpPr>
            <p:spPr>
              <a:xfrm>
                <a:off x="2569143" y="1935130"/>
                <a:ext cx="87135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测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80" name="Group 45"/>
            <p:cNvGrpSpPr/>
            <p:nvPr/>
          </p:nvGrpSpPr>
          <p:grpSpPr>
            <a:xfrm>
              <a:off x="5056338" y="4981125"/>
              <a:ext cx="991394" cy="366713"/>
              <a:chOff x="3792933" y="4243387"/>
              <a:chExt cx="991394" cy="366713"/>
            </a:xfrm>
            <a:solidFill>
              <a:srgbClr val="566CB3"/>
            </a:solidFill>
          </p:grpSpPr>
          <p:sp>
            <p:nvSpPr>
              <p:cNvPr id="181" name="Rounded Rectangle 46"/>
              <p:cNvSpPr/>
              <p:nvPr/>
            </p:nvSpPr>
            <p:spPr>
              <a:xfrm>
                <a:off x="3792933" y="4243387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2" name="TextBox 47"/>
              <p:cNvSpPr txBox="1"/>
              <p:nvPr/>
            </p:nvSpPr>
            <p:spPr>
              <a:xfrm>
                <a:off x="3836364" y="4283790"/>
                <a:ext cx="896194" cy="309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法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83" name="Group 48"/>
            <p:cNvGrpSpPr/>
            <p:nvPr/>
          </p:nvGrpSpPr>
          <p:grpSpPr>
            <a:xfrm>
              <a:off x="5056337" y="2501052"/>
              <a:ext cx="991394" cy="366713"/>
              <a:chOff x="3792933" y="1763316"/>
              <a:chExt cx="991394" cy="366713"/>
            </a:xfrm>
            <a:solidFill>
              <a:srgbClr val="566CB3"/>
            </a:solidFill>
          </p:grpSpPr>
          <p:sp>
            <p:nvSpPr>
              <p:cNvPr id="184" name="Rounded Rectangle 49"/>
              <p:cNvSpPr/>
              <p:nvPr/>
            </p:nvSpPr>
            <p:spPr>
              <a:xfrm>
                <a:off x="3792933" y="1763316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5" name="TextBox 50"/>
              <p:cNvSpPr txBox="1"/>
              <p:nvPr/>
            </p:nvSpPr>
            <p:spPr>
              <a:xfrm>
                <a:off x="3854134" y="1816257"/>
                <a:ext cx="9057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料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86" name="Group 51"/>
            <p:cNvGrpSpPr/>
            <p:nvPr/>
          </p:nvGrpSpPr>
          <p:grpSpPr>
            <a:xfrm>
              <a:off x="6747527" y="5087485"/>
              <a:ext cx="991394" cy="366713"/>
              <a:chOff x="5088333" y="4349750"/>
              <a:chExt cx="991394" cy="366713"/>
            </a:xfrm>
            <a:solidFill>
              <a:srgbClr val="4B5382"/>
            </a:solidFill>
          </p:grpSpPr>
          <p:sp>
            <p:nvSpPr>
              <p:cNvPr id="187" name="Rounded Rectangle 52"/>
              <p:cNvSpPr/>
              <p:nvPr/>
            </p:nvSpPr>
            <p:spPr>
              <a:xfrm>
                <a:off x="5088333" y="4349750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8" name="TextBox 53"/>
              <p:cNvSpPr txBox="1"/>
              <p:nvPr/>
            </p:nvSpPr>
            <p:spPr>
              <a:xfrm>
                <a:off x="5135887" y="4388565"/>
                <a:ext cx="889162" cy="31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机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89" name="Group 54"/>
            <p:cNvGrpSpPr/>
            <p:nvPr/>
          </p:nvGrpSpPr>
          <p:grpSpPr>
            <a:xfrm>
              <a:off x="6747528" y="2347460"/>
              <a:ext cx="991394" cy="366713"/>
              <a:chOff x="5088333" y="1609725"/>
              <a:chExt cx="991394" cy="366713"/>
            </a:xfrm>
            <a:solidFill>
              <a:srgbClr val="4B5382"/>
            </a:solidFill>
          </p:grpSpPr>
          <p:sp>
            <p:nvSpPr>
              <p:cNvPr id="190" name="Rounded Rectangle 55"/>
              <p:cNvSpPr/>
              <p:nvPr/>
            </p:nvSpPr>
            <p:spPr>
              <a:xfrm>
                <a:off x="5088333" y="1609725"/>
                <a:ext cx="991394" cy="366713"/>
              </a:xfrm>
              <a:prstGeom prst="roundRect">
                <a:avLst/>
              </a:prstGeom>
              <a:solidFill>
                <a:srgbClr val="AA1E1E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1" name="TextBox 56"/>
              <p:cNvSpPr txBox="1"/>
              <p:nvPr/>
            </p:nvSpPr>
            <p:spPr>
              <a:xfrm>
                <a:off x="5126361" y="1640683"/>
                <a:ext cx="91233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03187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+mn-ea"/>
                    <a:sym typeface="+mn-lt"/>
                  </a:rPr>
                  <a:t>人</a:t>
                </a:r>
                <a:endParaRPr kumimoji="0" lang="id-ID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52" name="文本框 51"/>
          <p:cNvSpPr txBox="1"/>
          <p:nvPr/>
        </p:nvSpPr>
        <p:spPr>
          <a:xfrm>
            <a:off x="677521" y="214159"/>
            <a:ext cx="565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02.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鱼刺图法－控制分析方法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71" y="5222447"/>
            <a:ext cx="864235" cy="612140"/>
          </a:xfrm>
          <a:prstGeom prst="rect">
            <a:avLst/>
          </a:prstGeom>
        </p:spPr>
      </p:pic>
      <p:pic>
        <p:nvPicPr>
          <p:cNvPr id="19" name="图片 18" descr="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06" y="4850337"/>
            <a:ext cx="323850" cy="304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-1695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" name="图片 19" descr="F:\5a1abf33cca9e.jpg5a1abf33cca9e"/>
          <p:cNvPicPr>
            <a:picLocks noChangeAspect="1"/>
          </p:cNvPicPr>
          <p:nvPr/>
        </p:nvPicPr>
        <p:blipFill rotWithShape="1">
          <a:blip r:embed="rId3"/>
          <a:srcRect b="-2759"/>
          <a:stretch>
            <a:fillRect/>
          </a:stretch>
        </p:blipFill>
        <p:spPr>
          <a:xfrm>
            <a:off x="1357892" y="1492461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矩形 20"/>
          <p:cNvSpPr/>
          <p:nvPr/>
        </p:nvSpPr>
        <p:spPr>
          <a:xfrm>
            <a:off x="7343046" y="6647912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73965" y="146355"/>
            <a:ext cx="431803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总结计划丨工作汇报丨工作总结丨述职报告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92961" y="1758836"/>
            <a:ext cx="5708650" cy="3243901"/>
            <a:chOff x="5380261" y="1838027"/>
            <a:chExt cx="5708650" cy="3243901"/>
          </a:xfrm>
        </p:grpSpPr>
        <p:grpSp>
          <p:nvGrpSpPr>
            <p:cNvPr id="8" name="组合 7"/>
            <p:cNvGrpSpPr/>
            <p:nvPr/>
          </p:nvGrpSpPr>
          <p:grpSpPr>
            <a:xfrm>
              <a:off x="5380261" y="1838027"/>
              <a:ext cx="5708650" cy="3243901"/>
              <a:chOff x="7121977" y="2387666"/>
              <a:chExt cx="5708650" cy="3243901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473486" y="3806828"/>
                <a:ext cx="50056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5400" spc="600" dirty="0">
                    <a:solidFill>
                      <a:srgbClr val="BD2121"/>
                    </a:solidFill>
                    <a:cs typeface="+mn-ea"/>
                    <a:sym typeface="+mn-lt"/>
                  </a:rPr>
                  <a:t>流程图绘制</a:t>
                </a:r>
                <a:endParaRPr lang="zh-CN" altLang="en-US" sz="5400" spc="600" dirty="0">
                  <a:solidFill>
                    <a:srgbClr val="BD212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21977" y="4742477"/>
                <a:ext cx="5708650" cy="889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文本，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 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，点击此处更换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文本点击此处更换文本。</a:t>
                </a:r>
                <a:endParaRPr kumimoji="0" lang="zh-CN" altLang="en-US" sz="14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flipH="1" flipV="1">
                <a:off x="9755413" y="2387666"/>
                <a:ext cx="441780" cy="416560"/>
              </a:xfrm>
              <a:prstGeom prst="triangle">
                <a:avLst/>
              </a:prstGeom>
              <a:solidFill>
                <a:srgbClr val="BD212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330346" y="2326757"/>
              <a:ext cx="1808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60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03</a:t>
              </a:r>
              <a:endParaRPr kumimoji="0" lang="zh-CN" alt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" grpId="0" bldLvl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1564308" y="2249504"/>
            <a:ext cx="2456815" cy="4979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120000"/>
              </a:lnSpc>
            </a:pPr>
            <a:r>
              <a:rPr lang="zh-CN" altLang="en-US" sz="2400" b="1" dirty="0">
                <a:solidFill>
                  <a:srgbClr val="BE2525"/>
                </a:solidFill>
                <a:cs typeface="+mn-ea"/>
                <a:sym typeface="+mn-lt"/>
              </a:rPr>
              <a:t>市场扩展目标</a:t>
            </a:r>
            <a:endParaRPr lang="zh-CN" altLang="en-US" sz="2400" b="1" dirty="0">
              <a:solidFill>
                <a:srgbClr val="BE2525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64308" y="2747461"/>
            <a:ext cx="4404692" cy="255454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200000"/>
              </a:lnSpc>
            </a:pPr>
            <a:r>
              <a:rPr lang="zh-CN" altLang="en-US" sz="2000" dirty="0">
                <a:cs typeface="+mn-ea"/>
                <a:sym typeface="+mn-lt"/>
              </a:rPr>
              <a:t> 通过绘制流程图，描述流程的关联性，了解流程现状，梳理可能存在的问题，为业务流程优化与设计找切入点，并为进行风险点排查打下基础。</a:t>
            </a: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7521" y="214159"/>
            <a:ext cx="361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绘制流程的目的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/>
          <a:stretch>
            <a:fillRect/>
          </a:stretch>
        </p:blipFill>
        <p:spPr>
          <a:xfrm>
            <a:off x="6662057" y="1385922"/>
            <a:ext cx="5065486" cy="490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3" grpId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383253" y="1441650"/>
            <a:ext cx="1098379" cy="369332"/>
          </a:xfrm>
          <a:prstGeom prst="rect">
            <a:avLst/>
          </a:prstGeom>
          <a:solidFill>
            <a:srgbClr val="AA1E1E"/>
          </a:solidFill>
          <a:ln>
            <a:solidFill>
              <a:srgbClr val="AA1E1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SIPOC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图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9367" y="2546856"/>
            <a:ext cx="1910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向流程提供关键信息、材料或其他资源的人或群体</a:t>
            </a: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4502" y="2546856"/>
            <a:ext cx="203132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供应商提供的东西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52663" y="2546856"/>
            <a:ext cx="1943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使输入物发生改变的一组步骤，理论上，这个过程将增加输入物的价值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59890" y="2546856"/>
            <a:ext cx="1826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流程的最终产品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391592" y="2546856"/>
            <a:ext cx="1825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接受输出物的人、群体或流程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77521" y="2079752"/>
            <a:ext cx="2225289" cy="369332"/>
          </a:xfrm>
          <a:prstGeom prst="rect">
            <a:avLst/>
          </a:prstGeom>
          <a:solidFill>
            <a:srgbClr val="AA1E1E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供应商（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supplier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085643" y="2079752"/>
            <a:ext cx="1694695" cy="369332"/>
          </a:xfrm>
          <a:prstGeom prst="rect">
            <a:avLst/>
          </a:prstGeom>
          <a:solidFill>
            <a:srgbClr val="AA1E1E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输入（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Input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63171" y="2079752"/>
            <a:ext cx="1938544" cy="369332"/>
          </a:xfrm>
          <a:prstGeom prst="rect">
            <a:avLst/>
          </a:prstGeom>
          <a:solidFill>
            <a:srgbClr val="AA1E1E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流程（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Process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84548" y="2079752"/>
            <a:ext cx="1901483" cy="369332"/>
          </a:xfrm>
          <a:prstGeom prst="rect">
            <a:avLst/>
          </a:prstGeom>
          <a:solidFill>
            <a:srgbClr val="AA1E1E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输出（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Output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168864" y="2079752"/>
            <a:ext cx="2165978" cy="369332"/>
          </a:xfrm>
          <a:prstGeom prst="rect">
            <a:avLst/>
          </a:prstGeom>
          <a:solidFill>
            <a:srgbClr val="AA1E1E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客户（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Customer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）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39890" y="4934816"/>
            <a:ext cx="8001226" cy="1200329"/>
          </a:xfrm>
          <a:prstGeom prst="rect">
            <a:avLst/>
          </a:prstGeom>
          <a:solidFill>
            <a:srgbClr val="AA1E1E"/>
          </a:solidFill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能在一张简单的图中展示出一组跨越只能部门界限的活动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不论一个组织的规模有多大，都可以用一个五列的描述框架来勾勒其端到端的流程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有助于保持全景视角，还可以向全景中鞥家需要的构成成分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7521" y="2079752"/>
            <a:ext cx="10657321" cy="2401629"/>
          </a:xfrm>
          <a:prstGeom prst="rect">
            <a:avLst/>
          </a:prstGeom>
          <a:noFill/>
          <a:ln>
            <a:solidFill>
              <a:srgbClr val="AA1E1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4628082" y="1626316"/>
            <a:ext cx="667657" cy="0"/>
          </a:xfrm>
          <a:prstGeom prst="line">
            <a:avLst/>
          </a:prstGeom>
          <a:ln>
            <a:solidFill>
              <a:srgbClr val="AA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6589514" y="1626316"/>
            <a:ext cx="667657" cy="0"/>
          </a:xfrm>
          <a:prstGeom prst="line">
            <a:avLst/>
          </a:prstGeom>
          <a:ln>
            <a:solidFill>
              <a:srgbClr val="AA1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77521" y="214159"/>
            <a:ext cx="4177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端到端的流程呈现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31"/>
          <p:cNvSpPr/>
          <p:nvPr/>
        </p:nvSpPr>
        <p:spPr>
          <a:xfrm>
            <a:off x="731288" y="1525836"/>
            <a:ext cx="7828190" cy="4690723"/>
          </a:xfrm>
          <a:custGeom>
            <a:avLst/>
            <a:gdLst>
              <a:gd name="connsiteX0" fmla="*/ 3914095 w 7828190"/>
              <a:gd name="connsiteY0" fmla="*/ 0 h 4612905"/>
              <a:gd name="connsiteX1" fmla="*/ 7503108 w 7828190"/>
              <a:gd name="connsiteY1" fmla="*/ 424927 h 4612905"/>
              <a:gd name="connsiteX2" fmla="*/ 7815463 w 7828190"/>
              <a:gd name="connsiteY2" fmla="*/ 508905 h 4612905"/>
              <a:gd name="connsiteX3" fmla="*/ 7828190 w 7828190"/>
              <a:gd name="connsiteY3" fmla="*/ 508905 h 4612905"/>
              <a:gd name="connsiteX4" fmla="*/ 7828190 w 7828190"/>
              <a:gd name="connsiteY4" fmla="*/ 4612905 h 4612905"/>
              <a:gd name="connsiteX5" fmla="*/ 0 w 7828190"/>
              <a:gd name="connsiteY5" fmla="*/ 4612905 h 4612905"/>
              <a:gd name="connsiteX6" fmla="*/ 0 w 7828190"/>
              <a:gd name="connsiteY6" fmla="*/ 508905 h 4612905"/>
              <a:gd name="connsiteX7" fmla="*/ 12727 w 7828190"/>
              <a:gd name="connsiteY7" fmla="*/ 508905 h 4612905"/>
              <a:gd name="connsiteX8" fmla="*/ 325082 w 7828190"/>
              <a:gd name="connsiteY8" fmla="*/ 424927 h 4612905"/>
              <a:gd name="connsiteX9" fmla="*/ 3914095 w 7828190"/>
              <a:gd name="connsiteY9" fmla="*/ 0 h 461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28190" h="4612905">
                <a:moveTo>
                  <a:pt x="3914095" y="0"/>
                </a:moveTo>
                <a:cubicBezTo>
                  <a:pt x="5213606" y="0"/>
                  <a:pt x="6436227" y="153932"/>
                  <a:pt x="7503108" y="424927"/>
                </a:cubicBezTo>
                <a:lnTo>
                  <a:pt x="7815463" y="508905"/>
                </a:lnTo>
                <a:lnTo>
                  <a:pt x="7828190" y="508905"/>
                </a:lnTo>
                <a:lnTo>
                  <a:pt x="7828190" y="4612905"/>
                </a:lnTo>
                <a:lnTo>
                  <a:pt x="0" y="4612905"/>
                </a:lnTo>
                <a:lnTo>
                  <a:pt x="0" y="508905"/>
                </a:lnTo>
                <a:lnTo>
                  <a:pt x="12727" y="508905"/>
                </a:lnTo>
                <a:lnTo>
                  <a:pt x="325082" y="424927"/>
                </a:lnTo>
                <a:cubicBezTo>
                  <a:pt x="1391964" y="153932"/>
                  <a:pt x="2614584" y="0"/>
                  <a:pt x="3914095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圆角矩形 9"/>
          <p:cNvSpPr/>
          <p:nvPr/>
        </p:nvSpPr>
        <p:spPr>
          <a:xfrm>
            <a:off x="924255" y="2076519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圆角矩形 10"/>
          <p:cNvSpPr/>
          <p:nvPr/>
        </p:nvSpPr>
        <p:spPr>
          <a:xfrm>
            <a:off x="924255" y="2663003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1" name="圆角矩形 11"/>
          <p:cNvSpPr/>
          <p:nvPr/>
        </p:nvSpPr>
        <p:spPr>
          <a:xfrm>
            <a:off x="924255" y="3249487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圆角矩形 12"/>
          <p:cNvSpPr/>
          <p:nvPr/>
        </p:nvSpPr>
        <p:spPr>
          <a:xfrm>
            <a:off x="924255" y="3835971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圆角矩形 13"/>
          <p:cNvSpPr/>
          <p:nvPr/>
        </p:nvSpPr>
        <p:spPr>
          <a:xfrm>
            <a:off x="924255" y="4422455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圆角矩形 14"/>
          <p:cNvSpPr/>
          <p:nvPr/>
        </p:nvSpPr>
        <p:spPr>
          <a:xfrm>
            <a:off x="924255" y="5008939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圆角矩形 15"/>
          <p:cNvSpPr/>
          <p:nvPr/>
        </p:nvSpPr>
        <p:spPr>
          <a:xfrm>
            <a:off x="924255" y="5595423"/>
            <a:ext cx="7445830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93409" y="2471804"/>
            <a:ext cx="1697522" cy="1200329"/>
          </a:xfrm>
          <a:prstGeom prst="rect">
            <a:avLst/>
          </a:prstGeom>
          <a:ln>
            <a:solidFill>
              <a:srgbClr val="AA1E1E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BD2121"/>
                </a:solidFill>
                <a:effectLst/>
                <a:uLnTx/>
                <a:uFillTx/>
                <a:cs typeface="+mn-ea"/>
                <a:sym typeface="+mn-lt"/>
              </a:rPr>
              <a:t>APQC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rgbClr val="BD2121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D2121"/>
                </a:solidFill>
                <a:effectLst/>
                <a:uLnTx/>
                <a:uFillTx/>
                <a:cs typeface="+mn-ea"/>
                <a:sym typeface="+mn-lt"/>
              </a:rPr>
              <a:t>流程框架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BD212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24255" y="1197160"/>
            <a:ext cx="26468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管理与支持类流程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54772" y="2047172"/>
            <a:ext cx="38022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6.0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开发和管理人力资本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754772" y="2645418"/>
            <a:ext cx="38022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7.0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信息技术管理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754772" y="3237953"/>
            <a:ext cx="3802261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8.0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财务管理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66694" y="3808558"/>
            <a:ext cx="475125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9.0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资产获得、建设和安全管理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266694" y="4393108"/>
            <a:ext cx="475125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10.0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环境、健康和安全管理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266694" y="4949716"/>
            <a:ext cx="475125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11.0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外部关系管理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266694" y="5573135"/>
            <a:ext cx="475125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>
                <a:solidFill>
                  <a:prstClr val="white"/>
                </a:solidFill>
                <a:cs typeface="+mn-ea"/>
                <a:sym typeface="+mn-lt"/>
              </a:rPr>
              <a:t>12.0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知识、改进和变革管理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904509" y="4308792"/>
            <a:ext cx="277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反映业务运作特点</a:t>
            </a:r>
            <a:endParaRPr lang="zh-CN" altLang="en-US" sz="1600" dirty="0"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突出企业战略及核心竞争力</a:t>
            </a:r>
            <a:endParaRPr lang="zh-CN" altLang="en-US" sz="1600" dirty="0"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600" dirty="0">
                <a:cs typeface="+mn-ea"/>
                <a:sym typeface="+mn-lt"/>
              </a:rPr>
              <a:t>体现企业各业务领域的定位和相互间的逻辑关系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904509" y="3765864"/>
            <a:ext cx="11079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srgbClr val="BD2121"/>
                </a:solidFill>
                <a:cs typeface="+mn-ea"/>
                <a:sym typeface="+mn-lt"/>
              </a:rPr>
              <a:t>流程框架</a:t>
            </a:r>
            <a:endParaRPr lang="zh-CN" altLang="en-US" b="1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8904509" y="4257751"/>
            <a:ext cx="2148114" cy="0"/>
          </a:xfrm>
          <a:prstGeom prst="line">
            <a:avLst/>
          </a:prstGeom>
          <a:ln>
            <a:solidFill>
              <a:srgbClr val="4B5382"/>
            </a:solidFill>
            <a:prstDash val="dash"/>
          </a:ln>
        </p:spPr>
      </p:cxnSp>
      <p:sp>
        <p:nvSpPr>
          <p:cNvPr id="43" name="文本框 42"/>
          <p:cNvSpPr txBox="1"/>
          <p:nvPr/>
        </p:nvSpPr>
        <p:spPr>
          <a:xfrm>
            <a:off x="677521" y="214159"/>
            <a:ext cx="473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线性流程图－信贷业务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40500" y="3278631"/>
            <a:ext cx="4054611" cy="369332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流程制度融合，层级清楚，</a:t>
            </a:r>
            <a:r>
              <a:rPr lang="en-US" altLang="zh-CN" dirty="0">
                <a:solidFill>
                  <a:prstClr val="white"/>
                </a:solidFill>
                <a:cs typeface="+mn-ea"/>
                <a:sym typeface="+mn-lt"/>
              </a:rPr>
              <a:t>6</a:t>
            </a:r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大口诀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93383" y="4676457"/>
            <a:ext cx="92012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31921" y="4481164"/>
            <a:ext cx="151200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紧急采购流程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331921" y="4906324"/>
            <a:ext cx="151200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一般采购流程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cxnSp>
        <p:nvCxnSpPr>
          <p:cNvPr id="19" name="直接箭头连接符 18"/>
          <p:cNvCxnSpPr>
            <a:stCxn id="16" idx="3"/>
            <a:endCxn id="17" idx="1"/>
          </p:cNvCxnSpPr>
          <p:nvPr/>
        </p:nvCxnSpPr>
        <p:spPr>
          <a:xfrm flipV="1">
            <a:off x="2113503" y="4619664"/>
            <a:ext cx="218418" cy="195293"/>
          </a:xfrm>
          <a:prstGeom prst="straightConnector1">
            <a:avLst/>
          </a:prstGeom>
          <a:noFill/>
          <a:ln w="6350" cap="flat" cmpd="sng" algn="ctr">
            <a:solidFill>
              <a:srgbClr val="FF96A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0" name="直接箭头连接符 19"/>
          <p:cNvCxnSpPr>
            <a:stCxn id="16" idx="3"/>
            <a:endCxn id="18" idx="1"/>
          </p:cNvCxnSpPr>
          <p:nvPr/>
        </p:nvCxnSpPr>
        <p:spPr>
          <a:xfrm>
            <a:off x="2113503" y="4814957"/>
            <a:ext cx="218418" cy="229867"/>
          </a:xfrm>
          <a:prstGeom prst="straightConnector1">
            <a:avLst/>
          </a:prstGeom>
          <a:noFill/>
          <a:ln w="6350" cap="flat" cmpd="sng" algn="ctr">
            <a:solidFill>
              <a:srgbClr val="FF96A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矩形 20"/>
          <p:cNvSpPr/>
          <p:nvPr/>
        </p:nvSpPr>
        <p:spPr>
          <a:xfrm>
            <a:off x="5011999" y="4773029"/>
            <a:ext cx="92012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150537" y="4490067"/>
            <a:ext cx="151200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供应商认定流程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50537" y="4957695"/>
            <a:ext cx="1512000" cy="276999"/>
          </a:xfrm>
          <a:prstGeom prst="rect">
            <a:avLst/>
          </a:prstGeom>
          <a:solidFill>
            <a:srgbClr val="BD2121"/>
          </a:solidFill>
          <a:ln>
            <a:solidFill>
              <a:srgbClr val="FF96A2"/>
            </a:solidFill>
          </a:ln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下单采购流程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14534" y="4145271"/>
            <a:ext cx="2202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从头到尾，尽量中间不间断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5" name="直接箭头连接符 24"/>
          <p:cNvCxnSpPr>
            <a:stCxn id="21" idx="3"/>
            <a:endCxn id="22" idx="1"/>
          </p:cNvCxnSpPr>
          <p:nvPr/>
        </p:nvCxnSpPr>
        <p:spPr>
          <a:xfrm flipV="1">
            <a:off x="5932119" y="4628567"/>
            <a:ext cx="218418" cy="282962"/>
          </a:xfrm>
          <a:prstGeom prst="straightConnector1">
            <a:avLst/>
          </a:prstGeom>
          <a:noFill/>
          <a:ln w="6350" cap="flat" cmpd="sng" algn="ctr">
            <a:solidFill>
              <a:srgbClr val="FF96A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直接箭头连接符 25"/>
          <p:cNvCxnSpPr>
            <a:stCxn id="21" idx="3"/>
            <a:endCxn id="23" idx="1"/>
          </p:cNvCxnSpPr>
          <p:nvPr/>
        </p:nvCxnSpPr>
        <p:spPr>
          <a:xfrm>
            <a:off x="5932119" y="4911529"/>
            <a:ext cx="218418" cy="184666"/>
          </a:xfrm>
          <a:prstGeom prst="straightConnector1">
            <a:avLst/>
          </a:prstGeom>
          <a:noFill/>
          <a:ln w="6350" cap="flat" cmpd="sng" algn="ctr">
            <a:solidFill>
              <a:srgbClr val="FF96A2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7" name="矩形 26"/>
          <p:cNvSpPr/>
          <p:nvPr/>
        </p:nvSpPr>
        <p:spPr>
          <a:xfrm>
            <a:off x="4933150" y="4145271"/>
            <a:ext cx="3149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频率不同的流程，可以形成自然的流程断点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489952" y="4358563"/>
            <a:ext cx="1800000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489952" y="4672966"/>
            <a:ext cx="1800000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战略采购流程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489952" y="4991054"/>
            <a:ext cx="1800000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战略供应商认定流程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114728" y="4358563"/>
            <a:ext cx="300172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章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114728" y="4672966"/>
            <a:ext cx="300172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节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114728" y="4991054"/>
            <a:ext cx="300172" cy="276999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200" dirty="0">
                <a:solidFill>
                  <a:prstClr val="white"/>
                </a:solidFill>
                <a:cs typeface="+mn-ea"/>
                <a:sym typeface="+mn-lt"/>
              </a:rPr>
              <a:t>段</a:t>
            </a:r>
            <a:endParaRPr lang="zh-CN" altLang="en-US" sz="12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029933" y="3996377"/>
            <a:ext cx="1959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将“节”做出亮点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58310" y="5724494"/>
            <a:ext cx="2691053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做好企业级的流程，如</a:t>
            </a:r>
            <a:r>
              <a: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IPD/ISC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890978" y="5757126"/>
            <a:ext cx="3023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用流程的起点和重点命名，如“从接收订单到付款”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987761" y="5784483"/>
            <a:ext cx="2939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流程清单不必要大而全，如后期有定期的会议围绕这个流程，就列入到流程清单</a:t>
            </a:r>
            <a:endParaRPr lang="zh-CN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40362" y="4196599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01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458978" y="4181043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02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555761" y="4027383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03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84138" y="5747474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04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416806" y="5785090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05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513589" y="5877998"/>
            <a:ext cx="432000" cy="307777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400" b="1" dirty="0">
                <a:solidFill>
                  <a:prstClr val="white"/>
                </a:solidFill>
                <a:cs typeface="+mn-ea"/>
                <a:sym typeface="+mn-lt"/>
              </a:rPr>
              <a:t>06</a:t>
            </a:r>
            <a:endParaRPr lang="zh-CN" altLang="en-US" sz="14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77521" y="214159"/>
            <a:ext cx="587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03.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流程图绘制中遇到的常见问题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59" name="圆角矩形 9"/>
          <p:cNvSpPr/>
          <p:nvPr/>
        </p:nvSpPr>
        <p:spPr>
          <a:xfrm>
            <a:off x="1336546" y="1027276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1135707" y="997929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01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哪些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情况需要绘制流程图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1" name="圆角矩形 9"/>
          <p:cNvSpPr/>
          <p:nvPr/>
        </p:nvSpPr>
        <p:spPr>
          <a:xfrm>
            <a:off x="6911980" y="1033276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711141" y="1003929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02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流程图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需要绘制到何种程度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3" name="圆角矩形 9"/>
          <p:cNvSpPr/>
          <p:nvPr/>
        </p:nvSpPr>
        <p:spPr>
          <a:xfrm>
            <a:off x="1314152" y="1730767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279424" y="1701769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03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如何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处理总和分流程之间的关系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5" name="圆角矩形 9"/>
          <p:cNvSpPr/>
          <p:nvPr/>
        </p:nvSpPr>
        <p:spPr>
          <a:xfrm>
            <a:off x="6889586" y="1736767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688747" y="1707420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04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追求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在章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7" name="圆角矩形 9"/>
          <p:cNvSpPr/>
          <p:nvPr/>
        </p:nvSpPr>
        <p:spPr>
          <a:xfrm>
            <a:off x="1314152" y="2399100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1113313" y="2369753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05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命名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两端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9" name="圆角矩形 9"/>
          <p:cNvSpPr/>
          <p:nvPr/>
        </p:nvSpPr>
        <p:spPr>
          <a:xfrm>
            <a:off x="6889586" y="2405100"/>
            <a:ext cx="3701948" cy="464458"/>
          </a:xfrm>
          <a:prstGeom prst="round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6688747" y="2375753"/>
            <a:ext cx="380226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altLang="zh-CN" b="1" dirty="0" smtClean="0">
                <a:solidFill>
                  <a:prstClr val="white"/>
                </a:solidFill>
                <a:cs typeface="+mn-ea"/>
                <a:sym typeface="+mn-lt"/>
              </a:rPr>
              <a:t>06 </a:t>
            </a:r>
            <a:r>
              <a:rPr lang="zh-CN" altLang="en-US" b="1" dirty="0" smtClean="0">
                <a:solidFill>
                  <a:prstClr val="white"/>
                </a:solidFill>
                <a:cs typeface="+mn-ea"/>
                <a:sym typeface="+mn-lt"/>
              </a:rPr>
              <a:t>宁缺毋滥</a:t>
            </a: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会议紧牵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8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/>
      <p:bldP spid="67" grpId="0" animBg="1"/>
      <p:bldP spid="68" grpId="0"/>
      <p:bldP spid="69" grpId="0" animBg="1"/>
      <p:bldP spid="7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71" y="5222447"/>
            <a:ext cx="864235" cy="612140"/>
          </a:xfrm>
          <a:prstGeom prst="rect">
            <a:avLst/>
          </a:prstGeom>
        </p:spPr>
      </p:pic>
      <p:pic>
        <p:nvPicPr>
          <p:cNvPr id="19" name="图片 18" descr="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06" y="4850337"/>
            <a:ext cx="323850" cy="304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0" name="图片 19" descr="F:\5a1abf33cca9e.jpg5a1abf33cca9e"/>
          <p:cNvPicPr>
            <a:picLocks noChangeAspect="1"/>
          </p:cNvPicPr>
          <p:nvPr/>
        </p:nvPicPr>
        <p:blipFill rotWithShape="1">
          <a:blip r:embed="rId3"/>
          <a:srcRect b="-2759"/>
          <a:stretch>
            <a:fillRect/>
          </a:stretch>
        </p:blipFill>
        <p:spPr>
          <a:xfrm>
            <a:off x="1357892" y="1492461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矩形 20"/>
          <p:cNvSpPr/>
          <p:nvPr/>
        </p:nvSpPr>
        <p:spPr>
          <a:xfrm>
            <a:off x="7352302" y="664994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73965" y="146355"/>
            <a:ext cx="431803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总结计划丨工作汇报丨工作总结丨述职报告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80262" y="1606436"/>
            <a:ext cx="5708650" cy="3761655"/>
            <a:chOff x="5380262" y="1838027"/>
            <a:chExt cx="5708650" cy="3761655"/>
          </a:xfrm>
        </p:grpSpPr>
        <p:grpSp>
          <p:nvGrpSpPr>
            <p:cNvPr id="8" name="组合 7"/>
            <p:cNvGrpSpPr/>
            <p:nvPr/>
          </p:nvGrpSpPr>
          <p:grpSpPr>
            <a:xfrm>
              <a:off x="5380262" y="1838027"/>
              <a:ext cx="5708650" cy="3761655"/>
              <a:chOff x="7121978" y="2387666"/>
              <a:chExt cx="5708650" cy="3761655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473487" y="3636605"/>
                <a:ext cx="500563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5400" spc="600" dirty="0">
                    <a:solidFill>
                      <a:srgbClr val="BD2121"/>
                    </a:solidFill>
                    <a:cs typeface="+mn-ea"/>
                    <a:sym typeface="+mn-lt"/>
                  </a:rPr>
                  <a:t>流程改善和再造</a:t>
                </a:r>
                <a:endParaRPr lang="zh-CN" altLang="en-US" sz="5400" spc="600" dirty="0">
                  <a:solidFill>
                    <a:srgbClr val="BD212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21978" y="5260231"/>
                <a:ext cx="5708650" cy="889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文本，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 </a:t>
                </a:r>
                <a:r>
                  <a:rPr kumimoji="0" lang="zh-CN" altLang="en-US" sz="1400" b="0" i="0" u="none" strike="noStrike" kern="1200" cap="none" spc="60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，点击此处更换</a:t>
                </a:r>
                <a:r>
                  <a:rPr kumimoji="0" lang="zh-CN" altLang="en-US" sz="1400" b="0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文本点击此处更换文本。</a:t>
                </a:r>
                <a:endParaRPr kumimoji="0" lang="zh-CN" altLang="en-US" sz="1400" b="0" i="0" u="none" strike="noStrike" kern="1200" cap="none" spc="60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flipH="1" flipV="1">
                <a:off x="9755413" y="2387666"/>
                <a:ext cx="441780" cy="416560"/>
              </a:xfrm>
              <a:prstGeom prst="triangle">
                <a:avLst/>
              </a:prstGeom>
              <a:solidFill>
                <a:srgbClr val="BD212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330348" y="2231936"/>
              <a:ext cx="1808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60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04</a:t>
              </a:r>
              <a:endParaRPr kumimoji="0" lang="zh-CN" altLang="en-US" sz="6000" b="0" i="0" u="none" strike="noStrike" kern="1200" cap="none" spc="6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" grpId="0" bldLvl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1042964" y="2829283"/>
            <a:ext cx="44667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显性（信息和流程）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隐性（对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……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的意见看法、技巧</a:t>
            </a:r>
            <a:r>
              <a:rPr lang="en-US" altLang="zh-CN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能力）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73076" y="1832889"/>
            <a:ext cx="2262158" cy="369332"/>
          </a:xfrm>
          <a:prstGeom prst="rect">
            <a:avLst/>
          </a:prstGeom>
          <a:solidFill>
            <a:srgbClr val="BD2121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岗位标准化要点提炼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793716" y="2246323"/>
            <a:ext cx="3815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流程强调跨部门和跨岗位的流转，知识历程图强调某人在某个时刻需要什么知识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marL="285750" indent="-285750" defTabSz="9144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知识需要推陈出新，不断优化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7822142" y="1832889"/>
            <a:ext cx="2315083" cy="369332"/>
          </a:xfrm>
          <a:prstGeom prst="rect">
            <a:avLst/>
          </a:prstGeom>
          <a:solidFill>
            <a:srgbClr val="BD2121"/>
          </a:solidFill>
        </p:spPr>
        <p:txBody>
          <a:bodyPr wrap="squar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流程管道、知识活水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073076" y="2360524"/>
            <a:ext cx="2177243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rgbClr val="BD2121"/>
                </a:solidFill>
                <a:cs typeface="+mn-ea"/>
                <a:sym typeface="+mn-lt"/>
              </a:rPr>
              <a:t>01 </a:t>
            </a:r>
            <a:r>
              <a:rPr lang="zh-CN" altLang="en-US" sz="1600" b="1" dirty="0">
                <a:solidFill>
                  <a:srgbClr val="BD2121"/>
                </a:solidFill>
                <a:cs typeface="+mn-ea"/>
                <a:sym typeface="+mn-lt"/>
              </a:rPr>
              <a:t>对知识分类</a:t>
            </a:r>
            <a:endParaRPr lang="zh-CN" altLang="en-US" sz="1600" b="1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073076" y="3694080"/>
            <a:ext cx="3907900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zh-CN" sz="1600" b="1" dirty="0">
                <a:solidFill>
                  <a:srgbClr val="BD2121"/>
                </a:solidFill>
                <a:cs typeface="+mn-ea"/>
                <a:sym typeface="+mn-lt"/>
              </a:rPr>
              <a:t>02 </a:t>
            </a:r>
            <a:r>
              <a:rPr lang="zh-CN" altLang="en-US" sz="1600" b="1" dirty="0">
                <a:solidFill>
                  <a:srgbClr val="BD2121"/>
                </a:solidFill>
                <a:cs typeface="+mn-ea"/>
                <a:sym typeface="+mn-lt"/>
              </a:rPr>
              <a:t>分别对应每项工作找到最佳实践</a:t>
            </a:r>
            <a:endParaRPr lang="zh-CN" altLang="en-US" sz="1600" b="1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1139691" y="4114954"/>
            <a:ext cx="12618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亟待改进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低于平均水平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高于平均水平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  <a:p>
            <a:pPr defTabSz="91440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最佳实践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77522" y="214159"/>
            <a:ext cx="39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用观察法改善流程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pic>
        <p:nvPicPr>
          <p:cNvPr id="48" name="图片 47" descr="F:\5a1abf33cca9e.jpg5a1abf33cca9e"/>
          <p:cNvPicPr>
            <a:picLocks noChangeAspect="1"/>
          </p:cNvPicPr>
          <p:nvPr/>
        </p:nvPicPr>
        <p:blipFill rotWithShape="1">
          <a:blip r:embed="rId1"/>
          <a:srcRect b="-2759"/>
          <a:stretch>
            <a:fillRect/>
          </a:stretch>
        </p:blipFill>
        <p:spPr>
          <a:xfrm>
            <a:off x="4780051" y="1812809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3" grpId="0"/>
      <p:bldP spid="76" grpId="0" animBg="1"/>
      <p:bldP spid="77" grpId="0"/>
      <p:bldP spid="78" grpId="0"/>
      <p:bldP spid="79" grpId="0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95417" y="1559153"/>
            <a:ext cx="2928908" cy="3586615"/>
            <a:chOff x="1481214" y="2308453"/>
            <a:chExt cx="2928908" cy="3586615"/>
          </a:xfrm>
        </p:grpSpPr>
        <p:sp>
          <p:nvSpPr>
            <p:cNvPr id="2" name="矩形 1"/>
            <p:cNvSpPr/>
            <p:nvPr/>
          </p:nvSpPr>
          <p:spPr>
            <a:xfrm>
              <a:off x="1481214" y="2308453"/>
              <a:ext cx="2928908" cy="35866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00566" y="4961251"/>
              <a:ext cx="2290204" cy="551211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 bwMode="auto">
            <a:xfrm>
              <a:off x="2035107" y="5016837"/>
              <a:ext cx="1821119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ESEIA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原则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/>
            <p:nvPr/>
          </p:nvSpPr>
          <p:spPr bwMode="auto">
            <a:xfrm>
              <a:off x="1639884" y="3308984"/>
              <a:ext cx="26115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通过表单模板设计落实管理要求，优化管理</a:t>
              </a:r>
              <a:endPara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677791" y="1559152"/>
            <a:ext cx="2928908" cy="3586615"/>
            <a:chOff x="5024491" y="2308453"/>
            <a:chExt cx="2928908" cy="3586615"/>
          </a:xfrm>
        </p:grpSpPr>
        <p:sp>
          <p:nvSpPr>
            <p:cNvPr id="3" name="矩形 2"/>
            <p:cNvSpPr/>
            <p:nvPr/>
          </p:nvSpPr>
          <p:spPr>
            <a:xfrm>
              <a:off x="5024491" y="2308453"/>
              <a:ext cx="2928908" cy="3586615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343843" y="4961251"/>
              <a:ext cx="2290204" cy="551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 bwMode="auto">
            <a:xfrm>
              <a:off x="5601215" y="5016837"/>
              <a:ext cx="1821119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defRPr/>
              </a:pPr>
              <a:r>
                <a:rPr lang="en-US" altLang="zh-CN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ESEIA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原则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5578385" y="2727328"/>
              <a:ext cx="1821120" cy="181504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r>
                <a:rPr lang="zh-CN" altLang="en-US" sz="3200" b="1" dirty="0">
                  <a:solidFill>
                    <a:schemeClr val="bg1"/>
                  </a:solidFill>
                  <a:cs typeface="+mn-ea"/>
                  <a:sym typeface="+mn-lt"/>
                </a:rPr>
                <a:t>在表单模板中融入操作指导</a:t>
              </a:r>
              <a:endParaRPr lang="zh-CN" altLang="en-US" sz="32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45869" y="1559153"/>
            <a:ext cx="2928908" cy="3586615"/>
            <a:chOff x="8567767" y="2308453"/>
            <a:chExt cx="2928908" cy="3586615"/>
          </a:xfrm>
        </p:grpSpPr>
        <p:sp>
          <p:nvSpPr>
            <p:cNvPr id="4" name="矩形 3"/>
            <p:cNvSpPr/>
            <p:nvPr/>
          </p:nvSpPr>
          <p:spPr>
            <a:xfrm>
              <a:off x="8567767" y="2308453"/>
              <a:ext cx="2928908" cy="35866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8887119" y="4961251"/>
              <a:ext cx="2290204" cy="551211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 bwMode="auto">
            <a:xfrm>
              <a:off x="9121660" y="5016837"/>
              <a:ext cx="1821119" cy="4616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>
                <a:defRPr/>
              </a:pP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ESEIA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原则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 bwMode="auto">
            <a:xfrm>
              <a:off x="8726437" y="3308984"/>
              <a:ext cx="26115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  <a:defRPr sz="140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兰亭中黑_GBK" panose="02000000000000000000" pitchFamily="2" charset="-122"/>
                  <a:ea typeface="方正兰亭中黑_GBK" panose="02000000000000000000" pitchFamily="2" charset="-122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表单字段结构化，便于后续分析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677522" y="214159"/>
            <a:ext cx="3446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流程改善原则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797784" y="5522536"/>
            <a:ext cx="1338828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管理制度化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598297" y="5505372"/>
            <a:ext cx="1338828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制度流程化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145869" y="5505372"/>
            <a:ext cx="1338828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流程表单化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398810" y="5505372"/>
            <a:ext cx="1338828" cy="369332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defTabSz="914400"/>
            <a:r>
              <a:rPr lang="zh-CN" altLang="en-US" dirty="0">
                <a:solidFill>
                  <a:prstClr val="white"/>
                </a:solidFill>
                <a:cs typeface="+mn-ea"/>
                <a:sym typeface="+mn-lt"/>
              </a:rPr>
              <a:t>表单系统化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891208" y="1716104"/>
            <a:ext cx="2456815" cy="49795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120000"/>
              </a:lnSpc>
            </a:pPr>
            <a:r>
              <a:rPr lang="en-US" altLang="zh-CN" sz="2400" b="1" dirty="0">
                <a:solidFill>
                  <a:srgbClr val="BE2525"/>
                </a:solidFill>
                <a:cs typeface="+mn-ea"/>
                <a:sym typeface="+mn-lt"/>
              </a:rPr>
              <a:t>Title text</a:t>
            </a:r>
            <a:endParaRPr lang="en-US" altLang="zh-CN" sz="2400" b="1" dirty="0">
              <a:solidFill>
                <a:srgbClr val="BE2525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1208" y="2214061"/>
            <a:ext cx="4950792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lnSpc>
                <a:spcPct val="200000"/>
              </a:lnSpc>
            </a:pPr>
            <a:r>
              <a:rPr lang="zh-CN" altLang="en-US" sz="2000" dirty="0">
                <a:cs typeface="+mn-ea"/>
                <a:sym typeface="+mn-lt"/>
              </a:rPr>
              <a:t>流程改进和流程再造都是改善流程的方法。</a:t>
            </a:r>
            <a:endParaRPr lang="zh-CN" altLang="en-US" sz="2000" dirty="0">
              <a:cs typeface="+mn-ea"/>
              <a:sym typeface="+mn-lt"/>
            </a:endParaRPr>
          </a:p>
          <a:p>
            <a:pPr defTabSz="1219200">
              <a:lnSpc>
                <a:spcPct val="200000"/>
              </a:lnSpc>
            </a:pPr>
            <a:r>
              <a:rPr lang="zh-CN" altLang="en-US" sz="2000" dirty="0">
                <a:cs typeface="+mn-ea"/>
                <a:sym typeface="+mn-lt"/>
              </a:rPr>
              <a:t>相对而言，</a:t>
            </a:r>
            <a:r>
              <a:rPr lang="en-US" altLang="zh-CN" sz="2000" dirty="0">
                <a:cs typeface="+mn-ea"/>
                <a:sym typeface="+mn-lt"/>
              </a:rPr>
              <a:t>BPI</a:t>
            </a:r>
            <a:r>
              <a:rPr lang="zh-CN" altLang="en-US" sz="2000" dirty="0">
                <a:cs typeface="+mn-ea"/>
                <a:sym typeface="+mn-lt"/>
              </a:rPr>
              <a:t>强调渐进改良，要分析现有流程，在现有流程基础上进行改进并建立新流程；而</a:t>
            </a:r>
            <a:r>
              <a:rPr lang="en-US" altLang="zh-CN" sz="2000" dirty="0">
                <a:cs typeface="+mn-ea"/>
                <a:sym typeface="+mn-lt"/>
              </a:rPr>
              <a:t>BPR</a:t>
            </a:r>
            <a:r>
              <a:rPr lang="zh-CN" altLang="en-US" sz="2000" dirty="0">
                <a:cs typeface="+mn-ea"/>
                <a:sym typeface="+mn-lt"/>
              </a:rPr>
              <a:t>强调全新设计法，从根本上重新考虑产品或服务的提供方式，在一张白纸上重新设计流程。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8"/>
          <a:stretch>
            <a:fillRect/>
          </a:stretch>
        </p:blipFill>
        <p:spPr>
          <a:xfrm>
            <a:off x="6662057" y="1385922"/>
            <a:ext cx="5065486" cy="490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677522" y="214159"/>
            <a:ext cx="469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流程改进</a:t>
            </a:r>
            <a:r>
              <a:rPr lang="en-US" altLang="zh-CN" sz="2400" spc="600" dirty="0">
                <a:solidFill>
                  <a:srgbClr val="BD2121"/>
                </a:solidFill>
                <a:cs typeface="+mn-ea"/>
                <a:sym typeface="+mn-lt"/>
              </a:rPr>
              <a:t>/ 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流程再造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3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1771" y="5222447"/>
            <a:ext cx="864235" cy="612140"/>
          </a:xfrm>
          <a:prstGeom prst="rect">
            <a:avLst/>
          </a:prstGeom>
        </p:spPr>
      </p:pic>
      <p:pic>
        <p:nvPicPr>
          <p:cNvPr id="19" name="图片 18" descr="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006" y="4850337"/>
            <a:ext cx="323850" cy="3048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71" y="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片 19" descr="F:\5a1abf33cca9e.jpg5a1abf33cca9e"/>
          <p:cNvPicPr>
            <a:picLocks noChangeAspect="1"/>
          </p:cNvPicPr>
          <p:nvPr/>
        </p:nvPicPr>
        <p:blipFill rotWithShape="1">
          <a:blip r:embed="rId3"/>
          <a:srcRect b="-2759"/>
          <a:stretch>
            <a:fillRect/>
          </a:stretch>
        </p:blipFill>
        <p:spPr>
          <a:xfrm>
            <a:off x="1357892" y="1492461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矩形 20"/>
          <p:cNvSpPr/>
          <p:nvPr/>
        </p:nvSpPr>
        <p:spPr>
          <a:xfrm>
            <a:off x="7352302" y="6649940"/>
            <a:ext cx="4839698" cy="20806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73965" y="146355"/>
            <a:ext cx="431803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总结计划丨工作汇报丨工作总结丨述职报告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80263" y="1838027"/>
            <a:ext cx="5708650" cy="3061359"/>
            <a:chOff x="5380263" y="1838027"/>
            <a:chExt cx="5708650" cy="3061359"/>
          </a:xfrm>
        </p:grpSpPr>
        <p:grpSp>
          <p:nvGrpSpPr>
            <p:cNvPr id="8" name="组合 7"/>
            <p:cNvGrpSpPr/>
            <p:nvPr/>
          </p:nvGrpSpPr>
          <p:grpSpPr>
            <a:xfrm>
              <a:off x="5380263" y="1838027"/>
              <a:ext cx="5708650" cy="3061359"/>
              <a:chOff x="7121979" y="2387666"/>
              <a:chExt cx="5708650" cy="3061359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7473487" y="3636605"/>
                <a:ext cx="50056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5400" spc="600" dirty="0">
                    <a:solidFill>
                      <a:srgbClr val="BD2121"/>
                    </a:solidFill>
                    <a:cs typeface="+mn-ea"/>
                    <a:sym typeface="+mn-lt"/>
                  </a:rPr>
                  <a:t>流程基本知识</a:t>
                </a:r>
                <a:endParaRPr lang="zh-CN" altLang="en-US" sz="5400" spc="600" dirty="0">
                  <a:solidFill>
                    <a:srgbClr val="BD212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7121979" y="4559935"/>
                <a:ext cx="5708650" cy="889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00000"/>
                  </a:lnSpc>
                </a:pPr>
                <a:r>
                  <a:rPr lang="zh-CN" altLang="en-US" sz="1400" spc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点击此处更换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文本，</a:t>
                </a:r>
                <a:r>
                  <a:rPr lang="zh-CN" altLang="en-US" sz="1400" spc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点击此处更换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文本 </a:t>
                </a:r>
                <a:r>
                  <a:rPr lang="zh-CN" altLang="en-US" sz="1400" spc="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，点击此处更换</a:t>
                </a:r>
                <a:r>
                  <a:rPr lang="zh-CN" altLang="en-US" sz="1400" spc="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文本点击此处更换文本。</a:t>
                </a:r>
                <a:endParaRPr lang="zh-CN" altLang="en-US" sz="1400" spc="6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flipH="1" flipV="1">
                <a:off x="9755413" y="2387666"/>
                <a:ext cx="441780" cy="416560"/>
              </a:xfrm>
              <a:prstGeom prst="triangle">
                <a:avLst/>
              </a:prstGeom>
              <a:solidFill>
                <a:srgbClr val="BD212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7330348" y="2231936"/>
              <a:ext cx="1808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spc="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01</a:t>
              </a:r>
              <a:endParaRPr lang="zh-CN" altLang="en-US" sz="6000" spc="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" grpId="0" bldLvl="0" animBg="1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"/>
          <p:cNvSpPr/>
          <p:nvPr/>
        </p:nvSpPr>
        <p:spPr>
          <a:xfrm rot="10564692">
            <a:off x="541426" y="1323655"/>
            <a:ext cx="10927241" cy="5163185"/>
          </a:xfrm>
          <a:custGeom>
            <a:avLst/>
            <a:gdLst>
              <a:gd name="connsiteX0" fmla="*/ 1026758 w 8396273"/>
              <a:gd name="connsiteY0" fmla="*/ 1361107 h 4235080"/>
              <a:gd name="connsiteX1" fmla="*/ 6066591 w 8396273"/>
              <a:gd name="connsiteY1" fmla="*/ 140 h 4235080"/>
              <a:gd name="connsiteX2" fmla="*/ 8235632 w 8396273"/>
              <a:gd name="connsiteY2" fmla="*/ 1435535 h 4235080"/>
              <a:gd name="connsiteX3" fmla="*/ 7374395 w 8396273"/>
              <a:gd name="connsiteY3" fmla="*/ 4146837 h 4235080"/>
              <a:gd name="connsiteX4" fmla="*/ 558925 w 8396273"/>
              <a:gd name="connsiteY4" fmla="*/ 3370661 h 4235080"/>
              <a:gd name="connsiteX5" fmla="*/ 1026758 w 8396273"/>
              <a:gd name="connsiteY5" fmla="*/ 1361107 h 423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96273" h="4235080">
                <a:moveTo>
                  <a:pt x="1026758" y="1361107"/>
                </a:moveTo>
                <a:cubicBezTo>
                  <a:pt x="1944702" y="799354"/>
                  <a:pt x="4865112" y="-12265"/>
                  <a:pt x="6066591" y="140"/>
                </a:cubicBezTo>
                <a:cubicBezTo>
                  <a:pt x="7268070" y="12545"/>
                  <a:pt x="8017665" y="744419"/>
                  <a:pt x="8235632" y="1435535"/>
                </a:cubicBezTo>
                <a:cubicBezTo>
                  <a:pt x="8453599" y="2126651"/>
                  <a:pt x="8653846" y="3824316"/>
                  <a:pt x="7374395" y="4146837"/>
                </a:cubicBezTo>
                <a:cubicBezTo>
                  <a:pt x="6094944" y="4469358"/>
                  <a:pt x="1616864" y="3838493"/>
                  <a:pt x="558925" y="3370661"/>
                </a:cubicBezTo>
                <a:cubicBezTo>
                  <a:pt x="-499014" y="2902829"/>
                  <a:pt x="108814" y="1922860"/>
                  <a:pt x="1026758" y="136110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6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7522" y="214159"/>
            <a:ext cx="438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水平、垂直工作整合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79970" y="1547740"/>
            <a:ext cx="2536372" cy="4112471"/>
          </a:xfrm>
          <a:prstGeom prst="rect">
            <a:avLst/>
          </a:prstGeom>
          <a:blipFill>
            <a:blip r:embed="rId1"/>
            <a:stretch>
              <a:fillRect l="-72059" r="-713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57956" y="1547741"/>
            <a:ext cx="3300886" cy="1511300"/>
          </a:xfrm>
          <a:prstGeom prst="rect">
            <a:avLst/>
          </a:prstGeom>
          <a:blipFill>
            <a:blip r:embed="rId2"/>
            <a:stretch>
              <a:fillRect t="-23054" b="-226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50831" y="4136840"/>
            <a:ext cx="3300886" cy="1511300"/>
          </a:xfrm>
          <a:prstGeom prst="rect">
            <a:avLst/>
          </a:prstGeom>
          <a:blipFill>
            <a:blip r:embed="rId3"/>
            <a:stretch>
              <a:fillRect t="-6854" b="-388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7850831" y="1547740"/>
            <a:ext cx="3300886" cy="2336800"/>
            <a:chOff x="7850831" y="1547740"/>
            <a:chExt cx="3300886" cy="2336800"/>
          </a:xfrm>
        </p:grpSpPr>
        <p:sp>
          <p:nvSpPr>
            <p:cNvPr id="27" name="矩形 26"/>
            <p:cNvSpPr/>
            <p:nvPr/>
          </p:nvSpPr>
          <p:spPr>
            <a:xfrm>
              <a:off x="7850831" y="1547740"/>
              <a:ext cx="3300886" cy="2336800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7878938" y="2275133"/>
              <a:ext cx="326390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适当地给予员工决策权及必要的信息，减少不必要的监督和控制，使工作现场的事能立即由执行人员或单位当场解决，而不必经过层层汇报，提高工作效率。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7881050" y="1640421"/>
              <a:ext cx="2175949" cy="581057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2400" b="1" dirty="0">
                  <a:solidFill>
                    <a:prstClr val="white"/>
                  </a:solidFill>
                  <a:cs typeface="+mn-ea"/>
                  <a:sym typeface="+mn-lt"/>
                </a:rPr>
                <a:t>垂直工作整合</a:t>
              </a:r>
              <a:endParaRPr lang="zh-CN" altLang="en-US" sz="24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357956" y="3311340"/>
            <a:ext cx="3300886" cy="2336800"/>
            <a:chOff x="1357956" y="3311340"/>
            <a:chExt cx="3300886" cy="2336800"/>
          </a:xfrm>
        </p:grpSpPr>
        <p:sp>
          <p:nvSpPr>
            <p:cNvPr id="34" name="矩形 33"/>
            <p:cNvSpPr/>
            <p:nvPr/>
          </p:nvSpPr>
          <p:spPr>
            <a:xfrm>
              <a:off x="1357956" y="3311340"/>
              <a:ext cx="3300886" cy="2336800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515429" y="3865990"/>
              <a:ext cx="2899170" cy="15847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400">
                <a:lnSpc>
                  <a:spcPct val="20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将原来许多分散在各个不同部门的相关工作，整合或压缩成为一个完整的工作；或将分散的资源集中，由一个人、一个小组等负责运作。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r" defTabSz="914400">
                <a:lnSpc>
                  <a:spcPct val="200000"/>
                </a:lnSpc>
              </a:pPr>
              <a:r>
                <a:rPr lang="zh-CN" altLang="en-US" sz="1000" dirty="0">
                  <a:solidFill>
                    <a:schemeClr val="bg1"/>
                  </a:solidFill>
                  <a:cs typeface="+mn-ea"/>
                  <a:sym typeface="+mn-lt"/>
                </a:rPr>
                <a:t>可以减少不必要的沟通协商，并能为顾客提供单一的接触点。</a:t>
              </a:r>
              <a:endParaRPr lang="zh-CN" altLang="en-US" sz="1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690156" y="3384916"/>
              <a:ext cx="1915231" cy="499624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2000" b="1" dirty="0">
                  <a:solidFill>
                    <a:prstClr val="white"/>
                  </a:solidFill>
                  <a:cs typeface="+mn-ea"/>
                  <a:sym typeface="+mn-lt"/>
                </a:rPr>
                <a:t>水平工作整合</a:t>
              </a:r>
              <a:endParaRPr lang="zh-CN" altLang="en-US" sz="20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 animBg="1"/>
      <p:bldP spid="40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>
            <a:off x="9031940" y="4650360"/>
            <a:ext cx="247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lt"/>
              </a:rPr>
              <a:t>流程整合</a:t>
            </a:r>
            <a:r>
              <a:rPr lang="en-US" altLang="zh-CN" sz="1600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1600" dirty="0">
                <a:latin typeface="+mn-ea"/>
                <a:cs typeface="+mn-ea"/>
                <a:sym typeface="+mn-lt"/>
              </a:rPr>
              <a:t>通过信息的有效沟通和资源（时间、人力等）的有效分配，达到流程作业的整合。</a:t>
            </a:r>
            <a:endParaRPr lang="zh-CN" altLang="en-US" sz="1600" dirty="0">
              <a:latin typeface="+mn-ea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044323" y="4663090"/>
            <a:ext cx="2447699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lt"/>
              </a:rPr>
              <a:t>平行处理</a:t>
            </a:r>
            <a:r>
              <a:rPr lang="en-US" altLang="zh-CN" sz="1600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1600" dirty="0">
                <a:latin typeface="+mn-ea"/>
                <a:cs typeface="+mn-ea"/>
                <a:sym typeface="+mn-lt"/>
              </a:rPr>
              <a:t>将工作方式由顺序进行改为并行</a:t>
            </a:r>
            <a:endParaRPr lang="zh-CN" altLang="en-US" sz="1600" dirty="0">
              <a:latin typeface="+mn-ea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268172" y="1041290"/>
            <a:ext cx="73609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</a:pPr>
            <a:r>
              <a:rPr lang="zh-CN" altLang="en-US" sz="2800" b="1" kern="0" dirty="0">
                <a:solidFill>
                  <a:srgbClr val="BD2121"/>
                </a:solidFill>
                <a:cs typeface="+mn-ea"/>
                <a:sym typeface="+mn-lt"/>
              </a:rPr>
              <a:t>利用工作步骤的调整，达到流程次序最佳化</a:t>
            </a:r>
            <a:endParaRPr lang="zh-CN" altLang="en-US" sz="2800" b="1" kern="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669653" y="2005984"/>
            <a:ext cx="26293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lt"/>
              </a:rPr>
              <a:t>以流程为主，打破功能部门的限制</a:t>
            </a:r>
            <a:r>
              <a:rPr lang="en-US" altLang="zh-CN" sz="1600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1600" dirty="0">
                <a:latin typeface="+mn-ea"/>
                <a:cs typeface="+mn-ea"/>
                <a:sym typeface="+mn-lt"/>
              </a:rPr>
              <a:t>以整体流程作为考虑对象，将流程中的工作分配到最适当的组织内，在最适当的时间进行</a:t>
            </a:r>
            <a:endParaRPr lang="zh-CN" altLang="en-US" sz="1600" dirty="0">
              <a:latin typeface="+mn-ea"/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353375" y="4650359"/>
            <a:ext cx="2296881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1600" dirty="0">
                <a:latin typeface="+mn-ea"/>
                <a:cs typeface="+mn-ea"/>
                <a:sym typeface="+mn-lt"/>
              </a:rPr>
              <a:t>简化作业流程</a:t>
            </a:r>
            <a:r>
              <a:rPr lang="en-US" altLang="zh-CN" sz="1600" dirty="0">
                <a:latin typeface="+mn-ea"/>
                <a:cs typeface="+mn-ea"/>
                <a:sym typeface="+mn-lt"/>
              </a:rPr>
              <a:t>——</a:t>
            </a:r>
            <a:r>
              <a:rPr lang="zh-CN" altLang="en-US" sz="1600" dirty="0">
                <a:latin typeface="+mn-ea"/>
                <a:cs typeface="+mn-ea"/>
                <a:sym typeface="+mn-lt"/>
              </a:rPr>
              <a:t>删除流程中不必要的步骤。</a:t>
            </a:r>
            <a:endParaRPr lang="zh-CN" altLang="en-US" sz="1600" dirty="0">
              <a:latin typeface="+mn-ea"/>
              <a:cs typeface="+mn-ea"/>
              <a:sym typeface="+mn-lt"/>
            </a:endParaRPr>
          </a:p>
        </p:txBody>
      </p:sp>
      <p:cxnSp>
        <p:nvCxnSpPr>
          <p:cNvPr id="65" name="直接连接符 64"/>
          <p:cNvCxnSpPr/>
          <p:nvPr/>
        </p:nvCxnSpPr>
        <p:spPr>
          <a:xfrm flipH="1">
            <a:off x="6608048" y="10355458"/>
            <a:ext cx="112152" cy="548429"/>
          </a:xfrm>
          <a:prstGeom prst="line">
            <a:avLst/>
          </a:prstGeom>
          <a:noFill/>
          <a:ln w="6350" cap="flat" cmpd="sng" algn="ctr">
            <a:solidFill>
              <a:srgbClr val="FF96A2"/>
            </a:solidFill>
            <a:prstDash val="solid"/>
            <a:miter lim="800000"/>
          </a:ln>
          <a:effectLst/>
        </p:spPr>
      </p:cxnSp>
      <p:sp>
        <p:nvSpPr>
          <p:cNvPr id="51" name="文本框 50"/>
          <p:cNvSpPr txBox="1"/>
          <p:nvPr/>
        </p:nvSpPr>
        <p:spPr>
          <a:xfrm>
            <a:off x="677522" y="214159"/>
            <a:ext cx="4389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工作次序最佳化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64344" y="3353220"/>
            <a:ext cx="9226547" cy="2004775"/>
            <a:chOff x="2494117" y="2708981"/>
            <a:chExt cx="7658327" cy="1851249"/>
          </a:xfrm>
        </p:grpSpPr>
        <p:grpSp>
          <p:nvGrpSpPr>
            <p:cNvPr id="52" name="组合 51"/>
            <p:cNvGrpSpPr/>
            <p:nvPr/>
          </p:nvGrpSpPr>
          <p:grpSpPr>
            <a:xfrm>
              <a:off x="2983974" y="3445012"/>
              <a:ext cx="6678613" cy="379186"/>
              <a:chOff x="1706789" y="3599317"/>
              <a:chExt cx="6678613" cy="379186"/>
            </a:xfrm>
          </p:grpSpPr>
          <p:cxnSp>
            <p:nvCxnSpPr>
              <p:cNvPr id="53" name="直接连接符 52"/>
              <p:cNvCxnSpPr>
                <a:endCxn id="74" idx="2"/>
              </p:cNvCxnSpPr>
              <p:nvPr/>
            </p:nvCxnSpPr>
            <p:spPr>
              <a:xfrm>
                <a:off x="1896382" y="3788910"/>
                <a:ext cx="6204177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7" name="椭圆 66"/>
              <p:cNvSpPr/>
              <p:nvPr/>
            </p:nvSpPr>
            <p:spPr>
              <a:xfrm>
                <a:off x="1706789" y="3599317"/>
                <a:ext cx="379186" cy="3791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1801132" y="3693660"/>
                <a:ext cx="190500" cy="1905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806598" y="3599317"/>
                <a:ext cx="379186" cy="3791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00941" y="3693660"/>
                <a:ext cx="190500" cy="1905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5906407" y="3599317"/>
                <a:ext cx="379186" cy="3791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6000750" y="3693660"/>
                <a:ext cx="190500" cy="1905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8006216" y="3599317"/>
                <a:ext cx="379186" cy="37918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8100559" y="3693660"/>
                <a:ext cx="190500" cy="1905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2494117" y="2708981"/>
              <a:ext cx="1358900" cy="4825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文本框 75"/>
            <p:cNvSpPr txBox="1"/>
            <p:nvPr/>
          </p:nvSpPr>
          <p:spPr bwMode="auto">
            <a:xfrm>
              <a:off x="2763811" y="2756401"/>
              <a:ext cx="819512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en-US" altLang="zh-CN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6693735" y="2708981"/>
              <a:ext cx="1358900" cy="4825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文本框 77"/>
            <p:cNvSpPr txBox="1"/>
            <p:nvPr/>
          </p:nvSpPr>
          <p:spPr bwMode="auto">
            <a:xfrm>
              <a:off x="6954534" y="2756401"/>
              <a:ext cx="819512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en-US" altLang="zh-CN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9" name="矩形 78"/>
            <p:cNvSpPr/>
            <p:nvPr/>
          </p:nvSpPr>
          <p:spPr>
            <a:xfrm>
              <a:off x="8793544" y="2708981"/>
              <a:ext cx="1358900" cy="4825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文本框 79"/>
            <p:cNvSpPr txBox="1"/>
            <p:nvPr/>
          </p:nvSpPr>
          <p:spPr bwMode="auto">
            <a:xfrm>
              <a:off x="9063238" y="2756401"/>
              <a:ext cx="819512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en-US" altLang="zh-CN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4593926" y="4077631"/>
              <a:ext cx="1358900" cy="4825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文本框 81"/>
            <p:cNvSpPr txBox="1"/>
            <p:nvPr/>
          </p:nvSpPr>
          <p:spPr bwMode="auto">
            <a:xfrm>
              <a:off x="4861398" y="4123811"/>
              <a:ext cx="819512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zh-CN" sz="2000" dirty="0" smtClean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en-US" altLang="zh-CN" sz="20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4" grpId="0"/>
      <p:bldP spid="54" grpId="0"/>
      <p:bldP spid="55" grpId="0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92019" y="1301794"/>
            <a:ext cx="9619598" cy="4825502"/>
            <a:chOff x="1321190" y="2096999"/>
            <a:chExt cx="7372765" cy="3107460"/>
          </a:xfrm>
        </p:grpSpPr>
        <p:grpSp>
          <p:nvGrpSpPr>
            <p:cNvPr id="3" name="组合 2"/>
            <p:cNvGrpSpPr/>
            <p:nvPr/>
          </p:nvGrpSpPr>
          <p:grpSpPr>
            <a:xfrm>
              <a:off x="1321190" y="2096999"/>
              <a:ext cx="7339394" cy="3107460"/>
              <a:chOff x="1321190" y="2096999"/>
              <a:chExt cx="7339394" cy="3107460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321190" y="2096999"/>
                <a:ext cx="7339394" cy="30775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57200" sx="102000" sy="102000" algn="ctr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2160">
                  <a:cs typeface="+mn-ea"/>
                  <a:sym typeface="+mn-lt"/>
                </a:endParaRPr>
              </a:p>
            </p:txBody>
          </p:sp>
          <p:sp>
            <p:nvSpPr>
              <p:cNvPr id="2" name="文本框 1"/>
              <p:cNvSpPr txBox="1"/>
              <p:nvPr/>
            </p:nvSpPr>
            <p:spPr>
              <a:xfrm>
                <a:off x="1321190" y="5032904"/>
                <a:ext cx="7339394" cy="171555"/>
              </a:xfrm>
              <a:prstGeom prst="rect">
                <a:avLst/>
              </a:prstGeom>
              <a:solidFill>
                <a:srgbClr val="BD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9728" tIns="54864" rIns="109728" bIns="54864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defRPr>
                    <a:solidFill>
                      <a:schemeClr val="lt1"/>
                    </a:solidFill>
                    <a:cs typeface="+mn-ea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endParaRPr lang="zh-CN" altLang="en-US" sz="2160" dirty="0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354561" y="2096999"/>
              <a:ext cx="7339394" cy="1050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zh-CN" altLang="en-US" b="1" kern="100" dirty="0">
                  <a:solidFill>
                    <a:srgbClr val="BD2121"/>
                  </a:solidFill>
                  <a:cs typeface="+mn-ea"/>
                  <a:sym typeface="+mn-lt"/>
                </a:rPr>
                <a:t>顾问式审计</a:t>
              </a:r>
              <a:endParaRPr lang="zh-CN" altLang="en-US" b="1" kern="100" dirty="0">
                <a:solidFill>
                  <a:srgbClr val="BD2121"/>
                </a:solidFill>
                <a:cs typeface="+mn-ea"/>
                <a:sym typeface="+mn-lt"/>
              </a:endParaRPr>
            </a:p>
            <a:p>
              <a:pPr algn="just">
                <a:lnSpc>
                  <a:spcPct val="200000"/>
                </a:lnSpc>
              </a:pPr>
              <a:r>
                <a:rPr lang="zh-CN" altLang="en-US" sz="1600" kern="100" dirty="0" smtClean="0">
                  <a:cs typeface="+mn-ea"/>
                  <a:sym typeface="+mn-lt"/>
                </a:rPr>
                <a:t>对企业的业务流程进行根本性再思考和彻底性再设计，从而获得在成本、质量、服务和速度等方面业绩的戏剧性的改善。</a:t>
              </a:r>
              <a:endParaRPr lang="zh-CN" altLang="en-US" sz="1600" kern="100" dirty="0" smtClean="0"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92436" y="1520181"/>
            <a:ext cx="685800" cy="685800"/>
            <a:chOff x="7358265" y="1726888"/>
            <a:chExt cx="571500" cy="571500"/>
          </a:xfrm>
        </p:grpSpPr>
        <p:sp>
          <p:nvSpPr>
            <p:cNvPr id="20" name="椭圆 19"/>
            <p:cNvSpPr/>
            <p:nvPr/>
          </p:nvSpPr>
          <p:spPr>
            <a:xfrm>
              <a:off x="7358265" y="1726888"/>
              <a:ext cx="571500" cy="57150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  <p:sp>
          <p:nvSpPr>
            <p:cNvPr id="21" name="椭圆 51"/>
            <p:cNvSpPr/>
            <p:nvPr/>
          </p:nvSpPr>
          <p:spPr>
            <a:xfrm>
              <a:off x="7504037" y="1876999"/>
              <a:ext cx="279956" cy="271278"/>
            </a:xfrm>
            <a:custGeom>
              <a:avLst/>
              <a:gdLst>
                <a:gd name="connsiteX0" fmla="*/ 58918 w 323554"/>
                <a:gd name="connsiteY0" fmla="*/ 189699 h 313525"/>
                <a:gd name="connsiteX1" fmla="*/ 101421 w 323554"/>
                <a:gd name="connsiteY1" fmla="*/ 189699 h 313525"/>
                <a:gd name="connsiteX2" fmla="*/ 103997 w 323554"/>
                <a:gd name="connsiteY2" fmla="*/ 189699 h 313525"/>
                <a:gd name="connsiteX3" fmla="*/ 114301 w 323554"/>
                <a:gd name="connsiteY3" fmla="*/ 201731 h 313525"/>
                <a:gd name="connsiteX4" fmla="*/ 113013 w 323554"/>
                <a:gd name="connsiteY4" fmla="*/ 205741 h 313525"/>
                <a:gd name="connsiteX5" fmla="*/ 101421 w 323554"/>
                <a:gd name="connsiteY5" fmla="*/ 215099 h 313525"/>
                <a:gd name="connsiteX6" fmla="*/ 58918 w 323554"/>
                <a:gd name="connsiteY6" fmla="*/ 215099 h 313525"/>
                <a:gd name="connsiteX7" fmla="*/ 46038 w 323554"/>
                <a:gd name="connsiteY7" fmla="*/ 201731 h 313525"/>
                <a:gd name="connsiteX8" fmla="*/ 58918 w 323554"/>
                <a:gd name="connsiteY8" fmla="*/ 189699 h 313525"/>
                <a:gd name="connsiteX9" fmla="*/ 149225 w 323554"/>
                <a:gd name="connsiteY9" fmla="*/ 165887 h 313525"/>
                <a:gd name="connsiteX10" fmla="*/ 142875 w 323554"/>
                <a:gd name="connsiteY10" fmla="*/ 186525 h 313525"/>
                <a:gd name="connsiteX11" fmla="*/ 153988 w 323554"/>
                <a:gd name="connsiteY11" fmla="*/ 196050 h 313525"/>
                <a:gd name="connsiteX12" fmla="*/ 173038 w 323554"/>
                <a:gd name="connsiteY12" fmla="*/ 188112 h 313525"/>
                <a:gd name="connsiteX13" fmla="*/ 145188 w 323554"/>
                <a:gd name="connsiteY13" fmla="*/ 151599 h 313525"/>
                <a:gd name="connsiteX14" fmla="*/ 187326 w 323554"/>
                <a:gd name="connsiteY14" fmla="*/ 190104 h 313525"/>
                <a:gd name="connsiteX15" fmla="*/ 138803 w 323554"/>
                <a:gd name="connsiteY15" fmla="*/ 210640 h 313525"/>
                <a:gd name="connsiteX16" fmla="*/ 131142 w 323554"/>
                <a:gd name="connsiteY16" fmla="*/ 210640 h 313525"/>
                <a:gd name="connsiteX17" fmla="*/ 129865 w 323554"/>
                <a:gd name="connsiteY17" fmla="*/ 202939 h 313525"/>
                <a:gd name="connsiteX18" fmla="*/ 145188 w 323554"/>
                <a:gd name="connsiteY18" fmla="*/ 151599 h 313525"/>
                <a:gd name="connsiteX19" fmla="*/ 58982 w 323554"/>
                <a:gd name="connsiteY19" fmla="*/ 146837 h 313525"/>
                <a:gd name="connsiteX20" fmla="*/ 130176 w 323554"/>
                <a:gd name="connsiteY20" fmla="*/ 146837 h 313525"/>
                <a:gd name="connsiteX21" fmla="*/ 130176 w 323554"/>
                <a:gd name="connsiteY21" fmla="*/ 148186 h 313525"/>
                <a:gd name="connsiteX22" fmla="*/ 122409 w 323554"/>
                <a:gd name="connsiteY22" fmla="*/ 173825 h 313525"/>
                <a:gd name="connsiteX23" fmla="*/ 58982 w 323554"/>
                <a:gd name="connsiteY23" fmla="*/ 173825 h 313525"/>
                <a:gd name="connsiteX24" fmla="*/ 46038 w 323554"/>
                <a:gd name="connsiteY24" fmla="*/ 160331 h 313525"/>
                <a:gd name="connsiteX25" fmla="*/ 58982 w 323554"/>
                <a:gd name="connsiteY25" fmla="*/ 146837 h 313525"/>
                <a:gd name="connsiteX26" fmla="*/ 59011 w 323554"/>
                <a:gd name="connsiteY26" fmla="*/ 105562 h 313525"/>
                <a:gd name="connsiteX27" fmla="*/ 166688 w 323554"/>
                <a:gd name="connsiteY27" fmla="*/ 105562 h 313525"/>
                <a:gd name="connsiteX28" fmla="*/ 144634 w 323554"/>
                <a:gd name="connsiteY28" fmla="*/ 130962 h 313525"/>
                <a:gd name="connsiteX29" fmla="*/ 59011 w 323554"/>
                <a:gd name="connsiteY29" fmla="*/ 130962 h 313525"/>
                <a:gd name="connsiteX30" fmla="*/ 46038 w 323554"/>
                <a:gd name="connsiteY30" fmla="*/ 118930 h 313525"/>
                <a:gd name="connsiteX31" fmla="*/ 59011 w 323554"/>
                <a:gd name="connsiteY31" fmla="*/ 105562 h 313525"/>
                <a:gd name="connsiteX32" fmla="*/ 226883 w 323554"/>
                <a:gd name="connsiteY32" fmla="*/ 81749 h 313525"/>
                <a:gd name="connsiteX33" fmla="*/ 224292 w 323554"/>
                <a:gd name="connsiteY33" fmla="*/ 83037 h 313525"/>
                <a:gd name="connsiteX34" fmla="*/ 171159 w 323554"/>
                <a:gd name="connsiteY34" fmla="*/ 140996 h 313525"/>
                <a:gd name="connsiteX35" fmla="*/ 172455 w 323554"/>
                <a:gd name="connsiteY35" fmla="*/ 146148 h 313525"/>
                <a:gd name="connsiteX36" fmla="*/ 175047 w 323554"/>
                <a:gd name="connsiteY36" fmla="*/ 148724 h 313525"/>
                <a:gd name="connsiteX37" fmla="*/ 177639 w 323554"/>
                <a:gd name="connsiteY37" fmla="*/ 150012 h 313525"/>
                <a:gd name="connsiteX38" fmla="*/ 180230 w 323554"/>
                <a:gd name="connsiteY38" fmla="*/ 148724 h 313525"/>
                <a:gd name="connsiteX39" fmla="*/ 232067 w 323554"/>
                <a:gd name="connsiteY39" fmla="*/ 90765 h 313525"/>
                <a:gd name="connsiteX40" fmla="*/ 232067 w 323554"/>
                <a:gd name="connsiteY40" fmla="*/ 85613 h 313525"/>
                <a:gd name="connsiteX41" fmla="*/ 229475 w 323554"/>
                <a:gd name="connsiteY41" fmla="*/ 83037 h 313525"/>
                <a:gd name="connsiteX42" fmla="*/ 226883 w 323554"/>
                <a:gd name="connsiteY42" fmla="*/ 81749 h 313525"/>
                <a:gd name="connsiteX43" fmla="*/ 247254 w 323554"/>
                <a:gd name="connsiteY43" fmla="*/ 62303 h 313525"/>
                <a:gd name="connsiteX44" fmla="*/ 242491 w 323554"/>
                <a:gd name="connsiteY44" fmla="*/ 63493 h 313525"/>
                <a:gd name="connsiteX45" fmla="*/ 237729 w 323554"/>
                <a:gd name="connsiteY45" fmla="*/ 68256 h 313525"/>
                <a:gd name="connsiteX46" fmla="*/ 236538 w 323554"/>
                <a:gd name="connsiteY46" fmla="*/ 70637 h 313525"/>
                <a:gd name="connsiteX47" fmla="*/ 237729 w 323554"/>
                <a:gd name="connsiteY47" fmla="*/ 73019 h 313525"/>
                <a:gd name="connsiteX48" fmla="*/ 240110 w 323554"/>
                <a:gd name="connsiteY48" fmla="*/ 74209 h 313525"/>
                <a:gd name="connsiteX49" fmla="*/ 242491 w 323554"/>
                <a:gd name="connsiteY49" fmla="*/ 75400 h 313525"/>
                <a:gd name="connsiteX50" fmla="*/ 244873 w 323554"/>
                <a:gd name="connsiteY50" fmla="*/ 75400 h 313525"/>
                <a:gd name="connsiteX51" fmla="*/ 244873 w 323554"/>
                <a:gd name="connsiteY51" fmla="*/ 74209 h 313525"/>
                <a:gd name="connsiteX52" fmla="*/ 249635 w 323554"/>
                <a:gd name="connsiteY52" fmla="*/ 69447 h 313525"/>
                <a:gd name="connsiteX53" fmla="*/ 249635 w 323554"/>
                <a:gd name="connsiteY53" fmla="*/ 64684 h 313525"/>
                <a:gd name="connsiteX54" fmla="*/ 247254 w 323554"/>
                <a:gd name="connsiteY54" fmla="*/ 62303 h 313525"/>
                <a:gd name="connsiteX55" fmla="*/ 24647 w 323554"/>
                <a:gd name="connsiteY55" fmla="*/ 48412 h 313525"/>
                <a:gd name="connsiteX56" fmla="*/ 201069 w 323554"/>
                <a:gd name="connsiteY56" fmla="*/ 48412 h 313525"/>
                <a:gd name="connsiteX57" fmla="*/ 214041 w 323554"/>
                <a:gd name="connsiteY57" fmla="*/ 52292 h 313525"/>
                <a:gd name="connsiteX58" fmla="*/ 193285 w 323554"/>
                <a:gd name="connsiteY58" fmla="*/ 76863 h 313525"/>
                <a:gd name="connsiteX59" fmla="*/ 181610 w 323554"/>
                <a:gd name="connsiteY59" fmla="*/ 72983 h 313525"/>
                <a:gd name="connsiteX60" fmla="*/ 45403 w 323554"/>
                <a:gd name="connsiteY60" fmla="*/ 72983 h 313525"/>
                <a:gd name="connsiteX61" fmla="*/ 24647 w 323554"/>
                <a:gd name="connsiteY61" fmla="*/ 93675 h 313525"/>
                <a:gd name="connsiteX62" fmla="*/ 24647 w 323554"/>
                <a:gd name="connsiteY62" fmla="*/ 268262 h 313525"/>
                <a:gd name="connsiteX63" fmla="*/ 45403 w 323554"/>
                <a:gd name="connsiteY63" fmla="*/ 287660 h 313525"/>
                <a:gd name="connsiteX64" fmla="*/ 181610 w 323554"/>
                <a:gd name="connsiteY64" fmla="*/ 287660 h 313525"/>
                <a:gd name="connsiteX65" fmla="*/ 202366 w 323554"/>
                <a:gd name="connsiteY65" fmla="*/ 268262 h 313525"/>
                <a:gd name="connsiteX66" fmla="*/ 202366 w 323554"/>
                <a:gd name="connsiteY66" fmla="*/ 202307 h 313525"/>
                <a:gd name="connsiteX67" fmla="*/ 203663 w 323554"/>
                <a:gd name="connsiteY67" fmla="*/ 201014 h 313525"/>
                <a:gd name="connsiteX68" fmla="*/ 206258 w 323554"/>
                <a:gd name="connsiteY68" fmla="*/ 198427 h 313525"/>
                <a:gd name="connsiteX69" fmla="*/ 227013 w 323554"/>
                <a:gd name="connsiteY69" fmla="*/ 175149 h 313525"/>
                <a:gd name="connsiteX70" fmla="*/ 227013 w 323554"/>
                <a:gd name="connsiteY70" fmla="*/ 287660 h 313525"/>
                <a:gd name="connsiteX71" fmla="*/ 201069 w 323554"/>
                <a:gd name="connsiteY71" fmla="*/ 313525 h 313525"/>
                <a:gd name="connsiteX72" fmla="*/ 25944 w 323554"/>
                <a:gd name="connsiteY72" fmla="*/ 313525 h 313525"/>
                <a:gd name="connsiteX73" fmla="*/ 0 w 323554"/>
                <a:gd name="connsiteY73" fmla="*/ 287660 h 313525"/>
                <a:gd name="connsiteX74" fmla="*/ 0 w 323554"/>
                <a:gd name="connsiteY74" fmla="*/ 72983 h 313525"/>
                <a:gd name="connsiteX75" fmla="*/ 24647 w 323554"/>
                <a:gd name="connsiteY75" fmla="*/ 48412 h 313525"/>
                <a:gd name="connsiteX76" fmla="*/ 242888 w 323554"/>
                <a:gd name="connsiteY76" fmla="*/ 42062 h 313525"/>
                <a:gd name="connsiteX77" fmla="*/ 285751 w 323554"/>
                <a:gd name="connsiteY77" fmla="*/ 81750 h 313525"/>
                <a:gd name="connsiteX78" fmla="*/ 279401 w 323554"/>
                <a:gd name="connsiteY78" fmla="*/ 89687 h 313525"/>
                <a:gd name="connsiteX79" fmla="*/ 200026 w 323554"/>
                <a:gd name="connsiteY79" fmla="*/ 178587 h 313525"/>
                <a:gd name="connsiteX80" fmla="*/ 193676 w 323554"/>
                <a:gd name="connsiteY80" fmla="*/ 184937 h 313525"/>
                <a:gd name="connsiteX81" fmla="*/ 150813 w 323554"/>
                <a:gd name="connsiteY81" fmla="*/ 146837 h 313525"/>
                <a:gd name="connsiteX82" fmla="*/ 155576 w 323554"/>
                <a:gd name="connsiteY82" fmla="*/ 138899 h 313525"/>
                <a:gd name="connsiteX83" fmla="*/ 236538 w 323554"/>
                <a:gd name="connsiteY83" fmla="*/ 48412 h 313525"/>
                <a:gd name="connsiteX84" fmla="*/ 257175 w 323554"/>
                <a:gd name="connsiteY84" fmla="*/ 26187 h 313525"/>
                <a:gd name="connsiteX85" fmla="*/ 301625 w 323554"/>
                <a:gd name="connsiteY85" fmla="*/ 64287 h 313525"/>
                <a:gd name="connsiteX86" fmla="*/ 295275 w 323554"/>
                <a:gd name="connsiteY86" fmla="*/ 72225 h 313525"/>
                <a:gd name="connsiteX87" fmla="*/ 290513 w 323554"/>
                <a:gd name="connsiteY87" fmla="*/ 75400 h 313525"/>
                <a:gd name="connsiteX88" fmla="*/ 247650 w 323554"/>
                <a:gd name="connsiteY88" fmla="*/ 37300 h 313525"/>
                <a:gd name="connsiteX89" fmla="*/ 250825 w 323554"/>
                <a:gd name="connsiteY89" fmla="*/ 34125 h 313525"/>
                <a:gd name="connsiteX90" fmla="*/ 285750 w 323554"/>
                <a:gd name="connsiteY90" fmla="*/ 11899 h 313525"/>
                <a:gd name="connsiteX91" fmla="*/ 279400 w 323554"/>
                <a:gd name="connsiteY91" fmla="*/ 19837 h 313525"/>
                <a:gd name="connsiteX92" fmla="*/ 304800 w 323554"/>
                <a:gd name="connsiteY92" fmla="*/ 43649 h 313525"/>
                <a:gd name="connsiteX93" fmla="*/ 312738 w 323554"/>
                <a:gd name="connsiteY93" fmla="*/ 35712 h 313525"/>
                <a:gd name="connsiteX94" fmla="*/ 285265 w 323554"/>
                <a:gd name="connsiteY94" fmla="*/ 516 h 313525"/>
                <a:gd name="connsiteX95" fmla="*/ 294336 w 323554"/>
                <a:gd name="connsiteY95" fmla="*/ 3151 h 313525"/>
                <a:gd name="connsiteX96" fmla="*/ 318958 w 323554"/>
                <a:gd name="connsiteY96" fmla="*/ 25545 h 313525"/>
                <a:gd name="connsiteX97" fmla="*/ 320254 w 323554"/>
                <a:gd name="connsiteY97" fmla="*/ 43987 h 313525"/>
                <a:gd name="connsiteX98" fmla="*/ 305999 w 323554"/>
                <a:gd name="connsiteY98" fmla="*/ 61112 h 313525"/>
                <a:gd name="connsiteX99" fmla="*/ 261938 w 323554"/>
                <a:gd name="connsiteY99" fmla="*/ 20276 h 313525"/>
                <a:gd name="connsiteX100" fmla="*/ 276193 w 323554"/>
                <a:gd name="connsiteY100" fmla="*/ 4468 h 313525"/>
                <a:gd name="connsiteX101" fmla="*/ 285265 w 323554"/>
                <a:gd name="connsiteY101" fmla="*/ 516 h 31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554" h="313525">
                  <a:moveTo>
                    <a:pt x="58918" y="189699"/>
                  </a:moveTo>
                  <a:cubicBezTo>
                    <a:pt x="58918" y="189699"/>
                    <a:pt x="58918" y="189699"/>
                    <a:pt x="101421" y="189699"/>
                  </a:cubicBezTo>
                  <a:cubicBezTo>
                    <a:pt x="102709" y="189699"/>
                    <a:pt x="102709" y="189699"/>
                    <a:pt x="103997" y="189699"/>
                  </a:cubicBezTo>
                  <a:cubicBezTo>
                    <a:pt x="109149" y="189699"/>
                    <a:pt x="114301" y="195046"/>
                    <a:pt x="114301" y="201731"/>
                  </a:cubicBezTo>
                  <a:cubicBezTo>
                    <a:pt x="114301" y="203067"/>
                    <a:pt x="114301" y="204404"/>
                    <a:pt x="113013" y="205741"/>
                  </a:cubicBezTo>
                  <a:cubicBezTo>
                    <a:pt x="111725" y="211088"/>
                    <a:pt x="107861" y="215099"/>
                    <a:pt x="101421" y="215099"/>
                  </a:cubicBezTo>
                  <a:cubicBezTo>
                    <a:pt x="101421" y="215099"/>
                    <a:pt x="101421" y="215099"/>
                    <a:pt x="58918" y="215099"/>
                  </a:cubicBezTo>
                  <a:cubicBezTo>
                    <a:pt x="51190" y="215099"/>
                    <a:pt x="46038" y="209752"/>
                    <a:pt x="46038" y="201731"/>
                  </a:cubicBezTo>
                  <a:cubicBezTo>
                    <a:pt x="46038" y="195046"/>
                    <a:pt x="51190" y="189699"/>
                    <a:pt x="58918" y="189699"/>
                  </a:cubicBezTo>
                  <a:close/>
                  <a:moveTo>
                    <a:pt x="149225" y="165887"/>
                  </a:moveTo>
                  <a:lnTo>
                    <a:pt x="142875" y="186525"/>
                  </a:lnTo>
                  <a:lnTo>
                    <a:pt x="153988" y="196050"/>
                  </a:lnTo>
                  <a:lnTo>
                    <a:pt x="173038" y="188112"/>
                  </a:lnTo>
                  <a:close/>
                  <a:moveTo>
                    <a:pt x="145188" y="151599"/>
                  </a:moveTo>
                  <a:cubicBezTo>
                    <a:pt x="145188" y="151599"/>
                    <a:pt x="145188" y="151599"/>
                    <a:pt x="187326" y="190104"/>
                  </a:cubicBezTo>
                  <a:cubicBezTo>
                    <a:pt x="187326" y="190104"/>
                    <a:pt x="187326" y="190104"/>
                    <a:pt x="138803" y="210640"/>
                  </a:cubicBezTo>
                  <a:cubicBezTo>
                    <a:pt x="136249" y="211924"/>
                    <a:pt x="133696" y="211924"/>
                    <a:pt x="131142" y="210640"/>
                  </a:cubicBezTo>
                  <a:cubicBezTo>
                    <a:pt x="129865" y="208073"/>
                    <a:pt x="128588" y="205506"/>
                    <a:pt x="129865" y="202939"/>
                  </a:cubicBezTo>
                  <a:cubicBezTo>
                    <a:pt x="129865" y="202939"/>
                    <a:pt x="129865" y="202939"/>
                    <a:pt x="145188" y="151599"/>
                  </a:cubicBezTo>
                  <a:close/>
                  <a:moveTo>
                    <a:pt x="58982" y="146837"/>
                  </a:moveTo>
                  <a:cubicBezTo>
                    <a:pt x="58982" y="146837"/>
                    <a:pt x="58982" y="146837"/>
                    <a:pt x="130176" y="146837"/>
                  </a:cubicBezTo>
                  <a:cubicBezTo>
                    <a:pt x="130176" y="148186"/>
                    <a:pt x="130176" y="148186"/>
                    <a:pt x="130176" y="148186"/>
                  </a:cubicBezTo>
                  <a:lnTo>
                    <a:pt x="122409" y="173825"/>
                  </a:lnTo>
                  <a:cubicBezTo>
                    <a:pt x="122409" y="173825"/>
                    <a:pt x="122409" y="173825"/>
                    <a:pt x="58982" y="173825"/>
                  </a:cubicBezTo>
                  <a:cubicBezTo>
                    <a:pt x="51216" y="173825"/>
                    <a:pt x="46038" y="167078"/>
                    <a:pt x="46038" y="160331"/>
                  </a:cubicBezTo>
                  <a:cubicBezTo>
                    <a:pt x="46038" y="153584"/>
                    <a:pt x="51216" y="146837"/>
                    <a:pt x="58982" y="146837"/>
                  </a:cubicBezTo>
                  <a:close/>
                  <a:moveTo>
                    <a:pt x="59011" y="105562"/>
                  </a:moveTo>
                  <a:lnTo>
                    <a:pt x="166688" y="105562"/>
                  </a:lnTo>
                  <a:cubicBezTo>
                    <a:pt x="166688" y="105562"/>
                    <a:pt x="166688" y="105562"/>
                    <a:pt x="144634" y="130962"/>
                  </a:cubicBezTo>
                  <a:cubicBezTo>
                    <a:pt x="144634" y="130962"/>
                    <a:pt x="144634" y="130962"/>
                    <a:pt x="59011" y="130962"/>
                  </a:cubicBezTo>
                  <a:cubicBezTo>
                    <a:pt x="51227" y="130962"/>
                    <a:pt x="46038" y="125615"/>
                    <a:pt x="46038" y="118930"/>
                  </a:cubicBezTo>
                  <a:cubicBezTo>
                    <a:pt x="46038" y="110909"/>
                    <a:pt x="51227" y="105562"/>
                    <a:pt x="59011" y="105562"/>
                  </a:cubicBezTo>
                  <a:close/>
                  <a:moveTo>
                    <a:pt x="226883" y="81749"/>
                  </a:moveTo>
                  <a:cubicBezTo>
                    <a:pt x="225587" y="81749"/>
                    <a:pt x="224292" y="83037"/>
                    <a:pt x="224292" y="83037"/>
                  </a:cubicBezTo>
                  <a:cubicBezTo>
                    <a:pt x="224292" y="83037"/>
                    <a:pt x="224292" y="83037"/>
                    <a:pt x="171159" y="140996"/>
                  </a:cubicBezTo>
                  <a:cubicBezTo>
                    <a:pt x="169863" y="142284"/>
                    <a:pt x="169863" y="144860"/>
                    <a:pt x="172455" y="146148"/>
                  </a:cubicBezTo>
                  <a:cubicBezTo>
                    <a:pt x="172455" y="146148"/>
                    <a:pt x="172455" y="146148"/>
                    <a:pt x="175047" y="148724"/>
                  </a:cubicBezTo>
                  <a:cubicBezTo>
                    <a:pt x="175047" y="148724"/>
                    <a:pt x="176343" y="150012"/>
                    <a:pt x="177639" y="150012"/>
                  </a:cubicBezTo>
                  <a:cubicBezTo>
                    <a:pt x="177639" y="150012"/>
                    <a:pt x="178934" y="148724"/>
                    <a:pt x="180230" y="148724"/>
                  </a:cubicBezTo>
                  <a:cubicBezTo>
                    <a:pt x="180230" y="148724"/>
                    <a:pt x="180230" y="148724"/>
                    <a:pt x="232067" y="90765"/>
                  </a:cubicBezTo>
                  <a:cubicBezTo>
                    <a:pt x="233363" y="89477"/>
                    <a:pt x="233363" y="86901"/>
                    <a:pt x="232067" y="85613"/>
                  </a:cubicBezTo>
                  <a:cubicBezTo>
                    <a:pt x="232067" y="85613"/>
                    <a:pt x="232067" y="85613"/>
                    <a:pt x="229475" y="83037"/>
                  </a:cubicBezTo>
                  <a:cubicBezTo>
                    <a:pt x="228179" y="81749"/>
                    <a:pt x="226883" y="81749"/>
                    <a:pt x="226883" y="81749"/>
                  </a:cubicBezTo>
                  <a:close/>
                  <a:moveTo>
                    <a:pt x="247254" y="62303"/>
                  </a:moveTo>
                  <a:cubicBezTo>
                    <a:pt x="244873" y="61112"/>
                    <a:pt x="243682" y="62303"/>
                    <a:pt x="242491" y="63493"/>
                  </a:cubicBezTo>
                  <a:cubicBezTo>
                    <a:pt x="242491" y="63493"/>
                    <a:pt x="242491" y="63493"/>
                    <a:pt x="237729" y="68256"/>
                  </a:cubicBezTo>
                  <a:cubicBezTo>
                    <a:pt x="237729" y="68256"/>
                    <a:pt x="236538" y="69447"/>
                    <a:pt x="236538" y="70637"/>
                  </a:cubicBezTo>
                  <a:cubicBezTo>
                    <a:pt x="236538" y="70637"/>
                    <a:pt x="237729" y="71828"/>
                    <a:pt x="237729" y="73019"/>
                  </a:cubicBezTo>
                  <a:cubicBezTo>
                    <a:pt x="237729" y="73019"/>
                    <a:pt x="237729" y="73019"/>
                    <a:pt x="240110" y="74209"/>
                  </a:cubicBezTo>
                  <a:cubicBezTo>
                    <a:pt x="241301" y="75400"/>
                    <a:pt x="242491" y="75400"/>
                    <a:pt x="242491" y="75400"/>
                  </a:cubicBezTo>
                  <a:cubicBezTo>
                    <a:pt x="243682" y="75400"/>
                    <a:pt x="243682" y="75400"/>
                    <a:pt x="244873" y="75400"/>
                  </a:cubicBezTo>
                  <a:cubicBezTo>
                    <a:pt x="244873" y="74209"/>
                    <a:pt x="244873" y="74209"/>
                    <a:pt x="244873" y="74209"/>
                  </a:cubicBezTo>
                  <a:cubicBezTo>
                    <a:pt x="244873" y="74209"/>
                    <a:pt x="244873" y="74209"/>
                    <a:pt x="249635" y="69447"/>
                  </a:cubicBezTo>
                  <a:cubicBezTo>
                    <a:pt x="250826" y="68256"/>
                    <a:pt x="250826" y="65875"/>
                    <a:pt x="249635" y="64684"/>
                  </a:cubicBezTo>
                  <a:cubicBezTo>
                    <a:pt x="249635" y="64684"/>
                    <a:pt x="249635" y="64684"/>
                    <a:pt x="247254" y="62303"/>
                  </a:cubicBezTo>
                  <a:close/>
                  <a:moveTo>
                    <a:pt x="24647" y="48412"/>
                  </a:moveTo>
                  <a:cubicBezTo>
                    <a:pt x="24647" y="48412"/>
                    <a:pt x="24647" y="48412"/>
                    <a:pt x="201069" y="48412"/>
                  </a:cubicBezTo>
                  <a:cubicBezTo>
                    <a:pt x="206258" y="48412"/>
                    <a:pt x="210149" y="49705"/>
                    <a:pt x="214041" y="52292"/>
                  </a:cubicBezTo>
                  <a:cubicBezTo>
                    <a:pt x="214041" y="52292"/>
                    <a:pt x="214041" y="52292"/>
                    <a:pt x="193285" y="76863"/>
                  </a:cubicBezTo>
                  <a:cubicBezTo>
                    <a:pt x="189394" y="74277"/>
                    <a:pt x="185502" y="72983"/>
                    <a:pt x="181610" y="72983"/>
                  </a:cubicBezTo>
                  <a:cubicBezTo>
                    <a:pt x="181610" y="72983"/>
                    <a:pt x="181610" y="72983"/>
                    <a:pt x="45403" y="72983"/>
                  </a:cubicBezTo>
                  <a:cubicBezTo>
                    <a:pt x="33728" y="72983"/>
                    <a:pt x="24647" y="82036"/>
                    <a:pt x="24647" y="93675"/>
                  </a:cubicBezTo>
                  <a:cubicBezTo>
                    <a:pt x="24647" y="93675"/>
                    <a:pt x="24647" y="93675"/>
                    <a:pt x="24647" y="268262"/>
                  </a:cubicBezTo>
                  <a:cubicBezTo>
                    <a:pt x="24647" y="278608"/>
                    <a:pt x="33728" y="287660"/>
                    <a:pt x="45403" y="287660"/>
                  </a:cubicBezTo>
                  <a:cubicBezTo>
                    <a:pt x="45403" y="287660"/>
                    <a:pt x="45403" y="287660"/>
                    <a:pt x="181610" y="287660"/>
                  </a:cubicBezTo>
                  <a:cubicBezTo>
                    <a:pt x="193285" y="287660"/>
                    <a:pt x="202366" y="278608"/>
                    <a:pt x="202366" y="268262"/>
                  </a:cubicBezTo>
                  <a:cubicBezTo>
                    <a:pt x="202366" y="268262"/>
                    <a:pt x="202366" y="268262"/>
                    <a:pt x="202366" y="202307"/>
                  </a:cubicBezTo>
                  <a:cubicBezTo>
                    <a:pt x="202366" y="202307"/>
                    <a:pt x="202366" y="201014"/>
                    <a:pt x="203663" y="201014"/>
                  </a:cubicBezTo>
                  <a:cubicBezTo>
                    <a:pt x="203663" y="199720"/>
                    <a:pt x="204960" y="199720"/>
                    <a:pt x="206258" y="198427"/>
                  </a:cubicBezTo>
                  <a:cubicBezTo>
                    <a:pt x="206258" y="198427"/>
                    <a:pt x="206258" y="198427"/>
                    <a:pt x="227013" y="175149"/>
                  </a:cubicBezTo>
                  <a:cubicBezTo>
                    <a:pt x="227013" y="175149"/>
                    <a:pt x="227013" y="175149"/>
                    <a:pt x="227013" y="287660"/>
                  </a:cubicBezTo>
                  <a:cubicBezTo>
                    <a:pt x="227013" y="301886"/>
                    <a:pt x="215338" y="313525"/>
                    <a:pt x="201069" y="313525"/>
                  </a:cubicBezTo>
                  <a:cubicBezTo>
                    <a:pt x="201069" y="313525"/>
                    <a:pt x="201069" y="313525"/>
                    <a:pt x="25944" y="313525"/>
                  </a:cubicBezTo>
                  <a:cubicBezTo>
                    <a:pt x="11675" y="313525"/>
                    <a:pt x="0" y="301886"/>
                    <a:pt x="0" y="287660"/>
                  </a:cubicBezTo>
                  <a:cubicBezTo>
                    <a:pt x="0" y="287660"/>
                    <a:pt x="0" y="287660"/>
                    <a:pt x="0" y="72983"/>
                  </a:cubicBezTo>
                  <a:cubicBezTo>
                    <a:pt x="0" y="60051"/>
                    <a:pt x="10378" y="48412"/>
                    <a:pt x="24647" y="48412"/>
                  </a:cubicBezTo>
                  <a:close/>
                  <a:moveTo>
                    <a:pt x="242888" y="42062"/>
                  </a:moveTo>
                  <a:lnTo>
                    <a:pt x="285751" y="81750"/>
                  </a:lnTo>
                  <a:lnTo>
                    <a:pt x="279401" y="89687"/>
                  </a:lnTo>
                  <a:lnTo>
                    <a:pt x="200026" y="178587"/>
                  </a:lnTo>
                  <a:lnTo>
                    <a:pt x="193676" y="184937"/>
                  </a:lnTo>
                  <a:lnTo>
                    <a:pt x="150813" y="146837"/>
                  </a:lnTo>
                  <a:lnTo>
                    <a:pt x="155576" y="138899"/>
                  </a:lnTo>
                  <a:lnTo>
                    <a:pt x="236538" y="48412"/>
                  </a:lnTo>
                  <a:close/>
                  <a:moveTo>
                    <a:pt x="257175" y="26187"/>
                  </a:moveTo>
                  <a:lnTo>
                    <a:pt x="301625" y="64287"/>
                  </a:lnTo>
                  <a:lnTo>
                    <a:pt x="295275" y="72225"/>
                  </a:lnTo>
                  <a:lnTo>
                    <a:pt x="290513" y="75400"/>
                  </a:lnTo>
                  <a:lnTo>
                    <a:pt x="247650" y="37300"/>
                  </a:lnTo>
                  <a:lnTo>
                    <a:pt x="250825" y="34125"/>
                  </a:lnTo>
                  <a:close/>
                  <a:moveTo>
                    <a:pt x="285750" y="11899"/>
                  </a:moveTo>
                  <a:lnTo>
                    <a:pt x="279400" y="19837"/>
                  </a:lnTo>
                  <a:lnTo>
                    <a:pt x="304800" y="43649"/>
                  </a:lnTo>
                  <a:lnTo>
                    <a:pt x="312738" y="35712"/>
                  </a:lnTo>
                  <a:close/>
                  <a:moveTo>
                    <a:pt x="285265" y="516"/>
                  </a:moveTo>
                  <a:cubicBezTo>
                    <a:pt x="289152" y="-801"/>
                    <a:pt x="291744" y="516"/>
                    <a:pt x="294336" y="3151"/>
                  </a:cubicBezTo>
                  <a:cubicBezTo>
                    <a:pt x="294336" y="3151"/>
                    <a:pt x="294336" y="3151"/>
                    <a:pt x="318958" y="25545"/>
                  </a:cubicBezTo>
                  <a:cubicBezTo>
                    <a:pt x="324142" y="30814"/>
                    <a:pt x="325438" y="38718"/>
                    <a:pt x="320254" y="43987"/>
                  </a:cubicBezTo>
                  <a:cubicBezTo>
                    <a:pt x="320254" y="43987"/>
                    <a:pt x="320254" y="43987"/>
                    <a:pt x="305999" y="61112"/>
                  </a:cubicBezTo>
                  <a:cubicBezTo>
                    <a:pt x="305999" y="61112"/>
                    <a:pt x="305999" y="61112"/>
                    <a:pt x="261938" y="20276"/>
                  </a:cubicBezTo>
                  <a:cubicBezTo>
                    <a:pt x="261938" y="20276"/>
                    <a:pt x="261938" y="20276"/>
                    <a:pt x="276193" y="4468"/>
                  </a:cubicBezTo>
                  <a:cubicBezTo>
                    <a:pt x="278785" y="1834"/>
                    <a:pt x="281377" y="516"/>
                    <a:pt x="285265" y="5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77522" y="3443586"/>
            <a:ext cx="685800" cy="685800"/>
            <a:chOff x="7358265" y="3328472"/>
            <a:chExt cx="571500" cy="571500"/>
          </a:xfrm>
        </p:grpSpPr>
        <p:sp>
          <p:nvSpPr>
            <p:cNvPr id="15" name="椭圆 14"/>
            <p:cNvSpPr/>
            <p:nvPr/>
          </p:nvSpPr>
          <p:spPr>
            <a:xfrm>
              <a:off x="7358265" y="3328472"/>
              <a:ext cx="571500" cy="57150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  <p:sp>
          <p:nvSpPr>
            <p:cNvPr id="16" name="椭圆 52"/>
            <p:cNvSpPr/>
            <p:nvPr/>
          </p:nvSpPr>
          <p:spPr>
            <a:xfrm>
              <a:off x="7527807" y="3474244"/>
              <a:ext cx="232416" cy="279956"/>
            </a:xfrm>
            <a:custGeom>
              <a:avLst/>
              <a:gdLst>
                <a:gd name="T0" fmla="*/ 212 w 212"/>
                <a:gd name="T1" fmla="*/ 160 h 256"/>
                <a:gd name="T2" fmla="*/ 210 w 212"/>
                <a:gd name="T3" fmla="*/ 171 h 256"/>
                <a:gd name="T4" fmla="*/ 203 w 212"/>
                <a:gd name="T5" fmla="*/ 180 h 256"/>
                <a:gd name="T6" fmla="*/ 208 w 212"/>
                <a:gd name="T7" fmla="*/ 188 h 256"/>
                <a:gd name="T8" fmla="*/ 209 w 212"/>
                <a:gd name="T9" fmla="*/ 200 h 256"/>
                <a:gd name="T10" fmla="*/ 205 w 212"/>
                <a:gd name="T11" fmla="*/ 212 h 256"/>
                <a:gd name="T12" fmla="*/ 200 w 212"/>
                <a:gd name="T13" fmla="*/ 218 h 256"/>
                <a:gd name="T14" fmla="*/ 193 w 212"/>
                <a:gd name="T15" fmla="*/ 222 h 256"/>
                <a:gd name="T16" fmla="*/ 194 w 212"/>
                <a:gd name="T17" fmla="*/ 235 h 256"/>
                <a:gd name="T18" fmla="*/ 186 w 212"/>
                <a:gd name="T19" fmla="*/ 245 h 256"/>
                <a:gd name="T20" fmla="*/ 176 w 212"/>
                <a:gd name="T21" fmla="*/ 251 h 256"/>
                <a:gd name="T22" fmla="*/ 169 w 212"/>
                <a:gd name="T23" fmla="*/ 254 h 256"/>
                <a:gd name="T24" fmla="*/ 131 w 212"/>
                <a:gd name="T25" fmla="*/ 256 h 256"/>
                <a:gd name="T26" fmla="*/ 91 w 212"/>
                <a:gd name="T27" fmla="*/ 254 h 256"/>
                <a:gd name="T28" fmla="*/ 60 w 212"/>
                <a:gd name="T29" fmla="*/ 247 h 256"/>
                <a:gd name="T30" fmla="*/ 55 w 212"/>
                <a:gd name="T31" fmla="*/ 245 h 256"/>
                <a:gd name="T32" fmla="*/ 50 w 212"/>
                <a:gd name="T33" fmla="*/ 242 h 256"/>
                <a:gd name="T34" fmla="*/ 46 w 212"/>
                <a:gd name="T35" fmla="*/ 239 h 256"/>
                <a:gd name="T36" fmla="*/ 42 w 212"/>
                <a:gd name="T37" fmla="*/ 234 h 256"/>
                <a:gd name="T38" fmla="*/ 0 w 212"/>
                <a:gd name="T39" fmla="*/ 230 h 256"/>
                <a:gd name="T40" fmla="*/ 0 w 212"/>
                <a:gd name="T41" fmla="*/ 136 h 256"/>
                <a:gd name="T42" fmla="*/ 15 w 212"/>
                <a:gd name="T43" fmla="*/ 136 h 256"/>
                <a:gd name="T44" fmla="*/ 30 w 212"/>
                <a:gd name="T45" fmla="*/ 136 h 256"/>
                <a:gd name="T46" fmla="*/ 37 w 212"/>
                <a:gd name="T47" fmla="*/ 131 h 256"/>
                <a:gd name="T48" fmla="*/ 41 w 212"/>
                <a:gd name="T49" fmla="*/ 127 h 256"/>
                <a:gd name="T50" fmla="*/ 43 w 212"/>
                <a:gd name="T51" fmla="*/ 116 h 256"/>
                <a:gd name="T52" fmla="*/ 46 w 212"/>
                <a:gd name="T53" fmla="*/ 104 h 256"/>
                <a:gd name="T54" fmla="*/ 50 w 212"/>
                <a:gd name="T55" fmla="*/ 95 h 256"/>
                <a:gd name="T56" fmla="*/ 56 w 212"/>
                <a:gd name="T57" fmla="*/ 84 h 256"/>
                <a:gd name="T58" fmla="*/ 73 w 212"/>
                <a:gd name="T59" fmla="*/ 68 h 256"/>
                <a:gd name="T60" fmla="*/ 89 w 212"/>
                <a:gd name="T61" fmla="*/ 18 h 256"/>
                <a:gd name="T62" fmla="*/ 89 w 212"/>
                <a:gd name="T63" fmla="*/ 2 h 256"/>
                <a:gd name="T64" fmla="*/ 97 w 212"/>
                <a:gd name="T65" fmla="*/ 0 h 256"/>
                <a:gd name="T66" fmla="*/ 117 w 212"/>
                <a:gd name="T67" fmla="*/ 18 h 256"/>
                <a:gd name="T68" fmla="*/ 121 w 212"/>
                <a:gd name="T69" fmla="*/ 39 h 256"/>
                <a:gd name="T70" fmla="*/ 114 w 212"/>
                <a:gd name="T71" fmla="*/ 59 h 256"/>
                <a:gd name="T72" fmla="*/ 109 w 212"/>
                <a:gd name="T73" fmla="*/ 89 h 256"/>
                <a:gd name="T74" fmla="*/ 113 w 212"/>
                <a:gd name="T75" fmla="*/ 100 h 256"/>
                <a:gd name="T76" fmla="*/ 122 w 212"/>
                <a:gd name="T77" fmla="*/ 107 h 256"/>
                <a:gd name="T78" fmla="*/ 126 w 212"/>
                <a:gd name="T79" fmla="*/ 107 h 256"/>
                <a:gd name="T80" fmla="*/ 131 w 212"/>
                <a:gd name="T81" fmla="*/ 107 h 256"/>
                <a:gd name="T82" fmla="*/ 136 w 212"/>
                <a:gd name="T83" fmla="*/ 107 h 256"/>
                <a:gd name="T84" fmla="*/ 141 w 212"/>
                <a:gd name="T85" fmla="*/ 106 h 256"/>
                <a:gd name="T86" fmla="*/ 152 w 212"/>
                <a:gd name="T87" fmla="*/ 103 h 256"/>
                <a:gd name="T88" fmla="*/ 164 w 212"/>
                <a:gd name="T89" fmla="*/ 99 h 256"/>
                <a:gd name="T90" fmla="*/ 188 w 212"/>
                <a:gd name="T91" fmla="*/ 98 h 256"/>
                <a:gd name="T92" fmla="*/ 198 w 212"/>
                <a:gd name="T93" fmla="*/ 101 h 256"/>
                <a:gd name="T94" fmla="*/ 205 w 212"/>
                <a:gd name="T95" fmla="*/ 106 h 256"/>
                <a:gd name="T96" fmla="*/ 206 w 212"/>
                <a:gd name="T97" fmla="*/ 109 h 256"/>
                <a:gd name="T98" fmla="*/ 207 w 212"/>
                <a:gd name="T99" fmla="*/ 112 h 256"/>
                <a:gd name="T100" fmla="*/ 208 w 212"/>
                <a:gd name="T101" fmla="*/ 115 h 256"/>
                <a:gd name="T102" fmla="*/ 208 w 212"/>
                <a:gd name="T103" fmla="*/ 118 h 256"/>
                <a:gd name="T104" fmla="*/ 208 w 212"/>
                <a:gd name="T105" fmla="*/ 123 h 256"/>
                <a:gd name="T106" fmla="*/ 203 w 212"/>
                <a:gd name="T107" fmla="*/ 136 h 256"/>
                <a:gd name="T108" fmla="*/ 205 w 212"/>
                <a:gd name="T109" fmla="*/ 139 h 256"/>
                <a:gd name="T110" fmla="*/ 207 w 212"/>
                <a:gd name="T111" fmla="*/ 141 h 256"/>
                <a:gd name="T112" fmla="*/ 209 w 212"/>
                <a:gd name="T113" fmla="*/ 144 h 256"/>
                <a:gd name="T114" fmla="*/ 210 w 212"/>
                <a:gd name="T115" fmla="*/ 147 h 256"/>
                <a:gd name="T116" fmla="*/ 211 w 212"/>
                <a:gd name="T117" fmla="*/ 150 h 256"/>
                <a:gd name="T118" fmla="*/ 212 w 212"/>
                <a:gd name="T119" fmla="*/ 155 h 256"/>
                <a:gd name="T120" fmla="*/ 212 w 212"/>
                <a:gd name="T121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2" h="256">
                  <a:moveTo>
                    <a:pt x="212" y="160"/>
                  </a:moveTo>
                  <a:cubicBezTo>
                    <a:pt x="212" y="165"/>
                    <a:pt x="211" y="169"/>
                    <a:pt x="210" y="171"/>
                  </a:cubicBezTo>
                  <a:cubicBezTo>
                    <a:pt x="209" y="174"/>
                    <a:pt x="206" y="177"/>
                    <a:pt x="203" y="180"/>
                  </a:cubicBezTo>
                  <a:cubicBezTo>
                    <a:pt x="205" y="182"/>
                    <a:pt x="207" y="185"/>
                    <a:pt x="208" y="188"/>
                  </a:cubicBezTo>
                  <a:cubicBezTo>
                    <a:pt x="208" y="191"/>
                    <a:pt x="209" y="195"/>
                    <a:pt x="209" y="200"/>
                  </a:cubicBezTo>
                  <a:cubicBezTo>
                    <a:pt x="208" y="205"/>
                    <a:pt x="207" y="209"/>
                    <a:pt x="205" y="212"/>
                  </a:cubicBezTo>
                  <a:cubicBezTo>
                    <a:pt x="203" y="215"/>
                    <a:pt x="201" y="217"/>
                    <a:pt x="200" y="218"/>
                  </a:cubicBezTo>
                  <a:cubicBezTo>
                    <a:pt x="199" y="219"/>
                    <a:pt x="196" y="220"/>
                    <a:pt x="193" y="222"/>
                  </a:cubicBezTo>
                  <a:cubicBezTo>
                    <a:pt x="195" y="227"/>
                    <a:pt x="195" y="231"/>
                    <a:pt x="194" y="235"/>
                  </a:cubicBezTo>
                  <a:cubicBezTo>
                    <a:pt x="192" y="239"/>
                    <a:pt x="190" y="242"/>
                    <a:pt x="186" y="245"/>
                  </a:cubicBezTo>
                  <a:cubicBezTo>
                    <a:pt x="183" y="248"/>
                    <a:pt x="180" y="250"/>
                    <a:pt x="176" y="251"/>
                  </a:cubicBezTo>
                  <a:cubicBezTo>
                    <a:pt x="173" y="253"/>
                    <a:pt x="171" y="254"/>
                    <a:pt x="169" y="254"/>
                  </a:cubicBezTo>
                  <a:cubicBezTo>
                    <a:pt x="157" y="255"/>
                    <a:pt x="144" y="256"/>
                    <a:pt x="131" y="256"/>
                  </a:cubicBezTo>
                  <a:cubicBezTo>
                    <a:pt x="118" y="256"/>
                    <a:pt x="104" y="256"/>
                    <a:pt x="91" y="254"/>
                  </a:cubicBezTo>
                  <a:cubicBezTo>
                    <a:pt x="77" y="253"/>
                    <a:pt x="67" y="250"/>
                    <a:pt x="60" y="247"/>
                  </a:cubicBezTo>
                  <a:cubicBezTo>
                    <a:pt x="60" y="247"/>
                    <a:pt x="58" y="246"/>
                    <a:pt x="55" y="245"/>
                  </a:cubicBezTo>
                  <a:cubicBezTo>
                    <a:pt x="53" y="243"/>
                    <a:pt x="51" y="243"/>
                    <a:pt x="50" y="242"/>
                  </a:cubicBezTo>
                  <a:cubicBezTo>
                    <a:pt x="49" y="241"/>
                    <a:pt x="47" y="240"/>
                    <a:pt x="46" y="239"/>
                  </a:cubicBezTo>
                  <a:cubicBezTo>
                    <a:pt x="44" y="237"/>
                    <a:pt x="43" y="236"/>
                    <a:pt x="42" y="234"/>
                  </a:cubicBezTo>
                  <a:cubicBezTo>
                    <a:pt x="37" y="231"/>
                    <a:pt x="24" y="230"/>
                    <a:pt x="0" y="2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5" y="136"/>
                    <a:pt x="10" y="136"/>
                    <a:pt x="15" y="136"/>
                  </a:cubicBezTo>
                  <a:cubicBezTo>
                    <a:pt x="21" y="136"/>
                    <a:pt x="26" y="136"/>
                    <a:pt x="30" y="136"/>
                  </a:cubicBezTo>
                  <a:cubicBezTo>
                    <a:pt x="35" y="135"/>
                    <a:pt x="37" y="134"/>
                    <a:pt x="37" y="131"/>
                  </a:cubicBezTo>
                  <a:cubicBezTo>
                    <a:pt x="38" y="130"/>
                    <a:pt x="40" y="128"/>
                    <a:pt x="41" y="127"/>
                  </a:cubicBezTo>
                  <a:cubicBezTo>
                    <a:pt x="41" y="126"/>
                    <a:pt x="42" y="122"/>
                    <a:pt x="43" y="116"/>
                  </a:cubicBezTo>
                  <a:cubicBezTo>
                    <a:pt x="45" y="111"/>
                    <a:pt x="46" y="107"/>
                    <a:pt x="46" y="104"/>
                  </a:cubicBezTo>
                  <a:cubicBezTo>
                    <a:pt x="47" y="102"/>
                    <a:pt x="48" y="99"/>
                    <a:pt x="50" y="95"/>
                  </a:cubicBezTo>
                  <a:cubicBezTo>
                    <a:pt x="52" y="91"/>
                    <a:pt x="54" y="87"/>
                    <a:pt x="56" y="84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84" y="48"/>
                    <a:pt x="89" y="32"/>
                    <a:pt x="89" y="18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1"/>
                    <a:pt x="92" y="0"/>
                    <a:pt x="97" y="0"/>
                  </a:cubicBezTo>
                  <a:cubicBezTo>
                    <a:pt x="107" y="0"/>
                    <a:pt x="114" y="6"/>
                    <a:pt x="117" y="18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20" y="49"/>
                    <a:pt x="118" y="56"/>
                    <a:pt x="114" y="59"/>
                  </a:cubicBezTo>
                  <a:cubicBezTo>
                    <a:pt x="112" y="75"/>
                    <a:pt x="111" y="85"/>
                    <a:pt x="109" y="89"/>
                  </a:cubicBezTo>
                  <a:cubicBezTo>
                    <a:pt x="108" y="93"/>
                    <a:pt x="110" y="97"/>
                    <a:pt x="113" y="100"/>
                  </a:cubicBezTo>
                  <a:cubicBezTo>
                    <a:pt x="116" y="104"/>
                    <a:pt x="119" y="106"/>
                    <a:pt x="122" y="107"/>
                  </a:cubicBezTo>
                  <a:cubicBezTo>
                    <a:pt x="124" y="107"/>
                    <a:pt x="126" y="107"/>
                    <a:pt x="126" y="107"/>
                  </a:cubicBezTo>
                  <a:cubicBezTo>
                    <a:pt x="127" y="107"/>
                    <a:pt x="129" y="107"/>
                    <a:pt x="131" y="107"/>
                  </a:cubicBezTo>
                  <a:cubicBezTo>
                    <a:pt x="133" y="107"/>
                    <a:pt x="134" y="107"/>
                    <a:pt x="136" y="107"/>
                  </a:cubicBezTo>
                  <a:cubicBezTo>
                    <a:pt x="138" y="107"/>
                    <a:pt x="139" y="106"/>
                    <a:pt x="141" y="106"/>
                  </a:cubicBezTo>
                  <a:cubicBezTo>
                    <a:pt x="143" y="105"/>
                    <a:pt x="147" y="104"/>
                    <a:pt x="152" y="103"/>
                  </a:cubicBezTo>
                  <a:cubicBezTo>
                    <a:pt x="158" y="101"/>
                    <a:pt x="162" y="100"/>
                    <a:pt x="164" y="99"/>
                  </a:cubicBezTo>
                  <a:cubicBezTo>
                    <a:pt x="173" y="97"/>
                    <a:pt x="181" y="97"/>
                    <a:pt x="188" y="98"/>
                  </a:cubicBezTo>
                  <a:cubicBezTo>
                    <a:pt x="191" y="99"/>
                    <a:pt x="195" y="100"/>
                    <a:pt x="198" y="101"/>
                  </a:cubicBezTo>
                  <a:cubicBezTo>
                    <a:pt x="202" y="103"/>
                    <a:pt x="204" y="104"/>
                    <a:pt x="205" y="106"/>
                  </a:cubicBezTo>
                  <a:cubicBezTo>
                    <a:pt x="205" y="106"/>
                    <a:pt x="205" y="107"/>
                    <a:pt x="206" y="109"/>
                  </a:cubicBezTo>
                  <a:cubicBezTo>
                    <a:pt x="207" y="111"/>
                    <a:pt x="207" y="112"/>
                    <a:pt x="207" y="112"/>
                  </a:cubicBezTo>
                  <a:cubicBezTo>
                    <a:pt x="207" y="112"/>
                    <a:pt x="207" y="113"/>
                    <a:pt x="208" y="115"/>
                  </a:cubicBezTo>
                  <a:cubicBezTo>
                    <a:pt x="208" y="116"/>
                    <a:pt x="209" y="118"/>
                    <a:pt x="208" y="118"/>
                  </a:cubicBezTo>
                  <a:cubicBezTo>
                    <a:pt x="208" y="119"/>
                    <a:pt x="208" y="120"/>
                    <a:pt x="208" y="123"/>
                  </a:cubicBezTo>
                  <a:cubicBezTo>
                    <a:pt x="208" y="125"/>
                    <a:pt x="206" y="129"/>
                    <a:pt x="203" y="136"/>
                  </a:cubicBezTo>
                  <a:cubicBezTo>
                    <a:pt x="203" y="136"/>
                    <a:pt x="204" y="137"/>
                    <a:pt x="205" y="139"/>
                  </a:cubicBezTo>
                  <a:cubicBezTo>
                    <a:pt x="206" y="140"/>
                    <a:pt x="207" y="141"/>
                    <a:pt x="207" y="141"/>
                  </a:cubicBezTo>
                  <a:cubicBezTo>
                    <a:pt x="207" y="142"/>
                    <a:pt x="208" y="143"/>
                    <a:pt x="209" y="144"/>
                  </a:cubicBezTo>
                  <a:cubicBezTo>
                    <a:pt x="209" y="145"/>
                    <a:pt x="210" y="146"/>
                    <a:pt x="210" y="147"/>
                  </a:cubicBezTo>
                  <a:cubicBezTo>
                    <a:pt x="210" y="148"/>
                    <a:pt x="211" y="149"/>
                    <a:pt x="211" y="150"/>
                  </a:cubicBezTo>
                  <a:cubicBezTo>
                    <a:pt x="211" y="152"/>
                    <a:pt x="212" y="153"/>
                    <a:pt x="212" y="155"/>
                  </a:cubicBezTo>
                  <a:cubicBezTo>
                    <a:pt x="212" y="156"/>
                    <a:pt x="212" y="158"/>
                    <a:pt x="212" y="1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77522" y="214159"/>
            <a:ext cx="270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04.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流程再造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35560" y="3245566"/>
            <a:ext cx="93293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altLang="en-US" b="1" kern="100" dirty="0">
                <a:solidFill>
                  <a:srgbClr val="BD2121"/>
                </a:solidFill>
                <a:cs typeface="+mn-ea"/>
                <a:sym typeface="+mn-lt"/>
              </a:rPr>
              <a:t>流程责任人自审与流程管理部外审结合</a:t>
            </a:r>
            <a:endParaRPr lang="zh-CN" altLang="en-US" b="1" kern="100" dirty="0">
              <a:solidFill>
                <a:srgbClr val="BD2121"/>
              </a:solidFill>
              <a:cs typeface="+mn-ea"/>
              <a:sym typeface="+mn-lt"/>
            </a:endParaRPr>
          </a:p>
          <a:p>
            <a:pPr algn="just">
              <a:lnSpc>
                <a:spcPct val="200000"/>
              </a:lnSpc>
            </a:pPr>
            <a:r>
              <a:rPr lang="en-US" altLang="zh-CN" sz="1600" kern="100" dirty="0" smtClean="0">
                <a:cs typeface="+mn-ea"/>
                <a:sym typeface="+mn-lt"/>
              </a:rPr>
              <a:t>BPR</a:t>
            </a:r>
            <a:r>
              <a:rPr lang="zh-CN" altLang="en-US" sz="1600" kern="100" dirty="0">
                <a:cs typeface="+mn-ea"/>
                <a:sym typeface="+mn-lt"/>
              </a:rPr>
              <a:t>是一种改进哲理</a:t>
            </a:r>
            <a:r>
              <a:rPr lang="zh-CN" altLang="en-US" sz="1600" kern="100" dirty="0" smtClean="0">
                <a:cs typeface="+mn-ea"/>
                <a:sym typeface="+mn-lt"/>
              </a:rPr>
              <a:t>。它</a:t>
            </a:r>
            <a:r>
              <a:rPr lang="zh-CN" altLang="en-US" sz="1600" kern="100" dirty="0">
                <a:cs typeface="+mn-ea"/>
                <a:sym typeface="+mn-lt"/>
              </a:rPr>
              <a:t>的目标是通过重新设计组织经营的流程</a:t>
            </a:r>
            <a:r>
              <a:rPr lang="zh-CN" altLang="en-US" sz="1600" kern="100" dirty="0" smtClean="0">
                <a:cs typeface="+mn-ea"/>
                <a:sym typeface="+mn-lt"/>
              </a:rPr>
              <a:t>，以便</a:t>
            </a:r>
            <a:r>
              <a:rPr lang="zh-CN" altLang="en-US" sz="1600" kern="100" dirty="0">
                <a:cs typeface="+mn-ea"/>
                <a:sym typeface="+mn-lt"/>
              </a:rPr>
              <a:t>使这些流程地增值内容最大化，</a:t>
            </a:r>
            <a:r>
              <a:rPr lang="en-US" altLang="zh-CN" sz="1600" kern="100" dirty="0">
                <a:cs typeface="+mn-ea"/>
                <a:sym typeface="+mn-lt"/>
              </a:rPr>
              <a:t>……</a:t>
            </a:r>
            <a:endParaRPr lang="en-US" altLang="zh-CN" sz="1600" kern="100" dirty="0">
              <a:cs typeface="+mn-ea"/>
              <a:sym typeface="+mn-lt"/>
            </a:endParaRPr>
          </a:p>
          <a:p>
            <a:pPr algn="just">
              <a:lnSpc>
                <a:spcPct val="200000"/>
              </a:lnSpc>
            </a:pPr>
            <a:r>
              <a:rPr lang="zh-CN" altLang="en-US" sz="1600" kern="100" dirty="0" smtClean="0">
                <a:cs typeface="+mn-ea"/>
                <a:sym typeface="+mn-lt"/>
              </a:rPr>
              <a:t>从而</a:t>
            </a:r>
            <a:r>
              <a:rPr lang="zh-CN" altLang="en-US" sz="1600" kern="100" dirty="0">
                <a:cs typeface="+mn-ea"/>
                <a:sym typeface="+mn-lt"/>
              </a:rPr>
              <a:t>获得绩效改善地不断渐进</a:t>
            </a:r>
            <a:r>
              <a:rPr lang="zh-CN" altLang="en-US" sz="1600" kern="100" dirty="0" smtClean="0">
                <a:cs typeface="+mn-ea"/>
                <a:sym typeface="+mn-lt"/>
              </a:rPr>
              <a:t>。</a:t>
            </a:r>
            <a:endParaRPr lang="zh-CN" altLang="en-US" sz="1600" kern="1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0617200" y="0"/>
            <a:ext cx="1574800" cy="6858000"/>
          </a:xfrm>
          <a:prstGeom prst="rect">
            <a:avLst/>
          </a:prstGeom>
          <a:solidFill>
            <a:srgbClr val="BD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7392" y="1498600"/>
            <a:ext cx="10160000" cy="3860800"/>
          </a:xfrm>
          <a:prstGeom prst="rect">
            <a:avLst/>
          </a:prstGeom>
          <a:pattFill prst="diagBrick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43933" y="4190796"/>
            <a:ext cx="5131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GEOMETRIC CONTRACTED BUSINESS WIND PPT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21324" y="1851539"/>
            <a:ext cx="634019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cs typeface="+mn-ea"/>
                <a:sym typeface="+mn-lt"/>
              </a:rPr>
              <a:t>红色简约</a:t>
            </a:r>
            <a:endParaRPr lang="en-US" altLang="zh-CN" sz="6600" dirty="0">
              <a:cs typeface="+mn-ea"/>
              <a:sym typeface="+mn-l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流程</a:t>
            </a:r>
            <a:r>
              <a: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管理</a:t>
            </a:r>
            <a:r>
              <a:rPr kumimoji="0" lang="zh-CN" alt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培训</a:t>
            </a:r>
            <a:endParaRPr kumimoji="0" lang="en-US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844800" y="1215183"/>
            <a:ext cx="4470400" cy="0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2844800" y="5664200"/>
            <a:ext cx="4470400" cy="0"/>
          </a:xfrm>
          <a:prstGeom prst="line">
            <a:avLst/>
          </a:pr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7091423" y="1349192"/>
            <a:ext cx="254397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607392" y="6172200"/>
            <a:ext cx="2543973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 descr="F:\5a1abf33cca9e.jpg5a1abf33cca9e"/>
          <p:cNvPicPr>
            <a:picLocks noChangeAspect="1"/>
          </p:cNvPicPr>
          <p:nvPr/>
        </p:nvPicPr>
        <p:blipFill rotWithShape="1">
          <a:blip r:embed="rId1"/>
          <a:srcRect b="-2759"/>
          <a:stretch>
            <a:fillRect/>
          </a:stretch>
        </p:blipFill>
        <p:spPr>
          <a:xfrm>
            <a:off x="757695" y="1684242"/>
            <a:ext cx="2423795" cy="3510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矩形 16"/>
          <p:cNvSpPr/>
          <p:nvPr/>
        </p:nvSpPr>
        <p:spPr>
          <a:xfrm>
            <a:off x="3385820" y="6033700"/>
            <a:ext cx="456668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总结计划丨工作汇报丨工作总结丨述职报告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7392" y="470357"/>
            <a:ext cx="1795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此处替换公司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LOGO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43933" y="4582358"/>
            <a:ext cx="5131732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汇报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: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凤凰</a:t>
            </a: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 时间：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2020.XX.XX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0" grpId="0" animBg="1"/>
      <p:bldP spid="36" grpId="0"/>
      <p:bldP spid="32" grpId="0"/>
      <p:bldP spid="17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直接连接符 9"/>
          <p:cNvCxnSpPr/>
          <p:nvPr/>
        </p:nvCxnSpPr>
        <p:spPr>
          <a:xfrm>
            <a:off x="6221883" y="1883253"/>
            <a:ext cx="0" cy="40383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1086124" y="1631566"/>
            <a:ext cx="4780716" cy="4369058"/>
            <a:chOff x="1086124" y="1631566"/>
            <a:chExt cx="4780716" cy="4369058"/>
          </a:xfrm>
        </p:grpSpPr>
        <p:sp>
          <p:nvSpPr>
            <p:cNvPr id="5" name="îšlíḓe"/>
            <p:cNvSpPr/>
            <p:nvPr/>
          </p:nvSpPr>
          <p:spPr>
            <a:xfrm rot="5400000">
              <a:off x="1528526" y="1931814"/>
              <a:ext cx="4369058" cy="3768562"/>
            </a:xfrm>
            <a:prstGeom prst="blockArc">
              <a:avLst>
                <a:gd name="adj1" fmla="val 12357386"/>
                <a:gd name="adj2" fmla="val 20163184"/>
                <a:gd name="adj3" fmla="val 6776"/>
              </a:avLst>
            </a:prstGeom>
            <a:gradFill>
              <a:gsLst>
                <a:gs pos="0">
                  <a:schemeClr val="bg1">
                    <a:lumMod val="85000"/>
                    <a:alpha val="51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7" name="ï$ḷïḑe"/>
            <p:cNvSpPr/>
            <p:nvPr/>
          </p:nvSpPr>
          <p:spPr>
            <a:xfrm>
              <a:off x="5076916" y="3278090"/>
              <a:ext cx="789924" cy="789920"/>
            </a:xfrm>
            <a:prstGeom prst="ellipse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iṧḻîḓê"/>
            <p:cNvSpPr/>
            <p:nvPr/>
          </p:nvSpPr>
          <p:spPr bwMode="auto">
            <a:xfrm>
              <a:off x="5385156" y="3474904"/>
              <a:ext cx="173439" cy="396288"/>
            </a:xfrm>
            <a:custGeom>
              <a:avLst/>
              <a:gdLst>
                <a:gd name="connsiteX0" fmla="*/ 133016 w 266032"/>
                <a:gd name="connsiteY0" fmla="*/ 250578 h 607851"/>
                <a:gd name="connsiteX1" fmla="*/ 168460 w 266032"/>
                <a:gd name="connsiteY1" fmla="*/ 285957 h 607851"/>
                <a:gd name="connsiteX2" fmla="*/ 168460 w 266032"/>
                <a:gd name="connsiteY2" fmla="*/ 387176 h 607851"/>
                <a:gd name="connsiteX3" fmla="*/ 168460 w 266032"/>
                <a:gd name="connsiteY3" fmla="*/ 398944 h 607851"/>
                <a:gd name="connsiteX4" fmla="*/ 178385 w 266032"/>
                <a:gd name="connsiteY4" fmla="*/ 405424 h 607851"/>
                <a:gd name="connsiteX5" fmla="*/ 216142 w 266032"/>
                <a:gd name="connsiteY5" fmla="*/ 474989 h 607851"/>
                <a:gd name="connsiteX6" fmla="*/ 191816 w 266032"/>
                <a:gd name="connsiteY6" fmla="*/ 533606 h 607851"/>
                <a:gd name="connsiteX7" fmla="*/ 133016 w 266032"/>
                <a:gd name="connsiteY7" fmla="*/ 557961 h 607851"/>
                <a:gd name="connsiteX8" fmla="*/ 74216 w 266032"/>
                <a:gd name="connsiteY8" fmla="*/ 533606 h 607851"/>
                <a:gd name="connsiteX9" fmla="*/ 49890 w 266032"/>
                <a:gd name="connsiteY9" fmla="*/ 474989 h 607851"/>
                <a:gd name="connsiteX10" fmla="*/ 87648 w 266032"/>
                <a:gd name="connsiteY10" fmla="*/ 405424 h 607851"/>
                <a:gd name="connsiteX11" fmla="*/ 97572 w 266032"/>
                <a:gd name="connsiteY11" fmla="*/ 398944 h 607851"/>
                <a:gd name="connsiteX12" fmla="*/ 97572 w 266032"/>
                <a:gd name="connsiteY12" fmla="*/ 387176 h 607851"/>
                <a:gd name="connsiteX13" fmla="*/ 97572 w 266032"/>
                <a:gd name="connsiteY13" fmla="*/ 285957 h 607851"/>
                <a:gd name="connsiteX14" fmla="*/ 133016 w 266032"/>
                <a:gd name="connsiteY14" fmla="*/ 250578 h 607851"/>
                <a:gd name="connsiteX15" fmla="*/ 133016 w 266032"/>
                <a:gd name="connsiteY15" fmla="*/ 28009 h 607851"/>
                <a:gd name="connsiteX16" fmla="*/ 75722 w 266032"/>
                <a:gd name="connsiteY16" fmla="*/ 85293 h 607851"/>
                <a:gd name="connsiteX17" fmla="*/ 75722 w 266032"/>
                <a:gd name="connsiteY17" fmla="*/ 387207 h 607851"/>
                <a:gd name="connsiteX18" fmla="*/ 28050 w 266032"/>
                <a:gd name="connsiteY18" fmla="*/ 475033 h 607851"/>
                <a:gd name="connsiteX19" fmla="*/ 133016 w 266032"/>
                <a:gd name="connsiteY19" fmla="*/ 579842 h 607851"/>
                <a:gd name="connsiteX20" fmla="*/ 237982 w 266032"/>
                <a:gd name="connsiteY20" fmla="*/ 475033 h 607851"/>
                <a:gd name="connsiteX21" fmla="*/ 190311 w 266032"/>
                <a:gd name="connsiteY21" fmla="*/ 387207 h 607851"/>
                <a:gd name="connsiteX22" fmla="*/ 190311 w 266032"/>
                <a:gd name="connsiteY22" fmla="*/ 229657 h 607851"/>
                <a:gd name="connsiteX23" fmla="*/ 139880 w 266032"/>
                <a:gd name="connsiteY23" fmla="*/ 229657 h 607851"/>
                <a:gd name="connsiteX24" fmla="*/ 125854 w 266032"/>
                <a:gd name="connsiteY24" fmla="*/ 215653 h 607851"/>
                <a:gd name="connsiteX25" fmla="*/ 139880 w 266032"/>
                <a:gd name="connsiteY25" fmla="*/ 201648 h 607851"/>
                <a:gd name="connsiteX26" fmla="*/ 190311 w 266032"/>
                <a:gd name="connsiteY26" fmla="*/ 201648 h 607851"/>
                <a:gd name="connsiteX27" fmla="*/ 190311 w 266032"/>
                <a:gd name="connsiteY27" fmla="*/ 173565 h 607851"/>
                <a:gd name="connsiteX28" fmla="*/ 139880 w 266032"/>
                <a:gd name="connsiteY28" fmla="*/ 173565 h 607851"/>
                <a:gd name="connsiteX29" fmla="*/ 125854 w 266032"/>
                <a:gd name="connsiteY29" fmla="*/ 159561 h 607851"/>
                <a:gd name="connsiteX30" fmla="*/ 139880 w 266032"/>
                <a:gd name="connsiteY30" fmla="*/ 145556 h 607851"/>
                <a:gd name="connsiteX31" fmla="*/ 190311 w 266032"/>
                <a:gd name="connsiteY31" fmla="*/ 145556 h 607851"/>
                <a:gd name="connsiteX32" fmla="*/ 190311 w 266032"/>
                <a:gd name="connsiteY32" fmla="*/ 117547 h 607851"/>
                <a:gd name="connsiteX33" fmla="*/ 139880 w 266032"/>
                <a:gd name="connsiteY33" fmla="*/ 117547 h 607851"/>
                <a:gd name="connsiteX34" fmla="*/ 125854 w 266032"/>
                <a:gd name="connsiteY34" fmla="*/ 103469 h 607851"/>
                <a:gd name="connsiteX35" fmla="*/ 139880 w 266032"/>
                <a:gd name="connsiteY35" fmla="*/ 89464 h 607851"/>
                <a:gd name="connsiteX36" fmla="*/ 190311 w 266032"/>
                <a:gd name="connsiteY36" fmla="*/ 89464 h 607851"/>
                <a:gd name="connsiteX37" fmla="*/ 190311 w 266032"/>
                <a:gd name="connsiteY37" fmla="*/ 85293 h 607851"/>
                <a:gd name="connsiteX38" fmla="*/ 133016 w 266032"/>
                <a:gd name="connsiteY38" fmla="*/ 28009 h 607851"/>
                <a:gd name="connsiteX39" fmla="*/ 133016 w 266032"/>
                <a:gd name="connsiteY39" fmla="*/ 0 h 607851"/>
                <a:gd name="connsiteX40" fmla="*/ 166289 w 266032"/>
                <a:gd name="connsiteY40" fmla="*/ 6704 h 607851"/>
                <a:gd name="connsiteX41" fmla="*/ 193370 w 266032"/>
                <a:gd name="connsiteY41" fmla="*/ 24954 h 607851"/>
                <a:gd name="connsiteX42" fmla="*/ 211647 w 266032"/>
                <a:gd name="connsiteY42" fmla="*/ 52069 h 607851"/>
                <a:gd name="connsiteX43" fmla="*/ 218436 w 266032"/>
                <a:gd name="connsiteY43" fmla="*/ 85293 h 607851"/>
                <a:gd name="connsiteX44" fmla="*/ 218436 w 266032"/>
                <a:gd name="connsiteY44" fmla="*/ 373128 h 607851"/>
                <a:gd name="connsiteX45" fmla="*/ 249471 w 266032"/>
                <a:gd name="connsiteY45" fmla="*/ 410747 h 607851"/>
                <a:gd name="connsiteX46" fmla="*/ 266032 w 266032"/>
                <a:gd name="connsiteY46" fmla="*/ 475033 h 607851"/>
                <a:gd name="connsiteX47" fmla="*/ 255588 w 266032"/>
                <a:gd name="connsiteY47" fmla="*/ 526730 h 607851"/>
                <a:gd name="connsiteX48" fmla="*/ 227090 w 266032"/>
                <a:gd name="connsiteY48" fmla="*/ 568967 h 607851"/>
                <a:gd name="connsiteX49" fmla="*/ 184790 w 266032"/>
                <a:gd name="connsiteY49" fmla="*/ 597422 h 607851"/>
                <a:gd name="connsiteX50" fmla="*/ 133016 w 266032"/>
                <a:gd name="connsiteY50" fmla="*/ 607851 h 607851"/>
                <a:gd name="connsiteX51" fmla="*/ 81242 w 266032"/>
                <a:gd name="connsiteY51" fmla="*/ 597422 h 607851"/>
                <a:gd name="connsiteX52" fmla="*/ 38942 w 266032"/>
                <a:gd name="connsiteY52" fmla="*/ 568967 h 607851"/>
                <a:gd name="connsiteX53" fmla="*/ 10444 w 266032"/>
                <a:gd name="connsiteY53" fmla="*/ 526730 h 607851"/>
                <a:gd name="connsiteX54" fmla="*/ 0 w 266032"/>
                <a:gd name="connsiteY54" fmla="*/ 475033 h 607851"/>
                <a:gd name="connsiteX55" fmla="*/ 16561 w 266032"/>
                <a:gd name="connsiteY55" fmla="*/ 410747 h 607851"/>
                <a:gd name="connsiteX56" fmla="*/ 47596 w 266032"/>
                <a:gd name="connsiteY56" fmla="*/ 373128 h 607851"/>
                <a:gd name="connsiteX57" fmla="*/ 47596 w 266032"/>
                <a:gd name="connsiteY57" fmla="*/ 85293 h 607851"/>
                <a:gd name="connsiteX58" fmla="*/ 54311 w 266032"/>
                <a:gd name="connsiteY58" fmla="*/ 52069 h 607851"/>
                <a:gd name="connsiteX59" fmla="*/ 72663 w 266032"/>
                <a:gd name="connsiteY59" fmla="*/ 24954 h 607851"/>
                <a:gd name="connsiteX60" fmla="*/ 99744 w 266032"/>
                <a:gd name="connsiteY60" fmla="*/ 6704 h 607851"/>
                <a:gd name="connsiteX61" fmla="*/ 133016 w 266032"/>
                <a:gd name="connsiteY61" fmla="*/ 0 h 607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6032" h="607851">
                  <a:moveTo>
                    <a:pt x="133016" y="250578"/>
                  </a:moveTo>
                  <a:cubicBezTo>
                    <a:pt x="152567" y="250578"/>
                    <a:pt x="168460" y="266443"/>
                    <a:pt x="168460" y="285957"/>
                  </a:cubicBezTo>
                  <a:lnTo>
                    <a:pt x="168460" y="387176"/>
                  </a:lnTo>
                  <a:lnTo>
                    <a:pt x="168460" y="398944"/>
                  </a:lnTo>
                  <a:lnTo>
                    <a:pt x="178385" y="405424"/>
                  </a:lnTo>
                  <a:cubicBezTo>
                    <a:pt x="202039" y="420842"/>
                    <a:pt x="216142" y="446836"/>
                    <a:pt x="216142" y="474989"/>
                  </a:cubicBezTo>
                  <a:cubicBezTo>
                    <a:pt x="216142" y="497110"/>
                    <a:pt x="207486" y="517965"/>
                    <a:pt x="191816" y="533606"/>
                  </a:cubicBezTo>
                  <a:cubicBezTo>
                    <a:pt x="176072" y="549321"/>
                    <a:pt x="155253" y="557961"/>
                    <a:pt x="133016" y="557961"/>
                  </a:cubicBezTo>
                  <a:cubicBezTo>
                    <a:pt x="110780" y="557961"/>
                    <a:pt x="89961" y="549321"/>
                    <a:pt x="74216" y="533606"/>
                  </a:cubicBezTo>
                  <a:cubicBezTo>
                    <a:pt x="58546" y="517965"/>
                    <a:pt x="49890" y="497110"/>
                    <a:pt x="49890" y="474989"/>
                  </a:cubicBezTo>
                  <a:cubicBezTo>
                    <a:pt x="49890" y="446836"/>
                    <a:pt x="63993" y="420842"/>
                    <a:pt x="87648" y="405424"/>
                  </a:cubicBezTo>
                  <a:lnTo>
                    <a:pt x="97572" y="398944"/>
                  </a:lnTo>
                  <a:lnTo>
                    <a:pt x="97572" y="387176"/>
                  </a:lnTo>
                  <a:lnTo>
                    <a:pt x="97572" y="285957"/>
                  </a:lnTo>
                  <a:cubicBezTo>
                    <a:pt x="97572" y="266443"/>
                    <a:pt x="113466" y="250578"/>
                    <a:pt x="133016" y="250578"/>
                  </a:cubicBezTo>
                  <a:close/>
                  <a:moveTo>
                    <a:pt x="133016" y="28009"/>
                  </a:moveTo>
                  <a:cubicBezTo>
                    <a:pt x="101385" y="28009"/>
                    <a:pt x="75722" y="53634"/>
                    <a:pt x="75722" y="85293"/>
                  </a:cubicBezTo>
                  <a:lnTo>
                    <a:pt x="75722" y="387207"/>
                  </a:lnTo>
                  <a:cubicBezTo>
                    <a:pt x="46999" y="405905"/>
                    <a:pt x="28050" y="438234"/>
                    <a:pt x="28050" y="475033"/>
                  </a:cubicBezTo>
                  <a:cubicBezTo>
                    <a:pt x="28050" y="532913"/>
                    <a:pt x="75050" y="579842"/>
                    <a:pt x="133016" y="579842"/>
                  </a:cubicBezTo>
                  <a:cubicBezTo>
                    <a:pt x="190982" y="579842"/>
                    <a:pt x="237982" y="532913"/>
                    <a:pt x="237982" y="475033"/>
                  </a:cubicBezTo>
                  <a:cubicBezTo>
                    <a:pt x="237982" y="438234"/>
                    <a:pt x="219033" y="405905"/>
                    <a:pt x="190311" y="387207"/>
                  </a:cubicBezTo>
                  <a:lnTo>
                    <a:pt x="190311" y="229657"/>
                  </a:lnTo>
                  <a:lnTo>
                    <a:pt x="139880" y="229657"/>
                  </a:lnTo>
                  <a:cubicBezTo>
                    <a:pt x="132121" y="229657"/>
                    <a:pt x="125854" y="223400"/>
                    <a:pt x="125854" y="215653"/>
                  </a:cubicBezTo>
                  <a:cubicBezTo>
                    <a:pt x="125854" y="207906"/>
                    <a:pt x="132121" y="201648"/>
                    <a:pt x="139880" y="201648"/>
                  </a:cubicBezTo>
                  <a:lnTo>
                    <a:pt x="190311" y="201648"/>
                  </a:lnTo>
                  <a:lnTo>
                    <a:pt x="190311" y="173565"/>
                  </a:lnTo>
                  <a:lnTo>
                    <a:pt x="139880" y="173565"/>
                  </a:lnTo>
                  <a:cubicBezTo>
                    <a:pt x="132121" y="173565"/>
                    <a:pt x="125854" y="167308"/>
                    <a:pt x="125854" y="159561"/>
                  </a:cubicBezTo>
                  <a:cubicBezTo>
                    <a:pt x="125854" y="151814"/>
                    <a:pt x="132121" y="145556"/>
                    <a:pt x="139880" y="145556"/>
                  </a:cubicBezTo>
                  <a:lnTo>
                    <a:pt x="190311" y="145556"/>
                  </a:lnTo>
                  <a:lnTo>
                    <a:pt x="190311" y="117547"/>
                  </a:lnTo>
                  <a:lnTo>
                    <a:pt x="139880" y="117547"/>
                  </a:lnTo>
                  <a:cubicBezTo>
                    <a:pt x="132121" y="117547"/>
                    <a:pt x="125854" y="111216"/>
                    <a:pt x="125854" y="103469"/>
                  </a:cubicBezTo>
                  <a:cubicBezTo>
                    <a:pt x="125854" y="95796"/>
                    <a:pt x="132121" y="89464"/>
                    <a:pt x="139880" y="89464"/>
                  </a:cubicBezTo>
                  <a:lnTo>
                    <a:pt x="190311" y="89464"/>
                  </a:lnTo>
                  <a:lnTo>
                    <a:pt x="190311" y="85293"/>
                  </a:lnTo>
                  <a:cubicBezTo>
                    <a:pt x="190311" y="53634"/>
                    <a:pt x="164648" y="28009"/>
                    <a:pt x="133016" y="28009"/>
                  </a:cubicBezTo>
                  <a:close/>
                  <a:moveTo>
                    <a:pt x="133016" y="0"/>
                  </a:moveTo>
                  <a:cubicBezTo>
                    <a:pt x="144505" y="0"/>
                    <a:pt x="155695" y="2234"/>
                    <a:pt x="166289" y="6704"/>
                  </a:cubicBezTo>
                  <a:cubicBezTo>
                    <a:pt x="176435" y="11024"/>
                    <a:pt x="185536" y="17133"/>
                    <a:pt x="193370" y="24954"/>
                  </a:cubicBezTo>
                  <a:cubicBezTo>
                    <a:pt x="201203" y="32776"/>
                    <a:pt x="207395" y="41938"/>
                    <a:pt x="211647" y="52069"/>
                  </a:cubicBezTo>
                  <a:cubicBezTo>
                    <a:pt x="216123" y="62573"/>
                    <a:pt x="218436" y="73746"/>
                    <a:pt x="218436" y="85293"/>
                  </a:cubicBezTo>
                  <a:lnTo>
                    <a:pt x="218436" y="373128"/>
                  </a:lnTo>
                  <a:cubicBezTo>
                    <a:pt x="230969" y="383632"/>
                    <a:pt x="241563" y="396444"/>
                    <a:pt x="249471" y="410747"/>
                  </a:cubicBezTo>
                  <a:cubicBezTo>
                    <a:pt x="260362" y="430338"/>
                    <a:pt x="266032" y="452536"/>
                    <a:pt x="266032" y="475033"/>
                  </a:cubicBezTo>
                  <a:cubicBezTo>
                    <a:pt x="266032" y="492911"/>
                    <a:pt x="262526" y="510342"/>
                    <a:pt x="255588" y="526730"/>
                  </a:cubicBezTo>
                  <a:cubicBezTo>
                    <a:pt x="248874" y="542522"/>
                    <a:pt x="239325" y="556750"/>
                    <a:pt x="227090" y="568967"/>
                  </a:cubicBezTo>
                  <a:cubicBezTo>
                    <a:pt x="214855" y="581109"/>
                    <a:pt x="200681" y="590718"/>
                    <a:pt x="184790" y="597422"/>
                  </a:cubicBezTo>
                  <a:cubicBezTo>
                    <a:pt x="168378" y="604350"/>
                    <a:pt x="150995" y="607851"/>
                    <a:pt x="133016" y="607851"/>
                  </a:cubicBezTo>
                  <a:cubicBezTo>
                    <a:pt x="115037" y="607851"/>
                    <a:pt x="97655" y="604350"/>
                    <a:pt x="81242" y="597422"/>
                  </a:cubicBezTo>
                  <a:cubicBezTo>
                    <a:pt x="65352" y="590718"/>
                    <a:pt x="51177" y="581109"/>
                    <a:pt x="38942" y="568967"/>
                  </a:cubicBezTo>
                  <a:cubicBezTo>
                    <a:pt x="26707" y="556750"/>
                    <a:pt x="17158" y="542522"/>
                    <a:pt x="10444" y="526730"/>
                  </a:cubicBezTo>
                  <a:cubicBezTo>
                    <a:pt x="3506" y="510342"/>
                    <a:pt x="0" y="492911"/>
                    <a:pt x="0" y="475033"/>
                  </a:cubicBezTo>
                  <a:cubicBezTo>
                    <a:pt x="0" y="452536"/>
                    <a:pt x="5744" y="430338"/>
                    <a:pt x="16561" y="410747"/>
                  </a:cubicBezTo>
                  <a:cubicBezTo>
                    <a:pt x="24469" y="396444"/>
                    <a:pt x="35063" y="383632"/>
                    <a:pt x="47596" y="373128"/>
                  </a:cubicBezTo>
                  <a:lnTo>
                    <a:pt x="47596" y="85293"/>
                  </a:lnTo>
                  <a:cubicBezTo>
                    <a:pt x="47596" y="73746"/>
                    <a:pt x="49909" y="62573"/>
                    <a:pt x="54311" y="52069"/>
                  </a:cubicBezTo>
                  <a:cubicBezTo>
                    <a:pt x="58638" y="41938"/>
                    <a:pt x="64830" y="32776"/>
                    <a:pt x="72663" y="24954"/>
                  </a:cubicBezTo>
                  <a:cubicBezTo>
                    <a:pt x="80496" y="17133"/>
                    <a:pt x="89598" y="11024"/>
                    <a:pt x="99744" y="6704"/>
                  </a:cubicBezTo>
                  <a:cubicBezTo>
                    <a:pt x="110337" y="2234"/>
                    <a:pt x="121527" y="0"/>
                    <a:pt x="1330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sz="2000" b="1">
                <a:cs typeface="+mn-ea"/>
                <a:sym typeface="+mn-lt"/>
              </a:endParaRPr>
            </a:p>
          </p:txBody>
        </p:sp>
        <p:sp>
          <p:nvSpPr>
            <p:cNvPr id="35" name="ïŝḻïḍê"/>
            <p:cNvSpPr/>
            <p:nvPr/>
          </p:nvSpPr>
          <p:spPr>
            <a:xfrm>
              <a:off x="4157938" y="1668265"/>
              <a:ext cx="789924" cy="789920"/>
            </a:xfrm>
            <a:prstGeom prst="ellipse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í$ľïde"/>
            <p:cNvSpPr/>
            <p:nvPr/>
          </p:nvSpPr>
          <p:spPr bwMode="auto">
            <a:xfrm>
              <a:off x="4354827" y="1865079"/>
              <a:ext cx="396143" cy="396288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  <a:gd name="connsiteX30" fmla="*/ 373273 h 605239"/>
                <a:gd name="connsiteY30" fmla="*/ 373273 h 605239"/>
                <a:gd name="connsiteX31" fmla="*/ 373273 h 605239"/>
                <a:gd name="connsiteY31" fmla="*/ 373273 h 605239"/>
                <a:gd name="connsiteX32" fmla="*/ 373273 h 605239"/>
                <a:gd name="connsiteY32" fmla="*/ 373273 h 605239"/>
                <a:gd name="connsiteX33" fmla="*/ 373273 h 605239"/>
                <a:gd name="connsiteY33" fmla="*/ 373273 h 605239"/>
                <a:gd name="connsiteX34" fmla="*/ 373273 h 605239"/>
                <a:gd name="connsiteY34" fmla="*/ 373273 h 605239"/>
                <a:gd name="connsiteX35" fmla="*/ 373273 h 605239"/>
                <a:gd name="connsiteY35" fmla="*/ 373273 h 605239"/>
                <a:gd name="connsiteX36" fmla="*/ 373273 h 605239"/>
                <a:gd name="connsiteY36" fmla="*/ 373273 h 605239"/>
                <a:gd name="connsiteX37" fmla="*/ 373273 h 605239"/>
                <a:gd name="connsiteY37" fmla="*/ 373273 h 605239"/>
                <a:gd name="connsiteX38" fmla="*/ 373273 h 605239"/>
                <a:gd name="connsiteY38" fmla="*/ 373273 h 605239"/>
                <a:gd name="connsiteX39" fmla="*/ 373273 h 605239"/>
                <a:gd name="connsiteY39" fmla="*/ 373273 h 605239"/>
                <a:gd name="connsiteX40" fmla="*/ 373273 h 605239"/>
                <a:gd name="connsiteY40" fmla="*/ 373273 h 605239"/>
                <a:gd name="connsiteX41" fmla="*/ 373273 h 605239"/>
                <a:gd name="connsiteY41" fmla="*/ 373273 h 605239"/>
                <a:gd name="connsiteX42" fmla="*/ 373273 h 605239"/>
                <a:gd name="connsiteY42" fmla="*/ 373273 h 605239"/>
                <a:gd name="connsiteX43" fmla="*/ 373273 h 605239"/>
                <a:gd name="connsiteY43" fmla="*/ 373273 h 605239"/>
                <a:gd name="connsiteX44" fmla="*/ 373273 h 605239"/>
                <a:gd name="connsiteY44" fmla="*/ 373273 h 605239"/>
                <a:gd name="connsiteX45" fmla="*/ 373273 h 605239"/>
                <a:gd name="connsiteY45" fmla="*/ 373273 h 605239"/>
                <a:gd name="connsiteX46" fmla="*/ 373273 h 605239"/>
                <a:gd name="connsiteY46" fmla="*/ 373273 h 605239"/>
                <a:gd name="connsiteX47" fmla="*/ 373273 h 605239"/>
                <a:gd name="connsiteY47" fmla="*/ 373273 h 605239"/>
                <a:gd name="connsiteX48" fmla="*/ 373273 h 605239"/>
                <a:gd name="connsiteY48" fmla="*/ 373273 h 605239"/>
                <a:gd name="connsiteX49" fmla="*/ 373273 h 605239"/>
                <a:gd name="connsiteY49" fmla="*/ 373273 h 605239"/>
                <a:gd name="connsiteX50" fmla="*/ 373273 h 605239"/>
                <a:gd name="connsiteY50" fmla="*/ 373273 h 605239"/>
                <a:gd name="connsiteX51" fmla="*/ 373273 h 605239"/>
                <a:gd name="connsiteY51" fmla="*/ 373273 h 605239"/>
                <a:gd name="connsiteX52" fmla="*/ 373273 h 605239"/>
                <a:gd name="connsiteY52" fmla="*/ 373273 h 605239"/>
                <a:gd name="connsiteX53" fmla="*/ 373273 h 605239"/>
                <a:gd name="connsiteY53" fmla="*/ 373273 h 605239"/>
                <a:gd name="connsiteX54" fmla="*/ 373273 h 605239"/>
                <a:gd name="connsiteY54" fmla="*/ 373273 h 605239"/>
                <a:gd name="connsiteX55" fmla="*/ 373273 h 605239"/>
                <a:gd name="connsiteY55" fmla="*/ 373273 h 605239"/>
                <a:gd name="connsiteX56" fmla="*/ 373273 h 605239"/>
                <a:gd name="connsiteY56" fmla="*/ 373273 h 605239"/>
                <a:gd name="connsiteX57" fmla="*/ 373273 h 605239"/>
                <a:gd name="connsiteY57" fmla="*/ 373273 h 605239"/>
                <a:gd name="connsiteX58" fmla="*/ 373273 h 605239"/>
                <a:gd name="connsiteY58" fmla="*/ 373273 h 605239"/>
                <a:gd name="connsiteX59" fmla="*/ 373273 h 605239"/>
                <a:gd name="connsiteY59" fmla="*/ 373273 h 605239"/>
                <a:gd name="connsiteX60" fmla="*/ 373273 h 605239"/>
                <a:gd name="connsiteY60" fmla="*/ 373273 h 605239"/>
                <a:gd name="connsiteX61" fmla="*/ 373273 h 605239"/>
                <a:gd name="connsiteY61" fmla="*/ 373273 h 605239"/>
                <a:gd name="connsiteX62" fmla="*/ 373273 h 605239"/>
                <a:gd name="connsiteY62" fmla="*/ 373273 h 605239"/>
                <a:gd name="connsiteX63" fmla="*/ 373273 h 605239"/>
                <a:gd name="connsiteY63" fmla="*/ 373273 h 605239"/>
                <a:gd name="connsiteX64" fmla="*/ 373273 h 605239"/>
                <a:gd name="connsiteY64" fmla="*/ 373273 h 605239"/>
                <a:gd name="connsiteX65" fmla="*/ 373273 h 605239"/>
                <a:gd name="connsiteY65" fmla="*/ 373273 h 605239"/>
                <a:gd name="connsiteX66" fmla="*/ 373273 h 605239"/>
                <a:gd name="connsiteY66" fmla="*/ 373273 h 605239"/>
                <a:gd name="connsiteX67" fmla="*/ 373273 h 605239"/>
                <a:gd name="connsiteY67" fmla="*/ 373273 h 605239"/>
                <a:gd name="connsiteX68" fmla="*/ 373273 h 605239"/>
                <a:gd name="connsiteY68" fmla="*/ 373273 h 605239"/>
                <a:gd name="connsiteX69" fmla="*/ 373273 h 605239"/>
                <a:gd name="connsiteY69" fmla="*/ 373273 h 605239"/>
                <a:gd name="connsiteX70" fmla="*/ 373273 h 605239"/>
                <a:gd name="connsiteY70" fmla="*/ 373273 h 605239"/>
                <a:gd name="connsiteX71" fmla="*/ 373273 h 605239"/>
                <a:gd name="connsiteY71" fmla="*/ 373273 h 605239"/>
                <a:gd name="connsiteX72" fmla="*/ 373273 h 605239"/>
                <a:gd name="connsiteY72" fmla="*/ 373273 h 605239"/>
                <a:gd name="connsiteX73" fmla="*/ 373273 h 605239"/>
                <a:gd name="connsiteY73" fmla="*/ 373273 h 605239"/>
                <a:gd name="connsiteX74" fmla="*/ 373273 h 605239"/>
                <a:gd name="connsiteY74" fmla="*/ 373273 h 605239"/>
                <a:gd name="connsiteX75" fmla="*/ 373273 h 605239"/>
                <a:gd name="connsiteY75" fmla="*/ 373273 h 605239"/>
                <a:gd name="connsiteX76" fmla="*/ 373273 h 605239"/>
                <a:gd name="connsiteY76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05765" h="605987">
                  <a:moveTo>
                    <a:pt x="25902" y="478577"/>
                  </a:moveTo>
                  <a:cubicBezTo>
                    <a:pt x="32673" y="476076"/>
                    <a:pt x="39351" y="479410"/>
                    <a:pt x="41763" y="486264"/>
                  </a:cubicBezTo>
                  <a:cubicBezTo>
                    <a:pt x="44174" y="492933"/>
                    <a:pt x="40742" y="499694"/>
                    <a:pt x="34528" y="502009"/>
                  </a:cubicBezTo>
                  <a:lnTo>
                    <a:pt x="16256" y="508214"/>
                  </a:lnTo>
                  <a:cubicBezTo>
                    <a:pt x="8373" y="510159"/>
                    <a:pt x="2900" y="505899"/>
                    <a:pt x="953" y="500527"/>
                  </a:cubicBezTo>
                  <a:cubicBezTo>
                    <a:pt x="-1552" y="493859"/>
                    <a:pt x="1880" y="487098"/>
                    <a:pt x="8094" y="484782"/>
                  </a:cubicBezTo>
                  <a:close/>
                  <a:moveTo>
                    <a:pt x="122099" y="443964"/>
                  </a:moveTo>
                  <a:cubicBezTo>
                    <a:pt x="128879" y="441923"/>
                    <a:pt x="135567" y="445447"/>
                    <a:pt x="137424" y="451569"/>
                  </a:cubicBezTo>
                  <a:cubicBezTo>
                    <a:pt x="139932" y="458246"/>
                    <a:pt x="136496" y="465109"/>
                    <a:pt x="130273" y="467428"/>
                  </a:cubicBezTo>
                  <a:lnTo>
                    <a:pt x="111975" y="473641"/>
                  </a:lnTo>
                  <a:cubicBezTo>
                    <a:pt x="108353" y="474940"/>
                    <a:pt x="105752" y="474105"/>
                    <a:pt x="104730" y="473641"/>
                  </a:cubicBezTo>
                  <a:cubicBezTo>
                    <a:pt x="103244" y="475589"/>
                    <a:pt x="101294" y="476980"/>
                    <a:pt x="98972" y="477907"/>
                  </a:cubicBezTo>
                  <a:lnTo>
                    <a:pt x="59961" y="491912"/>
                  </a:lnTo>
                  <a:cubicBezTo>
                    <a:pt x="51788" y="493859"/>
                    <a:pt x="46587" y="489593"/>
                    <a:pt x="44543" y="484214"/>
                  </a:cubicBezTo>
                  <a:cubicBezTo>
                    <a:pt x="42128" y="477537"/>
                    <a:pt x="45565" y="470766"/>
                    <a:pt x="51788" y="468448"/>
                  </a:cubicBezTo>
                  <a:lnTo>
                    <a:pt x="90798" y="454444"/>
                  </a:lnTo>
                  <a:cubicBezTo>
                    <a:pt x="93120" y="453980"/>
                    <a:pt x="95628" y="453980"/>
                    <a:pt x="97950" y="454444"/>
                  </a:cubicBezTo>
                  <a:cubicBezTo>
                    <a:pt x="99436" y="452496"/>
                    <a:pt x="101387" y="451105"/>
                    <a:pt x="103801" y="450085"/>
                  </a:cubicBezTo>
                  <a:close/>
                  <a:moveTo>
                    <a:pt x="107245" y="400218"/>
                  </a:moveTo>
                  <a:lnTo>
                    <a:pt x="126470" y="400218"/>
                  </a:lnTo>
                  <a:cubicBezTo>
                    <a:pt x="133249" y="400218"/>
                    <a:pt x="138450" y="405497"/>
                    <a:pt x="138450" y="412627"/>
                  </a:cubicBezTo>
                  <a:cubicBezTo>
                    <a:pt x="138450" y="419850"/>
                    <a:pt x="133156" y="425128"/>
                    <a:pt x="126470" y="425128"/>
                  </a:cubicBezTo>
                  <a:lnTo>
                    <a:pt x="107245" y="425128"/>
                  </a:lnTo>
                  <a:cubicBezTo>
                    <a:pt x="100558" y="425128"/>
                    <a:pt x="95264" y="419294"/>
                    <a:pt x="95264" y="412627"/>
                  </a:cubicBezTo>
                  <a:cubicBezTo>
                    <a:pt x="95264" y="405497"/>
                    <a:pt x="100558" y="400218"/>
                    <a:pt x="107245" y="400218"/>
                  </a:cubicBezTo>
                  <a:close/>
                  <a:moveTo>
                    <a:pt x="12071" y="399866"/>
                  </a:moveTo>
                  <a:lnTo>
                    <a:pt x="31384" y="399866"/>
                  </a:lnTo>
                  <a:cubicBezTo>
                    <a:pt x="33706" y="399866"/>
                    <a:pt x="35563" y="400792"/>
                    <a:pt x="37513" y="401811"/>
                  </a:cubicBezTo>
                  <a:cubicBezTo>
                    <a:pt x="39370" y="400329"/>
                    <a:pt x="41412" y="399866"/>
                    <a:pt x="43734" y="399866"/>
                  </a:cubicBezTo>
                  <a:lnTo>
                    <a:pt x="81710" y="399866"/>
                  </a:lnTo>
                  <a:cubicBezTo>
                    <a:pt x="88396" y="399866"/>
                    <a:pt x="93781" y="405608"/>
                    <a:pt x="93781" y="412275"/>
                  </a:cubicBezTo>
                  <a:cubicBezTo>
                    <a:pt x="93781" y="418942"/>
                    <a:pt x="88396" y="424776"/>
                    <a:pt x="81618" y="424776"/>
                  </a:cubicBezTo>
                  <a:lnTo>
                    <a:pt x="43641" y="424776"/>
                  </a:lnTo>
                  <a:cubicBezTo>
                    <a:pt x="41227" y="424776"/>
                    <a:pt x="39370" y="423758"/>
                    <a:pt x="37420" y="422832"/>
                  </a:cubicBezTo>
                  <a:cubicBezTo>
                    <a:pt x="35563" y="424313"/>
                    <a:pt x="33613" y="424776"/>
                    <a:pt x="31199" y="424776"/>
                  </a:cubicBezTo>
                  <a:lnTo>
                    <a:pt x="12071" y="424776"/>
                  </a:lnTo>
                  <a:cubicBezTo>
                    <a:pt x="5386" y="424776"/>
                    <a:pt x="0" y="418942"/>
                    <a:pt x="0" y="412275"/>
                  </a:cubicBezTo>
                  <a:cubicBezTo>
                    <a:pt x="0" y="405145"/>
                    <a:pt x="5386" y="399866"/>
                    <a:pt x="12071" y="399866"/>
                  </a:cubicBezTo>
                  <a:close/>
                  <a:moveTo>
                    <a:pt x="59961" y="331976"/>
                  </a:moveTo>
                  <a:lnTo>
                    <a:pt x="98972" y="345894"/>
                  </a:lnTo>
                  <a:cubicBezTo>
                    <a:pt x="101294" y="346914"/>
                    <a:pt x="103244" y="348306"/>
                    <a:pt x="104730" y="350254"/>
                  </a:cubicBezTo>
                  <a:cubicBezTo>
                    <a:pt x="105752" y="349790"/>
                    <a:pt x="108353" y="348863"/>
                    <a:pt x="111975" y="350254"/>
                  </a:cubicBezTo>
                  <a:lnTo>
                    <a:pt x="130273" y="356471"/>
                  </a:lnTo>
                  <a:cubicBezTo>
                    <a:pt x="136496" y="358790"/>
                    <a:pt x="139932" y="365564"/>
                    <a:pt x="137424" y="372244"/>
                  </a:cubicBezTo>
                  <a:cubicBezTo>
                    <a:pt x="135567" y="378461"/>
                    <a:pt x="128879" y="381801"/>
                    <a:pt x="122099" y="379945"/>
                  </a:cubicBezTo>
                  <a:lnTo>
                    <a:pt x="103801" y="373729"/>
                  </a:lnTo>
                  <a:cubicBezTo>
                    <a:pt x="101387" y="372801"/>
                    <a:pt x="99436" y="371409"/>
                    <a:pt x="97950" y="369461"/>
                  </a:cubicBezTo>
                  <a:cubicBezTo>
                    <a:pt x="95628" y="369924"/>
                    <a:pt x="93120" y="369924"/>
                    <a:pt x="90798" y="369461"/>
                  </a:cubicBezTo>
                  <a:lnTo>
                    <a:pt x="51788" y="355450"/>
                  </a:lnTo>
                  <a:cubicBezTo>
                    <a:pt x="45565" y="353131"/>
                    <a:pt x="42128" y="346265"/>
                    <a:pt x="44543" y="339584"/>
                  </a:cubicBezTo>
                  <a:cubicBezTo>
                    <a:pt x="46587" y="334296"/>
                    <a:pt x="51788" y="329935"/>
                    <a:pt x="59961" y="331976"/>
                  </a:cubicBezTo>
                  <a:close/>
                  <a:moveTo>
                    <a:pt x="16346" y="316499"/>
                  </a:moveTo>
                  <a:lnTo>
                    <a:pt x="34730" y="322713"/>
                  </a:lnTo>
                  <a:cubicBezTo>
                    <a:pt x="40858" y="325031"/>
                    <a:pt x="44386" y="331801"/>
                    <a:pt x="41879" y="338478"/>
                  </a:cubicBezTo>
                  <a:cubicBezTo>
                    <a:pt x="39372" y="345155"/>
                    <a:pt x="32687" y="348494"/>
                    <a:pt x="25909" y="346175"/>
                  </a:cubicBezTo>
                  <a:lnTo>
                    <a:pt x="8175" y="339962"/>
                  </a:lnTo>
                  <a:cubicBezTo>
                    <a:pt x="2047" y="337643"/>
                    <a:pt x="-1481" y="330874"/>
                    <a:pt x="1026" y="324196"/>
                  </a:cubicBezTo>
                  <a:cubicBezTo>
                    <a:pt x="2976" y="318818"/>
                    <a:pt x="8454" y="314552"/>
                    <a:pt x="16346" y="316499"/>
                  </a:cubicBezTo>
                  <a:close/>
                  <a:moveTo>
                    <a:pt x="417160" y="8"/>
                  </a:moveTo>
                  <a:cubicBezTo>
                    <a:pt x="438630" y="-166"/>
                    <a:pt x="459938" y="2384"/>
                    <a:pt x="480364" y="9382"/>
                  </a:cubicBezTo>
                  <a:cubicBezTo>
                    <a:pt x="544334" y="30981"/>
                    <a:pt x="591870" y="96240"/>
                    <a:pt x="603012" y="168267"/>
                  </a:cubicBezTo>
                  <a:cubicBezTo>
                    <a:pt x="614060" y="239829"/>
                    <a:pt x="591035" y="315286"/>
                    <a:pt x="548698" y="372110"/>
                  </a:cubicBezTo>
                  <a:cubicBezTo>
                    <a:pt x="538020" y="385551"/>
                    <a:pt x="526043" y="398065"/>
                    <a:pt x="518802" y="413917"/>
                  </a:cubicBezTo>
                  <a:cubicBezTo>
                    <a:pt x="499676" y="477879"/>
                    <a:pt x="500140" y="562326"/>
                    <a:pt x="507846" y="605987"/>
                  </a:cubicBezTo>
                  <a:lnTo>
                    <a:pt x="308230" y="605987"/>
                  </a:lnTo>
                  <a:cubicBezTo>
                    <a:pt x="310644" y="579012"/>
                    <a:pt x="309158" y="551666"/>
                    <a:pt x="302938" y="525711"/>
                  </a:cubicBezTo>
                  <a:cubicBezTo>
                    <a:pt x="299967" y="512733"/>
                    <a:pt x="295232" y="498828"/>
                    <a:pt x="285112" y="491134"/>
                  </a:cubicBezTo>
                  <a:cubicBezTo>
                    <a:pt x="269235" y="478620"/>
                    <a:pt x="247602" y="485943"/>
                    <a:pt x="228383" y="488817"/>
                  </a:cubicBezTo>
                  <a:cubicBezTo>
                    <a:pt x="209257" y="491598"/>
                    <a:pt x="183261" y="483440"/>
                    <a:pt x="182704" y="462305"/>
                  </a:cubicBezTo>
                  <a:cubicBezTo>
                    <a:pt x="181868" y="445527"/>
                    <a:pt x="198209" y="427265"/>
                    <a:pt x="188089" y="414751"/>
                  </a:cubicBezTo>
                  <a:cubicBezTo>
                    <a:pt x="184746" y="410394"/>
                    <a:pt x="178433" y="408540"/>
                    <a:pt x="176019" y="403257"/>
                  </a:cubicBezTo>
                  <a:cubicBezTo>
                    <a:pt x="170727" y="392132"/>
                    <a:pt x="185211" y="381658"/>
                    <a:pt x="187532" y="369143"/>
                  </a:cubicBezTo>
                  <a:cubicBezTo>
                    <a:pt x="192267" y="341241"/>
                    <a:pt x="139438" y="337348"/>
                    <a:pt x="139902" y="309538"/>
                  </a:cubicBezTo>
                  <a:cubicBezTo>
                    <a:pt x="139902" y="282285"/>
                    <a:pt x="199045" y="285344"/>
                    <a:pt x="199045" y="191441"/>
                  </a:cubicBezTo>
                  <a:cubicBezTo>
                    <a:pt x="201087" y="159275"/>
                    <a:pt x="200066" y="125626"/>
                    <a:pt x="212043" y="95869"/>
                  </a:cubicBezTo>
                  <a:cubicBezTo>
                    <a:pt x="235068" y="39602"/>
                    <a:pt x="297089" y="16613"/>
                    <a:pt x="352981" y="6972"/>
                  </a:cubicBezTo>
                  <a:cubicBezTo>
                    <a:pt x="374057" y="3079"/>
                    <a:pt x="395689" y="182"/>
                    <a:pt x="417160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sz="2000" b="1">
                <a:cs typeface="+mn-ea"/>
                <a:sym typeface="+mn-lt"/>
              </a:endParaRPr>
            </a:p>
          </p:txBody>
        </p:sp>
        <p:sp>
          <p:nvSpPr>
            <p:cNvPr id="33" name="íṩlíde"/>
            <p:cNvSpPr/>
            <p:nvPr/>
          </p:nvSpPr>
          <p:spPr>
            <a:xfrm>
              <a:off x="4157938" y="5110247"/>
              <a:ext cx="789924" cy="789920"/>
            </a:xfrm>
            <a:prstGeom prst="ellipse">
              <a:avLst/>
            </a:prstGeom>
            <a:solidFill>
              <a:srgbClr val="BD2121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íṧlíḋê"/>
            <p:cNvSpPr/>
            <p:nvPr/>
          </p:nvSpPr>
          <p:spPr>
            <a:xfrm>
              <a:off x="4369041" y="5321232"/>
              <a:ext cx="367718" cy="367950"/>
            </a:xfrm>
            <a:custGeom>
              <a:avLst/>
              <a:gdLst>
                <a:gd name="connsiteX0" fmla="*/ 947887 w 1895475"/>
                <a:gd name="connsiteY0" fmla="*/ 995690 h 1896666"/>
                <a:gd name="connsiteX1" fmla="*/ 1128713 w 1895475"/>
                <a:gd name="connsiteY1" fmla="*/ 1172766 h 1896666"/>
                <a:gd name="connsiteX2" fmla="*/ 865823 w 1895475"/>
                <a:gd name="connsiteY2" fmla="*/ 1339453 h 1896666"/>
                <a:gd name="connsiteX3" fmla="*/ 855345 w 1895475"/>
                <a:gd name="connsiteY3" fmla="*/ 1021318 h 1896666"/>
                <a:gd name="connsiteX4" fmla="*/ 947887 w 1895475"/>
                <a:gd name="connsiteY4" fmla="*/ 995690 h 1896666"/>
                <a:gd name="connsiteX5" fmla="*/ 962189 w 1895475"/>
                <a:gd name="connsiteY5" fmla="*/ 919267 h 1896666"/>
                <a:gd name="connsiteX6" fmla="*/ 715328 w 1895475"/>
                <a:gd name="connsiteY6" fmla="*/ 1065133 h 1896666"/>
                <a:gd name="connsiteX7" fmla="*/ 708660 w 1895475"/>
                <a:gd name="connsiteY7" fmla="*/ 1278493 h 1896666"/>
                <a:gd name="connsiteX8" fmla="*/ 1060133 w 1895475"/>
                <a:gd name="connsiteY8" fmla="*/ 1409938 h 1896666"/>
                <a:gd name="connsiteX9" fmla="*/ 1204913 w 1895475"/>
                <a:gd name="connsiteY9" fmla="*/ 1177528 h 1896666"/>
                <a:gd name="connsiteX10" fmla="*/ 1060133 w 1895475"/>
                <a:gd name="connsiteY10" fmla="*/ 945118 h 1896666"/>
                <a:gd name="connsiteX11" fmla="*/ 962189 w 1895475"/>
                <a:gd name="connsiteY11" fmla="*/ 919267 h 1896666"/>
                <a:gd name="connsiteX12" fmla="*/ 1266825 w 1895475"/>
                <a:gd name="connsiteY12" fmla="*/ 501253 h 1896666"/>
                <a:gd name="connsiteX13" fmla="*/ 1149668 w 1895475"/>
                <a:gd name="connsiteY13" fmla="*/ 545068 h 1896666"/>
                <a:gd name="connsiteX14" fmla="*/ 1266825 w 1895475"/>
                <a:gd name="connsiteY14" fmla="*/ 563166 h 1896666"/>
                <a:gd name="connsiteX15" fmla="*/ 1383983 w 1895475"/>
                <a:gd name="connsiteY15" fmla="*/ 545068 h 1896666"/>
                <a:gd name="connsiteX16" fmla="*/ 1370648 w 1895475"/>
                <a:gd name="connsiteY16" fmla="*/ 513636 h 1896666"/>
                <a:gd name="connsiteX17" fmla="*/ 1266825 w 1895475"/>
                <a:gd name="connsiteY17" fmla="*/ 501253 h 1896666"/>
                <a:gd name="connsiteX18" fmla="*/ 628650 w 1895475"/>
                <a:gd name="connsiteY18" fmla="*/ 501253 h 1896666"/>
                <a:gd name="connsiteX19" fmla="*/ 511493 w 1895475"/>
                <a:gd name="connsiteY19" fmla="*/ 545068 h 1896666"/>
                <a:gd name="connsiteX20" fmla="*/ 628650 w 1895475"/>
                <a:gd name="connsiteY20" fmla="*/ 563166 h 1896666"/>
                <a:gd name="connsiteX21" fmla="*/ 745808 w 1895475"/>
                <a:gd name="connsiteY21" fmla="*/ 545068 h 1896666"/>
                <a:gd name="connsiteX22" fmla="*/ 732473 w 1895475"/>
                <a:gd name="connsiteY22" fmla="*/ 513636 h 1896666"/>
                <a:gd name="connsiteX23" fmla="*/ 628650 w 1895475"/>
                <a:gd name="connsiteY23" fmla="*/ 501253 h 1896666"/>
                <a:gd name="connsiteX24" fmla="*/ 915576 w 1895475"/>
                <a:gd name="connsiteY24" fmla="*/ 60 h 1896666"/>
                <a:gd name="connsiteX25" fmla="*/ 976313 w 1895475"/>
                <a:gd name="connsiteY25" fmla="*/ 238 h 1896666"/>
                <a:gd name="connsiteX26" fmla="*/ 1343025 w 1895475"/>
                <a:gd name="connsiteY26" fmla="*/ 77391 h 1896666"/>
                <a:gd name="connsiteX27" fmla="*/ 1823085 w 1895475"/>
                <a:gd name="connsiteY27" fmla="*/ 565071 h 1896666"/>
                <a:gd name="connsiteX28" fmla="*/ 1895475 w 1895475"/>
                <a:gd name="connsiteY28" fmla="*/ 948928 h 1896666"/>
                <a:gd name="connsiteX29" fmla="*/ 1873560 w 1895475"/>
                <a:gd name="connsiteY29" fmla="*/ 1190863 h 1896666"/>
                <a:gd name="connsiteX30" fmla="*/ 1189673 w 1895475"/>
                <a:gd name="connsiteY30" fmla="*/ 1874751 h 1896666"/>
                <a:gd name="connsiteX31" fmla="*/ 947738 w 1895475"/>
                <a:gd name="connsiteY31" fmla="*/ 1896666 h 1896666"/>
                <a:gd name="connsiteX32" fmla="*/ 705803 w 1895475"/>
                <a:gd name="connsiteY32" fmla="*/ 1874751 h 1896666"/>
                <a:gd name="connsiteX33" fmla="*/ 21908 w 1895475"/>
                <a:gd name="connsiteY33" fmla="*/ 1190863 h 1896666"/>
                <a:gd name="connsiteX34" fmla="*/ 0 w 1895475"/>
                <a:gd name="connsiteY34" fmla="*/ 948928 h 1896666"/>
                <a:gd name="connsiteX35" fmla="*/ 21908 w 1895475"/>
                <a:gd name="connsiteY35" fmla="*/ 706993 h 1896666"/>
                <a:gd name="connsiteX36" fmla="*/ 783908 w 1895475"/>
                <a:gd name="connsiteY36" fmla="*/ 5953 h 1896666"/>
                <a:gd name="connsiteX37" fmla="*/ 915576 w 1895475"/>
                <a:gd name="connsiteY37" fmla="*/ 60 h 1896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95475" h="1896666">
                  <a:moveTo>
                    <a:pt x="947887" y="995690"/>
                  </a:moveTo>
                  <a:cubicBezTo>
                    <a:pt x="1041381" y="996315"/>
                    <a:pt x="1128713" y="1070610"/>
                    <a:pt x="1128713" y="1172766"/>
                  </a:cubicBezTo>
                  <a:cubicBezTo>
                    <a:pt x="1128713" y="1311831"/>
                    <a:pt x="990600" y="1399461"/>
                    <a:pt x="865823" y="1339453"/>
                  </a:cubicBezTo>
                  <a:cubicBezTo>
                    <a:pt x="738188" y="1277541"/>
                    <a:pt x="731520" y="1094661"/>
                    <a:pt x="855345" y="1021318"/>
                  </a:cubicBezTo>
                  <a:cubicBezTo>
                    <a:pt x="884873" y="1003459"/>
                    <a:pt x="916722" y="995482"/>
                    <a:pt x="947887" y="995690"/>
                  </a:cubicBezTo>
                  <a:close/>
                  <a:moveTo>
                    <a:pt x="962189" y="919267"/>
                  </a:moveTo>
                  <a:cubicBezTo>
                    <a:pt x="862489" y="914043"/>
                    <a:pt x="763191" y="968693"/>
                    <a:pt x="715328" y="1065133"/>
                  </a:cubicBezTo>
                  <a:cubicBezTo>
                    <a:pt x="684848" y="1127046"/>
                    <a:pt x="681990" y="1218486"/>
                    <a:pt x="708660" y="1278493"/>
                  </a:cubicBezTo>
                  <a:cubicBezTo>
                    <a:pt x="770573" y="1414701"/>
                    <a:pt x="930593" y="1474708"/>
                    <a:pt x="1060133" y="1409938"/>
                  </a:cubicBezTo>
                  <a:cubicBezTo>
                    <a:pt x="1152525" y="1364218"/>
                    <a:pt x="1204913" y="1280398"/>
                    <a:pt x="1204913" y="1177528"/>
                  </a:cubicBezTo>
                  <a:cubicBezTo>
                    <a:pt x="1204913" y="1074658"/>
                    <a:pt x="1152525" y="990838"/>
                    <a:pt x="1060133" y="945118"/>
                  </a:cubicBezTo>
                  <a:cubicBezTo>
                    <a:pt x="1028701" y="929402"/>
                    <a:pt x="995423" y="921008"/>
                    <a:pt x="962189" y="919267"/>
                  </a:cubicBezTo>
                  <a:close/>
                  <a:moveTo>
                    <a:pt x="1266825" y="501253"/>
                  </a:moveTo>
                  <a:cubicBezTo>
                    <a:pt x="1173480" y="501253"/>
                    <a:pt x="1143000" y="512683"/>
                    <a:pt x="1149668" y="545068"/>
                  </a:cubicBezTo>
                  <a:cubicBezTo>
                    <a:pt x="1152525" y="561261"/>
                    <a:pt x="1162050" y="563166"/>
                    <a:pt x="1266825" y="563166"/>
                  </a:cubicBezTo>
                  <a:cubicBezTo>
                    <a:pt x="1371600" y="563166"/>
                    <a:pt x="1381125" y="561261"/>
                    <a:pt x="1383983" y="545068"/>
                  </a:cubicBezTo>
                  <a:cubicBezTo>
                    <a:pt x="1385888" y="534591"/>
                    <a:pt x="1380173" y="520303"/>
                    <a:pt x="1370648" y="513636"/>
                  </a:cubicBezTo>
                  <a:cubicBezTo>
                    <a:pt x="1359218" y="506016"/>
                    <a:pt x="1323975" y="501253"/>
                    <a:pt x="1266825" y="501253"/>
                  </a:cubicBezTo>
                  <a:close/>
                  <a:moveTo>
                    <a:pt x="628650" y="501253"/>
                  </a:moveTo>
                  <a:cubicBezTo>
                    <a:pt x="535305" y="501253"/>
                    <a:pt x="504825" y="512683"/>
                    <a:pt x="511493" y="545068"/>
                  </a:cubicBezTo>
                  <a:cubicBezTo>
                    <a:pt x="514350" y="561261"/>
                    <a:pt x="523875" y="563166"/>
                    <a:pt x="628650" y="563166"/>
                  </a:cubicBezTo>
                  <a:cubicBezTo>
                    <a:pt x="733425" y="563166"/>
                    <a:pt x="742950" y="561261"/>
                    <a:pt x="745808" y="545068"/>
                  </a:cubicBezTo>
                  <a:cubicBezTo>
                    <a:pt x="747713" y="534591"/>
                    <a:pt x="741998" y="520303"/>
                    <a:pt x="732473" y="513636"/>
                  </a:cubicBezTo>
                  <a:cubicBezTo>
                    <a:pt x="721043" y="506016"/>
                    <a:pt x="685800" y="501253"/>
                    <a:pt x="628650" y="501253"/>
                  </a:cubicBezTo>
                  <a:close/>
                  <a:moveTo>
                    <a:pt x="915576" y="60"/>
                  </a:moveTo>
                  <a:cubicBezTo>
                    <a:pt x="935475" y="-60"/>
                    <a:pt x="956073" y="0"/>
                    <a:pt x="976313" y="238"/>
                  </a:cubicBezTo>
                  <a:cubicBezTo>
                    <a:pt x="1134428" y="4048"/>
                    <a:pt x="1214438" y="21193"/>
                    <a:pt x="1343025" y="77391"/>
                  </a:cubicBezTo>
                  <a:cubicBezTo>
                    <a:pt x="1543050" y="165973"/>
                    <a:pt x="1737360" y="363141"/>
                    <a:pt x="1823085" y="565071"/>
                  </a:cubicBezTo>
                  <a:cubicBezTo>
                    <a:pt x="1884052" y="707946"/>
                    <a:pt x="1895475" y="766048"/>
                    <a:pt x="1895475" y="948928"/>
                  </a:cubicBezTo>
                  <a:cubicBezTo>
                    <a:pt x="1895475" y="1093708"/>
                    <a:pt x="1892610" y="1125141"/>
                    <a:pt x="1873560" y="1190863"/>
                  </a:cubicBezTo>
                  <a:cubicBezTo>
                    <a:pt x="1774508" y="1534716"/>
                    <a:pt x="1533525" y="1775698"/>
                    <a:pt x="1189673" y="1874751"/>
                  </a:cubicBezTo>
                  <a:cubicBezTo>
                    <a:pt x="1123950" y="1893801"/>
                    <a:pt x="1092518" y="1896666"/>
                    <a:pt x="947738" y="1896666"/>
                  </a:cubicBezTo>
                  <a:cubicBezTo>
                    <a:pt x="802958" y="1896666"/>
                    <a:pt x="771525" y="1893801"/>
                    <a:pt x="705803" y="1874751"/>
                  </a:cubicBezTo>
                  <a:cubicBezTo>
                    <a:pt x="361950" y="1775698"/>
                    <a:pt x="120968" y="1534716"/>
                    <a:pt x="21908" y="1190863"/>
                  </a:cubicBezTo>
                  <a:cubicBezTo>
                    <a:pt x="2858" y="1125141"/>
                    <a:pt x="0" y="1093708"/>
                    <a:pt x="0" y="948928"/>
                  </a:cubicBezTo>
                  <a:cubicBezTo>
                    <a:pt x="0" y="804148"/>
                    <a:pt x="2858" y="772716"/>
                    <a:pt x="21908" y="706993"/>
                  </a:cubicBezTo>
                  <a:cubicBezTo>
                    <a:pt x="128588" y="336471"/>
                    <a:pt x="415290" y="72628"/>
                    <a:pt x="783908" y="5953"/>
                  </a:cubicBezTo>
                  <a:cubicBezTo>
                    <a:pt x="802482" y="2382"/>
                    <a:pt x="855881" y="417"/>
                    <a:pt x="915576" y="60"/>
                  </a:cubicBezTo>
                  <a:close/>
                </a:path>
              </a:pathLst>
            </a:custGeom>
            <a:solidFill>
              <a:schemeClr val="bg1"/>
            </a:solidFill>
            <a:ln w="18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2000" b="1">
                <a:cs typeface="+mn-ea"/>
                <a:sym typeface="+mn-lt"/>
              </a:endParaRPr>
            </a:p>
          </p:txBody>
        </p:sp>
        <p:sp>
          <p:nvSpPr>
            <p:cNvPr id="21" name="îSlíḋe"/>
            <p:cNvSpPr/>
            <p:nvPr/>
          </p:nvSpPr>
          <p:spPr>
            <a:xfrm>
              <a:off x="3004168" y="3384166"/>
              <a:ext cx="1562259" cy="518267"/>
            </a:xfrm>
            <a:prstGeom prst="rightArrow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iṣḷiďè"/>
            <p:cNvSpPr/>
            <p:nvPr/>
          </p:nvSpPr>
          <p:spPr>
            <a:xfrm>
              <a:off x="1086124" y="2396487"/>
              <a:ext cx="2562461" cy="2562459"/>
            </a:xfrm>
            <a:prstGeom prst="ellipse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723900" y="219738"/>
            <a:ext cx="335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 smtClean="0">
                <a:solidFill>
                  <a:srgbClr val="BD2121"/>
                </a:solidFill>
                <a:cs typeface="+mn-ea"/>
                <a:sym typeface="+mn-lt"/>
              </a:rPr>
              <a:t>流程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基本知识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86000" y="1865079"/>
            <a:ext cx="311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为什么强调</a:t>
            </a:r>
            <a:r>
              <a:rPr lang="zh-CN" altLang="en-US" sz="2400" b="1" dirty="0">
                <a:solidFill>
                  <a:srgbClr val="BD2121"/>
                </a:solidFill>
                <a:cs typeface="+mn-ea"/>
                <a:sym typeface="+mn-lt"/>
              </a:rPr>
              <a:t>流程管理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？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686000" y="4535047"/>
            <a:ext cx="55955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1219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65" dirty="0">
                <a:latin typeface="+mn-lt"/>
                <a:ea typeface="+mn-ea"/>
                <a:cs typeface="+mn-ea"/>
                <a:sym typeface="+mn-lt"/>
              </a:rPr>
              <a:t>企业的使命是为创造价值</a:t>
            </a:r>
            <a:endParaRPr lang="zh-CN" altLang="en-US" sz="1865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686000" y="3944543"/>
            <a:ext cx="546070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1219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65" dirty="0">
                <a:latin typeface="+mn-lt"/>
                <a:ea typeface="+mn-ea"/>
                <a:cs typeface="+mn-ea"/>
                <a:sym typeface="+mn-lt"/>
              </a:rPr>
              <a:t>创造价值的是企业的流程</a:t>
            </a:r>
            <a:endParaRPr lang="zh-CN" altLang="en-US" sz="1865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686000" y="3354039"/>
            <a:ext cx="4719124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1219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65" dirty="0">
                <a:latin typeface="+mn-lt"/>
                <a:ea typeface="+mn-ea"/>
                <a:cs typeface="+mn-ea"/>
                <a:sym typeface="+mn-lt"/>
              </a:rPr>
              <a:t>企业的成功来自于优异的流程运营</a:t>
            </a:r>
            <a:endParaRPr lang="zh-CN" altLang="en-US" sz="1865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660055" y="2763535"/>
            <a:ext cx="492137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1219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65" dirty="0">
                <a:latin typeface="+mn-lt"/>
                <a:ea typeface="+mn-ea"/>
                <a:cs typeface="+mn-ea"/>
                <a:sym typeface="+mn-lt"/>
              </a:rPr>
              <a:t>优异的流程运营需要有优异的流程管理</a:t>
            </a:r>
            <a:endParaRPr lang="zh-CN" altLang="en-US" sz="1865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660055" y="5125551"/>
            <a:ext cx="444946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defTabSz="1219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zh-CN" altLang="en-US" sz="1865" dirty="0">
                <a:latin typeface="+mn-lt"/>
                <a:ea typeface="+mn-ea"/>
                <a:cs typeface="+mn-ea"/>
                <a:sym typeface="+mn-lt"/>
              </a:rPr>
              <a:t>企业的所有活动围绕着企业使命</a:t>
            </a:r>
            <a:endParaRPr lang="zh-CN" altLang="en-US" sz="1865" dirty="0">
              <a:latin typeface="+mn-lt"/>
              <a:ea typeface="+mn-ea"/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utoUpdateAnimBg="0"/>
      <p:bldP spid="31" grpId="0" autoUpdateAnimBg="0"/>
      <p:bldP spid="32" grpId="0" autoUpdateAnimBg="0"/>
      <p:bldP spid="39" grpId="0" autoUpdateAnimBg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617"/>
          <p:cNvSpPr/>
          <p:nvPr/>
        </p:nvSpPr>
        <p:spPr>
          <a:xfrm>
            <a:off x="1272941" y="3101778"/>
            <a:ext cx="4050343" cy="2555410"/>
          </a:xfrm>
          <a:prstGeom prst="rect">
            <a:avLst/>
          </a:prstGeom>
          <a:ln w="3175">
            <a:miter lim="400000"/>
          </a:ln>
        </p:spPr>
        <p:txBody>
          <a:bodyPr lIns="25400" tIns="25400" rIns="25400" bIns="25400">
            <a:noAutofit/>
          </a:bodyPr>
          <a:lstStyle/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dirty="0">
              <a:cs typeface="+mn-ea"/>
              <a:sym typeface="+mn-lt"/>
            </a:endParaRP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cs typeface="+mn-ea"/>
                <a:sym typeface="+mn-lt"/>
              </a:rPr>
              <a:t>好的过程能把赌博变成投资</a:t>
            </a:r>
            <a:endParaRPr lang="zh-CN" altLang="en-US" sz="2000" dirty="0">
              <a:cs typeface="+mn-ea"/>
              <a:sym typeface="+mn-lt"/>
            </a:endParaRP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dirty="0">
              <a:cs typeface="+mn-ea"/>
              <a:sym typeface="+mn-lt"/>
            </a:endParaRPr>
          </a:p>
          <a:p>
            <a:pPr marL="285750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cs typeface="+mn-ea"/>
                <a:sym typeface="+mn-lt"/>
              </a:rPr>
              <a:t>坏的过程能把投资变成赌博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72941" y="2305552"/>
            <a:ext cx="7124665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sz="2400" dirty="0">
                <a:solidFill>
                  <a:srgbClr val="BD2121"/>
                </a:solidFill>
                <a:cs typeface="+mn-ea"/>
                <a:sym typeface="+mn-lt"/>
              </a:rPr>
              <a:t>流程</a:t>
            </a:r>
            <a:r>
              <a:rPr lang="en-US" altLang="zh-CN" sz="2400" dirty="0">
                <a:solidFill>
                  <a:srgbClr val="BD2121"/>
                </a:solidFill>
                <a:cs typeface="+mn-ea"/>
                <a:sym typeface="+mn-lt"/>
              </a:rPr>
              <a:t>/</a:t>
            </a:r>
            <a:r>
              <a:rPr lang="zh-CN" altLang="en-US" sz="2400" dirty="0">
                <a:solidFill>
                  <a:srgbClr val="BD2121"/>
                </a:solidFill>
                <a:cs typeface="+mn-ea"/>
                <a:sym typeface="+mn-lt"/>
              </a:rPr>
              <a:t>过程</a:t>
            </a:r>
            <a:r>
              <a:rPr lang="zh-CN" altLang="en-US" sz="2400" dirty="0">
                <a:cs typeface="+mn-ea"/>
                <a:sym typeface="+mn-lt"/>
              </a:rPr>
              <a:t>的作用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3900" y="219738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</a:t>
            </a:r>
            <a:r>
              <a:rPr lang="en-US" altLang="zh-CN" sz="2400" spc="600" dirty="0">
                <a:solidFill>
                  <a:srgbClr val="BD2121"/>
                </a:solidFill>
                <a:cs typeface="+mn-ea"/>
                <a:sym typeface="+mn-lt"/>
              </a:rPr>
              <a:t>/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过程的作用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sp>
        <p:nvSpPr>
          <p:cNvPr id="22" name="任意多边形: 形状 37"/>
          <p:cNvSpPr/>
          <p:nvPr/>
        </p:nvSpPr>
        <p:spPr>
          <a:xfrm>
            <a:off x="5917886" y="1947665"/>
            <a:ext cx="4959439" cy="3303587"/>
          </a:xfrm>
          <a:custGeom>
            <a:avLst/>
            <a:gdLst>
              <a:gd name="connsiteX0" fmla="*/ 2656501 w 4959439"/>
              <a:gd name="connsiteY0" fmla="*/ 0 h 3303587"/>
              <a:gd name="connsiteX1" fmla="*/ 4959439 w 4959439"/>
              <a:gd name="connsiteY1" fmla="*/ 0 h 3303587"/>
              <a:gd name="connsiteX2" fmla="*/ 4959439 w 4959439"/>
              <a:gd name="connsiteY2" fmla="*/ 3303587 h 3303587"/>
              <a:gd name="connsiteX3" fmla="*/ 2656501 w 4959439"/>
              <a:gd name="connsiteY3" fmla="*/ 3303587 h 3303587"/>
              <a:gd name="connsiteX4" fmla="*/ 0 w 4959439"/>
              <a:gd name="connsiteY4" fmla="*/ 0 h 3303587"/>
              <a:gd name="connsiteX5" fmla="*/ 2302938 w 4959439"/>
              <a:gd name="connsiteY5" fmla="*/ 0 h 3303587"/>
              <a:gd name="connsiteX6" fmla="*/ 2302938 w 4959439"/>
              <a:gd name="connsiteY6" fmla="*/ 3303587 h 3303587"/>
              <a:gd name="connsiteX7" fmla="*/ 0 w 4959439"/>
              <a:gd name="connsiteY7" fmla="*/ 3303587 h 330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9439" h="3303587">
                <a:moveTo>
                  <a:pt x="2656501" y="0"/>
                </a:moveTo>
                <a:lnTo>
                  <a:pt x="4959439" y="0"/>
                </a:lnTo>
                <a:lnTo>
                  <a:pt x="4959439" y="3303587"/>
                </a:lnTo>
                <a:lnTo>
                  <a:pt x="2656501" y="3303587"/>
                </a:lnTo>
                <a:close/>
                <a:moveTo>
                  <a:pt x="0" y="0"/>
                </a:moveTo>
                <a:lnTo>
                  <a:pt x="2302938" y="0"/>
                </a:lnTo>
                <a:lnTo>
                  <a:pt x="2302938" y="3303587"/>
                </a:lnTo>
                <a:lnTo>
                  <a:pt x="0" y="3303587"/>
                </a:lnTo>
                <a:close/>
              </a:path>
            </a:pathLst>
          </a:custGeom>
          <a:blipFill>
            <a:blip r:embed="rId1"/>
            <a:stretch>
              <a:fillRect t="-2" b="-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3" name="Group 22"/>
          <p:cNvGrpSpPr/>
          <p:nvPr/>
        </p:nvGrpSpPr>
        <p:grpSpPr>
          <a:xfrm>
            <a:off x="6688928" y="4896334"/>
            <a:ext cx="760854" cy="760854"/>
            <a:chOff x="-1924843" y="3228975"/>
            <a:chExt cx="1352550" cy="1352550"/>
          </a:xfrm>
        </p:grpSpPr>
        <p:sp>
          <p:nvSpPr>
            <p:cNvPr id="35" name="椭圆 34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Oval 24"/>
            <p:cNvSpPr/>
            <p:nvPr/>
          </p:nvSpPr>
          <p:spPr>
            <a:xfrm>
              <a:off x="-1581945" y="3604128"/>
              <a:ext cx="666751" cy="602246"/>
            </a:xfrm>
            <a:custGeom>
              <a:avLst/>
              <a:gdLst>
                <a:gd name="connsiteX0" fmla="*/ 0 w 609050"/>
                <a:gd name="connsiteY0" fmla="*/ 411255 h 550128"/>
                <a:gd name="connsiteX1" fmla="*/ 25953 w 609050"/>
                <a:gd name="connsiteY1" fmla="*/ 426310 h 550128"/>
                <a:gd name="connsiteX2" fmla="*/ 202989 w 609050"/>
                <a:gd name="connsiteY2" fmla="*/ 463367 h 550128"/>
                <a:gd name="connsiteX3" fmla="*/ 219808 w 609050"/>
                <a:gd name="connsiteY3" fmla="*/ 462933 h 550128"/>
                <a:gd name="connsiteX4" fmla="*/ 251707 w 609050"/>
                <a:gd name="connsiteY4" fmla="*/ 518375 h 550128"/>
                <a:gd name="connsiteX5" fmla="*/ 202989 w 609050"/>
                <a:gd name="connsiteY5" fmla="*/ 521125 h 550128"/>
                <a:gd name="connsiteX6" fmla="*/ 0 w 609050"/>
                <a:gd name="connsiteY6" fmla="*/ 434416 h 550128"/>
                <a:gd name="connsiteX7" fmla="*/ 0 w 609050"/>
                <a:gd name="connsiteY7" fmla="*/ 295387 h 550128"/>
                <a:gd name="connsiteX8" fmla="*/ 25960 w 609050"/>
                <a:gd name="connsiteY8" fmla="*/ 310451 h 550128"/>
                <a:gd name="connsiteX9" fmla="*/ 203040 w 609050"/>
                <a:gd name="connsiteY9" fmla="*/ 347531 h 550128"/>
                <a:gd name="connsiteX10" fmla="*/ 204781 w 609050"/>
                <a:gd name="connsiteY10" fmla="*/ 347531 h 550128"/>
                <a:gd name="connsiteX11" fmla="*/ 203040 w 609050"/>
                <a:gd name="connsiteY11" fmla="*/ 376355 h 550128"/>
                <a:gd name="connsiteX12" fmla="*/ 204781 w 609050"/>
                <a:gd name="connsiteY12" fmla="*/ 405469 h 550128"/>
                <a:gd name="connsiteX13" fmla="*/ 203040 w 609050"/>
                <a:gd name="connsiteY13" fmla="*/ 405469 h 550128"/>
                <a:gd name="connsiteX14" fmla="*/ 0 w 609050"/>
                <a:gd name="connsiteY14" fmla="*/ 318562 h 550128"/>
                <a:gd name="connsiteX15" fmla="*/ 435036 w 609050"/>
                <a:gd name="connsiteY15" fmla="*/ 202593 h 550128"/>
                <a:gd name="connsiteX16" fmla="*/ 609050 w 609050"/>
                <a:gd name="connsiteY16" fmla="*/ 376361 h 550128"/>
                <a:gd name="connsiteX17" fmla="*/ 435036 w 609050"/>
                <a:gd name="connsiteY17" fmla="*/ 550128 h 550128"/>
                <a:gd name="connsiteX18" fmla="*/ 317721 w 609050"/>
                <a:gd name="connsiteY18" fmla="*/ 504659 h 550128"/>
                <a:gd name="connsiteX19" fmla="*/ 280888 w 609050"/>
                <a:gd name="connsiteY19" fmla="*/ 457018 h 550128"/>
                <a:gd name="connsiteX20" fmla="*/ 262761 w 609050"/>
                <a:gd name="connsiteY20" fmla="*/ 401267 h 550128"/>
                <a:gd name="connsiteX21" fmla="*/ 261021 w 609050"/>
                <a:gd name="connsiteY21" fmla="*/ 376361 h 550128"/>
                <a:gd name="connsiteX22" fmla="*/ 264067 w 609050"/>
                <a:gd name="connsiteY22" fmla="*/ 343634 h 550128"/>
                <a:gd name="connsiteX23" fmla="*/ 290024 w 609050"/>
                <a:gd name="connsiteY23" fmla="*/ 280499 h 550128"/>
                <a:gd name="connsiteX24" fmla="*/ 405888 w 609050"/>
                <a:gd name="connsiteY24" fmla="*/ 205055 h 550128"/>
                <a:gd name="connsiteX25" fmla="*/ 435036 w 609050"/>
                <a:gd name="connsiteY25" fmla="*/ 202593 h 550128"/>
                <a:gd name="connsiteX26" fmla="*/ 0 w 609050"/>
                <a:gd name="connsiteY26" fmla="*/ 179589 h 550128"/>
                <a:gd name="connsiteX27" fmla="*/ 25955 w 609050"/>
                <a:gd name="connsiteY27" fmla="*/ 194643 h 550128"/>
                <a:gd name="connsiteX28" fmla="*/ 203003 w 609050"/>
                <a:gd name="connsiteY28" fmla="*/ 231699 h 550128"/>
                <a:gd name="connsiteX29" fmla="*/ 256364 w 609050"/>
                <a:gd name="connsiteY29" fmla="*/ 228804 h 550128"/>
                <a:gd name="connsiteX30" fmla="*/ 219968 w 609050"/>
                <a:gd name="connsiteY30" fmla="*/ 289166 h 550128"/>
                <a:gd name="connsiteX31" fmla="*/ 203003 w 609050"/>
                <a:gd name="connsiteY31" fmla="*/ 289600 h 550128"/>
                <a:gd name="connsiteX32" fmla="*/ 0 w 609050"/>
                <a:gd name="connsiteY32" fmla="*/ 202749 h 550128"/>
                <a:gd name="connsiteX33" fmla="*/ 203017 w 609050"/>
                <a:gd name="connsiteY33" fmla="*/ 0 h 550128"/>
                <a:gd name="connsiteX34" fmla="*/ 406034 w 609050"/>
                <a:gd name="connsiteY34" fmla="*/ 86902 h 550128"/>
                <a:gd name="connsiteX35" fmla="*/ 203017 w 609050"/>
                <a:gd name="connsiteY35" fmla="*/ 173804 h 550128"/>
                <a:gd name="connsiteX36" fmla="*/ 0 w 609050"/>
                <a:gd name="connsiteY36" fmla="*/ 86902 h 550128"/>
                <a:gd name="connsiteX37" fmla="*/ 203017 w 609050"/>
                <a:gd name="connsiteY37" fmla="*/ 0 h 55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050" h="550128">
                  <a:moveTo>
                    <a:pt x="0" y="411255"/>
                  </a:moveTo>
                  <a:cubicBezTo>
                    <a:pt x="7974" y="416611"/>
                    <a:pt x="16529" y="421677"/>
                    <a:pt x="25953" y="426310"/>
                  </a:cubicBezTo>
                  <a:cubicBezTo>
                    <a:pt x="73656" y="450194"/>
                    <a:pt x="136583" y="463367"/>
                    <a:pt x="202989" y="463367"/>
                  </a:cubicBezTo>
                  <a:cubicBezTo>
                    <a:pt x="208644" y="463367"/>
                    <a:pt x="214154" y="463222"/>
                    <a:pt x="219808" y="462933"/>
                  </a:cubicBezTo>
                  <a:cubicBezTo>
                    <a:pt x="227783" y="483054"/>
                    <a:pt x="238657" y="501583"/>
                    <a:pt x="251707" y="518375"/>
                  </a:cubicBezTo>
                  <a:cubicBezTo>
                    <a:pt x="236193" y="520256"/>
                    <a:pt x="219953" y="521125"/>
                    <a:pt x="202989" y="521125"/>
                  </a:cubicBezTo>
                  <a:cubicBezTo>
                    <a:pt x="86850" y="521125"/>
                    <a:pt x="0" y="475382"/>
                    <a:pt x="0" y="434416"/>
                  </a:cubicBezTo>
                  <a:close/>
                  <a:moveTo>
                    <a:pt x="0" y="295387"/>
                  </a:moveTo>
                  <a:cubicBezTo>
                    <a:pt x="7976" y="300746"/>
                    <a:pt x="16533" y="305816"/>
                    <a:pt x="25960" y="310451"/>
                  </a:cubicBezTo>
                  <a:cubicBezTo>
                    <a:pt x="73675" y="334350"/>
                    <a:pt x="136617" y="347531"/>
                    <a:pt x="203040" y="347531"/>
                  </a:cubicBezTo>
                  <a:cubicBezTo>
                    <a:pt x="203621" y="347531"/>
                    <a:pt x="204201" y="347531"/>
                    <a:pt x="204781" y="347531"/>
                  </a:cubicBezTo>
                  <a:cubicBezTo>
                    <a:pt x="203621" y="356946"/>
                    <a:pt x="203040" y="366651"/>
                    <a:pt x="203040" y="376355"/>
                  </a:cubicBezTo>
                  <a:cubicBezTo>
                    <a:pt x="203040" y="386205"/>
                    <a:pt x="203621" y="395909"/>
                    <a:pt x="204781" y="405469"/>
                  </a:cubicBezTo>
                  <a:cubicBezTo>
                    <a:pt x="204201" y="405469"/>
                    <a:pt x="203621" y="405469"/>
                    <a:pt x="203040" y="405469"/>
                  </a:cubicBezTo>
                  <a:cubicBezTo>
                    <a:pt x="86872" y="405469"/>
                    <a:pt x="0" y="359553"/>
                    <a:pt x="0" y="318562"/>
                  </a:cubicBezTo>
                  <a:close/>
                  <a:moveTo>
                    <a:pt x="435036" y="202593"/>
                  </a:moveTo>
                  <a:cubicBezTo>
                    <a:pt x="530889" y="202593"/>
                    <a:pt x="609050" y="280644"/>
                    <a:pt x="609050" y="376361"/>
                  </a:cubicBezTo>
                  <a:cubicBezTo>
                    <a:pt x="609050" y="472222"/>
                    <a:pt x="530889" y="550128"/>
                    <a:pt x="435036" y="550128"/>
                  </a:cubicBezTo>
                  <a:cubicBezTo>
                    <a:pt x="389792" y="550128"/>
                    <a:pt x="348754" y="532896"/>
                    <a:pt x="317721" y="504659"/>
                  </a:cubicBezTo>
                  <a:cubicBezTo>
                    <a:pt x="302785" y="491192"/>
                    <a:pt x="290314" y="474974"/>
                    <a:pt x="280888" y="457018"/>
                  </a:cubicBezTo>
                  <a:cubicBezTo>
                    <a:pt x="271897" y="439930"/>
                    <a:pt x="265517" y="421106"/>
                    <a:pt x="262761" y="401267"/>
                  </a:cubicBezTo>
                  <a:cubicBezTo>
                    <a:pt x="261601" y="393158"/>
                    <a:pt x="261021" y="384904"/>
                    <a:pt x="261021" y="376361"/>
                  </a:cubicBezTo>
                  <a:cubicBezTo>
                    <a:pt x="261021" y="365210"/>
                    <a:pt x="262036" y="354350"/>
                    <a:pt x="264067" y="343634"/>
                  </a:cubicBezTo>
                  <a:cubicBezTo>
                    <a:pt x="268417" y="320755"/>
                    <a:pt x="277408" y="299324"/>
                    <a:pt x="290024" y="280499"/>
                  </a:cubicBezTo>
                  <a:cubicBezTo>
                    <a:pt x="316126" y="241256"/>
                    <a:pt x="357599" y="213309"/>
                    <a:pt x="405888" y="205055"/>
                  </a:cubicBezTo>
                  <a:cubicBezTo>
                    <a:pt x="415314" y="203462"/>
                    <a:pt x="425030" y="202593"/>
                    <a:pt x="435036" y="202593"/>
                  </a:cubicBezTo>
                  <a:close/>
                  <a:moveTo>
                    <a:pt x="0" y="179589"/>
                  </a:moveTo>
                  <a:cubicBezTo>
                    <a:pt x="7975" y="184945"/>
                    <a:pt x="16530" y="190011"/>
                    <a:pt x="25955" y="194643"/>
                  </a:cubicBezTo>
                  <a:cubicBezTo>
                    <a:pt x="73661" y="218527"/>
                    <a:pt x="136592" y="231699"/>
                    <a:pt x="203003" y="231699"/>
                  </a:cubicBezTo>
                  <a:cubicBezTo>
                    <a:pt x="221128" y="231699"/>
                    <a:pt x="238963" y="230686"/>
                    <a:pt x="256364" y="228804"/>
                  </a:cubicBezTo>
                  <a:cubicBezTo>
                    <a:pt x="241284" y="246754"/>
                    <a:pt x="228958" y="267164"/>
                    <a:pt x="219968" y="289166"/>
                  </a:cubicBezTo>
                  <a:cubicBezTo>
                    <a:pt x="214458" y="289455"/>
                    <a:pt x="208658" y="289600"/>
                    <a:pt x="203003" y="289600"/>
                  </a:cubicBezTo>
                  <a:cubicBezTo>
                    <a:pt x="86856" y="289600"/>
                    <a:pt x="0" y="243714"/>
                    <a:pt x="0" y="202749"/>
                  </a:cubicBezTo>
                  <a:close/>
                  <a:moveTo>
                    <a:pt x="203017" y="0"/>
                  </a:moveTo>
                  <a:cubicBezTo>
                    <a:pt x="315140" y="0"/>
                    <a:pt x="406034" y="38907"/>
                    <a:pt x="406034" y="86902"/>
                  </a:cubicBezTo>
                  <a:cubicBezTo>
                    <a:pt x="406034" y="134897"/>
                    <a:pt x="315140" y="173804"/>
                    <a:pt x="203017" y="173804"/>
                  </a:cubicBezTo>
                  <a:cubicBezTo>
                    <a:pt x="90894" y="173804"/>
                    <a:pt x="0" y="134897"/>
                    <a:pt x="0" y="86902"/>
                  </a:cubicBezTo>
                  <a:cubicBezTo>
                    <a:pt x="0" y="38907"/>
                    <a:pt x="90894" y="0"/>
                    <a:pt x="2030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7" name="Group 25"/>
          <p:cNvGrpSpPr/>
          <p:nvPr/>
        </p:nvGrpSpPr>
        <p:grpSpPr>
          <a:xfrm>
            <a:off x="9345429" y="4896334"/>
            <a:ext cx="760854" cy="760854"/>
            <a:chOff x="-1924843" y="3228975"/>
            <a:chExt cx="1352550" cy="1352550"/>
          </a:xfrm>
        </p:grpSpPr>
        <p:sp>
          <p:nvSpPr>
            <p:cNvPr id="38" name="椭圆 37"/>
            <p:cNvSpPr/>
            <p:nvPr/>
          </p:nvSpPr>
          <p:spPr>
            <a:xfrm>
              <a:off x="-1924843" y="3228975"/>
              <a:ext cx="1352550" cy="1352550"/>
            </a:xfrm>
            <a:prstGeom prst="ellipse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Oval 27"/>
            <p:cNvSpPr/>
            <p:nvPr/>
          </p:nvSpPr>
          <p:spPr>
            <a:xfrm>
              <a:off x="-1581945" y="3602857"/>
              <a:ext cx="666751" cy="604788"/>
            </a:xfrm>
            <a:custGeom>
              <a:avLst/>
              <a:gdLst>
                <a:gd name="connsiteX0" fmla="*/ 247154 w 599460"/>
                <a:gd name="connsiteY0" fmla="*/ 445665 h 543751"/>
                <a:gd name="connsiteX1" fmla="*/ 576993 w 599460"/>
                <a:gd name="connsiteY1" fmla="*/ 445665 h 543751"/>
                <a:gd name="connsiteX2" fmla="*/ 599460 w 599460"/>
                <a:gd name="connsiteY2" fmla="*/ 468070 h 543751"/>
                <a:gd name="connsiteX3" fmla="*/ 576993 w 599460"/>
                <a:gd name="connsiteY3" fmla="*/ 490474 h 543751"/>
                <a:gd name="connsiteX4" fmla="*/ 247154 w 599460"/>
                <a:gd name="connsiteY4" fmla="*/ 490474 h 543751"/>
                <a:gd name="connsiteX5" fmla="*/ 224687 w 599460"/>
                <a:gd name="connsiteY5" fmla="*/ 468070 h 543751"/>
                <a:gd name="connsiteX6" fmla="*/ 247154 w 599460"/>
                <a:gd name="connsiteY6" fmla="*/ 445665 h 543751"/>
                <a:gd name="connsiteX7" fmla="*/ 46399 w 599460"/>
                <a:gd name="connsiteY7" fmla="*/ 393087 h 543751"/>
                <a:gd name="connsiteX8" fmla="*/ 97281 w 599460"/>
                <a:gd name="connsiteY8" fmla="*/ 407918 h 543751"/>
                <a:gd name="connsiteX9" fmla="*/ 183092 w 599460"/>
                <a:gd name="connsiteY9" fmla="*/ 432506 h 543751"/>
                <a:gd name="connsiteX10" fmla="*/ 97281 w 599460"/>
                <a:gd name="connsiteY10" fmla="*/ 543751 h 543751"/>
                <a:gd name="connsiteX11" fmla="*/ 11471 w 599460"/>
                <a:gd name="connsiteY11" fmla="*/ 432506 h 543751"/>
                <a:gd name="connsiteX12" fmla="*/ 46399 w 599460"/>
                <a:gd name="connsiteY12" fmla="*/ 393087 h 543751"/>
                <a:gd name="connsiteX13" fmla="*/ 247154 w 599460"/>
                <a:gd name="connsiteY13" fmla="*/ 249423 h 543751"/>
                <a:gd name="connsiteX14" fmla="*/ 576993 w 599460"/>
                <a:gd name="connsiteY14" fmla="*/ 249423 h 543751"/>
                <a:gd name="connsiteX15" fmla="*/ 599460 w 599460"/>
                <a:gd name="connsiteY15" fmla="*/ 271863 h 543751"/>
                <a:gd name="connsiteX16" fmla="*/ 576993 w 599460"/>
                <a:gd name="connsiteY16" fmla="*/ 294303 h 543751"/>
                <a:gd name="connsiteX17" fmla="*/ 247154 w 599460"/>
                <a:gd name="connsiteY17" fmla="*/ 294303 h 543751"/>
                <a:gd name="connsiteX18" fmla="*/ 224687 w 599460"/>
                <a:gd name="connsiteY18" fmla="*/ 271863 h 543751"/>
                <a:gd name="connsiteX19" fmla="*/ 247154 w 599460"/>
                <a:gd name="connsiteY19" fmla="*/ 249423 h 543751"/>
                <a:gd name="connsiteX20" fmla="*/ 198851 w 599460"/>
                <a:gd name="connsiteY20" fmla="*/ 162727 h 543751"/>
                <a:gd name="connsiteX21" fmla="*/ 223504 w 599460"/>
                <a:gd name="connsiteY21" fmla="*/ 170185 h 543751"/>
                <a:gd name="connsiteX22" fmla="*/ 228286 w 599460"/>
                <a:gd name="connsiteY22" fmla="*/ 217202 h 543751"/>
                <a:gd name="connsiteX23" fmla="*/ 123336 w 599460"/>
                <a:gd name="connsiteY23" fmla="*/ 346318 h 543751"/>
                <a:gd name="connsiteX24" fmla="*/ 100386 w 599460"/>
                <a:gd name="connsiteY24" fmla="*/ 358489 h 543751"/>
                <a:gd name="connsiteX25" fmla="*/ 97278 w 599460"/>
                <a:gd name="connsiteY25" fmla="*/ 358728 h 543751"/>
                <a:gd name="connsiteX26" fmla="*/ 75762 w 599460"/>
                <a:gd name="connsiteY26" fmla="*/ 350852 h 543751"/>
                <a:gd name="connsiteX27" fmla="*/ 11931 w 599460"/>
                <a:gd name="connsiteY27" fmla="*/ 297631 h 543751"/>
                <a:gd name="connsiteX28" fmla="*/ 7867 w 599460"/>
                <a:gd name="connsiteY28" fmla="*/ 250375 h 543751"/>
                <a:gd name="connsiteX29" fmla="*/ 55202 w 599460"/>
                <a:gd name="connsiteY29" fmla="*/ 246080 h 543751"/>
                <a:gd name="connsiteX30" fmla="*/ 92736 w 599460"/>
                <a:gd name="connsiteY30" fmla="*/ 277583 h 543751"/>
                <a:gd name="connsiteX31" fmla="*/ 176169 w 599460"/>
                <a:gd name="connsiteY31" fmla="*/ 174958 h 543751"/>
                <a:gd name="connsiteX32" fmla="*/ 198851 w 599460"/>
                <a:gd name="connsiteY32" fmla="*/ 162727 h 543751"/>
                <a:gd name="connsiteX33" fmla="*/ 247154 w 599460"/>
                <a:gd name="connsiteY33" fmla="*/ 53251 h 543751"/>
                <a:gd name="connsiteX34" fmla="*/ 576993 w 599460"/>
                <a:gd name="connsiteY34" fmla="*/ 53251 h 543751"/>
                <a:gd name="connsiteX35" fmla="*/ 599460 w 599460"/>
                <a:gd name="connsiteY35" fmla="*/ 75691 h 543751"/>
                <a:gd name="connsiteX36" fmla="*/ 576993 w 599460"/>
                <a:gd name="connsiteY36" fmla="*/ 98131 h 543751"/>
                <a:gd name="connsiteX37" fmla="*/ 247154 w 599460"/>
                <a:gd name="connsiteY37" fmla="*/ 98131 h 543751"/>
                <a:gd name="connsiteX38" fmla="*/ 224687 w 599460"/>
                <a:gd name="connsiteY38" fmla="*/ 75691 h 543751"/>
                <a:gd name="connsiteX39" fmla="*/ 247154 w 599460"/>
                <a:gd name="connsiteY39" fmla="*/ 53251 h 543751"/>
                <a:gd name="connsiteX40" fmla="*/ 46399 w 599460"/>
                <a:gd name="connsiteY40" fmla="*/ 739 h 543751"/>
                <a:gd name="connsiteX41" fmla="*/ 97281 w 599460"/>
                <a:gd name="connsiteY41" fmla="*/ 15563 h 543751"/>
                <a:gd name="connsiteX42" fmla="*/ 183092 w 599460"/>
                <a:gd name="connsiteY42" fmla="*/ 40141 h 543751"/>
                <a:gd name="connsiteX43" fmla="*/ 97281 w 599460"/>
                <a:gd name="connsiteY43" fmla="*/ 151337 h 543751"/>
                <a:gd name="connsiteX44" fmla="*/ 11471 w 599460"/>
                <a:gd name="connsiteY44" fmla="*/ 40141 h 543751"/>
                <a:gd name="connsiteX45" fmla="*/ 46399 w 599460"/>
                <a:gd name="connsiteY45" fmla="*/ 739 h 543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9460" h="543751">
                  <a:moveTo>
                    <a:pt x="247154" y="445665"/>
                  </a:moveTo>
                  <a:lnTo>
                    <a:pt x="576993" y="445665"/>
                  </a:lnTo>
                  <a:cubicBezTo>
                    <a:pt x="589422" y="445665"/>
                    <a:pt x="599460" y="455676"/>
                    <a:pt x="599460" y="468070"/>
                  </a:cubicBezTo>
                  <a:cubicBezTo>
                    <a:pt x="599460" y="480463"/>
                    <a:pt x="589422" y="490474"/>
                    <a:pt x="576993" y="490474"/>
                  </a:cubicBezTo>
                  <a:lnTo>
                    <a:pt x="247154" y="490474"/>
                  </a:lnTo>
                  <a:cubicBezTo>
                    <a:pt x="234726" y="490474"/>
                    <a:pt x="224687" y="480463"/>
                    <a:pt x="224687" y="468070"/>
                  </a:cubicBezTo>
                  <a:cubicBezTo>
                    <a:pt x="224687" y="455676"/>
                    <a:pt x="234726" y="445665"/>
                    <a:pt x="247154" y="445665"/>
                  </a:cubicBezTo>
                  <a:close/>
                  <a:moveTo>
                    <a:pt x="46399" y="393087"/>
                  </a:moveTo>
                  <a:cubicBezTo>
                    <a:pt x="63937" y="390133"/>
                    <a:pt x="84135" y="396220"/>
                    <a:pt x="97281" y="407918"/>
                  </a:cubicBezTo>
                  <a:cubicBezTo>
                    <a:pt x="123574" y="384523"/>
                    <a:pt x="178073" y="383568"/>
                    <a:pt x="183092" y="432506"/>
                  </a:cubicBezTo>
                  <a:cubicBezTo>
                    <a:pt x="189546" y="495290"/>
                    <a:pt x="97281" y="543751"/>
                    <a:pt x="97281" y="543751"/>
                  </a:cubicBezTo>
                  <a:cubicBezTo>
                    <a:pt x="97281" y="543751"/>
                    <a:pt x="5017" y="495290"/>
                    <a:pt x="11471" y="432506"/>
                  </a:cubicBezTo>
                  <a:cubicBezTo>
                    <a:pt x="13980" y="408037"/>
                    <a:pt x="28860" y="396041"/>
                    <a:pt x="46399" y="393087"/>
                  </a:cubicBezTo>
                  <a:close/>
                  <a:moveTo>
                    <a:pt x="247154" y="249423"/>
                  </a:moveTo>
                  <a:lnTo>
                    <a:pt x="576993" y="249423"/>
                  </a:lnTo>
                  <a:cubicBezTo>
                    <a:pt x="589422" y="249423"/>
                    <a:pt x="599460" y="259449"/>
                    <a:pt x="599460" y="271863"/>
                  </a:cubicBezTo>
                  <a:cubicBezTo>
                    <a:pt x="599460" y="284277"/>
                    <a:pt x="589422" y="294303"/>
                    <a:pt x="576993" y="294303"/>
                  </a:cubicBezTo>
                  <a:lnTo>
                    <a:pt x="247154" y="294303"/>
                  </a:lnTo>
                  <a:cubicBezTo>
                    <a:pt x="234726" y="294303"/>
                    <a:pt x="224687" y="284277"/>
                    <a:pt x="224687" y="271863"/>
                  </a:cubicBezTo>
                  <a:cubicBezTo>
                    <a:pt x="224687" y="259449"/>
                    <a:pt x="234726" y="249423"/>
                    <a:pt x="247154" y="249423"/>
                  </a:cubicBezTo>
                  <a:close/>
                  <a:moveTo>
                    <a:pt x="198851" y="162727"/>
                  </a:moveTo>
                  <a:cubicBezTo>
                    <a:pt x="207427" y="161832"/>
                    <a:pt x="216332" y="164219"/>
                    <a:pt x="223504" y="170185"/>
                  </a:cubicBezTo>
                  <a:cubicBezTo>
                    <a:pt x="237848" y="181641"/>
                    <a:pt x="240000" y="202882"/>
                    <a:pt x="228286" y="217202"/>
                  </a:cubicBezTo>
                  <a:lnTo>
                    <a:pt x="123336" y="346318"/>
                  </a:lnTo>
                  <a:cubicBezTo>
                    <a:pt x="117837" y="353239"/>
                    <a:pt x="109470" y="357773"/>
                    <a:pt x="100386" y="358489"/>
                  </a:cubicBezTo>
                  <a:cubicBezTo>
                    <a:pt x="99429" y="358728"/>
                    <a:pt x="98473" y="358728"/>
                    <a:pt x="97278" y="358728"/>
                  </a:cubicBezTo>
                  <a:cubicBezTo>
                    <a:pt x="89389" y="358728"/>
                    <a:pt x="81738" y="356103"/>
                    <a:pt x="75762" y="350852"/>
                  </a:cubicBezTo>
                  <a:lnTo>
                    <a:pt x="11931" y="297631"/>
                  </a:lnTo>
                  <a:cubicBezTo>
                    <a:pt x="-2174" y="285697"/>
                    <a:pt x="-4086" y="264457"/>
                    <a:pt x="7867" y="250375"/>
                  </a:cubicBezTo>
                  <a:cubicBezTo>
                    <a:pt x="19820" y="236056"/>
                    <a:pt x="40858" y="234146"/>
                    <a:pt x="55202" y="246080"/>
                  </a:cubicBezTo>
                  <a:lnTo>
                    <a:pt x="92736" y="277583"/>
                  </a:lnTo>
                  <a:lnTo>
                    <a:pt x="176169" y="174958"/>
                  </a:lnTo>
                  <a:cubicBezTo>
                    <a:pt x="182027" y="167798"/>
                    <a:pt x="190274" y="163622"/>
                    <a:pt x="198851" y="162727"/>
                  </a:cubicBezTo>
                  <a:close/>
                  <a:moveTo>
                    <a:pt x="247154" y="53251"/>
                  </a:moveTo>
                  <a:lnTo>
                    <a:pt x="576993" y="53251"/>
                  </a:lnTo>
                  <a:cubicBezTo>
                    <a:pt x="589422" y="53251"/>
                    <a:pt x="599460" y="63277"/>
                    <a:pt x="599460" y="75691"/>
                  </a:cubicBezTo>
                  <a:cubicBezTo>
                    <a:pt x="599460" y="88105"/>
                    <a:pt x="589422" y="98131"/>
                    <a:pt x="576993" y="98131"/>
                  </a:cubicBezTo>
                  <a:lnTo>
                    <a:pt x="247154" y="98131"/>
                  </a:lnTo>
                  <a:cubicBezTo>
                    <a:pt x="234726" y="98131"/>
                    <a:pt x="224687" y="88105"/>
                    <a:pt x="224687" y="75691"/>
                  </a:cubicBezTo>
                  <a:cubicBezTo>
                    <a:pt x="224687" y="63277"/>
                    <a:pt x="234726" y="53251"/>
                    <a:pt x="247154" y="53251"/>
                  </a:cubicBezTo>
                  <a:close/>
                  <a:moveTo>
                    <a:pt x="46399" y="739"/>
                  </a:moveTo>
                  <a:cubicBezTo>
                    <a:pt x="63937" y="-2214"/>
                    <a:pt x="84135" y="3871"/>
                    <a:pt x="97281" y="15563"/>
                  </a:cubicBezTo>
                  <a:cubicBezTo>
                    <a:pt x="123574" y="-7822"/>
                    <a:pt x="178073" y="-8776"/>
                    <a:pt x="183092" y="40141"/>
                  </a:cubicBezTo>
                  <a:cubicBezTo>
                    <a:pt x="189546" y="102897"/>
                    <a:pt x="97281" y="151337"/>
                    <a:pt x="97281" y="151337"/>
                  </a:cubicBezTo>
                  <a:cubicBezTo>
                    <a:pt x="97281" y="151337"/>
                    <a:pt x="5017" y="102897"/>
                    <a:pt x="11471" y="40141"/>
                  </a:cubicBezTo>
                  <a:cubicBezTo>
                    <a:pt x="13980" y="15682"/>
                    <a:pt x="28860" y="3692"/>
                    <a:pt x="46399" y="7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721031" y="1743783"/>
            <a:ext cx="3644528" cy="4599263"/>
            <a:chOff x="655912" y="2105133"/>
            <a:chExt cx="2607791" cy="4693421"/>
          </a:xfrm>
        </p:grpSpPr>
        <p:sp>
          <p:nvSpPr>
            <p:cNvPr id="44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45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991799" y="1306558"/>
            <a:ext cx="1114123" cy="1307905"/>
            <a:chOff x="6591300" y="1966752"/>
            <a:chExt cx="830580" cy="975045"/>
          </a:xfrm>
        </p:grpSpPr>
        <p:sp>
          <p:nvSpPr>
            <p:cNvPr id="49" name="任意多边形 18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50" name="任意多边形 19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sp>
        <p:nvSpPr>
          <p:cNvPr id="51" name="TextBox 26"/>
          <p:cNvSpPr txBox="1"/>
          <p:nvPr/>
        </p:nvSpPr>
        <p:spPr bwMode="auto">
          <a:xfrm>
            <a:off x="1479267" y="3081083"/>
            <a:ext cx="2249077" cy="222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牛津英语大字典：一个或一系列有规律的行动，这些行动以确定的方式发生或执行，导致特定结果的出现</a:t>
            </a:r>
            <a:r>
              <a:rPr lang="en-US" altLang="zh-CN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——</a:t>
            </a:r>
            <a:r>
              <a:rPr lang="zh-CN" altLang="en-US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一个或一系列连续的操作</a:t>
            </a:r>
            <a:endParaRPr lang="zh-CN" altLang="en-US" sz="1570" dirty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4362535" y="1743783"/>
            <a:ext cx="3644528" cy="4599263"/>
            <a:chOff x="655912" y="2105133"/>
            <a:chExt cx="2607791" cy="4693421"/>
          </a:xfrm>
        </p:grpSpPr>
        <p:sp>
          <p:nvSpPr>
            <p:cNvPr id="53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54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633302" y="1306558"/>
            <a:ext cx="1114123" cy="1307905"/>
            <a:chOff x="6591300" y="1966752"/>
            <a:chExt cx="830580" cy="975045"/>
          </a:xfrm>
        </p:grpSpPr>
        <p:sp>
          <p:nvSpPr>
            <p:cNvPr id="58" name="任意多边形 28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59" name="任意多边形 29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sp>
        <p:nvSpPr>
          <p:cNvPr id="60" name="TextBox 26"/>
          <p:cNvSpPr txBox="1"/>
          <p:nvPr/>
        </p:nvSpPr>
        <p:spPr bwMode="auto">
          <a:xfrm>
            <a:off x="5120771" y="3081083"/>
            <a:ext cx="2249077" cy="113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迈克尔 </a:t>
            </a:r>
            <a:r>
              <a:rPr lang="en-US" altLang="zh-CN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· </a:t>
            </a:r>
            <a:r>
              <a:rPr lang="zh-CN" altLang="en-US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哈默：把一个或多个输入转化为对顾客有价值的输出的活动。</a:t>
            </a:r>
            <a:endParaRPr lang="zh-CN" altLang="en-US" sz="1570" dirty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8059260" y="1743783"/>
            <a:ext cx="3644528" cy="4599263"/>
            <a:chOff x="655912" y="2105133"/>
            <a:chExt cx="2607791" cy="4693421"/>
          </a:xfrm>
        </p:grpSpPr>
        <p:sp>
          <p:nvSpPr>
            <p:cNvPr id="62" name="直角三角形 69"/>
            <p:cNvSpPr/>
            <p:nvPr/>
          </p:nvSpPr>
          <p:spPr>
            <a:xfrm rot="5400000" flipH="1">
              <a:off x="735314" y="4270165"/>
              <a:ext cx="4693421" cy="36335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63" name="直角三角形 69"/>
            <p:cNvSpPr/>
            <p:nvPr/>
          </p:nvSpPr>
          <p:spPr>
            <a:xfrm flipH="1" flipV="1">
              <a:off x="655912" y="6409659"/>
              <a:ext cx="2605627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1037203" y="2560945"/>
              <a:ext cx="1894121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1037203" y="2560945"/>
              <a:ext cx="1894121" cy="582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330028" y="1306558"/>
            <a:ext cx="1114123" cy="1307905"/>
            <a:chOff x="6591300" y="1966752"/>
            <a:chExt cx="830580" cy="975045"/>
          </a:xfrm>
        </p:grpSpPr>
        <p:sp>
          <p:nvSpPr>
            <p:cNvPr id="67" name="任意多边形 37"/>
            <p:cNvSpPr/>
            <p:nvPr/>
          </p:nvSpPr>
          <p:spPr>
            <a:xfrm>
              <a:off x="6591300" y="2484597"/>
              <a:ext cx="830580" cy="457200"/>
            </a:xfrm>
            <a:custGeom>
              <a:avLst/>
              <a:gdLst>
                <a:gd name="connsiteX0" fmla="*/ 0 w 830580"/>
                <a:gd name="connsiteY0" fmla="*/ 0 h 457200"/>
                <a:gd name="connsiteX1" fmla="*/ 830580 w 830580"/>
                <a:gd name="connsiteY1" fmla="*/ 0 h 457200"/>
                <a:gd name="connsiteX2" fmla="*/ 830580 w 830580"/>
                <a:gd name="connsiteY2" fmla="*/ 457200 h 457200"/>
                <a:gd name="connsiteX3" fmla="*/ 608210 w 830580"/>
                <a:gd name="connsiteY3" fmla="*/ 457200 h 457200"/>
                <a:gd name="connsiteX4" fmla="*/ 608210 w 830580"/>
                <a:gd name="connsiteY4" fmla="*/ 415966 h 457200"/>
                <a:gd name="connsiteX5" fmla="*/ 573326 w 830580"/>
                <a:gd name="connsiteY5" fmla="*/ 415966 h 457200"/>
                <a:gd name="connsiteX6" fmla="*/ 532092 w 830580"/>
                <a:gd name="connsiteY6" fmla="*/ 457200 h 457200"/>
                <a:gd name="connsiteX7" fmla="*/ 298488 w 830580"/>
                <a:gd name="connsiteY7" fmla="*/ 457200 h 457200"/>
                <a:gd name="connsiteX8" fmla="*/ 257254 w 830580"/>
                <a:gd name="connsiteY8" fmla="*/ 415966 h 457200"/>
                <a:gd name="connsiteX9" fmla="*/ 222370 w 830580"/>
                <a:gd name="connsiteY9" fmla="*/ 415966 h 457200"/>
                <a:gd name="connsiteX10" fmla="*/ 222370 w 830580"/>
                <a:gd name="connsiteY10" fmla="*/ 457200 h 457200"/>
                <a:gd name="connsiteX11" fmla="*/ 0 w 830580"/>
                <a:gd name="connsiteY1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580" h="457200">
                  <a:moveTo>
                    <a:pt x="0" y="0"/>
                  </a:moveTo>
                  <a:lnTo>
                    <a:pt x="830580" y="0"/>
                  </a:lnTo>
                  <a:lnTo>
                    <a:pt x="830580" y="457200"/>
                  </a:lnTo>
                  <a:lnTo>
                    <a:pt x="608210" y="457200"/>
                  </a:lnTo>
                  <a:lnTo>
                    <a:pt x="608210" y="415966"/>
                  </a:lnTo>
                  <a:lnTo>
                    <a:pt x="573326" y="415966"/>
                  </a:lnTo>
                  <a:lnTo>
                    <a:pt x="532092" y="457200"/>
                  </a:lnTo>
                  <a:lnTo>
                    <a:pt x="298488" y="457200"/>
                  </a:lnTo>
                  <a:lnTo>
                    <a:pt x="257254" y="415966"/>
                  </a:lnTo>
                  <a:lnTo>
                    <a:pt x="222370" y="415966"/>
                  </a:lnTo>
                  <a:lnTo>
                    <a:pt x="222370" y="457200"/>
                  </a:lnTo>
                  <a:lnTo>
                    <a:pt x="0" y="457200"/>
                  </a:lnTo>
                  <a:close/>
                </a:path>
              </a:pathLst>
            </a:custGeom>
            <a:gradFill>
              <a:gsLst>
                <a:gs pos="93000">
                  <a:srgbClr val="363638"/>
                </a:gs>
                <a:gs pos="7000">
                  <a:srgbClr val="313132"/>
                </a:gs>
                <a:gs pos="46000">
                  <a:srgbClr val="3B3B3D"/>
                </a:gs>
                <a:gs pos="9300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85000"/>
                    <a:lumOff val="1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  <p:sp>
          <p:nvSpPr>
            <p:cNvPr id="68" name="任意多边形 38"/>
            <p:cNvSpPr/>
            <p:nvPr/>
          </p:nvSpPr>
          <p:spPr>
            <a:xfrm>
              <a:off x="6790111" y="1966752"/>
              <a:ext cx="432956" cy="938372"/>
            </a:xfrm>
            <a:custGeom>
              <a:avLst/>
              <a:gdLst>
                <a:gd name="connsiteX0" fmla="*/ 216478 w 432956"/>
                <a:gd name="connsiteY0" fmla="*/ 0 h 938372"/>
                <a:gd name="connsiteX1" fmla="*/ 432956 w 432956"/>
                <a:gd name="connsiteY1" fmla="*/ 152400 h 938372"/>
                <a:gd name="connsiteX2" fmla="*/ 369551 w 432956"/>
                <a:gd name="connsiteY2" fmla="*/ 260163 h 938372"/>
                <a:gd name="connsiteX3" fmla="*/ 309290 w 432956"/>
                <a:gd name="connsiteY3" fmla="*/ 288766 h 938372"/>
                <a:gd name="connsiteX4" fmla="*/ 318874 w 432956"/>
                <a:gd name="connsiteY4" fmla="*/ 390981 h 938372"/>
                <a:gd name="connsiteX5" fmla="*/ 391740 w 432956"/>
                <a:gd name="connsiteY5" fmla="*/ 938372 h 938372"/>
                <a:gd name="connsiteX6" fmla="*/ 41218 w 432956"/>
                <a:gd name="connsiteY6" fmla="*/ 938372 h 938372"/>
                <a:gd name="connsiteX7" fmla="*/ 113192 w 432956"/>
                <a:gd name="connsiteY7" fmla="*/ 391428 h 938372"/>
                <a:gd name="connsiteX8" fmla="*/ 123385 w 432956"/>
                <a:gd name="connsiteY8" fmla="*/ 288632 h 938372"/>
                <a:gd name="connsiteX9" fmla="*/ 63405 w 432956"/>
                <a:gd name="connsiteY9" fmla="*/ 260163 h 938372"/>
                <a:gd name="connsiteX10" fmla="*/ 0 w 432956"/>
                <a:gd name="connsiteY10" fmla="*/ 152400 h 938372"/>
                <a:gd name="connsiteX11" fmla="*/ 216478 w 432956"/>
                <a:gd name="connsiteY11" fmla="*/ 0 h 938372"/>
                <a:gd name="connsiteX0-1" fmla="*/ 216478 w 432956"/>
                <a:gd name="connsiteY0-2" fmla="*/ 0 h 938372"/>
                <a:gd name="connsiteX1-3" fmla="*/ 432956 w 432956"/>
                <a:gd name="connsiteY1-4" fmla="*/ 152400 h 938372"/>
                <a:gd name="connsiteX2-5" fmla="*/ 369551 w 432956"/>
                <a:gd name="connsiteY2-6" fmla="*/ 260163 h 938372"/>
                <a:gd name="connsiteX3-7" fmla="*/ 309290 w 432956"/>
                <a:gd name="connsiteY3-8" fmla="*/ 288766 h 938372"/>
                <a:gd name="connsiteX4-9" fmla="*/ 318874 w 432956"/>
                <a:gd name="connsiteY4-10" fmla="*/ 390981 h 938372"/>
                <a:gd name="connsiteX5-11" fmla="*/ 391740 w 432956"/>
                <a:gd name="connsiteY5-12" fmla="*/ 938372 h 938372"/>
                <a:gd name="connsiteX6-13" fmla="*/ 41218 w 432956"/>
                <a:gd name="connsiteY6-14" fmla="*/ 938372 h 938372"/>
                <a:gd name="connsiteX7-15" fmla="*/ 113192 w 432956"/>
                <a:gd name="connsiteY7-16" fmla="*/ 391428 h 938372"/>
                <a:gd name="connsiteX8-17" fmla="*/ 63405 w 432956"/>
                <a:gd name="connsiteY8-18" fmla="*/ 260163 h 938372"/>
                <a:gd name="connsiteX9-19" fmla="*/ 0 w 432956"/>
                <a:gd name="connsiteY9-20" fmla="*/ 152400 h 938372"/>
                <a:gd name="connsiteX10-21" fmla="*/ 216478 w 432956"/>
                <a:gd name="connsiteY10-22" fmla="*/ 0 h 938372"/>
                <a:gd name="connsiteX0-23" fmla="*/ 216478 w 432956"/>
                <a:gd name="connsiteY0-24" fmla="*/ 0 h 938372"/>
                <a:gd name="connsiteX1-25" fmla="*/ 432956 w 432956"/>
                <a:gd name="connsiteY1-26" fmla="*/ 152400 h 938372"/>
                <a:gd name="connsiteX2-27" fmla="*/ 369551 w 432956"/>
                <a:gd name="connsiteY2-28" fmla="*/ 260163 h 938372"/>
                <a:gd name="connsiteX3-29" fmla="*/ 309290 w 432956"/>
                <a:gd name="connsiteY3-30" fmla="*/ 288766 h 938372"/>
                <a:gd name="connsiteX4-31" fmla="*/ 318874 w 432956"/>
                <a:gd name="connsiteY4-32" fmla="*/ 390981 h 938372"/>
                <a:gd name="connsiteX5-33" fmla="*/ 391740 w 432956"/>
                <a:gd name="connsiteY5-34" fmla="*/ 938372 h 938372"/>
                <a:gd name="connsiteX6-35" fmla="*/ 41218 w 432956"/>
                <a:gd name="connsiteY6-36" fmla="*/ 938372 h 938372"/>
                <a:gd name="connsiteX7-37" fmla="*/ 113192 w 432956"/>
                <a:gd name="connsiteY7-38" fmla="*/ 391428 h 938372"/>
                <a:gd name="connsiteX8-39" fmla="*/ 63405 w 432956"/>
                <a:gd name="connsiteY8-40" fmla="*/ 260163 h 938372"/>
                <a:gd name="connsiteX9-41" fmla="*/ 0 w 432956"/>
                <a:gd name="connsiteY9-42" fmla="*/ 152400 h 938372"/>
                <a:gd name="connsiteX10-43" fmla="*/ 216478 w 432956"/>
                <a:gd name="connsiteY10-44" fmla="*/ 0 h 938372"/>
                <a:gd name="connsiteX0-45" fmla="*/ 216478 w 432956"/>
                <a:gd name="connsiteY0-46" fmla="*/ 0 h 938372"/>
                <a:gd name="connsiteX1-47" fmla="*/ 432956 w 432956"/>
                <a:gd name="connsiteY1-48" fmla="*/ 152400 h 938372"/>
                <a:gd name="connsiteX2-49" fmla="*/ 369551 w 432956"/>
                <a:gd name="connsiteY2-50" fmla="*/ 260163 h 938372"/>
                <a:gd name="connsiteX3-51" fmla="*/ 309290 w 432956"/>
                <a:gd name="connsiteY3-52" fmla="*/ 288766 h 938372"/>
                <a:gd name="connsiteX4-53" fmla="*/ 318874 w 432956"/>
                <a:gd name="connsiteY4-54" fmla="*/ 390981 h 938372"/>
                <a:gd name="connsiteX5-55" fmla="*/ 391740 w 432956"/>
                <a:gd name="connsiteY5-56" fmla="*/ 938372 h 938372"/>
                <a:gd name="connsiteX6-57" fmla="*/ 41218 w 432956"/>
                <a:gd name="connsiteY6-58" fmla="*/ 938372 h 938372"/>
                <a:gd name="connsiteX7-59" fmla="*/ 110017 w 432956"/>
                <a:gd name="connsiteY7-60" fmla="*/ 429528 h 938372"/>
                <a:gd name="connsiteX8-61" fmla="*/ 63405 w 432956"/>
                <a:gd name="connsiteY8-62" fmla="*/ 260163 h 938372"/>
                <a:gd name="connsiteX9-63" fmla="*/ 0 w 432956"/>
                <a:gd name="connsiteY9-64" fmla="*/ 152400 h 938372"/>
                <a:gd name="connsiteX10-65" fmla="*/ 216478 w 432956"/>
                <a:gd name="connsiteY10-66" fmla="*/ 0 h 938372"/>
                <a:gd name="connsiteX0-67" fmla="*/ 216478 w 432956"/>
                <a:gd name="connsiteY0-68" fmla="*/ 0 h 938372"/>
                <a:gd name="connsiteX1-69" fmla="*/ 432956 w 432956"/>
                <a:gd name="connsiteY1-70" fmla="*/ 152400 h 938372"/>
                <a:gd name="connsiteX2-71" fmla="*/ 369551 w 432956"/>
                <a:gd name="connsiteY2-72" fmla="*/ 260163 h 938372"/>
                <a:gd name="connsiteX3-73" fmla="*/ 309290 w 432956"/>
                <a:gd name="connsiteY3-74" fmla="*/ 288766 h 938372"/>
                <a:gd name="connsiteX4-75" fmla="*/ 318874 w 432956"/>
                <a:gd name="connsiteY4-76" fmla="*/ 390981 h 938372"/>
                <a:gd name="connsiteX5-77" fmla="*/ 391740 w 432956"/>
                <a:gd name="connsiteY5-78" fmla="*/ 938372 h 938372"/>
                <a:gd name="connsiteX6-79" fmla="*/ 41218 w 432956"/>
                <a:gd name="connsiteY6-80" fmla="*/ 938372 h 938372"/>
                <a:gd name="connsiteX7-81" fmla="*/ 110017 w 432956"/>
                <a:gd name="connsiteY7-82" fmla="*/ 429528 h 938372"/>
                <a:gd name="connsiteX8-83" fmla="*/ 63405 w 432956"/>
                <a:gd name="connsiteY8-84" fmla="*/ 260163 h 938372"/>
                <a:gd name="connsiteX9-85" fmla="*/ 0 w 432956"/>
                <a:gd name="connsiteY9-86" fmla="*/ 152400 h 938372"/>
                <a:gd name="connsiteX10-87" fmla="*/ 216478 w 432956"/>
                <a:gd name="connsiteY10-88" fmla="*/ 0 h 938372"/>
                <a:gd name="connsiteX0-89" fmla="*/ 216478 w 432956"/>
                <a:gd name="connsiteY0-90" fmla="*/ 0 h 938372"/>
                <a:gd name="connsiteX1-91" fmla="*/ 432956 w 432956"/>
                <a:gd name="connsiteY1-92" fmla="*/ 152400 h 938372"/>
                <a:gd name="connsiteX2-93" fmla="*/ 369551 w 432956"/>
                <a:gd name="connsiteY2-94" fmla="*/ 260163 h 938372"/>
                <a:gd name="connsiteX3-95" fmla="*/ 309290 w 432956"/>
                <a:gd name="connsiteY3-96" fmla="*/ 288766 h 938372"/>
                <a:gd name="connsiteX4-97" fmla="*/ 318874 w 432956"/>
                <a:gd name="connsiteY4-98" fmla="*/ 390981 h 938372"/>
                <a:gd name="connsiteX5-99" fmla="*/ 391740 w 432956"/>
                <a:gd name="connsiteY5-100" fmla="*/ 938372 h 938372"/>
                <a:gd name="connsiteX6-101" fmla="*/ 41218 w 432956"/>
                <a:gd name="connsiteY6-102" fmla="*/ 938372 h 938372"/>
                <a:gd name="connsiteX7-103" fmla="*/ 110017 w 432956"/>
                <a:gd name="connsiteY7-104" fmla="*/ 429528 h 938372"/>
                <a:gd name="connsiteX8-105" fmla="*/ 63405 w 432956"/>
                <a:gd name="connsiteY8-106" fmla="*/ 260163 h 938372"/>
                <a:gd name="connsiteX9-107" fmla="*/ 0 w 432956"/>
                <a:gd name="connsiteY9-108" fmla="*/ 152400 h 938372"/>
                <a:gd name="connsiteX10-109" fmla="*/ 216478 w 432956"/>
                <a:gd name="connsiteY10-110" fmla="*/ 0 h 938372"/>
                <a:gd name="connsiteX0-111" fmla="*/ 216478 w 432956"/>
                <a:gd name="connsiteY0-112" fmla="*/ 0 h 938372"/>
                <a:gd name="connsiteX1-113" fmla="*/ 432956 w 432956"/>
                <a:gd name="connsiteY1-114" fmla="*/ 152400 h 938372"/>
                <a:gd name="connsiteX2-115" fmla="*/ 369551 w 432956"/>
                <a:gd name="connsiteY2-116" fmla="*/ 260163 h 938372"/>
                <a:gd name="connsiteX3-117" fmla="*/ 309290 w 432956"/>
                <a:gd name="connsiteY3-118" fmla="*/ 288766 h 938372"/>
                <a:gd name="connsiteX4-119" fmla="*/ 318874 w 432956"/>
                <a:gd name="connsiteY4-120" fmla="*/ 390981 h 938372"/>
                <a:gd name="connsiteX5-121" fmla="*/ 391740 w 432956"/>
                <a:gd name="connsiteY5-122" fmla="*/ 938372 h 938372"/>
                <a:gd name="connsiteX6-123" fmla="*/ 41218 w 432956"/>
                <a:gd name="connsiteY6-124" fmla="*/ 938372 h 938372"/>
                <a:gd name="connsiteX7-125" fmla="*/ 110017 w 432956"/>
                <a:gd name="connsiteY7-126" fmla="*/ 454928 h 938372"/>
                <a:gd name="connsiteX8-127" fmla="*/ 63405 w 432956"/>
                <a:gd name="connsiteY8-128" fmla="*/ 260163 h 938372"/>
                <a:gd name="connsiteX9-129" fmla="*/ 0 w 432956"/>
                <a:gd name="connsiteY9-130" fmla="*/ 152400 h 938372"/>
                <a:gd name="connsiteX10-131" fmla="*/ 216478 w 432956"/>
                <a:gd name="connsiteY10-132" fmla="*/ 0 h 938372"/>
                <a:gd name="connsiteX0-133" fmla="*/ 216478 w 432956"/>
                <a:gd name="connsiteY0-134" fmla="*/ 0 h 938372"/>
                <a:gd name="connsiteX1-135" fmla="*/ 432956 w 432956"/>
                <a:gd name="connsiteY1-136" fmla="*/ 152400 h 938372"/>
                <a:gd name="connsiteX2-137" fmla="*/ 369551 w 432956"/>
                <a:gd name="connsiteY2-138" fmla="*/ 260163 h 938372"/>
                <a:gd name="connsiteX3-139" fmla="*/ 309290 w 432956"/>
                <a:gd name="connsiteY3-140" fmla="*/ 288766 h 938372"/>
                <a:gd name="connsiteX4-141" fmla="*/ 318874 w 432956"/>
                <a:gd name="connsiteY4-142" fmla="*/ 390981 h 938372"/>
                <a:gd name="connsiteX5-143" fmla="*/ 391740 w 432956"/>
                <a:gd name="connsiteY5-144" fmla="*/ 938372 h 938372"/>
                <a:gd name="connsiteX6-145" fmla="*/ 41218 w 432956"/>
                <a:gd name="connsiteY6-146" fmla="*/ 938372 h 938372"/>
                <a:gd name="connsiteX7-147" fmla="*/ 110017 w 432956"/>
                <a:gd name="connsiteY7-148" fmla="*/ 454928 h 938372"/>
                <a:gd name="connsiteX8-149" fmla="*/ 63405 w 432956"/>
                <a:gd name="connsiteY8-150" fmla="*/ 260163 h 938372"/>
                <a:gd name="connsiteX9-151" fmla="*/ 0 w 432956"/>
                <a:gd name="connsiteY9-152" fmla="*/ 152400 h 938372"/>
                <a:gd name="connsiteX10-153" fmla="*/ 216478 w 432956"/>
                <a:gd name="connsiteY10-154" fmla="*/ 0 h 938372"/>
                <a:gd name="connsiteX0-155" fmla="*/ 216478 w 432956"/>
                <a:gd name="connsiteY0-156" fmla="*/ 0 h 938372"/>
                <a:gd name="connsiteX1-157" fmla="*/ 432956 w 432956"/>
                <a:gd name="connsiteY1-158" fmla="*/ 152400 h 938372"/>
                <a:gd name="connsiteX2-159" fmla="*/ 369551 w 432956"/>
                <a:gd name="connsiteY2-160" fmla="*/ 260163 h 938372"/>
                <a:gd name="connsiteX3-161" fmla="*/ 309290 w 432956"/>
                <a:gd name="connsiteY3-162" fmla="*/ 288766 h 938372"/>
                <a:gd name="connsiteX4-163" fmla="*/ 318874 w 432956"/>
                <a:gd name="connsiteY4-164" fmla="*/ 390981 h 938372"/>
                <a:gd name="connsiteX5-165" fmla="*/ 391740 w 432956"/>
                <a:gd name="connsiteY5-166" fmla="*/ 938372 h 938372"/>
                <a:gd name="connsiteX6-167" fmla="*/ 41218 w 432956"/>
                <a:gd name="connsiteY6-168" fmla="*/ 938372 h 938372"/>
                <a:gd name="connsiteX7-169" fmla="*/ 110017 w 432956"/>
                <a:gd name="connsiteY7-170" fmla="*/ 454928 h 938372"/>
                <a:gd name="connsiteX8-171" fmla="*/ 63405 w 432956"/>
                <a:gd name="connsiteY8-172" fmla="*/ 260163 h 938372"/>
                <a:gd name="connsiteX9-173" fmla="*/ 0 w 432956"/>
                <a:gd name="connsiteY9-174" fmla="*/ 152400 h 938372"/>
                <a:gd name="connsiteX10-175" fmla="*/ 216478 w 432956"/>
                <a:gd name="connsiteY10-176" fmla="*/ 0 h 938372"/>
                <a:gd name="connsiteX0-177" fmla="*/ 216478 w 432956"/>
                <a:gd name="connsiteY0-178" fmla="*/ 0 h 938372"/>
                <a:gd name="connsiteX1-179" fmla="*/ 432956 w 432956"/>
                <a:gd name="connsiteY1-180" fmla="*/ 152400 h 938372"/>
                <a:gd name="connsiteX2-181" fmla="*/ 369551 w 432956"/>
                <a:gd name="connsiteY2-182" fmla="*/ 260163 h 938372"/>
                <a:gd name="connsiteX3-183" fmla="*/ 309290 w 432956"/>
                <a:gd name="connsiteY3-184" fmla="*/ 288766 h 938372"/>
                <a:gd name="connsiteX4-185" fmla="*/ 318874 w 432956"/>
                <a:gd name="connsiteY4-186" fmla="*/ 390981 h 938372"/>
                <a:gd name="connsiteX5-187" fmla="*/ 391740 w 432956"/>
                <a:gd name="connsiteY5-188" fmla="*/ 938372 h 938372"/>
                <a:gd name="connsiteX6-189" fmla="*/ 41218 w 432956"/>
                <a:gd name="connsiteY6-190" fmla="*/ 938372 h 938372"/>
                <a:gd name="connsiteX7-191" fmla="*/ 122717 w 432956"/>
                <a:gd name="connsiteY7-192" fmla="*/ 458103 h 938372"/>
                <a:gd name="connsiteX8-193" fmla="*/ 63405 w 432956"/>
                <a:gd name="connsiteY8-194" fmla="*/ 260163 h 938372"/>
                <a:gd name="connsiteX9-195" fmla="*/ 0 w 432956"/>
                <a:gd name="connsiteY9-196" fmla="*/ 152400 h 938372"/>
                <a:gd name="connsiteX10-197" fmla="*/ 216478 w 432956"/>
                <a:gd name="connsiteY10-198" fmla="*/ 0 h 938372"/>
                <a:gd name="connsiteX0-199" fmla="*/ 216478 w 432956"/>
                <a:gd name="connsiteY0-200" fmla="*/ 0 h 938372"/>
                <a:gd name="connsiteX1-201" fmla="*/ 432956 w 432956"/>
                <a:gd name="connsiteY1-202" fmla="*/ 152400 h 938372"/>
                <a:gd name="connsiteX2-203" fmla="*/ 369551 w 432956"/>
                <a:gd name="connsiteY2-204" fmla="*/ 260163 h 938372"/>
                <a:gd name="connsiteX3-205" fmla="*/ 309290 w 432956"/>
                <a:gd name="connsiteY3-206" fmla="*/ 288766 h 938372"/>
                <a:gd name="connsiteX4-207" fmla="*/ 318874 w 432956"/>
                <a:gd name="connsiteY4-208" fmla="*/ 390981 h 938372"/>
                <a:gd name="connsiteX5-209" fmla="*/ 391740 w 432956"/>
                <a:gd name="connsiteY5-210" fmla="*/ 938372 h 938372"/>
                <a:gd name="connsiteX6-211" fmla="*/ 41218 w 432956"/>
                <a:gd name="connsiteY6-212" fmla="*/ 938372 h 938372"/>
                <a:gd name="connsiteX7-213" fmla="*/ 122717 w 432956"/>
                <a:gd name="connsiteY7-214" fmla="*/ 458103 h 938372"/>
                <a:gd name="connsiteX8-215" fmla="*/ 63405 w 432956"/>
                <a:gd name="connsiteY8-216" fmla="*/ 260163 h 938372"/>
                <a:gd name="connsiteX9-217" fmla="*/ 0 w 432956"/>
                <a:gd name="connsiteY9-218" fmla="*/ 152400 h 938372"/>
                <a:gd name="connsiteX10-219" fmla="*/ 216478 w 432956"/>
                <a:gd name="connsiteY10-220" fmla="*/ 0 h 938372"/>
                <a:gd name="connsiteX0-221" fmla="*/ 216478 w 432956"/>
                <a:gd name="connsiteY0-222" fmla="*/ 0 h 938372"/>
                <a:gd name="connsiteX1-223" fmla="*/ 432956 w 432956"/>
                <a:gd name="connsiteY1-224" fmla="*/ 152400 h 938372"/>
                <a:gd name="connsiteX2-225" fmla="*/ 369551 w 432956"/>
                <a:gd name="connsiteY2-226" fmla="*/ 260163 h 938372"/>
                <a:gd name="connsiteX3-227" fmla="*/ 309290 w 432956"/>
                <a:gd name="connsiteY3-228" fmla="*/ 288766 h 938372"/>
                <a:gd name="connsiteX4-229" fmla="*/ 318874 w 432956"/>
                <a:gd name="connsiteY4-230" fmla="*/ 390981 h 938372"/>
                <a:gd name="connsiteX5-231" fmla="*/ 391740 w 432956"/>
                <a:gd name="connsiteY5-232" fmla="*/ 938372 h 938372"/>
                <a:gd name="connsiteX6-233" fmla="*/ 41218 w 432956"/>
                <a:gd name="connsiteY6-234" fmla="*/ 938372 h 938372"/>
                <a:gd name="connsiteX7-235" fmla="*/ 122717 w 432956"/>
                <a:gd name="connsiteY7-236" fmla="*/ 458103 h 938372"/>
                <a:gd name="connsiteX8-237" fmla="*/ 63405 w 432956"/>
                <a:gd name="connsiteY8-238" fmla="*/ 260163 h 938372"/>
                <a:gd name="connsiteX9-239" fmla="*/ 0 w 432956"/>
                <a:gd name="connsiteY9-240" fmla="*/ 152400 h 938372"/>
                <a:gd name="connsiteX10-241" fmla="*/ 216478 w 432956"/>
                <a:gd name="connsiteY10-242" fmla="*/ 0 h 938372"/>
                <a:gd name="connsiteX0-243" fmla="*/ 216478 w 432956"/>
                <a:gd name="connsiteY0-244" fmla="*/ 0 h 938372"/>
                <a:gd name="connsiteX1-245" fmla="*/ 432956 w 432956"/>
                <a:gd name="connsiteY1-246" fmla="*/ 152400 h 938372"/>
                <a:gd name="connsiteX2-247" fmla="*/ 369551 w 432956"/>
                <a:gd name="connsiteY2-248" fmla="*/ 260163 h 938372"/>
                <a:gd name="connsiteX3-249" fmla="*/ 309290 w 432956"/>
                <a:gd name="connsiteY3-250" fmla="*/ 288766 h 938372"/>
                <a:gd name="connsiteX4-251" fmla="*/ 318874 w 432956"/>
                <a:gd name="connsiteY4-252" fmla="*/ 390981 h 938372"/>
                <a:gd name="connsiteX5-253" fmla="*/ 391740 w 432956"/>
                <a:gd name="connsiteY5-254" fmla="*/ 938372 h 938372"/>
                <a:gd name="connsiteX6-255" fmla="*/ 41218 w 432956"/>
                <a:gd name="connsiteY6-256" fmla="*/ 938372 h 938372"/>
                <a:gd name="connsiteX7-257" fmla="*/ 122717 w 432956"/>
                <a:gd name="connsiteY7-258" fmla="*/ 458103 h 938372"/>
                <a:gd name="connsiteX8-259" fmla="*/ 63405 w 432956"/>
                <a:gd name="connsiteY8-260" fmla="*/ 260163 h 938372"/>
                <a:gd name="connsiteX9-261" fmla="*/ 0 w 432956"/>
                <a:gd name="connsiteY9-262" fmla="*/ 152400 h 938372"/>
                <a:gd name="connsiteX10-263" fmla="*/ 216478 w 432956"/>
                <a:gd name="connsiteY10-264" fmla="*/ 0 h 938372"/>
                <a:gd name="connsiteX0-265" fmla="*/ 216478 w 432956"/>
                <a:gd name="connsiteY0-266" fmla="*/ 0 h 938372"/>
                <a:gd name="connsiteX1-267" fmla="*/ 432956 w 432956"/>
                <a:gd name="connsiteY1-268" fmla="*/ 152400 h 938372"/>
                <a:gd name="connsiteX2-269" fmla="*/ 369551 w 432956"/>
                <a:gd name="connsiteY2-270" fmla="*/ 260163 h 938372"/>
                <a:gd name="connsiteX3-271" fmla="*/ 309290 w 432956"/>
                <a:gd name="connsiteY3-272" fmla="*/ 288766 h 938372"/>
                <a:gd name="connsiteX4-273" fmla="*/ 318874 w 432956"/>
                <a:gd name="connsiteY4-274" fmla="*/ 390981 h 938372"/>
                <a:gd name="connsiteX5-275" fmla="*/ 391740 w 432956"/>
                <a:gd name="connsiteY5-276" fmla="*/ 938372 h 938372"/>
                <a:gd name="connsiteX6-277" fmla="*/ 41218 w 432956"/>
                <a:gd name="connsiteY6-278" fmla="*/ 938372 h 938372"/>
                <a:gd name="connsiteX7-279" fmla="*/ 122717 w 432956"/>
                <a:gd name="connsiteY7-280" fmla="*/ 458103 h 938372"/>
                <a:gd name="connsiteX8-281" fmla="*/ 63405 w 432956"/>
                <a:gd name="connsiteY8-282" fmla="*/ 260163 h 938372"/>
                <a:gd name="connsiteX9-283" fmla="*/ 0 w 432956"/>
                <a:gd name="connsiteY9-284" fmla="*/ 152400 h 938372"/>
                <a:gd name="connsiteX10-285" fmla="*/ 216478 w 432956"/>
                <a:gd name="connsiteY10-286" fmla="*/ 0 h 938372"/>
                <a:gd name="connsiteX0-287" fmla="*/ 216478 w 432956"/>
                <a:gd name="connsiteY0-288" fmla="*/ 0 h 938372"/>
                <a:gd name="connsiteX1-289" fmla="*/ 432956 w 432956"/>
                <a:gd name="connsiteY1-290" fmla="*/ 152400 h 938372"/>
                <a:gd name="connsiteX2-291" fmla="*/ 369551 w 432956"/>
                <a:gd name="connsiteY2-292" fmla="*/ 260163 h 938372"/>
                <a:gd name="connsiteX3-293" fmla="*/ 309290 w 432956"/>
                <a:gd name="connsiteY3-294" fmla="*/ 288766 h 938372"/>
                <a:gd name="connsiteX4-295" fmla="*/ 318874 w 432956"/>
                <a:gd name="connsiteY4-296" fmla="*/ 390981 h 938372"/>
                <a:gd name="connsiteX5-297" fmla="*/ 391740 w 432956"/>
                <a:gd name="connsiteY5-298" fmla="*/ 938372 h 938372"/>
                <a:gd name="connsiteX6-299" fmla="*/ 41218 w 432956"/>
                <a:gd name="connsiteY6-300" fmla="*/ 938372 h 938372"/>
                <a:gd name="connsiteX7-301" fmla="*/ 138592 w 432956"/>
                <a:gd name="connsiteY7-302" fmla="*/ 458103 h 938372"/>
                <a:gd name="connsiteX8-303" fmla="*/ 63405 w 432956"/>
                <a:gd name="connsiteY8-304" fmla="*/ 260163 h 938372"/>
                <a:gd name="connsiteX9-305" fmla="*/ 0 w 432956"/>
                <a:gd name="connsiteY9-306" fmla="*/ 152400 h 938372"/>
                <a:gd name="connsiteX10-307" fmla="*/ 216478 w 432956"/>
                <a:gd name="connsiteY10-308" fmla="*/ 0 h 938372"/>
                <a:gd name="connsiteX0-309" fmla="*/ 216478 w 432956"/>
                <a:gd name="connsiteY0-310" fmla="*/ 0 h 938372"/>
                <a:gd name="connsiteX1-311" fmla="*/ 432956 w 432956"/>
                <a:gd name="connsiteY1-312" fmla="*/ 152400 h 938372"/>
                <a:gd name="connsiteX2-313" fmla="*/ 369551 w 432956"/>
                <a:gd name="connsiteY2-314" fmla="*/ 260163 h 938372"/>
                <a:gd name="connsiteX3-315" fmla="*/ 309290 w 432956"/>
                <a:gd name="connsiteY3-316" fmla="*/ 288766 h 938372"/>
                <a:gd name="connsiteX4-317" fmla="*/ 318874 w 432956"/>
                <a:gd name="connsiteY4-318" fmla="*/ 390981 h 938372"/>
                <a:gd name="connsiteX5-319" fmla="*/ 391740 w 432956"/>
                <a:gd name="connsiteY5-320" fmla="*/ 938372 h 938372"/>
                <a:gd name="connsiteX6-321" fmla="*/ 41218 w 432956"/>
                <a:gd name="connsiteY6-322" fmla="*/ 938372 h 938372"/>
                <a:gd name="connsiteX7-323" fmla="*/ 138592 w 432956"/>
                <a:gd name="connsiteY7-324" fmla="*/ 458103 h 938372"/>
                <a:gd name="connsiteX8-325" fmla="*/ 63405 w 432956"/>
                <a:gd name="connsiteY8-326" fmla="*/ 260163 h 938372"/>
                <a:gd name="connsiteX9-327" fmla="*/ 0 w 432956"/>
                <a:gd name="connsiteY9-328" fmla="*/ 152400 h 938372"/>
                <a:gd name="connsiteX10-329" fmla="*/ 216478 w 432956"/>
                <a:gd name="connsiteY10-330" fmla="*/ 0 h 938372"/>
                <a:gd name="connsiteX0-331" fmla="*/ 216478 w 432956"/>
                <a:gd name="connsiteY0-332" fmla="*/ 0 h 938372"/>
                <a:gd name="connsiteX1-333" fmla="*/ 432956 w 432956"/>
                <a:gd name="connsiteY1-334" fmla="*/ 152400 h 938372"/>
                <a:gd name="connsiteX2-335" fmla="*/ 369551 w 432956"/>
                <a:gd name="connsiteY2-336" fmla="*/ 260163 h 938372"/>
                <a:gd name="connsiteX3-337" fmla="*/ 309290 w 432956"/>
                <a:gd name="connsiteY3-338" fmla="*/ 288766 h 938372"/>
                <a:gd name="connsiteX4-339" fmla="*/ 318874 w 432956"/>
                <a:gd name="connsiteY4-340" fmla="*/ 390981 h 938372"/>
                <a:gd name="connsiteX5-341" fmla="*/ 391740 w 432956"/>
                <a:gd name="connsiteY5-342" fmla="*/ 938372 h 938372"/>
                <a:gd name="connsiteX6-343" fmla="*/ 41218 w 432956"/>
                <a:gd name="connsiteY6-344" fmla="*/ 938372 h 938372"/>
                <a:gd name="connsiteX7-345" fmla="*/ 138592 w 432956"/>
                <a:gd name="connsiteY7-346" fmla="*/ 458103 h 938372"/>
                <a:gd name="connsiteX8-347" fmla="*/ 63405 w 432956"/>
                <a:gd name="connsiteY8-348" fmla="*/ 260163 h 938372"/>
                <a:gd name="connsiteX9-349" fmla="*/ 0 w 432956"/>
                <a:gd name="connsiteY9-350" fmla="*/ 152400 h 938372"/>
                <a:gd name="connsiteX10-351" fmla="*/ 216478 w 432956"/>
                <a:gd name="connsiteY10-352" fmla="*/ 0 h 938372"/>
                <a:gd name="connsiteX0-353" fmla="*/ 216478 w 432956"/>
                <a:gd name="connsiteY0-354" fmla="*/ 0 h 938372"/>
                <a:gd name="connsiteX1-355" fmla="*/ 432956 w 432956"/>
                <a:gd name="connsiteY1-356" fmla="*/ 152400 h 938372"/>
                <a:gd name="connsiteX2-357" fmla="*/ 369551 w 432956"/>
                <a:gd name="connsiteY2-358" fmla="*/ 260163 h 938372"/>
                <a:gd name="connsiteX3-359" fmla="*/ 309290 w 432956"/>
                <a:gd name="connsiteY3-360" fmla="*/ 288766 h 938372"/>
                <a:gd name="connsiteX4-361" fmla="*/ 322049 w 432956"/>
                <a:gd name="connsiteY4-362" fmla="*/ 457656 h 938372"/>
                <a:gd name="connsiteX5-363" fmla="*/ 391740 w 432956"/>
                <a:gd name="connsiteY5-364" fmla="*/ 938372 h 938372"/>
                <a:gd name="connsiteX6-365" fmla="*/ 41218 w 432956"/>
                <a:gd name="connsiteY6-366" fmla="*/ 938372 h 938372"/>
                <a:gd name="connsiteX7-367" fmla="*/ 138592 w 432956"/>
                <a:gd name="connsiteY7-368" fmla="*/ 458103 h 938372"/>
                <a:gd name="connsiteX8-369" fmla="*/ 63405 w 432956"/>
                <a:gd name="connsiteY8-370" fmla="*/ 260163 h 938372"/>
                <a:gd name="connsiteX9-371" fmla="*/ 0 w 432956"/>
                <a:gd name="connsiteY9-372" fmla="*/ 152400 h 938372"/>
                <a:gd name="connsiteX10-373" fmla="*/ 216478 w 432956"/>
                <a:gd name="connsiteY10-374" fmla="*/ 0 h 938372"/>
                <a:gd name="connsiteX0-375" fmla="*/ 216478 w 432956"/>
                <a:gd name="connsiteY0-376" fmla="*/ 0 h 938372"/>
                <a:gd name="connsiteX1-377" fmla="*/ 432956 w 432956"/>
                <a:gd name="connsiteY1-378" fmla="*/ 152400 h 938372"/>
                <a:gd name="connsiteX2-379" fmla="*/ 369551 w 432956"/>
                <a:gd name="connsiteY2-380" fmla="*/ 260163 h 938372"/>
                <a:gd name="connsiteX3-381" fmla="*/ 309290 w 432956"/>
                <a:gd name="connsiteY3-382" fmla="*/ 288766 h 938372"/>
                <a:gd name="connsiteX4-383" fmla="*/ 322049 w 432956"/>
                <a:gd name="connsiteY4-384" fmla="*/ 457656 h 938372"/>
                <a:gd name="connsiteX5-385" fmla="*/ 391740 w 432956"/>
                <a:gd name="connsiteY5-386" fmla="*/ 938372 h 938372"/>
                <a:gd name="connsiteX6-387" fmla="*/ 41218 w 432956"/>
                <a:gd name="connsiteY6-388" fmla="*/ 938372 h 938372"/>
                <a:gd name="connsiteX7-389" fmla="*/ 138592 w 432956"/>
                <a:gd name="connsiteY7-390" fmla="*/ 458103 h 938372"/>
                <a:gd name="connsiteX8-391" fmla="*/ 63405 w 432956"/>
                <a:gd name="connsiteY8-392" fmla="*/ 260163 h 938372"/>
                <a:gd name="connsiteX9-393" fmla="*/ 0 w 432956"/>
                <a:gd name="connsiteY9-394" fmla="*/ 152400 h 938372"/>
                <a:gd name="connsiteX10-395" fmla="*/ 216478 w 432956"/>
                <a:gd name="connsiteY10-396" fmla="*/ 0 h 938372"/>
                <a:gd name="connsiteX0-397" fmla="*/ 216478 w 432956"/>
                <a:gd name="connsiteY0-398" fmla="*/ 0 h 938372"/>
                <a:gd name="connsiteX1-399" fmla="*/ 432956 w 432956"/>
                <a:gd name="connsiteY1-400" fmla="*/ 152400 h 938372"/>
                <a:gd name="connsiteX2-401" fmla="*/ 369551 w 432956"/>
                <a:gd name="connsiteY2-402" fmla="*/ 260163 h 938372"/>
                <a:gd name="connsiteX3-403" fmla="*/ 309290 w 432956"/>
                <a:gd name="connsiteY3-404" fmla="*/ 285591 h 938372"/>
                <a:gd name="connsiteX4-405" fmla="*/ 322049 w 432956"/>
                <a:gd name="connsiteY4-406" fmla="*/ 457656 h 938372"/>
                <a:gd name="connsiteX5-407" fmla="*/ 391740 w 432956"/>
                <a:gd name="connsiteY5-408" fmla="*/ 938372 h 938372"/>
                <a:gd name="connsiteX6-409" fmla="*/ 41218 w 432956"/>
                <a:gd name="connsiteY6-410" fmla="*/ 938372 h 938372"/>
                <a:gd name="connsiteX7-411" fmla="*/ 138592 w 432956"/>
                <a:gd name="connsiteY7-412" fmla="*/ 458103 h 938372"/>
                <a:gd name="connsiteX8-413" fmla="*/ 63405 w 432956"/>
                <a:gd name="connsiteY8-414" fmla="*/ 260163 h 938372"/>
                <a:gd name="connsiteX9-415" fmla="*/ 0 w 432956"/>
                <a:gd name="connsiteY9-416" fmla="*/ 152400 h 938372"/>
                <a:gd name="connsiteX10-417" fmla="*/ 216478 w 432956"/>
                <a:gd name="connsiteY10-418" fmla="*/ 0 h 938372"/>
                <a:gd name="connsiteX0-419" fmla="*/ 216478 w 432956"/>
                <a:gd name="connsiteY0-420" fmla="*/ 0 h 938372"/>
                <a:gd name="connsiteX1-421" fmla="*/ 432956 w 432956"/>
                <a:gd name="connsiteY1-422" fmla="*/ 152400 h 938372"/>
                <a:gd name="connsiteX2-423" fmla="*/ 369551 w 432956"/>
                <a:gd name="connsiteY2-424" fmla="*/ 260163 h 938372"/>
                <a:gd name="connsiteX3-425" fmla="*/ 309290 w 432956"/>
                <a:gd name="connsiteY3-426" fmla="*/ 285591 h 938372"/>
                <a:gd name="connsiteX4-427" fmla="*/ 322049 w 432956"/>
                <a:gd name="connsiteY4-428" fmla="*/ 457656 h 938372"/>
                <a:gd name="connsiteX5-429" fmla="*/ 391740 w 432956"/>
                <a:gd name="connsiteY5-430" fmla="*/ 938372 h 938372"/>
                <a:gd name="connsiteX6-431" fmla="*/ 41218 w 432956"/>
                <a:gd name="connsiteY6-432" fmla="*/ 938372 h 938372"/>
                <a:gd name="connsiteX7-433" fmla="*/ 138592 w 432956"/>
                <a:gd name="connsiteY7-434" fmla="*/ 458103 h 938372"/>
                <a:gd name="connsiteX8-435" fmla="*/ 63405 w 432956"/>
                <a:gd name="connsiteY8-436" fmla="*/ 260163 h 938372"/>
                <a:gd name="connsiteX9-437" fmla="*/ 0 w 432956"/>
                <a:gd name="connsiteY9-438" fmla="*/ 152400 h 938372"/>
                <a:gd name="connsiteX10-439" fmla="*/ 216478 w 432956"/>
                <a:gd name="connsiteY10-440" fmla="*/ 0 h 938372"/>
                <a:gd name="connsiteX0-441" fmla="*/ 216478 w 432956"/>
                <a:gd name="connsiteY0-442" fmla="*/ 0 h 938372"/>
                <a:gd name="connsiteX1-443" fmla="*/ 432956 w 432956"/>
                <a:gd name="connsiteY1-444" fmla="*/ 152400 h 938372"/>
                <a:gd name="connsiteX2-445" fmla="*/ 369551 w 432956"/>
                <a:gd name="connsiteY2-446" fmla="*/ 260163 h 938372"/>
                <a:gd name="connsiteX3-447" fmla="*/ 322049 w 432956"/>
                <a:gd name="connsiteY3-448" fmla="*/ 457656 h 938372"/>
                <a:gd name="connsiteX4-449" fmla="*/ 391740 w 432956"/>
                <a:gd name="connsiteY4-450" fmla="*/ 938372 h 938372"/>
                <a:gd name="connsiteX5-451" fmla="*/ 41218 w 432956"/>
                <a:gd name="connsiteY5-452" fmla="*/ 938372 h 938372"/>
                <a:gd name="connsiteX6-453" fmla="*/ 138592 w 432956"/>
                <a:gd name="connsiteY6-454" fmla="*/ 458103 h 938372"/>
                <a:gd name="connsiteX7-455" fmla="*/ 63405 w 432956"/>
                <a:gd name="connsiteY7-456" fmla="*/ 260163 h 938372"/>
                <a:gd name="connsiteX8-457" fmla="*/ 0 w 432956"/>
                <a:gd name="connsiteY8-458" fmla="*/ 152400 h 938372"/>
                <a:gd name="connsiteX9-459" fmla="*/ 216478 w 432956"/>
                <a:gd name="connsiteY9-460" fmla="*/ 0 h 938372"/>
                <a:gd name="connsiteX0-461" fmla="*/ 216478 w 432956"/>
                <a:gd name="connsiteY0-462" fmla="*/ 0 h 938372"/>
                <a:gd name="connsiteX1-463" fmla="*/ 432956 w 432956"/>
                <a:gd name="connsiteY1-464" fmla="*/ 152400 h 938372"/>
                <a:gd name="connsiteX2-465" fmla="*/ 369551 w 432956"/>
                <a:gd name="connsiteY2-466" fmla="*/ 260163 h 938372"/>
                <a:gd name="connsiteX3-467" fmla="*/ 322049 w 432956"/>
                <a:gd name="connsiteY3-468" fmla="*/ 457656 h 938372"/>
                <a:gd name="connsiteX4-469" fmla="*/ 391740 w 432956"/>
                <a:gd name="connsiteY4-470" fmla="*/ 938372 h 938372"/>
                <a:gd name="connsiteX5-471" fmla="*/ 41218 w 432956"/>
                <a:gd name="connsiteY5-472" fmla="*/ 938372 h 938372"/>
                <a:gd name="connsiteX6-473" fmla="*/ 138592 w 432956"/>
                <a:gd name="connsiteY6-474" fmla="*/ 458103 h 938372"/>
                <a:gd name="connsiteX7-475" fmla="*/ 63405 w 432956"/>
                <a:gd name="connsiteY7-476" fmla="*/ 260163 h 938372"/>
                <a:gd name="connsiteX8-477" fmla="*/ 0 w 432956"/>
                <a:gd name="connsiteY8-478" fmla="*/ 152400 h 938372"/>
                <a:gd name="connsiteX9-479" fmla="*/ 216478 w 432956"/>
                <a:gd name="connsiteY9-480" fmla="*/ 0 h 938372"/>
                <a:gd name="connsiteX0-481" fmla="*/ 216478 w 432956"/>
                <a:gd name="connsiteY0-482" fmla="*/ 0 h 938372"/>
                <a:gd name="connsiteX1-483" fmla="*/ 432956 w 432956"/>
                <a:gd name="connsiteY1-484" fmla="*/ 152400 h 938372"/>
                <a:gd name="connsiteX2-485" fmla="*/ 369551 w 432956"/>
                <a:gd name="connsiteY2-486" fmla="*/ 260163 h 938372"/>
                <a:gd name="connsiteX3-487" fmla="*/ 322049 w 432956"/>
                <a:gd name="connsiteY3-488" fmla="*/ 457656 h 938372"/>
                <a:gd name="connsiteX4-489" fmla="*/ 391740 w 432956"/>
                <a:gd name="connsiteY4-490" fmla="*/ 938372 h 938372"/>
                <a:gd name="connsiteX5-491" fmla="*/ 41218 w 432956"/>
                <a:gd name="connsiteY5-492" fmla="*/ 938372 h 938372"/>
                <a:gd name="connsiteX6-493" fmla="*/ 138592 w 432956"/>
                <a:gd name="connsiteY6-494" fmla="*/ 458103 h 938372"/>
                <a:gd name="connsiteX7-495" fmla="*/ 63405 w 432956"/>
                <a:gd name="connsiteY7-496" fmla="*/ 260163 h 938372"/>
                <a:gd name="connsiteX8-497" fmla="*/ 0 w 432956"/>
                <a:gd name="connsiteY8-498" fmla="*/ 152400 h 938372"/>
                <a:gd name="connsiteX9-499" fmla="*/ 216478 w 432956"/>
                <a:gd name="connsiteY9-500" fmla="*/ 0 h 938372"/>
                <a:gd name="connsiteX0-501" fmla="*/ 216478 w 432956"/>
                <a:gd name="connsiteY0-502" fmla="*/ 0 h 938372"/>
                <a:gd name="connsiteX1-503" fmla="*/ 432956 w 432956"/>
                <a:gd name="connsiteY1-504" fmla="*/ 152400 h 938372"/>
                <a:gd name="connsiteX2-505" fmla="*/ 369551 w 432956"/>
                <a:gd name="connsiteY2-506" fmla="*/ 260163 h 938372"/>
                <a:gd name="connsiteX3-507" fmla="*/ 322049 w 432956"/>
                <a:gd name="connsiteY3-508" fmla="*/ 457656 h 938372"/>
                <a:gd name="connsiteX4-509" fmla="*/ 391740 w 432956"/>
                <a:gd name="connsiteY4-510" fmla="*/ 938372 h 938372"/>
                <a:gd name="connsiteX5-511" fmla="*/ 41218 w 432956"/>
                <a:gd name="connsiteY5-512" fmla="*/ 938372 h 938372"/>
                <a:gd name="connsiteX6-513" fmla="*/ 138592 w 432956"/>
                <a:gd name="connsiteY6-514" fmla="*/ 458103 h 938372"/>
                <a:gd name="connsiteX7-515" fmla="*/ 63405 w 432956"/>
                <a:gd name="connsiteY7-516" fmla="*/ 260163 h 938372"/>
                <a:gd name="connsiteX8-517" fmla="*/ 0 w 432956"/>
                <a:gd name="connsiteY8-518" fmla="*/ 152400 h 938372"/>
                <a:gd name="connsiteX9-519" fmla="*/ 216478 w 432956"/>
                <a:gd name="connsiteY9-520" fmla="*/ 0 h 938372"/>
                <a:gd name="connsiteX0-521" fmla="*/ 216478 w 432956"/>
                <a:gd name="connsiteY0-522" fmla="*/ 0 h 938372"/>
                <a:gd name="connsiteX1-523" fmla="*/ 432956 w 432956"/>
                <a:gd name="connsiteY1-524" fmla="*/ 152400 h 938372"/>
                <a:gd name="connsiteX2-525" fmla="*/ 369551 w 432956"/>
                <a:gd name="connsiteY2-526" fmla="*/ 260163 h 938372"/>
                <a:gd name="connsiteX3-527" fmla="*/ 322049 w 432956"/>
                <a:gd name="connsiteY3-528" fmla="*/ 470356 h 938372"/>
                <a:gd name="connsiteX4-529" fmla="*/ 391740 w 432956"/>
                <a:gd name="connsiteY4-530" fmla="*/ 938372 h 938372"/>
                <a:gd name="connsiteX5-531" fmla="*/ 41218 w 432956"/>
                <a:gd name="connsiteY5-532" fmla="*/ 938372 h 938372"/>
                <a:gd name="connsiteX6-533" fmla="*/ 138592 w 432956"/>
                <a:gd name="connsiteY6-534" fmla="*/ 458103 h 938372"/>
                <a:gd name="connsiteX7-535" fmla="*/ 63405 w 432956"/>
                <a:gd name="connsiteY7-536" fmla="*/ 260163 h 938372"/>
                <a:gd name="connsiteX8-537" fmla="*/ 0 w 432956"/>
                <a:gd name="connsiteY8-538" fmla="*/ 152400 h 938372"/>
                <a:gd name="connsiteX9-539" fmla="*/ 216478 w 432956"/>
                <a:gd name="connsiteY9-540" fmla="*/ 0 h 938372"/>
                <a:gd name="connsiteX0-541" fmla="*/ 216478 w 432956"/>
                <a:gd name="connsiteY0-542" fmla="*/ 0 h 938372"/>
                <a:gd name="connsiteX1-543" fmla="*/ 432956 w 432956"/>
                <a:gd name="connsiteY1-544" fmla="*/ 152400 h 938372"/>
                <a:gd name="connsiteX2-545" fmla="*/ 369551 w 432956"/>
                <a:gd name="connsiteY2-546" fmla="*/ 260163 h 938372"/>
                <a:gd name="connsiteX3-547" fmla="*/ 322049 w 432956"/>
                <a:gd name="connsiteY3-548" fmla="*/ 470356 h 938372"/>
                <a:gd name="connsiteX4-549" fmla="*/ 391740 w 432956"/>
                <a:gd name="connsiteY4-550" fmla="*/ 938372 h 938372"/>
                <a:gd name="connsiteX5-551" fmla="*/ 41218 w 432956"/>
                <a:gd name="connsiteY5-552" fmla="*/ 938372 h 938372"/>
                <a:gd name="connsiteX6-553" fmla="*/ 138592 w 432956"/>
                <a:gd name="connsiteY6-554" fmla="*/ 458103 h 938372"/>
                <a:gd name="connsiteX7-555" fmla="*/ 63405 w 432956"/>
                <a:gd name="connsiteY7-556" fmla="*/ 260163 h 938372"/>
                <a:gd name="connsiteX8-557" fmla="*/ 0 w 432956"/>
                <a:gd name="connsiteY8-558" fmla="*/ 152400 h 938372"/>
                <a:gd name="connsiteX9-559" fmla="*/ 216478 w 432956"/>
                <a:gd name="connsiteY9-560" fmla="*/ 0 h 938372"/>
                <a:gd name="connsiteX0-561" fmla="*/ 216478 w 432956"/>
                <a:gd name="connsiteY0-562" fmla="*/ 0 h 938372"/>
                <a:gd name="connsiteX1-563" fmla="*/ 432956 w 432956"/>
                <a:gd name="connsiteY1-564" fmla="*/ 152400 h 938372"/>
                <a:gd name="connsiteX2-565" fmla="*/ 369551 w 432956"/>
                <a:gd name="connsiteY2-566" fmla="*/ 260163 h 938372"/>
                <a:gd name="connsiteX3-567" fmla="*/ 318874 w 432956"/>
                <a:gd name="connsiteY3-568" fmla="*/ 454481 h 938372"/>
                <a:gd name="connsiteX4-569" fmla="*/ 391740 w 432956"/>
                <a:gd name="connsiteY4-570" fmla="*/ 938372 h 938372"/>
                <a:gd name="connsiteX5-571" fmla="*/ 41218 w 432956"/>
                <a:gd name="connsiteY5-572" fmla="*/ 938372 h 938372"/>
                <a:gd name="connsiteX6-573" fmla="*/ 138592 w 432956"/>
                <a:gd name="connsiteY6-574" fmla="*/ 458103 h 938372"/>
                <a:gd name="connsiteX7-575" fmla="*/ 63405 w 432956"/>
                <a:gd name="connsiteY7-576" fmla="*/ 260163 h 938372"/>
                <a:gd name="connsiteX8-577" fmla="*/ 0 w 432956"/>
                <a:gd name="connsiteY8-578" fmla="*/ 152400 h 938372"/>
                <a:gd name="connsiteX9-579" fmla="*/ 216478 w 432956"/>
                <a:gd name="connsiteY9-580" fmla="*/ 0 h 938372"/>
                <a:gd name="connsiteX0-581" fmla="*/ 216478 w 432956"/>
                <a:gd name="connsiteY0-582" fmla="*/ 0 h 938372"/>
                <a:gd name="connsiteX1-583" fmla="*/ 432956 w 432956"/>
                <a:gd name="connsiteY1-584" fmla="*/ 152400 h 938372"/>
                <a:gd name="connsiteX2-585" fmla="*/ 369551 w 432956"/>
                <a:gd name="connsiteY2-586" fmla="*/ 260163 h 938372"/>
                <a:gd name="connsiteX3-587" fmla="*/ 318874 w 432956"/>
                <a:gd name="connsiteY3-588" fmla="*/ 454481 h 938372"/>
                <a:gd name="connsiteX4-589" fmla="*/ 391740 w 432956"/>
                <a:gd name="connsiteY4-590" fmla="*/ 938372 h 938372"/>
                <a:gd name="connsiteX5-591" fmla="*/ 41218 w 432956"/>
                <a:gd name="connsiteY5-592" fmla="*/ 938372 h 938372"/>
                <a:gd name="connsiteX6-593" fmla="*/ 138592 w 432956"/>
                <a:gd name="connsiteY6-594" fmla="*/ 458103 h 938372"/>
                <a:gd name="connsiteX7-595" fmla="*/ 63405 w 432956"/>
                <a:gd name="connsiteY7-596" fmla="*/ 260163 h 938372"/>
                <a:gd name="connsiteX8-597" fmla="*/ 0 w 432956"/>
                <a:gd name="connsiteY8-598" fmla="*/ 152400 h 938372"/>
                <a:gd name="connsiteX9-599" fmla="*/ 216478 w 432956"/>
                <a:gd name="connsiteY9-600" fmla="*/ 0 h 938372"/>
                <a:gd name="connsiteX0-601" fmla="*/ 216478 w 432956"/>
                <a:gd name="connsiteY0-602" fmla="*/ 0 h 938372"/>
                <a:gd name="connsiteX1-603" fmla="*/ 432956 w 432956"/>
                <a:gd name="connsiteY1-604" fmla="*/ 152400 h 938372"/>
                <a:gd name="connsiteX2-605" fmla="*/ 369551 w 432956"/>
                <a:gd name="connsiteY2-606" fmla="*/ 260163 h 938372"/>
                <a:gd name="connsiteX3-607" fmla="*/ 318874 w 432956"/>
                <a:gd name="connsiteY3-608" fmla="*/ 454481 h 938372"/>
                <a:gd name="connsiteX4-609" fmla="*/ 391740 w 432956"/>
                <a:gd name="connsiteY4-610" fmla="*/ 938372 h 938372"/>
                <a:gd name="connsiteX5-611" fmla="*/ 41218 w 432956"/>
                <a:gd name="connsiteY5-612" fmla="*/ 938372 h 938372"/>
                <a:gd name="connsiteX6-613" fmla="*/ 138592 w 432956"/>
                <a:gd name="connsiteY6-614" fmla="*/ 458103 h 938372"/>
                <a:gd name="connsiteX7-615" fmla="*/ 63405 w 432956"/>
                <a:gd name="connsiteY7-616" fmla="*/ 260163 h 938372"/>
                <a:gd name="connsiteX8-617" fmla="*/ 0 w 432956"/>
                <a:gd name="connsiteY8-618" fmla="*/ 152400 h 938372"/>
                <a:gd name="connsiteX9-619" fmla="*/ 216478 w 432956"/>
                <a:gd name="connsiteY9-620" fmla="*/ 0 h 938372"/>
                <a:gd name="connsiteX0-621" fmla="*/ 216478 w 432956"/>
                <a:gd name="connsiteY0-622" fmla="*/ 0 h 938372"/>
                <a:gd name="connsiteX1-623" fmla="*/ 432956 w 432956"/>
                <a:gd name="connsiteY1-624" fmla="*/ 152400 h 938372"/>
                <a:gd name="connsiteX2-625" fmla="*/ 369551 w 432956"/>
                <a:gd name="connsiteY2-626" fmla="*/ 260163 h 938372"/>
                <a:gd name="connsiteX3-627" fmla="*/ 318874 w 432956"/>
                <a:gd name="connsiteY3-628" fmla="*/ 454481 h 938372"/>
                <a:gd name="connsiteX4-629" fmla="*/ 391740 w 432956"/>
                <a:gd name="connsiteY4-630" fmla="*/ 938372 h 938372"/>
                <a:gd name="connsiteX5-631" fmla="*/ 41218 w 432956"/>
                <a:gd name="connsiteY5-632" fmla="*/ 938372 h 938372"/>
                <a:gd name="connsiteX6-633" fmla="*/ 138592 w 432956"/>
                <a:gd name="connsiteY6-634" fmla="*/ 458103 h 938372"/>
                <a:gd name="connsiteX7-635" fmla="*/ 63405 w 432956"/>
                <a:gd name="connsiteY7-636" fmla="*/ 260163 h 938372"/>
                <a:gd name="connsiteX8-637" fmla="*/ 0 w 432956"/>
                <a:gd name="connsiteY8-638" fmla="*/ 152400 h 938372"/>
                <a:gd name="connsiteX9-639" fmla="*/ 216478 w 432956"/>
                <a:gd name="connsiteY9-640" fmla="*/ 0 h 938372"/>
                <a:gd name="connsiteX0-641" fmla="*/ 216478 w 432956"/>
                <a:gd name="connsiteY0-642" fmla="*/ 0 h 938372"/>
                <a:gd name="connsiteX1-643" fmla="*/ 432956 w 432956"/>
                <a:gd name="connsiteY1-644" fmla="*/ 152400 h 938372"/>
                <a:gd name="connsiteX2-645" fmla="*/ 369551 w 432956"/>
                <a:gd name="connsiteY2-646" fmla="*/ 260163 h 938372"/>
                <a:gd name="connsiteX3-647" fmla="*/ 318874 w 432956"/>
                <a:gd name="connsiteY3-648" fmla="*/ 454481 h 938372"/>
                <a:gd name="connsiteX4-649" fmla="*/ 391740 w 432956"/>
                <a:gd name="connsiteY4-650" fmla="*/ 938372 h 938372"/>
                <a:gd name="connsiteX5-651" fmla="*/ 41218 w 432956"/>
                <a:gd name="connsiteY5-652" fmla="*/ 938372 h 938372"/>
                <a:gd name="connsiteX6-653" fmla="*/ 138592 w 432956"/>
                <a:gd name="connsiteY6-654" fmla="*/ 458103 h 938372"/>
                <a:gd name="connsiteX7-655" fmla="*/ 63405 w 432956"/>
                <a:gd name="connsiteY7-656" fmla="*/ 260163 h 938372"/>
                <a:gd name="connsiteX8-657" fmla="*/ 0 w 432956"/>
                <a:gd name="connsiteY8-658" fmla="*/ 152400 h 938372"/>
                <a:gd name="connsiteX9-659" fmla="*/ 216478 w 432956"/>
                <a:gd name="connsiteY9-660" fmla="*/ 0 h 938372"/>
                <a:gd name="connsiteX0-661" fmla="*/ 216478 w 432956"/>
                <a:gd name="connsiteY0-662" fmla="*/ 0 h 938372"/>
                <a:gd name="connsiteX1-663" fmla="*/ 432956 w 432956"/>
                <a:gd name="connsiteY1-664" fmla="*/ 152400 h 938372"/>
                <a:gd name="connsiteX2-665" fmla="*/ 369551 w 432956"/>
                <a:gd name="connsiteY2-666" fmla="*/ 260163 h 938372"/>
                <a:gd name="connsiteX3-667" fmla="*/ 318874 w 432956"/>
                <a:gd name="connsiteY3-668" fmla="*/ 457656 h 938372"/>
                <a:gd name="connsiteX4-669" fmla="*/ 391740 w 432956"/>
                <a:gd name="connsiteY4-670" fmla="*/ 938372 h 938372"/>
                <a:gd name="connsiteX5-671" fmla="*/ 41218 w 432956"/>
                <a:gd name="connsiteY5-672" fmla="*/ 938372 h 938372"/>
                <a:gd name="connsiteX6-673" fmla="*/ 138592 w 432956"/>
                <a:gd name="connsiteY6-674" fmla="*/ 458103 h 938372"/>
                <a:gd name="connsiteX7-675" fmla="*/ 63405 w 432956"/>
                <a:gd name="connsiteY7-676" fmla="*/ 260163 h 938372"/>
                <a:gd name="connsiteX8-677" fmla="*/ 0 w 432956"/>
                <a:gd name="connsiteY8-678" fmla="*/ 152400 h 938372"/>
                <a:gd name="connsiteX9-679" fmla="*/ 216478 w 432956"/>
                <a:gd name="connsiteY9-680" fmla="*/ 0 h 938372"/>
                <a:gd name="connsiteX0-681" fmla="*/ 216478 w 432956"/>
                <a:gd name="connsiteY0-682" fmla="*/ 0 h 938372"/>
                <a:gd name="connsiteX1-683" fmla="*/ 432956 w 432956"/>
                <a:gd name="connsiteY1-684" fmla="*/ 152400 h 938372"/>
                <a:gd name="connsiteX2-685" fmla="*/ 369551 w 432956"/>
                <a:gd name="connsiteY2-686" fmla="*/ 260163 h 938372"/>
                <a:gd name="connsiteX3-687" fmla="*/ 318874 w 432956"/>
                <a:gd name="connsiteY3-688" fmla="*/ 457656 h 938372"/>
                <a:gd name="connsiteX4-689" fmla="*/ 391740 w 432956"/>
                <a:gd name="connsiteY4-690" fmla="*/ 938372 h 938372"/>
                <a:gd name="connsiteX5-691" fmla="*/ 41218 w 432956"/>
                <a:gd name="connsiteY5-692" fmla="*/ 938372 h 938372"/>
                <a:gd name="connsiteX6-693" fmla="*/ 138592 w 432956"/>
                <a:gd name="connsiteY6-694" fmla="*/ 458103 h 938372"/>
                <a:gd name="connsiteX7-695" fmla="*/ 63405 w 432956"/>
                <a:gd name="connsiteY7-696" fmla="*/ 260163 h 938372"/>
                <a:gd name="connsiteX8-697" fmla="*/ 0 w 432956"/>
                <a:gd name="connsiteY8-698" fmla="*/ 152400 h 938372"/>
                <a:gd name="connsiteX9-699" fmla="*/ 216478 w 432956"/>
                <a:gd name="connsiteY9-700" fmla="*/ 0 h 938372"/>
                <a:gd name="connsiteX0-701" fmla="*/ 216478 w 432956"/>
                <a:gd name="connsiteY0-702" fmla="*/ 0 h 938372"/>
                <a:gd name="connsiteX1-703" fmla="*/ 432956 w 432956"/>
                <a:gd name="connsiteY1-704" fmla="*/ 152400 h 938372"/>
                <a:gd name="connsiteX2-705" fmla="*/ 369551 w 432956"/>
                <a:gd name="connsiteY2-706" fmla="*/ 260163 h 938372"/>
                <a:gd name="connsiteX3-707" fmla="*/ 318874 w 432956"/>
                <a:gd name="connsiteY3-708" fmla="*/ 457656 h 938372"/>
                <a:gd name="connsiteX4-709" fmla="*/ 391740 w 432956"/>
                <a:gd name="connsiteY4-710" fmla="*/ 938372 h 938372"/>
                <a:gd name="connsiteX5-711" fmla="*/ 41218 w 432956"/>
                <a:gd name="connsiteY5-712" fmla="*/ 938372 h 938372"/>
                <a:gd name="connsiteX6-713" fmla="*/ 138592 w 432956"/>
                <a:gd name="connsiteY6-714" fmla="*/ 458103 h 938372"/>
                <a:gd name="connsiteX7-715" fmla="*/ 63405 w 432956"/>
                <a:gd name="connsiteY7-716" fmla="*/ 260163 h 938372"/>
                <a:gd name="connsiteX8-717" fmla="*/ 0 w 432956"/>
                <a:gd name="connsiteY8-718" fmla="*/ 152400 h 938372"/>
                <a:gd name="connsiteX9-719" fmla="*/ 216478 w 432956"/>
                <a:gd name="connsiteY9-720" fmla="*/ 0 h 938372"/>
                <a:gd name="connsiteX0-721" fmla="*/ 391740 w 483180"/>
                <a:gd name="connsiteY0-722" fmla="*/ 938372 h 1029812"/>
                <a:gd name="connsiteX1-723" fmla="*/ 41218 w 483180"/>
                <a:gd name="connsiteY1-724" fmla="*/ 938372 h 1029812"/>
                <a:gd name="connsiteX2-725" fmla="*/ 138592 w 483180"/>
                <a:gd name="connsiteY2-726" fmla="*/ 458103 h 1029812"/>
                <a:gd name="connsiteX3-727" fmla="*/ 63405 w 483180"/>
                <a:gd name="connsiteY3-728" fmla="*/ 260163 h 1029812"/>
                <a:gd name="connsiteX4-729" fmla="*/ 0 w 483180"/>
                <a:gd name="connsiteY4-730" fmla="*/ 152400 h 1029812"/>
                <a:gd name="connsiteX5-731" fmla="*/ 216478 w 483180"/>
                <a:gd name="connsiteY5-732" fmla="*/ 0 h 1029812"/>
                <a:gd name="connsiteX6-733" fmla="*/ 432956 w 483180"/>
                <a:gd name="connsiteY6-734" fmla="*/ 152400 h 1029812"/>
                <a:gd name="connsiteX7-735" fmla="*/ 369551 w 483180"/>
                <a:gd name="connsiteY7-736" fmla="*/ 260163 h 1029812"/>
                <a:gd name="connsiteX8-737" fmla="*/ 318874 w 483180"/>
                <a:gd name="connsiteY8-738" fmla="*/ 457656 h 1029812"/>
                <a:gd name="connsiteX9-739" fmla="*/ 483180 w 483180"/>
                <a:gd name="connsiteY9-740" fmla="*/ 1029812 h 1029812"/>
                <a:gd name="connsiteX0-741" fmla="*/ 41218 w 483180"/>
                <a:gd name="connsiteY0-742" fmla="*/ 938372 h 1029812"/>
                <a:gd name="connsiteX1-743" fmla="*/ 138592 w 483180"/>
                <a:gd name="connsiteY1-744" fmla="*/ 458103 h 1029812"/>
                <a:gd name="connsiteX2-745" fmla="*/ 63405 w 483180"/>
                <a:gd name="connsiteY2-746" fmla="*/ 260163 h 1029812"/>
                <a:gd name="connsiteX3-747" fmla="*/ 0 w 483180"/>
                <a:gd name="connsiteY3-748" fmla="*/ 152400 h 1029812"/>
                <a:gd name="connsiteX4-749" fmla="*/ 216478 w 483180"/>
                <a:gd name="connsiteY4-750" fmla="*/ 0 h 1029812"/>
                <a:gd name="connsiteX5-751" fmla="*/ 432956 w 483180"/>
                <a:gd name="connsiteY5-752" fmla="*/ 152400 h 1029812"/>
                <a:gd name="connsiteX6-753" fmla="*/ 369551 w 483180"/>
                <a:gd name="connsiteY6-754" fmla="*/ 260163 h 1029812"/>
                <a:gd name="connsiteX7-755" fmla="*/ 318874 w 483180"/>
                <a:gd name="connsiteY7-756" fmla="*/ 457656 h 1029812"/>
                <a:gd name="connsiteX8-757" fmla="*/ 483180 w 483180"/>
                <a:gd name="connsiteY8-758" fmla="*/ 1029812 h 1029812"/>
                <a:gd name="connsiteX0-759" fmla="*/ 41218 w 432956"/>
                <a:gd name="connsiteY0-760" fmla="*/ 938372 h 938372"/>
                <a:gd name="connsiteX1-761" fmla="*/ 138592 w 432956"/>
                <a:gd name="connsiteY1-762" fmla="*/ 458103 h 938372"/>
                <a:gd name="connsiteX2-763" fmla="*/ 63405 w 432956"/>
                <a:gd name="connsiteY2-764" fmla="*/ 260163 h 938372"/>
                <a:gd name="connsiteX3-765" fmla="*/ 0 w 432956"/>
                <a:gd name="connsiteY3-766" fmla="*/ 152400 h 938372"/>
                <a:gd name="connsiteX4-767" fmla="*/ 216478 w 432956"/>
                <a:gd name="connsiteY4-768" fmla="*/ 0 h 938372"/>
                <a:gd name="connsiteX5-769" fmla="*/ 432956 w 432956"/>
                <a:gd name="connsiteY5-770" fmla="*/ 152400 h 938372"/>
                <a:gd name="connsiteX6-771" fmla="*/ 369551 w 432956"/>
                <a:gd name="connsiteY6-772" fmla="*/ 260163 h 938372"/>
                <a:gd name="connsiteX7-773" fmla="*/ 318874 w 432956"/>
                <a:gd name="connsiteY7-774" fmla="*/ 457656 h 938372"/>
                <a:gd name="connsiteX8-775" fmla="*/ 422855 w 432956"/>
                <a:gd name="connsiteY8-776" fmla="*/ 925037 h 938372"/>
                <a:gd name="connsiteX0-777" fmla="*/ 41218 w 432956"/>
                <a:gd name="connsiteY0-778" fmla="*/ 938372 h 938372"/>
                <a:gd name="connsiteX1-779" fmla="*/ 138592 w 432956"/>
                <a:gd name="connsiteY1-780" fmla="*/ 458103 h 938372"/>
                <a:gd name="connsiteX2-781" fmla="*/ 63405 w 432956"/>
                <a:gd name="connsiteY2-782" fmla="*/ 260163 h 938372"/>
                <a:gd name="connsiteX3-783" fmla="*/ 0 w 432956"/>
                <a:gd name="connsiteY3-784" fmla="*/ 152400 h 938372"/>
                <a:gd name="connsiteX4-785" fmla="*/ 216478 w 432956"/>
                <a:gd name="connsiteY4-786" fmla="*/ 0 h 938372"/>
                <a:gd name="connsiteX5-787" fmla="*/ 432956 w 432956"/>
                <a:gd name="connsiteY5-788" fmla="*/ 152400 h 938372"/>
                <a:gd name="connsiteX6-789" fmla="*/ 369551 w 432956"/>
                <a:gd name="connsiteY6-790" fmla="*/ 260163 h 938372"/>
                <a:gd name="connsiteX7-791" fmla="*/ 318874 w 432956"/>
                <a:gd name="connsiteY7-792" fmla="*/ 457656 h 938372"/>
                <a:gd name="connsiteX8-793" fmla="*/ 422855 w 432956"/>
                <a:gd name="connsiteY8-794" fmla="*/ 925037 h 938372"/>
                <a:gd name="connsiteX0-795" fmla="*/ 41218 w 432956"/>
                <a:gd name="connsiteY0-796" fmla="*/ 938372 h 938372"/>
                <a:gd name="connsiteX1-797" fmla="*/ 138592 w 432956"/>
                <a:gd name="connsiteY1-798" fmla="*/ 458103 h 938372"/>
                <a:gd name="connsiteX2-799" fmla="*/ 63405 w 432956"/>
                <a:gd name="connsiteY2-800" fmla="*/ 260163 h 938372"/>
                <a:gd name="connsiteX3-801" fmla="*/ 0 w 432956"/>
                <a:gd name="connsiteY3-802" fmla="*/ 152400 h 938372"/>
                <a:gd name="connsiteX4-803" fmla="*/ 216478 w 432956"/>
                <a:gd name="connsiteY4-804" fmla="*/ 0 h 938372"/>
                <a:gd name="connsiteX5-805" fmla="*/ 432956 w 432956"/>
                <a:gd name="connsiteY5-806" fmla="*/ 152400 h 938372"/>
                <a:gd name="connsiteX6-807" fmla="*/ 369551 w 432956"/>
                <a:gd name="connsiteY6-808" fmla="*/ 260163 h 938372"/>
                <a:gd name="connsiteX7-809" fmla="*/ 318874 w 432956"/>
                <a:gd name="connsiteY7-810" fmla="*/ 457656 h 938372"/>
                <a:gd name="connsiteX8-811" fmla="*/ 400630 w 432956"/>
                <a:gd name="connsiteY8-812" fmla="*/ 925037 h 938372"/>
                <a:gd name="connsiteX0-813" fmla="*/ 41218 w 432956"/>
                <a:gd name="connsiteY0-814" fmla="*/ 938372 h 938372"/>
                <a:gd name="connsiteX1-815" fmla="*/ 138592 w 432956"/>
                <a:gd name="connsiteY1-816" fmla="*/ 458103 h 938372"/>
                <a:gd name="connsiteX2-817" fmla="*/ 63405 w 432956"/>
                <a:gd name="connsiteY2-818" fmla="*/ 260163 h 938372"/>
                <a:gd name="connsiteX3-819" fmla="*/ 0 w 432956"/>
                <a:gd name="connsiteY3-820" fmla="*/ 152400 h 938372"/>
                <a:gd name="connsiteX4-821" fmla="*/ 216478 w 432956"/>
                <a:gd name="connsiteY4-822" fmla="*/ 0 h 938372"/>
                <a:gd name="connsiteX5-823" fmla="*/ 432956 w 432956"/>
                <a:gd name="connsiteY5-824" fmla="*/ 152400 h 938372"/>
                <a:gd name="connsiteX6-825" fmla="*/ 369551 w 432956"/>
                <a:gd name="connsiteY6-826" fmla="*/ 260163 h 938372"/>
                <a:gd name="connsiteX7-827" fmla="*/ 318874 w 432956"/>
                <a:gd name="connsiteY7-828" fmla="*/ 457656 h 938372"/>
                <a:gd name="connsiteX8-829" fmla="*/ 400630 w 432956"/>
                <a:gd name="connsiteY8-830" fmla="*/ 925037 h 938372"/>
                <a:gd name="connsiteX0-831" fmla="*/ 41218 w 432956"/>
                <a:gd name="connsiteY0-832" fmla="*/ 938372 h 938372"/>
                <a:gd name="connsiteX1-833" fmla="*/ 138592 w 432956"/>
                <a:gd name="connsiteY1-834" fmla="*/ 458103 h 938372"/>
                <a:gd name="connsiteX2-835" fmla="*/ 63405 w 432956"/>
                <a:gd name="connsiteY2-836" fmla="*/ 260163 h 938372"/>
                <a:gd name="connsiteX3-837" fmla="*/ 0 w 432956"/>
                <a:gd name="connsiteY3-838" fmla="*/ 152400 h 938372"/>
                <a:gd name="connsiteX4-839" fmla="*/ 216478 w 432956"/>
                <a:gd name="connsiteY4-840" fmla="*/ 0 h 938372"/>
                <a:gd name="connsiteX5-841" fmla="*/ 432956 w 432956"/>
                <a:gd name="connsiteY5-842" fmla="*/ 152400 h 938372"/>
                <a:gd name="connsiteX6-843" fmla="*/ 369551 w 432956"/>
                <a:gd name="connsiteY6-844" fmla="*/ 260163 h 938372"/>
                <a:gd name="connsiteX7-845" fmla="*/ 318874 w 432956"/>
                <a:gd name="connsiteY7-846" fmla="*/ 454481 h 938372"/>
                <a:gd name="connsiteX8-847" fmla="*/ 400630 w 432956"/>
                <a:gd name="connsiteY8-848" fmla="*/ 925037 h 938372"/>
                <a:gd name="connsiteX0-849" fmla="*/ 41218 w 432956"/>
                <a:gd name="connsiteY0-850" fmla="*/ 938372 h 938372"/>
                <a:gd name="connsiteX1-851" fmla="*/ 138592 w 432956"/>
                <a:gd name="connsiteY1-852" fmla="*/ 458103 h 938372"/>
                <a:gd name="connsiteX2-853" fmla="*/ 63405 w 432956"/>
                <a:gd name="connsiteY2-854" fmla="*/ 260163 h 938372"/>
                <a:gd name="connsiteX3-855" fmla="*/ 0 w 432956"/>
                <a:gd name="connsiteY3-856" fmla="*/ 152400 h 938372"/>
                <a:gd name="connsiteX4-857" fmla="*/ 216478 w 432956"/>
                <a:gd name="connsiteY4-858" fmla="*/ 0 h 938372"/>
                <a:gd name="connsiteX5-859" fmla="*/ 432956 w 432956"/>
                <a:gd name="connsiteY5-860" fmla="*/ 152400 h 938372"/>
                <a:gd name="connsiteX6-861" fmla="*/ 369551 w 432956"/>
                <a:gd name="connsiteY6-862" fmla="*/ 260163 h 938372"/>
                <a:gd name="connsiteX7-863" fmla="*/ 318874 w 432956"/>
                <a:gd name="connsiteY7-864" fmla="*/ 454481 h 938372"/>
                <a:gd name="connsiteX8-865" fmla="*/ 400630 w 432956"/>
                <a:gd name="connsiteY8-866" fmla="*/ 925037 h 938372"/>
                <a:gd name="connsiteX0-867" fmla="*/ 41218 w 432956"/>
                <a:gd name="connsiteY0-868" fmla="*/ 938372 h 938372"/>
                <a:gd name="connsiteX1-869" fmla="*/ 138592 w 432956"/>
                <a:gd name="connsiteY1-870" fmla="*/ 458103 h 938372"/>
                <a:gd name="connsiteX2-871" fmla="*/ 63405 w 432956"/>
                <a:gd name="connsiteY2-872" fmla="*/ 260163 h 938372"/>
                <a:gd name="connsiteX3-873" fmla="*/ 0 w 432956"/>
                <a:gd name="connsiteY3-874" fmla="*/ 152400 h 938372"/>
                <a:gd name="connsiteX4-875" fmla="*/ 216478 w 432956"/>
                <a:gd name="connsiteY4-876" fmla="*/ 0 h 938372"/>
                <a:gd name="connsiteX5-877" fmla="*/ 432956 w 432956"/>
                <a:gd name="connsiteY5-878" fmla="*/ 152400 h 938372"/>
                <a:gd name="connsiteX6-879" fmla="*/ 369551 w 432956"/>
                <a:gd name="connsiteY6-880" fmla="*/ 260163 h 938372"/>
                <a:gd name="connsiteX7-881" fmla="*/ 318874 w 432956"/>
                <a:gd name="connsiteY7-882" fmla="*/ 454481 h 938372"/>
                <a:gd name="connsiteX8-883" fmla="*/ 400630 w 432956"/>
                <a:gd name="connsiteY8-884" fmla="*/ 925037 h 938372"/>
                <a:gd name="connsiteX0-885" fmla="*/ 41218 w 432956"/>
                <a:gd name="connsiteY0-886" fmla="*/ 938372 h 938372"/>
                <a:gd name="connsiteX1-887" fmla="*/ 138592 w 432956"/>
                <a:gd name="connsiteY1-888" fmla="*/ 458103 h 938372"/>
                <a:gd name="connsiteX2-889" fmla="*/ 63405 w 432956"/>
                <a:gd name="connsiteY2-890" fmla="*/ 260163 h 938372"/>
                <a:gd name="connsiteX3-891" fmla="*/ 0 w 432956"/>
                <a:gd name="connsiteY3-892" fmla="*/ 152400 h 938372"/>
                <a:gd name="connsiteX4-893" fmla="*/ 216478 w 432956"/>
                <a:gd name="connsiteY4-894" fmla="*/ 0 h 938372"/>
                <a:gd name="connsiteX5-895" fmla="*/ 432956 w 432956"/>
                <a:gd name="connsiteY5-896" fmla="*/ 152400 h 938372"/>
                <a:gd name="connsiteX6-897" fmla="*/ 369551 w 432956"/>
                <a:gd name="connsiteY6-898" fmla="*/ 260163 h 938372"/>
                <a:gd name="connsiteX7-899" fmla="*/ 318874 w 432956"/>
                <a:gd name="connsiteY7-900" fmla="*/ 454481 h 938372"/>
                <a:gd name="connsiteX8-901" fmla="*/ 400630 w 432956"/>
                <a:gd name="connsiteY8-902" fmla="*/ 925037 h 938372"/>
                <a:gd name="connsiteX0-903" fmla="*/ 41218 w 432956"/>
                <a:gd name="connsiteY0-904" fmla="*/ 938372 h 938372"/>
                <a:gd name="connsiteX1-905" fmla="*/ 138592 w 432956"/>
                <a:gd name="connsiteY1-906" fmla="*/ 458103 h 938372"/>
                <a:gd name="connsiteX2-907" fmla="*/ 63405 w 432956"/>
                <a:gd name="connsiteY2-908" fmla="*/ 260163 h 938372"/>
                <a:gd name="connsiteX3-909" fmla="*/ 0 w 432956"/>
                <a:gd name="connsiteY3-910" fmla="*/ 152400 h 938372"/>
                <a:gd name="connsiteX4-911" fmla="*/ 216478 w 432956"/>
                <a:gd name="connsiteY4-912" fmla="*/ 0 h 938372"/>
                <a:gd name="connsiteX5-913" fmla="*/ 432956 w 432956"/>
                <a:gd name="connsiteY5-914" fmla="*/ 152400 h 938372"/>
                <a:gd name="connsiteX6-915" fmla="*/ 369551 w 432956"/>
                <a:gd name="connsiteY6-916" fmla="*/ 260163 h 938372"/>
                <a:gd name="connsiteX7-917" fmla="*/ 315699 w 432956"/>
                <a:gd name="connsiteY7-918" fmla="*/ 454481 h 938372"/>
                <a:gd name="connsiteX8-919" fmla="*/ 400630 w 432956"/>
                <a:gd name="connsiteY8-920" fmla="*/ 925037 h 938372"/>
                <a:gd name="connsiteX0-921" fmla="*/ 41218 w 432956"/>
                <a:gd name="connsiteY0-922" fmla="*/ 938372 h 938372"/>
                <a:gd name="connsiteX1-923" fmla="*/ 138592 w 432956"/>
                <a:gd name="connsiteY1-924" fmla="*/ 458103 h 938372"/>
                <a:gd name="connsiteX2-925" fmla="*/ 63405 w 432956"/>
                <a:gd name="connsiteY2-926" fmla="*/ 260163 h 938372"/>
                <a:gd name="connsiteX3-927" fmla="*/ 0 w 432956"/>
                <a:gd name="connsiteY3-928" fmla="*/ 152400 h 938372"/>
                <a:gd name="connsiteX4-929" fmla="*/ 216478 w 432956"/>
                <a:gd name="connsiteY4-930" fmla="*/ 0 h 938372"/>
                <a:gd name="connsiteX5-931" fmla="*/ 432956 w 432956"/>
                <a:gd name="connsiteY5-932" fmla="*/ 152400 h 938372"/>
                <a:gd name="connsiteX6-933" fmla="*/ 369551 w 432956"/>
                <a:gd name="connsiteY6-934" fmla="*/ 260163 h 938372"/>
                <a:gd name="connsiteX7-935" fmla="*/ 315699 w 432956"/>
                <a:gd name="connsiteY7-936" fmla="*/ 454481 h 938372"/>
                <a:gd name="connsiteX8-937" fmla="*/ 400630 w 432956"/>
                <a:gd name="connsiteY8-938" fmla="*/ 925037 h 938372"/>
                <a:gd name="connsiteX0-939" fmla="*/ 41218 w 432956"/>
                <a:gd name="connsiteY0-940" fmla="*/ 938372 h 938372"/>
                <a:gd name="connsiteX1-941" fmla="*/ 138592 w 432956"/>
                <a:gd name="connsiteY1-942" fmla="*/ 458103 h 938372"/>
                <a:gd name="connsiteX2-943" fmla="*/ 63405 w 432956"/>
                <a:gd name="connsiteY2-944" fmla="*/ 260163 h 938372"/>
                <a:gd name="connsiteX3-945" fmla="*/ 0 w 432956"/>
                <a:gd name="connsiteY3-946" fmla="*/ 152400 h 938372"/>
                <a:gd name="connsiteX4-947" fmla="*/ 216478 w 432956"/>
                <a:gd name="connsiteY4-948" fmla="*/ 0 h 938372"/>
                <a:gd name="connsiteX5-949" fmla="*/ 432956 w 432956"/>
                <a:gd name="connsiteY5-950" fmla="*/ 152400 h 938372"/>
                <a:gd name="connsiteX6-951" fmla="*/ 369551 w 432956"/>
                <a:gd name="connsiteY6-952" fmla="*/ 260163 h 938372"/>
                <a:gd name="connsiteX7-953" fmla="*/ 315699 w 432956"/>
                <a:gd name="connsiteY7-954" fmla="*/ 454481 h 938372"/>
                <a:gd name="connsiteX8-955" fmla="*/ 400630 w 432956"/>
                <a:gd name="connsiteY8-956" fmla="*/ 925037 h 938372"/>
                <a:gd name="connsiteX0-957" fmla="*/ 41218 w 432956"/>
                <a:gd name="connsiteY0-958" fmla="*/ 938372 h 938372"/>
                <a:gd name="connsiteX1-959" fmla="*/ 138592 w 432956"/>
                <a:gd name="connsiteY1-960" fmla="*/ 458103 h 938372"/>
                <a:gd name="connsiteX2-961" fmla="*/ 63405 w 432956"/>
                <a:gd name="connsiteY2-962" fmla="*/ 260163 h 938372"/>
                <a:gd name="connsiteX3-963" fmla="*/ 0 w 432956"/>
                <a:gd name="connsiteY3-964" fmla="*/ 152400 h 938372"/>
                <a:gd name="connsiteX4-965" fmla="*/ 216478 w 432956"/>
                <a:gd name="connsiteY4-966" fmla="*/ 0 h 938372"/>
                <a:gd name="connsiteX5-967" fmla="*/ 432956 w 432956"/>
                <a:gd name="connsiteY5-968" fmla="*/ 152400 h 938372"/>
                <a:gd name="connsiteX6-969" fmla="*/ 369551 w 432956"/>
                <a:gd name="connsiteY6-970" fmla="*/ 260163 h 938372"/>
                <a:gd name="connsiteX7-971" fmla="*/ 315699 w 432956"/>
                <a:gd name="connsiteY7-972" fmla="*/ 454481 h 938372"/>
                <a:gd name="connsiteX8-973" fmla="*/ 400630 w 432956"/>
                <a:gd name="connsiteY8-974" fmla="*/ 925037 h 938372"/>
                <a:gd name="connsiteX0-975" fmla="*/ 41218 w 432956"/>
                <a:gd name="connsiteY0-976" fmla="*/ 938372 h 938372"/>
                <a:gd name="connsiteX1-977" fmla="*/ 138592 w 432956"/>
                <a:gd name="connsiteY1-978" fmla="*/ 458103 h 938372"/>
                <a:gd name="connsiteX2-979" fmla="*/ 63405 w 432956"/>
                <a:gd name="connsiteY2-980" fmla="*/ 260163 h 938372"/>
                <a:gd name="connsiteX3-981" fmla="*/ 0 w 432956"/>
                <a:gd name="connsiteY3-982" fmla="*/ 152400 h 938372"/>
                <a:gd name="connsiteX4-983" fmla="*/ 216478 w 432956"/>
                <a:gd name="connsiteY4-984" fmla="*/ 0 h 938372"/>
                <a:gd name="connsiteX5-985" fmla="*/ 432956 w 432956"/>
                <a:gd name="connsiteY5-986" fmla="*/ 152400 h 938372"/>
                <a:gd name="connsiteX6-987" fmla="*/ 369551 w 432956"/>
                <a:gd name="connsiteY6-988" fmla="*/ 260163 h 938372"/>
                <a:gd name="connsiteX7-989" fmla="*/ 315699 w 432956"/>
                <a:gd name="connsiteY7-990" fmla="*/ 454481 h 938372"/>
                <a:gd name="connsiteX8-991" fmla="*/ 394280 w 432956"/>
                <a:gd name="connsiteY8-992" fmla="*/ 928212 h 9383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32956" h="938372">
                  <a:moveTo>
                    <a:pt x="41218" y="938372"/>
                  </a:moveTo>
                  <a:cubicBezTo>
                    <a:pt x="109163" y="674053"/>
                    <a:pt x="139668" y="603893"/>
                    <a:pt x="138592" y="458103"/>
                  </a:cubicBezTo>
                  <a:cubicBezTo>
                    <a:pt x="137871" y="360373"/>
                    <a:pt x="146676" y="307093"/>
                    <a:pt x="63405" y="260163"/>
                  </a:cubicBezTo>
                  <a:cubicBezTo>
                    <a:pt x="24230" y="232584"/>
                    <a:pt x="0" y="194484"/>
                    <a:pt x="0" y="152400"/>
                  </a:cubicBezTo>
                  <a:cubicBezTo>
                    <a:pt x="0" y="68232"/>
                    <a:pt x="96921" y="0"/>
                    <a:pt x="216478" y="0"/>
                  </a:cubicBezTo>
                  <a:cubicBezTo>
                    <a:pt x="336035" y="0"/>
                    <a:pt x="432956" y="68232"/>
                    <a:pt x="432956" y="152400"/>
                  </a:cubicBezTo>
                  <a:cubicBezTo>
                    <a:pt x="432956" y="194484"/>
                    <a:pt x="408726" y="232584"/>
                    <a:pt x="369551" y="260163"/>
                  </a:cubicBezTo>
                  <a:cubicBezTo>
                    <a:pt x="299742" y="303769"/>
                    <a:pt x="318833" y="363250"/>
                    <a:pt x="315699" y="454481"/>
                  </a:cubicBezTo>
                  <a:cubicBezTo>
                    <a:pt x="325700" y="599440"/>
                    <a:pt x="322208" y="722472"/>
                    <a:pt x="394280" y="928212"/>
                  </a:cubicBezTo>
                </a:path>
              </a:pathLst>
            </a:custGeom>
            <a:noFill/>
            <a:ln>
              <a:gradFill>
                <a:gsLst>
                  <a:gs pos="0">
                    <a:schemeClr val="bg1">
                      <a:lumMod val="50000"/>
                    </a:schemeClr>
                  </a:gs>
                  <a:gs pos="69000">
                    <a:schemeClr val="bg1">
                      <a:lumMod val="85000"/>
                    </a:schemeClr>
                  </a:gs>
                  <a:gs pos="35000">
                    <a:srgbClr val="C9C9C9"/>
                  </a:gs>
                  <a:gs pos="56000">
                    <a:schemeClr val="bg1">
                      <a:lumMod val="50000"/>
                    </a:schemeClr>
                  </a:gs>
                  <a:gs pos="22000">
                    <a:schemeClr val="bg1">
                      <a:lumMod val="50000"/>
                    </a:schemeClr>
                  </a:gs>
                  <a:gs pos="84000">
                    <a:schemeClr val="bg1">
                      <a:lumMod val="5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 dirty="0">
                <a:cs typeface="+mn-ea"/>
                <a:sym typeface="+mn-lt"/>
              </a:endParaRPr>
            </a:p>
          </p:txBody>
        </p:sp>
      </p:grpSp>
      <p:sp>
        <p:nvSpPr>
          <p:cNvPr id="69" name="TextBox 26"/>
          <p:cNvSpPr txBox="1"/>
          <p:nvPr/>
        </p:nvSpPr>
        <p:spPr bwMode="auto">
          <a:xfrm>
            <a:off x="8817498" y="3081083"/>
            <a:ext cx="2249077" cy="2945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70" dirty="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rPr>
              <a:t>正信嘉华：流程是一组企业在完成使命中所必需的、逻辑性相关的活动，通过有序地执行能够产生增值，达到特定的结果，它具有起点和终点，能够定义输入和输出。</a:t>
            </a:r>
            <a:endParaRPr lang="zh-CN" altLang="en-US" sz="1570" dirty="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23900" y="219738"/>
            <a:ext cx="386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</a:t>
            </a:r>
            <a:r>
              <a:rPr lang="en-US" altLang="zh-CN" sz="2400" spc="600" dirty="0">
                <a:solidFill>
                  <a:srgbClr val="BD2121"/>
                </a:solidFill>
                <a:cs typeface="+mn-ea"/>
                <a:sym typeface="+mn-lt"/>
              </a:rPr>
              <a:t>/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过程的作用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0" grpId="0"/>
      <p:bldP spid="69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962872" y="2929133"/>
            <a:ext cx="2125474" cy="513184"/>
            <a:chOff x="5302088" y="2235880"/>
            <a:chExt cx="2125474" cy="513184"/>
          </a:xfrm>
        </p:grpSpPr>
        <p:sp>
          <p:nvSpPr>
            <p:cNvPr id="16" name="íṥḷïḓê"/>
            <p:cNvSpPr/>
            <p:nvPr/>
          </p:nvSpPr>
          <p:spPr>
            <a:xfrm>
              <a:off x="5302088" y="2333655"/>
              <a:ext cx="286810" cy="314924"/>
            </a:xfrm>
            <a:custGeom>
              <a:avLst/>
              <a:gdLst>
                <a:gd name="connsiteX0" fmla="*/ 368431 w 554291"/>
                <a:gd name="connsiteY0" fmla="*/ 438352 h 608626"/>
                <a:gd name="connsiteX1" fmla="*/ 446105 w 554291"/>
                <a:gd name="connsiteY1" fmla="*/ 438352 h 608626"/>
                <a:gd name="connsiteX2" fmla="*/ 471800 w 554291"/>
                <a:gd name="connsiteY2" fmla="*/ 463874 h 608626"/>
                <a:gd name="connsiteX3" fmla="*/ 446105 w 554291"/>
                <a:gd name="connsiteY3" fmla="*/ 489512 h 608626"/>
                <a:gd name="connsiteX4" fmla="*/ 368431 w 554291"/>
                <a:gd name="connsiteY4" fmla="*/ 489512 h 608626"/>
                <a:gd name="connsiteX5" fmla="*/ 342736 w 554291"/>
                <a:gd name="connsiteY5" fmla="*/ 463874 h 608626"/>
                <a:gd name="connsiteX6" fmla="*/ 368431 w 554291"/>
                <a:gd name="connsiteY6" fmla="*/ 438352 h 608626"/>
                <a:gd name="connsiteX7" fmla="*/ 407270 w 554291"/>
                <a:gd name="connsiteY7" fmla="*/ 358184 h 608626"/>
                <a:gd name="connsiteX8" fmla="*/ 301434 w 554291"/>
                <a:gd name="connsiteY8" fmla="*/ 463844 h 608626"/>
                <a:gd name="connsiteX9" fmla="*/ 407270 w 554291"/>
                <a:gd name="connsiteY9" fmla="*/ 569619 h 608626"/>
                <a:gd name="connsiteX10" fmla="*/ 513106 w 554291"/>
                <a:gd name="connsiteY10" fmla="*/ 463844 h 608626"/>
                <a:gd name="connsiteX11" fmla="*/ 407270 w 554291"/>
                <a:gd name="connsiteY11" fmla="*/ 358184 h 608626"/>
                <a:gd name="connsiteX12" fmla="*/ 316218 w 554291"/>
                <a:gd name="connsiteY12" fmla="*/ 170998 h 608626"/>
                <a:gd name="connsiteX13" fmla="*/ 289231 w 554291"/>
                <a:gd name="connsiteY13" fmla="*/ 197939 h 608626"/>
                <a:gd name="connsiteX14" fmla="*/ 316218 w 554291"/>
                <a:gd name="connsiteY14" fmla="*/ 224881 h 608626"/>
                <a:gd name="connsiteX15" fmla="*/ 343205 w 554291"/>
                <a:gd name="connsiteY15" fmla="*/ 197939 h 608626"/>
                <a:gd name="connsiteX16" fmla="*/ 316218 w 554291"/>
                <a:gd name="connsiteY16" fmla="*/ 170998 h 608626"/>
                <a:gd name="connsiteX17" fmla="*/ 111586 w 554291"/>
                <a:gd name="connsiteY17" fmla="*/ 170998 h 608626"/>
                <a:gd name="connsiteX18" fmla="*/ 84599 w 554291"/>
                <a:gd name="connsiteY18" fmla="*/ 197939 h 608626"/>
                <a:gd name="connsiteX19" fmla="*/ 111586 w 554291"/>
                <a:gd name="connsiteY19" fmla="*/ 224881 h 608626"/>
                <a:gd name="connsiteX20" fmla="*/ 138573 w 554291"/>
                <a:gd name="connsiteY20" fmla="*/ 197939 h 608626"/>
                <a:gd name="connsiteX21" fmla="*/ 111586 w 554291"/>
                <a:gd name="connsiteY21" fmla="*/ 170998 h 608626"/>
                <a:gd name="connsiteX22" fmla="*/ 9387 w 554291"/>
                <a:gd name="connsiteY22" fmla="*/ 134568 h 608626"/>
                <a:gd name="connsiteX23" fmla="*/ 418417 w 554291"/>
                <a:gd name="connsiteY23" fmla="*/ 134568 h 608626"/>
                <a:gd name="connsiteX24" fmla="*/ 427804 w 554291"/>
                <a:gd name="connsiteY24" fmla="*/ 143939 h 608626"/>
                <a:gd name="connsiteX25" fmla="*/ 427804 w 554291"/>
                <a:gd name="connsiteY25" fmla="*/ 320349 h 608626"/>
                <a:gd name="connsiteX26" fmla="*/ 554291 w 554291"/>
                <a:gd name="connsiteY26" fmla="*/ 463844 h 608626"/>
                <a:gd name="connsiteX27" fmla="*/ 409382 w 554291"/>
                <a:gd name="connsiteY27" fmla="*/ 608626 h 608626"/>
                <a:gd name="connsiteX28" fmla="*/ 286415 w 554291"/>
                <a:gd name="connsiteY28" fmla="*/ 540452 h 608626"/>
                <a:gd name="connsiteX29" fmla="*/ 46934 w 554291"/>
                <a:gd name="connsiteY29" fmla="*/ 540452 h 608626"/>
                <a:gd name="connsiteX30" fmla="*/ 0 w 554291"/>
                <a:gd name="connsiteY30" fmla="*/ 493597 h 608626"/>
                <a:gd name="connsiteX31" fmla="*/ 0 w 554291"/>
                <a:gd name="connsiteY31" fmla="*/ 143939 h 608626"/>
                <a:gd name="connsiteX32" fmla="*/ 9387 w 554291"/>
                <a:gd name="connsiteY32" fmla="*/ 134568 h 608626"/>
                <a:gd name="connsiteX33" fmla="*/ 211220 w 554291"/>
                <a:gd name="connsiteY33" fmla="*/ 0 h 608626"/>
                <a:gd name="connsiteX34" fmla="*/ 216618 w 554291"/>
                <a:gd name="connsiteY34" fmla="*/ 0 h 608626"/>
                <a:gd name="connsiteX35" fmla="*/ 335962 w 554291"/>
                <a:gd name="connsiteY35" fmla="*/ 118197 h 608626"/>
                <a:gd name="connsiteX36" fmla="*/ 289022 w 554291"/>
                <a:gd name="connsiteY36" fmla="*/ 118197 h 608626"/>
                <a:gd name="connsiteX37" fmla="*/ 216618 w 554291"/>
                <a:gd name="connsiteY37" fmla="*/ 46857 h 608626"/>
                <a:gd name="connsiteX38" fmla="*/ 211220 w 554291"/>
                <a:gd name="connsiteY38" fmla="*/ 46857 h 608626"/>
                <a:gd name="connsiteX39" fmla="*/ 138816 w 554291"/>
                <a:gd name="connsiteY39" fmla="*/ 118197 h 608626"/>
                <a:gd name="connsiteX40" fmla="*/ 91876 w 554291"/>
                <a:gd name="connsiteY40" fmla="*/ 118197 h 608626"/>
                <a:gd name="connsiteX41" fmla="*/ 211220 w 554291"/>
                <a:gd name="connsiteY41" fmla="*/ 0 h 60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4291" h="608626">
                  <a:moveTo>
                    <a:pt x="368431" y="438352"/>
                  </a:moveTo>
                  <a:lnTo>
                    <a:pt x="446105" y="438352"/>
                  </a:lnTo>
                  <a:cubicBezTo>
                    <a:pt x="460302" y="438352"/>
                    <a:pt x="471800" y="449825"/>
                    <a:pt x="471800" y="463874"/>
                  </a:cubicBezTo>
                  <a:cubicBezTo>
                    <a:pt x="471800" y="478039"/>
                    <a:pt x="460302" y="489512"/>
                    <a:pt x="446105" y="489512"/>
                  </a:cubicBezTo>
                  <a:lnTo>
                    <a:pt x="368431" y="489512"/>
                  </a:lnTo>
                  <a:cubicBezTo>
                    <a:pt x="354234" y="489512"/>
                    <a:pt x="342736" y="478039"/>
                    <a:pt x="342736" y="463874"/>
                  </a:cubicBezTo>
                  <a:cubicBezTo>
                    <a:pt x="342736" y="449825"/>
                    <a:pt x="354234" y="438352"/>
                    <a:pt x="368431" y="438352"/>
                  </a:cubicBezTo>
                  <a:close/>
                  <a:moveTo>
                    <a:pt x="407270" y="358184"/>
                  </a:moveTo>
                  <a:cubicBezTo>
                    <a:pt x="348837" y="358184"/>
                    <a:pt x="301434" y="405508"/>
                    <a:pt x="301434" y="463844"/>
                  </a:cubicBezTo>
                  <a:cubicBezTo>
                    <a:pt x="301434" y="522295"/>
                    <a:pt x="348837" y="569619"/>
                    <a:pt x="407270" y="569619"/>
                  </a:cubicBezTo>
                  <a:cubicBezTo>
                    <a:pt x="465703" y="569619"/>
                    <a:pt x="513106" y="522295"/>
                    <a:pt x="513106" y="463844"/>
                  </a:cubicBezTo>
                  <a:cubicBezTo>
                    <a:pt x="513106" y="405508"/>
                    <a:pt x="465703" y="358184"/>
                    <a:pt x="407270" y="358184"/>
                  </a:cubicBezTo>
                  <a:close/>
                  <a:moveTo>
                    <a:pt x="316218" y="170998"/>
                  </a:moveTo>
                  <a:cubicBezTo>
                    <a:pt x="301317" y="170998"/>
                    <a:pt x="289231" y="183063"/>
                    <a:pt x="289231" y="197939"/>
                  </a:cubicBezTo>
                  <a:cubicBezTo>
                    <a:pt x="289231" y="212816"/>
                    <a:pt x="301317" y="224881"/>
                    <a:pt x="316218" y="224881"/>
                  </a:cubicBezTo>
                  <a:cubicBezTo>
                    <a:pt x="331002" y="224881"/>
                    <a:pt x="343205" y="212816"/>
                    <a:pt x="343205" y="197939"/>
                  </a:cubicBezTo>
                  <a:cubicBezTo>
                    <a:pt x="343205" y="183063"/>
                    <a:pt x="331002" y="170998"/>
                    <a:pt x="316218" y="170998"/>
                  </a:cubicBezTo>
                  <a:close/>
                  <a:moveTo>
                    <a:pt x="111586" y="170998"/>
                  </a:moveTo>
                  <a:cubicBezTo>
                    <a:pt x="96801" y="170998"/>
                    <a:pt x="84599" y="183063"/>
                    <a:pt x="84599" y="197939"/>
                  </a:cubicBezTo>
                  <a:cubicBezTo>
                    <a:pt x="84599" y="212816"/>
                    <a:pt x="96801" y="224881"/>
                    <a:pt x="111586" y="224881"/>
                  </a:cubicBezTo>
                  <a:cubicBezTo>
                    <a:pt x="126487" y="224881"/>
                    <a:pt x="138573" y="212816"/>
                    <a:pt x="138573" y="197939"/>
                  </a:cubicBezTo>
                  <a:cubicBezTo>
                    <a:pt x="138573" y="183063"/>
                    <a:pt x="126487" y="170998"/>
                    <a:pt x="111586" y="170998"/>
                  </a:cubicBezTo>
                  <a:close/>
                  <a:moveTo>
                    <a:pt x="9387" y="134568"/>
                  </a:moveTo>
                  <a:lnTo>
                    <a:pt x="418417" y="134568"/>
                  </a:lnTo>
                  <a:cubicBezTo>
                    <a:pt x="423580" y="134568"/>
                    <a:pt x="427804" y="138785"/>
                    <a:pt x="427804" y="143939"/>
                  </a:cubicBezTo>
                  <a:lnTo>
                    <a:pt x="427804" y="320349"/>
                  </a:lnTo>
                  <a:cubicBezTo>
                    <a:pt x="499026" y="329486"/>
                    <a:pt x="554291" y="390397"/>
                    <a:pt x="554291" y="463844"/>
                  </a:cubicBezTo>
                  <a:cubicBezTo>
                    <a:pt x="554291" y="543732"/>
                    <a:pt x="489287" y="608626"/>
                    <a:pt x="409382" y="608626"/>
                  </a:cubicBezTo>
                  <a:cubicBezTo>
                    <a:pt x="357520" y="608626"/>
                    <a:pt x="311994" y="581333"/>
                    <a:pt x="286415" y="540452"/>
                  </a:cubicBezTo>
                  <a:lnTo>
                    <a:pt x="46934" y="540452"/>
                  </a:lnTo>
                  <a:cubicBezTo>
                    <a:pt x="21003" y="540452"/>
                    <a:pt x="0" y="519484"/>
                    <a:pt x="0" y="493597"/>
                  </a:cubicBezTo>
                  <a:lnTo>
                    <a:pt x="0" y="143939"/>
                  </a:lnTo>
                  <a:cubicBezTo>
                    <a:pt x="0" y="138785"/>
                    <a:pt x="4224" y="134568"/>
                    <a:pt x="9387" y="134568"/>
                  </a:cubicBezTo>
                  <a:close/>
                  <a:moveTo>
                    <a:pt x="211220" y="0"/>
                  </a:moveTo>
                  <a:lnTo>
                    <a:pt x="216618" y="0"/>
                  </a:lnTo>
                  <a:cubicBezTo>
                    <a:pt x="282099" y="0"/>
                    <a:pt x="335493" y="52948"/>
                    <a:pt x="335962" y="118197"/>
                  </a:cubicBezTo>
                  <a:lnTo>
                    <a:pt x="289022" y="118197"/>
                  </a:lnTo>
                  <a:cubicBezTo>
                    <a:pt x="288553" y="78837"/>
                    <a:pt x="256282" y="46857"/>
                    <a:pt x="216618" y="46857"/>
                  </a:cubicBezTo>
                  <a:lnTo>
                    <a:pt x="211220" y="46857"/>
                  </a:lnTo>
                  <a:cubicBezTo>
                    <a:pt x="171556" y="46857"/>
                    <a:pt x="139285" y="78837"/>
                    <a:pt x="138816" y="118197"/>
                  </a:cubicBezTo>
                  <a:lnTo>
                    <a:pt x="91876" y="118197"/>
                  </a:lnTo>
                  <a:cubicBezTo>
                    <a:pt x="92345" y="52948"/>
                    <a:pt x="145739" y="0"/>
                    <a:pt x="21122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ïSḻíďê"/>
            <p:cNvSpPr/>
            <p:nvPr/>
          </p:nvSpPr>
          <p:spPr>
            <a:xfrm>
              <a:off x="5829954" y="2235880"/>
              <a:ext cx="1597608" cy="51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049033" y="2333655"/>
              <a:ext cx="1204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服务导向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23900" y="219738"/>
            <a:ext cx="305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流程的本质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3900" y="1804237"/>
            <a:ext cx="3451596" cy="4454679"/>
            <a:chOff x="1252925" y="1542978"/>
            <a:chExt cx="3451596" cy="4454679"/>
          </a:xfrm>
        </p:grpSpPr>
        <p:sp>
          <p:nvSpPr>
            <p:cNvPr id="5" name="íSľïdè"/>
            <p:cNvSpPr/>
            <p:nvPr/>
          </p:nvSpPr>
          <p:spPr>
            <a:xfrm flipH="1">
              <a:off x="2549694" y="2913216"/>
              <a:ext cx="1688361" cy="1714203"/>
            </a:xfrm>
            <a:prstGeom prst="ellipse">
              <a:avLst/>
            </a:prstGeom>
            <a:blipFill>
              <a:blip r:embed="rId1"/>
              <a:stretch>
                <a:fillRect l="-26284" r="-25893"/>
              </a:stretch>
            </a:blipFill>
            <a:ln w="285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lvl="0" algn="ctr" defTabSz="913765"/>
              <a:endParaRPr lang="en-ID" sz="20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 rot="736227">
              <a:off x="1252925" y="1542978"/>
              <a:ext cx="3451596" cy="4454679"/>
              <a:chOff x="1340387" y="1618467"/>
              <a:chExt cx="3451596" cy="4454679"/>
            </a:xfrm>
          </p:grpSpPr>
          <p:sp>
            <p:nvSpPr>
              <p:cNvPr id="6" name="iṣľiḋe"/>
              <p:cNvSpPr/>
              <p:nvPr/>
            </p:nvSpPr>
            <p:spPr>
              <a:xfrm flipH="1">
                <a:off x="1579896" y="4266388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1" name="iṣľiḋe"/>
              <p:cNvSpPr/>
              <p:nvPr/>
            </p:nvSpPr>
            <p:spPr>
              <a:xfrm flipH="1">
                <a:off x="1824639" y="1963812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2" name="iṣľiḋe"/>
              <p:cNvSpPr/>
              <p:nvPr/>
            </p:nvSpPr>
            <p:spPr>
              <a:xfrm flipH="1">
                <a:off x="1340387" y="3091752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3" name="iṣľiḋe"/>
              <p:cNvSpPr/>
              <p:nvPr/>
            </p:nvSpPr>
            <p:spPr>
              <a:xfrm flipH="1">
                <a:off x="3017091" y="1618467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4" name="iṣľiḋe"/>
              <p:cNvSpPr/>
              <p:nvPr/>
            </p:nvSpPr>
            <p:spPr>
              <a:xfrm flipH="1">
                <a:off x="2561535" y="5080499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5" name="iṣľiḋe"/>
              <p:cNvSpPr/>
              <p:nvPr/>
            </p:nvSpPr>
            <p:spPr>
              <a:xfrm flipH="1">
                <a:off x="3802883" y="4762711"/>
                <a:ext cx="989100" cy="992647"/>
              </a:xfrm>
              <a:prstGeom prst="ellipse">
                <a:avLst/>
              </a:prstGeom>
              <a:solidFill>
                <a:srgbClr val="BD2121"/>
              </a:solidFill>
              <a:ln>
                <a:solidFill>
                  <a:srgbClr val="C04141"/>
                </a:solidFill>
              </a:ln>
              <a:effectLst>
                <a:outerShdw blurRad="177800" dist="1524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 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3456794" y="1988851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客户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69784" y="5228267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输入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2258831" y="527440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输出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2220118" y="1976438"/>
              <a:ext cx="646331" cy="4589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价值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459736" y="4295666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活动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1459736" y="2820566"/>
              <a:ext cx="81522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活动间的关系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4976263" y="1742279"/>
            <a:ext cx="462686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cs typeface="+mn-ea"/>
                <a:sym typeface="+mn-lt"/>
              </a:rPr>
              <a:t>不同的客户和价值体现决定不同的流程</a:t>
            </a:r>
            <a:endParaRPr lang="zh-CN" altLang="en-US" b="1" dirty="0"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988594" y="2148885"/>
            <a:ext cx="402430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会议室管理流程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329402" y="2758660"/>
            <a:ext cx="4631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客户：使用会议室的人员</a:t>
            </a:r>
            <a:endParaRPr lang="en-US" altLang="zh-CN" sz="1600" dirty="0">
              <a:cs typeface="+mn-ea"/>
              <a:sym typeface="+mn-lt"/>
            </a:endParaRPr>
          </a:p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价值：为集体讨论和决策提供便利</a:t>
            </a:r>
            <a:endParaRPr lang="en-US" altLang="zh-CN" sz="1600" dirty="0">
              <a:cs typeface="+mn-ea"/>
              <a:sym typeface="+mn-lt"/>
            </a:endParaRPr>
          </a:p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流程设计：简化使用手续，尽可能便捷</a:t>
            </a:r>
            <a:endParaRPr lang="en-US" altLang="zh-CN" sz="1600" dirty="0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886292" y="4742572"/>
            <a:ext cx="2125474" cy="513184"/>
            <a:chOff x="5302088" y="2235880"/>
            <a:chExt cx="2125474" cy="513184"/>
          </a:xfrm>
        </p:grpSpPr>
        <p:sp>
          <p:nvSpPr>
            <p:cNvPr id="46" name="íṥḷïḓê"/>
            <p:cNvSpPr/>
            <p:nvPr/>
          </p:nvSpPr>
          <p:spPr>
            <a:xfrm>
              <a:off x="5302088" y="2333655"/>
              <a:ext cx="286810" cy="314924"/>
            </a:xfrm>
            <a:custGeom>
              <a:avLst/>
              <a:gdLst>
                <a:gd name="connsiteX0" fmla="*/ 368431 w 554291"/>
                <a:gd name="connsiteY0" fmla="*/ 438352 h 608626"/>
                <a:gd name="connsiteX1" fmla="*/ 446105 w 554291"/>
                <a:gd name="connsiteY1" fmla="*/ 438352 h 608626"/>
                <a:gd name="connsiteX2" fmla="*/ 471800 w 554291"/>
                <a:gd name="connsiteY2" fmla="*/ 463874 h 608626"/>
                <a:gd name="connsiteX3" fmla="*/ 446105 w 554291"/>
                <a:gd name="connsiteY3" fmla="*/ 489512 h 608626"/>
                <a:gd name="connsiteX4" fmla="*/ 368431 w 554291"/>
                <a:gd name="connsiteY4" fmla="*/ 489512 h 608626"/>
                <a:gd name="connsiteX5" fmla="*/ 342736 w 554291"/>
                <a:gd name="connsiteY5" fmla="*/ 463874 h 608626"/>
                <a:gd name="connsiteX6" fmla="*/ 368431 w 554291"/>
                <a:gd name="connsiteY6" fmla="*/ 438352 h 608626"/>
                <a:gd name="connsiteX7" fmla="*/ 407270 w 554291"/>
                <a:gd name="connsiteY7" fmla="*/ 358184 h 608626"/>
                <a:gd name="connsiteX8" fmla="*/ 301434 w 554291"/>
                <a:gd name="connsiteY8" fmla="*/ 463844 h 608626"/>
                <a:gd name="connsiteX9" fmla="*/ 407270 w 554291"/>
                <a:gd name="connsiteY9" fmla="*/ 569619 h 608626"/>
                <a:gd name="connsiteX10" fmla="*/ 513106 w 554291"/>
                <a:gd name="connsiteY10" fmla="*/ 463844 h 608626"/>
                <a:gd name="connsiteX11" fmla="*/ 407270 w 554291"/>
                <a:gd name="connsiteY11" fmla="*/ 358184 h 608626"/>
                <a:gd name="connsiteX12" fmla="*/ 316218 w 554291"/>
                <a:gd name="connsiteY12" fmla="*/ 170998 h 608626"/>
                <a:gd name="connsiteX13" fmla="*/ 289231 w 554291"/>
                <a:gd name="connsiteY13" fmla="*/ 197939 h 608626"/>
                <a:gd name="connsiteX14" fmla="*/ 316218 w 554291"/>
                <a:gd name="connsiteY14" fmla="*/ 224881 h 608626"/>
                <a:gd name="connsiteX15" fmla="*/ 343205 w 554291"/>
                <a:gd name="connsiteY15" fmla="*/ 197939 h 608626"/>
                <a:gd name="connsiteX16" fmla="*/ 316218 w 554291"/>
                <a:gd name="connsiteY16" fmla="*/ 170998 h 608626"/>
                <a:gd name="connsiteX17" fmla="*/ 111586 w 554291"/>
                <a:gd name="connsiteY17" fmla="*/ 170998 h 608626"/>
                <a:gd name="connsiteX18" fmla="*/ 84599 w 554291"/>
                <a:gd name="connsiteY18" fmla="*/ 197939 h 608626"/>
                <a:gd name="connsiteX19" fmla="*/ 111586 w 554291"/>
                <a:gd name="connsiteY19" fmla="*/ 224881 h 608626"/>
                <a:gd name="connsiteX20" fmla="*/ 138573 w 554291"/>
                <a:gd name="connsiteY20" fmla="*/ 197939 h 608626"/>
                <a:gd name="connsiteX21" fmla="*/ 111586 w 554291"/>
                <a:gd name="connsiteY21" fmla="*/ 170998 h 608626"/>
                <a:gd name="connsiteX22" fmla="*/ 9387 w 554291"/>
                <a:gd name="connsiteY22" fmla="*/ 134568 h 608626"/>
                <a:gd name="connsiteX23" fmla="*/ 418417 w 554291"/>
                <a:gd name="connsiteY23" fmla="*/ 134568 h 608626"/>
                <a:gd name="connsiteX24" fmla="*/ 427804 w 554291"/>
                <a:gd name="connsiteY24" fmla="*/ 143939 h 608626"/>
                <a:gd name="connsiteX25" fmla="*/ 427804 w 554291"/>
                <a:gd name="connsiteY25" fmla="*/ 320349 h 608626"/>
                <a:gd name="connsiteX26" fmla="*/ 554291 w 554291"/>
                <a:gd name="connsiteY26" fmla="*/ 463844 h 608626"/>
                <a:gd name="connsiteX27" fmla="*/ 409382 w 554291"/>
                <a:gd name="connsiteY27" fmla="*/ 608626 h 608626"/>
                <a:gd name="connsiteX28" fmla="*/ 286415 w 554291"/>
                <a:gd name="connsiteY28" fmla="*/ 540452 h 608626"/>
                <a:gd name="connsiteX29" fmla="*/ 46934 w 554291"/>
                <a:gd name="connsiteY29" fmla="*/ 540452 h 608626"/>
                <a:gd name="connsiteX30" fmla="*/ 0 w 554291"/>
                <a:gd name="connsiteY30" fmla="*/ 493597 h 608626"/>
                <a:gd name="connsiteX31" fmla="*/ 0 w 554291"/>
                <a:gd name="connsiteY31" fmla="*/ 143939 h 608626"/>
                <a:gd name="connsiteX32" fmla="*/ 9387 w 554291"/>
                <a:gd name="connsiteY32" fmla="*/ 134568 h 608626"/>
                <a:gd name="connsiteX33" fmla="*/ 211220 w 554291"/>
                <a:gd name="connsiteY33" fmla="*/ 0 h 608626"/>
                <a:gd name="connsiteX34" fmla="*/ 216618 w 554291"/>
                <a:gd name="connsiteY34" fmla="*/ 0 h 608626"/>
                <a:gd name="connsiteX35" fmla="*/ 335962 w 554291"/>
                <a:gd name="connsiteY35" fmla="*/ 118197 h 608626"/>
                <a:gd name="connsiteX36" fmla="*/ 289022 w 554291"/>
                <a:gd name="connsiteY36" fmla="*/ 118197 h 608626"/>
                <a:gd name="connsiteX37" fmla="*/ 216618 w 554291"/>
                <a:gd name="connsiteY37" fmla="*/ 46857 h 608626"/>
                <a:gd name="connsiteX38" fmla="*/ 211220 w 554291"/>
                <a:gd name="connsiteY38" fmla="*/ 46857 h 608626"/>
                <a:gd name="connsiteX39" fmla="*/ 138816 w 554291"/>
                <a:gd name="connsiteY39" fmla="*/ 118197 h 608626"/>
                <a:gd name="connsiteX40" fmla="*/ 91876 w 554291"/>
                <a:gd name="connsiteY40" fmla="*/ 118197 h 608626"/>
                <a:gd name="connsiteX41" fmla="*/ 211220 w 554291"/>
                <a:gd name="connsiteY41" fmla="*/ 0 h 60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54291" h="608626">
                  <a:moveTo>
                    <a:pt x="368431" y="438352"/>
                  </a:moveTo>
                  <a:lnTo>
                    <a:pt x="446105" y="438352"/>
                  </a:lnTo>
                  <a:cubicBezTo>
                    <a:pt x="460302" y="438352"/>
                    <a:pt x="471800" y="449825"/>
                    <a:pt x="471800" y="463874"/>
                  </a:cubicBezTo>
                  <a:cubicBezTo>
                    <a:pt x="471800" y="478039"/>
                    <a:pt x="460302" y="489512"/>
                    <a:pt x="446105" y="489512"/>
                  </a:cubicBezTo>
                  <a:lnTo>
                    <a:pt x="368431" y="489512"/>
                  </a:lnTo>
                  <a:cubicBezTo>
                    <a:pt x="354234" y="489512"/>
                    <a:pt x="342736" y="478039"/>
                    <a:pt x="342736" y="463874"/>
                  </a:cubicBezTo>
                  <a:cubicBezTo>
                    <a:pt x="342736" y="449825"/>
                    <a:pt x="354234" y="438352"/>
                    <a:pt x="368431" y="438352"/>
                  </a:cubicBezTo>
                  <a:close/>
                  <a:moveTo>
                    <a:pt x="407270" y="358184"/>
                  </a:moveTo>
                  <a:cubicBezTo>
                    <a:pt x="348837" y="358184"/>
                    <a:pt x="301434" y="405508"/>
                    <a:pt x="301434" y="463844"/>
                  </a:cubicBezTo>
                  <a:cubicBezTo>
                    <a:pt x="301434" y="522295"/>
                    <a:pt x="348837" y="569619"/>
                    <a:pt x="407270" y="569619"/>
                  </a:cubicBezTo>
                  <a:cubicBezTo>
                    <a:pt x="465703" y="569619"/>
                    <a:pt x="513106" y="522295"/>
                    <a:pt x="513106" y="463844"/>
                  </a:cubicBezTo>
                  <a:cubicBezTo>
                    <a:pt x="513106" y="405508"/>
                    <a:pt x="465703" y="358184"/>
                    <a:pt x="407270" y="358184"/>
                  </a:cubicBezTo>
                  <a:close/>
                  <a:moveTo>
                    <a:pt x="316218" y="170998"/>
                  </a:moveTo>
                  <a:cubicBezTo>
                    <a:pt x="301317" y="170998"/>
                    <a:pt x="289231" y="183063"/>
                    <a:pt x="289231" y="197939"/>
                  </a:cubicBezTo>
                  <a:cubicBezTo>
                    <a:pt x="289231" y="212816"/>
                    <a:pt x="301317" y="224881"/>
                    <a:pt x="316218" y="224881"/>
                  </a:cubicBezTo>
                  <a:cubicBezTo>
                    <a:pt x="331002" y="224881"/>
                    <a:pt x="343205" y="212816"/>
                    <a:pt x="343205" y="197939"/>
                  </a:cubicBezTo>
                  <a:cubicBezTo>
                    <a:pt x="343205" y="183063"/>
                    <a:pt x="331002" y="170998"/>
                    <a:pt x="316218" y="170998"/>
                  </a:cubicBezTo>
                  <a:close/>
                  <a:moveTo>
                    <a:pt x="111586" y="170998"/>
                  </a:moveTo>
                  <a:cubicBezTo>
                    <a:pt x="96801" y="170998"/>
                    <a:pt x="84599" y="183063"/>
                    <a:pt x="84599" y="197939"/>
                  </a:cubicBezTo>
                  <a:cubicBezTo>
                    <a:pt x="84599" y="212816"/>
                    <a:pt x="96801" y="224881"/>
                    <a:pt x="111586" y="224881"/>
                  </a:cubicBezTo>
                  <a:cubicBezTo>
                    <a:pt x="126487" y="224881"/>
                    <a:pt x="138573" y="212816"/>
                    <a:pt x="138573" y="197939"/>
                  </a:cubicBezTo>
                  <a:cubicBezTo>
                    <a:pt x="138573" y="183063"/>
                    <a:pt x="126487" y="170998"/>
                    <a:pt x="111586" y="170998"/>
                  </a:cubicBezTo>
                  <a:close/>
                  <a:moveTo>
                    <a:pt x="9387" y="134568"/>
                  </a:moveTo>
                  <a:lnTo>
                    <a:pt x="418417" y="134568"/>
                  </a:lnTo>
                  <a:cubicBezTo>
                    <a:pt x="423580" y="134568"/>
                    <a:pt x="427804" y="138785"/>
                    <a:pt x="427804" y="143939"/>
                  </a:cubicBezTo>
                  <a:lnTo>
                    <a:pt x="427804" y="320349"/>
                  </a:lnTo>
                  <a:cubicBezTo>
                    <a:pt x="499026" y="329486"/>
                    <a:pt x="554291" y="390397"/>
                    <a:pt x="554291" y="463844"/>
                  </a:cubicBezTo>
                  <a:cubicBezTo>
                    <a:pt x="554291" y="543732"/>
                    <a:pt x="489287" y="608626"/>
                    <a:pt x="409382" y="608626"/>
                  </a:cubicBezTo>
                  <a:cubicBezTo>
                    <a:pt x="357520" y="608626"/>
                    <a:pt x="311994" y="581333"/>
                    <a:pt x="286415" y="540452"/>
                  </a:cubicBezTo>
                  <a:lnTo>
                    <a:pt x="46934" y="540452"/>
                  </a:lnTo>
                  <a:cubicBezTo>
                    <a:pt x="21003" y="540452"/>
                    <a:pt x="0" y="519484"/>
                    <a:pt x="0" y="493597"/>
                  </a:cubicBezTo>
                  <a:lnTo>
                    <a:pt x="0" y="143939"/>
                  </a:lnTo>
                  <a:cubicBezTo>
                    <a:pt x="0" y="138785"/>
                    <a:pt x="4224" y="134568"/>
                    <a:pt x="9387" y="134568"/>
                  </a:cubicBezTo>
                  <a:close/>
                  <a:moveTo>
                    <a:pt x="211220" y="0"/>
                  </a:moveTo>
                  <a:lnTo>
                    <a:pt x="216618" y="0"/>
                  </a:lnTo>
                  <a:cubicBezTo>
                    <a:pt x="282099" y="0"/>
                    <a:pt x="335493" y="52948"/>
                    <a:pt x="335962" y="118197"/>
                  </a:cubicBezTo>
                  <a:lnTo>
                    <a:pt x="289022" y="118197"/>
                  </a:lnTo>
                  <a:cubicBezTo>
                    <a:pt x="288553" y="78837"/>
                    <a:pt x="256282" y="46857"/>
                    <a:pt x="216618" y="46857"/>
                  </a:cubicBezTo>
                  <a:lnTo>
                    <a:pt x="211220" y="46857"/>
                  </a:lnTo>
                  <a:cubicBezTo>
                    <a:pt x="171556" y="46857"/>
                    <a:pt x="139285" y="78837"/>
                    <a:pt x="138816" y="118197"/>
                  </a:cubicBezTo>
                  <a:lnTo>
                    <a:pt x="91876" y="118197"/>
                  </a:lnTo>
                  <a:cubicBezTo>
                    <a:pt x="92345" y="52948"/>
                    <a:pt x="145739" y="0"/>
                    <a:pt x="211220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4141"/>
              </a:solidFill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ïSḻíďê"/>
            <p:cNvSpPr/>
            <p:nvPr/>
          </p:nvSpPr>
          <p:spPr>
            <a:xfrm>
              <a:off x="5829954" y="2235880"/>
              <a:ext cx="1597608" cy="51318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177800" dist="1524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 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049033" y="2333655"/>
              <a:ext cx="1204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管控导向</a:t>
              </a:r>
              <a:endPara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7329402" y="4559150"/>
            <a:ext cx="4631006" cy="149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客户：公司</a:t>
            </a:r>
            <a:endParaRPr lang="zh-CN" altLang="en-US" sz="1600" dirty="0">
              <a:cs typeface="+mn-ea"/>
              <a:sym typeface="+mn-lt"/>
            </a:endParaRPr>
          </a:p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价值：保障公司资产安全</a:t>
            </a:r>
            <a:endParaRPr lang="zh-CN" altLang="en-US" sz="1600" dirty="0">
              <a:cs typeface="+mn-ea"/>
              <a:sym typeface="+mn-lt"/>
            </a:endParaRPr>
          </a:p>
          <a:p>
            <a:pPr defTabSz="914400">
              <a:lnSpc>
                <a:spcPct val="200000"/>
              </a:lnSpc>
            </a:pPr>
            <a:r>
              <a:rPr lang="zh-CN" altLang="en-US" sz="1600" dirty="0">
                <a:cs typeface="+mn-ea"/>
                <a:sym typeface="+mn-lt"/>
              </a:rPr>
              <a:t>流程设计：使用及管理要求较多，确保资产安全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319643" y="931344"/>
            <a:ext cx="10026078" cy="533510"/>
            <a:chOff x="1319643" y="931344"/>
            <a:chExt cx="10026078" cy="533510"/>
          </a:xfrm>
        </p:grpSpPr>
        <p:sp>
          <p:nvSpPr>
            <p:cNvPr id="50" name="矩形 49"/>
            <p:cNvSpPr/>
            <p:nvPr/>
          </p:nvSpPr>
          <p:spPr>
            <a:xfrm>
              <a:off x="1319643" y="931344"/>
              <a:ext cx="2978422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cs typeface="+mn-ea"/>
                  <a:sym typeface="+mn-lt"/>
                </a:rPr>
                <a:t>6</a:t>
              </a:r>
              <a:r>
                <a:rPr lang="zh-CN" altLang="en-US" sz="2000" b="1" dirty="0">
                  <a:solidFill>
                    <a:srgbClr val="C00000"/>
                  </a:solidFill>
                  <a:cs typeface="+mn-ea"/>
                  <a:sym typeface="+mn-lt"/>
                </a:rPr>
                <a:t>个要素，以终为始</a:t>
              </a:r>
              <a:endParaRPr lang="zh-CN" altLang="en-US" sz="2000" b="1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779960" y="1003189"/>
              <a:ext cx="75657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50000"/>
                </a:lnSpc>
              </a:pPr>
              <a:r>
                <a:rPr lang="zh-CN" altLang="en-US" sz="1600" dirty="0">
                  <a:cs typeface="+mn-ea"/>
                  <a:sym typeface="+mn-lt"/>
                </a:rPr>
                <a:t>两个关键要素：客户和</a:t>
              </a:r>
              <a:r>
                <a:rPr lang="zh-CN" altLang="en-US" sz="1600" dirty="0" smtClean="0">
                  <a:cs typeface="+mn-ea"/>
                  <a:sym typeface="+mn-lt"/>
                </a:rPr>
                <a:t>价值流程</a:t>
              </a:r>
              <a:r>
                <a:rPr lang="zh-CN" altLang="en-US" sz="1600" dirty="0">
                  <a:cs typeface="+mn-ea"/>
                  <a:sym typeface="+mn-lt"/>
                </a:rPr>
                <a:t>的客户是谁</a:t>
              </a:r>
              <a:r>
                <a:rPr lang="zh-CN" altLang="en-US" sz="1600" dirty="0" smtClean="0">
                  <a:cs typeface="+mn-ea"/>
                  <a:sym typeface="+mn-lt"/>
                </a:rPr>
                <a:t>？流程</a:t>
              </a:r>
              <a:r>
                <a:rPr lang="zh-CN" altLang="en-US" sz="1600" dirty="0">
                  <a:cs typeface="+mn-ea"/>
                  <a:sym typeface="+mn-lt"/>
                </a:rPr>
                <a:t>给客户创造的价值是什么？</a:t>
              </a:r>
              <a:endParaRPr lang="zh-CN" altLang="en-US" sz="1600" dirty="0">
                <a:cs typeface="+mn-ea"/>
                <a:sym typeface="+mn-lt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2" grpId="0"/>
      <p:bldP spid="43" grpId="0"/>
      <p:bldP spid="44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279467" y="4063564"/>
            <a:ext cx="1180600" cy="1180600"/>
          </a:xfrm>
          <a:prstGeom prst="ellipse">
            <a:avLst/>
          </a:prstGeom>
          <a:solidFill>
            <a:srgbClr val="D125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817089" y="2304505"/>
            <a:ext cx="1180600" cy="1180600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354711" y="4063564"/>
            <a:ext cx="1180600" cy="1180600"/>
          </a:xfrm>
          <a:prstGeom prst="ellipse">
            <a:avLst/>
          </a:prstGeom>
          <a:solidFill>
            <a:srgbClr val="D125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892333" y="2304505"/>
            <a:ext cx="1180600" cy="1180600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429955" y="4063564"/>
            <a:ext cx="1180600" cy="1180600"/>
          </a:xfrm>
          <a:prstGeom prst="ellipse">
            <a:avLst/>
          </a:prstGeom>
          <a:solidFill>
            <a:srgbClr val="D1252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8967579" y="2304505"/>
            <a:ext cx="1180600" cy="1180600"/>
          </a:xfrm>
          <a:prstGeom prst="ellips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8" name="直接连接符 7"/>
          <p:cNvCxnSpPr>
            <a:stCxn id="2" idx="7"/>
            <a:endCxn id="3" idx="3"/>
          </p:cNvCxnSpPr>
          <p:nvPr/>
        </p:nvCxnSpPr>
        <p:spPr>
          <a:xfrm flipV="1">
            <a:off x="2287172" y="3312210"/>
            <a:ext cx="702812" cy="924249"/>
          </a:xfrm>
          <a:prstGeom prst="line">
            <a:avLst/>
          </a:prstGeom>
          <a:noFill/>
          <a:ln w="6350" cap="flat" cmpd="sng" algn="ctr">
            <a:solidFill>
              <a:srgbClr val="C73346"/>
            </a:solidFill>
            <a:prstDash val="dash"/>
            <a:miter lim="800000"/>
          </a:ln>
          <a:effectLst/>
        </p:spPr>
      </p:cxnSp>
      <p:cxnSp>
        <p:nvCxnSpPr>
          <p:cNvPr id="9" name="直接连接符 8"/>
          <p:cNvCxnSpPr>
            <a:stCxn id="3" idx="5"/>
            <a:endCxn id="4" idx="1"/>
          </p:cNvCxnSpPr>
          <p:nvPr/>
        </p:nvCxnSpPr>
        <p:spPr>
          <a:xfrm>
            <a:off x="3824794" y="3312210"/>
            <a:ext cx="702812" cy="924249"/>
          </a:xfrm>
          <a:prstGeom prst="line">
            <a:avLst/>
          </a:prstGeom>
          <a:noFill/>
          <a:ln w="6350" cap="flat" cmpd="sng" algn="ctr">
            <a:solidFill>
              <a:srgbClr val="C73346"/>
            </a:solidFill>
            <a:prstDash val="dash"/>
            <a:miter lim="800000"/>
          </a:ln>
          <a:effectLst/>
        </p:spPr>
      </p:cxnSp>
      <p:cxnSp>
        <p:nvCxnSpPr>
          <p:cNvPr id="10" name="直接连接符 9"/>
          <p:cNvCxnSpPr>
            <a:stCxn id="4" idx="7"/>
            <a:endCxn id="5" idx="3"/>
          </p:cNvCxnSpPr>
          <p:nvPr/>
        </p:nvCxnSpPr>
        <p:spPr>
          <a:xfrm flipV="1">
            <a:off x="5362416" y="3312210"/>
            <a:ext cx="702812" cy="924249"/>
          </a:xfrm>
          <a:prstGeom prst="line">
            <a:avLst/>
          </a:prstGeom>
          <a:noFill/>
          <a:ln w="6350" cap="flat" cmpd="sng" algn="ctr">
            <a:solidFill>
              <a:srgbClr val="C73346"/>
            </a:solidFill>
            <a:prstDash val="dash"/>
            <a:miter lim="800000"/>
          </a:ln>
          <a:effectLst/>
        </p:spPr>
      </p:cxnSp>
      <p:cxnSp>
        <p:nvCxnSpPr>
          <p:cNvPr id="11" name="直接连接符 10"/>
          <p:cNvCxnSpPr>
            <a:stCxn id="5" idx="5"/>
            <a:endCxn id="6" idx="1"/>
          </p:cNvCxnSpPr>
          <p:nvPr/>
        </p:nvCxnSpPr>
        <p:spPr>
          <a:xfrm>
            <a:off x="6900038" y="3312210"/>
            <a:ext cx="702812" cy="924249"/>
          </a:xfrm>
          <a:prstGeom prst="line">
            <a:avLst/>
          </a:prstGeom>
          <a:noFill/>
          <a:ln w="6350" cap="flat" cmpd="sng" algn="ctr">
            <a:solidFill>
              <a:srgbClr val="C73346"/>
            </a:solidFill>
            <a:prstDash val="dash"/>
            <a:miter lim="800000"/>
          </a:ln>
          <a:effectLst/>
        </p:spPr>
      </p:cxnSp>
      <p:cxnSp>
        <p:nvCxnSpPr>
          <p:cNvPr id="12" name="直接连接符 11"/>
          <p:cNvCxnSpPr>
            <a:stCxn id="6" idx="7"/>
            <a:endCxn id="7" idx="3"/>
          </p:cNvCxnSpPr>
          <p:nvPr/>
        </p:nvCxnSpPr>
        <p:spPr>
          <a:xfrm flipV="1">
            <a:off x="8437660" y="3312210"/>
            <a:ext cx="702814" cy="924249"/>
          </a:xfrm>
          <a:prstGeom prst="line">
            <a:avLst/>
          </a:prstGeom>
          <a:noFill/>
          <a:ln w="6350" cap="flat" cmpd="sng" algn="ctr">
            <a:solidFill>
              <a:srgbClr val="C73346"/>
            </a:solidFill>
            <a:prstDash val="dash"/>
            <a:miter lim="800000"/>
          </a:ln>
          <a:effectLst/>
        </p:spPr>
      </p:cxnSp>
      <p:sp>
        <p:nvSpPr>
          <p:cNvPr id="13" name="矩形 12"/>
          <p:cNvSpPr/>
          <p:nvPr/>
        </p:nvSpPr>
        <p:spPr>
          <a:xfrm>
            <a:off x="1399993" y="4395163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目标性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51884" y="2589402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内在性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542846" y="4361079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整体性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90711" y="2582845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层次性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590977" y="4361079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结构性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21424" y="2611274"/>
            <a:ext cx="87716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zh-CN" altLang="en-US" b="1" dirty="0">
                <a:solidFill>
                  <a:prstClr val="white"/>
                </a:solidFill>
                <a:cs typeface="+mn-ea"/>
                <a:sym typeface="+mn-lt"/>
              </a:rPr>
              <a:t>动态性</a:t>
            </a:r>
            <a:endParaRPr lang="zh-CN" altLang="en-US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48658" y="5346150"/>
            <a:ext cx="1569660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有明确的输出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21188" y="1764532"/>
            <a:ext cx="2723823" cy="3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存在于任何事物或行为中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955640" y="5229748"/>
            <a:ext cx="2035071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流程追求整体的优化，非局部优化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428880" y="1565841"/>
            <a:ext cx="2209023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流程分层分级，组成流程的的活动本身也是个流程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095695" y="5229748"/>
            <a:ext cx="1871884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流程的结构表现可以串联、并联、反馈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322801" y="1539048"/>
            <a:ext cx="2177311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400" dirty="0">
                <a:cs typeface="+mn-ea"/>
                <a:sym typeface="+mn-lt"/>
              </a:rPr>
              <a:t>按照时序从一个活动到另一个活动，不是静态的</a:t>
            </a:r>
            <a:endParaRPr lang="zh-CN" altLang="en-US" sz="1400" dirty="0"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23900" y="219738"/>
            <a:ext cx="305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流程的特点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5400000">
            <a:off x="5494198" y="-2581017"/>
            <a:ext cx="1128957" cy="8986639"/>
            <a:chOff x="1321190" y="-16700314"/>
            <a:chExt cx="7460860" cy="21904773"/>
          </a:xfrm>
        </p:grpSpPr>
        <p:sp>
          <p:nvSpPr>
            <p:cNvPr id="8" name="矩形 7"/>
            <p:cNvSpPr/>
            <p:nvPr/>
          </p:nvSpPr>
          <p:spPr>
            <a:xfrm>
              <a:off x="1321193" y="-16700314"/>
              <a:ext cx="7437545" cy="21818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21190" y="5032905"/>
              <a:ext cx="7460860" cy="17155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sz="216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77846" y="1379457"/>
            <a:ext cx="8751035" cy="10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rgbClr val="BD2121"/>
                </a:solidFill>
                <a:cs typeface="+mn-ea"/>
                <a:sym typeface="+mn-lt"/>
              </a:rPr>
              <a:t>业务流程</a:t>
            </a:r>
            <a:r>
              <a:rPr lang="en-US" altLang="zh-CN" sz="1600" b="1" dirty="0" smtClean="0">
                <a:solidFill>
                  <a:srgbClr val="BD2121"/>
                </a:solidFill>
                <a:cs typeface="+mn-ea"/>
                <a:sym typeface="+mn-lt"/>
              </a:rPr>
              <a:t>:</a:t>
            </a:r>
            <a:r>
              <a:rPr lang="zh-CN" altLang="en-US" sz="1600" dirty="0">
                <a:cs typeface="+mn-ea"/>
                <a:sym typeface="+mn-lt"/>
              </a:rPr>
              <a:t>即核心价值流，这类流程是增值流程，能为组织直接带来价值。如银行的资产业务、负债业务、中间业务等</a:t>
            </a:r>
            <a:endParaRPr lang="zh-CN" altLang="en-US" sz="1600" dirty="0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3900" y="219738"/>
            <a:ext cx="3056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spc="6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01.</a:t>
            </a:r>
            <a:r>
              <a:rPr lang="zh-CN" altLang="en-US" sz="2400" spc="600" dirty="0">
                <a:solidFill>
                  <a:srgbClr val="BD2121"/>
                </a:solidFill>
                <a:cs typeface="+mn-ea"/>
                <a:sym typeface="+mn-lt"/>
              </a:rPr>
              <a:t>流程的分类</a:t>
            </a:r>
            <a:endParaRPr lang="zh-CN" altLang="en-US" sz="2400" spc="600" dirty="0">
              <a:solidFill>
                <a:srgbClr val="BD2121"/>
              </a:solidFill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 rot="5400000">
            <a:off x="5494197" y="-1018917"/>
            <a:ext cx="1128957" cy="8986639"/>
            <a:chOff x="1321190" y="-16700314"/>
            <a:chExt cx="7460860" cy="21904773"/>
          </a:xfrm>
        </p:grpSpPr>
        <p:sp>
          <p:nvSpPr>
            <p:cNvPr id="16" name="矩形 15"/>
            <p:cNvSpPr/>
            <p:nvPr/>
          </p:nvSpPr>
          <p:spPr>
            <a:xfrm>
              <a:off x="1321193" y="-16700314"/>
              <a:ext cx="7437545" cy="21818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321190" y="5032905"/>
              <a:ext cx="7460860" cy="17155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sz="2160" dirty="0"/>
            </a:p>
          </p:txBody>
        </p:sp>
      </p:grpSp>
      <p:sp>
        <p:nvSpPr>
          <p:cNvPr id="18" name="TextBox 5"/>
          <p:cNvSpPr txBox="1"/>
          <p:nvPr/>
        </p:nvSpPr>
        <p:spPr>
          <a:xfrm>
            <a:off x="1677845" y="2941557"/>
            <a:ext cx="8751035" cy="10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rgbClr val="BD2121"/>
                </a:solidFill>
                <a:cs typeface="+mn-ea"/>
                <a:sym typeface="+mn-lt"/>
              </a:rPr>
              <a:t>管理流程</a:t>
            </a:r>
            <a:r>
              <a:rPr lang="en-US" altLang="zh-CN" sz="1600" b="1" dirty="0" smtClean="0">
                <a:solidFill>
                  <a:srgbClr val="BD2121"/>
                </a:solidFill>
                <a:cs typeface="+mn-ea"/>
                <a:sym typeface="+mn-lt"/>
              </a:rPr>
              <a:t>:</a:t>
            </a:r>
            <a:r>
              <a:rPr lang="zh-CN" altLang="en-US" sz="1600" dirty="0">
                <a:cs typeface="+mn-ea"/>
                <a:sym typeface="+mn-lt"/>
              </a:rPr>
              <a:t>为业务流程确定目标，分派职责，提供资源，以及进行监控和绩效测量的流程。如目标的策划和分解，部门职责、权限和沟通，资源的配置和管理等</a:t>
            </a:r>
            <a:endParaRPr lang="zh-CN" altLang="en-US" sz="1600" dirty="0"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 rot="5400000">
            <a:off x="5494196" y="751864"/>
            <a:ext cx="1128957" cy="8986639"/>
            <a:chOff x="1321190" y="-16700314"/>
            <a:chExt cx="7460860" cy="21904773"/>
          </a:xfrm>
        </p:grpSpPr>
        <p:sp>
          <p:nvSpPr>
            <p:cNvPr id="24" name="矩形 23"/>
            <p:cNvSpPr/>
            <p:nvPr/>
          </p:nvSpPr>
          <p:spPr>
            <a:xfrm>
              <a:off x="1321193" y="-16700314"/>
              <a:ext cx="7437545" cy="21818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572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160"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321190" y="5032905"/>
              <a:ext cx="7460860" cy="171554"/>
            </a:xfrm>
            <a:prstGeom prst="rect">
              <a:avLst/>
            </a:prstGeom>
            <a:solidFill>
              <a:srgbClr val="BD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9728" tIns="54864" rIns="109728" bIns="54864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cs typeface="+mn-ea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endParaRPr lang="zh-CN" altLang="en-US" sz="2160" dirty="0"/>
            </a:p>
          </p:txBody>
        </p:sp>
      </p:grpSp>
      <p:sp>
        <p:nvSpPr>
          <p:cNvPr id="26" name="TextBox 5"/>
          <p:cNvSpPr txBox="1"/>
          <p:nvPr/>
        </p:nvSpPr>
        <p:spPr>
          <a:xfrm>
            <a:off x="1677844" y="4712338"/>
            <a:ext cx="8751035" cy="1002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b="1" dirty="0" smtClean="0">
                <a:solidFill>
                  <a:srgbClr val="BD2121"/>
                </a:solidFill>
                <a:cs typeface="+mn-ea"/>
                <a:sym typeface="+mn-lt"/>
              </a:rPr>
              <a:t>支持和保障流程</a:t>
            </a:r>
            <a:r>
              <a:rPr lang="en-US" altLang="zh-CN" sz="1600" b="1" dirty="0" smtClean="0">
                <a:solidFill>
                  <a:srgbClr val="BD2121"/>
                </a:solidFill>
                <a:cs typeface="+mn-ea"/>
                <a:sym typeface="+mn-lt"/>
              </a:rPr>
              <a:t>:</a:t>
            </a:r>
            <a:r>
              <a:rPr lang="zh-CN" altLang="en-US" sz="1600" dirty="0">
                <a:cs typeface="+mn-ea"/>
                <a:sym typeface="+mn-lt"/>
              </a:rPr>
              <a:t>为业务流程的实现提供支持保障作用的流程。如押运流程、计算机系统管理流程等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  <p:bldP spid="2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ISLIDE.DIAGRAM" val="#363030;"/>
</p:tagLst>
</file>

<file path=ppt/tags/tag1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p="http://schemas.openxmlformats.org/presentationml/2006/main">
  <p:tag name="ISPRING_PRESENTATION_TITLE" val="流程管理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ISLIDE.DIAGRAM" val="#361111;"/>
</p:tagLst>
</file>

<file path=ppt/tags/tag8.xml><?xml version="1.0" encoding="utf-8"?>
<p:tagLst xmlns:p="http://schemas.openxmlformats.org/presentationml/2006/main">
  <p:tag name="ISLIDE.DIAGRAM" val="#331957;"/>
</p:tagLst>
</file>

<file path=ppt/tags/tag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1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5959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3972</Words>
  <Application>WPS 演示</Application>
  <PresentationFormat>宽屏</PresentationFormat>
  <Paragraphs>600</Paragraphs>
  <Slides>33</Slides>
  <Notes>29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等线</vt:lpstr>
      <vt:lpstr>Times New Roman</vt:lpstr>
      <vt:lpstr>微软雅黑</vt:lpstr>
      <vt:lpstr>Arial Unicode MS</vt:lpstr>
      <vt:lpstr>Calibri</vt:lpstr>
      <vt:lpstr>Calibri</vt:lpstr>
      <vt:lpstr>Playfair Display Black</vt:lpstr>
      <vt:lpstr>Segoe Print</vt:lpstr>
      <vt:lpstr>方正兰亭中黑_GBK</vt:lpstr>
      <vt:lpstr>黑体</vt:lpstr>
      <vt:lpstr>等线 Light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Struggle</cp:lastModifiedBy>
  <cp:revision>83</cp:revision>
  <dcterms:created xsi:type="dcterms:W3CDTF">2017-08-18T03:02:00Z</dcterms:created>
  <dcterms:modified xsi:type="dcterms:W3CDTF">2020-06-17T16:53:16Z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