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3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33" r:id="rId37"/>
    <p:sldId id="291" r:id="rId38"/>
    <p:sldId id="292" r:id="rId39"/>
    <p:sldId id="293" r:id="rId40"/>
    <p:sldId id="294" r:id="rId41"/>
    <p:sldId id="295" r:id="rId42"/>
    <p:sldId id="334" r:id="rId43"/>
    <p:sldId id="328" r:id="rId44"/>
    <p:sldId id="329" r:id="rId45"/>
    <p:sldId id="330" r:id="rId46"/>
    <p:sldId id="303" r:id="rId47"/>
    <p:sldId id="304" r:id="rId48"/>
    <p:sldId id="326" r:id="rId49"/>
  </p:sldIdLst>
  <p:sldSz cx="12192000" cy="6858000"/>
  <p:notesSz cx="6858000" cy="9144000"/>
  <p:custDataLst>
    <p:tags r:id="rId5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000"/>
    <a:srgbClr val="3D3D3D"/>
    <a:srgbClr val="FFD965"/>
    <a:srgbClr val="CEA702"/>
    <a:srgbClr val="FFC000"/>
    <a:srgbClr val="BF9000"/>
    <a:srgbClr val="A4A3A4"/>
    <a:srgbClr val="FDD938"/>
    <a:srgbClr val="F4C60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92" y="60"/>
      </p:cViewPr>
      <p:guideLst>
        <p:guide pos="3953"/>
        <p:guide pos="7469"/>
        <p:guide pos="234"/>
        <p:guide orient="horz" pos="142"/>
        <p:guide orient="horz" pos="4201"/>
        <p:guide pos="982"/>
        <p:guide pos="1255"/>
        <p:guide orient="horz" pos="663"/>
        <p:guide orient="horz" pos="39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gs" Target="tags/tag16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05806-4572-4CB3-A5BE-D9C634BA56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394E-E0FE-4F26-8ED7-BB8334D002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6A57-F93F-4043-ABFB-320706E9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6A57-F93F-4043-ABFB-320706E9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6A57-F93F-4043-ABFB-320706E9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6A57-F93F-4043-ABFB-320706E9B7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笔记本电脑, 室内, 计算机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>
            <a:fillRect/>
          </a:stretch>
        </p:blipFill>
        <p:spPr>
          <a:xfrm>
            <a:off x="-54119" y="0"/>
            <a:ext cx="123223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/>
          <a:srcRect l="17153"/>
          <a:stretch>
            <a:fillRect/>
          </a:stretch>
        </p:blipFill>
        <p:spPr>
          <a:xfrm>
            <a:off x="0" y="0"/>
            <a:ext cx="8089191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/>
          <a:srcRect l="26008"/>
          <a:stretch>
            <a:fillRect/>
          </a:stretch>
        </p:blipFill>
        <p:spPr>
          <a:xfrm>
            <a:off x="0" y="0"/>
            <a:ext cx="728971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4"/>
          <a:srcRect r="78362"/>
          <a:stretch>
            <a:fillRect/>
          </a:stretch>
        </p:blipFill>
        <p:spPr>
          <a:xfrm>
            <a:off x="10314649" y="0"/>
            <a:ext cx="195355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/>
          <a:srcRect l="9149" r="36684" b="50502"/>
          <a:stretch>
            <a:fillRect/>
          </a:stretch>
        </p:blipFill>
        <p:spPr>
          <a:xfrm>
            <a:off x="-1" y="3273104"/>
            <a:ext cx="8585201" cy="35848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5"/>
          <a:srcRect l="68765" r="13447" b="56366"/>
          <a:stretch>
            <a:fillRect/>
          </a:stretch>
        </p:blipFill>
        <p:spPr>
          <a:xfrm>
            <a:off x="8639318" y="2790503"/>
            <a:ext cx="3628882" cy="4067497"/>
          </a:xfrm>
          <a:prstGeom prst="rect">
            <a:avLst/>
          </a:prstGeom>
        </p:spPr>
      </p:pic>
      <p:pic>
        <p:nvPicPr>
          <p:cNvPr id="2" name="Nylon - Eventide">
            <a:hlinkClick r:id="" action="ppaction://media"/>
          </p:cNvPr>
          <p:cNvPicPr>
            <a:picLocks noChangeAspect="1"/>
          </p:cNvPicPr>
          <p:nvPr userDrawn="1"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1025525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7153"/>
          <a:stretch>
            <a:fillRect/>
          </a:stretch>
        </p:blipFill>
        <p:spPr>
          <a:xfrm>
            <a:off x="0" y="0"/>
            <a:ext cx="808919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/>
          <a:srcRect l="26008"/>
          <a:stretch>
            <a:fillRect/>
          </a:stretch>
        </p:blipFill>
        <p:spPr>
          <a:xfrm>
            <a:off x="0" y="0"/>
            <a:ext cx="7289713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/>
          <a:srcRect r="78362"/>
          <a:stretch>
            <a:fillRect/>
          </a:stretch>
        </p:blipFill>
        <p:spPr>
          <a:xfrm>
            <a:off x="10314649" y="0"/>
            <a:ext cx="195355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/>
          <a:srcRect l="9149" r="36684" b="50502"/>
          <a:stretch>
            <a:fillRect/>
          </a:stretch>
        </p:blipFill>
        <p:spPr>
          <a:xfrm>
            <a:off x="-1" y="3273104"/>
            <a:ext cx="8585201" cy="35848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/>
          <a:srcRect l="68765" r="13447" b="56366"/>
          <a:stretch>
            <a:fillRect/>
          </a:stretch>
        </p:blipFill>
        <p:spPr>
          <a:xfrm>
            <a:off x="8639318" y="2790503"/>
            <a:ext cx="3628882" cy="4067497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999924" y="1219422"/>
            <a:ext cx="2400501" cy="0"/>
          </a:xfrm>
          <a:prstGeom prst="line">
            <a:avLst/>
          </a:prstGeom>
          <a:ln w="63500">
            <a:solidFill>
              <a:srgbClr val="F4C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 userDrawn="1"/>
        </p:nvSpPr>
        <p:spPr>
          <a:xfrm>
            <a:off x="632415" y="505838"/>
            <a:ext cx="739302" cy="739302"/>
          </a:xfrm>
          <a:prstGeom prst="ellipse">
            <a:avLst/>
          </a:prstGeom>
          <a:solidFill>
            <a:srgbClr val="F4C602"/>
          </a:solidFill>
          <a:ln>
            <a:solidFill>
              <a:srgbClr val="F4C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" name="等腰三角形 3"/>
          <p:cNvSpPr/>
          <p:nvPr userDrawn="1"/>
        </p:nvSpPr>
        <p:spPr>
          <a:xfrm>
            <a:off x="710742" y="520656"/>
            <a:ext cx="582648" cy="539795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笔记本电脑, 室内, 计算机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3"/>
          <a:stretch>
            <a:fillRect/>
          </a:stretch>
        </p:blipFill>
        <p:spPr>
          <a:xfrm>
            <a:off x="-54119" y="0"/>
            <a:ext cx="12322319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/>
          <a:srcRect l="17153"/>
          <a:stretch>
            <a:fillRect/>
          </a:stretch>
        </p:blipFill>
        <p:spPr>
          <a:xfrm>
            <a:off x="0" y="0"/>
            <a:ext cx="8089191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/>
          <a:srcRect l="26008"/>
          <a:stretch>
            <a:fillRect/>
          </a:stretch>
        </p:blipFill>
        <p:spPr>
          <a:xfrm>
            <a:off x="0" y="0"/>
            <a:ext cx="7289713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4"/>
          <a:srcRect r="78362"/>
          <a:stretch>
            <a:fillRect/>
          </a:stretch>
        </p:blipFill>
        <p:spPr>
          <a:xfrm>
            <a:off x="10314649" y="0"/>
            <a:ext cx="195355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/>
          <a:srcRect l="9149" r="36684" b="50502"/>
          <a:stretch>
            <a:fillRect/>
          </a:stretch>
        </p:blipFill>
        <p:spPr>
          <a:xfrm>
            <a:off x="-1" y="3273104"/>
            <a:ext cx="8585201" cy="35848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5"/>
          <a:srcRect l="68765" r="13447" b="56366"/>
          <a:stretch>
            <a:fillRect/>
          </a:stretch>
        </p:blipFill>
        <p:spPr>
          <a:xfrm>
            <a:off x="8639318" y="2790503"/>
            <a:ext cx="3628882" cy="4067497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3.sv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.xml"/><Relationship Id="rId4" Type="http://schemas.openxmlformats.org/officeDocument/2006/relationships/image" Target="../media/image2.svg"/><Relationship Id="rId3" Type="http://schemas.openxmlformats.org/officeDocument/2006/relationships/image" Target="../media/image9.png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738777" y="603115"/>
            <a:ext cx="1834173" cy="1200329"/>
          </a:xfrm>
          <a:prstGeom prst="rect">
            <a:avLst/>
          </a:prstGeom>
          <a:noFill/>
          <a:ln w="76200">
            <a:solidFill>
              <a:srgbClr val="CEA702"/>
            </a:solidFill>
            <a:miter lim="800000"/>
          </a:ln>
          <a:effectLst>
            <a:outerShdw blurRad="381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n w="25400">
                  <a:solidFill>
                    <a:srgbClr val="CEA702"/>
                  </a:solidFill>
                </a:ln>
                <a:solidFill>
                  <a:srgbClr val="CEA702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2019</a:t>
            </a:r>
            <a:endParaRPr lang="en-US" altLang="zh-CN" sz="3600" dirty="0">
              <a:ln w="25400">
                <a:solidFill>
                  <a:srgbClr val="CEA702"/>
                </a:solidFill>
              </a:ln>
              <a:solidFill>
                <a:srgbClr val="CEA702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ctr"/>
            <a:r>
              <a:rPr lang="en-US" altLang="zh-CN" sz="3600" dirty="0">
                <a:ln w="25400">
                  <a:solidFill>
                    <a:srgbClr val="CEA702"/>
                  </a:solidFill>
                </a:ln>
                <a:solidFill>
                  <a:srgbClr val="CEA702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LOGO</a:t>
            </a:r>
            <a:endParaRPr lang="zh-CN" altLang="en-US" sz="3600" dirty="0">
              <a:ln w="25400">
                <a:solidFill>
                  <a:srgbClr val="CEA702"/>
                </a:solidFill>
              </a:ln>
              <a:solidFill>
                <a:srgbClr val="CEA702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8777" y="2585457"/>
            <a:ext cx="5136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>
                    <a:lumMod val="8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企业员工入职培训</a:t>
            </a:r>
            <a:endParaRPr lang="zh-CN" altLang="en-US" sz="4400" b="1" dirty="0">
              <a:solidFill>
                <a:schemeClr val="bg1">
                  <a:lumMod val="8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8777" y="3503103"/>
            <a:ext cx="468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Employee orientation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54814" y="56690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全勤与全勤奖励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4294967295"/>
          </p:nvPr>
        </p:nvSpPr>
        <p:spPr>
          <a:xfrm>
            <a:off x="1765739" y="5285346"/>
            <a:ext cx="4651375" cy="863600"/>
          </a:xfrm>
          <a:ln>
            <a:prstDash val="sysDot"/>
          </a:ln>
        </p:spPr>
        <p:txBody>
          <a:bodyPr>
            <a:normAutofit fontScale="92500"/>
          </a:bodyPr>
          <a:lstStyle/>
          <a:p>
            <a:pPr algn="l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678BA8"/>
              </a:buClr>
              <a:buSzPct val="80000"/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注：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1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、所罚款项将作为所属部门的活动经费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      </a:t>
            </a: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678BA8"/>
              </a:buClr>
              <a:buSzPct val="80000"/>
              <a:buFontTx/>
              <a:buNone/>
              <a:defRPr/>
            </a:pP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         2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、原则上公司允许员工善意迟到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2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次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algn="l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678BA8"/>
              </a:buClr>
              <a:buSzPct val="80000"/>
              <a:buFontTx/>
              <a:buNone/>
              <a:defRPr/>
            </a:pPr>
            <a:endParaRPr lang="zh-CN" altLang="en-US" sz="1500" b="1" dirty="0">
              <a:solidFill>
                <a:schemeClr val="tx1"/>
              </a:solidFill>
              <a:latin typeface="Source Han Sans CN"/>
              <a:ea typeface="微软雅黑" panose="020B0503020204020204" charset="-122"/>
              <a:cs typeface="楷体_GB2312" panose="02010609030101010101" charset="-122"/>
              <a:sym typeface="Source Han Sans CN"/>
            </a:endParaRPr>
          </a:p>
        </p:txBody>
      </p:sp>
      <p:graphicFrame>
        <p:nvGraphicFramePr>
          <p:cNvPr id="12" name="Group 91"/>
          <p:cNvGraphicFramePr>
            <a:graphicFrameLocks noGrp="1"/>
          </p:cNvGraphicFramePr>
          <p:nvPr/>
        </p:nvGraphicFramePr>
        <p:xfrm>
          <a:off x="1235175" y="2170113"/>
          <a:ext cx="6029960" cy="2590800"/>
        </p:xfrm>
        <a:graphic>
          <a:graphicData uri="http://schemas.openxmlformats.org/drawingml/2006/table">
            <a:tbl>
              <a:tblPr/>
              <a:tblGrid>
                <a:gridCol w="3026410"/>
                <a:gridCol w="3003550"/>
              </a:tblGrid>
              <a:tr h="6731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zh-CN" altLang="en-US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迟到或早退时长</a:t>
                      </a:r>
                      <a:r>
                        <a:rPr lang="en-US" altLang="zh-CN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T</a:t>
                      </a:r>
                      <a:endParaRPr lang="en-US" altLang="zh-CN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anchorCtr="1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处理办法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anchorCtr="1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5≤T≤15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分钟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扣款</a:t>
                      </a: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10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元</a:t>
                      </a: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/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次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15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分钟</a:t>
                      </a:r>
                      <a:r>
                        <a:rPr lang="en-US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＜</a:t>
                      </a: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T≤30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分钟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扣款</a:t>
                      </a: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20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元</a:t>
                      </a:r>
                      <a:r>
                        <a:rPr lang="en-US" altLang="zh-CN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/</a:t>
                      </a:r>
                      <a:r>
                        <a:rPr lang="zh-CN" altLang="en-US" sz="1700" kern="120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次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en-US" altLang="zh-CN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T</a:t>
                      </a:r>
                      <a:r>
                        <a:rPr lang="en-US" altLang="en-US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＞</a:t>
                      </a:r>
                      <a:r>
                        <a:rPr lang="en-US" altLang="zh-CN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30</a:t>
                      </a:r>
                      <a:r>
                        <a:rPr lang="zh-CN" altLang="en-US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分钟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678BA8"/>
                        </a:buClr>
                        <a:buSzPct val="80000"/>
                        <a:buFontTx/>
                        <a:buNone/>
                        <a:defRPr/>
                      </a:pPr>
                      <a:r>
                        <a:rPr lang="zh-CN" altLang="en-US" sz="1700" kern="1200" dirty="0">
                          <a:solidFill>
                            <a:schemeClr val="bg1"/>
                          </a:solidFill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cs typeface="+mn-cs"/>
                          <a:sym typeface="Source Han Sans CN"/>
                        </a:rPr>
                        <a:t>视作旷工半天处理</a:t>
                      </a:r>
                      <a:endParaRPr lang="zh-CN" altLang="en-US" sz="1700" kern="1200" dirty="0">
                        <a:solidFill>
                          <a:schemeClr val="bg1"/>
                        </a:solidFill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+mn-cs"/>
                        <a:sym typeface="Source Han Sans CN"/>
                      </a:endParaRPr>
                    </a:p>
                  </a:txBody>
                  <a:tcPr marL="120000" marR="120000" marT="46789" marB="46789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7739716" y="-432471"/>
            <a:ext cx="7710368" cy="7710368"/>
            <a:chOff x="7739716" y="-432471"/>
            <a:chExt cx="7710368" cy="7710368"/>
          </a:xfrm>
        </p:grpSpPr>
        <p:sp>
          <p:nvSpPr>
            <p:cNvPr id="14" name="任意多边形: 形状 13"/>
            <p:cNvSpPr>
              <a:spLocks noChangeAspect="1"/>
            </p:cNvSpPr>
            <p:nvPr/>
          </p:nvSpPr>
          <p:spPr>
            <a:xfrm>
              <a:off x="8033493" y="-12574"/>
              <a:ext cx="7122814" cy="6870574"/>
            </a:xfrm>
            <a:custGeom>
              <a:avLst/>
              <a:gdLst>
                <a:gd name="connsiteX0" fmla="*/ 3094674 w 8406654"/>
                <a:gd name="connsiteY0" fmla="*/ 0 h 8108950"/>
                <a:gd name="connsiteX1" fmla="*/ 5311980 w 8406654"/>
                <a:gd name="connsiteY1" fmla="*/ 0 h 8108950"/>
                <a:gd name="connsiteX2" fmla="*/ 5453268 w 8406654"/>
                <a:gd name="connsiteY2" fmla="*/ 40121 h 8108950"/>
                <a:gd name="connsiteX3" fmla="*/ 8406654 w 8406654"/>
                <a:gd name="connsiteY3" fmla="*/ 4054475 h 8108950"/>
                <a:gd name="connsiteX4" fmla="*/ 5453268 w 8406654"/>
                <a:gd name="connsiteY4" fmla="*/ 8068829 h 8108950"/>
                <a:gd name="connsiteX5" fmla="*/ 5311980 w 8406654"/>
                <a:gd name="connsiteY5" fmla="*/ 8108950 h 8108950"/>
                <a:gd name="connsiteX6" fmla="*/ 3094674 w 8406654"/>
                <a:gd name="connsiteY6" fmla="*/ 8108950 h 8108950"/>
                <a:gd name="connsiteX7" fmla="*/ 2953386 w 8406654"/>
                <a:gd name="connsiteY7" fmla="*/ 8068829 h 8108950"/>
                <a:gd name="connsiteX8" fmla="*/ 0 w 8406654"/>
                <a:gd name="connsiteY8" fmla="*/ 4054475 h 8108950"/>
                <a:gd name="connsiteX9" fmla="*/ 2953386 w 8406654"/>
                <a:gd name="connsiteY9" fmla="*/ 40121 h 8108950"/>
                <a:gd name="connsiteX10" fmla="*/ 3094674 w 8406654"/>
                <a:gd name="connsiteY10" fmla="*/ 0 h 810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6654" h="8108950">
                  <a:moveTo>
                    <a:pt x="3094674" y="0"/>
                  </a:moveTo>
                  <a:lnTo>
                    <a:pt x="5311980" y="0"/>
                  </a:lnTo>
                  <a:lnTo>
                    <a:pt x="5453268" y="40121"/>
                  </a:lnTo>
                  <a:cubicBezTo>
                    <a:pt x="7164310" y="572311"/>
                    <a:pt x="8406654" y="2168311"/>
                    <a:pt x="8406654" y="4054475"/>
                  </a:cubicBezTo>
                  <a:cubicBezTo>
                    <a:pt x="8406654" y="5940640"/>
                    <a:pt x="7164310" y="7536639"/>
                    <a:pt x="5453268" y="8068829"/>
                  </a:cubicBezTo>
                  <a:lnTo>
                    <a:pt x="5311980" y="8108950"/>
                  </a:lnTo>
                  <a:lnTo>
                    <a:pt x="3094674" y="8108950"/>
                  </a:lnTo>
                  <a:lnTo>
                    <a:pt x="2953386" y="8068829"/>
                  </a:lnTo>
                  <a:cubicBezTo>
                    <a:pt x="1242344" y="7536639"/>
                    <a:pt x="0" y="5940640"/>
                    <a:pt x="0" y="4054475"/>
                  </a:cubicBezTo>
                  <a:cubicBezTo>
                    <a:pt x="0" y="2168311"/>
                    <a:pt x="1242344" y="572311"/>
                    <a:pt x="2953386" y="40121"/>
                  </a:cubicBezTo>
                  <a:lnTo>
                    <a:pt x="3094674" y="0"/>
                  </a:ln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739716" y="-432471"/>
              <a:ext cx="7710368" cy="7710368"/>
            </a:xfrm>
            <a:prstGeom prst="ellipse">
              <a:avLst/>
            </a:prstGeom>
            <a:solidFill>
              <a:srgbClr val="FDDF5D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CN"/>
                <a:sym typeface="Source Han Sans CN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45083" y="551849"/>
            <a:ext cx="27719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违规处理-迟到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0486" y="1185806"/>
            <a:ext cx="5381262" cy="3012276"/>
            <a:chOff x="620486" y="1185806"/>
            <a:chExt cx="5381262" cy="3012276"/>
          </a:xfrm>
        </p:grpSpPr>
        <p:sp>
          <p:nvSpPr>
            <p:cNvPr id="2" name="矩形 1"/>
            <p:cNvSpPr/>
            <p:nvPr/>
          </p:nvSpPr>
          <p:spPr>
            <a:xfrm>
              <a:off x="620486" y="1185806"/>
              <a:ext cx="3574739" cy="2956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285750" algn="just">
                <a:lnSpc>
                  <a:spcPct val="150000"/>
                </a:lnSpc>
                <a:buClr>
                  <a:schemeClr val="bg1"/>
                </a:buClr>
              </a:pP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indent="0" algn="just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None/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连续旷工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天以上或月累计旷工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5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天或年累计旷工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10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天以上者，公司除按上述标准罚考勤款外，还将与其解约，且不予支付任何可能存在的经济补偿金或赔偿金等，并保留向其追索权益损失的权利。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grpSp>
          <p:nvGrpSpPr>
            <p:cNvPr id="5" name="iŝļiḑè"/>
            <p:cNvGrpSpPr/>
            <p:nvPr/>
          </p:nvGrpSpPr>
          <p:grpSpPr>
            <a:xfrm>
              <a:off x="4452171" y="2181715"/>
              <a:ext cx="1549577" cy="2016367"/>
              <a:chOff x="2139862" y="2630367"/>
              <a:chExt cx="1549577" cy="2016367"/>
            </a:xfrm>
          </p:grpSpPr>
          <p:sp>
            <p:nvSpPr>
              <p:cNvPr id="7" name="i$lîḓe"/>
              <p:cNvSpPr/>
              <p:nvPr/>
            </p:nvSpPr>
            <p:spPr bwMode="auto">
              <a:xfrm>
                <a:off x="2139862" y="274124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" name="îṥ1ïḑê"/>
              <p:cNvSpPr/>
              <p:nvPr/>
            </p:nvSpPr>
            <p:spPr bwMode="auto">
              <a:xfrm>
                <a:off x="2139862" y="263036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" name="isḷïḓe"/>
              <p:cNvSpPr/>
              <p:nvPr/>
            </p:nvSpPr>
            <p:spPr>
              <a:xfrm>
                <a:off x="2581275" y="3360615"/>
                <a:ext cx="666750" cy="66675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258694" y="3079018"/>
            <a:ext cx="5638296" cy="3287035"/>
            <a:chOff x="6258694" y="3079018"/>
            <a:chExt cx="5638296" cy="3287035"/>
          </a:xfrm>
        </p:grpSpPr>
        <p:grpSp>
          <p:nvGrpSpPr>
            <p:cNvPr id="10" name="îšlîdê"/>
            <p:cNvGrpSpPr/>
            <p:nvPr/>
          </p:nvGrpSpPr>
          <p:grpSpPr>
            <a:xfrm>
              <a:off x="6258694" y="3079018"/>
              <a:ext cx="1549577" cy="2016367"/>
              <a:chOff x="4260762" y="2630367"/>
              <a:chExt cx="1549577" cy="2016367"/>
            </a:xfrm>
          </p:grpSpPr>
          <p:sp>
            <p:nvSpPr>
              <p:cNvPr id="11" name="iṡļîḋê"/>
              <p:cNvSpPr/>
              <p:nvPr/>
            </p:nvSpPr>
            <p:spPr bwMode="auto">
              <a:xfrm flipV="1">
                <a:off x="4260762" y="263036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íṣḻïḋe"/>
              <p:cNvSpPr/>
              <p:nvPr/>
            </p:nvSpPr>
            <p:spPr bwMode="auto">
              <a:xfrm flipV="1">
                <a:off x="4260762" y="2741247"/>
                <a:ext cx="1549577" cy="1905487"/>
              </a:xfrm>
              <a:custGeom>
                <a:avLst/>
                <a:gdLst>
                  <a:gd name="T0" fmla="*/ 0 w 476"/>
                  <a:gd name="T1" fmla="*/ 414 h 587"/>
                  <a:gd name="T2" fmla="*/ 34 w 476"/>
                  <a:gd name="T3" fmla="*/ 473 h 587"/>
                  <a:gd name="T4" fmla="*/ 221 w 476"/>
                  <a:gd name="T5" fmla="*/ 581 h 587"/>
                  <a:gd name="T6" fmla="*/ 255 w 476"/>
                  <a:gd name="T7" fmla="*/ 581 h 587"/>
                  <a:gd name="T8" fmla="*/ 442 w 476"/>
                  <a:gd name="T9" fmla="*/ 473 h 587"/>
                  <a:gd name="T10" fmla="*/ 476 w 476"/>
                  <a:gd name="T11" fmla="*/ 414 h 587"/>
                  <a:gd name="T12" fmla="*/ 476 w 476"/>
                  <a:gd name="T13" fmla="*/ 23 h 587"/>
                  <a:gd name="T14" fmla="*/ 465 w 476"/>
                  <a:gd name="T15" fmla="*/ 4 h 587"/>
                  <a:gd name="T16" fmla="*/ 442 w 476"/>
                  <a:gd name="T17" fmla="*/ 4 h 587"/>
                  <a:gd name="T18" fmla="*/ 255 w 476"/>
                  <a:gd name="T19" fmla="*/ 112 h 587"/>
                  <a:gd name="T20" fmla="*/ 221 w 476"/>
                  <a:gd name="T21" fmla="*/ 112 h 587"/>
                  <a:gd name="T22" fmla="*/ 34 w 476"/>
                  <a:gd name="T23" fmla="*/ 4 h 587"/>
                  <a:gd name="T24" fmla="*/ 11 w 476"/>
                  <a:gd name="T25" fmla="*/ 4 h 587"/>
                  <a:gd name="T26" fmla="*/ 0 w 476"/>
                  <a:gd name="T27" fmla="*/ 23 h 587"/>
                  <a:gd name="T28" fmla="*/ 0 w 476"/>
                  <a:gd name="T29" fmla="*/ 414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87">
                    <a:moveTo>
                      <a:pt x="0" y="414"/>
                    </a:moveTo>
                    <a:cubicBezTo>
                      <a:pt x="0" y="438"/>
                      <a:pt x="13" y="461"/>
                      <a:pt x="34" y="473"/>
                    </a:cubicBezTo>
                    <a:cubicBezTo>
                      <a:pt x="221" y="581"/>
                      <a:pt x="221" y="581"/>
                      <a:pt x="221" y="581"/>
                    </a:cubicBezTo>
                    <a:cubicBezTo>
                      <a:pt x="232" y="587"/>
                      <a:pt x="245" y="587"/>
                      <a:pt x="255" y="581"/>
                    </a:cubicBezTo>
                    <a:cubicBezTo>
                      <a:pt x="442" y="473"/>
                      <a:pt x="442" y="473"/>
                      <a:pt x="442" y="473"/>
                    </a:cubicBezTo>
                    <a:cubicBezTo>
                      <a:pt x="463" y="461"/>
                      <a:pt x="476" y="438"/>
                      <a:pt x="476" y="414"/>
                    </a:cubicBezTo>
                    <a:cubicBezTo>
                      <a:pt x="476" y="23"/>
                      <a:pt x="476" y="23"/>
                      <a:pt x="476" y="23"/>
                    </a:cubicBezTo>
                    <a:cubicBezTo>
                      <a:pt x="476" y="15"/>
                      <a:pt x="472" y="8"/>
                      <a:pt x="465" y="4"/>
                    </a:cubicBezTo>
                    <a:cubicBezTo>
                      <a:pt x="458" y="0"/>
                      <a:pt x="449" y="0"/>
                      <a:pt x="442" y="4"/>
                    </a:cubicBezTo>
                    <a:cubicBezTo>
                      <a:pt x="255" y="112"/>
                      <a:pt x="255" y="112"/>
                      <a:pt x="255" y="112"/>
                    </a:cubicBezTo>
                    <a:cubicBezTo>
                      <a:pt x="245" y="118"/>
                      <a:pt x="232" y="118"/>
                      <a:pt x="221" y="1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27" y="0"/>
                      <a:pt x="18" y="0"/>
                      <a:pt x="11" y="4"/>
                    </a:cubicBezTo>
                    <a:cubicBezTo>
                      <a:pt x="4" y="8"/>
                      <a:pt x="0" y="15"/>
                      <a:pt x="0" y="23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" name="íṡļiḍe"/>
              <p:cNvSpPr/>
              <p:nvPr/>
            </p:nvSpPr>
            <p:spPr>
              <a:xfrm>
                <a:off x="4702175" y="3249736"/>
                <a:ext cx="666750" cy="66675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8065218" y="3824716"/>
              <a:ext cx="3831772" cy="2541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员工旷工，根据旷工时长，按日工资标准的双倍扣罚。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旷工半天的，另予全公司内通报并警告一次。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旷工一天的，另予全公司通报并记过一次。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09550" y="4619803"/>
            <a:ext cx="3492500" cy="3492500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  <p:custDataLst>
      <p:tags r:id="rId1"/>
    </p:custData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5752548" y="-1228265"/>
            <a:ext cx="8958587" cy="8958587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5438" y="556278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违规处理-旷工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26514" y="1865930"/>
            <a:ext cx="5130850" cy="3428310"/>
            <a:chOff x="6326514" y="1865930"/>
            <a:chExt cx="5130850" cy="3428310"/>
          </a:xfrm>
        </p:grpSpPr>
        <p:sp>
          <p:nvSpPr>
            <p:cNvPr id="18" name="ïṥḷídê"/>
            <p:cNvSpPr/>
            <p:nvPr/>
          </p:nvSpPr>
          <p:spPr>
            <a:xfrm>
              <a:off x="8194234" y="2044766"/>
              <a:ext cx="3070638" cy="30706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b="1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8555142" y="2851352"/>
              <a:ext cx="2348822" cy="1167314"/>
              <a:chOff x="7996808" y="1444779"/>
              <a:chExt cx="2348822" cy="1167314"/>
            </a:xfrm>
          </p:grpSpPr>
          <p:sp>
            <p:nvSpPr>
              <p:cNvPr id="17" name="TextBox 3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88000" rIns="2880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请假结束后，需第一时间到人事处销假。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9" name="Rectangle 37"/>
              <p:cNvSpPr/>
              <p:nvPr/>
            </p:nvSpPr>
            <p:spPr>
              <a:xfrm>
                <a:off x="8359508" y="1444779"/>
                <a:ext cx="1513437" cy="323165"/>
              </a:xfrm>
              <a:prstGeom prst="rect">
                <a:avLst/>
              </a:prstGeom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销假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sp>
          <p:nvSpPr>
            <p:cNvPr id="10" name="i$ľiḋe"/>
            <p:cNvSpPr/>
            <p:nvPr/>
          </p:nvSpPr>
          <p:spPr>
            <a:xfrm>
              <a:off x="6326514" y="1865930"/>
              <a:ext cx="5130850" cy="3428310"/>
            </a:xfrm>
            <a:custGeom>
              <a:avLst/>
              <a:gdLst>
                <a:gd name="connsiteX0" fmla="*/ 1633958 w 2454275"/>
                <a:gd name="connsiteY0" fmla="*/ 0 h 1639887"/>
                <a:gd name="connsiteX1" fmla="*/ 2454275 w 2454275"/>
                <a:gd name="connsiteY1" fmla="*/ 819944 h 1639887"/>
                <a:gd name="connsiteX2" fmla="*/ 1633958 w 2454275"/>
                <a:gd name="connsiteY2" fmla="*/ 1639887 h 1639887"/>
                <a:gd name="connsiteX3" fmla="*/ 1314653 w 2454275"/>
                <a:gd name="connsiteY3" fmla="*/ 1575452 h 1639887"/>
                <a:gd name="connsiteX4" fmla="*/ 1282084 w 2454275"/>
                <a:gd name="connsiteY4" fmla="*/ 1557783 h 1639887"/>
                <a:gd name="connsiteX5" fmla="*/ 1282084 w 2454275"/>
                <a:gd name="connsiteY5" fmla="*/ 1557936 h 1639887"/>
                <a:gd name="connsiteX6" fmla="*/ 215454 w 2454275"/>
                <a:gd name="connsiteY6" fmla="*/ 1061859 h 1639887"/>
                <a:gd name="connsiteX7" fmla="*/ 215454 w 2454275"/>
                <a:gd name="connsiteY7" fmla="*/ 578028 h 1639887"/>
                <a:gd name="connsiteX8" fmla="*/ 1282084 w 2454275"/>
                <a:gd name="connsiteY8" fmla="*/ 81952 h 1639887"/>
                <a:gd name="connsiteX9" fmla="*/ 1282084 w 2454275"/>
                <a:gd name="connsiteY9" fmla="*/ 82105 h 1639887"/>
                <a:gd name="connsiteX10" fmla="*/ 1314653 w 2454275"/>
                <a:gd name="connsiteY10" fmla="*/ 64435 h 1639887"/>
                <a:gd name="connsiteX11" fmla="*/ 1633958 w 2454275"/>
                <a:gd name="connsiteY11" fmla="*/ 0 h 163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4275" h="1639887">
                  <a:moveTo>
                    <a:pt x="1633958" y="0"/>
                  </a:moveTo>
                  <a:cubicBezTo>
                    <a:pt x="2087007" y="0"/>
                    <a:pt x="2454275" y="367101"/>
                    <a:pt x="2454275" y="819944"/>
                  </a:cubicBezTo>
                  <a:cubicBezTo>
                    <a:pt x="2454275" y="1272786"/>
                    <a:pt x="2087007" y="1639887"/>
                    <a:pt x="1633958" y="1639887"/>
                  </a:cubicBezTo>
                  <a:cubicBezTo>
                    <a:pt x="1520696" y="1639887"/>
                    <a:pt x="1412794" y="1616943"/>
                    <a:pt x="1314653" y="1575452"/>
                  </a:cubicBezTo>
                  <a:lnTo>
                    <a:pt x="1282084" y="1557783"/>
                  </a:lnTo>
                  <a:lnTo>
                    <a:pt x="1282084" y="1557936"/>
                  </a:lnTo>
                  <a:lnTo>
                    <a:pt x="215454" y="1061859"/>
                  </a:lnTo>
                  <a:cubicBezTo>
                    <a:pt x="-71818" y="928253"/>
                    <a:pt x="-71818" y="711635"/>
                    <a:pt x="215454" y="578028"/>
                  </a:cubicBezTo>
                  <a:lnTo>
                    <a:pt x="1282084" y="81952"/>
                  </a:lnTo>
                  <a:lnTo>
                    <a:pt x="1282084" y="82105"/>
                  </a:lnTo>
                  <a:lnTo>
                    <a:pt x="1314653" y="64435"/>
                  </a:lnTo>
                  <a:cubicBezTo>
                    <a:pt x="1412794" y="22944"/>
                    <a:pt x="1520696" y="0"/>
                    <a:pt x="1633958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1" name="iSļïdè"/>
            <p:cNvSpPr/>
            <p:nvPr/>
          </p:nvSpPr>
          <p:spPr>
            <a:xfrm>
              <a:off x="6422758" y="3251029"/>
              <a:ext cx="658113" cy="6581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4636" y="1864271"/>
            <a:ext cx="5130850" cy="3431630"/>
            <a:chOff x="734636" y="1864271"/>
            <a:chExt cx="5130850" cy="3431630"/>
          </a:xfrm>
        </p:grpSpPr>
        <p:sp>
          <p:nvSpPr>
            <p:cNvPr id="11" name="îšľiďé"/>
            <p:cNvSpPr/>
            <p:nvPr/>
          </p:nvSpPr>
          <p:spPr>
            <a:xfrm>
              <a:off x="734636" y="1864271"/>
              <a:ext cx="5130850" cy="3431630"/>
            </a:xfrm>
            <a:custGeom>
              <a:avLst/>
              <a:gdLst>
                <a:gd name="connsiteX0" fmla="*/ 820318 w 2454275"/>
                <a:gd name="connsiteY0" fmla="*/ 0 h 1641475"/>
                <a:gd name="connsiteX1" fmla="*/ 1139622 w 2454275"/>
                <a:gd name="connsiteY1" fmla="*/ 64498 h 1641475"/>
                <a:gd name="connsiteX2" fmla="*/ 1172191 w 2454275"/>
                <a:gd name="connsiteY2" fmla="*/ 82185 h 1641475"/>
                <a:gd name="connsiteX3" fmla="*/ 1172191 w 2454275"/>
                <a:gd name="connsiteY3" fmla="*/ 82031 h 1641475"/>
                <a:gd name="connsiteX4" fmla="*/ 2238822 w 2454275"/>
                <a:gd name="connsiteY4" fmla="*/ 578588 h 1641475"/>
                <a:gd name="connsiteX5" fmla="*/ 2238822 w 2454275"/>
                <a:gd name="connsiteY5" fmla="*/ 1062888 h 1641475"/>
                <a:gd name="connsiteX6" fmla="*/ 1172191 w 2454275"/>
                <a:gd name="connsiteY6" fmla="*/ 1559444 h 1641475"/>
                <a:gd name="connsiteX7" fmla="*/ 1172191 w 2454275"/>
                <a:gd name="connsiteY7" fmla="*/ 1559291 h 1641475"/>
                <a:gd name="connsiteX8" fmla="*/ 1139622 w 2454275"/>
                <a:gd name="connsiteY8" fmla="*/ 1576977 h 1641475"/>
                <a:gd name="connsiteX9" fmla="*/ 820318 w 2454275"/>
                <a:gd name="connsiteY9" fmla="*/ 1641475 h 1641475"/>
                <a:gd name="connsiteX10" fmla="*/ 0 w 2454275"/>
                <a:gd name="connsiteY10" fmla="*/ 820738 h 1641475"/>
                <a:gd name="connsiteX11" fmla="*/ 820318 w 2454275"/>
                <a:gd name="connsiteY11" fmla="*/ 0 h 164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4275" h="1641475">
                  <a:moveTo>
                    <a:pt x="820318" y="0"/>
                  </a:moveTo>
                  <a:cubicBezTo>
                    <a:pt x="933579" y="0"/>
                    <a:pt x="1041481" y="22966"/>
                    <a:pt x="1139622" y="64498"/>
                  </a:cubicBezTo>
                  <a:lnTo>
                    <a:pt x="1172191" y="82185"/>
                  </a:lnTo>
                  <a:lnTo>
                    <a:pt x="1172191" y="82031"/>
                  </a:lnTo>
                  <a:lnTo>
                    <a:pt x="2238822" y="578588"/>
                  </a:lnTo>
                  <a:cubicBezTo>
                    <a:pt x="2526093" y="712324"/>
                    <a:pt x="2526093" y="929152"/>
                    <a:pt x="2238822" y="1062888"/>
                  </a:cubicBezTo>
                  <a:lnTo>
                    <a:pt x="1172191" y="1559444"/>
                  </a:lnTo>
                  <a:lnTo>
                    <a:pt x="1172191" y="1559291"/>
                  </a:lnTo>
                  <a:lnTo>
                    <a:pt x="1139622" y="1576977"/>
                  </a:lnTo>
                  <a:cubicBezTo>
                    <a:pt x="1041481" y="1618509"/>
                    <a:pt x="933579" y="1641475"/>
                    <a:pt x="820318" y="1641475"/>
                  </a:cubicBezTo>
                  <a:cubicBezTo>
                    <a:pt x="367268" y="1641475"/>
                    <a:pt x="0" y="1274019"/>
                    <a:pt x="0" y="820738"/>
                  </a:cubicBezTo>
                  <a:cubicBezTo>
                    <a:pt x="0" y="367456"/>
                    <a:pt x="367268" y="0"/>
                    <a:pt x="820318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2" name="ïṡḻîďè"/>
            <p:cNvSpPr/>
            <p:nvPr/>
          </p:nvSpPr>
          <p:spPr>
            <a:xfrm>
              <a:off x="923803" y="2044766"/>
              <a:ext cx="3070638" cy="3070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b="1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0" name="iSļîḑe"/>
            <p:cNvSpPr/>
            <p:nvPr/>
          </p:nvSpPr>
          <p:spPr>
            <a:xfrm>
              <a:off x="5111124" y="3251029"/>
              <a:ext cx="658113" cy="6581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13" name="Group 32"/>
            <p:cNvGrpSpPr/>
            <p:nvPr/>
          </p:nvGrpSpPr>
          <p:grpSpPr>
            <a:xfrm>
              <a:off x="1144463" y="2719025"/>
              <a:ext cx="2755467" cy="1722120"/>
              <a:chOff x="1918379" y="1734048"/>
              <a:chExt cx="2348865" cy="1722120"/>
            </a:xfrm>
          </p:grpSpPr>
          <p:sp>
            <p:nvSpPr>
              <p:cNvPr id="15" name="Rectangle 34"/>
              <p:cNvSpPr/>
              <p:nvPr/>
            </p:nvSpPr>
            <p:spPr>
              <a:xfrm>
                <a:off x="2445148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申请</a:t>
                </a:r>
                <a:endParaRPr lang="zh-CN" altLang="en-US" b="1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4" name="TextBox 33"/>
              <p:cNvSpPr txBox="1"/>
              <p:nvPr/>
            </p:nvSpPr>
            <p:spPr>
              <a:xfrm>
                <a:off x="1918379" y="2071868"/>
                <a:ext cx="2348865" cy="1384300"/>
              </a:xfrm>
              <a:prstGeom prst="rect">
                <a:avLst/>
              </a:prstGeom>
              <a:noFill/>
            </p:spPr>
            <p:txBody>
              <a:bodyPr wrap="square" rIns="288000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至少提前一天提交书面申请《请假单》；</a:t>
                </a:r>
                <a:endParaRPr lang="zh-CN" altLang="en-US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请假期间工作需在假期开始前完成交接。</a:t>
                </a:r>
                <a:endParaRPr lang="zh-CN" altLang="en-US" dirty="0">
                  <a:solidFill>
                    <a:schemeClr val="tx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fallOver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请假流程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62" name="ís1ide"/>
          <p:cNvGrpSpPr/>
          <p:nvPr/>
        </p:nvGrpSpPr>
        <p:grpSpPr>
          <a:xfrm>
            <a:off x="5086811" y="2588355"/>
            <a:ext cx="5896765" cy="935030"/>
            <a:chOff x="5184782" y="2346172"/>
            <a:chExt cx="5896765" cy="935030"/>
          </a:xfrm>
        </p:grpSpPr>
        <p:sp>
          <p:nvSpPr>
            <p:cNvPr id="79" name="îŝľîďè"/>
            <p:cNvSpPr/>
            <p:nvPr/>
          </p:nvSpPr>
          <p:spPr>
            <a:xfrm>
              <a:off x="5655471" y="2493012"/>
              <a:ext cx="5426076" cy="641350"/>
            </a:xfrm>
            <a:prstGeom prst="homePlate">
              <a:avLst>
                <a:gd name="adj" fmla="val 4765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至少提前三个工作日申请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0" name="íšḷíḓe"/>
            <p:cNvSpPr/>
            <p:nvPr/>
          </p:nvSpPr>
          <p:spPr bwMode="auto">
            <a:xfrm>
              <a:off x="10379868" y="2656234"/>
              <a:ext cx="374650" cy="314906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/>
            <a:p>
              <a:endParaRPr lang="zh-CN" altLang="en-US" sz="20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1" name="îṡḷïḓè"/>
            <p:cNvSpPr/>
            <p:nvPr/>
          </p:nvSpPr>
          <p:spPr>
            <a:xfrm>
              <a:off x="5184782" y="2346172"/>
              <a:ext cx="935030" cy="935030"/>
            </a:xfrm>
            <a:prstGeom prst="ellipse">
              <a:avLst/>
            </a:prstGeom>
            <a:solidFill>
              <a:srgbClr val="7F6000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zh-CN" altLang="en-US" b="1" i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请假一天以上</a:t>
              </a:r>
              <a:endParaRPr lang="zh-CN" altLang="en-US" b="1" i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3" name="ísḷïḑè"/>
          <p:cNvGrpSpPr/>
          <p:nvPr/>
        </p:nvGrpSpPr>
        <p:grpSpPr>
          <a:xfrm>
            <a:off x="4393069" y="4241755"/>
            <a:ext cx="5896765" cy="935030"/>
            <a:chOff x="5184782" y="3983198"/>
            <a:chExt cx="5896765" cy="935030"/>
          </a:xfrm>
        </p:grpSpPr>
        <p:sp>
          <p:nvSpPr>
            <p:cNvPr id="76" name="iṣľîḑè"/>
            <p:cNvSpPr/>
            <p:nvPr/>
          </p:nvSpPr>
          <p:spPr>
            <a:xfrm>
              <a:off x="5655471" y="4130038"/>
              <a:ext cx="5426076" cy="641350"/>
            </a:xfrm>
            <a:prstGeom prst="homePlate">
              <a:avLst>
                <a:gd name="adj" fmla="val 4765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至少提前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30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天申请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7" name="i$ḷîḋè"/>
            <p:cNvSpPr/>
            <p:nvPr/>
          </p:nvSpPr>
          <p:spPr bwMode="auto">
            <a:xfrm>
              <a:off x="10379868" y="4293260"/>
              <a:ext cx="374650" cy="314906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/>
            <a:p>
              <a:endParaRPr lang="zh-CN" altLang="en-US" sz="20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8" name="ïṡḻidé"/>
            <p:cNvSpPr/>
            <p:nvPr/>
          </p:nvSpPr>
          <p:spPr>
            <a:xfrm>
              <a:off x="5184782" y="3983198"/>
              <a:ext cx="935030" cy="935030"/>
            </a:xfrm>
            <a:prstGeom prst="ellipse">
              <a:avLst/>
            </a:prstGeom>
            <a:solidFill>
              <a:srgbClr val="7F6000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defTabSz="914400"/>
              <a:r>
                <a:rPr lang="zh-CN" altLang="en-US" sz="2000" b="1" i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婚假</a:t>
              </a:r>
              <a:endParaRPr lang="zh-CN" altLang="en-US" sz="2000" b="1" i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4" name="íṧľidê"/>
          <p:cNvGrpSpPr/>
          <p:nvPr/>
        </p:nvGrpSpPr>
        <p:grpSpPr>
          <a:xfrm>
            <a:off x="999782" y="1761655"/>
            <a:ext cx="5896767" cy="935030"/>
            <a:chOff x="1097753" y="1527659"/>
            <a:chExt cx="5896767" cy="935030"/>
          </a:xfrm>
        </p:grpSpPr>
        <p:sp>
          <p:nvSpPr>
            <p:cNvPr id="73" name="iṥḷïďe"/>
            <p:cNvSpPr/>
            <p:nvPr/>
          </p:nvSpPr>
          <p:spPr>
            <a:xfrm flipH="1">
              <a:off x="1097753" y="1674499"/>
              <a:ext cx="5426076" cy="641350"/>
            </a:xfrm>
            <a:prstGeom prst="homePlate">
              <a:avLst>
                <a:gd name="adj" fmla="val 4765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至少提前一个工作日申请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4" name="í$1iḓé"/>
            <p:cNvSpPr/>
            <p:nvPr/>
          </p:nvSpPr>
          <p:spPr bwMode="auto">
            <a:xfrm>
              <a:off x="1424784" y="1837721"/>
              <a:ext cx="374650" cy="314906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/>
            <a:p>
              <a:endParaRPr lang="zh-CN" altLang="en-US" sz="20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5" name="isľïḍê"/>
            <p:cNvSpPr/>
            <p:nvPr/>
          </p:nvSpPr>
          <p:spPr>
            <a:xfrm>
              <a:off x="6059490" y="1527659"/>
              <a:ext cx="935030" cy="935030"/>
            </a:xfrm>
            <a:prstGeom prst="ellipse">
              <a:avLst/>
            </a:prstGeom>
            <a:solidFill>
              <a:schemeClr val="accent1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zh-CN" altLang="en-US" b="1" i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请假一天以内</a:t>
              </a:r>
              <a:endParaRPr lang="zh-CN" altLang="en-US" b="1" i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5" name="íşḻïďè"/>
          <p:cNvGrpSpPr/>
          <p:nvPr/>
        </p:nvGrpSpPr>
        <p:grpSpPr>
          <a:xfrm>
            <a:off x="1693522" y="3415055"/>
            <a:ext cx="5896767" cy="935030"/>
            <a:chOff x="1791493" y="3164685"/>
            <a:chExt cx="5896767" cy="935030"/>
          </a:xfrm>
        </p:grpSpPr>
        <p:sp>
          <p:nvSpPr>
            <p:cNvPr id="70" name="iSliḑé"/>
            <p:cNvSpPr/>
            <p:nvPr/>
          </p:nvSpPr>
          <p:spPr>
            <a:xfrm flipH="1">
              <a:off x="1791493" y="3311525"/>
              <a:ext cx="5426076" cy="641350"/>
            </a:xfrm>
            <a:prstGeom prst="homePlate">
              <a:avLst>
                <a:gd name="adj" fmla="val 4765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至少提前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10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天申请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1" name="îšḷíḍè"/>
            <p:cNvSpPr/>
            <p:nvPr/>
          </p:nvSpPr>
          <p:spPr bwMode="auto">
            <a:xfrm>
              <a:off x="2118524" y="3474747"/>
              <a:ext cx="374650" cy="314906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/>
            <a:p>
              <a:endParaRPr lang="zh-CN" altLang="en-US" sz="20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2" name="íṩlíḓe"/>
            <p:cNvSpPr/>
            <p:nvPr/>
          </p:nvSpPr>
          <p:spPr>
            <a:xfrm>
              <a:off x="6753230" y="3164685"/>
              <a:ext cx="935030" cy="935030"/>
            </a:xfrm>
            <a:prstGeom prst="ellipse">
              <a:avLst/>
            </a:prstGeom>
            <a:solidFill>
              <a:srgbClr val="7F6000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zh-CN" altLang="en-US" b="1" i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连续休假五天</a:t>
              </a:r>
              <a:endParaRPr lang="zh-CN" altLang="en-US" b="1" i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6" name="iṣľîḍè"/>
          <p:cNvGrpSpPr/>
          <p:nvPr/>
        </p:nvGrpSpPr>
        <p:grpSpPr>
          <a:xfrm>
            <a:off x="2387262" y="5068456"/>
            <a:ext cx="5896767" cy="935030"/>
            <a:chOff x="2485233" y="4801711"/>
            <a:chExt cx="5896767" cy="935030"/>
          </a:xfrm>
        </p:grpSpPr>
        <p:sp>
          <p:nvSpPr>
            <p:cNvPr id="67" name="îṩļíḋè"/>
            <p:cNvSpPr/>
            <p:nvPr/>
          </p:nvSpPr>
          <p:spPr>
            <a:xfrm flipH="1">
              <a:off x="2485233" y="4948551"/>
              <a:ext cx="5426076" cy="641350"/>
            </a:xfrm>
            <a:prstGeom prst="homePlate">
              <a:avLst>
                <a:gd name="adj" fmla="val 47651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至少提前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60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天申请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68" name="iSľiḍe"/>
            <p:cNvSpPr/>
            <p:nvPr/>
          </p:nvSpPr>
          <p:spPr bwMode="auto">
            <a:xfrm>
              <a:off x="2812264" y="5111773"/>
              <a:ext cx="374650" cy="314906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Autofit/>
            </a:bodyPr>
            <a:lstStyle/>
            <a:p>
              <a:endParaRPr lang="zh-CN" altLang="en-US" sz="20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69" name="ïSḻïďe"/>
            <p:cNvSpPr/>
            <p:nvPr/>
          </p:nvSpPr>
          <p:spPr>
            <a:xfrm>
              <a:off x="7446970" y="4801711"/>
              <a:ext cx="935030" cy="935030"/>
            </a:xfrm>
            <a:prstGeom prst="ellipse">
              <a:avLst/>
            </a:prstGeom>
            <a:solidFill>
              <a:schemeClr val="accent1"/>
            </a:solidFill>
            <a:ln w="571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10000"/>
            </a:bodyPr>
            <a:lstStyle/>
            <a:p>
              <a:pPr algn="ctr" defTabSz="914400"/>
              <a:r>
                <a:rPr lang="zh-CN" altLang="en-US" sz="2000" b="1" i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产假</a:t>
              </a:r>
              <a:endParaRPr lang="zh-CN" altLang="en-US" sz="2000" b="1" i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82" name="椭圆 81"/>
          <p:cNvSpPr/>
          <p:nvPr/>
        </p:nvSpPr>
        <p:spPr>
          <a:xfrm>
            <a:off x="6434650" y="-5260178"/>
            <a:ext cx="7710368" cy="7710368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fallOver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文本框 207"/>
          <p:cNvSpPr txBox="1"/>
          <p:nvPr/>
        </p:nvSpPr>
        <p:spPr>
          <a:xfrm>
            <a:off x="1465438" y="55627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请假注意事项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9995" y="1591333"/>
            <a:ext cx="5830918" cy="4618624"/>
            <a:chOff x="399995" y="1591333"/>
            <a:chExt cx="5830918" cy="4618624"/>
          </a:xfrm>
        </p:grpSpPr>
        <p:sp>
          <p:nvSpPr>
            <p:cNvPr id="207" name="TextBox 180"/>
            <p:cNvSpPr txBox="1"/>
            <p:nvPr/>
          </p:nvSpPr>
          <p:spPr>
            <a:xfrm>
              <a:off x="399995" y="3130207"/>
              <a:ext cx="3712321" cy="3079750"/>
            </a:xfrm>
            <a:prstGeom prst="rect">
              <a:avLst/>
            </a:prstGeom>
          </p:spPr>
          <p:txBody>
            <a:bodyPr vert="horz" wrap="square" lIns="0" tIns="0" rIns="384000" bIns="0" anchor="ctr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1、未经批准休病假或者未按照公司规定提交相关证明材料的，均视为旷工；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2、员工不得采用虚假证明（含骗取、伪造、篡改、涂改病假证明），否则视为违反规章制度的行为并给与旷工处理；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3、因违反治安管理规定或者自杀、自残的行为导致需要停工治疗的，不视为病假，按事假处理。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9" name="íṥļiďé"/>
            <p:cNvSpPr/>
            <p:nvPr/>
          </p:nvSpPr>
          <p:spPr>
            <a:xfrm>
              <a:off x="3987801" y="3198696"/>
              <a:ext cx="2243112" cy="2243112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1" name="îš1ïḍé"/>
            <p:cNvSpPr txBox="1"/>
            <p:nvPr/>
          </p:nvSpPr>
          <p:spPr bwMode="auto">
            <a:xfrm>
              <a:off x="654463" y="2165699"/>
              <a:ext cx="3142838" cy="5561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请病假的原则</a:t>
              </a:r>
              <a:endParaRPr lang="en-US" altLang="zh-CN" sz="24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2" name="iSḻîdé"/>
            <p:cNvSpPr/>
            <p:nvPr/>
          </p:nvSpPr>
          <p:spPr bwMode="auto">
            <a:xfrm>
              <a:off x="1969008" y="1591333"/>
              <a:ext cx="513749" cy="514228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39544" y="1591333"/>
            <a:ext cx="5153955" cy="3151119"/>
            <a:chOff x="6339544" y="1591333"/>
            <a:chExt cx="5153955" cy="3151119"/>
          </a:xfrm>
        </p:grpSpPr>
        <p:sp>
          <p:nvSpPr>
            <p:cNvPr id="204" name="TextBox 177"/>
            <p:cNvSpPr txBox="1"/>
            <p:nvPr/>
          </p:nvSpPr>
          <p:spPr>
            <a:xfrm>
              <a:off x="8270168" y="3100342"/>
              <a:ext cx="3142838" cy="1642110"/>
            </a:xfrm>
            <a:prstGeom prst="rect">
              <a:avLst/>
            </a:prstGeom>
          </p:spPr>
          <p:txBody>
            <a:bodyPr vert="horz" wrap="square" lIns="384000" tIns="0" rIns="0" bIns="0" anchor="ctr" anchorCtr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1、慢性病应至少提前一个工作日向权限审批人提出，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2、急性病、突发性疾病允许当日口头请假，就诊后于三日内补交相关证明单据。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0" name="iŝľîďe"/>
            <p:cNvSpPr/>
            <p:nvPr/>
          </p:nvSpPr>
          <p:spPr>
            <a:xfrm flipH="1" flipV="1">
              <a:off x="6339544" y="2634252"/>
              <a:ext cx="1813857" cy="1813857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3" name="ïŝļíḍé"/>
            <p:cNvSpPr txBox="1"/>
            <p:nvPr/>
          </p:nvSpPr>
          <p:spPr bwMode="auto">
            <a:xfrm>
              <a:off x="8350661" y="2165699"/>
              <a:ext cx="3142838" cy="556105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4400">
                <a:spcBef>
                  <a:spcPct val="0"/>
                </a:spcBef>
              </a:pPr>
              <a:r>
                <a:rPr lang="zh-CN" altLang="en-US" sz="2400" b="1" dirty="0">
                  <a:solidFill>
                    <a:prstClr val="white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请病假提出的时间</a:t>
              </a:r>
              <a:endParaRPr lang="en-US" altLang="zh-CN" sz="2400" b="1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4" name="ïṡ1îḍê"/>
            <p:cNvSpPr/>
            <p:nvPr/>
          </p:nvSpPr>
          <p:spPr bwMode="auto">
            <a:xfrm>
              <a:off x="9665206" y="1591333"/>
              <a:ext cx="513749" cy="514228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6230913" y="4965029"/>
            <a:ext cx="7710368" cy="7710368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fallOver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65438" y="55627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请病假注意事项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04802" y="1713862"/>
            <a:ext cx="5587329" cy="3824051"/>
            <a:chOff x="5429014" y="1713862"/>
            <a:chExt cx="5587329" cy="3824051"/>
          </a:xfrm>
        </p:grpSpPr>
        <p:sp>
          <p:nvSpPr>
            <p:cNvPr id="17" name="矩形 16"/>
            <p:cNvSpPr/>
            <p:nvPr/>
          </p:nvSpPr>
          <p:spPr>
            <a:xfrm>
              <a:off x="6096000" y="1972388"/>
              <a:ext cx="3519804" cy="670560"/>
            </a:xfrm>
            <a:prstGeom prst="rect">
              <a:avLst/>
            </a:prstGeom>
          </p:spPr>
          <p:txBody>
            <a:bodyPr wrap="none" lIns="192000" tIns="0" rIns="192000" bIns="0">
              <a:normAutofit/>
            </a:bodyPr>
            <a:lstStyle/>
            <a:p>
              <a:pPr algn="l"/>
              <a:r>
                <a:rPr lang="zh-CN" altLang="en-US" sz="2135" b="1" dirty="0">
                  <a:solidFill>
                    <a:schemeClr val="bg1"/>
                  </a:solidFill>
                  <a:latin typeface="Source Han Sans CN"/>
                  <a:ea typeface="微软雅黑" panose="020B0503020204020204" charset="-122"/>
                  <a:sym typeface="Source Han Sans CN"/>
                </a:rPr>
                <a:t>病假工资的计算</a:t>
              </a:r>
              <a:endParaRPr lang="zh-CN" altLang="en-US" sz="2135" b="1" dirty="0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56638" y="2642948"/>
              <a:ext cx="5259705" cy="2894965"/>
            </a:xfrm>
            <a:prstGeom prst="rect">
              <a:avLst/>
            </a:prstGeom>
          </p:spPr>
          <p:txBody>
            <a:bodyPr wrap="square" lIns="192000" tIns="0" rIns="192000" bIns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病假应提供正规医院出具的病假证明：诊断证明书及休假建议条、门诊病历、医药费收据、挂号证明、出院记录等证明原本，行政部留相关复印件备案；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病假工资按北京市最低工资标准的80%发放； 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病假期间补贴按日扣除；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对于医疗期满的员工，因身体疾病原因导致出勤率低于80%的，视为不能从事工作的情形。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pic>
          <p:nvPicPr>
            <p:cNvPr id="3" name="图形 2" descr="硬币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29014" y="1713862"/>
              <a:ext cx="788748" cy="78874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-1953730" y="1447800"/>
            <a:ext cx="7940930" cy="7898861"/>
            <a:chOff x="-1953730" y="1447800"/>
            <a:chExt cx="7940930" cy="7898861"/>
          </a:xfrm>
        </p:grpSpPr>
        <p:sp>
          <p:nvSpPr>
            <p:cNvPr id="11" name="任意多边形: 形状 10"/>
            <p:cNvSpPr>
              <a:spLocks noChangeAspect="1"/>
            </p:cNvSpPr>
            <p:nvPr/>
          </p:nvSpPr>
          <p:spPr>
            <a:xfrm>
              <a:off x="-1953730" y="1729165"/>
              <a:ext cx="7710368" cy="7617496"/>
            </a:xfrm>
            <a:custGeom>
              <a:avLst/>
              <a:gdLst>
                <a:gd name="connsiteX0" fmla="*/ 3855184 w 7710368"/>
                <a:gd name="connsiteY0" fmla="*/ 0 h 7617496"/>
                <a:gd name="connsiteX1" fmla="*/ 7710368 w 7710368"/>
                <a:gd name="connsiteY1" fmla="*/ 3855184 h 7617496"/>
                <a:gd name="connsiteX2" fmla="*/ 4818654 w 7710368"/>
                <a:gd name="connsiteY2" fmla="*/ 7588997 h 7617496"/>
                <a:gd name="connsiteX3" fmla="*/ 4695172 w 7710368"/>
                <a:gd name="connsiteY3" fmla="*/ 7617496 h 7617496"/>
                <a:gd name="connsiteX4" fmla="*/ 3015196 w 7710368"/>
                <a:gd name="connsiteY4" fmla="*/ 7617496 h 7617496"/>
                <a:gd name="connsiteX5" fmla="*/ 2891714 w 7710368"/>
                <a:gd name="connsiteY5" fmla="*/ 7588997 h 7617496"/>
                <a:gd name="connsiteX6" fmla="*/ 0 w 7710368"/>
                <a:gd name="connsiteY6" fmla="*/ 3855184 h 7617496"/>
                <a:gd name="connsiteX7" fmla="*/ 3855184 w 7710368"/>
                <a:gd name="connsiteY7" fmla="*/ 0 h 761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368" h="7617496">
                  <a:moveTo>
                    <a:pt x="3855184" y="0"/>
                  </a:moveTo>
                  <a:cubicBezTo>
                    <a:pt x="5984343" y="0"/>
                    <a:pt x="7710368" y="1726025"/>
                    <a:pt x="7710368" y="3855184"/>
                  </a:cubicBezTo>
                  <a:cubicBezTo>
                    <a:pt x="7710368" y="5651662"/>
                    <a:pt x="6481587" y="7161143"/>
                    <a:pt x="4818654" y="7588997"/>
                  </a:cubicBezTo>
                  <a:lnTo>
                    <a:pt x="4695172" y="7617496"/>
                  </a:lnTo>
                  <a:lnTo>
                    <a:pt x="3015196" y="7617496"/>
                  </a:lnTo>
                  <a:lnTo>
                    <a:pt x="2891714" y="7588997"/>
                  </a:lnTo>
                  <a:cubicBezTo>
                    <a:pt x="1228782" y="7161143"/>
                    <a:pt x="0" y="5651662"/>
                    <a:pt x="0" y="3855184"/>
                  </a:cubicBezTo>
                  <a:cubicBezTo>
                    <a:pt x="0" y="1726025"/>
                    <a:pt x="1726025" y="0"/>
                    <a:pt x="3855184" y="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>
            <a:xfrm>
              <a:off x="768803" y="8353425"/>
              <a:ext cx="1679976" cy="92872"/>
            </a:xfrm>
            <a:custGeom>
              <a:avLst/>
              <a:gdLst>
                <a:gd name="connsiteX0" fmla="*/ 0 w 1679976"/>
                <a:gd name="connsiteY0" fmla="*/ 0 h 92872"/>
                <a:gd name="connsiteX1" fmla="*/ 1679976 w 1679976"/>
                <a:gd name="connsiteY1" fmla="*/ 0 h 92872"/>
                <a:gd name="connsiteX2" fmla="*/ 1616942 w 1679976"/>
                <a:gd name="connsiteY2" fmla="*/ 14548 h 92872"/>
                <a:gd name="connsiteX3" fmla="*/ 839988 w 1679976"/>
                <a:gd name="connsiteY3" fmla="*/ 92872 h 92872"/>
                <a:gd name="connsiteX4" fmla="*/ 63034 w 1679976"/>
                <a:gd name="connsiteY4" fmla="*/ 14548 h 92872"/>
                <a:gd name="connsiteX5" fmla="*/ 0 w 1679976"/>
                <a:gd name="connsiteY5" fmla="*/ 0 h 9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9976" h="92872">
                  <a:moveTo>
                    <a:pt x="0" y="0"/>
                  </a:moveTo>
                  <a:lnTo>
                    <a:pt x="1679976" y="0"/>
                  </a:lnTo>
                  <a:lnTo>
                    <a:pt x="1616942" y="14548"/>
                  </a:lnTo>
                  <a:cubicBezTo>
                    <a:pt x="1365979" y="65903"/>
                    <a:pt x="1106133" y="92872"/>
                    <a:pt x="839988" y="92872"/>
                  </a:cubicBezTo>
                  <a:cubicBezTo>
                    <a:pt x="573843" y="92872"/>
                    <a:pt x="313997" y="65903"/>
                    <a:pt x="63034" y="14548"/>
                  </a:cubicBez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1953730" y="1447800"/>
              <a:ext cx="7940930" cy="7898861"/>
            </a:xfrm>
            <a:prstGeom prst="ellipse">
              <a:avLst/>
            </a:prstGeom>
            <a:solidFill>
              <a:srgbClr val="FDDF5D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CN"/>
                <a:sym typeface="Source Han Sans C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drap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623298" y="1736812"/>
            <a:ext cx="2749723" cy="3463424"/>
            <a:chOff x="8170814" y="1912116"/>
            <a:chExt cx="2749722" cy="3463424"/>
          </a:xfrm>
        </p:grpSpPr>
        <p:grpSp>
          <p:nvGrpSpPr>
            <p:cNvPr id="40" name="组合 3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0" name="文本框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pPr algn="r"/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年休假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8" name="文本框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pPr algn="r"/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丧假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6" name="文本框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pPr algn="r"/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哺乳假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</p:grpSp>
        <p:cxnSp>
          <p:nvCxnSpPr>
            <p:cNvPr id="41" name="直接连接符 40"/>
            <p:cNvCxnSpPr/>
            <p:nvPr/>
          </p:nvCxnSpPr>
          <p:spPr>
            <a:xfrm>
              <a:off x="8472264" y="31916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472264" y="45303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38755" y="1736812"/>
            <a:ext cx="2713719" cy="3463424"/>
            <a:chOff x="1307468" y="1697288"/>
            <a:chExt cx="2713719" cy="3463424"/>
          </a:xfrm>
        </p:grpSpPr>
        <p:grpSp>
          <p:nvGrpSpPr>
            <p:cNvPr id="27" name="组合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8" name="文本框 8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r>
                    <a:rPr lang="zh-CN" altLang="en-US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法定假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6" name="文本框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婚假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4" name="文本框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此部分内容作为文字排版占位显示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  <a:p>
                  <a:r>
                    <a:rPr lang="zh-CN" altLang="en-US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（建议使用主题字体）</a:t>
                  </a:r>
                  <a:endPara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97500"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  <a:sym typeface="Source Han Sans CN"/>
                    </a:rPr>
                    <a:t>产假</a:t>
                  </a:r>
                  <a:endPara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>
            <a:xfrm>
              <a:off x="1307468" y="2951416"/>
              <a:ext cx="2448272" cy="1338747"/>
              <a:chOff x="1307468" y="3166244"/>
              <a:chExt cx="2448272" cy="1338747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307468" y="31662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307468" y="45049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文本框 57"/>
          <p:cNvSpPr txBox="1"/>
          <p:nvPr/>
        </p:nvSpPr>
        <p:spPr>
          <a:xfrm>
            <a:off x="1465438" y="55627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病假工资计算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99223" y="1859896"/>
            <a:ext cx="3993554" cy="3557308"/>
            <a:chOff x="4099223" y="1859896"/>
            <a:chExt cx="3993554" cy="3557308"/>
          </a:xfrm>
        </p:grpSpPr>
        <p:grpSp>
          <p:nvGrpSpPr>
            <p:cNvPr id="73" name="îṧḷíďê"/>
            <p:cNvGrpSpPr/>
            <p:nvPr/>
          </p:nvGrpSpPr>
          <p:grpSpPr>
            <a:xfrm>
              <a:off x="4099223" y="2413920"/>
              <a:ext cx="3993554" cy="2449261"/>
              <a:chOff x="3979515" y="2911818"/>
              <a:chExt cx="3993554" cy="2449261"/>
            </a:xfrm>
          </p:grpSpPr>
          <p:sp>
            <p:nvSpPr>
              <p:cNvPr id="74" name="iş1íḓé"/>
              <p:cNvSpPr/>
              <p:nvPr/>
            </p:nvSpPr>
            <p:spPr>
              <a:xfrm>
                <a:off x="5389859" y="3816715"/>
                <a:ext cx="1172866" cy="11728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zh-CN" altLang="en-US" b="1" i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病假工资</a:t>
                </a:r>
                <a:endPara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75" name="íş1iḍê"/>
              <p:cNvSpPr/>
              <p:nvPr/>
            </p:nvSpPr>
            <p:spPr>
              <a:xfrm>
                <a:off x="3979515" y="2911818"/>
                <a:ext cx="3993554" cy="2449261"/>
              </a:xfrm>
              <a:custGeom>
                <a:avLst/>
                <a:gdLst>
                  <a:gd name="connsiteX0" fmla="*/ 1996777 w 3993554"/>
                  <a:gd name="connsiteY0" fmla="*/ 0 h 2449261"/>
                  <a:gd name="connsiteX1" fmla="*/ 3983245 w 3993554"/>
                  <a:gd name="connsiteY1" fmla="*/ 2198839 h 2449261"/>
                  <a:gd name="connsiteX2" fmla="*/ 3993554 w 3993554"/>
                  <a:gd name="connsiteY2" fmla="*/ 2449261 h 2449261"/>
                  <a:gd name="connsiteX3" fmla="*/ 3581819 w 3993554"/>
                  <a:gd name="connsiteY3" fmla="*/ 2449261 h 2449261"/>
                  <a:gd name="connsiteX4" fmla="*/ 3549617 w 3993554"/>
                  <a:gd name="connsiteY4" fmla="*/ 2038630 h 2449261"/>
                  <a:gd name="connsiteX5" fmla="*/ 1996777 w 3993554"/>
                  <a:gd name="connsiteY5" fmla="*/ 411736 h 2449261"/>
                  <a:gd name="connsiteX6" fmla="*/ 443938 w 3993554"/>
                  <a:gd name="connsiteY6" fmla="*/ 2038630 h 2449261"/>
                  <a:gd name="connsiteX7" fmla="*/ 411735 w 3993554"/>
                  <a:gd name="connsiteY7" fmla="*/ 2449261 h 2449261"/>
                  <a:gd name="connsiteX8" fmla="*/ 0 w 3993554"/>
                  <a:gd name="connsiteY8" fmla="*/ 2449261 h 2449261"/>
                  <a:gd name="connsiteX9" fmla="*/ 10309 w 3993554"/>
                  <a:gd name="connsiteY9" fmla="*/ 2198839 h 2449261"/>
                  <a:gd name="connsiteX10" fmla="*/ 1996777 w 3993554"/>
                  <a:gd name="connsiteY10" fmla="*/ 0 h 244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3554" h="2449261">
                    <a:moveTo>
                      <a:pt x="1996777" y="0"/>
                    </a:moveTo>
                    <a:cubicBezTo>
                      <a:pt x="3030642" y="0"/>
                      <a:pt x="3880990" y="963784"/>
                      <a:pt x="3983245" y="2198839"/>
                    </a:cubicBezTo>
                    <a:lnTo>
                      <a:pt x="3993554" y="2449261"/>
                    </a:lnTo>
                    <a:lnTo>
                      <a:pt x="3581819" y="2449261"/>
                    </a:lnTo>
                    <a:lnTo>
                      <a:pt x="3549617" y="2038630"/>
                    </a:lnTo>
                    <a:cubicBezTo>
                      <a:pt x="3401818" y="1110163"/>
                      <a:pt x="2762748" y="411736"/>
                      <a:pt x="1996777" y="411736"/>
                    </a:cubicBezTo>
                    <a:cubicBezTo>
                      <a:pt x="1230807" y="411736"/>
                      <a:pt x="591737" y="1110163"/>
                      <a:pt x="443938" y="2038630"/>
                    </a:cubicBezTo>
                    <a:lnTo>
                      <a:pt x="411735" y="2449261"/>
                    </a:lnTo>
                    <a:lnTo>
                      <a:pt x="0" y="2449261"/>
                    </a:lnTo>
                    <a:lnTo>
                      <a:pt x="10309" y="2198839"/>
                    </a:lnTo>
                    <a:cubicBezTo>
                      <a:pt x="112564" y="963784"/>
                      <a:pt x="962913" y="0"/>
                      <a:pt x="1996777" y="0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chemeClr val="accent1">
                      <a:lumMod val="0"/>
                      <a:lumOff val="100000"/>
                      <a:alpha val="0"/>
                    </a:schemeClr>
                  </a:gs>
                  <a:gs pos="100000">
                    <a:schemeClr val="bg1">
                      <a:lumMod val="85000"/>
                      <a:alpha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76" name="ï$lïḓe"/>
            <p:cNvGrpSpPr/>
            <p:nvPr/>
          </p:nvGrpSpPr>
          <p:grpSpPr>
            <a:xfrm>
              <a:off x="4189282" y="3299235"/>
              <a:ext cx="611616" cy="678630"/>
              <a:chOff x="4189282" y="3299235"/>
              <a:chExt cx="611616" cy="678630"/>
            </a:xfrm>
          </p:grpSpPr>
          <p:sp>
            <p:nvSpPr>
              <p:cNvPr id="77" name="í$ḻïḋè"/>
              <p:cNvSpPr/>
              <p:nvPr/>
            </p:nvSpPr>
            <p:spPr bwMode="auto">
              <a:xfrm>
                <a:off x="4189282" y="3299235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78" name="íṩľïďé"/>
              <p:cNvSpPr/>
              <p:nvPr/>
            </p:nvSpPr>
            <p:spPr bwMode="auto">
              <a:xfrm>
                <a:off x="4333128" y="3487679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79" name="iṧlïḑé"/>
            <p:cNvGrpSpPr/>
            <p:nvPr/>
          </p:nvGrpSpPr>
          <p:grpSpPr>
            <a:xfrm>
              <a:off x="7391102" y="3299235"/>
              <a:ext cx="611616" cy="678630"/>
              <a:chOff x="7391102" y="3299235"/>
              <a:chExt cx="611616" cy="678630"/>
            </a:xfrm>
          </p:grpSpPr>
          <p:sp>
            <p:nvSpPr>
              <p:cNvPr id="80" name="ïŝľíďè"/>
              <p:cNvSpPr/>
              <p:nvPr/>
            </p:nvSpPr>
            <p:spPr bwMode="auto">
              <a:xfrm>
                <a:off x="7391102" y="3299235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81" name="îṩliḓè"/>
              <p:cNvSpPr/>
              <p:nvPr/>
            </p:nvSpPr>
            <p:spPr bwMode="auto">
              <a:xfrm>
                <a:off x="7534948" y="3487679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82" name="ísļïḓé"/>
            <p:cNvGrpSpPr/>
            <p:nvPr/>
          </p:nvGrpSpPr>
          <p:grpSpPr>
            <a:xfrm>
              <a:off x="4189282" y="1859896"/>
              <a:ext cx="611616" cy="678630"/>
              <a:chOff x="4189282" y="1859896"/>
              <a:chExt cx="611616" cy="678630"/>
            </a:xfrm>
          </p:grpSpPr>
          <p:sp>
            <p:nvSpPr>
              <p:cNvPr id="83" name="ïş1íďè"/>
              <p:cNvSpPr/>
              <p:nvPr/>
            </p:nvSpPr>
            <p:spPr bwMode="auto">
              <a:xfrm>
                <a:off x="4189282" y="1859896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7F6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84" name="ïšlïďè"/>
              <p:cNvSpPr/>
              <p:nvPr/>
            </p:nvSpPr>
            <p:spPr bwMode="auto">
              <a:xfrm>
                <a:off x="4333128" y="2048340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7F6000"/>
                </a:solidFill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85" name="íşľîḓè"/>
            <p:cNvGrpSpPr/>
            <p:nvPr/>
          </p:nvGrpSpPr>
          <p:grpSpPr>
            <a:xfrm>
              <a:off x="7391102" y="1859896"/>
              <a:ext cx="611616" cy="678630"/>
              <a:chOff x="7391102" y="1859896"/>
              <a:chExt cx="611616" cy="678630"/>
            </a:xfrm>
          </p:grpSpPr>
          <p:sp>
            <p:nvSpPr>
              <p:cNvPr id="86" name="ïSḻîḑê"/>
              <p:cNvSpPr/>
              <p:nvPr/>
            </p:nvSpPr>
            <p:spPr bwMode="auto">
              <a:xfrm>
                <a:off x="7391102" y="1859896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7F6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87" name="ïṣ1îḓê"/>
              <p:cNvSpPr/>
              <p:nvPr/>
            </p:nvSpPr>
            <p:spPr bwMode="auto">
              <a:xfrm>
                <a:off x="7534948" y="2048340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7F6000"/>
                </a:solidFill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88" name="iṧliḓè"/>
            <p:cNvGrpSpPr/>
            <p:nvPr/>
          </p:nvGrpSpPr>
          <p:grpSpPr>
            <a:xfrm>
              <a:off x="4189282" y="4738574"/>
              <a:ext cx="611616" cy="678630"/>
              <a:chOff x="4189282" y="4738574"/>
              <a:chExt cx="611616" cy="678630"/>
            </a:xfrm>
          </p:grpSpPr>
          <p:sp>
            <p:nvSpPr>
              <p:cNvPr id="89" name="ïşḻîďe"/>
              <p:cNvSpPr/>
              <p:nvPr/>
            </p:nvSpPr>
            <p:spPr bwMode="auto">
              <a:xfrm>
                <a:off x="4189282" y="4738574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7F6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0" name="î$ḻiḍê"/>
              <p:cNvSpPr/>
              <p:nvPr/>
            </p:nvSpPr>
            <p:spPr bwMode="auto">
              <a:xfrm>
                <a:off x="4333128" y="4927018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7F6000"/>
                </a:solidFill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91" name="íśḷïḓé"/>
            <p:cNvGrpSpPr/>
            <p:nvPr/>
          </p:nvGrpSpPr>
          <p:grpSpPr>
            <a:xfrm>
              <a:off x="7391102" y="4738574"/>
              <a:ext cx="611616" cy="678630"/>
              <a:chOff x="7391102" y="4738574"/>
              <a:chExt cx="611616" cy="678630"/>
            </a:xfrm>
          </p:grpSpPr>
          <p:sp>
            <p:nvSpPr>
              <p:cNvPr id="92" name="ïṧ1iḍè"/>
              <p:cNvSpPr/>
              <p:nvPr/>
            </p:nvSpPr>
            <p:spPr bwMode="auto">
              <a:xfrm>
                <a:off x="7391102" y="4738574"/>
                <a:ext cx="611616" cy="678630"/>
              </a:xfrm>
              <a:custGeom>
                <a:avLst/>
                <a:gdLst>
                  <a:gd name="T0" fmla="*/ 668 w 1369"/>
                  <a:gd name="T1" fmla="*/ 0 h 1519"/>
                  <a:gd name="T2" fmla="*/ 702 w 1369"/>
                  <a:gd name="T3" fmla="*/ 0 h 1519"/>
                  <a:gd name="T4" fmla="*/ 736 w 1369"/>
                  <a:gd name="T5" fmla="*/ 7 h 1519"/>
                  <a:gd name="T6" fmla="*/ 768 w 1369"/>
                  <a:gd name="T7" fmla="*/ 21 h 1519"/>
                  <a:gd name="T8" fmla="*/ 1284 w 1369"/>
                  <a:gd name="T9" fmla="*/ 318 h 1519"/>
                  <a:gd name="T10" fmla="*/ 1313 w 1369"/>
                  <a:gd name="T11" fmla="*/ 339 h 1519"/>
                  <a:gd name="T12" fmla="*/ 1337 w 1369"/>
                  <a:gd name="T13" fmla="*/ 364 h 1519"/>
                  <a:gd name="T14" fmla="*/ 1354 w 1369"/>
                  <a:gd name="T15" fmla="*/ 395 h 1519"/>
                  <a:gd name="T16" fmla="*/ 1364 w 1369"/>
                  <a:gd name="T17" fmla="*/ 429 h 1519"/>
                  <a:gd name="T18" fmla="*/ 1369 w 1369"/>
                  <a:gd name="T19" fmla="*/ 465 h 1519"/>
                  <a:gd name="T20" fmla="*/ 1369 w 1369"/>
                  <a:gd name="T21" fmla="*/ 1054 h 1519"/>
                  <a:gd name="T22" fmla="*/ 1364 w 1369"/>
                  <a:gd name="T23" fmla="*/ 1090 h 1519"/>
                  <a:gd name="T24" fmla="*/ 1354 w 1369"/>
                  <a:gd name="T25" fmla="*/ 1124 h 1519"/>
                  <a:gd name="T26" fmla="*/ 1337 w 1369"/>
                  <a:gd name="T27" fmla="*/ 1154 h 1519"/>
                  <a:gd name="T28" fmla="*/ 1313 w 1369"/>
                  <a:gd name="T29" fmla="*/ 1181 h 1519"/>
                  <a:gd name="T30" fmla="*/ 1284 w 1369"/>
                  <a:gd name="T31" fmla="*/ 1201 h 1519"/>
                  <a:gd name="T32" fmla="*/ 768 w 1369"/>
                  <a:gd name="T33" fmla="*/ 1497 h 1519"/>
                  <a:gd name="T34" fmla="*/ 736 w 1369"/>
                  <a:gd name="T35" fmla="*/ 1512 h 1519"/>
                  <a:gd name="T36" fmla="*/ 702 w 1369"/>
                  <a:gd name="T37" fmla="*/ 1519 h 1519"/>
                  <a:gd name="T38" fmla="*/ 668 w 1369"/>
                  <a:gd name="T39" fmla="*/ 1519 h 1519"/>
                  <a:gd name="T40" fmla="*/ 632 w 1369"/>
                  <a:gd name="T41" fmla="*/ 1512 h 1519"/>
                  <a:gd name="T42" fmla="*/ 599 w 1369"/>
                  <a:gd name="T43" fmla="*/ 1497 h 1519"/>
                  <a:gd name="T44" fmla="*/ 85 w 1369"/>
                  <a:gd name="T45" fmla="*/ 1201 h 1519"/>
                  <a:gd name="T46" fmla="*/ 56 w 1369"/>
                  <a:gd name="T47" fmla="*/ 1181 h 1519"/>
                  <a:gd name="T48" fmla="*/ 32 w 1369"/>
                  <a:gd name="T49" fmla="*/ 1154 h 1519"/>
                  <a:gd name="T50" fmla="*/ 15 w 1369"/>
                  <a:gd name="T51" fmla="*/ 1124 h 1519"/>
                  <a:gd name="T52" fmla="*/ 3 w 1369"/>
                  <a:gd name="T53" fmla="*/ 1090 h 1519"/>
                  <a:gd name="T54" fmla="*/ 0 w 1369"/>
                  <a:gd name="T55" fmla="*/ 1054 h 1519"/>
                  <a:gd name="T56" fmla="*/ 0 w 1369"/>
                  <a:gd name="T57" fmla="*/ 465 h 1519"/>
                  <a:gd name="T58" fmla="*/ 3 w 1369"/>
                  <a:gd name="T59" fmla="*/ 429 h 1519"/>
                  <a:gd name="T60" fmla="*/ 15 w 1369"/>
                  <a:gd name="T61" fmla="*/ 395 h 1519"/>
                  <a:gd name="T62" fmla="*/ 32 w 1369"/>
                  <a:gd name="T63" fmla="*/ 364 h 1519"/>
                  <a:gd name="T64" fmla="*/ 56 w 1369"/>
                  <a:gd name="T65" fmla="*/ 339 h 1519"/>
                  <a:gd name="T66" fmla="*/ 85 w 1369"/>
                  <a:gd name="T67" fmla="*/ 318 h 1519"/>
                  <a:gd name="T68" fmla="*/ 599 w 1369"/>
                  <a:gd name="T69" fmla="*/ 21 h 1519"/>
                  <a:gd name="T70" fmla="*/ 632 w 1369"/>
                  <a:gd name="T71" fmla="*/ 7 h 1519"/>
                  <a:gd name="T72" fmla="*/ 668 w 1369"/>
                  <a:gd name="T73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9" h="1519">
                    <a:moveTo>
                      <a:pt x="668" y="0"/>
                    </a:moveTo>
                    <a:lnTo>
                      <a:pt x="702" y="0"/>
                    </a:lnTo>
                    <a:lnTo>
                      <a:pt x="736" y="7"/>
                    </a:lnTo>
                    <a:lnTo>
                      <a:pt x="768" y="21"/>
                    </a:lnTo>
                    <a:lnTo>
                      <a:pt x="1284" y="318"/>
                    </a:lnTo>
                    <a:lnTo>
                      <a:pt x="1313" y="339"/>
                    </a:lnTo>
                    <a:lnTo>
                      <a:pt x="1337" y="364"/>
                    </a:lnTo>
                    <a:lnTo>
                      <a:pt x="1354" y="395"/>
                    </a:lnTo>
                    <a:lnTo>
                      <a:pt x="1364" y="429"/>
                    </a:lnTo>
                    <a:lnTo>
                      <a:pt x="1369" y="465"/>
                    </a:lnTo>
                    <a:lnTo>
                      <a:pt x="1369" y="1054"/>
                    </a:lnTo>
                    <a:lnTo>
                      <a:pt x="1364" y="1090"/>
                    </a:lnTo>
                    <a:lnTo>
                      <a:pt x="1354" y="1124"/>
                    </a:lnTo>
                    <a:lnTo>
                      <a:pt x="1337" y="1154"/>
                    </a:lnTo>
                    <a:lnTo>
                      <a:pt x="1313" y="1181"/>
                    </a:lnTo>
                    <a:lnTo>
                      <a:pt x="1284" y="1201"/>
                    </a:lnTo>
                    <a:lnTo>
                      <a:pt x="768" y="1497"/>
                    </a:lnTo>
                    <a:lnTo>
                      <a:pt x="736" y="1512"/>
                    </a:lnTo>
                    <a:lnTo>
                      <a:pt x="702" y="1519"/>
                    </a:lnTo>
                    <a:lnTo>
                      <a:pt x="668" y="1519"/>
                    </a:lnTo>
                    <a:lnTo>
                      <a:pt x="632" y="1512"/>
                    </a:lnTo>
                    <a:lnTo>
                      <a:pt x="599" y="1497"/>
                    </a:lnTo>
                    <a:lnTo>
                      <a:pt x="85" y="1201"/>
                    </a:lnTo>
                    <a:lnTo>
                      <a:pt x="56" y="1181"/>
                    </a:lnTo>
                    <a:lnTo>
                      <a:pt x="32" y="1154"/>
                    </a:lnTo>
                    <a:lnTo>
                      <a:pt x="15" y="1124"/>
                    </a:lnTo>
                    <a:lnTo>
                      <a:pt x="3" y="1090"/>
                    </a:lnTo>
                    <a:lnTo>
                      <a:pt x="0" y="1054"/>
                    </a:lnTo>
                    <a:lnTo>
                      <a:pt x="0" y="465"/>
                    </a:lnTo>
                    <a:lnTo>
                      <a:pt x="3" y="429"/>
                    </a:lnTo>
                    <a:lnTo>
                      <a:pt x="15" y="395"/>
                    </a:lnTo>
                    <a:lnTo>
                      <a:pt x="32" y="364"/>
                    </a:lnTo>
                    <a:lnTo>
                      <a:pt x="56" y="339"/>
                    </a:lnTo>
                    <a:lnTo>
                      <a:pt x="85" y="318"/>
                    </a:lnTo>
                    <a:lnTo>
                      <a:pt x="599" y="21"/>
                    </a:lnTo>
                    <a:lnTo>
                      <a:pt x="632" y="7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7F600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ru-RU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3" name="íŝḷïďé"/>
              <p:cNvSpPr/>
              <p:nvPr/>
            </p:nvSpPr>
            <p:spPr bwMode="auto">
              <a:xfrm>
                <a:off x="7534948" y="4927018"/>
                <a:ext cx="323925" cy="301741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rgbClr val="7F6000"/>
                </a:solidFill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drap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673100" y="1309093"/>
            <a:ext cx="11932018" cy="4831669"/>
            <a:chOff x="673100" y="1309093"/>
            <a:chExt cx="11932018" cy="4831669"/>
          </a:xfrm>
        </p:grpSpPr>
        <p:sp>
          <p:nvSpPr>
            <p:cNvPr id="2" name="íşľíḍé"/>
            <p:cNvSpPr/>
            <p:nvPr/>
          </p:nvSpPr>
          <p:spPr bwMode="auto">
            <a:xfrm flipV="1">
              <a:off x="1232675" y="1812014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" name="ïsľïḍé"/>
            <p:cNvSpPr/>
            <p:nvPr/>
          </p:nvSpPr>
          <p:spPr bwMode="auto">
            <a:xfrm flipV="1">
              <a:off x="3911452" y="1812013"/>
              <a:ext cx="0" cy="1173321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" name="ïṣ1ídè"/>
            <p:cNvSpPr/>
            <p:nvPr/>
          </p:nvSpPr>
          <p:spPr bwMode="auto">
            <a:xfrm flipV="1">
              <a:off x="6557164" y="1812014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" name="îS1iḍè"/>
            <p:cNvSpPr/>
            <p:nvPr/>
          </p:nvSpPr>
          <p:spPr bwMode="auto">
            <a:xfrm flipV="1">
              <a:off x="2818290" y="3714040"/>
              <a:ext cx="0" cy="1104537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6" name="ïŝľide"/>
            <p:cNvSpPr/>
            <p:nvPr/>
          </p:nvSpPr>
          <p:spPr bwMode="auto">
            <a:xfrm flipV="1">
              <a:off x="5348126" y="3714040"/>
              <a:ext cx="0" cy="1194702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í$lîďe"/>
            <p:cNvSpPr/>
            <p:nvPr/>
          </p:nvSpPr>
          <p:spPr bwMode="auto">
            <a:xfrm flipV="1">
              <a:off x="7757558" y="3714040"/>
              <a:ext cx="0" cy="1094015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8" name="iṥḻiďè"/>
            <p:cNvSpPr/>
            <p:nvPr/>
          </p:nvSpPr>
          <p:spPr bwMode="auto">
            <a:xfrm flipV="1">
              <a:off x="9993635" y="3714040"/>
              <a:ext cx="0" cy="1095519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headEnd type="oval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9" name="ïṣlïḓé"/>
            <p:cNvSpPr/>
            <p:nvPr/>
          </p:nvSpPr>
          <p:spPr bwMode="auto">
            <a:xfrm flipV="1">
              <a:off x="9245965" y="1812014"/>
              <a:ext cx="0" cy="1065464"/>
            </a:xfrm>
            <a:prstGeom prst="line">
              <a:avLst/>
            </a:prstGeom>
            <a:noFill/>
            <a:ln w="12700" cmpd="sng">
              <a:solidFill>
                <a:srgbClr val="7F7F7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10" name="iśļiḑe"/>
            <p:cNvGrpSpPr/>
            <p:nvPr/>
          </p:nvGrpSpPr>
          <p:grpSpPr bwMode="auto">
            <a:xfrm>
              <a:off x="673100" y="2727620"/>
              <a:ext cx="10631625" cy="1247297"/>
              <a:chOff x="0" y="0"/>
              <a:chExt cx="11367328" cy="1316921"/>
            </a:xfrm>
          </p:grpSpPr>
          <p:sp>
            <p:nvSpPr>
              <p:cNvPr id="11" name="isļiḑé"/>
              <p:cNvSpPr/>
              <p:nvPr/>
            </p:nvSpPr>
            <p:spPr bwMode="auto">
              <a:xfrm flipH="1">
                <a:off x="5517204" y="915858"/>
                <a:ext cx="831648" cy="22297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2" name="iśļïḑé"/>
              <p:cNvSpPr/>
              <p:nvPr/>
            </p:nvSpPr>
            <p:spPr bwMode="auto">
              <a:xfrm>
                <a:off x="0" y="974221"/>
                <a:ext cx="934099" cy="342700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3" name="íṧ1íḑe"/>
              <p:cNvSpPr/>
              <p:nvPr/>
            </p:nvSpPr>
            <p:spPr bwMode="auto">
              <a:xfrm flipH="1">
                <a:off x="6740570" y="838040"/>
                <a:ext cx="819595" cy="366643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4" name="iSḷïḋé"/>
              <p:cNvSpPr/>
              <p:nvPr/>
            </p:nvSpPr>
            <p:spPr bwMode="auto">
              <a:xfrm flipH="1">
                <a:off x="8084465" y="868218"/>
                <a:ext cx="795491" cy="34269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5" name="îś1ïḍé"/>
              <p:cNvSpPr/>
              <p:nvPr/>
            </p:nvSpPr>
            <p:spPr bwMode="auto">
              <a:xfrm>
                <a:off x="1446346" y="841033"/>
                <a:ext cx="795491" cy="34269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6" name="iş1ïdê"/>
              <p:cNvSpPr/>
              <p:nvPr/>
            </p:nvSpPr>
            <p:spPr bwMode="auto">
              <a:xfrm>
                <a:off x="2675739" y="915858"/>
                <a:ext cx="840688" cy="222978"/>
              </a:xfrm>
              <a:custGeom>
                <a:avLst/>
                <a:gdLst>
                  <a:gd name="T0" fmla="*/ 2331 w 2331"/>
                  <a:gd name="T1" fmla="*/ 688 h 688"/>
                  <a:gd name="T2" fmla="*/ 104 w 2331"/>
                  <a:gd name="T3" fmla="*/ 138 h 688"/>
                  <a:gd name="T4" fmla="*/ 2086 w 2331"/>
                  <a:gd name="T5" fmla="*/ 0 h 688"/>
                  <a:gd name="T6" fmla="*/ 2331 w 2331"/>
                  <a:gd name="T7" fmla="*/ 688 h 688"/>
                  <a:gd name="T8" fmla="*/ 0 w 2331"/>
                  <a:gd name="T9" fmla="*/ 0 h 688"/>
                  <a:gd name="T10" fmla="*/ 2331 w 2331"/>
                  <a:gd name="T11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331" h="688">
                    <a:moveTo>
                      <a:pt x="2331" y="688"/>
                    </a:moveTo>
                    <a:cubicBezTo>
                      <a:pt x="2331" y="688"/>
                      <a:pt x="208" y="159"/>
                      <a:pt x="104" y="138"/>
                    </a:cubicBezTo>
                    <a:cubicBezTo>
                      <a:pt x="0" y="118"/>
                      <a:pt x="2086" y="0"/>
                      <a:pt x="2086" y="0"/>
                    </a:cubicBezTo>
                    <a:lnTo>
                      <a:pt x="2331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666666">
                      <a:alpha val="34000"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7" name="íśļîḑé"/>
              <p:cNvSpPr/>
              <p:nvPr/>
            </p:nvSpPr>
            <p:spPr bwMode="auto">
              <a:xfrm>
                <a:off x="937112" y="0"/>
                <a:ext cx="1062160" cy="1312432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51 h 1251"/>
                  <a:gd name="T4" fmla="*/ 1006 w 1006"/>
                  <a:gd name="T5" fmla="*/ 1154 h 1251"/>
                  <a:gd name="T6" fmla="*/ 1006 w 1006"/>
                  <a:gd name="T7" fmla="*/ 81 h 1251"/>
                  <a:gd name="T8" fmla="*/ 0 w 1006"/>
                  <a:gd name="T9" fmla="*/ 0 h 1251"/>
                  <a:gd name="T10" fmla="*/ 0 w 1006"/>
                  <a:gd name="T11" fmla="*/ 0 h 1251"/>
                  <a:gd name="T12" fmla="*/ 1006 w 1006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8" name="îsḻiďe"/>
              <p:cNvSpPr/>
              <p:nvPr/>
            </p:nvSpPr>
            <p:spPr bwMode="auto">
              <a:xfrm>
                <a:off x="578538" y="0"/>
                <a:ext cx="358573" cy="1312432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9" name="iṩ1iḑé"/>
              <p:cNvSpPr/>
              <p:nvPr/>
            </p:nvSpPr>
            <p:spPr bwMode="auto">
              <a:xfrm>
                <a:off x="2255394" y="91286"/>
                <a:ext cx="1027507" cy="1120880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0" name="ïSḻiḑe"/>
              <p:cNvSpPr/>
              <p:nvPr/>
            </p:nvSpPr>
            <p:spPr bwMode="auto">
              <a:xfrm>
                <a:off x="2056523" y="77818"/>
                <a:ext cx="207912" cy="1120880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1" name="îśḻïḓé"/>
              <p:cNvSpPr/>
              <p:nvPr/>
            </p:nvSpPr>
            <p:spPr bwMode="auto">
              <a:xfrm>
                <a:off x="3484788" y="128698"/>
                <a:ext cx="964230" cy="1019117"/>
              </a:xfrm>
              <a:custGeom>
                <a:avLst/>
                <a:gdLst>
                  <a:gd name="T0" fmla="*/ 913 w 913"/>
                  <a:gd name="T1" fmla="*/ 958 h 972"/>
                  <a:gd name="T2" fmla="*/ 0 w 913"/>
                  <a:gd name="T3" fmla="*/ 972 h 972"/>
                  <a:gd name="T4" fmla="*/ 0 w 913"/>
                  <a:gd name="T5" fmla="*/ 0 h 972"/>
                  <a:gd name="T6" fmla="*/ 913 w 913"/>
                  <a:gd name="T7" fmla="*/ 6 h 972"/>
                  <a:gd name="T8" fmla="*/ 913 w 913"/>
                  <a:gd name="T9" fmla="*/ 958 h 972"/>
                  <a:gd name="T10" fmla="*/ 0 w 913"/>
                  <a:gd name="T11" fmla="*/ 0 h 972"/>
                  <a:gd name="T12" fmla="*/ 913 w 913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2" name="îṩḷiďe"/>
              <p:cNvSpPr/>
              <p:nvPr/>
            </p:nvSpPr>
            <p:spPr bwMode="auto">
              <a:xfrm>
                <a:off x="3412471" y="128698"/>
                <a:ext cx="72317" cy="1019117"/>
              </a:xfrm>
              <a:custGeom>
                <a:avLst/>
                <a:gdLst>
                  <a:gd name="T0" fmla="*/ 0 w 69"/>
                  <a:gd name="T1" fmla="*/ 87 h 972"/>
                  <a:gd name="T2" fmla="*/ 0 w 69"/>
                  <a:gd name="T3" fmla="*/ 906 h 972"/>
                  <a:gd name="T4" fmla="*/ 69 w 69"/>
                  <a:gd name="T5" fmla="*/ 972 h 972"/>
                  <a:gd name="T6" fmla="*/ 69 w 69"/>
                  <a:gd name="T7" fmla="*/ 0 h 972"/>
                  <a:gd name="T8" fmla="*/ 0 w 69"/>
                  <a:gd name="T9" fmla="*/ 87 h 972"/>
                  <a:gd name="T10" fmla="*/ 0 w 69"/>
                  <a:gd name="T11" fmla="*/ 0 h 972"/>
                  <a:gd name="T12" fmla="*/ 69 w 69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3" name="îṩľiḍe"/>
              <p:cNvSpPr/>
              <p:nvPr/>
            </p:nvSpPr>
            <p:spPr bwMode="auto">
              <a:xfrm flipH="1">
                <a:off x="9946595" y="77817"/>
                <a:ext cx="1062160" cy="1239104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39104 h 1251"/>
                  <a:gd name="T4" fmla="*/ 1062160 w 1006"/>
                  <a:gd name="T5" fmla="*/ 1143026 h 1251"/>
                  <a:gd name="T6" fmla="*/ 1062160 w 1006"/>
                  <a:gd name="T7" fmla="*/ 80230 h 1251"/>
                  <a:gd name="T8" fmla="*/ 0 w 1006"/>
                  <a:gd name="T9" fmla="*/ 0 h 1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251"/>
                  <a:gd name="T17" fmla="*/ 1006 w 1006"/>
                  <a:gd name="T18" fmla="*/ 1251 h 1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/>
              <a:p>
                <a:pPr eaLnBrk="1" hangingPunct="1"/>
                <a:r>
                  <a:rPr lang="en-US" altLang="zh-CN">
                    <a:solidFill>
                      <a:srgbClr val="000000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`</a:t>
                </a:r>
                <a:endParaRPr lang="en-US" altLang="zh-CN">
                  <a:solidFill>
                    <a:srgbClr val="0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4" name="îṩľïḓê"/>
              <p:cNvSpPr/>
              <p:nvPr/>
            </p:nvSpPr>
            <p:spPr bwMode="auto">
              <a:xfrm flipH="1">
                <a:off x="11008756" y="77817"/>
                <a:ext cx="358572" cy="1239104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5" name="îSľíďê"/>
              <p:cNvSpPr/>
              <p:nvPr/>
            </p:nvSpPr>
            <p:spPr bwMode="auto">
              <a:xfrm flipH="1">
                <a:off x="5740182" y="128698"/>
                <a:ext cx="1012442" cy="1069998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6" name="iṡḷídè"/>
              <p:cNvSpPr/>
              <p:nvPr/>
            </p:nvSpPr>
            <p:spPr bwMode="auto">
              <a:xfrm flipH="1">
                <a:off x="6755671" y="128698"/>
                <a:ext cx="204865" cy="1069998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7" name="îṣľíḍé"/>
              <p:cNvSpPr/>
              <p:nvPr/>
            </p:nvSpPr>
            <p:spPr bwMode="auto">
              <a:xfrm flipH="1">
                <a:off x="4568040" y="128698"/>
                <a:ext cx="964230" cy="1019117"/>
              </a:xfrm>
              <a:custGeom>
                <a:avLst/>
                <a:gdLst>
                  <a:gd name="T0" fmla="*/ 913 w 913"/>
                  <a:gd name="T1" fmla="*/ 958 h 972"/>
                  <a:gd name="T2" fmla="*/ 0 w 913"/>
                  <a:gd name="T3" fmla="*/ 972 h 972"/>
                  <a:gd name="T4" fmla="*/ 0 w 913"/>
                  <a:gd name="T5" fmla="*/ 0 h 972"/>
                  <a:gd name="T6" fmla="*/ 913 w 913"/>
                  <a:gd name="T7" fmla="*/ 6 h 972"/>
                  <a:gd name="T8" fmla="*/ 913 w 913"/>
                  <a:gd name="T9" fmla="*/ 958 h 972"/>
                  <a:gd name="T10" fmla="*/ 0 w 913"/>
                  <a:gd name="T11" fmla="*/ 0 h 972"/>
                  <a:gd name="T12" fmla="*/ 913 w 913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13" h="972">
                    <a:moveTo>
                      <a:pt x="913" y="958"/>
                    </a:moveTo>
                    <a:lnTo>
                      <a:pt x="0" y="972"/>
                    </a:lnTo>
                    <a:lnTo>
                      <a:pt x="0" y="0"/>
                    </a:lnTo>
                    <a:lnTo>
                      <a:pt x="913" y="6"/>
                    </a:lnTo>
                    <a:lnTo>
                      <a:pt x="913" y="95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8" name="íşļïḑe"/>
              <p:cNvSpPr/>
              <p:nvPr/>
            </p:nvSpPr>
            <p:spPr bwMode="auto">
              <a:xfrm flipH="1">
                <a:off x="5532270" y="128698"/>
                <a:ext cx="72317" cy="1019117"/>
              </a:xfrm>
              <a:custGeom>
                <a:avLst/>
                <a:gdLst>
                  <a:gd name="T0" fmla="*/ 0 w 69"/>
                  <a:gd name="T1" fmla="*/ 87 h 972"/>
                  <a:gd name="T2" fmla="*/ 0 w 69"/>
                  <a:gd name="T3" fmla="*/ 906 h 972"/>
                  <a:gd name="T4" fmla="*/ 69 w 69"/>
                  <a:gd name="T5" fmla="*/ 972 h 972"/>
                  <a:gd name="T6" fmla="*/ 69 w 69"/>
                  <a:gd name="T7" fmla="*/ 0 h 972"/>
                  <a:gd name="T8" fmla="*/ 0 w 69"/>
                  <a:gd name="T9" fmla="*/ 87 h 972"/>
                  <a:gd name="T10" fmla="*/ 0 w 69"/>
                  <a:gd name="T11" fmla="*/ 0 h 972"/>
                  <a:gd name="T12" fmla="*/ 69 w 69"/>
                  <a:gd name="T13" fmla="*/ 972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9" h="972">
                    <a:moveTo>
                      <a:pt x="0" y="87"/>
                    </a:moveTo>
                    <a:lnTo>
                      <a:pt x="0" y="906"/>
                    </a:lnTo>
                    <a:lnTo>
                      <a:pt x="69" y="972"/>
                    </a:lnTo>
                    <a:lnTo>
                      <a:pt x="69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9" name="iŝļîḍe"/>
              <p:cNvSpPr/>
              <p:nvPr/>
            </p:nvSpPr>
            <p:spPr bwMode="auto">
              <a:xfrm>
                <a:off x="2187597" y="1257062"/>
                <a:ext cx="22600" cy="1496"/>
              </a:xfrm>
              <a:custGeom>
                <a:avLst/>
                <a:gdLst>
                  <a:gd name="T0" fmla="*/ 12 w 12"/>
                  <a:gd name="T1" fmla="*/ 0 h 1587"/>
                  <a:gd name="T2" fmla="*/ 0 w 12"/>
                  <a:gd name="T3" fmla="*/ 0 h 1587"/>
                  <a:gd name="T4" fmla="*/ 12 w 12"/>
                  <a:gd name="T5" fmla="*/ 0 h 1587"/>
                  <a:gd name="T6" fmla="*/ 0 w 12"/>
                  <a:gd name="T7" fmla="*/ 0 h 1587"/>
                  <a:gd name="T8" fmla="*/ 12 w 12"/>
                  <a:gd name="T9" fmla="*/ 1587 h 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2" h="1587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87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0" name="ïŝļiḋé"/>
              <p:cNvSpPr/>
              <p:nvPr/>
            </p:nvSpPr>
            <p:spPr bwMode="auto">
              <a:xfrm>
                <a:off x="1200195" y="272106"/>
                <a:ext cx="366377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1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1" name="íśļîdè"/>
              <p:cNvSpPr/>
              <p:nvPr/>
            </p:nvSpPr>
            <p:spPr bwMode="auto">
              <a:xfrm>
                <a:off x="2488557" y="23250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2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2" name="î$ľiḑê"/>
              <p:cNvSpPr/>
              <p:nvPr/>
            </p:nvSpPr>
            <p:spPr bwMode="auto">
              <a:xfrm>
                <a:off x="3654208" y="24724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3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3" name="ïśḻïḍé"/>
              <p:cNvSpPr/>
              <p:nvPr/>
            </p:nvSpPr>
            <p:spPr bwMode="auto">
              <a:xfrm>
                <a:off x="4732827" y="247248"/>
                <a:ext cx="463232" cy="72438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4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4" name="íŝļide"/>
              <p:cNvSpPr/>
              <p:nvPr/>
            </p:nvSpPr>
            <p:spPr bwMode="auto">
              <a:xfrm>
                <a:off x="5980233" y="292698"/>
                <a:ext cx="425195" cy="69150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5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5" name="íṡḻîḍè"/>
              <p:cNvSpPr/>
              <p:nvPr/>
            </p:nvSpPr>
            <p:spPr bwMode="auto">
              <a:xfrm>
                <a:off x="10214392" y="300683"/>
                <a:ext cx="484290" cy="73344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8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6" name="îṣlîde"/>
              <p:cNvSpPr/>
              <p:nvPr/>
            </p:nvSpPr>
            <p:spPr bwMode="auto">
              <a:xfrm flipH="1">
                <a:off x="8521102" y="77816"/>
                <a:ext cx="1062160" cy="1208201"/>
              </a:xfrm>
              <a:custGeom>
                <a:avLst/>
                <a:gdLst>
                  <a:gd name="T0" fmla="*/ 0 w 1006"/>
                  <a:gd name="T1" fmla="*/ 0 h 1251"/>
                  <a:gd name="T2" fmla="*/ 0 w 1006"/>
                  <a:gd name="T3" fmla="*/ 1251 h 1251"/>
                  <a:gd name="T4" fmla="*/ 1006 w 1006"/>
                  <a:gd name="T5" fmla="*/ 1154 h 1251"/>
                  <a:gd name="T6" fmla="*/ 1006 w 1006"/>
                  <a:gd name="T7" fmla="*/ 81 h 1251"/>
                  <a:gd name="T8" fmla="*/ 0 w 1006"/>
                  <a:gd name="T9" fmla="*/ 0 h 1251"/>
                  <a:gd name="T10" fmla="*/ 0 w 1006"/>
                  <a:gd name="T11" fmla="*/ 0 h 1251"/>
                  <a:gd name="T12" fmla="*/ 1006 w 1006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06" h="1251">
                    <a:moveTo>
                      <a:pt x="0" y="0"/>
                    </a:moveTo>
                    <a:lnTo>
                      <a:pt x="0" y="1251"/>
                    </a:lnTo>
                    <a:lnTo>
                      <a:pt x="1006" y="1154"/>
                    </a:lnTo>
                    <a:lnTo>
                      <a:pt x="1006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7" name="ïŝḻiḍè"/>
              <p:cNvSpPr/>
              <p:nvPr/>
            </p:nvSpPr>
            <p:spPr bwMode="auto">
              <a:xfrm flipH="1">
                <a:off x="9583260" y="84890"/>
                <a:ext cx="306620" cy="1211935"/>
              </a:xfrm>
              <a:custGeom>
                <a:avLst/>
                <a:gdLst>
                  <a:gd name="T0" fmla="*/ 0 w 339"/>
                  <a:gd name="T1" fmla="*/ 110 h 1251"/>
                  <a:gd name="T2" fmla="*/ 0 w 339"/>
                  <a:gd name="T3" fmla="*/ 1080 h 1251"/>
                  <a:gd name="T4" fmla="*/ 339 w 339"/>
                  <a:gd name="T5" fmla="*/ 1251 h 1251"/>
                  <a:gd name="T6" fmla="*/ 339 w 339"/>
                  <a:gd name="T7" fmla="*/ 0 h 1251"/>
                  <a:gd name="T8" fmla="*/ 0 w 339"/>
                  <a:gd name="T9" fmla="*/ 110 h 1251"/>
                  <a:gd name="T10" fmla="*/ 0 w 339"/>
                  <a:gd name="T11" fmla="*/ 0 h 1251"/>
                  <a:gd name="T12" fmla="*/ 339 w 339"/>
                  <a:gd name="T13" fmla="*/ 1251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39" h="1251">
                    <a:moveTo>
                      <a:pt x="0" y="110"/>
                    </a:moveTo>
                    <a:lnTo>
                      <a:pt x="0" y="1080"/>
                    </a:lnTo>
                    <a:lnTo>
                      <a:pt x="339" y="1251"/>
                    </a:lnTo>
                    <a:lnTo>
                      <a:pt x="339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8" name="ïS1ïďe"/>
              <p:cNvSpPr/>
              <p:nvPr/>
            </p:nvSpPr>
            <p:spPr bwMode="auto">
              <a:xfrm>
                <a:off x="8760693" y="272101"/>
                <a:ext cx="484288" cy="7243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7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9" name="iSlïḓé"/>
              <p:cNvSpPr/>
              <p:nvPr/>
            </p:nvSpPr>
            <p:spPr bwMode="auto">
              <a:xfrm flipH="1">
                <a:off x="7130049" y="128695"/>
                <a:ext cx="1027507" cy="1077849"/>
              </a:xfrm>
              <a:custGeom>
                <a:avLst/>
                <a:gdLst>
                  <a:gd name="T0" fmla="*/ 0 w 973"/>
                  <a:gd name="T1" fmla="*/ 0 h 1069"/>
                  <a:gd name="T2" fmla="*/ 0 w 973"/>
                  <a:gd name="T3" fmla="*/ 1069 h 1069"/>
                  <a:gd name="T4" fmla="*/ 973 w 973"/>
                  <a:gd name="T5" fmla="*/ 1051 h 1069"/>
                  <a:gd name="T6" fmla="*/ 973 w 973"/>
                  <a:gd name="T7" fmla="*/ 36 h 1069"/>
                  <a:gd name="T8" fmla="*/ 0 w 973"/>
                  <a:gd name="T9" fmla="*/ 0 h 1069"/>
                  <a:gd name="T10" fmla="*/ 0 w 973"/>
                  <a:gd name="T11" fmla="*/ 0 h 1069"/>
                  <a:gd name="T12" fmla="*/ 973 w 973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973" h="1069">
                    <a:moveTo>
                      <a:pt x="0" y="0"/>
                    </a:moveTo>
                    <a:lnTo>
                      <a:pt x="0" y="1069"/>
                    </a:lnTo>
                    <a:lnTo>
                      <a:pt x="973" y="1051"/>
                    </a:lnTo>
                    <a:lnTo>
                      <a:pt x="9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0" name="iS1íḍê"/>
              <p:cNvSpPr/>
              <p:nvPr/>
            </p:nvSpPr>
            <p:spPr bwMode="auto">
              <a:xfrm flipH="1">
                <a:off x="8152337" y="128695"/>
                <a:ext cx="207912" cy="1077849"/>
              </a:xfrm>
              <a:custGeom>
                <a:avLst/>
                <a:gdLst>
                  <a:gd name="T0" fmla="*/ 0 w 197"/>
                  <a:gd name="T1" fmla="*/ 123 h 1069"/>
                  <a:gd name="T2" fmla="*/ 0 w 197"/>
                  <a:gd name="T3" fmla="*/ 947 h 1069"/>
                  <a:gd name="T4" fmla="*/ 197 w 197"/>
                  <a:gd name="T5" fmla="*/ 1069 h 1069"/>
                  <a:gd name="T6" fmla="*/ 197 w 197"/>
                  <a:gd name="T7" fmla="*/ 0 h 1069"/>
                  <a:gd name="T8" fmla="*/ 0 w 197"/>
                  <a:gd name="T9" fmla="*/ 123 h 1069"/>
                  <a:gd name="T10" fmla="*/ 0 w 197"/>
                  <a:gd name="T11" fmla="*/ 0 h 1069"/>
                  <a:gd name="T12" fmla="*/ 197 w 197"/>
                  <a:gd name="T13" fmla="*/ 1069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7" h="1069">
                    <a:moveTo>
                      <a:pt x="0" y="123"/>
                    </a:moveTo>
                    <a:lnTo>
                      <a:pt x="0" y="947"/>
                    </a:lnTo>
                    <a:lnTo>
                      <a:pt x="197" y="1069"/>
                    </a:lnTo>
                    <a:lnTo>
                      <a:pt x="197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1" name="îšḷïḍe"/>
              <p:cNvSpPr/>
              <p:nvPr/>
            </p:nvSpPr>
            <p:spPr bwMode="auto">
              <a:xfrm>
                <a:off x="7356813" y="272835"/>
                <a:ext cx="439948" cy="7238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>
                <a:prstTxWarp prst="textPlain">
                  <a:avLst>
                    <a:gd name="adj" fmla="val 50000"/>
                  </a:avLst>
                </a:prstTxWarp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rgbClr val="FFFFFF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6</a:t>
                </a:r>
                <a:endParaRPr lang="en-US" altLang="zh-CN" dirty="0">
                  <a:solidFill>
                    <a:srgbClr val="FFFFFF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66510" y="1573191"/>
              <a:ext cx="1579523" cy="1006992"/>
              <a:chOff x="1366510" y="1617899"/>
              <a:chExt cx="1579523" cy="1006992"/>
            </a:xfrm>
          </p:grpSpPr>
          <p:sp>
            <p:nvSpPr>
              <p:cNvPr id="45" name="TextBox 68"/>
              <p:cNvSpPr txBox="1"/>
              <p:nvPr/>
            </p:nvSpPr>
            <p:spPr>
              <a:xfrm>
                <a:off x="1366510" y="1617899"/>
                <a:ext cx="1579523" cy="388227"/>
              </a:xfrm>
              <a:prstGeom prst="rect">
                <a:avLst/>
              </a:prstGeom>
              <a:noFill/>
            </p:spPr>
            <p:txBody>
              <a:bodyPr wrap="none" lIns="0" tIns="0" rIns="48000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元旦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6" name="TextBox 69"/>
              <p:cNvSpPr txBox="1"/>
              <p:nvPr/>
            </p:nvSpPr>
            <p:spPr>
              <a:xfrm>
                <a:off x="1366510" y="2006124"/>
                <a:ext cx="1579523" cy="618767"/>
              </a:xfrm>
              <a:prstGeom prst="rect">
                <a:avLst/>
              </a:prstGeom>
            </p:spPr>
            <p:txBody>
              <a:bodyPr vert="horz" wrap="square" lIns="0" tIns="0" rIns="480000" bIns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1天（1月1日）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241459" y="4901971"/>
              <a:ext cx="2125051" cy="1238791"/>
              <a:chOff x="2241459" y="4908742"/>
              <a:chExt cx="1621139" cy="1035692"/>
            </a:xfrm>
          </p:grpSpPr>
          <p:sp>
            <p:nvSpPr>
              <p:cNvPr id="48" name="TextBox 83"/>
              <p:cNvSpPr txBox="1"/>
              <p:nvPr/>
            </p:nvSpPr>
            <p:spPr>
              <a:xfrm>
                <a:off x="2241460" y="4908742"/>
                <a:ext cx="1621138" cy="416926"/>
              </a:xfrm>
              <a:prstGeom prst="rect">
                <a:avLst/>
              </a:prstGeom>
              <a:noFill/>
            </p:spPr>
            <p:txBody>
              <a:bodyPr wrap="none" lIns="0" tIns="0" rIns="480000" bIns="0" anchor="b" anchorCtr="0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春节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9" name="TextBox 84"/>
              <p:cNvSpPr txBox="1"/>
              <p:nvPr/>
            </p:nvSpPr>
            <p:spPr>
              <a:xfrm>
                <a:off x="2241459" y="5279926"/>
                <a:ext cx="1621138" cy="664508"/>
              </a:xfrm>
              <a:prstGeom prst="rect">
                <a:avLst/>
              </a:prstGeom>
            </p:spPr>
            <p:txBody>
              <a:bodyPr vert="horz" wrap="square" lIns="0" tIns="0" rIns="48000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7天（含调休）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156297" y="1573192"/>
              <a:ext cx="2646217" cy="1006991"/>
              <a:chOff x="4156297" y="1585020"/>
              <a:chExt cx="2646217" cy="1006991"/>
            </a:xfrm>
          </p:grpSpPr>
          <p:sp>
            <p:nvSpPr>
              <p:cNvPr id="50" name="TextBox 89"/>
              <p:cNvSpPr txBox="1"/>
              <p:nvPr/>
            </p:nvSpPr>
            <p:spPr>
              <a:xfrm>
                <a:off x="4156298" y="1585020"/>
                <a:ext cx="2646216" cy="388227"/>
              </a:xfrm>
              <a:prstGeom prst="rect">
                <a:avLst/>
              </a:prstGeom>
              <a:noFill/>
            </p:spPr>
            <p:txBody>
              <a:bodyPr wrap="none" lIns="0" tIns="0" rIns="48000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清明节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1" name="TextBox 90"/>
              <p:cNvSpPr txBox="1"/>
              <p:nvPr/>
            </p:nvSpPr>
            <p:spPr>
              <a:xfrm>
                <a:off x="4156297" y="1973244"/>
                <a:ext cx="2646216" cy="618767"/>
              </a:xfrm>
              <a:prstGeom prst="rect">
                <a:avLst/>
              </a:prstGeom>
            </p:spPr>
            <p:txBody>
              <a:bodyPr vert="horz" wrap="square" lIns="0" tIns="0" rIns="48000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3天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801940" y="4924015"/>
              <a:ext cx="1862020" cy="1194702"/>
              <a:chOff x="5231203" y="4985934"/>
              <a:chExt cx="1621139" cy="985103"/>
            </a:xfrm>
          </p:grpSpPr>
          <p:sp>
            <p:nvSpPr>
              <p:cNvPr id="54" name="TextBox 95"/>
              <p:cNvSpPr txBox="1"/>
              <p:nvPr/>
            </p:nvSpPr>
            <p:spPr>
              <a:xfrm>
                <a:off x="5231204" y="4985934"/>
                <a:ext cx="1621138" cy="366339"/>
              </a:xfrm>
              <a:prstGeom prst="rect">
                <a:avLst/>
              </a:prstGeom>
              <a:noFill/>
            </p:spPr>
            <p:txBody>
              <a:bodyPr wrap="none" lIns="0" tIns="0" rIns="48000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劳动节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5" name="TextBox 96"/>
              <p:cNvSpPr txBox="1"/>
              <p:nvPr/>
            </p:nvSpPr>
            <p:spPr>
              <a:xfrm>
                <a:off x="5231203" y="5387155"/>
                <a:ext cx="1621138" cy="583882"/>
              </a:xfrm>
              <a:prstGeom prst="rect">
                <a:avLst/>
              </a:prstGeom>
            </p:spPr>
            <p:txBody>
              <a:bodyPr vert="horz" wrap="square" lIns="0" tIns="0" rIns="480000" bIns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3天（含调休）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6262117" y="1573191"/>
              <a:ext cx="1620639" cy="1006992"/>
              <a:chOff x="6262117" y="1609058"/>
              <a:chExt cx="1620639" cy="1006992"/>
            </a:xfrm>
          </p:grpSpPr>
          <p:sp>
            <p:nvSpPr>
              <p:cNvPr id="56" name="TextBox 71"/>
              <p:cNvSpPr txBox="1"/>
              <p:nvPr/>
            </p:nvSpPr>
            <p:spPr>
              <a:xfrm>
                <a:off x="6262117" y="1609058"/>
                <a:ext cx="1620639" cy="388227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端午节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7" name="TextBox 72"/>
              <p:cNvSpPr txBox="1"/>
              <p:nvPr/>
            </p:nvSpPr>
            <p:spPr>
              <a:xfrm>
                <a:off x="6262117" y="1997283"/>
                <a:ext cx="1620639" cy="618767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3天</a:t>
                </a:r>
                <a:endParaRPr lang="zh-CN" alt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362421" y="5017870"/>
              <a:ext cx="1621136" cy="1006993"/>
              <a:chOff x="7429179" y="4998928"/>
              <a:chExt cx="2682220" cy="1006993"/>
            </a:xfrm>
          </p:grpSpPr>
          <p:sp>
            <p:nvSpPr>
              <p:cNvPr id="58" name="TextBox 86"/>
              <p:cNvSpPr txBox="1"/>
              <p:nvPr/>
            </p:nvSpPr>
            <p:spPr>
              <a:xfrm>
                <a:off x="7429179" y="4998928"/>
                <a:ext cx="2682220" cy="388227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中秋节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9" name="TextBox 87"/>
              <p:cNvSpPr txBox="1"/>
              <p:nvPr/>
            </p:nvSpPr>
            <p:spPr>
              <a:xfrm>
                <a:off x="7429179" y="5387154"/>
                <a:ext cx="2682220" cy="618767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7天（含调休）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9093266" y="1309093"/>
              <a:ext cx="2682220" cy="1265168"/>
              <a:chOff x="9121982" y="1528484"/>
              <a:chExt cx="2682220" cy="1265168"/>
            </a:xfrm>
          </p:grpSpPr>
          <p:sp>
            <p:nvSpPr>
              <p:cNvPr id="61" name="TextBox 92"/>
              <p:cNvSpPr txBox="1"/>
              <p:nvPr/>
            </p:nvSpPr>
            <p:spPr>
              <a:xfrm>
                <a:off x="9121982" y="1528484"/>
                <a:ext cx="2682220" cy="388227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algn="l"/>
                <a:r>
                  <a:rPr lang="zh-CN" altLang="en-US" b="1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妇女节</a:t>
                </a:r>
                <a:endParaRPr lang="zh-CN" altLang="en-US" b="1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62" name="TextBox 93"/>
              <p:cNvSpPr txBox="1"/>
              <p:nvPr/>
            </p:nvSpPr>
            <p:spPr>
              <a:xfrm>
                <a:off x="9121982" y="2174885"/>
                <a:ext cx="2682220" cy="618767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全体女性员工放假半天，若遇周六、周日，不予另行补假；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922898" y="5017871"/>
              <a:ext cx="2682220" cy="1006991"/>
              <a:chOff x="9922898" y="4868600"/>
              <a:chExt cx="2682220" cy="1006991"/>
            </a:xfrm>
          </p:grpSpPr>
          <p:sp>
            <p:nvSpPr>
              <p:cNvPr id="64" name="TextBox 98"/>
              <p:cNvSpPr txBox="1"/>
              <p:nvPr/>
            </p:nvSpPr>
            <p:spPr>
              <a:xfrm>
                <a:off x="9922898" y="4868600"/>
                <a:ext cx="2682220" cy="388227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algn="l"/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元旦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65" name="TextBox 99"/>
              <p:cNvSpPr txBox="1"/>
              <p:nvPr/>
            </p:nvSpPr>
            <p:spPr>
              <a:xfrm>
                <a:off x="9922898" y="5256824"/>
                <a:ext cx="2682220" cy="618767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1天（1月1日）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</p:grpSp>
      <p:sp>
        <p:nvSpPr>
          <p:cNvPr id="78" name="文本框 77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休假制度</a:t>
            </a:r>
            <a:endParaRPr lang="en-US" altLang="zh-CN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-2387965" y="4736867"/>
            <a:ext cx="4530929" cy="4506925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0226408" y="-1829228"/>
            <a:ext cx="3318147" cy="3318147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drap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28"/>
          <p:cNvSpPr>
            <a:spLocks noGrp="1"/>
          </p:cNvSpPr>
          <p:nvPr>
            <p:ph type="body" sz="quarter" idx="4294967295"/>
          </p:nvPr>
        </p:nvSpPr>
        <p:spPr>
          <a:xfrm>
            <a:off x="309746" y="2936024"/>
            <a:ext cx="4080501" cy="15367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法定结婚年龄：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男</a:t>
            </a:r>
            <a:r>
              <a:rPr lang="en-US" altLang="zh-CN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22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周岁，女</a:t>
            </a:r>
            <a:r>
              <a:rPr lang="en-US" altLang="zh-CN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20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周岁。       </a:t>
            </a:r>
            <a:endParaRPr lang="zh-CN" altLang="en-US" sz="18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晚婚年龄：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男</a:t>
            </a:r>
            <a:r>
              <a:rPr lang="en-US" altLang="zh-CN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25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周岁，女</a:t>
            </a:r>
            <a:r>
              <a:rPr lang="en-US" altLang="zh-CN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23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周岁。          </a:t>
            </a:r>
            <a:endParaRPr lang="zh-CN" altLang="en-US" sz="18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婚假为带薪假</a:t>
            </a:r>
            <a:r>
              <a: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。</a:t>
            </a:r>
            <a:endParaRPr lang="zh-CN" altLang="en-US" sz="18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65438" y="5562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法定假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32" name="íś1îḓe"/>
          <p:cNvGrpSpPr/>
          <p:nvPr/>
        </p:nvGrpSpPr>
        <p:grpSpPr>
          <a:xfrm>
            <a:off x="3961163" y="2463112"/>
            <a:ext cx="4269674" cy="3633138"/>
            <a:chOff x="3961163" y="1821981"/>
            <a:chExt cx="4269674" cy="3633138"/>
          </a:xfrm>
        </p:grpSpPr>
        <p:sp>
          <p:nvSpPr>
            <p:cNvPr id="33" name="ï$ľiḓé"/>
            <p:cNvSpPr/>
            <p:nvPr/>
          </p:nvSpPr>
          <p:spPr bwMode="auto">
            <a:xfrm>
              <a:off x="3961163" y="2554990"/>
              <a:ext cx="4269674" cy="1164329"/>
            </a:xfrm>
            <a:custGeom>
              <a:avLst/>
              <a:gdLst>
                <a:gd name="T0" fmla="*/ 750 w 2566"/>
                <a:gd name="T1" fmla="*/ 699 h 699"/>
                <a:gd name="T2" fmla="*/ 296 w 2566"/>
                <a:gd name="T3" fmla="*/ 302 h 699"/>
                <a:gd name="T4" fmla="*/ 12 w 2566"/>
                <a:gd name="T5" fmla="*/ 626 h 699"/>
                <a:gd name="T6" fmla="*/ 0 w 2566"/>
                <a:gd name="T7" fmla="*/ 610 h 699"/>
                <a:gd name="T8" fmla="*/ 287 w 2566"/>
                <a:gd name="T9" fmla="*/ 282 h 699"/>
                <a:gd name="T10" fmla="*/ 294 w 2566"/>
                <a:gd name="T11" fmla="*/ 274 h 699"/>
                <a:gd name="T12" fmla="*/ 748 w 2566"/>
                <a:gd name="T13" fmla="*/ 671 h 699"/>
                <a:gd name="T14" fmla="*/ 1005 w 2566"/>
                <a:gd name="T15" fmla="*/ 377 h 699"/>
                <a:gd name="T16" fmla="*/ 1157 w 2566"/>
                <a:gd name="T17" fmla="*/ 510 h 699"/>
                <a:gd name="T18" fmla="*/ 1519 w 2566"/>
                <a:gd name="T19" fmla="*/ 153 h 699"/>
                <a:gd name="T20" fmla="*/ 1610 w 2566"/>
                <a:gd name="T21" fmla="*/ 147 h 699"/>
                <a:gd name="T22" fmla="*/ 2099 w 2566"/>
                <a:gd name="T23" fmla="*/ 517 h 699"/>
                <a:gd name="T24" fmla="*/ 2551 w 2566"/>
                <a:gd name="T25" fmla="*/ 0 h 699"/>
                <a:gd name="T26" fmla="*/ 2566 w 2566"/>
                <a:gd name="T27" fmla="*/ 13 h 699"/>
                <a:gd name="T28" fmla="*/ 2101 w 2566"/>
                <a:gd name="T29" fmla="*/ 545 h 699"/>
                <a:gd name="T30" fmla="*/ 1564 w 2566"/>
                <a:gd name="T31" fmla="*/ 162 h 699"/>
                <a:gd name="T32" fmla="*/ 1159 w 2566"/>
                <a:gd name="T33" fmla="*/ 538 h 699"/>
                <a:gd name="T34" fmla="*/ 1007 w 2566"/>
                <a:gd name="T35" fmla="*/ 405 h 699"/>
                <a:gd name="T36" fmla="*/ 750 w 2566"/>
                <a:gd name="T3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6" h="699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grpSp>
          <p:nvGrpSpPr>
            <p:cNvPr id="34" name="íşļïde"/>
            <p:cNvGrpSpPr/>
            <p:nvPr/>
          </p:nvGrpSpPr>
          <p:grpSpPr>
            <a:xfrm>
              <a:off x="4966586" y="1821981"/>
              <a:ext cx="2258829" cy="3633138"/>
              <a:chOff x="4966586" y="1821981"/>
              <a:chExt cx="2258829" cy="3633138"/>
            </a:xfrm>
          </p:grpSpPr>
          <p:sp>
            <p:nvSpPr>
              <p:cNvPr id="35" name="ïšľiḋe"/>
              <p:cNvSpPr/>
              <p:nvPr/>
            </p:nvSpPr>
            <p:spPr bwMode="auto">
              <a:xfrm rot="20639223">
                <a:off x="5100518" y="1856908"/>
                <a:ext cx="2124897" cy="3598211"/>
              </a:xfrm>
              <a:custGeom>
                <a:avLst/>
                <a:gdLst>
                  <a:gd name="connsiteX0" fmla="*/ 1065132 w 2124897"/>
                  <a:gd name="connsiteY0" fmla="*/ 153800 h 3598211"/>
                  <a:gd name="connsiteX1" fmla="*/ 159784 w 2124897"/>
                  <a:gd name="connsiteY1" fmla="*/ 1059312 h 3598211"/>
                  <a:gd name="connsiteX2" fmla="*/ 1065132 w 2124897"/>
                  <a:gd name="connsiteY2" fmla="*/ 1964527 h 3598211"/>
                  <a:gd name="connsiteX3" fmla="*/ 1964814 w 2124897"/>
                  <a:gd name="connsiteY3" fmla="*/ 1059312 h 3598211"/>
                  <a:gd name="connsiteX4" fmla="*/ 1065132 w 2124897"/>
                  <a:gd name="connsiteY4" fmla="*/ 153800 h 3598211"/>
                  <a:gd name="connsiteX5" fmla="*/ 1065132 w 2124897"/>
                  <a:gd name="connsiteY5" fmla="*/ 0 h 3598211"/>
                  <a:gd name="connsiteX6" fmla="*/ 2124897 w 2124897"/>
                  <a:gd name="connsiteY6" fmla="*/ 1059312 h 3598211"/>
                  <a:gd name="connsiteX7" fmla="*/ 1278851 w 2124897"/>
                  <a:gd name="connsiteY7" fmla="*/ 2096845 h 3598211"/>
                  <a:gd name="connsiteX8" fmla="*/ 1207530 w 2124897"/>
                  <a:gd name="connsiteY8" fmla="*/ 2104014 h 3598211"/>
                  <a:gd name="connsiteX9" fmla="*/ 1207530 w 2124897"/>
                  <a:gd name="connsiteY9" fmla="*/ 2307882 h 3598211"/>
                  <a:gd name="connsiteX10" fmla="*/ 1361300 w 2124897"/>
                  <a:gd name="connsiteY10" fmla="*/ 2307882 h 3598211"/>
                  <a:gd name="connsiteX11" fmla="*/ 1361300 w 2124897"/>
                  <a:gd name="connsiteY11" fmla="*/ 3598211 h 3598211"/>
                  <a:gd name="connsiteX12" fmla="*/ 763598 w 2124897"/>
                  <a:gd name="connsiteY12" fmla="*/ 3598211 h 3598211"/>
                  <a:gd name="connsiteX13" fmla="*/ 763598 w 2124897"/>
                  <a:gd name="connsiteY13" fmla="*/ 2307882 h 3598211"/>
                  <a:gd name="connsiteX14" fmla="*/ 912113 w 2124897"/>
                  <a:gd name="connsiteY14" fmla="*/ 2307882 h 3598211"/>
                  <a:gd name="connsiteX15" fmla="*/ 912113 w 2124897"/>
                  <a:gd name="connsiteY15" fmla="*/ 2102969 h 3598211"/>
                  <a:gd name="connsiteX16" fmla="*/ 851097 w 2124897"/>
                  <a:gd name="connsiteY16" fmla="*/ 2096845 h 3598211"/>
                  <a:gd name="connsiteX17" fmla="*/ 0 w 2124897"/>
                  <a:gd name="connsiteY17" fmla="*/ 1059312 h 3598211"/>
                  <a:gd name="connsiteX18" fmla="*/ 1065132 w 2124897"/>
                  <a:gd name="connsiteY18" fmla="*/ 0 h 3598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4897" h="3598211">
                    <a:moveTo>
                      <a:pt x="1065132" y="153800"/>
                    </a:moveTo>
                    <a:cubicBezTo>
                      <a:pt x="567891" y="153800"/>
                      <a:pt x="159784" y="562145"/>
                      <a:pt x="159784" y="1059312"/>
                    </a:cubicBezTo>
                    <a:cubicBezTo>
                      <a:pt x="159784" y="1556480"/>
                      <a:pt x="567891" y="1964527"/>
                      <a:pt x="1065132" y="1964527"/>
                    </a:cubicBezTo>
                    <a:cubicBezTo>
                      <a:pt x="1562372" y="1964527"/>
                      <a:pt x="1964814" y="1556480"/>
                      <a:pt x="1964814" y="1059312"/>
                    </a:cubicBezTo>
                    <a:cubicBezTo>
                      <a:pt x="1964814" y="562145"/>
                      <a:pt x="1562372" y="153800"/>
                      <a:pt x="1065132" y="153800"/>
                    </a:cubicBezTo>
                    <a:close/>
                    <a:moveTo>
                      <a:pt x="1065132" y="0"/>
                    </a:moveTo>
                    <a:cubicBezTo>
                      <a:pt x="1650909" y="0"/>
                      <a:pt x="2124897" y="473322"/>
                      <a:pt x="2124897" y="1059312"/>
                    </a:cubicBezTo>
                    <a:cubicBezTo>
                      <a:pt x="2124897" y="1571793"/>
                      <a:pt x="1762000" y="1998240"/>
                      <a:pt x="1278851" y="2096845"/>
                    </a:cubicBezTo>
                    <a:lnTo>
                      <a:pt x="1207530" y="2104014"/>
                    </a:lnTo>
                    <a:lnTo>
                      <a:pt x="1207530" y="2307882"/>
                    </a:lnTo>
                    <a:lnTo>
                      <a:pt x="1361300" y="2307882"/>
                    </a:lnTo>
                    <a:lnTo>
                      <a:pt x="1361300" y="3598211"/>
                    </a:lnTo>
                    <a:lnTo>
                      <a:pt x="763598" y="3598211"/>
                    </a:lnTo>
                    <a:lnTo>
                      <a:pt x="763598" y="2307882"/>
                    </a:lnTo>
                    <a:lnTo>
                      <a:pt x="912113" y="2307882"/>
                    </a:lnTo>
                    <a:lnTo>
                      <a:pt x="912113" y="2102969"/>
                    </a:lnTo>
                    <a:lnTo>
                      <a:pt x="851097" y="2096845"/>
                    </a:lnTo>
                    <a:cubicBezTo>
                      <a:pt x="366777" y="1998240"/>
                      <a:pt x="0" y="1571793"/>
                      <a:pt x="0" y="1059312"/>
                    </a:cubicBezTo>
                    <a:cubicBezTo>
                      <a:pt x="0" y="473322"/>
                      <a:pt x="479056" y="0"/>
                      <a:pt x="106513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 sz="40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îSḷïḓè"/>
              <p:cNvSpPr/>
              <p:nvPr/>
            </p:nvSpPr>
            <p:spPr bwMode="auto">
              <a:xfrm>
                <a:off x="4966586" y="1821981"/>
                <a:ext cx="1988509" cy="1988511"/>
              </a:xfrm>
              <a:custGeom>
                <a:avLst/>
                <a:gdLst>
                  <a:gd name="T0" fmla="*/ 3335 w 6672"/>
                  <a:gd name="T1" fmla="*/ 0 h 6672"/>
                  <a:gd name="T2" fmla="*/ 3335 w 6672"/>
                  <a:gd name="T3" fmla="*/ 0 h 6672"/>
                  <a:gd name="T4" fmla="*/ 0 w 6672"/>
                  <a:gd name="T5" fmla="*/ 3336 h 6672"/>
                  <a:gd name="T6" fmla="*/ 3335 w 6672"/>
                  <a:gd name="T7" fmla="*/ 6671 h 6672"/>
                  <a:gd name="T8" fmla="*/ 6671 w 6672"/>
                  <a:gd name="T9" fmla="*/ 3336 h 6672"/>
                  <a:gd name="T10" fmla="*/ 3335 w 6672"/>
                  <a:gd name="T11" fmla="*/ 0 h 6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72" h="6672">
                    <a:moveTo>
                      <a:pt x="3335" y="0"/>
                    </a:moveTo>
                    <a:lnTo>
                      <a:pt x="3335" y="0"/>
                    </a:lnTo>
                    <a:cubicBezTo>
                      <a:pt x="1489" y="0"/>
                      <a:pt x="0" y="1509"/>
                      <a:pt x="0" y="3336"/>
                    </a:cubicBezTo>
                    <a:cubicBezTo>
                      <a:pt x="0" y="5182"/>
                      <a:pt x="1489" y="6671"/>
                      <a:pt x="3335" y="6671"/>
                    </a:cubicBezTo>
                    <a:cubicBezTo>
                      <a:pt x="5162" y="6671"/>
                      <a:pt x="6671" y="5182"/>
                      <a:pt x="6671" y="3336"/>
                    </a:cubicBezTo>
                    <a:cubicBezTo>
                      <a:pt x="6671" y="1509"/>
                      <a:pt x="5162" y="0"/>
                      <a:pt x="3335" y="0"/>
                    </a:cubicBezTo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 sz="40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ïśļíďe"/>
              <p:cNvSpPr/>
              <p:nvPr/>
            </p:nvSpPr>
            <p:spPr>
              <a:xfrm>
                <a:off x="5294758" y="2277535"/>
                <a:ext cx="1323781" cy="132378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sļïḓè"/>
              <p:cNvSpPr/>
              <p:nvPr/>
            </p:nvSpPr>
            <p:spPr bwMode="auto">
              <a:xfrm>
                <a:off x="5631551" y="2627690"/>
                <a:ext cx="650195" cy="623471"/>
              </a:xfrm>
              <a:custGeom>
                <a:avLst/>
                <a:gdLst>
                  <a:gd name="connsiteX0" fmla="*/ 304701 w 609473"/>
                  <a:gd name="connsiteY0" fmla="*/ 379078 h 584423"/>
                  <a:gd name="connsiteX1" fmla="*/ 325879 w 609473"/>
                  <a:gd name="connsiteY1" fmla="*/ 391561 h 584423"/>
                  <a:gd name="connsiteX2" fmla="*/ 309542 w 609473"/>
                  <a:gd name="connsiteY2" fmla="*/ 408374 h 584423"/>
                  <a:gd name="connsiteX3" fmla="*/ 331022 w 609473"/>
                  <a:gd name="connsiteY3" fmla="*/ 431327 h 584423"/>
                  <a:gd name="connsiteX4" fmla="*/ 312466 w 609473"/>
                  <a:gd name="connsiteY4" fmla="*/ 466260 h 584423"/>
                  <a:gd name="connsiteX5" fmla="*/ 294112 w 609473"/>
                  <a:gd name="connsiteY5" fmla="*/ 465556 h 584423"/>
                  <a:gd name="connsiteX6" fmla="*/ 278380 w 609473"/>
                  <a:gd name="connsiteY6" fmla="*/ 429515 h 584423"/>
                  <a:gd name="connsiteX7" fmla="*/ 299860 w 609473"/>
                  <a:gd name="connsiteY7" fmla="*/ 408072 h 584423"/>
                  <a:gd name="connsiteX8" fmla="*/ 284027 w 609473"/>
                  <a:gd name="connsiteY8" fmla="*/ 390957 h 584423"/>
                  <a:gd name="connsiteX9" fmla="*/ 224835 w 609473"/>
                  <a:gd name="connsiteY9" fmla="*/ 377949 h 584423"/>
                  <a:gd name="connsiteX10" fmla="*/ 283211 w 609473"/>
                  <a:gd name="connsiteY10" fmla="*/ 480733 h 584423"/>
                  <a:gd name="connsiteX11" fmla="*/ 305190 w 609473"/>
                  <a:gd name="connsiteY11" fmla="*/ 497142 h 584423"/>
                  <a:gd name="connsiteX12" fmla="*/ 327069 w 609473"/>
                  <a:gd name="connsiteY12" fmla="*/ 481136 h 584423"/>
                  <a:gd name="connsiteX13" fmla="*/ 387865 w 609473"/>
                  <a:gd name="connsiteY13" fmla="*/ 378251 h 584423"/>
                  <a:gd name="connsiteX14" fmla="*/ 498971 w 609473"/>
                  <a:gd name="connsiteY14" fmla="*/ 384090 h 584423"/>
                  <a:gd name="connsiteX15" fmla="*/ 581344 w 609473"/>
                  <a:gd name="connsiteY15" fmla="*/ 411975 h 584423"/>
                  <a:gd name="connsiteX16" fmla="*/ 609473 w 609473"/>
                  <a:gd name="connsiteY16" fmla="*/ 492209 h 584423"/>
                  <a:gd name="connsiteX17" fmla="*/ 609473 w 609473"/>
                  <a:gd name="connsiteY17" fmla="*/ 526437 h 584423"/>
                  <a:gd name="connsiteX18" fmla="*/ 551399 w 609473"/>
                  <a:gd name="connsiteY18" fmla="*/ 584423 h 584423"/>
                  <a:gd name="connsiteX19" fmla="*/ 58074 w 609473"/>
                  <a:gd name="connsiteY19" fmla="*/ 584423 h 584423"/>
                  <a:gd name="connsiteX20" fmla="*/ 0 w 609473"/>
                  <a:gd name="connsiteY20" fmla="*/ 526437 h 584423"/>
                  <a:gd name="connsiteX21" fmla="*/ 0 w 609473"/>
                  <a:gd name="connsiteY21" fmla="*/ 492209 h 584423"/>
                  <a:gd name="connsiteX22" fmla="*/ 28130 w 609473"/>
                  <a:gd name="connsiteY22" fmla="*/ 411875 h 584423"/>
                  <a:gd name="connsiteX23" fmla="*/ 110502 w 609473"/>
                  <a:gd name="connsiteY23" fmla="*/ 384090 h 584423"/>
                  <a:gd name="connsiteX24" fmla="*/ 191656 w 609473"/>
                  <a:gd name="connsiteY24" fmla="*/ 240731 h 584423"/>
                  <a:gd name="connsiteX25" fmla="*/ 252555 w 609473"/>
                  <a:gd name="connsiteY25" fmla="*/ 294294 h 584423"/>
                  <a:gd name="connsiteX26" fmla="*/ 255882 w 609473"/>
                  <a:gd name="connsiteY26" fmla="*/ 249390 h 584423"/>
                  <a:gd name="connsiteX27" fmla="*/ 191656 w 609473"/>
                  <a:gd name="connsiteY27" fmla="*/ 240731 h 584423"/>
                  <a:gd name="connsiteX28" fmla="*/ 350254 w 609473"/>
                  <a:gd name="connsiteY28" fmla="*/ 239624 h 584423"/>
                  <a:gd name="connsiteX29" fmla="*/ 287743 w 609473"/>
                  <a:gd name="connsiteY29" fmla="*/ 249491 h 584423"/>
                  <a:gd name="connsiteX30" fmla="*/ 283508 w 609473"/>
                  <a:gd name="connsiteY30" fmla="*/ 303255 h 584423"/>
                  <a:gd name="connsiteX31" fmla="*/ 304681 w 609473"/>
                  <a:gd name="connsiteY31" fmla="*/ 305067 h 584423"/>
                  <a:gd name="connsiteX32" fmla="*/ 373243 w 609473"/>
                  <a:gd name="connsiteY32" fmla="*/ 285635 h 584423"/>
                  <a:gd name="connsiteX33" fmla="*/ 350254 w 609473"/>
                  <a:gd name="connsiteY33" fmla="*/ 239624 h 584423"/>
                  <a:gd name="connsiteX34" fmla="*/ 434443 w 609473"/>
                  <a:gd name="connsiteY34" fmla="*/ 195223 h 584423"/>
                  <a:gd name="connsiteX35" fmla="*/ 380199 w 609473"/>
                  <a:gd name="connsiteY35" fmla="*/ 228951 h 584423"/>
                  <a:gd name="connsiteX36" fmla="*/ 398449 w 609473"/>
                  <a:gd name="connsiteY36" fmla="*/ 265801 h 584423"/>
                  <a:gd name="connsiteX37" fmla="*/ 434443 w 609473"/>
                  <a:gd name="connsiteY37" fmla="*/ 195223 h 584423"/>
                  <a:gd name="connsiteX38" fmla="*/ 178549 w 609473"/>
                  <a:gd name="connsiteY38" fmla="*/ 136223 h 584423"/>
                  <a:gd name="connsiteX39" fmla="*/ 173004 w 609473"/>
                  <a:gd name="connsiteY39" fmla="*/ 173576 h 584423"/>
                  <a:gd name="connsiteX40" fmla="*/ 176835 w 609473"/>
                  <a:gd name="connsiteY40" fmla="*/ 204586 h 584423"/>
                  <a:gd name="connsiteX41" fmla="*/ 255580 w 609473"/>
                  <a:gd name="connsiteY41" fmla="*/ 218581 h 584423"/>
                  <a:gd name="connsiteX42" fmla="*/ 244791 w 609473"/>
                  <a:gd name="connsiteY42" fmla="*/ 143976 h 584423"/>
                  <a:gd name="connsiteX43" fmla="*/ 240960 w 609473"/>
                  <a:gd name="connsiteY43" fmla="*/ 143976 h 584423"/>
                  <a:gd name="connsiteX44" fmla="*/ 178549 w 609473"/>
                  <a:gd name="connsiteY44" fmla="*/ 136223 h 584423"/>
                  <a:gd name="connsiteX45" fmla="*/ 318494 w 609473"/>
                  <a:gd name="connsiteY45" fmla="*/ 131994 h 584423"/>
                  <a:gd name="connsiteX46" fmla="*/ 277055 w 609473"/>
                  <a:gd name="connsiteY46" fmla="*/ 141459 h 584423"/>
                  <a:gd name="connsiteX47" fmla="*/ 287440 w 609473"/>
                  <a:gd name="connsiteY47" fmla="*/ 218782 h 584423"/>
                  <a:gd name="connsiteX48" fmla="*/ 338559 w 609473"/>
                  <a:gd name="connsiteY48" fmla="*/ 210728 h 584423"/>
                  <a:gd name="connsiteX49" fmla="*/ 318494 w 609473"/>
                  <a:gd name="connsiteY49" fmla="*/ 131994 h 584423"/>
                  <a:gd name="connsiteX50" fmla="*/ 403994 w 609473"/>
                  <a:gd name="connsiteY50" fmla="*/ 87594 h 584423"/>
                  <a:gd name="connsiteX51" fmla="*/ 349246 w 609473"/>
                  <a:gd name="connsiteY51" fmla="*/ 120215 h 584423"/>
                  <a:gd name="connsiteX52" fmla="*/ 368504 w 609473"/>
                  <a:gd name="connsiteY52" fmla="*/ 200056 h 584423"/>
                  <a:gd name="connsiteX53" fmla="*/ 434242 w 609473"/>
                  <a:gd name="connsiteY53" fmla="*/ 150822 h 584423"/>
                  <a:gd name="connsiteX54" fmla="*/ 403994 w 609473"/>
                  <a:gd name="connsiteY54" fmla="*/ 87594 h 584423"/>
                  <a:gd name="connsiteX55" fmla="*/ 217468 w 609473"/>
                  <a:gd name="connsiteY55" fmla="*/ 75411 h 584423"/>
                  <a:gd name="connsiteX56" fmla="*/ 191455 w 609473"/>
                  <a:gd name="connsiteY56" fmla="*/ 106925 h 584423"/>
                  <a:gd name="connsiteX57" fmla="*/ 234810 w 609473"/>
                  <a:gd name="connsiteY57" fmla="*/ 112361 h 584423"/>
                  <a:gd name="connsiteX58" fmla="*/ 217468 w 609473"/>
                  <a:gd name="connsiteY58" fmla="*/ 75411 h 584423"/>
                  <a:gd name="connsiteX59" fmla="*/ 349347 w 609473"/>
                  <a:gd name="connsiteY59" fmla="*/ 50140 h 584423"/>
                  <a:gd name="connsiteX60" fmla="*/ 347028 w 609473"/>
                  <a:gd name="connsiteY60" fmla="*/ 86184 h 584423"/>
                  <a:gd name="connsiteX61" fmla="*/ 379998 w 609473"/>
                  <a:gd name="connsiteY61" fmla="*/ 65947 h 584423"/>
                  <a:gd name="connsiteX62" fmla="*/ 349347 w 609473"/>
                  <a:gd name="connsiteY62" fmla="*/ 50140 h 584423"/>
                  <a:gd name="connsiteX63" fmla="*/ 304681 w 609473"/>
                  <a:gd name="connsiteY63" fmla="*/ 42085 h 584423"/>
                  <a:gd name="connsiteX64" fmla="*/ 243481 w 609473"/>
                  <a:gd name="connsiteY64" fmla="*/ 57288 h 584423"/>
                  <a:gd name="connsiteX65" fmla="*/ 268082 w 609473"/>
                  <a:gd name="connsiteY65" fmla="*/ 110650 h 584423"/>
                  <a:gd name="connsiteX66" fmla="*/ 315470 w 609473"/>
                  <a:gd name="connsiteY66" fmla="*/ 99675 h 584423"/>
                  <a:gd name="connsiteX67" fmla="*/ 318293 w 609473"/>
                  <a:gd name="connsiteY67" fmla="*/ 42790 h 584423"/>
                  <a:gd name="connsiteX68" fmla="*/ 304681 w 609473"/>
                  <a:gd name="connsiteY68" fmla="*/ 42085 h 584423"/>
                  <a:gd name="connsiteX69" fmla="*/ 304681 w 609473"/>
                  <a:gd name="connsiteY69" fmla="*/ 0 h 584423"/>
                  <a:gd name="connsiteX70" fmla="*/ 478504 w 609473"/>
                  <a:gd name="connsiteY70" fmla="*/ 173576 h 584423"/>
                  <a:gd name="connsiteX71" fmla="*/ 304681 w 609473"/>
                  <a:gd name="connsiteY71" fmla="*/ 347253 h 584423"/>
                  <a:gd name="connsiteX72" fmla="*/ 130758 w 609473"/>
                  <a:gd name="connsiteY72" fmla="*/ 173576 h 584423"/>
                  <a:gd name="connsiteX73" fmla="*/ 304681 w 609473"/>
                  <a:gd name="connsiteY73" fmla="*/ 0 h 58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9473" h="584423">
                    <a:moveTo>
                      <a:pt x="304701" y="379078"/>
                    </a:moveTo>
                    <a:lnTo>
                      <a:pt x="325879" y="391561"/>
                    </a:lnTo>
                    <a:lnTo>
                      <a:pt x="309542" y="408374"/>
                    </a:lnTo>
                    <a:lnTo>
                      <a:pt x="331022" y="431327"/>
                    </a:lnTo>
                    <a:lnTo>
                      <a:pt x="312466" y="466260"/>
                    </a:lnTo>
                    <a:cubicBezTo>
                      <a:pt x="307020" y="476529"/>
                      <a:pt x="298751" y="476227"/>
                      <a:pt x="294112" y="465556"/>
                    </a:cubicBezTo>
                    <a:lnTo>
                      <a:pt x="278380" y="429515"/>
                    </a:lnTo>
                    <a:lnTo>
                      <a:pt x="299860" y="408072"/>
                    </a:lnTo>
                    <a:lnTo>
                      <a:pt x="284027" y="390957"/>
                    </a:lnTo>
                    <a:close/>
                    <a:moveTo>
                      <a:pt x="224835" y="377949"/>
                    </a:moveTo>
                    <a:lnTo>
                      <a:pt x="283211" y="480733"/>
                    </a:lnTo>
                    <a:cubicBezTo>
                      <a:pt x="289260" y="491303"/>
                      <a:pt x="297024" y="497142"/>
                      <a:pt x="305190" y="497142"/>
                    </a:cubicBezTo>
                    <a:cubicBezTo>
                      <a:pt x="313155" y="497142"/>
                      <a:pt x="320919" y="491505"/>
                      <a:pt x="327069" y="481136"/>
                    </a:cubicBezTo>
                    <a:lnTo>
                      <a:pt x="387865" y="378251"/>
                    </a:lnTo>
                    <a:lnTo>
                      <a:pt x="498971" y="384090"/>
                    </a:lnTo>
                    <a:cubicBezTo>
                      <a:pt x="529521" y="385701"/>
                      <a:pt x="565716" y="397982"/>
                      <a:pt x="581344" y="411975"/>
                    </a:cubicBezTo>
                    <a:cubicBezTo>
                      <a:pt x="597072" y="426069"/>
                      <a:pt x="609473" y="461404"/>
                      <a:pt x="609473" y="492209"/>
                    </a:cubicBezTo>
                    <a:lnTo>
                      <a:pt x="609473" y="526437"/>
                    </a:lnTo>
                    <a:cubicBezTo>
                      <a:pt x="609473" y="558450"/>
                      <a:pt x="583360" y="584423"/>
                      <a:pt x="551399" y="584423"/>
                    </a:cubicBezTo>
                    <a:lnTo>
                      <a:pt x="58074" y="584423"/>
                    </a:lnTo>
                    <a:cubicBezTo>
                      <a:pt x="26012" y="584423"/>
                      <a:pt x="0" y="558450"/>
                      <a:pt x="0" y="526437"/>
                    </a:cubicBezTo>
                    <a:lnTo>
                      <a:pt x="0" y="492209"/>
                    </a:lnTo>
                    <a:cubicBezTo>
                      <a:pt x="0" y="461404"/>
                      <a:pt x="12401" y="426069"/>
                      <a:pt x="28130" y="411875"/>
                    </a:cubicBezTo>
                    <a:cubicBezTo>
                      <a:pt x="43757" y="397882"/>
                      <a:pt x="79852" y="385701"/>
                      <a:pt x="110502" y="384090"/>
                    </a:cubicBezTo>
                    <a:close/>
                    <a:moveTo>
                      <a:pt x="191656" y="240731"/>
                    </a:moveTo>
                    <a:cubicBezTo>
                      <a:pt x="205772" y="264392"/>
                      <a:pt x="227046" y="283219"/>
                      <a:pt x="252555" y="294294"/>
                    </a:cubicBezTo>
                    <a:cubicBezTo>
                      <a:pt x="254470" y="278487"/>
                      <a:pt x="255580" y="263586"/>
                      <a:pt x="255882" y="249390"/>
                    </a:cubicBezTo>
                    <a:cubicBezTo>
                      <a:pt x="231281" y="248182"/>
                      <a:pt x="209099" y="244557"/>
                      <a:pt x="191656" y="240731"/>
                    </a:cubicBezTo>
                    <a:close/>
                    <a:moveTo>
                      <a:pt x="350254" y="239624"/>
                    </a:moveTo>
                    <a:cubicBezTo>
                      <a:pt x="329081" y="245564"/>
                      <a:pt x="307908" y="248484"/>
                      <a:pt x="287743" y="249491"/>
                    </a:cubicBezTo>
                    <a:cubicBezTo>
                      <a:pt x="287239" y="266305"/>
                      <a:pt x="285928" y="284226"/>
                      <a:pt x="283508" y="303255"/>
                    </a:cubicBezTo>
                    <a:cubicBezTo>
                      <a:pt x="290364" y="304362"/>
                      <a:pt x="297422" y="305067"/>
                      <a:pt x="304681" y="305067"/>
                    </a:cubicBezTo>
                    <a:cubicBezTo>
                      <a:pt x="329787" y="305067"/>
                      <a:pt x="353178" y="297919"/>
                      <a:pt x="373243" y="285635"/>
                    </a:cubicBezTo>
                    <a:cubicBezTo>
                      <a:pt x="364269" y="269728"/>
                      <a:pt x="356707" y="254424"/>
                      <a:pt x="350254" y="239624"/>
                    </a:cubicBezTo>
                    <a:close/>
                    <a:moveTo>
                      <a:pt x="434443" y="195223"/>
                    </a:moveTo>
                    <a:cubicBezTo>
                      <a:pt x="417303" y="209822"/>
                      <a:pt x="398953" y="220796"/>
                      <a:pt x="380199" y="228951"/>
                    </a:cubicBezTo>
                    <a:cubicBezTo>
                      <a:pt x="385442" y="240832"/>
                      <a:pt x="391492" y="253115"/>
                      <a:pt x="398449" y="265801"/>
                    </a:cubicBezTo>
                    <a:cubicBezTo>
                      <a:pt x="417001" y="246873"/>
                      <a:pt x="429906" y="222407"/>
                      <a:pt x="434443" y="195223"/>
                    </a:cubicBezTo>
                    <a:close/>
                    <a:moveTo>
                      <a:pt x="178549" y="136223"/>
                    </a:moveTo>
                    <a:cubicBezTo>
                      <a:pt x="175020" y="148104"/>
                      <a:pt x="173004" y="160588"/>
                      <a:pt x="173004" y="173576"/>
                    </a:cubicBezTo>
                    <a:cubicBezTo>
                      <a:pt x="173004" y="184349"/>
                      <a:pt x="174415" y="194619"/>
                      <a:pt x="176835" y="204586"/>
                    </a:cubicBezTo>
                    <a:cubicBezTo>
                      <a:pt x="192967" y="209520"/>
                      <a:pt x="221601" y="216668"/>
                      <a:pt x="255580" y="218581"/>
                    </a:cubicBezTo>
                    <a:cubicBezTo>
                      <a:pt x="254269" y="189786"/>
                      <a:pt x="250236" y="164817"/>
                      <a:pt x="244791" y="143976"/>
                    </a:cubicBezTo>
                    <a:cubicBezTo>
                      <a:pt x="243481" y="143976"/>
                      <a:pt x="242170" y="143976"/>
                      <a:pt x="240960" y="143976"/>
                    </a:cubicBezTo>
                    <a:cubicBezTo>
                      <a:pt x="214745" y="143976"/>
                      <a:pt x="193169" y="140049"/>
                      <a:pt x="178549" y="136223"/>
                    </a:cubicBezTo>
                    <a:close/>
                    <a:moveTo>
                      <a:pt x="318494" y="131994"/>
                    </a:moveTo>
                    <a:cubicBezTo>
                      <a:pt x="304177" y="136525"/>
                      <a:pt x="290263" y="139546"/>
                      <a:pt x="277055" y="141459"/>
                    </a:cubicBezTo>
                    <a:cubicBezTo>
                      <a:pt x="282298" y="163609"/>
                      <a:pt x="286331" y="189383"/>
                      <a:pt x="287440" y="218782"/>
                    </a:cubicBezTo>
                    <a:cubicBezTo>
                      <a:pt x="304177" y="217876"/>
                      <a:pt x="321418" y="215460"/>
                      <a:pt x="338559" y="210728"/>
                    </a:cubicBezTo>
                    <a:cubicBezTo>
                      <a:pt x="328174" y="181832"/>
                      <a:pt x="321923" y="155353"/>
                      <a:pt x="318494" y="131994"/>
                    </a:cubicBezTo>
                    <a:close/>
                    <a:moveTo>
                      <a:pt x="403994" y="87594"/>
                    </a:moveTo>
                    <a:cubicBezTo>
                      <a:pt x="385543" y="101387"/>
                      <a:pt x="367092" y="112059"/>
                      <a:pt x="349246" y="120215"/>
                    </a:cubicBezTo>
                    <a:cubicBezTo>
                      <a:pt x="352069" y="143271"/>
                      <a:pt x="357816" y="170153"/>
                      <a:pt x="368504" y="200056"/>
                    </a:cubicBezTo>
                    <a:cubicBezTo>
                      <a:pt x="391996" y="189484"/>
                      <a:pt x="414480" y="173778"/>
                      <a:pt x="434242" y="150822"/>
                    </a:cubicBezTo>
                    <a:cubicBezTo>
                      <a:pt x="430007" y="126860"/>
                      <a:pt x="419320" y="105213"/>
                      <a:pt x="403994" y="87594"/>
                    </a:cubicBezTo>
                    <a:close/>
                    <a:moveTo>
                      <a:pt x="217468" y="75411"/>
                    </a:moveTo>
                    <a:cubicBezTo>
                      <a:pt x="207183" y="84472"/>
                      <a:pt x="198412" y="95044"/>
                      <a:pt x="191455" y="106925"/>
                    </a:cubicBezTo>
                    <a:cubicBezTo>
                      <a:pt x="202445" y="109442"/>
                      <a:pt x="217266" y="111858"/>
                      <a:pt x="234810" y="112361"/>
                    </a:cubicBezTo>
                    <a:cubicBezTo>
                      <a:pt x="228861" y="96554"/>
                      <a:pt x="222610" y="84170"/>
                      <a:pt x="217468" y="75411"/>
                    </a:cubicBezTo>
                    <a:close/>
                    <a:moveTo>
                      <a:pt x="349347" y="50140"/>
                    </a:moveTo>
                    <a:cubicBezTo>
                      <a:pt x="348036" y="59201"/>
                      <a:pt x="347028" y="71384"/>
                      <a:pt x="347028" y="86184"/>
                    </a:cubicBezTo>
                    <a:cubicBezTo>
                      <a:pt x="357917" y="80546"/>
                      <a:pt x="368907" y="73901"/>
                      <a:pt x="379998" y="65947"/>
                    </a:cubicBezTo>
                    <a:cubicBezTo>
                      <a:pt x="370621" y="59403"/>
                      <a:pt x="360337" y="54066"/>
                      <a:pt x="349347" y="50140"/>
                    </a:cubicBezTo>
                    <a:close/>
                    <a:moveTo>
                      <a:pt x="304681" y="42085"/>
                    </a:moveTo>
                    <a:cubicBezTo>
                      <a:pt x="282601" y="42085"/>
                      <a:pt x="261831" y="47623"/>
                      <a:pt x="243481" y="57288"/>
                    </a:cubicBezTo>
                    <a:cubicBezTo>
                      <a:pt x="250841" y="69370"/>
                      <a:pt x="260016" y="87191"/>
                      <a:pt x="268082" y="110650"/>
                    </a:cubicBezTo>
                    <a:cubicBezTo>
                      <a:pt x="282903" y="108838"/>
                      <a:pt x="298834" y="105414"/>
                      <a:pt x="315470" y="99675"/>
                    </a:cubicBezTo>
                    <a:cubicBezTo>
                      <a:pt x="314361" y="75713"/>
                      <a:pt x="316075" y="56382"/>
                      <a:pt x="318293" y="42790"/>
                    </a:cubicBezTo>
                    <a:cubicBezTo>
                      <a:pt x="313857" y="42387"/>
                      <a:pt x="309319" y="42085"/>
                      <a:pt x="304681" y="42085"/>
                    </a:cubicBezTo>
                    <a:close/>
                    <a:moveTo>
                      <a:pt x="304681" y="0"/>
                    </a:moveTo>
                    <a:cubicBezTo>
                      <a:pt x="400566" y="0"/>
                      <a:pt x="478504" y="77827"/>
                      <a:pt x="478504" y="173576"/>
                    </a:cubicBezTo>
                    <a:cubicBezTo>
                      <a:pt x="478504" y="269325"/>
                      <a:pt x="400566" y="347253"/>
                      <a:pt x="304681" y="347253"/>
                    </a:cubicBezTo>
                    <a:cubicBezTo>
                      <a:pt x="208797" y="347253"/>
                      <a:pt x="130758" y="269325"/>
                      <a:pt x="130758" y="173576"/>
                    </a:cubicBezTo>
                    <a:cubicBezTo>
                      <a:pt x="130758" y="77827"/>
                      <a:pt x="208797" y="0"/>
                      <a:pt x="304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ïśļïḋé"/>
              <p:cNvSpPr/>
              <p:nvPr/>
            </p:nvSpPr>
            <p:spPr>
              <a:xfrm rot="20648787">
                <a:off x="6181786" y="4299112"/>
                <a:ext cx="598034" cy="9374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íš1îḓê"/>
          <p:cNvSpPr/>
          <p:nvPr/>
        </p:nvSpPr>
        <p:spPr>
          <a:xfrm>
            <a:off x="3922114" y="4131610"/>
            <a:ext cx="130176" cy="130176"/>
          </a:xfrm>
          <a:prstGeom prst="ellipse">
            <a:avLst/>
          </a:pr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1" name="îṩľidé"/>
          <p:cNvSpPr txBox="1"/>
          <p:nvPr/>
        </p:nvSpPr>
        <p:spPr bwMode="auto">
          <a:xfrm>
            <a:off x="1955800" y="4451623"/>
            <a:ext cx="1720605" cy="4247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法定结婚年龄</a:t>
            </a:r>
            <a:endParaRPr lang="en-US" altLang="zh-CN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2" name="íṧḷiḍê"/>
          <p:cNvSpPr/>
          <p:nvPr/>
        </p:nvSpPr>
        <p:spPr>
          <a:xfrm>
            <a:off x="3306911" y="4019544"/>
            <a:ext cx="369494" cy="354307"/>
          </a:xfrm>
          <a:custGeom>
            <a:avLst/>
            <a:gdLst>
              <a:gd name="connsiteX0" fmla="*/ 304701 w 609473"/>
              <a:gd name="connsiteY0" fmla="*/ 379078 h 584423"/>
              <a:gd name="connsiteX1" fmla="*/ 325879 w 609473"/>
              <a:gd name="connsiteY1" fmla="*/ 391561 h 584423"/>
              <a:gd name="connsiteX2" fmla="*/ 309542 w 609473"/>
              <a:gd name="connsiteY2" fmla="*/ 408374 h 584423"/>
              <a:gd name="connsiteX3" fmla="*/ 331022 w 609473"/>
              <a:gd name="connsiteY3" fmla="*/ 431327 h 584423"/>
              <a:gd name="connsiteX4" fmla="*/ 312466 w 609473"/>
              <a:gd name="connsiteY4" fmla="*/ 466260 h 584423"/>
              <a:gd name="connsiteX5" fmla="*/ 294112 w 609473"/>
              <a:gd name="connsiteY5" fmla="*/ 465556 h 584423"/>
              <a:gd name="connsiteX6" fmla="*/ 278380 w 609473"/>
              <a:gd name="connsiteY6" fmla="*/ 429515 h 584423"/>
              <a:gd name="connsiteX7" fmla="*/ 299860 w 609473"/>
              <a:gd name="connsiteY7" fmla="*/ 408072 h 584423"/>
              <a:gd name="connsiteX8" fmla="*/ 284027 w 609473"/>
              <a:gd name="connsiteY8" fmla="*/ 390957 h 584423"/>
              <a:gd name="connsiteX9" fmla="*/ 224835 w 609473"/>
              <a:gd name="connsiteY9" fmla="*/ 377949 h 584423"/>
              <a:gd name="connsiteX10" fmla="*/ 283211 w 609473"/>
              <a:gd name="connsiteY10" fmla="*/ 480733 h 584423"/>
              <a:gd name="connsiteX11" fmla="*/ 305190 w 609473"/>
              <a:gd name="connsiteY11" fmla="*/ 497142 h 584423"/>
              <a:gd name="connsiteX12" fmla="*/ 327069 w 609473"/>
              <a:gd name="connsiteY12" fmla="*/ 481136 h 584423"/>
              <a:gd name="connsiteX13" fmla="*/ 387865 w 609473"/>
              <a:gd name="connsiteY13" fmla="*/ 378251 h 584423"/>
              <a:gd name="connsiteX14" fmla="*/ 498971 w 609473"/>
              <a:gd name="connsiteY14" fmla="*/ 384090 h 584423"/>
              <a:gd name="connsiteX15" fmla="*/ 581344 w 609473"/>
              <a:gd name="connsiteY15" fmla="*/ 411975 h 584423"/>
              <a:gd name="connsiteX16" fmla="*/ 609473 w 609473"/>
              <a:gd name="connsiteY16" fmla="*/ 492209 h 584423"/>
              <a:gd name="connsiteX17" fmla="*/ 609473 w 609473"/>
              <a:gd name="connsiteY17" fmla="*/ 526437 h 584423"/>
              <a:gd name="connsiteX18" fmla="*/ 551399 w 609473"/>
              <a:gd name="connsiteY18" fmla="*/ 584423 h 584423"/>
              <a:gd name="connsiteX19" fmla="*/ 58074 w 609473"/>
              <a:gd name="connsiteY19" fmla="*/ 584423 h 584423"/>
              <a:gd name="connsiteX20" fmla="*/ 0 w 609473"/>
              <a:gd name="connsiteY20" fmla="*/ 526437 h 584423"/>
              <a:gd name="connsiteX21" fmla="*/ 0 w 609473"/>
              <a:gd name="connsiteY21" fmla="*/ 492209 h 584423"/>
              <a:gd name="connsiteX22" fmla="*/ 28130 w 609473"/>
              <a:gd name="connsiteY22" fmla="*/ 411875 h 584423"/>
              <a:gd name="connsiteX23" fmla="*/ 110502 w 609473"/>
              <a:gd name="connsiteY23" fmla="*/ 384090 h 584423"/>
              <a:gd name="connsiteX24" fmla="*/ 191656 w 609473"/>
              <a:gd name="connsiteY24" fmla="*/ 240731 h 584423"/>
              <a:gd name="connsiteX25" fmla="*/ 252555 w 609473"/>
              <a:gd name="connsiteY25" fmla="*/ 294294 h 584423"/>
              <a:gd name="connsiteX26" fmla="*/ 255882 w 609473"/>
              <a:gd name="connsiteY26" fmla="*/ 249390 h 584423"/>
              <a:gd name="connsiteX27" fmla="*/ 191656 w 609473"/>
              <a:gd name="connsiteY27" fmla="*/ 240731 h 584423"/>
              <a:gd name="connsiteX28" fmla="*/ 350254 w 609473"/>
              <a:gd name="connsiteY28" fmla="*/ 239624 h 584423"/>
              <a:gd name="connsiteX29" fmla="*/ 287743 w 609473"/>
              <a:gd name="connsiteY29" fmla="*/ 249491 h 584423"/>
              <a:gd name="connsiteX30" fmla="*/ 283508 w 609473"/>
              <a:gd name="connsiteY30" fmla="*/ 303255 h 584423"/>
              <a:gd name="connsiteX31" fmla="*/ 304681 w 609473"/>
              <a:gd name="connsiteY31" fmla="*/ 305067 h 584423"/>
              <a:gd name="connsiteX32" fmla="*/ 373243 w 609473"/>
              <a:gd name="connsiteY32" fmla="*/ 285635 h 584423"/>
              <a:gd name="connsiteX33" fmla="*/ 350254 w 609473"/>
              <a:gd name="connsiteY33" fmla="*/ 239624 h 584423"/>
              <a:gd name="connsiteX34" fmla="*/ 434443 w 609473"/>
              <a:gd name="connsiteY34" fmla="*/ 195223 h 584423"/>
              <a:gd name="connsiteX35" fmla="*/ 380199 w 609473"/>
              <a:gd name="connsiteY35" fmla="*/ 228951 h 584423"/>
              <a:gd name="connsiteX36" fmla="*/ 398449 w 609473"/>
              <a:gd name="connsiteY36" fmla="*/ 265801 h 584423"/>
              <a:gd name="connsiteX37" fmla="*/ 434443 w 609473"/>
              <a:gd name="connsiteY37" fmla="*/ 195223 h 584423"/>
              <a:gd name="connsiteX38" fmla="*/ 178549 w 609473"/>
              <a:gd name="connsiteY38" fmla="*/ 136223 h 584423"/>
              <a:gd name="connsiteX39" fmla="*/ 173004 w 609473"/>
              <a:gd name="connsiteY39" fmla="*/ 173576 h 584423"/>
              <a:gd name="connsiteX40" fmla="*/ 176835 w 609473"/>
              <a:gd name="connsiteY40" fmla="*/ 204586 h 584423"/>
              <a:gd name="connsiteX41" fmla="*/ 255580 w 609473"/>
              <a:gd name="connsiteY41" fmla="*/ 218581 h 584423"/>
              <a:gd name="connsiteX42" fmla="*/ 244791 w 609473"/>
              <a:gd name="connsiteY42" fmla="*/ 143976 h 584423"/>
              <a:gd name="connsiteX43" fmla="*/ 240960 w 609473"/>
              <a:gd name="connsiteY43" fmla="*/ 143976 h 584423"/>
              <a:gd name="connsiteX44" fmla="*/ 178549 w 609473"/>
              <a:gd name="connsiteY44" fmla="*/ 136223 h 584423"/>
              <a:gd name="connsiteX45" fmla="*/ 318494 w 609473"/>
              <a:gd name="connsiteY45" fmla="*/ 131994 h 584423"/>
              <a:gd name="connsiteX46" fmla="*/ 277055 w 609473"/>
              <a:gd name="connsiteY46" fmla="*/ 141459 h 584423"/>
              <a:gd name="connsiteX47" fmla="*/ 287440 w 609473"/>
              <a:gd name="connsiteY47" fmla="*/ 218782 h 584423"/>
              <a:gd name="connsiteX48" fmla="*/ 338559 w 609473"/>
              <a:gd name="connsiteY48" fmla="*/ 210728 h 584423"/>
              <a:gd name="connsiteX49" fmla="*/ 318494 w 609473"/>
              <a:gd name="connsiteY49" fmla="*/ 131994 h 584423"/>
              <a:gd name="connsiteX50" fmla="*/ 403994 w 609473"/>
              <a:gd name="connsiteY50" fmla="*/ 87594 h 584423"/>
              <a:gd name="connsiteX51" fmla="*/ 349246 w 609473"/>
              <a:gd name="connsiteY51" fmla="*/ 120215 h 584423"/>
              <a:gd name="connsiteX52" fmla="*/ 368504 w 609473"/>
              <a:gd name="connsiteY52" fmla="*/ 200056 h 584423"/>
              <a:gd name="connsiteX53" fmla="*/ 434242 w 609473"/>
              <a:gd name="connsiteY53" fmla="*/ 150822 h 584423"/>
              <a:gd name="connsiteX54" fmla="*/ 403994 w 609473"/>
              <a:gd name="connsiteY54" fmla="*/ 87594 h 584423"/>
              <a:gd name="connsiteX55" fmla="*/ 217468 w 609473"/>
              <a:gd name="connsiteY55" fmla="*/ 75411 h 584423"/>
              <a:gd name="connsiteX56" fmla="*/ 191455 w 609473"/>
              <a:gd name="connsiteY56" fmla="*/ 106925 h 584423"/>
              <a:gd name="connsiteX57" fmla="*/ 234810 w 609473"/>
              <a:gd name="connsiteY57" fmla="*/ 112361 h 584423"/>
              <a:gd name="connsiteX58" fmla="*/ 217468 w 609473"/>
              <a:gd name="connsiteY58" fmla="*/ 75411 h 584423"/>
              <a:gd name="connsiteX59" fmla="*/ 349347 w 609473"/>
              <a:gd name="connsiteY59" fmla="*/ 50140 h 584423"/>
              <a:gd name="connsiteX60" fmla="*/ 347028 w 609473"/>
              <a:gd name="connsiteY60" fmla="*/ 86184 h 584423"/>
              <a:gd name="connsiteX61" fmla="*/ 379998 w 609473"/>
              <a:gd name="connsiteY61" fmla="*/ 65947 h 584423"/>
              <a:gd name="connsiteX62" fmla="*/ 349347 w 609473"/>
              <a:gd name="connsiteY62" fmla="*/ 50140 h 584423"/>
              <a:gd name="connsiteX63" fmla="*/ 304681 w 609473"/>
              <a:gd name="connsiteY63" fmla="*/ 42085 h 584423"/>
              <a:gd name="connsiteX64" fmla="*/ 243481 w 609473"/>
              <a:gd name="connsiteY64" fmla="*/ 57288 h 584423"/>
              <a:gd name="connsiteX65" fmla="*/ 268082 w 609473"/>
              <a:gd name="connsiteY65" fmla="*/ 110650 h 584423"/>
              <a:gd name="connsiteX66" fmla="*/ 315470 w 609473"/>
              <a:gd name="connsiteY66" fmla="*/ 99675 h 584423"/>
              <a:gd name="connsiteX67" fmla="*/ 318293 w 609473"/>
              <a:gd name="connsiteY67" fmla="*/ 42790 h 584423"/>
              <a:gd name="connsiteX68" fmla="*/ 304681 w 609473"/>
              <a:gd name="connsiteY68" fmla="*/ 42085 h 584423"/>
              <a:gd name="connsiteX69" fmla="*/ 304681 w 609473"/>
              <a:gd name="connsiteY69" fmla="*/ 0 h 584423"/>
              <a:gd name="connsiteX70" fmla="*/ 478504 w 609473"/>
              <a:gd name="connsiteY70" fmla="*/ 173576 h 584423"/>
              <a:gd name="connsiteX71" fmla="*/ 304681 w 609473"/>
              <a:gd name="connsiteY71" fmla="*/ 347253 h 584423"/>
              <a:gd name="connsiteX72" fmla="*/ 130758 w 609473"/>
              <a:gd name="connsiteY72" fmla="*/ 173576 h 584423"/>
              <a:gd name="connsiteX73" fmla="*/ 304681 w 609473"/>
              <a:gd name="connsiteY73" fmla="*/ 0 h 5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473" h="584423">
                <a:moveTo>
                  <a:pt x="304701" y="379078"/>
                </a:moveTo>
                <a:lnTo>
                  <a:pt x="325879" y="391561"/>
                </a:lnTo>
                <a:lnTo>
                  <a:pt x="309542" y="408374"/>
                </a:lnTo>
                <a:lnTo>
                  <a:pt x="331022" y="431327"/>
                </a:lnTo>
                <a:lnTo>
                  <a:pt x="312466" y="466260"/>
                </a:lnTo>
                <a:cubicBezTo>
                  <a:pt x="307020" y="476529"/>
                  <a:pt x="298751" y="476227"/>
                  <a:pt x="294112" y="465556"/>
                </a:cubicBezTo>
                <a:lnTo>
                  <a:pt x="278380" y="429515"/>
                </a:lnTo>
                <a:lnTo>
                  <a:pt x="299860" y="408072"/>
                </a:lnTo>
                <a:lnTo>
                  <a:pt x="284027" y="390957"/>
                </a:lnTo>
                <a:close/>
                <a:moveTo>
                  <a:pt x="224835" y="377949"/>
                </a:moveTo>
                <a:lnTo>
                  <a:pt x="283211" y="480733"/>
                </a:lnTo>
                <a:cubicBezTo>
                  <a:pt x="289260" y="491303"/>
                  <a:pt x="297024" y="497142"/>
                  <a:pt x="305190" y="497142"/>
                </a:cubicBezTo>
                <a:cubicBezTo>
                  <a:pt x="313155" y="497142"/>
                  <a:pt x="320919" y="491505"/>
                  <a:pt x="327069" y="481136"/>
                </a:cubicBezTo>
                <a:lnTo>
                  <a:pt x="387865" y="378251"/>
                </a:lnTo>
                <a:lnTo>
                  <a:pt x="498971" y="384090"/>
                </a:lnTo>
                <a:cubicBezTo>
                  <a:pt x="529521" y="385701"/>
                  <a:pt x="565716" y="397982"/>
                  <a:pt x="581344" y="411975"/>
                </a:cubicBezTo>
                <a:cubicBezTo>
                  <a:pt x="597072" y="426069"/>
                  <a:pt x="609473" y="461404"/>
                  <a:pt x="609473" y="492209"/>
                </a:cubicBezTo>
                <a:lnTo>
                  <a:pt x="609473" y="526437"/>
                </a:lnTo>
                <a:cubicBezTo>
                  <a:pt x="609473" y="558450"/>
                  <a:pt x="583360" y="584423"/>
                  <a:pt x="551399" y="584423"/>
                </a:cubicBezTo>
                <a:lnTo>
                  <a:pt x="58074" y="584423"/>
                </a:lnTo>
                <a:cubicBezTo>
                  <a:pt x="26012" y="584423"/>
                  <a:pt x="0" y="558450"/>
                  <a:pt x="0" y="526437"/>
                </a:cubicBezTo>
                <a:lnTo>
                  <a:pt x="0" y="492209"/>
                </a:lnTo>
                <a:cubicBezTo>
                  <a:pt x="0" y="461404"/>
                  <a:pt x="12401" y="426069"/>
                  <a:pt x="28130" y="411875"/>
                </a:cubicBezTo>
                <a:cubicBezTo>
                  <a:pt x="43757" y="397882"/>
                  <a:pt x="79852" y="385701"/>
                  <a:pt x="110502" y="384090"/>
                </a:cubicBezTo>
                <a:close/>
                <a:moveTo>
                  <a:pt x="191656" y="240731"/>
                </a:moveTo>
                <a:cubicBezTo>
                  <a:pt x="205772" y="264392"/>
                  <a:pt x="227046" y="283219"/>
                  <a:pt x="252555" y="294294"/>
                </a:cubicBezTo>
                <a:cubicBezTo>
                  <a:pt x="254470" y="278487"/>
                  <a:pt x="255580" y="263586"/>
                  <a:pt x="255882" y="249390"/>
                </a:cubicBezTo>
                <a:cubicBezTo>
                  <a:pt x="231281" y="248182"/>
                  <a:pt x="209099" y="244557"/>
                  <a:pt x="191656" y="240731"/>
                </a:cubicBezTo>
                <a:close/>
                <a:moveTo>
                  <a:pt x="350254" y="239624"/>
                </a:moveTo>
                <a:cubicBezTo>
                  <a:pt x="329081" y="245564"/>
                  <a:pt x="307908" y="248484"/>
                  <a:pt x="287743" y="249491"/>
                </a:cubicBezTo>
                <a:cubicBezTo>
                  <a:pt x="287239" y="266305"/>
                  <a:pt x="285928" y="284226"/>
                  <a:pt x="283508" y="303255"/>
                </a:cubicBezTo>
                <a:cubicBezTo>
                  <a:pt x="290364" y="304362"/>
                  <a:pt x="297422" y="305067"/>
                  <a:pt x="304681" y="305067"/>
                </a:cubicBezTo>
                <a:cubicBezTo>
                  <a:pt x="329787" y="305067"/>
                  <a:pt x="353178" y="297919"/>
                  <a:pt x="373243" y="285635"/>
                </a:cubicBezTo>
                <a:cubicBezTo>
                  <a:pt x="364269" y="269728"/>
                  <a:pt x="356707" y="254424"/>
                  <a:pt x="350254" y="239624"/>
                </a:cubicBezTo>
                <a:close/>
                <a:moveTo>
                  <a:pt x="434443" y="195223"/>
                </a:moveTo>
                <a:cubicBezTo>
                  <a:pt x="417303" y="209822"/>
                  <a:pt x="398953" y="220796"/>
                  <a:pt x="380199" y="228951"/>
                </a:cubicBezTo>
                <a:cubicBezTo>
                  <a:pt x="385442" y="240832"/>
                  <a:pt x="391492" y="253115"/>
                  <a:pt x="398449" y="265801"/>
                </a:cubicBezTo>
                <a:cubicBezTo>
                  <a:pt x="417001" y="246873"/>
                  <a:pt x="429906" y="222407"/>
                  <a:pt x="434443" y="195223"/>
                </a:cubicBezTo>
                <a:close/>
                <a:moveTo>
                  <a:pt x="178549" y="136223"/>
                </a:moveTo>
                <a:cubicBezTo>
                  <a:pt x="175020" y="148104"/>
                  <a:pt x="173004" y="160588"/>
                  <a:pt x="173004" y="173576"/>
                </a:cubicBezTo>
                <a:cubicBezTo>
                  <a:pt x="173004" y="184349"/>
                  <a:pt x="174415" y="194619"/>
                  <a:pt x="176835" y="204586"/>
                </a:cubicBezTo>
                <a:cubicBezTo>
                  <a:pt x="192967" y="209520"/>
                  <a:pt x="221601" y="216668"/>
                  <a:pt x="255580" y="218581"/>
                </a:cubicBezTo>
                <a:cubicBezTo>
                  <a:pt x="254269" y="189786"/>
                  <a:pt x="250236" y="164817"/>
                  <a:pt x="244791" y="143976"/>
                </a:cubicBezTo>
                <a:cubicBezTo>
                  <a:pt x="243481" y="143976"/>
                  <a:pt x="242170" y="143976"/>
                  <a:pt x="240960" y="143976"/>
                </a:cubicBezTo>
                <a:cubicBezTo>
                  <a:pt x="214745" y="143976"/>
                  <a:pt x="193169" y="140049"/>
                  <a:pt x="178549" y="136223"/>
                </a:cubicBezTo>
                <a:close/>
                <a:moveTo>
                  <a:pt x="318494" y="131994"/>
                </a:moveTo>
                <a:cubicBezTo>
                  <a:pt x="304177" y="136525"/>
                  <a:pt x="290263" y="139546"/>
                  <a:pt x="277055" y="141459"/>
                </a:cubicBezTo>
                <a:cubicBezTo>
                  <a:pt x="282298" y="163609"/>
                  <a:pt x="286331" y="189383"/>
                  <a:pt x="287440" y="218782"/>
                </a:cubicBezTo>
                <a:cubicBezTo>
                  <a:pt x="304177" y="217876"/>
                  <a:pt x="321418" y="215460"/>
                  <a:pt x="338559" y="210728"/>
                </a:cubicBezTo>
                <a:cubicBezTo>
                  <a:pt x="328174" y="181832"/>
                  <a:pt x="321923" y="155353"/>
                  <a:pt x="318494" y="131994"/>
                </a:cubicBezTo>
                <a:close/>
                <a:moveTo>
                  <a:pt x="403994" y="87594"/>
                </a:moveTo>
                <a:cubicBezTo>
                  <a:pt x="385543" y="101387"/>
                  <a:pt x="367092" y="112059"/>
                  <a:pt x="349246" y="120215"/>
                </a:cubicBezTo>
                <a:cubicBezTo>
                  <a:pt x="352069" y="143271"/>
                  <a:pt x="357816" y="170153"/>
                  <a:pt x="368504" y="200056"/>
                </a:cubicBezTo>
                <a:cubicBezTo>
                  <a:pt x="391996" y="189484"/>
                  <a:pt x="414480" y="173778"/>
                  <a:pt x="434242" y="150822"/>
                </a:cubicBezTo>
                <a:cubicBezTo>
                  <a:pt x="430007" y="126860"/>
                  <a:pt x="419320" y="105213"/>
                  <a:pt x="403994" y="87594"/>
                </a:cubicBezTo>
                <a:close/>
                <a:moveTo>
                  <a:pt x="217468" y="75411"/>
                </a:moveTo>
                <a:cubicBezTo>
                  <a:pt x="207183" y="84472"/>
                  <a:pt x="198412" y="95044"/>
                  <a:pt x="191455" y="106925"/>
                </a:cubicBezTo>
                <a:cubicBezTo>
                  <a:pt x="202445" y="109442"/>
                  <a:pt x="217266" y="111858"/>
                  <a:pt x="234810" y="112361"/>
                </a:cubicBezTo>
                <a:cubicBezTo>
                  <a:pt x="228861" y="96554"/>
                  <a:pt x="222610" y="84170"/>
                  <a:pt x="217468" y="75411"/>
                </a:cubicBezTo>
                <a:close/>
                <a:moveTo>
                  <a:pt x="349347" y="50140"/>
                </a:moveTo>
                <a:cubicBezTo>
                  <a:pt x="348036" y="59201"/>
                  <a:pt x="347028" y="71384"/>
                  <a:pt x="347028" y="86184"/>
                </a:cubicBezTo>
                <a:cubicBezTo>
                  <a:pt x="357917" y="80546"/>
                  <a:pt x="368907" y="73901"/>
                  <a:pt x="379998" y="65947"/>
                </a:cubicBezTo>
                <a:cubicBezTo>
                  <a:pt x="370621" y="59403"/>
                  <a:pt x="360337" y="54066"/>
                  <a:pt x="349347" y="50140"/>
                </a:cubicBezTo>
                <a:close/>
                <a:moveTo>
                  <a:pt x="304681" y="42085"/>
                </a:moveTo>
                <a:cubicBezTo>
                  <a:pt x="282601" y="42085"/>
                  <a:pt x="261831" y="47623"/>
                  <a:pt x="243481" y="57288"/>
                </a:cubicBezTo>
                <a:cubicBezTo>
                  <a:pt x="250841" y="69370"/>
                  <a:pt x="260016" y="87191"/>
                  <a:pt x="268082" y="110650"/>
                </a:cubicBezTo>
                <a:cubicBezTo>
                  <a:pt x="282903" y="108838"/>
                  <a:pt x="298834" y="105414"/>
                  <a:pt x="315470" y="99675"/>
                </a:cubicBezTo>
                <a:cubicBezTo>
                  <a:pt x="314361" y="75713"/>
                  <a:pt x="316075" y="56382"/>
                  <a:pt x="318293" y="42790"/>
                </a:cubicBezTo>
                <a:cubicBezTo>
                  <a:pt x="313857" y="42387"/>
                  <a:pt x="309319" y="42085"/>
                  <a:pt x="304681" y="42085"/>
                </a:cubicBezTo>
                <a:close/>
                <a:moveTo>
                  <a:pt x="304681" y="0"/>
                </a:moveTo>
                <a:cubicBezTo>
                  <a:pt x="400566" y="0"/>
                  <a:pt x="478504" y="77827"/>
                  <a:pt x="478504" y="173576"/>
                </a:cubicBezTo>
                <a:cubicBezTo>
                  <a:pt x="478504" y="269325"/>
                  <a:pt x="400566" y="347253"/>
                  <a:pt x="304681" y="347253"/>
                </a:cubicBezTo>
                <a:cubicBezTo>
                  <a:pt x="208797" y="347253"/>
                  <a:pt x="130758" y="269325"/>
                  <a:pt x="130758" y="173576"/>
                </a:cubicBezTo>
                <a:cubicBezTo>
                  <a:pt x="130758" y="77827"/>
                  <a:pt x="208797" y="0"/>
                  <a:pt x="30468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3" name="ïSlíḍè"/>
          <p:cNvSpPr txBox="1"/>
          <p:nvPr/>
        </p:nvSpPr>
        <p:spPr bwMode="auto">
          <a:xfrm>
            <a:off x="8515595" y="2203510"/>
            <a:ext cx="1431637" cy="4418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婚假</a:t>
            </a:r>
            <a:endParaRPr lang="en-US" altLang="zh-CN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4" name="íśḷíḑé"/>
          <p:cNvSpPr/>
          <p:nvPr/>
        </p:nvSpPr>
        <p:spPr>
          <a:xfrm>
            <a:off x="8515595" y="1771431"/>
            <a:ext cx="369494" cy="354307"/>
          </a:xfrm>
          <a:custGeom>
            <a:avLst/>
            <a:gdLst>
              <a:gd name="connsiteX0" fmla="*/ 304701 w 609473"/>
              <a:gd name="connsiteY0" fmla="*/ 379078 h 584423"/>
              <a:gd name="connsiteX1" fmla="*/ 325879 w 609473"/>
              <a:gd name="connsiteY1" fmla="*/ 391561 h 584423"/>
              <a:gd name="connsiteX2" fmla="*/ 309542 w 609473"/>
              <a:gd name="connsiteY2" fmla="*/ 408374 h 584423"/>
              <a:gd name="connsiteX3" fmla="*/ 331022 w 609473"/>
              <a:gd name="connsiteY3" fmla="*/ 431327 h 584423"/>
              <a:gd name="connsiteX4" fmla="*/ 312466 w 609473"/>
              <a:gd name="connsiteY4" fmla="*/ 466260 h 584423"/>
              <a:gd name="connsiteX5" fmla="*/ 294112 w 609473"/>
              <a:gd name="connsiteY5" fmla="*/ 465556 h 584423"/>
              <a:gd name="connsiteX6" fmla="*/ 278380 w 609473"/>
              <a:gd name="connsiteY6" fmla="*/ 429515 h 584423"/>
              <a:gd name="connsiteX7" fmla="*/ 299860 w 609473"/>
              <a:gd name="connsiteY7" fmla="*/ 408072 h 584423"/>
              <a:gd name="connsiteX8" fmla="*/ 284027 w 609473"/>
              <a:gd name="connsiteY8" fmla="*/ 390957 h 584423"/>
              <a:gd name="connsiteX9" fmla="*/ 224835 w 609473"/>
              <a:gd name="connsiteY9" fmla="*/ 377949 h 584423"/>
              <a:gd name="connsiteX10" fmla="*/ 283211 w 609473"/>
              <a:gd name="connsiteY10" fmla="*/ 480733 h 584423"/>
              <a:gd name="connsiteX11" fmla="*/ 305190 w 609473"/>
              <a:gd name="connsiteY11" fmla="*/ 497142 h 584423"/>
              <a:gd name="connsiteX12" fmla="*/ 327069 w 609473"/>
              <a:gd name="connsiteY12" fmla="*/ 481136 h 584423"/>
              <a:gd name="connsiteX13" fmla="*/ 387865 w 609473"/>
              <a:gd name="connsiteY13" fmla="*/ 378251 h 584423"/>
              <a:gd name="connsiteX14" fmla="*/ 498971 w 609473"/>
              <a:gd name="connsiteY14" fmla="*/ 384090 h 584423"/>
              <a:gd name="connsiteX15" fmla="*/ 581344 w 609473"/>
              <a:gd name="connsiteY15" fmla="*/ 411975 h 584423"/>
              <a:gd name="connsiteX16" fmla="*/ 609473 w 609473"/>
              <a:gd name="connsiteY16" fmla="*/ 492209 h 584423"/>
              <a:gd name="connsiteX17" fmla="*/ 609473 w 609473"/>
              <a:gd name="connsiteY17" fmla="*/ 526437 h 584423"/>
              <a:gd name="connsiteX18" fmla="*/ 551399 w 609473"/>
              <a:gd name="connsiteY18" fmla="*/ 584423 h 584423"/>
              <a:gd name="connsiteX19" fmla="*/ 58074 w 609473"/>
              <a:gd name="connsiteY19" fmla="*/ 584423 h 584423"/>
              <a:gd name="connsiteX20" fmla="*/ 0 w 609473"/>
              <a:gd name="connsiteY20" fmla="*/ 526437 h 584423"/>
              <a:gd name="connsiteX21" fmla="*/ 0 w 609473"/>
              <a:gd name="connsiteY21" fmla="*/ 492209 h 584423"/>
              <a:gd name="connsiteX22" fmla="*/ 28130 w 609473"/>
              <a:gd name="connsiteY22" fmla="*/ 411875 h 584423"/>
              <a:gd name="connsiteX23" fmla="*/ 110502 w 609473"/>
              <a:gd name="connsiteY23" fmla="*/ 384090 h 584423"/>
              <a:gd name="connsiteX24" fmla="*/ 191656 w 609473"/>
              <a:gd name="connsiteY24" fmla="*/ 240731 h 584423"/>
              <a:gd name="connsiteX25" fmla="*/ 252555 w 609473"/>
              <a:gd name="connsiteY25" fmla="*/ 294294 h 584423"/>
              <a:gd name="connsiteX26" fmla="*/ 255882 w 609473"/>
              <a:gd name="connsiteY26" fmla="*/ 249390 h 584423"/>
              <a:gd name="connsiteX27" fmla="*/ 191656 w 609473"/>
              <a:gd name="connsiteY27" fmla="*/ 240731 h 584423"/>
              <a:gd name="connsiteX28" fmla="*/ 350254 w 609473"/>
              <a:gd name="connsiteY28" fmla="*/ 239624 h 584423"/>
              <a:gd name="connsiteX29" fmla="*/ 287743 w 609473"/>
              <a:gd name="connsiteY29" fmla="*/ 249491 h 584423"/>
              <a:gd name="connsiteX30" fmla="*/ 283508 w 609473"/>
              <a:gd name="connsiteY30" fmla="*/ 303255 h 584423"/>
              <a:gd name="connsiteX31" fmla="*/ 304681 w 609473"/>
              <a:gd name="connsiteY31" fmla="*/ 305067 h 584423"/>
              <a:gd name="connsiteX32" fmla="*/ 373243 w 609473"/>
              <a:gd name="connsiteY32" fmla="*/ 285635 h 584423"/>
              <a:gd name="connsiteX33" fmla="*/ 350254 w 609473"/>
              <a:gd name="connsiteY33" fmla="*/ 239624 h 584423"/>
              <a:gd name="connsiteX34" fmla="*/ 434443 w 609473"/>
              <a:gd name="connsiteY34" fmla="*/ 195223 h 584423"/>
              <a:gd name="connsiteX35" fmla="*/ 380199 w 609473"/>
              <a:gd name="connsiteY35" fmla="*/ 228951 h 584423"/>
              <a:gd name="connsiteX36" fmla="*/ 398449 w 609473"/>
              <a:gd name="connsiteY36" fmla="*/ 265801 h 584423"/>
              <a:gd name="connsiteX37" fmla="*/ 434443 w 609473"/>
              <a:gd name="connsiteY37" fmla="*/ 195223 h 584423"/>
              <a:gd name="connsiteX38" fmla="*/ 178549 w 609473"/>
              <a:gd name="connsiteY38" fmla="*/ 136223 h 584423"/>
              <a:gd name="connsiteX39" fmla="*/ 173004 w 609473"/>
              <a:gd name="connsiteY39" fmla="*/ 173576 h 584423"/>
              <a:gd name="connsiteX40" fmla="*/ 176835 w 609473"/>
              <a:gd name="connsiteY40" fmla="*/ 204586 h 584423"/>
              <a:gd name="connsiteX41" fmla="*/ 255580 w 609473"/>
              <a:gd name="connsiteY41" fmla="*/ 218581 h 584423"/>
              <a:gd name="connsiteX42" fmla="*/ 244791 w 609473"/>
              <a:gd name="connsiteY42" fmla="*/ 143976 h 584423"/>
              <a:gd name="connsiteX43" fmla="*/ 240960 w 609473"/>
              <a:gd name="connsiteY43" fmla="*/ 143976 h 584423"/>
              <a:gd name="connsiteX44" fmla="*/ 178549 w 609473"/>
              <a:gd name="connsiteY44" fmla="*/ 136223 h 584423"/>
              <a:gd name="connsiteX45" fmla="*/ 318494 w 609473"/>
              <a:gd name="connsiteY45" fmla="*/ 131994 h 584423"/>
              <a:gd name="connsiteX46" fmla="*/ 277055 w 609473"/>
              <a:gd name="connsiteY46" fmla="*/ 141459 h 584423"/>
              <a:gd name="connsiteX47" fmla="*/ 287440 w 609473"/>
              <a:gd name="connsiteY47" fmla="*/ 218782 h 584423"/>
              <a:gd name="connsiteX48" fmla="*/ 338559 w 609473"/>
              <a:gd name="connsiteY48" fmla="*/ 210728 h 584423"/>
              <a:gd name="connsiteX49" fmla="*/ 318494 w 609473"/>
              <a:gd name="connsiteY49" fmla="*/ 131994 h 584423"/>
              <a:gd name="connsiteX50" fmla="*/ 403994 w 609473"/>
              <a:gd name="connsiteY50" fmla="*/ 87594 h 584423"/>
              <a:gd name="connsiteX51" fmla="*/ 349246 w 609473"/>
              <a:gd name="connsiteY51" fmla="*/ 120215 h 584423"/>
              <a:gd name="connsiteX52" fmla="*/ 368504 w 609473"/>
              <a:gd name="connsiteY52" fmla="*/ 200056 h 584423"/>
              <a:gd name="connsiteX53" fmla="*/ 434242 w 609473"/>
              <a:gd name="connsiteY53" fmla="*/ 150822 h 584423"/>
              <a:gd name="connsiteX54" fmla="*/ 403994 w 609473"/>
              <a:gd name="connsiteY54" fmla="*/ 87594 h 584423"/>
              <a:gd name="connsiteX55" fmla="*/ 217468 w 609473"/>
              <a:gd name="connsiteY55" fmla="*/ 75411 h 584423"/>
              <a:gd name="connsiteX56" fmla="*/ 191455 w 609473"/>
              <a:gd name="connsiteY56" fmla="*/ 106925 h 584423"/>
              <a:gd name="connsiteX57" fmla="*/ 234810 w 609473"/>
              <a:gd name="connsiteY57" fmla="*/ 112361 h 584423"/>
              <a:gd name="connsiteX58" fmla="*/ 217468 w 609473"/>
              <a:gd name="connsiteY58" fmla="*/ 75411 h 584423"/>
              <a:gd name="connsiteX59" fmla="*/ 349347 w 609473"/>
              <a:gd name="connsiteY59" fmla="*/ 50140 h 584423"/>
              <a:gd name="connsiteX60" fmla="*/ 347028 w 609473"/>
              <a:gd name="connsiteY60" fmla="*/ 86184 h 584423"/>
              <a:gd name="connsiteX61" fmla="*/ 379998 w 609473"/>
              <a:gd name="connsiteY61" fmla="*/ 65947 h 584423"/>
              <a:gd name="connsiteX62" fmla="*/ 349347 w 609473"/>
              <a:gd name="connsiteY62" fmla="*/ 50140 h 584423"/>
              <a:gd name="connsiteX63" fmla="*/ 304681 w 609473"/>
              <a:gd name="connsiteY63" fmla="*/ 42085 h 584423"/>
              <a:gd name="connsiteX64" fmla="*/ 243481 w 609473"/>
              <a:gd name="connsiteY64" fmla="*/ 57288 h 584423"/>
              <a:gd name="connsiteX65" fmla="*/ 268082 w 609473"/>
              <a:gd name="connsiteY65" fmla="*/ 110650 h 584423"/>
              <a:gd name="connsiteX66" fmla="*/ 315470 w 609473"/>
              <a:gd name="connsiteY66" fmla="*/ 99675 h 584423"/>
              <a:gd name="connsiteX67" fmla="*/ 318293 w 609473"/>
              <a:gd name="connsiteY67" fmla="*/ 42790 h 584423"/>
              <a:gd name="connsiteX68" fmla="*/ 304681 w 609473"/>
              <a:gd name="connsiteY68" fmla="*/ 42085 h 584423"/>
              <a:gd name="connsiteX69" fmla="*/ 304681 w 609473"/>
              <a:gd name="connsiteY69" fmla="*/ 0 h 584423"/>
              <a:gd name="connsiteX70" fmla="*/ 478504 w 609473"/>
              <a:gd name="connsiteY70" fmla="*/ 173576 h 584423"/>
              <a:gd name="connsiteX71" fmla="*/ 304681 w 609473"/>
              <a:gd name="connsiteY71" fmla="*/ 347253 h 584423"/>
              <a:gd name="connsiteX72" fmla="*/ 130758 w 609473"/>
              <a:gd name="connsiteY72" fmla="*/ 173576 h 584423"/>
              <a:gd name="connsiteX73" fmla="*/ 304681 w 609473"/>
              <a:gd name="connsiteY73" fmla="*/ 0 h 5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473" h="584423">
                <a:moveTo>
                  <a:pt x="304701" y="379078"/>
                </a:moveTo>
                <a:lnTo>
                  <a:pt x="325879" y="391561"/>
                </a:lnTo>
                <a:lnTo>
                  <a:pt x="309542" y="408374"/>
                </a:lnTo>
                <a:lnTo>
                  <a:pt x="331022" y="431327"/>
                </a:lnTo>
                <a:lnTo>
                  <a:pt x="312466" y="466260"/>
                </a:lnTo>
                <a:cubicBezTo>
                  <a:pt x="307020" y="476529"/>
                  <a:pt x="298751" y="476227"/>
                  <a:pt x="294112" y="465556"/>
                </a:cubicBezTo>
                <a:lnTo>
                  <a:pt x="278380" y="429515"/>
                </a:lnTo>
                <a:lnTo>
                  <a:pt x="299860" y="408072"/>
                </a:lnTo>
                <a:lnTo>
                  <a:pt x="284027" y="390957"/>
                </a:lnTo>
                <a:close/>
                <a:moveTo>
                  <a:pt x="224835" y="377949"/>
                </a:moveTo>
                <a:lnTo>
                  <a:pt x="283211" y="480733"/>
                </a:lnTo>
                <a:cubicBezTo>
                  <a:pt x="289260" y="491303"/>
                  <a:pt x="297024" y="497142"/>
                  <a:pt x="305190" y="497142"/>
                </a:cubicBezTo>
                <a:cubicBezTo>
                  <a:pt x="313155" y="497142"/>
                  <a:pt x="320919" y="491505"/>
                  <a:pt x="327069" y="481136"/>
                </a:cubicBezTo>
                <a:lnTo>
                  <a:pt x="387865" y="378251"/>
                </a:lnTo>
                <a:lnTo>
                  <a:pt x="498971" y="384090"/>
                </a:lnTo>
                <a:cubicBezTo>
                  <a:pt x="529521" y="385701"/>
                  <a:pt x="565716" y="397982"/>
                  <a:pt x="581344" y="411975"/>
                </a:cubicBezTo>
                <a:cubicBezTo>
                  <a:pt x="597072" y="426069"/>
                  <a:pt x="609473" y="461404"/>
                  <a:pt x="609473" y="492209"/>
                </a:cubicBezTo>
                <a:lnTo>
                  <a:pt x="609473" y="526437"/>
                </a:lnTo>
                <a:cubicBezTo>
                  <a:pt x="609473" y="558450"/>
                  <a:pt x="583360" y="584423"/>
                  <a:pt x="551399" y="584423"/>
                </a:cubicBezTo>
                <a:lnTo>
                  <a:pt x="58074" y="584423"/>
                </a:lnTo>
                <a:cubicBezTo>
                  <a:pt x="26012" y="584423"/>
                  <a:pt x="0" y="558450"/>
                  <a:pt x="0" y="526437"/>
                </a:cubicBezTo>
                <a:lnTo>
                  <a:pt x="0" y="492209"/>
                </a:lnTo>
                <a:cubicBezTo>
                  <a:pt x="0" y="461404"/>
                  <a:pt x="12401" y="426069"/>
                  <a:pt x="28130" y="411875"/>
                </a:cubicBezTo>
                <a:cubicBezTo>
                  <a:pt x="43757" y="397882"/>
                  <a:pt x="79852" y="385701"/>
                  <a:pt x="110502" y="384090"/>
                </a:cubicBezTo>
                <a:close/>
                <a:moveTo>
                  <a:pt x="191656" y="240731"/>
                </a:moveTo>
                <a:cubicBezTo>
                  <a:pt x="205772" y="264392"/>
                  <a:pt x="227046" y="283219"/>
                  <a:pt x="252555" y="294294"/>
                </a:cubicBezTo>
                <a:cubicBezTo>
                  <a:pt x="254470" y="278487"/>
                  <a:pt x="255580" y="263586"/>
                  <a:pt x="255882" y="249390"/>
                </a:cubicBezTo>
                <a:cubicBezTo>
                  <a:pt x="231281" y="248182"/>
                  <a:pt x="209099" y="244557"/>
                  <a:pt x="191656" y="240731"/>
                </a:cubicBezTo>
                <a:close/>
                <a:moveTo>
                  <a:pt x="350254" y="239624"/>
                </a:moveTo>
                <a:cubicBezTo>
                  <a:pt x="329081" y="245564"/>
                  <a:pt x="307908" y="248484"/>
                  <a:pt x="287743" y="249491"/>
                </a:cubicBezTo>
                <a:cubicBezTo>
                  <a:pt x="287239" y="266305"/>
                  <a:pt x="285928" y="284226"/>
                  <a:pt x="283508" y="303255"/>
                </a:cubicBezTo>
                <a:cubicBezTo>
                  <a:pt x="290364" y="304362"/>
                  <a:pt x="297422" y="305067"/>
                  <a:pt x="304681" y="305067"/>
                </a:cubicBezTo>
                <a:cubicBezTo>
                  <a:pt x="329787" y="305067"/>
                  <a:pt x="353178" y="297919"/>
                  <a:pt x="373243" y="285635"/>
                </a:cubicBezTo>
                <a:cubicBezTo>
                  <a:pt x="364269" y="269728"/>
                  <a:pt x="356707" y="254424"/>
                  <a:pt x="350254" y="239624"/>
                </a:cubicBezTo>
                <a:close/>
                <a:moveTo>
                  <a:pt x="434443" y="195223"/>
                </a:moveTo>
                <a:cubicBezTo>
                  <a:pt x="417303" y="209822"/>
                  <a:pt x="398953" y="220796"/>
                  <a:pt x="380199" y="228951"/>
                </a:cubicBezTo>
                <a:cubicBezTo>
                  <a:pt x="385442" y="240832"/>
                  <a:pt x="391492" y="253115"/>
                  <a:pt x="398449" y="265801"/>
                </a:cubicBezTo>
                <a:cubicBezTo>
                  <a:pt x="417001" y="246873"/>
                  <a:pt x="429906" y="222407"/>
                  <a:pt x="434443" y="195223"/>
                </a:cubicBezTo>
                <a:close/>
                <a:moveTo>
                  <a:pt x="178549" y="136223"/>
                </a:moveTo>
                <a:cubicBezTo>
                  <a:pt x="175020" y="148104"/>
                  <a:pt x="173004" y="160588"/>
                  <a:pt x="173004" y="173576"/>
                </a:cubicBezTo>
                <a:cubicBezTo>
                  <a:pt x="173004" y="184349"/>
                  <a:pt x="174415" y="194619"/>
                  <a:pt x="176835" y="204586"/>
                </a:cubicBezTo>
                <a:cubicBezTo>
                  <a:pt x="192967" y="209520"/>
                  <a:pt x="221601" y="216668"/>
                  <a:pt x="255580" y="218581"/>
                </a:cubicBezTo>
                <a:cubicBezTo>
                  <a:pt x="254269" y="189786"/>
                  <a:pt x="250236" y="164817"/>
                  <a:pt x="244791" y="143976"/>
                </a:cubicBezTo>
                <a:cubicBezTo>
                  <a:pt x="243481" y="143976"/>
                  <a:pt x="242170" y="143976"/>
                  <a:pt x="240960" y="143976"/>
                </a:cubicBezTo>
                <a:cubicBezTo>
                  <a:pt x="214745" y="143976"/>
                  <a:pt x="193169" y="140049"/>
                  <a:pt x="178549" y="136223"/>
                </a:cubicBezTo>
                <a:close/>
                <a:moveTo>
                  <a:pt x="318494" y="131994"/>
                </a:moveTo>
                <a:cubicBezTo>
                  <a:pt x="304177" y="136525"/>
                  <a:pt x="290263" y="139546"/>
                  <a:pt x="277055" y="141459"/>
                </a:cubicBezTo>
                <a:cubicBezTo>
                  <a:pt x="282298" y="163609"/>
                  <a:pt x="286331" y="189383"/>
                  <a:pt x="287440" y="218782"/>
                </a:cubicBezTo>
                <a:cubicBezTo>
                  <a:pt x="304177" y="217876"/>
                  <a:pt x="321418" y="215460"/>
                  <a:pt x="338559" y="210728"/>
                </a:cubicBezTo>
                <a:cubicBezTo>
                  <a:pt x="328174" y="181832"/>
                  <a:pt x="321923" y="155353"/>
                  <a:pt x="318494" y="131994"/>
                </a:cubicBezTo>
                <a:close/>
                <a:moveTo>
                  <a:pt x="403994" y="87594"/>
                </a:moveTo>
                <a:cubicBezTo>
                  <a:pt x="385543" y="101387"/>
                  <a:pt x="367092" y="112059"/>
                  <a:pt x="349246" y="120215"/>
                </a:cubicBezTo>
                <a:cubicBezTo>
                  <a:pt x="352069" y="143271"/>
                  <a:pt x="357816" y="170153"/>
                  <a:pt x="368504" y="200056"/>
                </a:cubicBezTo>
                <a:cubicBezTo>
                  <a:pt x="391996" y="189484"/>
                  <a:pt x="414480" y="173778"/>
                  <a:pt x="434242" y="150822"/>
                </a:cubicBezTo>
                <a:cubicBezTo>
                  <a:pt x="430007" y="126860"/>
                  <a:pt x="419320" y="105213"/>
                  <a:pt x="403994" y="87594"/>
                </a:cubicBezTo>
                <a:close/>
                <a:moveTo>
                  <a:pt x="217468" y="75411"/>
                </a:moveTo>
                <a:cubicBezTo>
                  <a:pt x="207183" y="84472"/>
                  <a:pt x="198412" y="95044"/>
                  <a:pt x="191455" y="106925"/>
                </a:cubicBezTo>
                <a:cubicBezTo>
                  <a:pt x="202445" y="109442"/>
                  <a:pt x="217266" y="111858"/>
                  <a:pt x="234810" y="112361"/>
                </a:cubicBezTo>
                <a:cubicBezTo>
                  <a:pt x="228861" y="96554"/>
                  <a:pt x="222610" y="84170"/>
                  <a:pt x="217468" y="75411"/>
                </a:cubicBezTo>
                <a:close/>
                <a:moveTo>
                  <a:pt x="349347" y="50140"/>
                </a:moveTo>
                <a:cubicBezTo>
                  <a:pt x="348036" y="59201"/>
                  <a:pt x="347028" y="71384"/>
                  <a:pt x="347028" y="86184"/>
                </a:cubicBezTo>
                <a:cubicBezTo>
                  <a:pt x="357917" y="80546"/>
                  <a:pt x="368907" y="73901"/>
                  <a:pt x="379998" y="65947"/>
                </a:cubicBezTo>
                <a:cubicBezTo>
                  <a:pt x="370621" y="59403"/>
                  <a:pt x="360337" y="54066"/>
                  <a:pt x="349347" y="50140"/>
                </a:cubicBezTo>
                <a:close/>
                <a:moveTo>
                  <a:pt x="304681" y="42085"/>
                </a:moveTo>
                <a:cubicBezTo>
                  <a:pt x="282601" y="42085"/>
                  <a:pt x="261831" y="47623"/>
                  <a:pt x="243481" y="57288"/>
                </a:cubicBezTo>
                <a:cubicBezTo>
                  <a:pt x="250841" y="69370"/>
                  <a:pt x="260016" y="87191"/>
                  <a:pt x="268082" y="110650"/>
                </a:cubicBezTo>
                <a:cubicBezTo>
                  <a:pt x="282903" y="108838"/>
                  <a:pt x="298834" y="105414"/>
                  <a:pt x="315470" y="99675"/>
                </a:cubicBezTo>
                <a:cubicBezTo>
                  <a:pt x="314361" y="75713"/>
                  <a:pt x="316075" y="56382"/>
                  <a:pt x="318293" y="42790"/>
                </a:cubicBezTo>
                <a:cubicBezTo>
                  <a:pt x="313857" y="42387"/>
                  <a:pt x="309319" y="42085"/>
                  <a:pt x="304681" y="42085"/>
                </a:cubicBezTo>
                <a:close/>
                <a:moveTo>
                  <a:pt x="304681" y="0"/>
                </a:moveTo>
                <a:cubicBezTo>
                  <a:pt x="400566" y="0"/>
                  <a:pt x="478504" y="77827"/>
                  <a:pt x="478504" y="173576"/>
                </a:cubicBezTo>
                <a:cubicBezTo>
                  <a:pt x="478504" y="269325"/>
                  <a:pt x="400566" y="347253"/>
                  <a:pt x="304681" y="347253"/>
                </a:cubicBezTo>
                <a:cubicBezTo>
                  <a:pt x="208797" y="347253"/>
                  <a:pt x="130758" y="269325"/>
                  <a:pt x="130758" y="173576"/>
                </a:cubicBezTo>
                <a:cubicBezTo>
                  <a:pt x="130758" y="77827"/>
                  <a:pt x="208797" y="0"/>
                  <a:pt x="304681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5" name="íṩľíḍè-TextBox 5"/>
          <p:cNvSpPr txBox="1"/>
          <p:nvPr/>
        </p:nvSpPr>
        <p:spPr>
          <a:xfrm>
            <a:off x="8649528" y="3197601"/>
            <a:ext cx="2674620" cy="2488495"/>
          </a:xfrm>
          <a:prstGeom prst="rect">
            <a:avLst/>
          </a:prstGeom>
          <a:noFill/>
        </p:spPr>
        <p:txBody>
          <a:bodyPr wrap="square" lIns="120000" tIns="62400" rIns="120000" bIns="62400" anchor="t">
            <a:noAutofit/>
          </a:bodyPr>
          <a:lstStyle/>
          <a:p>
            <a:pPr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员工请休婚假，须至少提前十天提出，凭结婚证办理休假手续；或在结束婚假返岗当日将结婚证原件、复印件交行政部核验备案（原件将在核验后交还员工）。</a:t>
            </a:r>
            <a:endParaRPr lang="zh-CN" altLang="en-US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6" name="íṩľíḍè-Rectangle 15"/>
          <p:cNvSpPr/>
          <p:nvPr/>
        </p:nvSpPr>
        <p:spPr>
          <a:xfrm>
            <a:off x="8746048" y="2876292"/>
            <a:ext cx="2578030" cy="320994"/>
          </a:xfrm>
          <a:prstGeom prst="rect">
            <a:avLst/>
          </a:prstGeom>
        </p:spPr>
        <p:txBody>
          <a:bodyPr wrap="none" lIns="120000" tIns="62400" rIns="120000" bIns="62400" anchor="b">
            <a:noAutofit/>
          </a:bodyPr>
          <a:lstStyle/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婚 假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0030344" y="-1408300"/>
            <a:ext cx="3318147" cy="3318147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-2387965" y="4736867"/>
            <a:ext cx="4530929" cy="4506925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curtains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1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婚假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9602" y="1623269"/>
            <a:ext cx="11028039" cy="3872093"/>
            <a:chOff x="609602" y="1623269"/>
            <a:chExt cx="11028039" cy="3872093"/>
          </a:xfrm>
        </p:grpSpPr>
        <p:grpSp>
          <p:nvGrpSpPr>
            <p:cNvPr id="30" name="组合 29"/>
            <p:cNvGrpSpPr/>
            <p:nvPr/>
          </p:nvGrpSpPr>
          <p:grpSpPr>
            <a:xfrm>
              <a:off x="8716220" y="2045831"/>
              <a:ext cx="2592043" cy="960604"/>
              <a:chOff x="8397100" y="1700512"/>
              <a:chExt cx="2592042" cy="960605"/>
            </a:xfrm>
          </p:grpSpPr>
          <p:sp>
            <p:nvSpPr>
              <p:cNvPr id="31" name="îṣļîḑé-TextBox 5"/>
              <p:cNvSpPr txBox="1"/>
              <p:nvPr/>
            </p:nvSpPr>
            <p:spPr>
              <a:xfrm>
                <a:off x="8397100" y="1935947"/>
                <a:ext cx="2592042" cy="725170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>
                <a:no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前提：遵守国家计划生育政策（已婚、计划内生育）。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32" name="îṣļîḑé-Rectangle 31"/>
              <p:cNvSpPr/>
              <p:nvPr/>
            </p:nvSpPr>
            <p:spPr>
              <a:xfrm>
                <a:off x="8411113" y="1700512"/>
                <a:ext cx="2578029" cy="320994"/>
              </a:xfrm>
              <a:prstGeom prst="rect">
                <a:avLst/>
              </a:prstGeom>
            </p:spPr>
            <p:txBody>
              <a:bodyPr wrap="none" lIns="120000" tIns="62400" rIns="120000" bIns="62400" anchor="b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98785" y="4112599"/>
              <a:ext cx="2707725" cy="960604"/>
              <a:chOff x="8397100" y="1700512"/>
              <a:chExt cx="4501514" cy="960605"/>
            </a:xfrm>
          </p:grpSpPr>
          <p:sp>
            <p:nvSpPr>
              <p:cNvPr id="25" name="îṣļîḑé-TextBox 5"/>
              <p:cNvSpPr txBox="1"/>
              <p:nvPr/>
            </p:nvSpPr>
            <p:spPr>
              <a:xfrm>
                <a:off x="8397100" y="1935947"/>
                <a:ext cx="4501514" cy="725170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>
                <a:no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分类：产前检查假(女)、生育产假(女)、产后陪护假(男)。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26" name="îṣļîḑé-Rectangle 25"/>
              <p:cNvSpPr/>
              <p:nvPr/>
            </p:nvSpPr>
            <p:spPr>
              <a:xfrm>
                <a:off x="10320585" y="1700512"/>
                <a:ext cx="2578029" cy="320994"/>
              </a:xfrm>
              <a:prstGeom prst="rect">
                <a:avLst/>
              </a:prstGeom>
            </p:spPr>
            <p:txBody>
              <a:bodyPr wrap="none" lIns="120000" tIns="62400" rIns="120000" bIns="62400" anchor="b">
                <a:noAutofit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09602" y="1623269"/>
              <a:ext cx="3002277" cy="1805729"/>
              <a:chOff x="10125414" y="1304576"/>
              <a:chExt cx="3002276" cy="1805730"/>
            </a:xfrm>
          </p:grpSpPr>
          <p:sp>
            <p:nvSpPr>
              <p:cNvPr id="20" name="îṣļîḑé-TextBox 5"/>
              <p:cNvSpPr txBox="1"/>
              <p:nvPr/>
            </p:nvSpPr>
            <p:spPr>
              <a:xfrm>
                <a:off x="10125414" y="1935947"/>
                <a:ext cx="2920521" cy="1174359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>
                <a:no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产前检查假：女员工怀孕后，可遵医嘱定期产检，每次半天，一般不超过15次。初次请休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38" name="îṣļîḑé-Rectangle 19"/>
              <p:cNvSpPr/>
              <p:nvPr/>
            </p:nvSpPr>
            <p:spPr>
              <a:xfrm>
                <a:off x="11508104" y="1304576"/>
                <a:ext cx="1619586" cy="519826"/>
              </a:xfrm>
              <a:prstGeom prst="rect">
                <a:avLst/>
              </a:prstGeom>
            </p:spPr>
            <p:txBody>
              <a:bodyPr wrap="none" lIns="120000" tIns="62400" rIns="120000" bIns="62400" anchor="b">
                <a:normAutofit fontScale="975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834780" y="4112599"/>
              <a:ext cx="2802861" cy="960604"/>
              <a:chOff x="8397102" y="1700512"/>
              <a:chExt cx="4728209" cy="960605"/>
            </a:xfrm>
          </p:grpSpPr>
          <p:sp>
            <p:nvSpPr>
              <p:cNvPr id="44" name="îṣļîḑé-TextBox 5"/>
              <p:cNvSpPr txBox="1"/>
              <p:nvPr/>
            </p:nvSpPr>
            <p:spPr>
              <a:xfrm>
                <a:off x="8397102" y="1935947"/>
                <a:ext cx="4728209" cy="725170"/>
              </a:xfrm>
              <a:prstGeom prst="rect">
                <a:avLst/>
              </a:prstGeom>
              <a:noFill/>
            </p:spPr>
            <p:txBody>
              <a:bodyPr wrap="square" lIns="120000" tIns="62400" rIns="120000" bIns="62400" anchor="t">
                <a:normAutofit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产前检查假时，须提供医院检查证明。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5" name="îṣļîḑé-Rectangle 13"/>
              <p:cNvSpPr/>
              <p:nvPr/>
            </p:nvSpPr>
            <p:spPr>
              <a:xfrm>
                <a:off x="8411113" y="1700512"/>
                <a:ext cx="2578029" cy="320994"/>
              </a:xfrm>
              <a:prstGeom prst="rect">
                <a:avLst/>
              </a:prstGeom>
            </p:spPr>
            <p:txBody>
              <a:bodyPr wrap="none" lIns="120000" tIns="62400" rIns="120000" bIns="62400" anchor="b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标题文本预设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sp>
          <p:nvSpPr>
            <p:cNvPr id="15" name="iṧḻïdè"/>
            <p:cNvSpPr/>
            <p:nvPr/>
          </p:nvSpPr>
          <p:spPr bwMode="auto">
            <a:xfrm>
              <a:off x="6177757" y="2085796"/>
              <a:ext cx="1623028" cy="1623026"/>
            </a:xfrm>
            <a:custGeom>
              <a:avLst/>
              <a:gdLst>
                <a:gd name="T0" fmla="*/ 46 w 536"/>
                <a:gd name="T1" fmla="*/ 286 h 536"/>
                <a:gd name="T2" fmla="*/ 82 w 536"/>
                <a:gd name="T3" fmla="*/ 298 h 536"/>
                <a:gd name="T4" fmla="*/ 116 w 536"/>
                <a:gd name="T5" fmla="*/ 314 h 536"/>
                <a:gd name="T6" fmla="*/ 148 w 536"/>
                <a:gd name="T7" fmla="*/ 336 h 536"/>
                <a:gd name="T8" fmla="*/ 176 w 536"/>
                <a:gd name="T9" fmla="*/ 360 h 536"/>
                <a:gd name="T10" fmla="*/ 202 w 536"/>
                <a:gd name="T11" fmla="*/ 388 h 536"/>
                <a:gd name="T12" fmla="*/ 222 w 536"/>
                <a:gd name="T13" fmla="*/ 420 h 536"/>
                <a:gd name="T14" fmla="*/ 240 w 536"/>
                <a:gd name="T15" fmla="*/ 454 h 536"/>
                <a:gd name="T16" fmla="*/ 252 w 536"/>
                <a:gd name="T17" fmla="*/ 492 h 536"/>
                <a:gd name="T18" fmla="*/ 254 w 536"/>
                <a:gd name="T19" fmla="*/ 502 h 536"/>
                <a:gd name="T20" fmla="*/ 266 w 536"/>
                <a:gd name="T21" fmla="*/ 518 h 536"/>
                <a:gd name="T22" fmla="*/ 280 w 536"/>
                <a:gd name="T23" fmla="*/ 528 h 536"/>
                <a:gd name="T24" fmla="*/ 298 w 536"/>
                <a:gd name="T25" fmla="*/ 536 h 536"/>
                <a:gd name="T26" fmla="*/ 478 w 536"/>
                <a:gd name="T27" fmla="*/ 536 h 536"/>
                <a:gd name="T28" fmla="*/ 490 w 536"/>
                <a:gd name="T29" fmla="*/ 534 h 536"/>
                <a:gd name="T30" fmla="*/ 514 w 536"/>
                <a:gd name="T31" fmla="*/ 524 h 536"/>
                <a:gd name="T32" fmla="*/ 530 w 536"/>
                <a:gd name="T33" fmla="*/ 506 h 536"/>
                <a:gd name="T34" fmla="*/ 536 w 536"/>
                <a:gd name="T35" fmla="*/ 482 h 536"/>
                <a:gd name="T36" fmla="*/ 536 w 536"/>
                <a:gd name="T37" fmla="*/ 468 h 536"/>
                <a:gd name="T38" fmla="*/ 514 w 536"/>
                <a:gd name="T39" fmla="*/ 380 h 536"/>
                <a:gd name="T40" fmla="*/ 480 w 536"/>
                <a:gd name="T41" fmla="*/ 300 h 536"/>
                <a:gd name="T42" fmla="*/ 434 w 536"/>
                <a:gd name="T43" fmla="*/ 226 h 536"/>
                <a:gd name="T44" fmla="*/ 376 w 536"/>
                <a:gd name="T45" fmla="*/ 160 h 536"/>
                <a:gd name="T46" fmla="*/ 310 w 536"/>
                <a:gd name="T47" fmla="*/ 104 h 536"/>
                <a:gd name="T48" fmla="*/ 236 w 536"/>
                <a:gd name="T49" fmla="*/ 58 h 536"/>
                <a:gd name="T50" fmla="*/ 156 w 536"/>
                <a:gd name="T51" fmla="*/ 24 h 536"/>
                <a:gd name="T52" fmla="*/ 68 w 536"/>
                <a:gd name="T53" fmla="*/ 2 h 536"/>
                <a:gd name="T54" fmla="*/ 56 w 536"/>
                <a:gd name="T55" fmla="*/ 0 h 536"/>
                <a:gd name="T56" fmla="*/ 32 w 536"/>
                <a:gd name="T57" fmla="*/ 8 h 536"/>
                <a:gd name="T58" fmla="*/ 12 w 536"/>
                <a:gd name="T59" fmla="*/ 24 h 536"/>
                <a:gd name="T60" fmla="*/ 2 w 536"/>
                <a:gd name="T61" fmla="*/ 46 h 536"/>
                <a:gd name="T62" fmla="*/ 0 w 536"/>
                <a:gd name="T63" fmla="*/ 228 h 536"/>
                <a:gd name="T64" fmla="*/ 2 w 536"/>
                <a:gd name="T65" fmla="*/ 238 h 536"/>
                <a:gd name="T66" fmla="*/ 8 w 536"/>
                <a:gd name="T67" fmla="*/ 256 h 536"/>
                <a:gd name="T68" fmla="*/ 20 w 536"/>
                <a:gd name="T69" fmla="*/ 272 h 536"/>
                <a:gd name="T70" fmla="*/ 36 w 536"/>
                <a:gd name="T71" fmla="*/ 282 h 536"/>
                <a:gd name="T72" fmla="*/ 46 w 536"/>
                <a:gd name="T73" fmla="*/ 28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46" y="286"/>
                  </a:moveTo>
                  <a:lnTo>
                    <a:pt x="46" y="286"/>
                  </a:lnTo>
                  <a:lnTo>
                    <a:pt x="64" y="290"/>
                  </a:lnTo>
                  <a:lnTo>
                    <a:pt x="82" y="298"/>
                  </a:lnTo>
                  <a:lnTo>
                    <a:pt x="100" y="306"/>
                  </a:lnTo>
                  <a:lnTo>
                    <a:pt x="116" y="314"/>
                  </a:lnTo>
                  <a:lnTo>
                    <a:pt x="132" y="324"/>
                  </a:lnTo>
                  <a:lnTo>
                    <a:pt x="148" y="336"/>
                  </a:lnTo>
                  <a:lnTo>
                    <a:pt x="162" y="348"/>
                  </a:lnTo>
                  <a:lnTo>
                    <a:pt x="176" y="360"/>
                  </a:lnTo>
                  <a:lnTo>
                    <a:pt x="190" y="374"/>
                  </a:lnTo>
                  <a:lnTo>
                    <a:pt x="202" y="388"/>
                  </a:lnTo>
                  <a:lnTo>
                    <a:pt x="212" y="404"/>
                  </a:lnTo>
                  <a:lnTo>
                    <a:pt x="222" y="420"/>
                  </a:lnTo>
                  <a:lnTo>
                    <a:pt x="232" y="438"/>
                  </a:lnTo>
                  <a:lnTo>
                    <a:pt x="240" y="454"/>
                  </a:lnTo>
                  <a:lnTo>
                    <a:pt x="246" y="474"/>
                  </a:lnTo>
                  <a:lnTo>
                    <a:pt x="252" y="492"/>
                  </a:lnTo>
                  <a:lnTo>
                    <a:pt x="252" y="492"/>
                  </a:lnTo>
                  <a:lnTo>
                    <a:pt x="254" y="502"/>
                  </a:lnTo>
                  <a:lnTo>
                    <a:pt x="260" y="510"/>
                  </a:lnTo>
                  <a:lnTo>
                    <a:pt x="266" y="518"/>
                  </a:lnTo>
                  <a:lnTo>
                    <a:pt x="272" y="524"/>
                  </a:lnTo>
                  <a:lnTo>
                    <a:pt x="280" y="528"/>
                  </a:lnTo>
                  <a:lnTo>
                    <a:pt x="288" y="532"/>
                  </a:lnTo>
                  <a:lnTo>
                    <a:pt x="298" y="536"/>
                  </a:lnTo>
                  <a:lnTo>
                    <a:pt x="308" y="536"/>
                  </a:lnTo>
                  <a:lnTo>
                    <a:pt x="478" y="536"/>
                  </a:lnTo>
                  <a:lnTo>
                    <a:pt x="478" y="536"/>
                  </a:lnTo>
                  <a:lnTo>
                    <a:pt x="490" y="534"/>
                  </a:lnTo>
                  <a:lnTo>
                    <a:pt x="502" y="530"/>
                  </a:lnTo>
                  <a:lnTo>
                    <a:pt x="514" y="524"/>
                  </a:lnTo>
                  <a:lnTo>
                    <a:pt x="522" y="516"/>
                  </a:lnTo>
                  <a:lnTo>
                    <a:pt x="530" y="506"/>
                  </a:lnTo>
                  <a:lnTo>
                    <a:pt x="534" y="494"/>
                  </a:lnTo>
                  <a:lnTo>
                    <a:pt x="536" y="482"/>
                  </a:lnTo>
                  <a:lnTo>
                    <a:pt x="536" y="468"/>
                  </a:lnTo>
                  <a:lnTo>
                    <a:pt x="536" y="468"/>
                  </a:lnTo>
                  <a:lnTo>
                    <a:pt x="526" y="424"/>
                  </a:lnTo>
                  <a:lnTo>
                    <a:pt x="514" y="380"/>
                  </a:lnTo>
                  <a:lnTo>
                    <a:pt x="498" y="340"/>
                  </a:lnTo>
                  <a:lnTo>
                    <a:pt x="480" y="300"/>
                  </a:lnTo>
                  <a:lnTo>
                    <a:pt x="458" y="262"/>
                  </a:lnTo>
                  <a:lnTo>
                    <a:pt x="434" y="226"/>
                  </a:lnTo>
                  <a:lnTo>
                    <a:pt x="406" y="192"/>
                  </a:lnTo>
                  <a:lnTo>
                    <a:pt x="376" y="160"/>
                  </a:lnTo>
                  <a:lnTo>
                    <a:pt x="344" y="130"/>
                  </a:lnTo>
                  <a:lnTo>
                    <a:pt x="310" y="104"/>
                  </a:lnTo>
                  <a:lnTo>
                    <a:pt x="274" y="80"/>
                  </a:lnTo>
                  <a:lnTo>
                    <a:pt x="236" y="58"/>
                  </a:lnTo>
                  <a:lnTo>
                    <a:pt x="198" y="38"/>
                  </a:lnTo>
                  <a:lnTo>
                    <a:pt x="156" y="24"/>
                  </a:lnTo>
                  <a:lnTo>
                    <a:pt x="112" y="1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4"/>
                  </a:lnTo>
                  <a:lnTo>
                    <a:pt x="6" y="34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4" y="248"/>
                  </a:lnTo>
                  <a:lnTo>
                    <a:pt x="8" y="256"/>
                  </a:lnTo>
                  <a:lnTo>
                    <a:pt x="14" y="264"/>
                  </a:lnTo>
                  <a:lnTo>
                    <a:pt x="20" y="272"/>
                  </a:lnTo>
                  <a:lnTo>
                    <a:pt x="28" y="278"/>
                  </a:lnTo>
                  <a:lnTo>
                    <a:pt x="36" y="282"/>
                  </a:lnTo>
                  <a:lnTo>
                    <a:pt x="46" y="286"/>
                  </a:lnTo>
                  <a:lnTo>
                    <a:pt x="46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6" name="íŝľïde"/>
            <p:cNvSpPr/>
            <p:nvPr/>
          </p:nvSpPr>
          <p:spPr bwMode="auto">
            <a:xfrm>
              <a:off x="4391215" y="2085796"/>
              <a:ext cx="1623028" cy="1623026"/>
            </a:xfrm>
            <a:custGeom>
              <a:avLst/>
              <a:gdLst>
                <a:gd name="T0" fmla="*/ 286 w 536"/>
                <a:gd name="T1" fmla="*/ 492 h 536"/>
                <a:gd name="T2" fmla="*/ 298 w 536"/>
                <a:gd name="T3" fmla="*/ 454 h 536"/>
                <a:gd name="T4" fmla="*/ 314 w 536"/>
                <a:gd name="T5" fmla="*/ 420 h 536"/>
                <a:gd name="T6" fmla="*/ 336 w 536"/>
                <a:gd name="T7" fmla="*/ 388 h 536"/>
                <a:gd name="T8" fmla="*/ 360 w 536"/>
                <a:gd name="T9" fmla="*/ 360 h 536"/>
                <a:gd name="T10" fmla="*/ 388 w 536"/>
                <a:gd name="T11" fmla="*/ 336 h 536"/>
                <a:gd name="T12" fmla="*/ 420 w 536"/>
                <a:gd name="T13" fmla="*/ 314 h 536"/>
                <a:gd name="T14" fmla="*/ 456 w 536"/>
                <a:gd name="T15" fmla="*/ 298 h 536"/>
                <a:gd name="T16" fmla="*/ 492 w 536"/>
                <a:gd name="T17" fmla="*/ 286 h 536"/>
                <a:gd name="T18" fmla="*/ 502 w 536"/>
                <a:gd name="T19" fmla="*/ 282 h 536"/>
                <a:gd name="T20" fmla="*/ 518 w 536"/>
                <a:gd name="T21" fmla="*/ 272 h 536"/>
                <a:gd name="T22" fmla="*/ 530 w 536"/>
                <a:gd name="T23" fmla="*/ 256 h 536"/>
                <a:gd name="T24" fmla="*/ 536 w 536"/>
                <a:gd name="T25" fmla="*/ 238 h 536"/>
                <a:gd name="T26" fmla="*/ 536 w 536"/>
                <a:gd name="T27" fmla="*/ 58 h 536"/>
                <a:gd name="T28" fmla="*/ 534 w 536"/>
                <a:gd name="T29" fmla="*/ 46 h 536"/>
                <a:gd name="T30" fmla="*/ 524 w 536"/>
                <a:gd name="T31" fmla="*/ 24 h 536"/>
                <a:gd name="T32" fmla="*/ 506 w 536"/>
                <a:gd name="T33" fmla="*/ 8 h 536"/>
                <a:gd name="T34" fmla="*/ 482 w 536"/>
                <a:gd name="T35" fmla="*/ 0 h 536"/>
                <a:gd name="T36" fmla="*/ 468 w 536"/>
                <a:gd name="T37" fmla="*/ 2 h 536"/>
                <a:gd name="T38" fmla="*/ 382 w 536"/>
                <a:gd name="T39" fmla="*/ 24 h 536"/>
                <a:gd name="T40" fmla="*/ 300 w 536"/>
                <a:gd name="T41" fmla="*/ 58 h 536"/>
                <a:gd name="T42" fmla="*/ 226 w 536"/>
                <a:gd name="T43" fmla="*/ 104 h 536"/>
                <a:gd name="T44" fmla="*/ 160 w 536"/>
                <a:gd name="T45" fmla="*/ 160 h 536"/>
                <a:gd name="T46" fmla="*/ 104 w 536"/>
                <a:gd name="T47" fmla="*/ 226 h 536"/>
                <a:gd name="T48" fmla="*/ 58 w 536"/>
                <a:gd name="T49" fmla="*/ 300 h 536"/>
                <a:gd name="T50" fmla="*/ 24 w 536"/>
                <a:gd name="T51" fmla="*/ 380 h 536"/>
                <a:gd name="T52" fmla="*/ 2 w 536"/>
                <a:gd name="T53" fmla="*/ 468 h 536"/>
                <a:gd name="T54" fmla="*/ 0 w 536"/>
                <a:gd name="T55" fmla="*/ 482 h 536"/>
                <a:gd name="T56" fmla="*/ 8 w 536"/>
                <a:gd name="T57" fmla="*/ 506 h 536"/>
                <a:gd name="T58" fmla="*/ 24 w 536"/>
                <a:gd name="T59" fmla="*/ 524 h 536"/>
                <a:gd name="T60" fmla="*/ 46 w 536"/>
                <a:gd name="T61" fmla="*/ 534 h 536"/>
                <a:gd name="T62" fmla="*/ 230 w 536"/>
                <a:gd name="T63" fmla="*/ 536 h 536"/>
                <a:gd name="T64" fmla="*/ 238 w 536"/>
                <a:gd name="T65" fmla="*/ 536 h 536"/>
                <a:gd name="T66" fmla="*/ 256 w 536"/>
                <a:gd name="T67" fmla="*/ 528 h 536"/>
                <a:gd name="T68" fmla="*/ 272 w 536"/>
                <a:gd name="T69" fmla="*/ 518 h 536"/>
                <a:gd name="T70" fmla="*/ 282 w 536"/>
                <a:gd name="T71" fmla="*/ 502 h 536"/>
                <a:gd name="T72" fmla="*/ 286 w 536"/>
                <a:gd name="T73" fmla="*/ 49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286" y="492"/>
                  </a:moveTo>
                  <a:lnTo>
                    <a:pt x="286" y="492"/>
                  </a:lnTo>
                  <a:lnTo>
                    <a:pt x="290" y="474"/>
                  </a:lnTo>
                  <a:lnTo>
                    <a:pt x="298" y="454"/>
                  </a:lnTo>
                  <a:lnTo>
                    <a:pt x="306" y="438"/>
                  </a:lnTo>
                  <a:lnTo>
                    <a:pt x="314" y="420"/>
                  </a:lnTo>
                  <a:lnTo>
                    <a:pt x="324" y="404"/>
                  </a:lnTo>
                  <a:lnTo>
                    <a:pt x="336" y="388"/>
                  </a:lnTo>
                  <a:lnTo>
                    <a:pt x="348" y="374"/>
                  </a:lnTo>
                  <a:lnTo>
                    <a:pt x="360" y="360"/>
                  </a:lnTo>
                  <a:lnTo>
                    <a:pt x="374" y="348"/>
                  </a:lnTo>
                  <a:lnTo>
                    <a:pt x="388" y="336"/>
                  </a:lnTo>
                  <a:lnTo>
                    <a:pt x="404" y="324"/>
                  </a:lnTo>
                  <a:lnTo>
                    <a:pt x="420" y="314"/>
                  </a:lnTo>
                  <a:lnTo>
                    <a:pt x="438" y="306"/>
                  </a:lnTo>
                  <a:lnTo>
                    <a:pt x="456" y="298"/>
                  </a:lnTo>
                  <a:lnTo>
                    <a:pt x="474" y="290"/>
                  </a:lnTo>
                  <a:lnTo>
                    <a:pt x="492" y="286"/>
                  </a:lnTo>
                  <a:lnTo>
                    <a:pt x="492" y="286"/>
                  </a:lnTo>
                  <a:lnTo>
                    <a:pt x="502" y="282"/>
                  </a:lnTo>
                  <a:lnTo>
                    <a:pt x="510" y="278"/>
                  </a:lnTo>
                  <a:lnTo>
                    <a:pt x="518" y="272"/>
                  </a:lnTo>
                  <a:lnTo>
                    <a:pt x="524" y="264"/>
                  </a:lnTo>
                  <a:lnTo>
                    <a:pt x="530" y="256"/>
                  </a:lnTo>
                  <a:lnTo>
                    <a:pt x="534" y="248"/>
                  </a:lnTo>
                  <a:lnTo>
                    <a:pt x="536" y="238"/>
                  </a:lnTo>
                  <a:lnTo>
                    <a:pt x="536" y="228"/>
                  </a:lnTo>
                  <a:lnTo>
                    <a:pt x="536" y="58"/>
                  </a:lnTo>
                  <a:lnTo>
                    <a:pt x="536" y="58"/>
                  </a:lnTo>
                  <a:lnTo>
                    <a:pt x="534" y="46"/>
                  </a:lnTo>
                  <a:lnTo>
                    <a:pt x="530" y="34"/>
                  </a:lnTo>
                  <a:lnTo>
                    <a:pt x="524" y="24"/>
                  </a:lnTo>
                  <a:lnTo>
                    <a:pt x="516" y="14"/>
                  </a:lnTo>
                  <a:lnTo>
                    <a:pt x="506" y="8"/>
                  </a:lnTo>
                  <a:lnTo>
                    <a:pt x="494" y="2"/>
                  </a:lnTo>
                  <a:lnTo>
                    <a:pt x="482" y="0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24" y="10"/>
                  </a:lnTo>
                  <a:lnTo>
                    <a:pt x="382" y="24"/>
                  </a:lnTo>
                  <a:lnTo>
                    <a:pt x="340" y="38"/>
                  </a:lnTo>
                  <a:lnTo>
                    <a:pt x="300" y="58"/>
                  </a:lnTo>
                  <a:lnTo>
                    <a:pt x="262" y="80"/>
                  </a:lnTo>
                  <a:lnTo>
                    <a:pt x="226" y="104"/>
                  </a:lnTo>
                  <a:lnTo>
                    <a:pt x="192" y="130"/>
                  </a:lnTo>
                  <a:lnTo>
                    <a:pt x="160" y="160"/>
                  </a:lnTo>
                  <a:lnTo>
                    <a:pt x="130" y="192"/>
                  </a:lnTo>
                  <a:lnTo>
                    <a:pt x="104" y="226"/>
                  </a:lnTo>
                  <a:lnTo>
                    <a:pt x="80" y="262"/>
                  </a:lnTo>
                  <a:lnTo>
                    <a:pt x="58" y="300"/>
                  </a:lnTo>
                  <a:lnTo>
                    <a:pt x="38" y="340"/>
                  </a:lnTo>
                  <a:lnTo>
                    <a:pt x="24" y="380"/>
                  </a:lnTo>
                  <a:lnTo>
                    <a:pt x="10" y="424"/>
                  </a:lnTo>
                  <a:lnTo>
                    <a:pt x="2" y="468"/>
                  </a:lnTo>
                  <a:lnTo>
                    <a:pt x="2" y="468"/>
                  </a:lnTo>
                  <a:lnTo>
                    <a:pt x="0" y="482"/>
                  </a:lnTo>
                  <a:lnTo>
                    <a:pt x="2" y="494"/>
                  </a:lnTo>
                  <a:lnTo>
                    <a:pt x="8" y="506"/>
                  </a:lnTo>
                  <a:lnTo>
                    <a:pt x="14" y="516"/>
                  </a:lnTo>
                  <a:lnTo>
                    <a:pt x="24" y="524"/>
                  </a:lnTo>
                  <a:lnTo>
                    <a:pt x="34" y="530"/>
                  </a:lnTo>
                  <a:lnTo>
                    <a:pt x="46" y="534"/>
                  </a:lnTo>
                  <a:lnTo>
                    <a:pt x="60" y="536"/>
                  </a:lnTo>
                  <a:lnTo>
                    <a:pt x="230" y="536"/>
                  </a:lnTo>
                  <a:lnTo>
                    <a:pt x="230" y="536"/>
                  </a:lnTo>
                  <a:lnTo>
                    <a:pt x="238" y="536"/>
                  </a:lnTo>
                  <a:lnTo>
                    <a:pt x="248" y="532"/>
                  </a:lnTo>
                  <a:lnTo>
                    <a:pt x="256" y="528"/>
                  </a:lnTo>
                  <a:lnTo>
                    <a:pt x="264" y="524"/>
                  </a:lnTo>
                  <a:lnTo>
                    <a:pt x="272" y="518"/>
                  </a:lnTo>
                  <a:lnTo>
                    <a:pt x="278" y="510"/>
                  </a:lnTo>
                  <a:lnTo>
                    <a:pt x="282" y="502"/>
                  </a:lnTo>
                  <a:lnTo>
                    <a:pt x="286" y="492"/>
                  </a:lnTo>
                  <a:lnTo>
                    <a:pt x="286" y="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7" name="íSlîḋe"/>
            <p:cNvSpPr/>
            <p:nvPr/>
          </p:nvSpPr>
          <p:spPr bwMode="auto">
            <a:xfrm>
              <a:off x="6177757" y="3872336"/>
              <a:ext cx="1623028" cy="1623026"/>
            </a:xfrm>
            <a:custGeom>
              <a:avLst/>
              <a:gdLst>
                <a:gd name="T0" fmla="*/ 252 w 536"/>
                <a:gd name="T1" fmla="*/ 44 h 536"/>
                <a:gd name="T2" fmla="*/ 240 w 536"/>
                <a:gd name="T3" fmla="*/ 82 h 536"/>
                <a:gd name="T4" fmla="*/ 222 w 536"/>
                <a:gd name="T5" fmla="*/ 116 h 536"/>
                <a:gd name="T6" fmla="*/ 202 w 536"/>
                <a:gd name="T7" fmla="*/ 148 h 536"/>
                <a:gd name="T8" fmla="*/ 176 w 536"/>
                <a:gd name="T9" fmla="*/ 176 h 536"/>
                <a:gd name="T10" fmla="*/ 148 w 536"/>
                <a:gd name="T11" fmla="*/ 202 h 536"/>
                <a:gd name="T12" fmla="*/ 116 w 536"/>
                <a:gd name="T13" fmla="*/ 222 h 536"/>
                <a:gd name="T14" fmla="*/ 82 w 536"/>
                <a:gd name="T15" fmla="*/ 240 h 536"/>
                <a:gd name="T16" fmla="*/ 46 w 536"/>
                <a:gd name="T17" fmla="*/ 252 h 536"/>
                <a:gd name="T18" fmla="*/ 36 w 536"/>
                <a:gd name="T19" fmla="*/ 254 h 536"/>
                <a:gd name="T20" fmla="*/ 20 w 536"/>
                <a:gd name="T21" fmla="*/ 266 h 536"/>
                <a:gd name="T22" fmla="*/ 8 w 536"/>
                <a:gd name="T23" fmla="*/ 280 h 536"/>
                <a:gd name="T24" fmla="*/ 2 w 536"/>
                <a:gd name="T25" fmla="*/ 298 h 536"/>
                <a:gd name="T26" fmla="*/ 0 w 536"/>
                <a:gd name="T27" fmla="*/ 478 h 536"/>
                <a:gd name="T28" fmla="*/ 2 w 536"/>
                <a:gd name="T29" fmla="*/ 490 h 536"/>
                <a:gd name="T30" fmla="*/ 12 w 536"/>
                <a:gd name="T31" fmla="*/ 514 h 536"/>
                <a:gd name="T32" fmla="*/ 32 w 536"/>
                <a:gd name="T33" fmla="*/ 530 h 536"/>
                <a:gd name="T34" fmla="*/ 56 w 536"/>
                <a:gd name="T35" fmla="*/ 536 h 536"/>
                <a:gd name="T36" fmla="*/ 68 w 536"/>
                <a:gd name="T37" fmla="*/ 536 h 536"/>
                <a:gd name="T38" fmla="*/ 156 w 536"/>
                <a:gd name="T39" fmla="*/ 514 h 536"/>
                <a:gd name="T40" fmla="*/ 236 w 536"/>
                <a:gd name="T41" fmla="*/ 480 h 536"/>
                <a:gd name="T42" fmla="*/ 310 w 536"/>
                <a:gd name="T43" fmla="*/ 432 h 536"/>
                <a:gd name="T44" fmla="*/ 376 w 536"/>
                <a:gd name="T45" fmla="*/ 376 h 536"/>
                <a:gd name="T46" fmla="*/ 434 w 536"/>
                <a:gd name="T47" fmla="*/ 310 h 536"/>
                <a:gd name="T48" fmla="*/ 480 w 536"/>
                <a:gd name="T49" fmla="*/ 236 h 536"/>
                <a:gd name="T50" fmla="*/ 514 w 536"/>
                <a:gd name="T51" fmla="*/ 156 h 536"/>
                <a:gd name="T52" fmla="*/ 536 w 536"/>
                <a:gd name="T53" fmla="*/ 68 h 536"/>
                <a:gd name="T54" fmla="*/ 536 w 536"/>
                <a:gd name="T55" fmla="*/ 56 h 536"/>
                <a:gd name="T56" fmla="*/ 530 w 536"/>
                <a:gd name="T57" fmla="*/ 32 h 536"/>
                <a:gd name="T58" fmla="*/ 514 w 536"/>
                <a:gd name="T59" fmla="*/ 12 h 536"/>
                <a:gd name="T60" fmla="*/ 490 w 536"/>
                <a:gd name="T61" fmla="*/ 2 h 536"/>
                <a:gd name="T62" fmla="*/ 308 w 536"/>
                <a:gd name="T63" fmla="*/ 0 h 536"/>
                <a:gd name="T64" fmla="*/ 298 w 536"/>
                <a:gd name="T65" fmla="*/ 2 h 536"/>
                <a:gd name="T66" fmla="*/ 280 w 536"/>
                <a:gd name="T67" fmla="*/ 8 h 536"/>
                <a:gd name="T68" fmla="*/ 266 w 536"/>
                <a:gd name="T69" fmla="*/ 20 h 536"/>
                <a:gd name="T70" fmla="*/ 254 w 536"/>
                <a:gd name="T71" fmla="*/ 36 h 536"/>
                <a:gd name="T72" fmla="*/ 252 w 536"/>
                <a:gd name="T73" fmla="*/ 44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252" y="44"/>
                  </a:moveTo>
                  <a:lnTo>
                    <a:pt x="252" y="44"/>
                  </a:lnTo>
                  <a:lnTo>
                    <a:pt x="246" y="64"/>
                  </a:lnTo>
                  <a:lnTo>
                    <a:pt x="240" y="82"/>
                  </a:lnTo>
                  <a:lnTo>
                    <a:pt x="232" y="100"/>
                  </a:lnTo>
                  <a:lnTo>
                    <a:pt x="222" y="116"/>
                  </a:lnTo>
                  <a:lnTo>
                    <a:pt x="212" y="132"/>
                  </a:lnTo>
                  <a:lnTo>
                    <a:pt x="202" y="148"/>
                  </a:lnTo>
                  <a:lnTo>
                    <a:pt x="190" y="162"/>
                  </a:lnTo>
                  <a:lnTo>
                    <a:pt x="176" y="176"/>
                  </a:lnTo>
                  <a:lnTo>
                    <a:pt x="162" y="190"/>
                  </a:lnTo>
                  <a:lnTo>
                    <a:pt x="148" y="202"/>
                  </a:lnTo>
                  <a:lnTo>
                    <a:pt x="132" y="212"/>
                  </a:lnTo>
                  <a:lnTo>
                    <a:pt x="116" y="222"/>
                  </a:lnTo>
                  <a:lnTo>
                    <a:pt x="100" y="232"/>
                  </a:lnTo>
                  <a:lnTo>
                    <a:pt x="82" y="240"/>
                  </a:lnTo>
                  <a:lnTo>
                    <a:pt x="64" y="246"/>
                  </a:lnTo>
                  <a:lnTo>
                    <a:pt x="46" y="252"/>
                  </a:lnTo>
                  <a:lnTo>
                    <a:pt x="46" y="252"/>
                  </a:lnTo>
                  <a:lnTo>
                    <a:pt x="36" y="254"/>
                  </a:lnTo>
                  <a:lnTo>
                    <a:pt x="28" y="260"/>
                  </a:lnTo>
                  <a:lnTo>
                    <a:pt x="20" y="266"/>
                  </a:lnTo>
                  <a:lnTo>
                    <a:pt x="14" y="272"/>
                  </a:lnTo>
                  <a:lnTo>
                    <a:pt x="8" y="280"/>
                  </a:lnTo>
                  <a:lnTo>
                    <a:pt x="4" y="288"/>
                  </a:lnTo>
                  <a:lnTo>
                    <a:pt x="2" y="298"/>
                  </a:lnTo>
                  <a:lnTo>
                    <a:pt x="0" y="30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2" y="490"/>
                  </a:lnTo>
                  <a:lnTo>
                    <a:pt x="6" y="502"/>
                  </a:lnTo>
                  <a:lnTo>
                    <a:pt x="12" y="514"/>
                  </a:lnTo>
                  <a:lnTo>
                    <a:pt x="22" y="522"/>
                  </a:lnTo>
                  <a:lnTo>
                    <a:pt x="32" y="530"/>
                  </a:lnTo>
                  <a:lnTo>
                    <a:pt x="44" y="534"/>
                  </a:lnTo>
                  <a:lnTo>
                    <a:pt x="56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112" y="526"/>
                  </a:lnTo>
                  <a:lnTo>
                    <a:pt x="156" y="514"/>
                  </a:lnTo>
                  <a:lnTo>
                    <a:pt x="198" y="498"/>
                  </a:lnTo>
                  <a:lnTo>
                    <a:pt x="236" y="480"/>
                  </a:lnTo>
                  <a:lnTo>
                    <a:pt x="274" y="458"/>
                  </a:lnTo>
                  <a:lnTo>
                    <a:pt x="310" y="432"/>
                  </a:lnTo>
                  <a:lnTo>
                    <a:pt x="344" y="406"/>
                  </a:lnTo>
                  <a:lnTo>
                    <a:pt x="376" y="376"/>
                  </a:lnTo>
                  <a:lnTo>
                    <a:pt x="406" y="344"/>
                  </a:lnTo>
                  <a:lnTo>
                    <a:pt x="434" y="310"/>
                  </a:lnTo>
                  <a:lnTo>
                    <a:pt x="458" y="274"/>
                  </a:lnTo>
                  <a:lnTo>
                    <a:pt x="480" y="236"/>
                  </a:lnTo>
                  <a:lnTo>
                    <a:pt x="498" y="196"/>
                  </a:lnTo>
                  <a:lnTo>
                    <a:pt x="514" y="156"/>
                  </a:lnTo>
                  <a:lnTo>
                    <a:pt x="526" y="112"/>
                  </a:lnTo>
                  <a:lnTo>
                    <a:pt x="536" y="68"/>
                  </a:lnTo>
                  <a:lnTo>
                    <a:pt x="536" y="68"/>
                  </a:lnTo>
                  <a:lnTo>
                    <a:pt x="536" y="56"/>
                  </a:lnTo>
                  <a:lnTo>
                    <a:pt x="534" y="42"/>
                  </a:lnTo>
                  <a:lnTo>
                    <a:pt x="530" y="32"/>
                  </a:lnTo>
                  <a:lnTo>
                    <a:pt x="522" y="22"/>
                  </a:lnTo>
                  <a:lnTo>
                    <a:pt x="514" y="12"/>
                  </a:lnTo>
                  <a:lnTo>
                    <a:pt x="502" y="6"/>
                  </a:lnTo>
                  <a:lnTo>
                    <a:pt x="490" y="2"/>
                  </a:lnTo>
                  <a:lnTo>
                    <a:pt x="478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8" y="2"/>
                  </a:lnTo>
                  <a:lnTo>
                    <a:pt x="288" y="4"/>
                  </a:lnTo>
                  <a:lnTo>
                    <a:pt x="280" y="8"/>
                  </a:lnTo>
                  <a:lnTo>
                    <a:pt x="272" y="12"/>
                  </a:lnTo>
                  <a:lnTo>
                    <a:pt x="266" y="20"/>
                  </a:lnTo>
                  <a:lnTo>
                    <a:pt x="260" y="26"/>
                  </a:lnTo>
                  <a:lnTo>
                    <a:pt x="254" y="36"/>
                  </a:lnTo>
                  <a:lnTo>
                    <a:pt x="252" y="44"/>
                  </a:lnTo>
                  <a:lnTo>
                    <a:pt x="252" y="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8" name="iṥlïdê"/>
            <p:cNvSpPr/>
            <p:nvPr/>
          </p:nvSpPr>
          <p:spPr bwMode="auto">
            <a:xfrm>
              <a:off x="4391215" y="3872336"/>
              <a:ext cx="1623028" cy="1623026"/>
            </a:xfrm>
            <a:custGeom>
              <a:avLst/>
              <a:gdLst>
                <a:gd name="T0" fmla="*/ 492 w 536"/>
                <a:gd name="T1" fmla="*/ 252 h 536"/>
                <a:gd name="T2" fmla="*/ 456 w 536"/>
                <a:gd name="T3" fmla="*/ 240 h 536"/>
                <a:gd name="T4" fmla="*/ 420 w 536"/>
                <a:gd name="T5" fmla="*/ 222 h 536"/>
                <a:gd name="T6" fmla="*/ 388 w 536"/>
                <a:gd name="T7" fmla="*/ 202 h 536"/>
                <a:gd name="T8" fmla="*/ 360 w 536"/>
                <a:gd name="T9" fmla="*/ 176 h 536"/>
                <a:gd name="T10" fmla="*/ 336 w 536"/>
                <a:gd name="T11" fmla="*/ 148 h 536"/>
                <a:gd name="T12" fmla="*/ 314 w 536"/>
                <a:gd name="T13" fmla="*/ 116 h 536"/>
                <a:gd name="T14" fmla="*/ 298 w 536"/>
                <a:gd name="T15" fmla="*/ 82 h 536"/>
                <a:gd name="T16" fmla="*/ 286 w 536"/>
                <a:gd name="T17" fmla="*/ 44 h 536"/>
                <a:gd name="T18" fmla="*/ 282 w 536"/>
                <a:gd name="T19" fmla="*/ 36 h 536"/>
                <a:gd name="T20" fmla="*/ 272 w 536"/>
                <a:gd name="T21" fmla="*/ 20 h 536"/>
                <a:gd name="T22" fmla="*/ 256 w 536"/>
                <a:gd name="T23" fmla="*/ 8 h 536"/>
                <a:gd name="T24" fmla="*/ 238 w 536"/>
                <a:gd name="T25" fmla="*/ 2 h 536"/>
                <a:gd name="T26" fmla="*/ 60 w 536"/>
                <a:gd name="T27" fmla="*/ 0 h 536"/>
                <a:gd name="T28" fmla="*/ 46 w 536"/>
                <a:gd name="T29" fmla="*/ 2 h 536"/>
                <a:gd name="T30" fmla="*/ 24 w 536"/>
                <a:gd name="T31" fmla="*/ 12 h 536"/>
                <a:gd name="T32" fmla="*/ 8 w 536"/>
                <a:gd name="T33" fmla="*/ 32 h 536"/>
                <a:gd name="T34" fmla="*/ 0 w 536"/>
                <a:gd name="T35" fmla="*/ 56 h 536"/>
                <a:gd name="T36" fmla="*/ 2 w 536"/>
                <a:gd name="T37" fmla="*/ 68 h 536"/>
                <a:gd name="T38" fmla="*/ 24 w 536"/>
                <a:gd name="T39" fmla="*/ 156 h 536"/>
                <a:gd name="T40" fmla="*/ 58 w 536"/>
                <a:gd name="T41" fmla="*/ 236 h 536"/>
                <a:gd name="T42" fmla="*/ 104 w 536"/>
                <a:gd name="T43" fmla="*/ 310 h 536"/>
                <a:gd name="T44" fmla="*/ 160 w 536"/>
                <a:gd name="T45" fmla="*/ 376 h 536"/>
                <a:gd name="T46" fmla="*/ 226 w 536"/>
                <a:gd name="T47" fmla="*/ 432 h 536"/>
                <a:gd name="T48" fmla="*/ 300 w 536"/>
                <a:gd name="T49" fmla="*/ 480 h 536"/>
                <a:gd name="T50" fmla="*/ 382 w 536"/>
                <a:gd name="T51" fmla="*/ 514 h 536"/>
                <a:gd name="T52" fmla="*/ 468 w 536"/>
                <a:gd name="T53" fmla="*/ 536 h 536"/>
                <a:gd name="T54" fmla="*/ 482 w 536"/>
                <a:gd name="T55" fmla="*/ 536 h 536"/>
                <a:gd name="T56" fmla="*/ 506 w 536"/>
                <a:gd name="T57" fmla="*/ 530 h 536"/>
                <a:gd name="T58" fmla="*/ 524 w 536"/>
                <a:gd name="T59" fmla="*/ 514 h 536"/>
                <a:gd name="T60" fmla="*/ 534 w 536"/>
                <a:gd name="T61" fmla="*/ 490 h 536"/>
                <a:gd name="T62" fmla="*/ 536 w 536"/>
                <a:gd name="T63" fmla="*/ 308 h 536"/>
                <a:gd name="T64" fmla="*/ 536 w 536"/>
                <a:gd name="T65" fmla="*/ 298 h 536"/>
                <a:gd name="T66" fmla="*/ 530 w 536"/>
                <a:gd name="T67" fmla="*/ 280 h 536"/>
                <a:gd name="T68" fmla="*/ 518 w 536"/>
                <a:gd name="T69" fmla="*/ 266 h 536"/>
                <a:gd name="T70" fmla="*/ 502 w 536"/>
                <a:gd name="T71" fmla="*/ 254 h 536"/>
                <a:gd name="T72" fmla="*/ 492 w 536"/>
                <a:gd name="T73" fmla="*/ 25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6" h="536">
                  <a:moveTo>
                    <a:pt x="492" y="252"/>
                  </a:moveTo>
                  <a:lnTo>
                    <a:pt x="492" y="252"/>
                  </a:lnTo>
                  <a:lnTo>
                    <a:pt x="474" y="246"/>
                  </a:lnTo>
                  <a:lnTo>
                    <a:pt x="456" y="240"/>
                  </a:lnTo>
                  <a:lnTo>
                    <a:pt x="438" y="232"/>
                  </a:lnTo>
                  <a:lnTo>
                    <a:pt x="420" y="222"/>
                  </a:lnTo>
                  <a:lnTo>
                    <a:pt x="404" y="212"/>
                  </a:lnTo>
                  <a:lnTo>
                    <a:pt x="388" y="202"/>
                  </a:lnTo>
                  <a:lnTo>
                    <a:pt x="374" y="190"/>
                  </a:lnTo>
                  <a:lnTo>
                    <a:pt x="360" y="176"/>
                  </a:lnTo>
                  <a:lnTo>
                    <a:pt x="348" y="162"/>
                  </a:lnTo>
                  <a:lnTo>
                    <a:pt x="336" y="148"/>
                  </a:lnTo>
                  <a:lnTo>
                    <a:pt x="324" y="132"/>
                  </a:lnTo>
                  <a:lnTo>
                    <a:pt x="314" y="116"/>
                  </a:lnTo>
                  <a:lnTo>
                    <a:pt x="306" y="100"/>
                  </a:lnTo>
                  <a:lnTo>
                    <a:pt x="298" y="82"/>
                  </a:lnTo>
                  <a:lnTo>
                    <a:pt x="290" y="6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2" y="36"/>
                  </a:lnTo>
                  <a:lnTo>
                    <a:pt x="278" y="26"/>
                  </a:lnTo>
                  <a:lnTo>
                    <a:pt x="272" y="20"/>
                  </a:lnTo>
                  <a:lnTo>
                    <a:pt x="264" y="12"/>
                  </a:lnTo>
                  <a:lnTo>
                    <a:pt x="256" y="8"/>
                  </a:lnTo>
                  <a:lnTo>
                    <a:pt x="248" y="4"/>
                  </a:lnTo>
                  <a:lnTo>
                    <a:pt x="238" y="2"/>
                  </a:lnTo>
                  <a:lnTo>
                    <a:pt x="23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4" y="6"/>
                  </a:lnTo>
                  <a:lnTo>
                    <a:pt x="24" y="12"/>
                  </a:lnTo>
                  <a:lnTo>
                    <a:pt x="14" y="22"/>
                  </a:lnTo>
                  <a:lnTo>
                    <a:pt x="8" y="32"/>
                  </a:lnTo>
                  <a:lnTo>
                    <a:pt x="2" y="42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10" y="112"/>
                  </a:lnTo>
                  <a:lnTo>
                    <a:pt x="24" y="156"/>
                  </a:lnTo>
                  <a:lnTo>
                    <a:pt x="38" y="196"/>
                  </a:lnTo>
                  <a:lnTo>
                    <a:pt x="58" y="236"/>
                  </a:lnTo>
                  <a:lnTo>
                    <a:pt x="80" y="274"/>
                  </a:lnTo>
                  <a:lnTo>
                    <a:pt x="104" y="310"/>
                  </a:lnTo>
                  <a:lnTo>
                    <a:pt x="130" y="344"/>
                  </a:lnTo>
                  <a:lnTo>
                    <a:pt x="160" y="376"/>
                  </a:lnTo>
                  <a:lnTo>
                    <a:pt x="192" y="406"/>
                  </a:lnTo>
                  <a:lnTo>
                    <a:pt x="226" y="432"/>
                  </a:lnTo>
                  <a:lnTo>
                    <a:pt x="262" y="458"/>
                  </a:lnTo>
                  <a:lnTo>
                    <a:pt x="300" y="480"/>
                  </a:lnTo>
                  <a:lnTo>
                    <a:pt x="340" y="498"/>
                  </a:lnTo>
                  <a:lnTo>
                    <a:pt x="382" y="514"/>
                  </a:lnTo>
                  <a:lnTo>
                    <a:pt x="424" y="526"/>
                  </a:lnTo>
                  <a:lnTo>
                    <a:pt x="468" y="536"/>
                  </a:lnTo>
                  <a:lnTo>
                    <a:pt x="468" y="536"/>
                  </a:lnTo>
                  <a:lnTo>
                    <a:pt x="482" y="536"/>
                  </a:lnTo>
                  <a:lnTo>
                    <a:pt x="494" y="534"/>
                  </a:lnTo>
                  <a:lnTo>
                    <a:pt x="506" y="530"/>
                  </a:lnTo>
                  <a:lnTo>
                    <a:pt x="516" y="522"/>
                  </a:lnTo>
                  <a:lnTo>
                    <a:pt x="524" y="514"/>
                  </a:lnTo>
                  <a:lnTo>
                    <a:pt x="530" y="502"/>
                  </a:lnTo>
                  <a:lnTo>
                    <a:pt x="534" y="490"/>
                  </a:lnTo>
                  <a:lnTo>
                    <a:pt x="536" y="478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298"/>
                  </a:lnTo>
                  <a:lnTo>
                    <a:pt x="534" y="288"/>
                  </a:lnTo>
                  <a:lnTo>
                    <a:pt x="530" y="280"/>
                  </a:lnTo>
                  <a:lnTo>
                    <a:pt x="524" y="272"/>
                  </a:lnTo>
                  <a:lnTo>
                    <a:pt x="518" y="266"/>
                  </a:lnTo>
                  <a:lnTo>
                    <a:pt x="510" y="260"/>
                  </a:lnTo>
                  <a:lnTo>
                    <a:pt x="502" y="254"/>
                  </a:lnTo>
                  <a:lnTo>
                    <a:pt x="492" y="252"/>
                  </a:lnTo>
                  <a:lnTo>
                    <a:pt x="492" y="2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1" name="ïSlïdê"/>
            <p:cNvSpPr/>
            <p:nvPr/>
          </p:nvSpPr>
          <p:spPr bwMode="auto">
            <a:xfrm>
              <a:off x="4694019" y="3169832"/>
              <a:ext cx="260411" cy="429981"/>
            </a:xfrm>
            <a:custGeom>
              <a:avLst/>
              <a:gdLst>
                <a:gd name="T0" fmla="*/ 78 w 86"/>
                <a:gd name="T1" fmla="*/ 0 h 142"/>
                <a:gd name="T2" fmla="*/ 8 w 86"/>
                <a:gd name="T3" fmla="*/ 0 h 142"/>
                <a:gd name="T4" fmla="*/ 8 w 86"/>
                <a:gd name="T5" fmla="*/ 0 h 142"/>
                <a:gd name="T6" fmla="*/ 4 w 86"/>
                <a:gd name="T7" fmla="*/ 0 h 142"/>
                <a:gd name="T8" fmla="*/ 2 w 86"/>
                <a:gd name="T9" fmla="*/ 2 h 142"/>
                <a:gd name="T10" fmla="*/ 0 w 86"/>
                <a:gd name="T11" fmla="*/ 4 h 142"/>
                <a:gd name="T12" fmla="*/ 0 w 86"/>
                <a:gd name="T13" fmla="*/ 8 h 142"/>
                <a:gd name="T14" fmla="*/ 0 w 86"/>
                <a:gd name="T15" fmla="*/ 132 h 142"/>
                <a:gd name="T16" fmla="*/ 0 w 86"/>
                <a:gd name="T17" fmla="*/ 132 h 142"/>
                <a:gd name="T18" fmla="*/ 0 w 86"/>
                <a:gd name="T19" fmla="*/ 136 h 142"/>
                <a:gd name="T20" fmla="*/ 2 w 86"/>
                <a:gd name="T21" fmla="*/ 138 h 142"/>
                <a:gd name="T22" fmla="*/ 4 w 86"/>
                <a:gd name="T23" fmla="*/ 140 h 142"/>
                <a:gd name="T24" fmla="*/ 8 w 86"/>
                <a:gd name="T25" fmla="*/ 142 h 142"/>
                <a:gd name="T26" fmla="*/ 78 w 86"/>
                <a:gd name="T27" fmla="*/ 142 h 142"/>
                <a:gd name="T28" fmla="*/ 78 w 86"/>
                <a:gd name="T29" fmla="*/ 142 h 142"/>
                <a:gd name="T30" fmla="*/ 82 w 86"/>
                <a:gd name="T31" fmla="*/ 140 h 142"/>
                <a:gd name="T32" fmla="*/ 84 w 86"/>
                <a:gd name="T33" fmla="*/ 138 h 142"/>
                <a:gd name="T34" fmla="*/ 86 w 86"/>
                <a:gd name="T35" fmla="*/ 136 h 142"/>
                <a:gd name="T36" fmla="*/ 86 w 86"/>
                <a:gd name="T37" fmla="*/ 132 h 142"/>
                <a:gd name="T38" fmla="*/ 86 w 86"/>
                <a:gd name="T39" fmla="*/ 8 h 142"/>
                <a:gd name="T40" fmla="*/ 86 w 86"/>
                <a:gd name="T41" fmla="*/ 8 h 142"/>
                <a:gd name="T42" fmla="*/ 86 w 86"/>
                <a:gd name="T43" fmla="*/ 4 h 142"/>
                <a:gd name="T44" fmla="*/ 84 w 86"/>
                <a:gd name="T45" fmla="*/ 2 h 142"/>
                <a:gd name="T46" fmla="*/ 82 w 86"/>
                <a:gd name="T47" fmla="*/ 0 h 142"/>
                <a:gd name="T48" fmla="*/ 78 w 86"/>
                <a:gd name="T49" fmla="*/ 0 h 142"/>
                <a:gd name="T50" fmla="*/ 78 w 86"/>
                <a:gd name="T51" fmla="*/ 0 h 142"/>
                <a:gd name="T52" fmla="*/ 44 w 86"/>
                <a:gd name="T53" fmla="*/ 134 h 142"/>
                <a:gd name="T54" fmla="*/ 44 w 86"/>
                <a:gd name="T55" fmla="*/ 134 h 142"/>
                <a:gd name="T56" fmla="*/ 40 w 86"/>
                <a:gd name="T57" fmla="*/ 134 h 142"/>
                <a:gd name="T58" fmla="*/ 40 w 86"/>
                <a:gd name="T59" fmla="*/ 130 h 142"/>
                <a:gd name="T60" fmla="*/ 40 w 86"/>
                <a:gd name="T61" fmla="*/ 130 h 142"/>
                <a:gd name="T62" fmla="*/ 40 w 86"/>
                <a:gd name="T63" fmla="*/ 128 h 142"/>
                <a:gd name="T64" fmla="*/ 44 w 86"/>
                <a:gd name="T65" fmla="*/ 126 h 142"/>
                <a:gd name="T66" fmla="*/ 44 w 86"/>
                <a:gd name="T67" fmla="*/ 126 h 142"/>
                <a:gd name="T68" fmla="*/ 46 w 86"/>
                <a:gd name="T69" fmla="*/ 128 h 142"/>
                <a:gd name="T70" fmla="*/ 46 w 86"/>
                <a:gd name="T71" fmla="*/ 130 h 142"/>
                <a:gd name="T72" fmla="*/ 46 w 86"/>
                <a:gd name="T73" fmla="*/ 130 h 142"/>
                <a:gd name="T74" fmla="*/ 46 w 86"/>
                <a:gd name="T75" fmla="*/ 134 h 142"/>
                <a:gd name="T76" fmla="*/ 44 w 86"/>
                <a:gd name="T77" fmla="*/ 134 h 142"/>
                <a:gd name="T78" fmla="*/ 44 w 86"/>
                <a:gd name="T79" fmla="*/ 134 h 142"/>
                <a:gd name="T80" fmla="*/ 78 w 86"/>
                <a:gd name="T81" fmla="*/ 120 h 142"/>
                <a:gd name="T82" fmla="*/ 78 w 86"/>
                <a:gd name="T83" fmla="*/ 120 h 142"/>
                <a:gd name="T84" fmla="*/ 78 w 86"/>
                <a:gd name="T85" fmla="*/ 120 h 142"/>
                <a:gd name="T86" fmla="*/ 8 w 86"/>
                <a:gd name="T87" fmla="*/ 120 h 142"/>
                <a:gd name="T88" fmla="*/ 8 w 86"/>
                <a:gd name="T89" fmla="*/ 120 h 142"/>
                <a:gd name="T90" fmla="*/ 8 w 86"/>
                <a:gd name="T91" fmla="*/ 120 h 142"/>
                <a:gd name="T92" fmla="*/ 8 w 86"/>
                <a:gd name="T93" fmla="*/ 20 h 142"/>
                <a:gd name="T94" fmla="*/ 8 w 86"/>
                <a:gd name="T95" fmla="*/ 20 h 142"/>
                <a:gd name="T96" fmla="*/ 8 w 86"/>
                <a:gd name="T97" fmla="*/ 18 h 142"/>
                <a:gd name="T98" fmla="*/ 78 w 86"/>
                <a:gd name="T99" fmla="*/ 18 h 142"/>
                <a:gd name="T100" fmla="*/ 78 w 86"/>
                <a:gd name="T101" fmla="*/ 18 h 142"/>
                <a:gd name="T102" fmla="*/ 78 w 86"/>
                <a:gd name="T103" fmla="*/ 20 h 142"/>
                <a:gd name="T104" fmla="*/ 78 w 86"/>
                <a:gd name="T105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142">
                  <a:moveTo>
                    <a:pt x="7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38"/>
                  </a:lnTo>
                  <a:lnTo>
                    <a:pt x="4" y="140"/>
                  </a:lnTo>
                  <a:lnTo>
                    <a:pt x="8" y="142"/>
                  </a:lnTo>
                  <a:lnTo>
                    <a:pt x="78" y="142"/>
                  </a:lnTo>
                  <a:lnTo>
                    <a:pt x="78" y="142"/>
                  </a:lnTo>
                  <a:lnTo>
                    <a:pt x="82" y="140"/>
                  </a:lnTo>
                  <a:lnTo>
                    <a:pt x="84" y="138"/>
                  </a:lnTo>
                  <a:lnTo>
                    <a:pt x="86" y="136"/>
                  </a:lnTo>
                  <a:lnTo>
                    <a:pt x="86" y="132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8" y="0"/>
                  </a:lnTo>
                  <a:close/>
                  <a:moveTo>
                    <a:pt x="44" y="134"/>
                  </a:moveTo>
                  <a:lnTo>
                    <a:pt x="44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4" y="134"/>
                  </a:lnTo>
                  <a:lnTo>
                    <a:pt x="44" y="134"/>
                  </a:lnTo>
                  <a:close/>
                  <a:moveTo>
                    <a:pt x="78" y="120"/>
                  </a:moveTo>
                  <a:lnTo>
                    <a:pt x="78" y="120"/>
                  </a:lnTo>
                  <a:lnTo>
                    <a:pt x="7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12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2" name="îśļïḑê"/>
            <p:cNvSpPr/>
            <p:nvPr/>
          </p:nvSpPr>
          <p:spPr bwMode="auto">
            <a:xfrm>
              <a:off x="5596373" y="3436298"/>
              <a:ext cx="999252" cy="744896"/>
            </a:xfrm>
            <a:custGeom>
              <a:avLst/>
              <a:gdLst>
                <a:gd name="connsiteX0" fmla="*/ 502654 w 999252"/>
                <a:gd name="connsiteY0" fmla="*/ 484485 h 744896"/>
                <a:gd name="connsiteX1" fmla="*/ 526878 w 999252"/>
                <a:gd name="connsiteY1" fmla="*/ 490541 h 744896"/>
                <a:gd name="connsiteX2" fmla="*/ 551102 w 999252"/>
                <a:gd name="connsiteY2" fmla="*/ 496597 h 744896"/>
                <a:gd name="connsiteX3" fmla="*/ 575327 w 999252"/>
                <a:gd name="connsiteY3" fmla="*/ 508709 h 744896"/>
                <a:gd name="connsiteX4" fmla="*/ 593495 w 999252"/>
                <a:gd name="connsiteY4" fmla="*/ 520822 h 744896"/>
                <a:gd name="connsiteX5" fmla="*/ 611663 w 999252"/>
                <a:gd name="connsiteY5" fmla="*/ 545046 h 744896"/>
                <a:gd name="connsiteX6" fmla="*/ 623775 w 999252"/>
                <a:gd name="connsiteY6" fmla="*/ 569270 h 744896"/>
                <a:gd name="connsiteX7" fmla="*/ 629831 w 999252"/>
                <a:gd name="connsiteY7" fmla="*/ 587438 h 744896"/>
                <a:gd name="connsiteX8" fmla="*/ 635887 w 999252"/>
                <a:gd name="connsiteY8" fmla="*/ 617719 h 744896"/>
                <a:gd name="connsiteX9" fmla="*/ 629831 w 999252"/>
                <a:gd name="connsiteY9" fmla="*/ 641943 h 744896"/>
                <a:gd name="connsiteX10" fmla="*/ 623775 w 999252"/>
                <a:gd name="connsiteY10" fmla="*/ 666167 h 744896"/>
                <a:gd name="connsiteX11" fmla="*/ 611663 w 999252"/>
                <a:gd name="connsiteY11" fmla="*/ 684335 h 744896"/>
                <a:gd name="connsiteX12" fmla="*/ 593495 w 999252"/>
                <a:gd name="connsiteY12" fmla="*/ 708560 h 744896"/>
                <a:gd name="connsiteX13" fmla="*/ 575327 w 999252"/>
                <a:gd name="connsiteY13" fmla="*/ 720672 h 744896"/>
                <a:gd name="connsiteX14" fmla="*/ 551102 w 999252"/>
                <a:gd name="connsiteY14" fmla="*/ 732784 h 744896"/>
                <a:gd name="connsiteX15" fmla="*/ 526878 w 999252"/>
                <a:gd name="connsiteY15" fmla="*/ 744896 h 744896"/>
                <a:gd name="connsiteX16" fmla="*/ 502654 w 999252"/>
                <a:gd name="connsiteY16" fmla="*/ 744896 h 744896"/>
                <a:gd name="connsiteX17" fmla="*/ 478429 w 999252"/>
                <a:gd name="connsiteY17" fmla="*/ 744896 h 744896"/>
                <a:gd name="connsiteX18" fmla="*/ 454205 w 999252"/>
                <a:gd name="connsiteY18" fmla="*/ 732784 h 744896"/>
                <a:gd name="connsiteX19" fmla="*/ 436037 w 999252"/>
                <a:gd name="connsiteY19" fmla="*/ 720672 h 744896"/>
                <a:gd name="connsiteX20" fmla="*/ 411813 w 999252"/>
                <a:gd name="connsiteY20" fmla="*/ 708560 h 744896"/>
                <a:gd name="connsiteX21" fmla="*/ 393644 w 999252"/>
                <a:gd name="connsiteY21" fmla="*/ 684335 h 744896"/>
                <a:gd name="connsiteX22" fmla="*/ 387588 w 999252"/>
                <a:gd name="connsiteY22" fmla="*/ 666167 h 744896"/>
                <a:gd name="connsiteX23" fmla="*/ 375476 w 999252"/>
                <a:gd name="connsiteY23" fmla="*/ 641943 h 744896"/>
                <a:gd name="connsiteX24" fmla="*/ 375476 w 999252"/>
                <a:gd name="connsiteY24" fmla="*/ 617719 h 744896"/>
                <a:gd name="connsiteX25" fmla="*/ 375476 w 999252"/>
                <a:gd name="connsiteY25" fmla="*/ 587438 h 744896"/>
                <a:gd name="connsiteX26" fmla="*/ 387588 w 999252"/>
                <a:gd name="connsiteY26" fmla="*/ 569270 h 744896"/>
                <a:gd name="connsiteX27" fmla="*/ 393644 w 999252"/>
                <a:gd name="connsiteY27" fmla="*/ 545046 h 744896"/>
                <a:gd name="connsiteX28" fmla="*/ 411813 w 999252"/>
                <a:gd name="connsiteY28" fmla="*/ 520822 h 744896"/>
                <a:gd name="connsiteX29" fmla="*/ 436037 w 999252"/>
                <a:gd name="connsiteY29" fmla="*/ 508709 h 744896"/>
                <a:gd name="connsiteX30" fmla="*/ 454205 w 999252"/>
                <a:gd name="connsiteY30" fmla="*/ 496597 h 744896"/>
                <a:gd name="connsiteX31" fmla="*/ 478429 w 999252"/>
                <a:gd name="connsiteY31" fmla="*/ 490541 h 744896"/>
                <a:gd name="connsiteX32" fmla="*/ 460262 w 999252"/>
                <a:gd name="connsiteY32" fmla="*/ 260411 h 744896"/>
                <a:gd name="connsiteX33" fmla="*/ 502654 w 999252"/>
                <a:gd name="connsiteY33" fmla="*/ 260411 h 744896"/>
                <a:gd name="connsiteX34" fmla="*/ 538991 w 999252"/>
                <a:gd name="connsiteY34" fmla="*/ 260411 h 744896"/>
                <a:gd name="connsiteX35" fmla="*/ 581383 w 999252"/>
                <a:gd name="connsiteY35" fmla="*/ 266467 h 744896"/>
                <a:gd name="connsiteX36" fmla="*/ 617720 w 999252"/>
                <a:gd name="connsiteY36" fmla="*/ 278579 h 744896"/>
                <a:gd name="connsiteX37" fmla="*/ 660112 w 999252"/>
                <a:gd name="connsiteY37" fmla="*/ 290691 h 744896"/>
                <a:gd name="connsiteX38" fmla="*/ 696449 w 999252"/>
                <a:gd name="connsiteY38" fmla="*/ 308860 h 744896"/>
                <a:gd name="connsiteX39" fmla="*/ 732785 w 999252"/>
                <a:gd name="connsiteY39" fmla="*/ 327028 h 744896"/>
                <a:gd name="connsiteX40" fmla="*/ 763066 w 999252"/>
                <a:gd name="connsiteY40" fmla="*/ 351252 h 744896"/>
                <a:gd name="connsiteX41" fmla="*/ 799402 w 999252"/>
                <a:gd name="connsiteY41" fmla="*/ 381532 h 744896"/>
                <a:gd name="connsiteX42" fmla="*/ 811514 w 999252"/>
                <a:gd name="connsiteY42" fmla="*/ 405757 h 744896"/>
                <a:gd name="connsiteX43" fmla="*/ 817570 w 999252"/>
                <a:gd name="connsiteY43" fmla="*/ 429981 h 744896"/>
                <a:gd name="connsiteX44" fmla="*/ 811514 w 999252"/>
                <a:gd name="connsiteY44" fmla="*/ 454205 h 744896"/>
                <a:gd name="connsiteX45" fmla="*/ 799402 w 999252"/>
                <a:gd name="connsiteY45" fmla="*/ 472374 h 744896"/>
                <a:gd name="connsiteX46" fmla="*/ 775178 w 999252"/>
                <a:gd name="connsiteY46" fmla="*/ 490542 h 744896"/>
                <a:gd name="connsiteX47" fmla="*/ 750953 w 999252"/>
                <a:gd name="connsiteY47" fmla="*/ 490542 h 744896"/>
                <a:gd name="connsiteX48" fmla="*/ 726729 w 999252"/>
                <a:gd name="connsiteY48" fmla="*/ 490542 h 744896"/>
                <a:gd name="connsiteX49" fmla="*/ 702505 w 999252"/>
                <a:gd name="connsiteY49" fmla="*/ 472374 h 744896"/>
                <a:gd name="connsiteX50" fmla="*/ 660112 w 999252"/>
                <a:gd name="connsiteY50" fmla="*/ 436037 h 744896"/>
                <a:gd name="connsiteX51" fmla="*/ 611664 w 999252"/>
                <a:gd name="connsiteY51" fmla="*/ 411813 h 744896"/>
                <a:gd name="connsiteX52" fmla="*/ 557159 w 999252"/>
                <a:gd name="connsiteY52" fmla="*/ 393645 h 744896"/>
                <a:gd name="connsiteX53" fmla="*/ 502654 w 999252"/>
                <a:gd name="connsiteY53" fmla="*/ 387589 h 744896"/>
                <a:gd name="connsiteX54" fmla="*/ 448150 w 999252"/>
                <a:gd name="connsiteY54" fmla="*/ 393645 h 744896"/>
                <a:gd name="connsiteX55" fmla="*/ 393645 w 999252"/>
                <a:gd name="connsiteY55" fmla="*/ 411813 h 744896"/>
                <a:gd name="connsiteX56" fmla="*/ 345196 w 999252"/>
                <a:gd name="connsiteY56" fmla="*/ 436037 h 744896"/>
                <a:gd name="connsiteX57" fmla="*/ 296747 w 999252"/>
                <a:gd name="connsiteY57" fmla="*/ 472374 h 744896"/>
                <a:gd name="connsiteX58" fmla="*/ 278579 w 999252"/>
                <a:gd name="connsiteY58" fmla="*/ 490542 h 744896"/>
                <a:gd name="connsiteX59" fmla="*/ 248299 w 999252"/>
                <a:gd name="connsiteY59" fmla="*/ 490542 h 744896"/>
                <a:gd name="connsiteX60" fmla="*/ 224074 w 999252"/>
                <a:gd name="connsiteY60" fmla="*/ 490542 h 744896"/>
                <a:gd name="connsiteX61" fmla="*/ 205906 w 999252"/>
                <a:gd name="connsiteY61" fmla="*/ 472374 h 744896"/>
                <a:gd name="connsiteX62" fmla="*/ 187738 w 999252"/>
                <a:gd name="connsiteY62" fmla="*/ 454205 h 744896"/>
                <a:gd name="connsiteX63" fmla="*/ 187738 w 999252"/>
                <a:gd name="connsiteY63" fmla="*/ 429981 h 744896"/>
                <a:gd name="connsiteX64" fmla="*/ 187738 w 999252"/>
                <a:gd name="connsiteY64" fmla="*/ 405757 h 744896"/>
                <a:gd name="connsiteX65" fmla="*/ 205906 w 999252"/>
                <a:gd name="connsiteY65" fmla="*/ 381532 h 744896"/>
                <a:gd name="connsiteX66" fmla="*/ 236186 w 999252"/>
                <a:gd name="connsiteY66" fmla="*/ 351252 h 744896"/>
                <a:gd name="connsiteX67" fmla="*/ 272523 w 999252"/>
                <a:gd name="connsiteY67" fmla="*/ 327028 h 744896"/>
                <a:gd name="connsiteX68" fmla="*/ 308859 w 999252"/>
                <a:gd name="connsiteY68" fmla="*/ 308860 h 744896"/>
                <a:gd name="connsiteX69" fmla="*/ 345196 w 999252"/>
                <a:gd name="connsiteY69" fmla="*/ 290691 h 744896"/>
                <a:gd name="connsiteX70" fmla="*/ 381533 w 999252"/>
                <a:gd name="connsiteY70" fmla="*/ 278579 h 744896"/>
                <a:gd name="connsiteX71" fmla="*/ 423925 w 999252"/>
                <a:gd name="connsiteY71" fmla="*/ 266467 h 744896"/>
                <a:gd name="connsiteX72" fmla="*/ 436037 w 999252"/>
                <a:gd name="connsiteY72" fmla="*/ 0 h 744896"/>
                <a:gd name="connsiteX73" fmla="*/ 502654 w 999252"/>
                <a:gd name="connsiteY73" fmla="*/ 0 h 744896"/>
                <a:gd name="connsiteX74" fmla="*/ 569271 w 999252"/>
                <a:gd name="connsiteY74" fmla="*/ 0 h 744896"/>
                <a:gd name="connsiteX75" fmla="*/ 629832 w 999252"/>
                <a:gd name="connsiteY75" fmla="*/ 12112 h 744896"/>
                <a:gd name="connsiteX76" fmla="*/ 696449 w 999252"/>
                <a:gd name="connsiteY76" fmla="*/ 24224 h 744896"/>
                <a:gd name="connsiteX77" fmla="*/ 757009 w 999252"/>
                <a:gd name="connsiteY77" fmla="*/ 48448 h 744896"/>
                <a:gd name="connsiteX78" fmla="*/ 817570 w 999252"/>
                <a:gd name="connsiteY78" fmla="*/ 72673 h 744896"/>
                <a:gd name="connsiteX79" fmla="*/ 878131 w 999252"/>
                <a:gd name="connsiteY79" fmla="*/ 109009 h 744896"/>
                <a:gd name="connsiteX80" fmla="*/ 932635 w 999252"/>
                <a:gd name="connsiteY80" fmla="*/ 151401 h 744896"/>
                <a:gd name="connsiteX81" fmla="*/ 981084 w 999252"/>
                <a:gd name="connsiteY81" fmla="*/ 193794 h 744896"/>
                <a:gd name="connsiteX82" fmla="*/ 999252 w 999252"/>
                <a:gd name="connsiteY82" fmla="*/ 218018 h 744896"/>
                <a:gd name="connsiteX83" fmla="*/ 999252 w 999252"/>
                <a:gd name="connsiteY83" fmla="*/ 242242 h 744896"/>
                <a:gd name="connsiteX84" fmla="*/ 999252 w 999252"/>
                <a:gd name="connsiteY84" fmla="*/ 266466 h 744896"/>
                <a:gd name="connsiteX85" fmla="*/ 981084 w 999252"/>
                <a:gd name="connsiteY85" fmla="*/ 290691 h 744896"/>
                <a:gd name="connsiteX86" fmla="*/ 962916 w 999252"/>
                <a:gd name="connsiteY86" fmla="*/ 302803 h 744896"/>
                <a:gd name="connsiteX87" fmla="*/ 938691 w 999252"/>
                <a:gd name="connsiteY87" fmla="*/ 308859 h 744896"/>
                <a:gd name="connsiteX88" fmla="*/ 914467 w 999252"/>
                <a:gd name="connsiteY88" fmla="*/ 302803 h 744896"/>
                <a:gd name="connsiteX89" fmla="*/ 890243 w 999252"/>
                <a:gd name="connsiteY89" fmla="*/ 290691 h 744896"/>
                <a:gd name="connsiteX90" fmla="*/ 847850 w 999252"/>
                <a:gd name="connsiteY90" fmla="*/ 248298 h 744896"/>
                <a:gd name="connsiteX91" fmla="*/ 805458 w 999252"/>
                <a:gd name="connsiteY91" fmla="*/ 218018 h 744896"/>
                <a:gd name="connsiteX92" fmla="*/ 757009 w 999252"/>
                <a:gd name="connsiteY92" fmla="*/ 193794 h 744896"/>
                <a:gd name="connsiteX93" fmla="*/ 708561 w 999252"/>
                <a:gd name="connsiteY93" fmla="*/ 169570 h 744896"/>
                <a:gd name="connsiteX94" fmla="*/ 660112 w 999252"/>
                <a:gd name="connsiteY94" fmla="*/ 151401 h 744896"/>
                <a:gd name="connsiteX95" fmla="*/ 605607 w 999252"/>
                <a:gd name="connsiteY95" fmla="*/ 139289 h 744896"/>
                <a:gd name="connsiteX96" fmla="*/ 551103 w 999252"/>
                <a:gd name="connsiteY96" fmla="*/ 133233 h 744896"/>
                <a:gd name="connsiteX97" fmla="*/ 502654 w 999252"/>
                <a:gd name="connsiteY97" fmla="*/ 127177 h 744896"/>
                <a:gd name="connsiteX98" fmla="*/ 448150 w 999252"/>
                <a:gd name="connsiteY98" fmla="*/ 133233 h 744896"/>
                <a:gd name="connsiteX99" fmla="*/ 393645 w 999252"/>
                <a:gd name="connsiteY99" fmla="*/ 139289 h 744896"/>
                <a:gd name="connsiteX100" fmla="*/ 345196 w 999252"/>
                <a:gd name="connsiteY100" fmla="*/ 151401 h 744896"/>
                <a:gd name="connsiteX101" fmla="*/ 296747 w 999252"/>
                <a:gd name="connsiteY101" fmla="*/ 169570 h 744896"/>
                <a:gd name="connsiteX102" fmla="*/ 242243 w 999252"/>
                <a:gd name="connsiteY102" fmla="*/ 193794 h 744896"/>
                <a:gd name="connsiteX103" fmla="*/ 199850 w 999252"/>
                <a:gd name="connsiteY103" fmla="*/ 218018 h 744896"/>
                <a:gd name="connsiteX104" fmla="*/ 151402 w 999252"/>
                <a:gd name="connsiteY104" fmla="*/ 248298 h 744896"/>
                <a:gd name="connsiteX105" fmla="*/ 109009 w 999252"/>
                <a:gd name="connsiteY105" fmla="*/ 290691 h 744896"/>
                <a:gd name="connsiteX106" fmla="*/ 90841 w 999252"/>
                <a:gd name="connsiteY106" fmla="*/ 302803 h 744896"/>
                <a:gd name="connsiteX107" fmla="*/ 66617 w 999252"/>
                <a:gd name="connsiteY107" fmla="*/ 308859 h 744896"/>
                <a:gd name="connsiteX108" fmla="*/ 42392 w 999252"/>
                <a:gd name="connsiteY108" fmla="*/ 302803 h 744896"/>
                <a:gd name="connsiteX109" fmla="*/ 18168 w 999252"/>
                <a:gd name="connsiteY109" fmla="*/ 290691 h 744896"/>
                <a:gd name="connsiteX110" fmla="*/ 6056 w 999252"/>
                <a:gd name="connsiteY110" fmla="*/ 266466 h 744896"/>
                <a:gd name="connsiteX111" fmla="*/ 0 w 999252"/>
                <a:gd name="connsiteY111" fmla="*/ 242242 h 744896"/>
                <a:gd name="connsiteX112" fmla="*/ 6056 w 999252"/>
                <a:gd name="connsiteY112" fmla="*/ 218018 h 744896"/>
                <a:gd name="connsiteX113" fmla="*/ 18168 w 999252"/>
                <a:gd name="connsiteY113" fmla="*/ 193794 h 744896"/>
                <a:gd name="connsiteX114" fmla="*/ 72673 w 999252"/>
                <a:gd name="connsiteY114" fmla="*/ 151401 h 744896"/>
                <a:gd name="connsiteX115" fmla="*/ 127177 w 999252"/>
                <a:gd name="connsiteY115" fmla="*/ 109009 h 744896"/>
                <a:gd name="connsiteX116" fmla="*/ 181682 w 999252"/>
                <a:gd name="connsiteY116" fmla="*/ 72673 h 744896"/>
                <a:gd name="connsiteX117" fmla="*/ 242243 w 999252"/>
                <a:gd name="connsiteY117" fmla="*/ 48448 h 744896"/>
                <a:gd name="connsiteX118" fmla="*/ 308859 w 999252"/>
                <a:gd name="connsiteY118" fmla="*/ 24224 h 744896"/>
                <a:gd name="connsiteX119" fmla="*/ 369420 w 999252"/>
                <a:gd name="connsiteY119" fmla="*/ 12112 h 74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999252" h="744896">
                  <a:moveTo>
                    <a:pt x="502654" y="484485"/>
                  </a:moveTo>
                  <a:lnTo>
                    <a:pt x="526878" y="490541"/>
                  </a:lnTo>
                  <a:lnTo>
                    <a:pt x="551102" y="496597"/>
                  </a:lnTo>
                  <a:lnTo>
                    <a:pt x="575327" y="508709"/>
                  </a:lnTo>
                  <a:lnTo>
                    <a:pt x="593495" y="520822"/>
                  </a:lnTo>
                  <a:lnTo>
                    <a:pt x="611663" y="545046"/>
                  </a:lnTo>
                  <a:lnTo>
                    <a:pt x="623775" y="569270"/>
                  </a:lnTo>
                  <a:lnTo>
                    <a:pt x="629831" y="587438"/>
                  </a:lnTo>
                  <a:lnTo>
                    <a:pt x="635887" y="617719"/>
                  </a:lnTo>
                  <a:lnTo>
                    <a:pt x="629831" y="641943"/>
                  </a:lnTo>
                  <a:lnTo>
                    <a:pt x="623775" y="666167"/>
                  </a:lnTo>
                  <a:lnTo>
                    <a:pt x="611663" y="684335"/>
                  </a:lnTo>
                  <a:lnTo>
                    <a:pt x="593495" y="708560"/>
                  </a:lnTo>
                  <a:lnTo>
                    <a:pt x="575327" y="720672"/>
                  </a:lnTo>
                  <a:lnTo>
                    <a:pt x="551102" y="732784"/>
                  </a:lnTo>
                  <a:lnTo>
                    <a:pt x="526878" y="744896"/>
                  </a:lnTo>
                  <a:lnTo>
                    <a:pt x="502654" y="744896"/>
                  </a:lnTo>
                  <a:lnTo>
                    <a:pt x="478429" y="744896"/>
                  </a:lnTo>
                  <a:lnTo>
                    <a:pt x="454205" y="732784"/>
                  </a:lnTo>
                  <a:lnTo>
                    <a:pt x="436037" y="720672"/>
                  </a:lnTo>
                  <a:lnTo>
                    <a:pt x="411813" y="708560"/>
                  </a:lnTo>
                  <a:lnTo>
                    <a:pt x="393644" y="684335"/>
                  </a:lnTo>
                  <a:lnTo>
                    <a:pt x="387588" y="666167"/>
                  </a:lnTo>
                  <a:lnTo>
                    <a:pt x="375476" y="641943"/>
                  </a:lnTo>
                  <a:lnTo>
                    <a:pt x="375476" y="617719"/>
                  </a:lnTo>
                  <a:lnTo>
                    <a:pt x="375476" y="587438"/>
                  </a:lnTo>
                  <a:lnTo>
                    <a:pt x="387588" y="569270"/>
                  </a:lnTo>
                  <a:lnTo>
                    <a:pt x="393644" y="545046"/>
                  </a:lnTo>
                  <a:lnTo>
                    <a:pt x="411813" y="520822"/>
                  </a:lnTo>
                  <a:lnTo>
                    <a:pt x="436037" y="508709"/>
                  </a:lnTo>
                  <a:lnTo>
                    <a:pt x="454205" y="496597"/>
                  </a:lnTo>
                  <a:lnTo>
                    <a:pt x="478429" y="490541"/>
                  </a:lnTo>
                  <a:close/>
                  <a:moveTo>
                    <a:pt x="460262" y="260411"/>
                  </a:moveTo>
                  <a:lnTo>
                    <a:pt x="502654" y="260411"/>
                  </a:lnTo>
                  <a:lnTo>
                    <a:pt x="538991" y="260411"/>
                  </a:lnTo>
                  <a:lnTo>
                    <a:pt x="581383" y="266467"/>
                  </a:lnTo>
                  <a:lnTo>
                    <a:pt x="617720" y="278579"/>
                  </a:lnTo>
                  <a:lnTo>
                    <a:pt x="660112" y="290691"/>
                  </a:lnTo>
                  <a:lnTo>
                    <a:pt x="696449" y="308860"/>
                  </a:lnTo>
                  <a:lnTo>
                    <a:pt x="732785" y="327028"/>
                  </a:lnTo>
                  <a:lnTo>
                    <a:pt x="763066" y="351252"/>
                  </a:lnTo>
                  <a:lnTo>
                    <a:pt x="799402" y="381532"/>
                  </a:lnTo>
                  <a:lnTo>
                    <a:pt x="811514" y="405757"/>
                  </a:lnTo>
                  <a:lnTo>
                    <a:pt x="817570" y="429981"/>
                  </a:lnTo>
                  <a:lnTo>
                    <a:pt x="811514" y="454205"/>
                  </a:lnTo>
                  <a:lnTo>
                    <a:pt x="799402" y="472374"/>
                  </a:lnTo>
                  <a:lnTo>
                    <a:pt x="775178" y="490542"/>
                  </a:lnTo>
                  <a:lnTo>
                    <a:pt x="750953" y="490542"/>
                  </a:lnTo>
                  <a:lnTo>
                    <a:pt x="726729" y="490542"/>
                  </a:lnTo>
                  <a:lnTo>
                    <a:pt x="702505" y="472374"/>
                  </a:lnTo>
                  <a:lnTo>
                    <a:pt x="660112" y="436037"/>
                  </a:lnTo>
                  <a:lnTo>
                    <a:pt x="611664" y="411813"/>
                  </a:lnTo>
                  <a:lnTo>
                    <a:pt x="557159" y="393645"/>
                  </a:lnTo>
                  <a:lnTo>
                    <a:pt x="502654" y="387589"/>
                  </a:lnTo>
                  <a:lnTo>
                    <a:pt x="448150" y="393645"/>
                  </a:lnTo>
                  <a:lnTo>
                    <a:pt x="393645" y="411813"/>
                  </a:lnTo>
                  <a:lnTo>
                    <a:pt x="345196" y="436037"/>
                  </a:lnTo>
                  <a:lnTo>
                    <a:pt x="296747" y="472374"/>
                  </a:lnTo>
                  <a:lnTo>
                    <a:pt x="278579" y="490542"/>
                  </a:lnTo>
                  <a:lnTo>
                    <a:pt x="248299" y="490542"/>
                  </a:lnTo>
                  <a:lnTo>
                    <a:pt x="224074" y="490542"/>
                  </a:lnTo>
                  <a:lnTo>
                    <a:pt x="205906" y="472374"/>
                  </a:lnTo>
                  <a:lnTo>
                    <a:pt x="187738" y="454205"/>
                  </a:lnTo>
                  <a:lnTo>
                    <a:pt x="187738" y="429981"/>
                  </a:lnTo>
                  <a:lnTo>
                    <a:pt x="187738" y="405757"/>
                  </a:lnTo>
                  <a:lnTo>
                    <a:pt x="205906" y="381532"/>
                  </a:lnTo>
                  <a:lnTo>
                    <a:pt x="236186" y="351252"/>
                  </a:lnTo>
                  <a:lnTo>
                    <a:pt x="272523" y="327028"/>
                  </a:lnTo>
                  <a:lnTo>
                    <a:pt x="308859" y="308860"/>
                  </a:lnTo>
                  <a:lnTo>
                    <a:pt x="345196" y="290691"/>
                  </a:lnTo>
                  <a:lnTo>
                    <a:pt x="381533" y="278579"/>
                  </a:lnTo>
                  <a:lnTo>
                    <a:pt x="423925" y="266467"/>
                  </a:lnTo>
                  <a:close/>
                  <a:moveTo>
                    <a:pt x="436037" y="0"/>
                  </a:moveTo>
                  <a:lnTo>
                    <a:pt x="502654" y="0"/>
                  </a:lnTo>
                  <a:lnTo>
                    <a:pt x="569271" y="0"/>
                  </a:lnTo>
                  <a:lnTo>
                    <a:pt x="629832" y="12112"/>
                  </a:lnTo>
                  <a:lnTo>
                    <a:pt x="696449" y="24224"/>
                  </a:lnTo>
                  <a:lnTo>
                    <a:pt x="757009" y="48448"/>
                  </a:lnTo>
                  <a:lnTo>
                    <a:pt x="817570" y="72673"/>
                  </a:lnTo>
                  <a:lnTo>
                    <a:pt x="878131" y="109009"/>
                  </a:lnTo>
                  <a:lnTo>
                    <a:pt x="932635" y="151401"/>
                  </a:lnTo>
                  <a:lnTo>
                    <a:pt x="981084" y="193794"/>
                  </a:lnTo>
                  <a:lnTo>
                    <a:pt x="999252" y="218018"/>
                  </a:lnTo>
                  <a:lnTo>
                    <a:pt x="999252" y="242242"/>
                  </a:lnTo>
                  <a:lnTo>
                    <a:pt x="999252" y="266466"/>
                  </a:lnTo>
                  <a:lnTo>
                    <a:pt x="981084" y="290691"/>
                  </a:lnTo>
                  <a:lnTo>
                    <a:pt x="962916" y="302803"/>
                  </a:lnTo>
                  <a:lnTo>
                    <a:pt x="938691" y="308859"/>
                  </a:lnTo>
                  <a:lnTo>
                    <a:pt x="914467" y="302803"/>
                  </a:lnTo>
                  <a:lnTo>
                    <a:pt x="890243" y="290691"/>
                  </a:lnTo>
                  <a:lnTo>
                    <a:pt x="847850" y="248298"/>
                  </a:lnTo>
                  <a:lnTo>
                    <a:pt x="805458" y="218018"/>
                  </a:lnTo>
                  <a:lnTo>
                    <a:pt x="757009" y="193794"/>
                  </a:lnTo>
                  <a:lnTo>
                    <a:pt x="708561" y="169570"/>
                  </a:lnTo>
                  <a:lnTo>
                    <a:pt x="660112" y="151401"/>
                  </a:lnTo>
                  <a:lnTo>
                    <a:pt x="605607" y="139289"/>
                  </a:lnTo>
                  <a:lnTo>
                    <a:pt x="551103" y="133233"/>
                  </a:lnTo>
                  <a:lnTo>
                    <a:pt x="502654" y="127177"/>
                  </a:lnTo>
                  <a:lnTo>
                    <a:pt x="448150" y="133233"/>
                  </a:lnTo>
                  <a:lnTo>
                    <a:pt x="393645" y="139289"/>
                  </a:lnTo>
                  <a:lnTo>
                    <a:pt x="345196" y="151401"/>
                  </a:lnTo>
                  <a:lnTo>
                    <a:pt x="296747" y="169570"/>
                  </a:lnTo>
                  <a:lnTo>
                    <a:pt x="242243" y="193794"/>
                  </a:lnTo>
                  <a:lnTo>
                    <a:pt x="199850" y="218018"/>
                  </a:lnTo>
                  <a:lnTo>
                    <a:pt x="151402" y="248298"/>
                  </a:lnTo>
                  <a:lnTo>
                    <a:pt x="109009" y="290691"/>
                  </a:lnTo>
                  <a:lnTo>
                    <a:pt x="90841" y="302803"/>
                  </a:lnTo>
                  <a:lnTo>
                    <a:pt x="66617" y="308859"/>
                  </a:lnTo>
                  <a:lnTo>
                    <a:pt x="42392" y="302803"/>
                  </a:lnTo>
                  <a:lnTo>
                    <a:pt x="18168" y="290691"/>
                  </a:lnTo>
                  <a:lnTo>
                    <a:pt x="6056" y="266466"/>
                  </a:lnTo>
                  <a:lnTo>
                    <a:pt x="0" y="242242"/>
                  </a:lnTo>
                  <a:lnTo>
                    <a:pt x="6056" y="218018"/>
                  </a:lnTo>
                  <a:lnTo>
                    <a:pt x="18168" y="193794"/>
                  </a:lnTo>
                  <a:lnTo>
                    <a:pt x="72673" y="151401"/>
                  </a:lnTo>
                  <a:lnTo>
                    <a:pt x="127177" y="109009"/>
                  </a:lnTo>
                  <a:lnTo>
                    <a:pt x="181682" y="72673"/>
                  </a:lnTo>
                  <a:lnTo>
                    <a:pt x="242243" y="48448"/>
                  </a:lnTo>
                  <a:lnTo>
                    <a:pt x="308859" y="24224"/>
                  </a:lnTo>
                  <a:lnTo>
                    <a:pt x="369420" y="12112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657600" y="2533422"/>
              <a:ext cx="81381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800785" y="2533422"/>
              <a:ext cx="81381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800785" y="4626817"/>
              <a:ext cx="81381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690797" y="4626817"/>
              <a:ext cx="81381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ṩļíḍé"/>
            <p:cNvSpPr/>
            <p:nvPr/>
          </p:nvSpPr>
          <p:spPr bwMode="auto">
            <a:xfrm>
              <a:off x="6983214" y="3235804"/>
              <a:ext cx="429980" cy="298036"/>
            </a:xfrm>
            <a:custGeom>
              <a:avLst/>
              <a:gdLst>
                <a:gd name="T0" fmla="*/ 5343 w 8160"/>
                <a:gd name="T1" fmla="*/ 1641 h 5664"/>
                <a:gd name="T2" fmla="*/ 3983 w 8160"/>
                <a:gd name="T3" fmla="*/ 3002 h 5664"/>
                <a:gd name="T4" fmla="*/ 5343 w 8160"/>
                <a:gd name="T5" fmla="*/ 4362 h 5664"/>
                <a:gd name="T6" fmla="*/ 6703 w 8160"/>
                <a:gd name="T7" fmla="*/ 3002 h 5664"/>
                <a:gd name="T8" fmla="*/ 5343 w 8160"/>
                <a:gd name="T9" fmla="*/ 1641 h 5664"/>
                <a:gd name="T10" fmla="*/ 5343 w 8160"/>
                <a:gd name="T11" fmla="*/ 3948 h 5664"/>
                <a:gd name="T12" fmla="*/ 4396 w 8160"/>
                <a:gd name="T13" fmla="*/ 3002 h 5664"/>
                <a:gd name="T14" fmla="*/ 5343 w 8160"/>
                <a:gd name="T15" fmla="*/ 2055 h 5664"/>
                <a:gd name="T16" fmla="*/ 6290 w 8160"/>
                <a:gd name="T17" fmla="*/ 3002 h 5664"/>
                <a:gd name="T18" fmla="*/ 5343 w 8160"/>
                <a:gd name="T19" fmla="*/ 3948 h 5664"/>
                <a:gd name="T20" fmla="*/ 5856 w 8160"/>
                <a:gd name="T21" fmla="*/ 3002 h 5664"/>
                <a:gd name="T22" fmla="*/ 5343 w 8160"/>
                <a:gd name="T23" fmla="*/ 3514 h 5664"/>
                <a:gd name="T24" fmla="*/ 4830 w 8160"/>
                <a:gd name="T25" fmla="*/ 3002 h 5664"/>
                <a:gd name="T26" fmla="*/ 5343 w 8160"/>
                <a:gd name="T27" fmla="*/ 2489 h 5664"/>
                <a:gd name="T28" fmla="*/ 5856 w 8160"/>
                <a:gd name="T29" fmla="*/ 3002 h 5664"/>
                <a:gd name="T30" fmla="*/ 1051 w 8160"/>
                <a:gd name="T31" fmla="*/ 1298 h 5664"/>
                <a:gd name="T32" fmla="*/ 2697 w 8160"/>
                <a:gd name="T33" fmla="*/ 1298 h 5664"/>
                <a:gd name="T34" fmla="*/ 2697 w 8160"/>
                <a:gd name="T35" fmla="*/ 1527 h 5664"/>
                <a:gd name="T36" fmla="*/ 1051 w 8160"/>
                <a:gd name="T37" fmla="*/ 1527 h 5664"/>
                <a:gd name="T38" fmla="*/ 1051 w 8160"/>
                <a:gd name="T39" fmla="*/ 1298 h 5664"/>
                <a:gd name="T40" fmla="*/ 7487 w 8160"/>
                <a:gd name="T41" fmla="*/ 339 h 5664"/>
                <a:gd name="T42" fmla="*/ 7257 w 8160"/>
                <a:gd name="T43" fmla="*/ 339 h 5664"/>
                <a:gd name="T44" fmla="*/ 7257 w 8160"/>
                <a:gd name="T45" fmla="*/ 217 h 5664"/>
                <a:gd name="T46" fmla="*/ 7040 w 8160"/>
                <a:gd name="T47" fmla="*/ 0 h 5664"/>
                <a:gd name="T48" fmla="*/ 5954 w 8160"/>
                <a:gd name="T49" fmla="*/ 0 h 5664"/>
                <a:gd name="T50" fmla="*/ 5737 w 8160"/>
                <a:gd name="T51" fmla="*/ 217 h 5664"/>
                <a:gd name="T52" fmla="*/ 5737 w 8160"/>
                <a:gd name="T53" fmla="*/ 339 h 5664"/>
                <a:gd name="T54" fmla="*/ 673 w 8160"/>
                <a:gd name="T55" fmla="*/ 339 h 5664"/>
                <a:gd name="T56" fmla="*/ 0 w 8160"/>
                <a:gd name="T57" fmla="*/ 1011 h 5664"/>
                <a:gd name="T58" fmla="*/ 0 w 8160"/>
                <a:gd name="T59" fmla="*/ 4992 h 5664"/>
                <a:gd name="T60" fmla="*/ 673 w 8160"/>
                <a:gd name="T61" fmla="*/ 5664 h 5664"/>
                <a:gd name="T62" fmla="*/ 7487 w 8160"/>
                <a:gd name="T63" fmla="*/ 5664 h 5664"/>
                <a:gd name="T64" fmla="*/ 8160 w 8160"/>
                <a:gd name="T65" fmla="*/ 4992 h 5664"/>
                <a:gd name="T66" fmla="*/ 8160 w 8160"/>
                <a:gd name="T67" fmla="*/ 1011 h 5664"/>
                <a:gd name="T68" fmla="*/ 7487 w 8160"/>
                <a:gd name="T69" fmla="*/ 339 h 5664"/>
                <a:gd name="T70" fmla="*/ 3131 w 8160"/>
                <a:gd name="T71" fmla="*/ 1744 h 5664"/>
                <a:gd name="T72" fmla="*/ 2914 w 8160"/>
                <a:gd name="T73" fmla="*/ 1961 h 5664"/>
                <a:gd name="T74" fmla="*/ 834 w 8160"/>
                <a:gd name="T75" fmla="*/ 1961 h 5664"/>
                <a:gd name="T76" fmla="*/ 617 w 8160"/>
                <a:gd name="T77" fmla="*/ 1744 h 5664"/>
                <a:gd name="T78" fmla="*/ 617 w 8160"/>
                <a:gd name="T79" fmla="*/ 1081 h 5664"/>
                <a:gd name="T80" fmla="*/ 834 w 8160"/>
                <a:gd name="T81" fmla="*/ 864 h 5664"/>
                <a:gd name="T82" fmla="*/ 2914 w 8160"/>
                <a:gd name="T83" fmla="*/ 864 h 5664"/>
                <a:gd name="T84" fmla="*/ 3131 w 8160"/>
                <a:gd name="T85" fmla="*/ 1081 h 5664"/>
                <a:gd name="T86" fmla="*/ 3131 w 8160"/>
                <a:gd name="T87" fmla="*/ 1744 h 5664"/>
                <a:gd name="T88" fmla="*/ 3131 w 8160"/>
                <a:gd name="T89" fmla="*/ 1744 h 5664"/>
                <a:gd name="T90" fmla="*/ 5343 w 8160"/>
                <a:gd name="T91" fmla="*/ 4796 h 5664"/>
                <a:gd name="T92" fmla="*/ 3549 w 8160"/>
                <a:gd name="T93" fmla="*/ 3002 h 5664"/>
                <a:gd name="T94" fmla="*/ 5343 w 8160"/>
                <a:gd name="T95" fmla="*/ 1207 h 5664"/>
                <a:gd name="T96" fmla="*/ 7137 w 8160"/>
                <a:gd name="T97" fmla="*/ 3002 h 5664"/>
                <a:gd name="T98" fmla="*/ 5343 w 8160"/>
                <a:gd name="T99" fmla="*/ 4796 h 5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60" h="5664">
                  <a:moveTo>
                    <a:pt x="5343" y="1641"/>
                  </a:moveTo>
                  <a:cubicBezTo>
                    <a:pt x="4593" y="1641"/>
                    <a:pt x="3983" y="2252"/>
                    <a:pt x="3983" y="3002"/>
                  </a:cubicBezTo>
                  <a:cubicBezTo>
                    <a:pt x="3983" y="3752"/>
                    <a:pt x="4593" y="4362"/>
                    <a:pt x="5343" y="4362"/>
                  </a:cubicBezTo>
                  <a:cubicBezTo>
                    <a:pt x="6093" y="4362"/>
                    <a:pt x="6703" y="3752"/>
                    <a:pt x="6703" y="3002"/>
                  </a:cubicBezTo>
                  <a:cubicBezTo>
                    <a:pt x="6703" y="2252"/>
                    <a:pt x="6093" y="1641"/>
                    <a:pt x="5343" y="1641"/>
                  </a:cubicBezTo>
                  <a:close/>
                  <a:moveTo>
                    <a:pt x="5343" y="3948"/>
                  </a:moveTo>
                  <a:cubicBezTo>
                    <a:pt x="4821" y="3948"/>
                    <a:pt x="4396" y="3524"/>
                    <a:pt x="4396" y="3002"/>
                  </a:cubicBezTo>
                  <a:cubicBezTo>
                    <a:pt x="4396" y="2479"/>
                    <a:pt x="4821" y="2055"/>
                    <a:pt x="5343" y="2055"/>
                  </a:cubicBezTo>
                  <a:cubicBezTo>
                    <a:pt x="5865" y="2055"/>
                    <a:pt x="6290" y="2479"/>
                    <a:pt x="6290" y="3002"/>
                  </a:cubicBezTo>
                  <a:cubicBezTo>
                    <a:pt x="6290" y="3524"/>
                    <a:pt x="5865" y="3948"/>
                    <a:pt x="5343" y="3948"/>
                  </a:cubicBezTo>
                  <a:close/>
                  <a:moveTo>
                    <a:pt x="5856" y="3002"/>
                  </a:moveTo>
                  <a:cubicBezTo>
                    <a:pt x="5856" y="3284"/>
                    <a:pt x="5626" y="3514"/>
                    <a:pt x="5343" y="3514"/>
                  </a:cubicBezTo>
                  <a:cubicBezTo>
                    <a:pt x="5060" y="3514"/>
                    <a:pt x="4830" y="3284"/>
                    <a:pt x="4830" y="3002"/>
                  </a:cubicBezTo>
                  <a:cubicBezTo>
                    <a:pt x="4830" y="2719"/>
                    <a:pt x="5060" y="2489"/>
                    <a:pt x="5343" y="2489"/>
                  </a:cubicBezTo>
                  <a:cubicBezTo>
                    <a:pt x="5626" y="2489"/>
                    <a:pt x="5856" y="2719"/>
                    <a:pt x="5856" y="3002"/>
                  </a:cubicBezTo>
                  <a:close/>
                  <a:moveTo>
                    <a:pt x="1051" y="1298"/>
                  </a:moveTo>
                  <a:lnTo>
                    <a:pt x="2697" y="1298"/>
                  </a:lnTo>
                  <a:lnTo>
                    <a:pt x="2697" y="1527"/>
                  </a:lnTo>
                  <a:lnTo>
                    <a:pt x="1051" y="1527"/>
                  </a:lnTo>
                  <a:lnTo>
                    <a:pt x="1051" y="1298"/>
                  </a:lnTo>
                  <a:close/>
                  <a:moveTo>
                    <a:pt x="7487" y="339"/>
                  </a:moveTo>
                  <a:lnTo>
                    <a:pt x="7257" y="339"/>
                  </a:lnTo>
                  <a:lnTo>
                    <a:pt x="7257" y="217"/>
                  </a:lnTo>
                  <a:cubicBezTo>
                    <a:pt x="7257" y="97"/>
                    <a:pt x="7160" y="0"/>
                    <a:pt x="7040" y="0"/>
                  </a:cubicBezTo>
                  <a:lnTo>
                    <a:pt x="5954" y="0"/>
                  </a:lnTo>
                  <a:cubicBezTo>
                    <a:pt x="5835" y="0"/>
                    <a:pt x="5737" y="97"/>
                    <a:pt x="5737" y="217"/>
                  </a:cubicBezTo>
                  <a:lnTo>
                    <a:pt x="5737" y="339"/>
                  </a:lnTo>
                  <a:lnTo>
                    <a:pt x="673" y="339"/>
                  </a:lnTo>
                  <a:cubicBezTo>
                    <a:pt x="302" y="339"/>
                    <a:pt x="0" y="641"/>
                    <a:pt x="0" y="1011"/>
                  </a:cubicBezTo>
                  <a:lnTo>
                    <a:pt x="0" y="4992"/>
                  </a:lnTo>
                  <a:cubicBezTo>
                    <a:pt x="0" y="5363"/>
                    <a:pt x="302" y="5664"/>
                    <a:pt x="673" y="5664"/>
                  </a:cubicBezTo>
                  <a:lnTo>
                    <a:pt x="7487" y="5664"/>
                  </a:lnTo>
                  <a:cubicBezTo>
                    <a:pt x="7858" y="5664"/>
                    <a:pt x="8160" y="5363"/>
                    <a:pt x="8160" y="4992"/>
                  </a:cubicBezTo>
                  <a:lnTo>
                    <a:pt x="8160" y="1011"/>
                  </a:lnTo>
                  <a:cubicBezTo>
                    <a:pt x="8160" y="641"/>
                    <a:pt x="7858" y="339"/>
                    <a:pt x="7487" y="339"/>
                  </a:cubicBezTo>
                  <a:close/>
                  <a:moveTo>
                    <a:pt x="3131" y="1744"/>
                  </a:moveTo>
                  <a:cubicBezTo>
                    <a:pt x="3131" y="1864"/>
                    <a:pt x="3034" y="1961"/>
                    <a:pt x="2914" y="1961"/>
                  </a:cubicBezTo>
                  <a:lnTo>
                    <a:pt x="834" y="1961"/>
                  </a:lnTo>
                  <a:cubicBezTo>
                    <a:pt x="714" y="1961"/>
                    <a:pt x="617" y="1864"/>
                    <a:pt x="617" y="1744"/>
                  </a:cubicBezTo>
                  <a:lnTo>
                    <a:pt x="617" y="1081"/>
                  </a:lnTo>
                  <a:cubicBezTo>
                    <a:pt x="617" y="962"/>
                    <a:pt x="714" y="864"/>
                    <a:pt x="834" y="864"/>
                  </a:cubicBezTo>
                  <a:lnTo>
                    <a:pt x="2914" y="864"/>
                  </a:lnTo>
                  <a:cubicBezTo>
                    <a:pt x="3034" y="864"/>
                    <a:pt x="3131" y="962"/>
                    <a:pt x="3131" y="1081"/>
                  </a:cubicBezTo>
                  <a:lnTo>
                    <a:pt x="3131" y="1744"/>
                  </a:lnTo>
                  <a:lnTo>
                    <a:pt x="3131" y="1744"/>
                  </a:lnTo>
                  <a:close/>
                  <a:moveTo>
                    <a:pt x="5343" y="4796"/>
                  </a:moveTo>
                  <a:cubicBezTo>
                    <a:pt x="4354" y="4796"/>
                    <a:pt x="3549" y="3991"/>
                    <a:pt x="3549" y="3002"/>
                  </a:cubicBezTo>
                  <a:cubicBezTo>
                    <a:pt x="3549" y="2012"/>
                    <a:pt x="4354" y="1207"/>
                    <a:pt x="5343" y="1207"/>
                  </a:cubicBezTo>
                  <a:cubicBezTo>
                    <a:pt x="6333" y="1207"/>
                    <a:pt x="7137" y="2012"/>
                    <a:pt x="7137" y="3002"/>
                  </a:cubicBezTo>
                  <a:cubicBezTo>
                    <a:pt x="7137" y="3991"/>
                    <a:pt x="6333" y="4796"/>
                    <a:pt x="5343" y="479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9" name="îṩľíḋé"/>
            <p:cNvSpPr/>
            <p:nvPr/>
          </p:nvSpPr>
          <p:spPr bwMode="auto">
            <a:xfrm>
              <a:off x="5381383" y="4934600"/>
              <a:ext cx="429981" cy="340888"/>
            </a:xfrm>
            <a:custGeom>
              <a:avLst/>
              <a:gdLst>
                <a:gd name="connsiteX0" fmla="*/ 105908 w 607568"/>
                <a:gd name="connsiteY0" fmla="*/ 285460 h 481679"/>
                <a:gd name="connsiteX1" fmla="*/ 90244 w 607568"/>
                <a:gd name="connsiteY1" fmla="*/ 291951 h 481679"/>
                <a:gd name="connsiteX2" fmla="*/ 90244 w 607568"/>
                <a:gd name="connsiteY2" fmla="*/ 323228 h 481679"/>
                <a:gd name="connsiteX3" fmla="*/ 105219 w 607568"/>
                <a:gd name="connsiteY3" fmla="*/ 338178 h 481679"/>
                <a:gd name="connsiteX4" fmla="*/ 90244 w 607568"/>
                <a:gd name="connsiteY4" fmla="*/ 353128 h 481679"/>
                <a:gd name="connsiteX5" fmla="*/ 90244 w 607568"/>
                <a:gd name="connsiteY5" fmla="*/ 384405 h 481679"/>
                <a:gd name="connsiteX6" fmla="*/ 105908 w 607568"/>
                <a:gd name="connsiteY6" fmla="*/ 390897 h 481679"/>
                <a:gd name="connsiteX7" fmla="*/ 121474 w 607568"/>
                <a:gd name="connsiteY7" fmla="*/ 384405 h 481679"/>
                <a:gd name="connsiteX8" fmla="*/ 136449 w 607568"/>
                <a:gd name="connsiteY8" fmla="*/ 369455 h 481679"/>
                <a:gd name="connsiteX9" fmla="*/ 151424 w 607568"/>
                <a:gd name="connsiteY9" fmla="*/ 384405 h 481679"/>
                <a:gd name="connsiteX10" fmla="*/ 167089 w 607568"/>
                <a:gd name="connsiteY10" fmla="*/ 390897 h 481679"/>
                <a:gd name="connsiteX11" fmla="*/ 182753 w 607568"/>
                <a:gd name="connsiteY11" fmla="*/ 384405 h 481679"/>
                <a:gd name="connsiteX12" fmla="*/ 189255 w 607568"/>
                <a:gd name="connsiteY12" fmla="*/ 368767 h 481679"/>
                <a:gd name="connsiteX13" fmla="*/ 182753 w 607568"/>
                <a:gd name="connsiteY13" fmla="*/ 353128 h 481679"/>
                <a:gd name="connsiteX14" fmla="*/ 167778 w 607568"/>
                <a:gd name="connsiteY14" fmla="*/ 338178 h 481679"/>
                <a:gd name="connsiteX15" fmla="*/ 182753 w 607568"/>
                <a:gd name="connsiteY15" fmla="*/ 323228 h 481679"/>
                <a:gd name="connsiteX16" fmla="*/ 182753 w 607568"/>
                <a:gd name="connsiteY16" fmla="*/ 291951 h 481679"/>
                <a:gd name="connsiteX17" fmla="*/ 167089 w 607568"/>
                <a:gd name="connsiteY17" fmla="*/ 285460 h 481679"/>
                <a:gd name="connsiteX18" fmla="*/ 151424 w 607568"/>
                <a:gd name="connsiteY18" fmla="*/ 291951 h 481679"/>
                <a:gd name="connsiteX19" fmla="*/ 136449 w 607568"/>
                <a:gd name="connsiteY19" fmla="*/ 306901 h 481679"/>
                <a:gd name="connsiteX20" fmla="*/ 121474 w 607568"/>
                <a:gd name="connsiteY20" fmla="*/ 291951 h 481679"/>
                <a:gd name="connsiteX21" fmla="*/ 105908 w 607568"/>
                <a:gd name="connsiteY21" fmla="*/ 285460 h 481679"/>
                <a:gd name="connsiteX22" fmla="*/ 463927 w 607568"/>
                <a:gd name="connsiteY22" fmla="*/ 259199 h 481679"/>
                <a:gd name="connsiteX23" fmla="*/ 445898 w 607568"/>
                <a:gd name="connsiteY23" fmla="*/ 266674 h 481679"/>
                <a:gd name="connsiteX24" fmla="*/ 445898 w 607568"/>
                <a:gd name="connsiteY24" fmla="*/ 302672 h 481679"/>
                <a:gd name="connsiteX25" fmla="*/ 450331 w 607568"/>
                <a:gd name="connsiteY25" fmla="*/ 306213 h 481679"/>
                <a:gd name="connsiteX26" fmla="*/ 439494 w 607568"/>
                <a:gd name="connsiteY26" fmla="*/ 313589 h 481679"/>
                <a:gd name="connsiteX27" fmla="*/ 431908 w 607568"/>
                <a:gd name="connsiteY27" fmla="*/ 324999 h 481679"/>
                <a:gd name="connsiteX28" fmla="*/ 428263 w 607568"/>
                <a:gd name="connsiteY28" fmla="*/ 320278 h 481679"/>
                <a:gd name="connsiteX29" fmla="*/ 410234 w 607568"/>
                <a:gd name="connsiteY29" fmla="*/ 312803 h 481679"/>
                <a:gd name="connsiteX30" fmla="*/ 392106 w 607568"/>
                <a:gd name="connsiteY30" fmla="*/ 320278 h 481679"/>
                <a:gd name="connsiteX31" fmla="*/ 384619 w 607568"/>
                <a:gd name="connsiteY31" fmla="*/ 338375 h 481679"/>
                <a:gd name="connsiteX32" fmla="*/ 392106 w 607568"/>
                <a:gd name="connsiteY32" fmla="*/ 356374 h 481679"/>
                <a:gd name="connsiteX33" fmla="*/ 410234 w 607568"/>
                <a:gd name="connsiteY33" fmla="*/ 363849 h 481679"/>
                <a:gd name="connsiteX34" fmla="*/ 428263 w 607568"/>
                <a:gd name="connsiteY34" fmla="*/ 356374 h 481679"/>
                <a:gd name="connsiteX35" fmla="*/ 432105 w 607568"/>
                <a:gd name="connsiteY35" fmla="*/ 351456 h 481679"/>
                <a:gd name="connsiteX36" fmla="*/ 439494 w 607568"/>
                <a:gd name="connsiteY36" fmla="*/ 362472 h 481679"/>
                <a:gd name="connsiteX37" fmla="*/ 450528 w 607568"/>
                <a:gd name="connsiteY37" fmla="*/ 369849 h 481679"/>
                <a:gd name="connsiteX38" fmla="*/ 445602 w 607568"/>
                <a:gd name="connsiteY38" fmla="*/ 373685 h 481679"/>
                <a:gd name="connsiteX39" fmla="*/ 438115 w 607568"/>
                <a:gd name="connsiteY39" fmla="*/ 391684 h 481679"/>
                <a:gd name="connsiteX40" fmla="*/ 445602 w 607568"/>
                <a:gd name="connsiteY40" fmla="*/ 409683 h 481679"/>
                <a:gd name="connsiteX41" fmla="*/ 463631 w 607568"/>
                <a:gd name="connsiteY41" fmla="*/ 417158 h 481679"/>
                <a:gd name="connsiteX42" fmla="*/ 481759 w 607568"/>
                <a:gd name="connsiteY42" fmla="*/ 409683 h 481679"/>
                <a:gd name="connsiteX43" fmla="*/ 489246 w 607568"/>
                <a:gd name="connsiteY43" fmla="*/ 391684 h 481679"/>
                <a:gd name="connsiteX44" fmla="*/ 481759 w 607568"/>
                <a:gd name="connsiteY44" fmla="*/ 373685 h 481679"/>
                <a:gd name="connsiteX45" fmla="*/ 477129 w 607568"/>
                <a:gd name="connsiteY45" fmla="*/ 370046 h 481679"/>
                <a:gd name="connsiteX46" fmla="*/ 488458 w 607568"/>
                <a:gd name="connsiteY46" fmla="*/ 362472 h 481679"/>
                <a:gd name="connsiteX47" fmla="*/ 495847 w 607568"/>
                <a:gd name="connsiteY47" fmla="*/ 351555 h 481679"/>
                <a:gd name="connsiteX48" fmla="*/ 499394 w 607568"/>
                <a:gd name="connsiteY48" fmla="*/ 356079 h 481679"/>
                <a:gd name="connsiteX49" fmla="*/ 517423 w 607568"/>
                <a:gd name="connsiteY49" fmla="*/ 363554 h 481679"/>
                <a:gd name="connsiteX50" fmla="*/ 535452 w 607568"/>
                <a:gd name="connsiteY50" fmla="*/ 356079 h 481679"/>
                <a:gd name="connsiteX51" fmla="*/ 542939 w 607568"/>
                <a:gd name="connsiteY51" fmla="*/ 337982 h 481679"/>
                <a:gd name="connsiteX52" fmla="*/ 535452 w 607568"/>
                <a:gd name="connsiteY52" fmla="*/ 319982 h 481679"/>
                <a:gd name="connsiteX53" fmla="*/ 517423 w 607568"/>
                <a:gd name="connsiteY53" fmla="*/ 312507 h 481679"/>
                <a:gd name="connsiteX54" fmla="*/ 499394 w 607568"/>
                <a:gd name="connsiteY54" fmla="*/ 319982 h 481679"/>
                <a:gd name="connsiteX55" fmla="*/ 495847 w 607568"/>
                <a:gd name="connsiteY55" fmla="*/ 324408 h 481679"/>
                <a:gd name="connsiteX56" fmla="*/ 488458 w 607568"/>
                <a:gd name="connsiteY56" fmla="*/ 313589 h 481679"/>
                <a:gd name="connsiteX57" fmla="*/ 477523 w 607568"/>
                <a:gd name="connsiteY57" fmla="*/ 306213 h 481679"/>
                <a:gd name="connsiteX58" fmla="*/ 482055 w 607568"/>
                <a:gd name="connsiteY58" fmla="*/ 302672 h 481679"/>
                <a:gd name="connsiteX59" fmla="*/ 489542 w 607568"/>
                <a:gd name="connsiteY59" fmla="*/ 284673 h 481679"/>
                <a:gd name="connsiteX60" fmla="*/ 482055 w 607568"/>
                <a:gd name="connsiteY60" fmla="*/ 266674 h 481679"/>
                <a:gd name="connsiteX61" fmla="*/ 463927 w 607568"/>
                <a:gd name="connsiteY61" fmla="*/ 259199 h 481679"/>
                <a:gd name="connsiteX62" fmla="*/ 152015 w 607568"/>
                <a:gd name="connsiteY62" fmla="*/ 172744 h 481679"/>
                <a:gd name="connsiteX63" fmla="*/ 207186 w 607568"/>
                <a:gd name="connsiteY63" fmla="*/ 172744 h 481679"/>
                <a:gd name="connsiteX64" fmla="*/ 228860 w 607568"/>
                <a:gd name="connsiteY64" fmla="*/ 194382 h 481679"/>
                <a:gd name="connsiteX65" fmla="*/ 228860 w 607568"/>
                <a:gd name="connsiteY65" fmla="*/ 194677 h 481679"/>
                <a:gd name="connsiteX66" fmla="*/ 378708 w 607568"/>
                <a:gd name="connsiteY66" fmla="*/ 194677 h 481679"/>
                <a:gd name="connsiteX67" fmla="*/ 378708 w 607568"/>
                <a:gd name="connsiteY67" fmla="*/ 194382 h 481679"/>
                <a:gd name="connsiteX68" fmla="*/ 400382 w 607568"/>
                <a:gd name="connsiteY68" fmla="*/ 172744 h 481679"/>
                <a:gd name="connsiteX69" fmla="*/ 455553 w 607568"/>
                <a:gd name="connsiteY69" fmla="*/ 172744 h 481679"/>
                <a:gd name="connsiteX70" fmla="*/ 477227 w 607568"/>
                <a:gd name="connsiteY70" fmla="*/ 194382 h 481679"/>
                <a:gd name="connsiteX71" fmla="*/ 477129 w 607568"/>
                <a:gd name="connsiteY71" fmla="*/ 195366 h 481679"/>
                <a:gd name="connsiteX72" fmla="*/ 607568 w 607568"/>
                <a:gd name="connsiteY72" fmla="*/ 338178 h 481679"/>
                <a:gd name="connsiteX73" fmla="*/ 463828 w 607568"/>
                <a:gd name="connsiteY73" fmla="*/ 481679 h 481679"/>
                <a:gd name="connsiteX74" fmla="*/ 339202 w 607568"/>
                <a:gd name="connsiteY74" fmla="*/ 409584 h 481679"/>
                <a:gd name="connsiteX75" fmla="*/ 268366 w 607568"/>
                <a:gd name="connsiteY75" fmla="*/ 409584 h 481679"/>
                <a:gd name="connsiteX76" fmla="*/ 143740 w 607568"/>
                <a:gd name="connsiteY76" fmla="*/ 481679 h 481679"/>
                <a:gd name="connsiteX77" fmla="*/ 0 w 607568"/>
                <a:gd name="connsiteY77" fmla="*/ 338178 h 481679"/>
                <a:gd name="connsiteX78" fmla="*/ 130341 w 607568"/>
                <a:gd name="connsiteY78" fmla="*/ 195366 h 481679"/>
                <a:gd name="connsiteX79" fmla="*/ 130341 w 607568"/>
                <a:gd name="connsiteY79" fmla="*/ 194382 h 481679"/>
                <a:gd name="connsiteX80" fmla="*/ 152015 w 607568"/>
                <a:gd name="connsiteY80" fmla="*/ 172744 h 481679"/>
                <a:gd name="connsiteX81" fmla="*/ 303517 w 607568"/>
                <a:gd name="connsiteY81" fmla="*/ 84961 h 481679"/>
                <a:gd name="connsiteX82" fmla="*/ 367156 w 607568"/>
                <a:gd name="connsiteY82" fmla="*/ 107300 h 481679"/>
                <a:gd name="connsiteX83" fmla="*/ 370703 w 607568"/>
                <a:gd name="connsiteY83" fmla="*/ 139579 h 481679"/>
                <a:gd name="connsiteX84" fmla="*/ 352774 w 607568"/>
                <a:gd name="connsiteY84" fmla="*/ 148141 h 481679"/>
                <a:gd name="connsiteX85" fmla="*/ 338391 w 607568"/>
                <a:gd name="connsiteY85" fmla="*/ 143122 h 481679"/>
                <a:gd name="connsiteX86" fmla="*/ 303517 w 607568"/>
                <a:gd name="connsiteY86" fmla="*/ 130821 h 481679"/>
                <a:gd name="connsiteX87" fmla="*/ 269037 w 607568"/>
                <a:gd name="connsiteY87" fmla="*/ 142827 h 481679"/>
                <a:gd name="connsiteX88" fmla="*/ 236725 w 607568"/>
                <a:gd name="connsiteY88" fmla="*/ 139186 h 481679"/>
                <a:gd name="connsiteX89" fmla="*/ 240469 w 607568"/>
                <a:gd name="connsiteY89" fmla="*/ 106907 h 481679"/>
                <a:gd name="connsiteX90" fmla="*/ 303517 w 607568"/>
                <a:gd name="connsiteY90" fmla="*/ 84961 h 481679"/>
                <a:gd name="connsiteX91" fmla="*/ 303417 w 607568"/>
                <a:gd name="connsiteY91" fmla="*/ 0 h 481679"/>
                <a:gd name="connsiteX92" fmla="*/ 397992 w 607568"/>
                <a:gd name="connsiteY92" fmla="*/ 33244 h 481679"/>
                <a:gd name="connsiteX93" fmla="*/ 401440 w 607568"/>
                <a:gd name="connsiteY93" fmla="*/ 65504 h 481679"/>
                <a:gd name="connsiteX94" fmla="*/ 383510 w 607568"/>
                <a:gd name="connsiteY94" fmla="*/ 74061 h 481679"/>
                <a:gd name="connsiteX95" fmla="*/ 369127 w 607568"/>
                <a:gd name="connsiteY95" fmla="*/ 68947 h 481679"/>
                <a:gd name="connsiteX96" fmla="*/ 303417 w 607568"/>
                <a:gd name="connsiteY96" fmla="*/ 45932 h 481679"/>
                <a:gd name="connsiteX97" fmla="*/ 238200 w 607568"/>
                <a:gd name="connsiteY97" fmla="*/ 68553 h 481679"/>
                <a:gd name="connsiteX98" fmla="*/ 205887 w 607568"/>
                <a:gd name="connsiteY98" fmla="*/ 64914 h 481679"/>
                <a:gd name="connsiteX99" fmla="*/ 209631 w 607568"/>
                <a:gd name="connsiteY99" fmla="*/ 32654 h 481679"/>
                <a:gd name="connsiteX100" fmla="*/ 303417 w 607568"/>
                <a:gd name="connsiteY100" fmla="*/ 0 h 48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07568" h="481679">
                  <a:moveTo>
                    <a:pt x="105908" y="285460"/>
                  </a:moveTo>
                  <a:cubicBezTo>
                    <a:pt x="99997" y="285460"/>
                    <a:pt x="94381" y="287820"/>
                    <a:pt x="90244" y="291951"/>
                  </a:cubicBezTo>
                  <a:cubicBezTo>
                    <a:pt x="81574" y="300606"/>
                    <a:pt x="81574" y="314573"/>
                    <a:pt x="90244" y="323228"/>
                  </a:cubicBezTo>
                  <a:lnTo>
                    <a:pt x="105219" y="338178"/>
                  </a:lnTo>
                  <a:lnTo>
                    <a:pt x="90244" y="353128"/>
                  </a:lnTo>
                  <a:cubicBezTo>
                    <a:pt x="81574" y="361784"/>
                    <a:pt x="81574" y="375750"/>
                    <a:pt x="90244" y="384405"/>
                  </a:cubicBezTo>
                  <a:cubicBezTo>
                    <a:pt x="94381" y="388536"/>
                    <a:pt x="99997" y="390897"/>
                    <a:pt x="105908" y="390897"/>
                  </a:cubicBezTo>
                  <a:cubicBezTo>
                    <a:pt x="111819" y="390897"/>
                    <a:pt x="117336" y="388536"/>
                    <a:pt x="121474" y="384405"/>
                  </a:cubicBezTo>
                  <a:lnTo>
                    <a:pt x="136449" y="369455"/>
                  </a:lnTo>
                  <a:lnTo>
                    <a:pt x="151424" y="384405"/>
                  </a:lnTo>
                  <a:cubicBezTo>
                    <a:pt x="155660" y="388536"/>
                    <a:pt x="161177" y="390897"/>
                    <a:pt x="167089" y="390897"/>
                  </a:cubicBezTo>
                  <a:cubicBezTo>
                    <a:pt x="173000" y="390897"/>
                    <a:pt x="178615" y="388536"/>
                    <a:pt x="182753" y="384405"/>
                  </a:cubicBezTo>
                  <a:cubicBezTo>
                    <a:pt x="186989" y="380176"/>
                    <a:pt x="189255" y="374668"/>
                    <a:pt x="189255" y="368767"/>
                  </a:cubicBezTo>
                  <a:cubicBezTo>
                    <a:pt x="189255" y="362866"/>
                    <a:pt x="186989" y="357259"/>
                    <a:pt x="182753" y="353128"/>
                  </a:cubicBezTo>
                  <a:lnTo>
                    <a:pt x="167778" y="338178"/>
                  </a:lnTo>
                  <a:lnTo>
                    <a:pt x="182753" y="323228"/>
                  </a:lnTo>
                  <a:cubicBezTo>
                    <a:pt x="191423" y="314573"/>
                    <a:pt x="191423" y="300606"/>
                    <a:pt x="182753" y="291951"/>
                  </a:cubicBezTo>
                  <a:cubicBezTo>
                    <a:pt x="178615" y="287820"/>
                    <a:pt x="173000" y="285460"/>
                    <a:pt x="167089" y="285460"/>
                  </a:cubicBezTo>
                  <a:cubicBezTo>
                    <a:pt x="161177" y="285460"/>
                    <a:pt x="155660" y="287820"/>
                    <a:pt x="151424" y="291951"/>
                  </a:cubicBezTo>
                  <a:lnTo>
                    <a:pt x="136449" y="306901"/>
                  </a:lnTo>
                  <a:lnTo>
                    <a:pt x="121474" y="291951"/>
                  </a:lnTo>
                  <a:cubicBezTo>
                    <a:pt x="117336" y="287820"/>
                    <a:pt x="111819" y="285460"/>
                    <a:pt x="105908" y="285460"/>
                  </a:cubicBezTo>
                  <a:close/>
                  <a:moveTo>
                    <a:pt x="463927" y="259199"/>
                  </a:moveTo>
                  <a:cubicBezTo>
                    <a:pt x="457129" y="259199"/>
                    <a:pt x="450725" y="261854"/>
                    <a:pt x="445898" y="266674"/>
                  </a:cubicBezTo>
                  <a:cubicBezTo>
                    <a:pt x="435948" y="276608"/>
                    <a:pt x="435948" y="292738"/>
                    <a:pt x="445898" y="302672"/>
                  </a:cubicBezTo>
                  <a:cubicBezTo>
                    <a:pt x="447277" y="304049"/>
                    <a:pt x="448755" y="305229"/>
                    <a:pt x="450331" y="306213"/>
                  </a:cubicBezTo>
                  <a:cubicBezTo>
                    <a:pt x="446391" y="307983"/>
                    <a:pt x="442647" y="310442"/>
                    <a:pt x="439494" y="313589"/>
                  </a:cubicBezTo>
                  <a:cubicBezTo>
                    <a:pt x="436145" y="316933"/>
                    <a:pt x="433583" y="320769"/>
                    <a:pt x="431908" y="324999"/>
                  </a:cubicBezTo>
                  <a:cubicBezTo>
                    <a:pt x="430923" y="323327"/>
                    <a:pt x="429741" y="321753"/>
                    <a:pt x="428263" y="320278"/>
                  </a:cubicBezTo>
                  <a:cubicBezTo>
                    <a:pt x="423436" y="315458"/>
                    <a:pt x="417032" y="312803"/>
                    <a:pt x="410234" y="312803"/>
                  </a:cubicBezTo>
                  <a:cubicBezTo>
                    <a:pt x="403338" y="312803"/>
                    <a:pt x="396934" y="315458"/>
                    <a:pt x="392106" y="320278"/>
                  </a:cubicBezTo>
                  <a:cubicBezTo>
                    <a:pt x="387279" y="325097"/>
                    <a:pt x="384619" y="331490"/>
                    <a:pt x="384619" y="338375"/>
                  </a:cubicBezTo>
                  <a:cubicBezTo>
                    <a:pt x="384619" y="345162"/>
                    <a:pt x="387279" y="351555"/>
                    <a:pt x="392106" y="356374"/>
                  </a:cubicBezTo>
                  <a:cubicBezTo>
                    <a:pt x="396934" y="361193"/>
                    <a:pt x="403338" y="363849"/>
                    <a:pt x="410234" y="363849"/>
                  </a:cubicBezTo>
                  <a:cubicBezTo>
                    <a:pt x="417032" y="363849"/>
                    <a:pt x="423436" y="361193"/>
                    <a:pt x="428263" y="356374"/>
                  </a:cubicBezTo>
                  <a:cubicBezTo>
                    <a:pt x="429741" y="354899"/>
                    <a:pt x="431022" y="353227"/>
                    <a:pt x="432105" y="351456"/>
                  </a:cubicBezTo>
                  <a:cubicBezTo>
                    <a:pt x="433780" y="355489"/>
                    <a:pt x="436243" y="359226"/>
                    <a:pt x="439494" y="362472"/>
                  </a:cubicBezTo>
                  <a:cubicBezTo>
                    <a:pt x="442745" y="365620"/>
                    <a:pt x="446391" y="368177"/>
                    <a:pt x="450528" y="369849"/>
                  </a:cubicBezTo>
                  <a:cubicBezTo>
                    <a:pt x="448755" y="370931"/>
                    <a:pt x="447080" y="372209"/>
                    <a:pt x="445602" y="373685"/>
                  </a:cubicBezTo>
                  <a:cubicBezTo>
                    <a:pt x="440775" y="378504"/>
                    <a:pt x="438115" y="384897"/>
                    <a:pt x="438115" y="391684"/>
                  </a:cubicBezTo>
                  <a:cubicBezTo>
                    <a:pt x="438115" y="398470"/>
                    <a:pt x="440775" y="404863"/>
                    <a:pt x="445602" y="409683"/>
                  </a:cubicBezTo>
                  <a:cubicBezTo>
                    <a:pt x="450430" y="414502"/>
                    <a:pt x="456834" y="417158"/>
                    <a:pt x="463631" y="417158"/>
                  </a:cubicBezTo>
                  <a:cubicBezTo>
                    <a:pt x="470528" y="417158"/>
                    <a:pt x="476932" y="414502"/>
                    <a:pt x="481759" y="409683"/>
                  </a:cubicBezTo>
                  <a:cubicBezTo>
                    <a:pt x="486586" y="404863"/>
                    <a:pt x="489246" y="398470"/>
                    <a:pt x="489246" y="391684"/>
                  </a:cubicBezTo>
                  <a:cubicBezTo>
                    <a:pt x="489246" y="384897"/>
                    <a:pt x="486586" y="378504"/>
                    <a:pt x="481759" y="373685"/>
                  </a:cubicBezTo>
                  <a:cubicBezTo>
                    <a:pt x="480281" y="372209"/>
                    <a:pt x="478705" y="371029"/>
                    <a:pt x="477129" y="370046"/>
                  </a:cubicBezTo>
                  <a:cubicBezTo>
                    <a:pt x="481266" y="368275"/>
                    <a:pt x="485109" y="365718"/>
                    <a:pt x="488458" y="362472"/>
                  </a:cubicBezTo>
                  <a:cubicBezTo>
                    <a:pt x="491611" y="359325"/>
                    <a:pt x="494074" y="355587"/>
                    <a:pt x="495847" y="351555"/>
                  </a:cubicBezTo>
                  <a:cubicBezTo>
                    <a:pt x="496832" y="353128"/>
                    <a:pt x="498015" y="354702"/>
                    <a:pt x="499394" y="356079"/>
                  </a:cubicBezTo>
                  <a:cubicBezTo>
                    <a:pt x="504221" y="360898"/>
                    <a:pt x="510625" y="363554"/>
                    <a:pt x="517423" y="363554"/>
                  </a:cubicBezTo>
                  <a:cubicBezTo>
                    <a:pt x="524221" y="363554"/>
                    <a:pt x="530624" y="360898"/>
                    <a:pt x="535452" y="356079"/>
                  </a:cubicBezTo>
                  <a:cubicBezTo>
                    <a:pt x="540279" y="351260"/>
                    <a:pt x="542939" y="344866"/>
                    <a:pt x="542939" y="337982"/>
                  </a:cubicBezTo>
                  <a:cubicBezTo>
                    <a:pt x="542939" y="331195"/>
                    <a:pt x="540279" y="324802"/>
                    <a:pt x="535452" y="319982"/>
                  </a:cubicBezTo>
                  <a:cubicBezTo>
                    <a:pt x="530624" y="315163"/>
                    <a:pt x="524221" y="312507"/>
                    <a:pt x="517423" y="312507"/>
                  </a:cubicBezTo>
                  <a:cubicBezTo>
                    <a:pt x="510625" y="312507"/>
                    <a:pt x="504221" y="315163"/>
                    <a:pt x="499394" y="319982"/>
                  </a:cubicBezTo>
                  <a:cubicBezTo>
                    <a:pt x="498015" y="321359"/>
                    <a:pt x="496832" y="322835"/>
                    <a:pt x="495847" y="324408"/>
                  </a:cubicBezTo>
                  <a:cubicBezTo>
                    <a:pt x="494074" y="320474"/>
                    <a:pt x="491611" y="316737"/>
                    <a:pt x="488458" y="313589"/>
                  </a:cubicBezTo>
                  <a:cubicBezTo>
                    <a:pt x="485306" y="310442"/>
                    <a:pt x="481562" y="307983"/>
                    <a:pt x="477523" y="306213"/>
                  </a:cubicBezTo>
                  <a:cubicBezTo>
                    <a:pt x="479197" y="305229"/>
                    <a:pt x="480675" y="304049"/>
                    <a:pt x="482055" y="302672"/>
                  </a:cubicBezTo>
                  <a:cubicBezTo>
                    <a:pt x="486882" y="297852"/>
                    <a:pt x="489542" y="291459"/>
                    <a:pt x="489542" y="284673"/>
                  </a:cubicBezTo>
                  <a:cubicBezTo>
                    <a:pt x="489542" y="277886"/>
                    <a:pt x="486882" y="271395"/>
                    <a:pt x="482055" y="266674"/>
                  </a:cubicBezTo>
                  <a:cubicBezTo>
                    <a:pt x="477227" y="261854"/>
                    <a:pt x="470823" y="259199"/>
                    <a:pt x="463927" y="259199"/>
                  </a:cubicBezTo>
                  <a:close/>
                  <a:moveTo>
                    <a:pt x="152015" y="172744"/>
                  </a:moveTo>
                  <a:lnTo>
                    <a:pt x="207186" y="172744"/>
                  </a:lnTo>
                  <a:cubicBezTo>
                    <a:pt x="219107" y="172744"/>
                    <a:pt x="228860" y="182481"/>
                    <a:pt x="228860" y="194382"/>
                  </a:cubicBezTo>
                  <a:cubicBezTo>
                    <a:pt x="228860" y="194481"/>
                    <a:pt x="228860" y="194579"/>
                    <a:pt x="228860" y="194677"/>
                  </a:cubicBezTo>
                  <a:lnTo>
                    <a:pt x="378708" y="194677"/>
                  </a:lnTo>
                  <a:cubicBezTo>
                    <a:pt x="378708" y="194579"/>
                    <a:pt x="378708" y="194481"/>
                    <a:pt x="378708" y="194382"/>
                  </a:cubicBezTo>
                  <a:cubicBezTo>
                    <a:pt x="378708" y="182481"/>
                    <a:pt x="388363" y="172744"/>
                    <a:pt x="400382" y="172744"/>
                  </a:cubicBezTo>
                  <a:lnTo>
                    <a:pt x="455553" y="172744"/>
                  </a:lnTo>
                  <a:cubicBezTo>
                    <a:pt x="467474" y="172744"/>
                    <a:pt x="477227" y="182481"/>
                    <a:pt x="477227" y="194382"/>
                  </a:cubicBezTo>
                  <a:cubicBezTo>
                    <a:pt x="477227" y="194677"/>
                    <a:pt x="477129" y="194972"/>
                    <a:pt x="477129" y="195366"/>
                  </a:cubicBezTo>
                  <a:cubicBezTo>
                    <a:pt x="550131" y="202054"/>
                    <a:pt x="607568" y="263526"/>
                    <a:pt x="607568" y="338178"/>
                  </a:cubicBezTo>
                  <a:cubicBezTo>
                    <a:pt x="607568" y="417256"/>
                    <a:pt x="543038" y="481679"/>
                    <a:pt x="463828" y="481679"/>
                  </a:cubicBezTo>
                  <a:cubicBezTo>
                    <a:pt x="410628" y="481679"/>
                    <a:pt x="364028" y="452566"/>
                    <a:pt x="339202" y="409584"/>
                  </a:cubicBezTo>
                  <a:lnTo>
                    <a:pt x="268366" y="409584"/>
                  </a:lnTo>
                  <a:cubicBezTo>
                    <a:pt x="243540" y="452566"/>
                    <a:pt x="196940" y="481679"/>
                    <a:pt x="143740" y="481679"/>
                  </a:cubicBezTo>
                  <a:cubicBezTo>
                    <a:pt x="64432" y="481679"/>
                    <a:pt x="0" y="417256"/>
                    <a:pt x="0" y="338178"/>
                  </a:cubicBezTo>
                  <a:cubicBezTo>
                    <a:pt x="0" y="263526"/>
                    <a:pt x="57338" y="202054"/>
                    <a:pt x="130341" y="195366"/>
                  </a:cubicBezTo>
                  <a:cubicBezTo>
                    <a:pt x="130341" y="194972"/>
                    <a:pt x="130341" y="194677"/>
                    <a:pt x="130341" y="194382"/>
                  </a:cubicBezTo>
                  <a:cubicBezTo>
                    <a:pt x="130341" y="182481"/>
                    <a:pt x="139996" y="172744"/>
                    <a:pt x="152015" y="172744"/>
                  </a:cubicBezTo>
                  <a:close/>
                  <a:moveTo>
                    <a:pt x="303517" y="84961"/>
                  </a:moveTo>
                  <a:cubicBezTo>
                    <a:pt x="326569" y="84961"/>
                    <a:pt x="349227" y="92834"/>
                    <a:pt x="367156" y="107300"/>
                  </a:cubicBezTo>
                  <a:cubicBezTo>
                    <a:pt x="377106" y="115272"/>
                    <a:pt x="378584" y="129738"/>
                    <a:pt x="370703" y="139579"/>
                  </a:cubicBezTo>
                  <a:cubicBezTo>
                    <a:pt x="366171" y="145189"/>
                    <a:pt x="359472" y="148141"/>
                    <a:pt x="352774" y="148141"/>
                  </a:cubicBezTo>
                  <a:cubicBezTo>
                    <a:pt x="347651" y="148141"/>
                    <a:pt x="342627" y="146468"/>
                    <a:pt x="338391" y="143122"/>
                  </a:cubicBezTo>
                  <a:cubicBezTo>
                    <a:pt x="328342" y="135052"/>
                    <a:pt x="316324" y="130821"/>
                    <a:pt x="303517" y="130821"/>
                  </a:cubicBezTo>
                  <a:cubicBezTo>
                    <a:pt x="290907" y="130821"/>
                    <a:pt x="278889" y="134954"/>
                    <a:pt x="269037" y="142827"/>
                  </a:cubicBezTo>
                  <a:cubicBezTo>
                    <a:pt x="259088" y="150798"/>
                    <a:pt x="244606" y="149125"/>
                    <a:pt x="236725" y="139186"/>
                  </a:cubicBezTo>
                  <a:cubicBezTo>
                    <a:pt x="228844" y="129246"/>
                    <a:pt x="230519" y="114780"/>
                    <a:pt x="240469" y="106907"/>
                  </a:cubicBezTo>
                  <a:cubicBezTo>
                    <a:pt x="258299" y="92736"/>
                    <a:pt x="280760" y="84961"/>
                    <a:pt x="303517" y="84961"/>
                  </a:cubicBezTo>
                  <a:close/>
                  <a:moveTo>
                    <a:pt x="303417" y="0"/>
                  </a:moveTo>
                  <a:cubicBezTo>
                    <a:pt x="337701" y="0"/>
                    <a:pt x="371295" y="11802"/>
                    <a:pt x="397992" y="33244"/>
                  </a:cubicBezTo>
                  <a:cubicBezTo>
                    <a:pt x="407844" y="41211"/>
                    <a:pt x="409420" y="55571"/>
                    <a:pt x="401440" y="65504"/>
                  </a:cubicBezTo>
                  <a:cubicBezTo>
                    <a:pt x="396909" y="71111"/>
                    <a:pt x="390210" y="74061"/>
                    <a:pt x="383510" y="74061"/>
                  </a:cubicBezTo>
                  <a:cubicBezTo>
                    <a:pt x="378486" y="74061"/>
                    <a:pt x="373363" y="72389"/>
                    <a:pt x="369127" y="68947"/>
                  </a:cubicBezTo>
                  <a:cubicBezTo>
                    <a:pt x="350311" y="53899"/>
                    <a:pt x="327554" y="45932"/>
                    <a:pt x="303417" y="45932"/>
                  </a:cubicBezTo>
                  <a:cubicBezTo>
                    <a:pt x="279478" y="45932"/>
                    <a:pt x="256918" y="53702"/>
                    <a:pt x="238200" y="68553"/>
                  </a:cubicBezTo>
                  <a:cubicBezTo>
                    <a:pt x="228250" y="76422"/>
                    <a:pt x="213768" y="74750"/>
                    <a:pt x="205887" y="64914"/>
                  </a:cubicBezTo>
                  <a:cubicBezTo>
                    <a:pt x="198006" y="54980"/>
                    <a:pt x="199681" y="40522"/>
                    <a:pt x="209631" y="32654"/>
                  </a:cubicBezTo>
                  <a:cubicBezTo>
                    <a:pt x="236624" y="11311"/>
                    <a:pt x="269036" y="0"/>
                    <a:pt x="3034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0" name="iş1îdé"/>
            <p:cNvSpPr/>
            <p:nvPr/>
          </p:nvSpPr>
          <p:spPr bwMode="auto">
            <a:xfrm>
              <a:off x="6380635" y="4911287"/>
              <a:ext cx="429981" cy="387513"/>
            </a:xfrm>
            <a:custGeom>
              <a:avLst/>
              <a:gdLst>
                <a:gd name="connsiteX0" fmla="*/ 134241 w 581916"/>
                <a:gd name="connsiteY0" fmla="*/ 439338 h 524442"/>
                <a:gd name="connsiteX1" fmla="*/ 447676 w 581916"/>
                <a:gd name="connsiteY1" fmla="*/ 439338 h 524442"/>
                <a:gd name="connsiteX2" fmla="*/ 464898 w 581916"/>
                <a:gd name="connsiteY2" fmla="*/ 456531 h 524442"/>
                <a:gd name="connsiteX3" fmla="*/ 464898 w 581916"/>
                <a:gd name="connsiteY3" fmla="*/ 507250 h 524442"/>
                <a:gd name="connsiteX4" fmla="*/ 447676 w 581916"/>
                <a:gd name="connsiteY4" fmla="*/ 524442 h 524442"/>
                <a:gd name="connsiteX5" fmla="*/ 134241 w 581916"/>
                <a:gd name="connsiteY5" fmla="*/ 524442 h 524442"/>
                <a:gd name="connsiteX6" fmla="*/ 117019 w 581916"/>
                <a:gd name="connsiteY6" fmla="*/ 507250 h 524442"/>
                <a:gd name="connsiteX7" fmla="*/ 117019 w 581916"/>
                <a:gd name="connsiteY7" fmla="*/ 456531 h 524442"/>
                <a:gd name="connsiteX8" fmla="*/ 134241 w 581916"/>
                <a:gd name="connsiteY8" fmla="*/ 439338 h 524442"/>
                <a:gd name="connsiteX9" fmla="*/ 470870 w 581916"/>
                <a:gd name="connsiteY9" fmla="*/ 339620 h 524442"/>
                <a:gd name="connsiteX10" fmla="*/ 447628 w 581916"/>
                <a:gd name="connsiteY10" fmla="*/ 362835 h 524442"/>
                <a:gd name="connsiteX11" fmla="*/ 470870 w 581916"/>
                <a:gd name="connsiteY11" fmla="*/ 385189 h 524442"/>
                <a:gd name="connsiteX12" fmla="*/ 494112 w 581916"/>
                <a:gd name="connsiteY12" fmla="*/ 362835 h 524442"/>
                <a:gd name="connsiteX13" fmla="*/ 470870 w 581916"/>
                <a:gd name="connsiteY13" fmla="*/ 339620 h 524442"/>
                <a:gd name="connsiteX14" fmla="*/ 302149 w 581916"/>
                <a:gd name="connsiteY14" fmla="*/ 222746 h 524442"/>
                <a:gd name="connsiteX15" fmla="*/ 302149 w 581916"/>
                <a:gd name="connsiteY15" fmla="*/ 244240 h 524442"/>
                <a:gd name="connsiteX16" fmla="*/ 345190 w 581916"/>
                <a:gd name="connsiteY16" fmla="*/ 222746 h 524442"/>
                <a:gd name="connsiteX17" fmla="*/ 236726 w 581916"/>
                <a:gd name="connsiteY17" fmla="*/ 222746 h 524442"/>
                <a:gd name="connsiteX18" fmla="*/ 279767 w 581916"/>
                <a:gd name="connsiteY18" fmla="*/ 244240 h 524442"/>
                <a:gd name="connsiteX19" fmla="*/ 279767 w 581916"/>
                <a:gd name="connsiteY19" fmla="*/ 222746 h 524442"/>
                <a:gd name="connsiteX20" fmla="*/ 302149 w 581916"/>
                <a:gd name="connsiteY20" fmla="*/ 178899 h 524442"/>
                <a:gd name="connsiteX21" fmla="*/ 302149 w 581916"/>
                <a:gd name="connsiteY21" fmla="*/ 200393 h 524442"/>
                <a:gd name="connsiteX22" fmla="*/ 361546 w 581916"/>
                <a:gd name="connsiteY22" fmla="*/ 200393 h 524442"/>
                <a:gd name="connsiteX23" fmla="*/ 367571 w 581916"/>
                <a:gd name="connsiteY23" fmla="*/ 178899 h 524442"/>
                <a:gd name="connsiteX24" fmla="*/ 214345 w 581916"/>
                <a:gd name="connsiteY24" fmla="*/ 178899 h 524442"/>
                <a:gd name="connsiteX25" fmla="*/ 220371 w 581916"/>
                <a:gd name="connsiteY25" fmla="*/ 200393 h 524442"/>
                <a:gd name="connsiteX26" fmla="*/ 279767 w 581916"/>
                <a:gd name="connsiteY26" fmla="*/ 200393 h 524442"/>
                <a:gd name="connsiteX27" fmla="*/ 279767 w 581916"/>
                <a:gd name="connsiteY27" fmla="*/ 178899 h 524442"/>
                <a:gd name="connsiteX28" fmla="*/ 302149 w 581916"/>
                <a:gd name="connsiteY28" fmla="*/ 135051 h 524442"/>
                <a:gd name="connsiteX29" fmla="*/ 302149 w 581916"/>
                <a:gd name="connsiteY29" fmla="*/ 156545 h 524442"/>
                <a:gd name="connsiteX30" fmla="*/ 367571 w 581916"/>
                <a:gd name="connsiteY30" fmla="*/ 156545 h 524442"/>
                <a:gd name="connsiteX31" fmla="*/ 361546 w 581916"/>
                <a:gd name="connsiteY31" fmla="*/ 135051 h 524442"/>
                <a:gd name="connsiteX32" fmla="*/ 220371 w 581916"/>
                <a:gd name="connsiteY32" fmla="*/ 135051 h 524442"/>
                <a:gd name="connsiteX33" fmla="*/ 214345 w 581916"/>
                <a:gd name="connsiteY33" fmla="*/ 156545 h 524442"/>
                <a:gd name="connsiteX34" fmla="*/ 279767 w 581916"/>
                <a:gd name="connsiteY34" fmla="*/ 156545 h 524442"/>
                <a:gd name="connsiteX35" fmla="*/ 279767 w 581916"/>
                <a:gd name="connsiteY35" fmla="*/ 135051 h 524442"/>
                <a:gd name="connsiteX36" fmla="*/ 302149 w 581916"/>
                <a:gd name="connsiteY36" fmla="*/ 91203 h 524442"/>
                <a:gd name="connsiteX37" fmla="*/ 302149 w 581916"/>
                <a:gd name="connsiteY37" fmla="*/ 112697 h 524442"/>
                <a:gd name="connsiteX38" fmla="*/ 345190 w 581916"/>
                <a:gd name="connsiteY38" fmla="*/ 112697 h 524442"/>
                <a:gd name="connsiteX39" fmla="*/ 302149 w 581916"/>
                <a:gd name="connsiteY39" fmla="*/ 91203 h 524442"/>
                <a:gd name="connsiteX40" fmla="*/ 279767 w 581916"/>
                <a:gd name="connsiteY40" fmla="*/ 91203 h 524442"/>
                <a:gd name="connsiteX41" fmla="*/ 236726 w 581916"/>
                <a:gd name="connsiteY41" fmla="*/ 112697 h 524442"/>
                <a:gd name="connsiteX42" fmla="*/ 279767 w 581916"/>
                <a:gd name="connsiteY42" fmla="*/ 112697 h 524442"/>
                <a:gd name="connsiteX43" fmla="*/ 290958 w 581916"/>
                <a:gd name="connsiteY43" fmla="*/ 55953 h 524442"/>
                <a:gd name="connsiteX44" fmla="*/ 402865 w 581916"/>
                <a:gd name="connsiteY44" fmla="*/ 167722 h 524442"/>
                <a:gd name="connsiteX45" fmla="*/ 290958 w 581916"/>
                <a:gd name="connsiteY45" fmla="*/ 279490 h 524442"/>
                <a:gd name="connsiteX46" fmla="*/ 179051 w 581916"/>
                <a:gd name="connsiteY46" fmla="*/ 167722 h 524442"/>
                <a:gd name="connsiteX47" fmla="*/ 290958 w 581916"/>
                <a:gd name="connsiteY47" fmla="*/ 55953 h 524442"/>
                <a:gd name="connsiteX48" fmla="*/ 34433 w 581916"/>
                <a:gd name="connsiteY48" fmla="*/ 34392 h 524442"/>
                <a:gd name="connsiteX49" fmla="*/ 34433 w 581916"/>
                <a:gd name="connsiteY49" fmla="*/ 305228 h 524442"/>
                <a:gd name="connsiteX50" fmla="*/ 547483 w 581916"/>
                <a:gd name="connsiteY50" fmla="*/ 305228 h 524442"/>
                <a:gd name="connsiteX51" fmla="*/ 547483 w 581916"/>
                <a:gd name="connsiteY51" fmla="*/ 34392 h 524442"/>
                <a:gd name="connsiteX52" fmla="*/ 17216 w 581916"/>
                <a:gd name="connsiteY52" fmla="*/ 0 h 524442"/>
                <a:gd name="connsiteX53" fmla="*/ 564700 w 581916"/>
                <a:gd name="connsiteY53" fmla="*/ 0 h 524442"/>
                <a:gd name="connsiteX54" fmla="*/ 581916 w 581916"/>
                <a:gd name="connsiteY54" fmla="*/ 17196 h 524442"/>
                <a:gd name="connsiteX55" fmla="*/ 581916 w 581916"/>
                <a:gd name="connsiteY55" fmla="*/ 322424 h 524442"/>
                <a:gd name="connsiteX56" fmla="*/ 581916 w 581916"/>
                <a:gd name="connsiteY56" fmla="*/ 402385 h 524442"/>
                <a:gd name="connsiteX57" fmla="*/ 564700 w 581916"/>
                <a:gd name="connsiteY57" fmla="*/ 419581 h 524442"/>
                <a:gd name="connsiteX58" fmla="*/ 17216 w 581916"/>
                <a:gd name="connsiteY58" fmla="*/ 419581 h 524442"/>
                <a:gd name="connsiteX59" fmla="*/ 0 w 581916"/>
                <a:gd name="connsiteY59" fmla="*/ 402385 h 524442"/>
                <a:gd name="connsiteX60" fmla="*/ 0 w 581916"/>
                <a:gd name="connsiteY60" fmla="*/ 322424 h 524442"/>
                <a:gd name="connsiteX61" fmla="*/ 0 w 581916"/>
                <a:gd name="connsiteY61" fmla="*/ 17196 h 524442"/>
                <a:gd name="connsiteX62" fmla="*/ 17216 w 581916"/>
                <a:gd name="connsiteY62" fmla="*/ 0 h 52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81916" h="524442">
                  <a:moveTo>
                    <a:pt x="134241" y="439338"/>
                  </a:moveTo>
                  <a:lnTo>
                    <a:pt x="447676" y="439338"/>
                  </a:lnTo>
                  <a:cubicBezTo>
                    <a:pt x="457148" y="439338"/>
                    <a:pt x="464898" y="447075"/>
                    <a:pt x="464898" y="456531"/>
                  </a:cubicBezTo>
                  <a:lnTo>
                    <a:pt x="464898" y="507250"/>
                  </a:lnTo>
                  <a:cubicBezTo>
                    <a:pt x="464898" y="517565"/>
                    <a:pt x="457148" y="524442"/>
                    <a:pt x="447676" y="524442"/>
                  </a:cubicBezTo>
                  <a:lnTo>
                    <a:pt x="134241" y="524442"/>
                  </a:lnTo>
                  <a:cubicBezTo>
                    <a:pt x="124769" y="524442"/>
                    <a:pt x="117019" y="517565"/>
                    <a:pt x="117019" y="507250"/>
                  </a:cubicBezTo>
                  <a:lnTo>
                    <a:pt x="117019" y="456531"/>
                  </a:lnTo>
                  <a:cubicBezTo>
                    <a:pt x="117019" y="447075"/>
                    <a:pt x="124769" y="439338"/>
                    <a:pt x="134241" y="439338"/>
                  </a:cubicBezTo>
                  <a:close/>
                  <a:moveTo>
                    <a:pt x="470870" y="339620"/>
                  </a:moveTo>
                  <a:cubicBezTo>
                    <a:pt x="457958" y="339620"/>
                    <a:pt x="447628" y="349938"/>
                    <a:pt x="447628" y="362835"/>
                  </a:cubicBezTo>
                  <a:cubicBezTo>
                    <a:pt x="447628" y="375732"/>
                    <a:pt x="457958" y="385189"/>
                    <a:pt x="470870" y="385189"/>
                  </a:cubicBezTo>
                  <a:cubicBezTo>
                    <a:pt x="483782" y="385189"/>
                    <a:pt x="494112" y="375732"/>
                    <a:pt x="494112" y="362835"/>
                  </a:cubicBezTo>
                  <a:cubicBezTo>
                    <a:pt x="494112" y="349938"/>
                    <a:pt x="483782" y="339620"/>
                    <a:pt x="470870" y="339620"/>
                  </a:cubicBezTo>
                  <a:close/>
                  <a:moveTo>
                    <a:pt x="302149" y="222746"/>
                  </a:moveTo>
                  <a:lnTo>
                    <a:pt x="302149" y="244240"/>
                  </a:lnTo>
                  <a:cubicBezTo>
                    <a:pt x="318504" y="241661"/>
                    <a:pt x="333999" y="233923"/>
                    <a:pt x="345190" y="222746"/>
                  </a:cubicBezTo>
                  <a:close/>
                  <a:moveTo>
                    <a:pt x="236726" y="222746"/>
                  </a:moveTo>
                  <a:cubicBezTo>
                    <a:pt x="247917" y="233923"/>
                    <a:pt x="263412" y="241661"/>
                    <a:pt x="279767" y="244240"/>
                  </a:cubicBezTo>
                  <a:lnTo>
                    <a:pt x="279767" y="222746"/>
                  </a:lnTo>
                  <a:close/>
                  <a:moveTo>
                    <a:pt x="302149" y="178899"/>
                  </a:moveTo>
                  <a:lnTo>
                    <a:pt x="302149" y="200393"/>
                  </a:lnTo>
                  <a:lnTo>
                    <a:pt x="361546" y="200393"/>
                  </a:lnTo>
                  <a:cubicBezTo>
                    <a:pt x="364128" y="193514"/>
                    <a:pt x="366710" y="186636"/>
                    <a:pt x="367571" y="178899"/>
                  </a:cubicBezTo>
                  <a:close/>
                  <a:moveTo>
                    <a:pt x="214345" y="178899"/>
                  </a:moveTo>
                  <a:cubicBezTo>
                    <a:pt x="215206" y="186636"/>
                    <a:pt x="217788" y="193514"/>
                    <a:pt x="220371" y="200393"/>
                  </a:cubicBezTo>
                  <a:lnTo>
                    <a:pt x="279767" y="200393"/>
                  </a:lnTo>
                  <a:lnTo>
                    <a:pt x="279767" y="178899"/>
                  </a:lnTo>
                  <a:close/>
                  <a:moveTo>
                    <a:pt x="302149" y="135051"/>
                  </a:moveTo>
                  <a:lnTo>
                    <a:pt x="302149" y="156545"/>
                  </a:lnTo>
                  <a:lnTo>
                    <a:pt x="367571" y="156545"/>
                  </a:lnTo>
                  <a:cubicBezTo>
                    <a:pt x="366710" y="148807"/>
                    <a:pt x="364128" y="141929"/>
                    <a:pt x="361546" y="135051"/>
                  </a:cubicBezTo>
                  <a:close/>
                  <a:moveTo>
                    <a:pt x="220371" y="135051"/>
                  </a:moveTo>
                  <a:cubicBezTo>
                    <a:pt x="217788" y="141929"/>
                    <a:pt x="215206" y="148807"/>
                    <a:pt x="214345" y="156545"/>
                  </a:cubicBezTo>
                  <a:lnTo>
                    <a:pt x="279767" y="156545"/>
                  </a:lnTo>
                  <a:lnTo>
                    <a:pt x="279767" y="135051"/>
                  </a:lnTo>
                  <a:close/>
                  <a:moveTo>
                    <a:pt x="302149" y="91203"/>
                  </a:moveTo>
                  <a:lnTo>
                    <a:pt x="302149" y="112697"/>
                  </a:lnTo>
                  <a:lnTo>
                    <a:pt x="345190" y="112697"/>
                  </a:lnTo>
                  <a:cubicBezTo>
                    <a:pt x="333999" y="101520"/>
                    <a:pt x="318504" y="93783"/>
                    <a:pt x="302149" y="91203"/>
                  </a:cubicBezTo>
                  <a:close/>
                  <a:moveTo>
                    <a:pt x="279767" y="91203"/>
                  </a:moveTo>
                  <a:cubicBezTo>
                    <a:pt x="263412" y="93783"/>
                    <a:pt x="247917" y="101520"/>
                    <a:pt x="236726" y="112697"/>
                  </a:cubicBezTo>
                  <a:lnTo>
                    <a:pt x="279767" y="112697"/>
                  </a:lnTo>
                  <a:close/>
                  <a:moveTo>
                    <a:pt x="290958" y="55953"/>
                  </a:moveTo>
                  <a:cubicBezTo>
                    <a:pt x="352937" y="55953"/>
                    <a:pt x="402865" y="105819"/>
                    <a:pt x="402865" y="167722"/>
                  </a:cubicBezTo>
                  <a:cubicBezTo>
                    <a:pt x="402865" y="229624"/>
                    <a:pt x="352937" y="279490"/>
                    <a:pt x="290958" y="279490"/>
                  </a:cubicBezTo>
                  <a:cubicBezTo>
                    <a:pt x="228979" y="279490"/>
                    <a:pt x="179051" y="229624"/>
                    <a:pt x="179051" y="167722"/>
                  </a:cubicBezTo>
                  <a:cubicBezTo>
                    <a:pt x="179051" y="105819"/>
                    <a:pt x="228979" y="55953"/>
                    <a:pt x="290958" y="55953"/>
                  </a:cubicBezTo>
                  <a:close/>
                  <a:moveTo>
                    <a:pt x="34433" y="34392"/>
                  </a:moveTo>
                  <a:lnTo>
                    <a:pt x="34433" y="305228"/>
                  </a:lnTo>
                  <a:lnTo>
                    <a:pt x="547483" y="305228"/>
                  </a:lnTo>
                  <a:lnTo>
                    <a:pt x="547483" y="34392"/>
                  </a:lnTo>
                  <a:close/>
                  <a:moveTo>
                    <a:pt x="17216" y="0"/>
                  </a:moveTo>
                  <a:lnTo>
                    <a:pt x="564700" y="0"/>
                  </a:lnTo>
                  <a:cubicBezTo>
                    <a:pt x="574169" y="0"/>
                    <a:pt x="581916" y="7738"/>
                    <a:pt x="581916" y="17196"/>
                  </a:cubicBezTo>
                  <a:lnTo>
                    <a:pt x="581916" y="322424"/>
                  </a:lnTo>
                  <a:lnTo>
                    <a:pt x="581916" y="402385"/>
                  </a:lnTo>
                  <a:cubicBezTo>
                    <a:pt x="581916" y="411843"/>
                    <a:pt x="574169" y="419581"/>
                    <a:pt x="564700" y="419581"/>
                  </a:cubicBezTo>
                  <a:lnTo>
                    <a:pt x="17216" y="419581"/>
                  </a:lnTo>
                  <a:cubicBezTo>
                    <a:pt x="7747" y="419581"/>
                    <a:pt x="0" y="411843"/>
                    <a:pt x="0" y="402385"/>
                  </a:cubicBezTo>
                  <a:lnTo>
                    <a:pt x="0" y="322424"/>
                  </a:lnTo>
                  <a:lnTo>
                    <a:pt x="0" y="17196"/>
                  </a:lnTo>
                  <a:cubicBezTo>
                    <a:pt x="0" y="7738"/>
                    <a:pt x="7747" y="0"/>
                    <a:pt x="1721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curtains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4692827" y="3403600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1701800" y="-228600"/>
            <a:ext cx="7797800" cy="7797800"/>
          </a:xfrm>
          <a:prstGeom prst="ellipse">
            <a:avLst/>
          </a:prstGeom>
          <a:solidFill>
            <a:srgbClr val="CEA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2702718" y="-228600"/>
            <a:ext cx="7797800" cy="7797800"/>
          </a:xfrm>
          <a:prstGeom prst="ellipse">
            <a:avLst/>
          </a:prstGeom>
          <a:solidFill>
            <a:srgbClr val="F4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-3703637" y="-228600"/>
            <a:ext cx="7797800" cy="7797800"/>
          </a:xfrm>
          <a:prstGeom prst="ellipse">
            <a:avLst/>
          </a:prstGeom>
          <a:solidFill>
            <a:srgbClr val="FDD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4704556" y="-228600"/>
            <a:ext cx="7797800" cy="7797800"/>
          </a:xfrm>
          <a:prstGeom prst="ellipse">
            <a:avLst/>
          </a:prstGeom>
          <a:solidFill>
            <a:srgbClr val="FDD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95379" y="1611630"/>
            <a:ext cx="2305051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一、入职流程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二、劳动合同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三、考勤制度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四、请假制度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568442" y="1611630"/>
            <a:ext cx="2590800" cy="18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五、休假制度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六、加班和调休制度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七、薪酬管理制度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八、公司福利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2" name="TextBox 7"/>
          <p:cNvSpPr txBox="1"/>
          <p:nvPr/>
        </p:nvSpPr>
        <p:spPr bwMode="auto">
          <a:xfrm>
            <a:off x="6534328" y="972501"/>
            <a:ext cx="480060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EA702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第一章      人事管理制度</a:t>
            </a:r>
            <a:endParaRPr lang="zh-CN" altLang="en-US" sz="3200" b="1" dirty="0">
              <a:solidFill>
                <a:srgbClr val="CEA702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702640" y="4887172"/>
            <a:ext cx="2302933" cy="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三、发文制度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四、员工意识</a:t>
            </a:r>
            <a:endParaRPr lang="zh-CN" altLang="en-US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6" name="TextBox 10"/>
          <p:cNvSpPr txBox="1"/>
          <p:nvPr/>
        </p:nvSpPr>
        <p:spPr bwMode="auto">
          <a:xfrm>
            <a:off x="6710434" y="4258415"/>
            <a:ext cx="4800600" cy="4921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EA702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第二章       行政管理制度</a:t>
            </a:r>
            <a:endParaRPr lang="zh-CN" altLang="en-US" sz="3200" b="1" dirty="0">
              <a:solidFill>
                <a:srgbClr val="CEA702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29577" y="4887172"/>
            <a:ext cx="2305051" cy="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一、行为规范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  <a:p>
            <a:pPr eaLnBrk="1" hangingPunct="1">
              <a:lnSpc>
                <a:spcPct val="150000"/>
              </a:lnSpc>
              <a:buClr>
                <a:srgbClr val="1C207A"/>
              </a:buClr>
            </a:pPr>
            <a:r>
              <a:rPr lang="zh-CN" altLang="en-US" sz="1865" b="1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二、规章制度</a:t>
            </a:r>
            <a:endParaRPr lang="en-US" altLang="zh-CN" sz="1865" b="1">
              <a:solidFill>
                <a:schemeClr val="bg1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9" name="TextBox 7"/>
          <p:cNvSpPr txBox="1"/>
          <p:nvPr/>
        </p:nvSpPr>
        <p:spPr bwMode="auto">
          <a:xfrm>
            <a:off x="1450869" y="2595277"/>
            <a:ext cx="936731" cy="184665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3D3D3D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目录</a:t>
            </a:r>
            <a:endParaRPr lang="zh-CN" altLang="en-US" sz="6000" b="1" dirty="0">
              <a:solidFill>
                <a:srgbClr val="3D3D3D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445750" y="-1746250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4" grpId="0"/>
      <p:bldP spid="16" grpId="0"/>
      <p:bldP spid="18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产假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8698" y="1105333"/>
            <a:ext cx="9690220" cy="4602506"/>
            <a:chOff x="858698" y="1105333"/>
            <a:chExt cx="9690220" cy="4602506"/>
          </a:xfrm>
        </p:grpSpPr>
        <p:grpSp>
          <p:nvGrpSpPr>
            <p:cNvPr id="22" name="Group 56"/>
            <p:cNvGrpSpPr/>
            <p:nvPr/>
          </p:nvGrpSpPr>
          <p:grpSpPr>
            <a:xfrm>
              <a:off x="4323999" y="1105333"/>
              <a:ext cx="3584329" cy="989183"/>
              <a:chOff x="729709" y="1528547"/>
              <a:chExt cx="3411184" cy="989183"/>
            </a:xfrm>
          </p:grpSpPr>
          <p:sp>
            <p:nvSpPr>
              <p:cNvPr id="23" name="TextBox 57"/>
              <p:cNvSpPr txBox="1"/>
              <p:nvPr/>
            </p:nvSpPr>
            <p:spPr bwMode="auto">
              <a:xfrm>
                <a:off x="1646750" y="1528547"/>
                <a:ext cx="1666884" cy="404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92000" bIns="0">
                <a:noAutofit/>
              </a:bodyPr>
              <a:lstStyle/>
              <a:p>
                <a:pPr algn="ctr" eaLnBrk="1" hangingPunct="1"/>
                <a:r>
                  <a:rPr lang="en-US" altLang="zh-CN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01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3" name="Rectangle 58"/>
              <p:cNvSpPr/>
              <p:nvPr/>
            </p:nvSpPr>
            <p:spPr bwMode="auto">
              <a:xfrm>
                <a:off x="729709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9200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女员工怀孕期间的特殊考勤。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55" name="Group 65"/>
            <p:cNvGrpSpPr/>
            <p:nvPr/>
          </p:nvGrpSpPr>
          <p:grpSpPr>
            <a:xfrm>
              <a:off x="858698" y="4722712"/>
              <a:ext cx="3584329" cy="985127"/>
              <a:chOff x="729709" y="1532603"/>
              <a:chExt cx="3411184" cy="985127"/>
            </a:xfrm>
          </p:grpSpPr>
          <p:sp>
            <p:nvSpPr>
              <p:cNvPr id="56" name="TextBox 66"/>
              <p:cNvSpPr txBox="1"/>
              <p:nvPr/>
            </p:nvSpPr>
            <p:spPr bwMode="auto">
              <a:xfrm>
                <a:off x="1804833" y="1532603"/>
                <a:ext cx="144390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92000" bIns="0">
                <a:normAutofit fontScale="95000"/>
              </a:bodyPr>
              <a:lstStyle/>
              <a:p>
                <a:pPr algn="ctr" eaLnBrk="1" hangingPunct="1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02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7" name="Rectangle 67"/>
              <p:cNvSpPr/>
              <p:nvPr/>
            </p:nvSpPr>
            <p:spPr bwMode="auto">
              <a:xfrm>
                <a:off x="729709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92000" bIns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怀孕后，可视情申请推迟半小时上班，以错开交通高峰期的拥挤人流，避免发生意外。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964589" y="4722712"/>
              <a:ext cx="3584329" cy="910447"/>
              <a:chOff x="729709" y="1607283"/>
              <a:chExt cx="3411184" cy="910447"/>
            </a:xfrm>
          </p:grpSpPr>
          <p:sp>
            <p:nvSpPr>
              <p:cNvPr id="59" name="TextBox 69"/>
              <p:cNvSpPr txBox="1"/>
              <p:nvPr/>
            </p:nvSpPr>
            <p:spPr bwMode="auto">
              <a:xfrm>
                <a:off x="1780291" y="1607283"/>
                <a:ext cx="131001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192000" bIns="0">
                <a:noAutofit/>
              </a:bodyPr>
              <a:lstStyle/>
              <a:p>
                <a:pPr algn="ctr" eaLnBrk="1" hangingPunct="1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03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60" name="Rectangle 70"/>
              <p:cNvSpPr/>
              <p:nvPr/>
            </p:nvSpPr>
            <p:spPr bwMode="auto">
              <a:xfrm>
                <a:off x="729709" y="1853504"/>
                <a:ext cx="3411184" cy="664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192000" bIns="0">
                <a:no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怀孕7个月（含）以上，各部门可根据实际工作需要，每天安排一小时额外休息时间，期间计算为劳动时间。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4810253" y="2189899"/>
              <a:ext cx="2571494" cy="2551227"/>
              <a:chOff x="4810253" y="2979255"/>
              <a:chExt cx="2571494" cy="2551227"/>
            </a:xfrm>
          </p:grpSpPr>
          <p:sp>
            <p:nvSpPr>
              <p:cNvPr id="12" name="i$ḻíḓê"/>
              <p:cNvSpPr/>
              <p:nvPr/>
            </p:nvSpPr>
            <p:spPr>
              <a:xfrm>
                <a:off x="5460069" y="4702872"/>
                <a:ext cx="1685304" cy="827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0" y="0"/>
                    </a:moveTo>
                    <a:cubicBezTo>
                      <a:pt x="16358" y="8270"/>
                      <a:pt x="12511" y="13614"/>
                      <a:pt x="8151" y="13614"/>
                    </a:cubicBezTo>
                    <a:cubicBezTo>
                      <a:pt x="6842" y="13614"/>
                      <a:pt x="5553" y="13116"/>
                      <a:pt x="4321" y="12134"/>
                    </a:cubicBezTo>
                    <a:lnTo>
                      <a:pt x="4685" y="10242"/>
                    </a:lnTo>
                    <a:lnTo>
                      <a:pt x="0" y="12967"/>
                    </a:lnTo>
                    <a:lnTo>
                      <a:pt x="2527" y="21453"/>
                    </a:lnTo>
                    <a:lnTo>
                      <a:pt x="2889" y="19569"/>
                    </a:lnTo>
                    <a:cubicBezTo>
                      <a:pt x="4579" y="20916"/>
                      <a:pt x="6349" y="21600"/>
                      <a:pt x="8151" y="21600"/>
                    </a:cubicBezTo>
                    <a:cubicBezTo>
                      <a:pt x="11022" y="21600"/>
                      <a:pt x="13805" y="19874"/>
                      <a:pt x="16199" y="16609"/>
                    </a:cubicBezTo>
                    <a:cubicBezTo>
                      <a:pt x="18651" y="13265"/>
                      <a:pt x="20519" y="8530"/>
                      <a:pt x="21600" y="2916"/>
                    </a:cubicBezTo>
                    <a:cubicBezTo>
                      <a:pt x="21600" y="2916"/>
                      <a:pt x="17950" y="0"/>
                      <a:pt x="17950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3" name="îśḻîḍè"/>
              <p:cNvSpPr/>
              <p:nvPr/>
            </p:nvSpPr>
            <p:spPr>
              <a:xfrm>
                <a:off x="4973318" y="3452265"/>
                <a:ext cx="755320" cy="1652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1" h="21600" extrusionOk="0">
                    <a:moveTo>
                      <a:pt x="13651" y="19106"/>
                    </a:moveTo>
                    <a:cubicBezTo>
                      <a:pt x="7680" y="15628"/>
                      <a:pt x="6914" y="10891"/>
                      <a:pt x="11700" y="7039"/>
                    </a:cubicBezTo>
                    <a:cubicBezTo>
                      <a:pt x="13137" y="5882"/>
                      <a:pt x="15017" y="4869"/>
                      <a:pt x="17285" y="4026"/>
                    </a:cubicBezTo>
                    <a:lnTo>
                      <a:pt x="18651" y="4821"/>
                    </a:lnTo>
                    <a:lnTo>
                      <a:pt x="21251" y="0"/>
                    </a:lnTo>
                    <a:lnTo>
                      <a:pt x="10557" y="107"/>
                    </a:lnTo>
                    <a:lnTo>
                      <a:pt x="11917" y="899"/>
                    </a:lnTo>
                    <a:cubicBezTo>
                      <a:pt x="8805" y="2055"/>
                      <a:pt x="6224" y="3448"/>
                      <a:pt x="4247" y="5039"/>
                    </a:cubicBezTo>
                    <a:cubicBezTo>
                      <a:pt x="1095" y="7576"/>
                      <a:pt x="-349" y="10466"/>
                      <a:pt x="71" y="13399"/>
                    </a:cubicBezTo>
                    <a:cubicBezTo>
                      <a:pt x="500" y="16403"/>
                      <a:pt x="2870" y="19239"/>
                      <a:pt x="6923" y="21600"/>
                    </a:cubicBezTo>
                    <a:cubicBezTo>
                      <a:pt x="6923" y="21600"/>
                      <a:pt x="13651" y="19106"/>
                      <a:pt x="13651" y="1910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4" name="iṩľîḋè"/>
              <p:cNvSpPr/>
              <p:nvPr/>
            </p:nvSpPr>
            <p:spPr>
              <a:xfrm>
                <a:off x="5927731" y="3280426"/>
                <a:ext cx="1359033" cy="128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40" extrusionOk="0">
                    <a:moveTo>
                      <a:pt x="726" y="5232"/>
                    </a:moveTo>
                    <a:cubicBezTo>
                      <a:pt x="6074" y="4389"/>
                      <a:pt x="11276" y="7004"/>
                      <a:pt x="13980" y="11894"/>
                    </a:cubicBezTo>
                    <a:cubicBezTo>
                      <a:pt x="14791" y="13362"/>
                      <a:pt x="15328" y="14965"/>
                      <a:pt x="15574" y="16659"/>
                    </a:cubicBezTo>
                    <a:lnTo>
                      <a:pt x="14351" y="16852"/>
                    </a:lnTo>
                    <a:lnTo>
                      <a:pt x="18692" y="21240"/>
                    </a:lnTo>
                    <a:lnTo>
                      <a:pt x="21600" y="15709"/>
                    </a:lnTo>
                    <a:lnTo>
                      <a:pt x="20382" y="15901"/>
                    </a:lnTo>
                    <a:cubicBezTo>
                      <a:pt x="20044" y="13578"/>
                      <a:pt x="19307" y="11376"/>
                      <a:pt x="18190" y="9356"/>
                    </a:cubicBezTo>
                    <a:cubicBezTo>
                      <a:pt x="16410" y="6136"/>
                      <a:pt x="13775" y="3564"/>
                      <a:pt x="10569" y="1917"/>
                    </a:cubicBezTo>
                    <a:cubicBezTo>
                      <a:pt x="7285" y="229"/>
                      <a:pt x="3630" y="-360"/>
                      <a:pt x="0" y="212"/>
                    </a:cubicBezTo>
                    <a:cubicBezTo>
                      <a:pt x="0" y="212"/>
                      <a:pt x="726" y="5232"/>
                      <a:pt x="726" y="523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15" name="î$ḻíḑè"/>
              <p:cNvGrpSpPr/>
              <p:nvPr/>
            </p:nvGrpSpPr>
            <p:grpSpPr>
              <a:xfrm>
                <a:off x="5681840" y="2979255"/>
                <a:ext cx="828320" cy="828508"/>
                <a:chOff x="5681840" y="2979255"/>
                <a:chExt cx="828320" cy="828508"/>
              </a:xfrm>
            </p:grpSpPr>
            <p:sp>
              <p:nvSpPr>
                <p:cNvPr id="16" name="iSľîḑe"/>
                <p:cNvSpPr/>
                <p:nvPr/>
              </p:nvSpPr>
              <p:spPr>
                <a:xfrm>
                  <a:off x="5681840" y="2979255"/>
                  <a:ext cx="828320" cy="828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6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4"/>
                        <a:pt x="16765" y="21600"/>
                        <a:pt x="10800" y="21600"/>
                      </a:cubicBezTo>
                      <a:cubicBezTo>
                        <a:pt x="4836" y="21600"/>
                        <a:pt x="0" y="16764"/>
                        <a:pt x="0" y="108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17" name="íṧlíḑe"/>
                <p:cNvSpPr/>
                <p:nvPr/>
              </p:nvSpPr>
              <p:spPr>
                <a:xfrm>
                  <a:off x="5903703" y="3139657"/>
                  <a:ext cx="384594" cy="507704"/>
                </a:xfrm>
                <a:custGeom>
                  <a:avLst/>
                  <a:gdLst>
                    <a:gd name="connsiteX0" fmla="*/ 55845 w 426738"/>
                    <a:gd name="connsiteY0" fmla="*/ 536580 h 563337"/>
                    <a:gd name="connsiteX1" fmla="*/ 371677 w 426738"/>
                    <a:gd name="connsiteY1" fmla="*/ 536580 h 563337"/>
                    <a:gd name="connsiteX2" fmla="*/ 371677 w 426738"/>
                    <a:gd name="connsiteY2" fmla="*/ 563337 h 563337"/>
                    <a:gd name="connsiteX3" fmla="*/ 55845 w 426738"/>
                    <a:gd name="connsiteY3" fmla="*/ 563337 h 563337"/>
                    <a:gd name="connsiteX4" fmla="*/ 113334 w 426738"/>
                    <a:gd name="connsiteY4" fmla="*/ 402793 h 563337"/>
                    <a:gd name="connsiteX5" fmla="*/ 321984 w 426738"/>
                    <a:gd name="connsiteY5" fmla="*/ 402793 h 563337"/>
                    <a:gd name="connsiteX6" fmla="*/ 321984 w 426738"/>
                    <a:gd name="connsiteY6" fmla="*/ 523679 h 563337"/>
                    <a:gd name="connsiteX7" fmla="*/ 318010 w 426738"/>
                    <a:gd name="connsiteY7" fmla="*/ 523679 h 563337"/>
                    <a:gd name="connsiteX8" fmla="*/ 113334 w 426738"/>
                    <a:gd name="connsiteY8" fmla="*/ 523679 h 563337"/>
                    <a:gd name="connsiteX9" fmla="*/ 290306 w 426738"/>
                    <a:gd name="connsiteY9" fmla="*/ 252920 h 563337"/>
                    <a:gd name="connsiteX10" fmla="*/ 339972 w 426738"/>
                    <a:gd name="connsiteY10" fmla="*/ 261846 h 563337"/>
                    <a:gd name="connsiteX11" fmla="*/ 366791 w 426738"/>
                    <a:gd name="connsiteY11" fmla="*/ 287633 h 563337"/>
                    <a:gd name="connsiteX12" fmla="*/ 425397 w 426738"/>
                    <a:gd name="connsiteY12" fmla="*/ 480040 h 563337"/>
                    <a:gd name="connsiteX13" fmla="*/ 419437 w 426738"/>
                    <a:gd name="connsiteY13" fmla="*/ 510786 h 563337"/>
                    <a:gd name="connsiteX14" fmla="*/ 391624 w 426738"/>
                    <a:gd name="connsiteY14" fmla="*/ 523679 h 563337"/>
                    <a:gd name="connsiteX15" fmla="*/ 350898 w 426738"/>
                    <a:gd name="connsiteY15" fmla="*/ 523679 h 563337"/>
                    <a:gd name="connsiteX16" fmla="*/ 350898 w 426738"/>
                    <a:gd name="connsiteY16" fmla="*/ 387804 h 563337"/>
                    <a:gd name="connsiteX17" fmla="*/ 335999 w 426738"/>
                    <a:gd name="connsiteY17" fmla="*/ 373919 h 563337"/>
                    <a:gd name="connsiteX18" fmla="*/ 222760 w 426738"/>
                    <a:gd name="connsiteY18" fmla="*/ 373919 h 563337"/>
                    <a:gd name="connsiteX19" fmla="*/ 137229 w 426738"/>
                    <a:gd name="connsiteY19" fmla="*/ 251965 h 563337"/>
                    <a:gd name="connsiteX20" fmla="*/ 204762 w 426738"/>
                    <a:gd name="connsiteY20" fmla="*/ 373939 h 563337"/>
                    <a:gd name="connsiteX21" fmla="*/ 98496 w 426738"/>
                    <a:gd name="connsiteY21" fmla="*/ 373939 h 563337"/>
                    <a:gd name="connsiteX22" fmla="*/ 84592 w 426738"/>
                    <a:gd name="connsiteY22" fmla="*/ 387822 h 563337"/>
                    <a:gd name="connsiteX23" fmla="*/ 84592 w 426738"/>
                    <a:gd name="connsiteY23" fmla="*/ 523679 h 563337"/>
                    <a:gd name="connsiteX24" fmla="*/ 34935 w 426738"/>
                    <a:gd name="connsiteY24" fmla="*/ 523679 h 563337"/>
                    <a:gd name="connsiteX25" fmla="*/ 7127 w 426738"/>
                    <a:gd name="connsiteY25" fmla="*/ 510787 h 563337"/>
                    <a:gd name="connsiteX26" fmla="*/ 1168 w 426738"/>
                    <a:gd name="connsiteY26" fmla="*/ 480046 h 563337"/>
                    <a:gd name="connsiteX27" fmla="*/ 60757 w 426738"/>
                    <a:gd name="connsiteY27" fmla="*/ 287665 h 563337"/>
                    <a:gd name="connsiteX28" fmla="*/ 87571 w 426738"/>
                    <a:gd name="connsiteY28" fmla="*/ 262873 h 563337"/>
                    <a:gd name="connsiteX29" fmla="*/ 151134 w 426738"/>
                    <a:gd name="connsiteY29" fmla="*/ 119058 h 563337"/>
                    <a:gd name="connsiteX30" fmla="*/ 140207 w 426738"/>
                    <a:gd name="connsiteY30" fmla="*/ 143862 h 563337"/>
                    <a:gd name="connsiteX31" fmla="*/ 136233 w 426738"/>
                    <a:gd name="connsiteY31" fmla="*/ 145847 h 563337"/>
                    <a:gd name="connsiteX32" fmla="*/ 119345 w 426738"/>
                    <a:gd name="connsiteY32" fmla="*/ 142870 h 563337"/>
                    <a:gd name="connsiteX33" fmla="*/ 115371 w 426738"/>
                    <a:gd name="connsiteY33" fmla="*/ 146839 h 563337"/>
                    <a:gd name="connsiteX34" fmla="*/ 114378 w 426738"/>
                    <a:gd name="connsiteY34" fmla="*/ 160729 h 563337"/>
                    <a:gd name="connsiteX35" fmla="*/ 116365 w 426738"/>
                    <a:gd name="connsiteY35" fmla="*/ 166682 h 563337"/>
                    <a:gd name="connsiteX36" fmla="*/ 122325 w 426738"/>
                    <a:gd name="connsiteY36" fmla="*/ 177596 h 563337"/>
                    <a:gd name="connsiteX37" fmla="*/ 125306 w 426738"/>
                    <a:gd name="connsiteY37" fmla="*/ 181564 h 563337"/>
                    <a:gd name="connsiteX38" fmla="*/ 213719 w 426738"/>
                    <a:gd name="connsiteY38" fmla="*/ 261929 h 563337"/>
                    <a:gd name="connsiteX39" fmla="*/ 300146 w 426738"/>
                    <a:gd name="connsiteY39" fmla="*/ 181564 h 563337"/>
                    <a:gd name="connsiteX40" fmla="*/ 303126 w 426738"/>
                    <a:gd name="connsiteY40" fmla="*/ 176603 h 563337"/>
                    <a:gd name="connsiteX41" fmla="*/ 309087 w 426738"/>
                    <a:gd name="connsiteY41" fmla="*/ 165690 h 563337"/>
                    <a:gd name="connsiteX42" fmla="*/ 311073 w 426738"/>
                    <a:gd name="connsiteY42" fmla="*/ 160729 h 563337"/>
                    <a:gd name="connsiteX43" fmla="*/ 310080 w 426738"/>
                    <a:gd name="connsiteY43" fmla="*/ 145847 h 563337"/>
                    <a:gd name="connsiteX44" fmla="*/ 306106 w 426738"/>
                    <a:gd name="connsiteY44" fmla="*/ 141878 h 563337"/>
                    <a:gd name="connsiteX45" fmla="*/ 286238 w 426738"/>
                    <a:gd name="connsiteY45" fmla="*/ 147831 h 563337"/>
                    <a:gd name="connsiteX46" fmla="*/ 285245 w 426738"/>
                    <a:gd name="connsiteY46" fmla="*/ 147831 h 563337"/>
                    <a:gd name="connsiteX47" fmla="*/ 281271 w 426738"/>
                    <a:gd name="connsiteY47" fmla="*/ 145847 h 563337"/>
                    <a:gd name="connsiteX48" fmla="*/ 274317 w 426738"/>
                    <a:gd name="connsiteY48" fmla="*/ 128980 h 563337"/>
                    <a:gd name="connsiteX49" fmla="*/ 246502 w 426738"/>
                    <a:gd name="connsiteY49" fmla="*/ 131957 h 563337"/>
                    <a:gd name="connsiteX50" fmla="*/ 151134 w 426738"/>
                    <a:gd name="connsiteY50" fmla="*/ 119058 h 563337"/>
                    <a:gd name="connsiteX51" fmla="*/ 212726 w 426738"/>
                    <a:gd name="connsiteY51" fmla="*/ 0 h 563337"/>
                    <a:gd name="connsiteX52" fmla="*/ 320014 w 426738"/>
                    <a:gd name="connsiteY52" fmla="*/ 133941 h 563337"/>
                    <a:gd name="connsiteX53" fmla="*/ 320014 w 426738"/>
                    <a:gd name="connsiteY53" fmla="*/ 134933 h 563337"/>
                    <a:gd name="connsiteX54" fmla="*/ 323988 w 426738"/>
                    <a:gd name="connsiteY54" fmla="*/ 166682 h 563337"/>
                    <a:gd name="connsiteX55" fmla="*/ 322001 w 426738"/>
                    <a:gd name="connsiteY55" fmla="*/ 171643 h 563337"/>
                    <a:gd name="connsiteX56" fmla="*/ 313060 w 426738"/>
                    <a:gd name="connsiteY56" fmla="*/ 187517 h 563337"/>
                    <a:gd name="connsiteX57" fmla="*/ 213719 w 426738"/>
                    <a:gd name="connsiteY57" fmla="*/ 276811 h 563337"/>
                    <a:gd name="connsiteX58" fmla="*/ 112391 w 426738"/>
                    <a:gd name="connsiteY58" fmla="*/ 188509 h 563337"/>
                    <a:gd name="connsiteX59" fmla="*/ 103451 w 426738"/>
                    <a:gd name="connsiteY59" fmla="*/ 171643 h 563337"/>
                    <a:gd name="connsiteX60" fmla="*/ 101464 w 426738"/>
                    <a:gd name="connsiteY60" fmla="*/ 167674 h 563337"/>
                    <a:gd name="connsiteX61" fmla="*/ 105437 w 426738"/>
                    <a:gd name="connsiteY61" fmla="*/ 135925 h 563337"/>
                    <a:gd name="connsiteX62" fmla="*/ 105437 w 426738"/>
                    <a:gd name="connsiteY62" fmla="*/ 133941 h 563337"/>
                    <a:gd name="connsiteX63" fmla="*/ 212726 w 426738"/>
                    <a:gd name="connsiteY63" fmla="*/ 0 h 56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426738" h="563337">
                      <a:moveTo>
                        <a:pt x="55845" y="536580"/>
                      </a:moveTo>
                      <a:lnTo>
                        <a:pt x="371677" y="536580"/>
                      </a:lnTo>
                      <a:lnTo>
                        <a:pt x="371677" y="563337"/>
                      </a:lnTo>
                      <a:lnTo>
                        <a:pt x="55845" y="563337"/>
                      </a:lnTo>
                      <a:close/>
                      <a:moveTo>
                        <a:pt x="113334" y="402793"/>
                      </a:moveTo>
                      <a:lnTo>
                        <a:pt x="321984" y="402793"/>
                      </a:lnTo>
                      <a:lnTo>
                        <a:pt x="321984" y="523679"/>
                      </a:lnTo>
                      <a:lnTo>
                        <a:pt x="318010" y="523679"/>
                      </a:lnTo>
                      <a:lnTo>
                        <a:pt x="113334" y="523679"/>
                      </a:lnTo>
                      <a:close/>
                      <a:moveTo>
                        <a:pt x="290306" y="252920"/>
                      </a:moveTo>
                      <a:lnTo>
                        <a:pt x="339972" y="261846"/>
                      </a:lnTo>
                      <a:cubicBezTo>
                        <a:pt x="352885" y="264821"/>
                        <a:pt x="363812" y="274739"/>
                        <a:pt x="366791" y="287633"/>
                      </a:cubicBezTo>
                      <a:lnTo>
                        <a:pt x="425397" y="480040"/>
                      </a:lnTo>
                      <a:cubicBezTo>
                        <a:pt x="428377" y="490950"/>
                        <a:pt x="426391" y="501860"/>
                        <a:pt x="419437" y="510786"/>
                      </a:cubicBezTo>
                      <a:cubicBezTo>
                        <a:pt x="413477" y="518720"/>
                        <a:pt x="402551" y="523679"/>
                        <a:pt x="391624" y="523679"/>
                      </a:cubicBezTo>
                      <a:lnTo>
                        <a:pt x="350898" y="523679"/>
                      </a:lnTo>
                      <a:lnTo>
                        <a:pt x="350898" y="387804"/>
                      </a:lnTo>
                      <a:lnTo>
                        <a:pt x="335999" y="373919"/>
                      </a:lnTo>
                      <a:lnTo>
                        <a:pt x="222760" y="373919"/>
                      </a:lnTo>
                      <a:close/>
                      <a:moveTo>
                        <a:pt x="137229" y="251965"/>
                      </a:moveTo>
                      <a:lnTo>
                        <a:pt x="204762" y="373939"/>
                      </a:lnTo>
                      <a:lnTo>
                        <a:pt x="98496" y="373939"/>
                      </a:lnTo>
                      <a:lnTo>
                        <a:pt x="84592" y="387822"/>
                      </a:lnTo>
                      <a:lnTo>
                        <a:pt x="84592" y="523679"/>
                      </a:lnTo>
                      <a:lnTo>
                        <a:pt x="34935" y="523679"/>
                      </a:lnTo>
                      <a:cubicBezTo>
                        <a:pt x="24010" y="523679"/>
                        <a:pt x="14079" y="518721"/>
                        <a:pt x="7127" y="510787"/>
                      </a:cubicBezTo>
                      <a:cubicBezTo>
                        <a:pt x="1168" y="501863"/>
                        <a:pt x="-1811" y="490954"/>
                        <a:pt x="1168" y="480046"/>
                      </a:cubicBezTo>
                      <a:lnTo>
                        <a:pt x="60757" y="287665"/>
                      </a:lnTo>
                      <a:cubicBezTo>
                        <a:pt x="63736" y="274773"/>
                        <a:pt x="74660" y="264857"/>
                        <a:pt x="87571" y="262873"/>
                      </a:cubicBezTo>
                      <a:close/>
                      <a:moveTo>
                        <a:pt x="151134" y="119058"/>
                      </a:moveTo>
                      <a:lnTo>
                        <a:pt x="140207" y="143862"/>
                      </a:lnTo>
                      <a:cubicBezTo>
                        <a:pt x="139213" y="144855"/>
                        <a:pt x="138220" y="145847"/>
                        <a:pt x="136233" y="145847"/>
                      </a:cubicBezTo>
                      <a:lnTo>
                        <a:pt x="119345" y="142870"/>
                      </a:lnTo>
                      <a:cubicBezTo>
                        <a:pt x="118352" y="144855"/>
                        <a:pt x="117358" y="145847"/>
                        <a:pt x="115371" y="146839"/>
                      </a:cubicBezTo>
                      <a:cubicBezTo>
                        <a:pt x="112391" y="147831"/>
                        <a:pt x="111398" y="154776"/>
                        <a:pt x="114378" y="160729"/>
                      </a:cubicBezTo>
                      <a:cubicBezTo>
                        <a:pt x="115371" y="162713"/>
                        <a:pt x="115371" y="164698"/>
                        <a:pt x="116365" y="166682"/>
                      </a:cubicBezTo>
                      <a:cubicBezTo>
                        <a:pt x="118352" y="169658"/>
                        <a:pt x="120339" y="175611"/>
                        <a:pt x="122325" y="177596"/>
                      </a:cubicBezTo>
                      <a:cubicBezTo>
                        <a:pt x="123319" y="178588"/>
                        <a:pt x="125306" y="179580"/>
                        <a:pt x="125306" y="181564"/>
                      </a:cubicBezTo>
                      <a:cubicBezTo>
                        <a:pt x="139213" y="229188"/>
                        <a:pt x="174976" y="261929"/>
                        <a:pt x="213719" y="261929"/>
                      </a:cubicBezTo>
                      <a:cubicBezTo>
                        <a:pt x="251469" y="261929"/>
                        <a:pt x="287232" y="228195"/>
                        <a:pt x="300146" y="181564"/>
                      </a:cubicBezTo>
                      <a:cubicBezTo>
                        <a:pt x="300146" y="179580"/>
                        <a:pt x="302133" y="177596"/>
                        <a:pt x="303126" y="176603"/>
                      </a:cubicBezTo>
                      <a:cubicBezTo>
                        <a:pt x="305113" y="174619"/>
                        <a:pt x="307100" y="168666"/>
                        <a:pt x="309087" y="165690"/>
                      </a:cubicBezTo>
                      <a:cubicBezTo>
                        <a:pt x="309087" y="163705"/>
                        <a:pt x="310080" y="161721"/>
                        <a:pt x="311073" y="160729"/>
                      </a:cubicBezTo>
                      <a:cubicBezTo>
                        <a:pt x="314054" y="153784"/>
                        <a:pt x="313060" y="147831"/>
                        <a:pt x="310080" y="145847"/>
                      </a:cubicBezTo>
                      <a:cubicBezTo>
                        <a:pt x="308093" y="144855"/>
                        <a:pt x="306106" y="143862"/>
                        <a:pt x="306106" y="141878"/>
                      </a:cubicBezTo>
                      <a:lnTo>
                        <a:pt x="286238" y="147831"/>
                      </a:lnTo>
                      <a:cubicBezTo>
                        <a:pt x="285245" y="147831"/>
                        <a:pt x="285245" y="147831"/>
                        <a:pt x="285245" y="147831"/>
                      </a:cubicBezTo>
                      <a:cubicBezTo>
                        <a:pt x="283258" y="147831"/>
                        <a:pt x="282265" y="146839"/>
                        <a:pt x="281271" y="145847"/>
                      </a:cubicBezTo>
                      <a:lnTo>
                        <a:pt x="274317" y="128980"/>
                      </a:lnTo>
                      <a:cubicBezTo>
                        <a:pt x="267363" y="130964"/>
                        <a:pt x="257429" y="131957"/>
                        <a:pt x="246502" y="131957"/>
                      </a:cubicBezTo>
                      <a:cubicBezTo>
                        <a:pt x="209746" y="131957"/>
                        <a:pt x="163055" y="122035"/>
                        <a:pt x="151134" y="119058"/>
                      </a:cubicBezTo>
                      <a:close/>
                      <a:moveTo>
                        <a:pt x="212726" y="0"/>
                      </a:moveTo>
                      <a:cubicBezTo>
                        <a:pt x="311073" y="0"/>
                        <a:pt x="320014" y="68459"/>
                        <a:pt x="320014" y="133941"/>
                      </a:cubicBezTo>
                      <a:lnTo>
                        <a:pt x="320014" y="134933"/>
                      </a:lnTo>
                      <a:cubicBezTo>
                        <a:pt x="327961" y="140886"/>
                        <a:pt x="329948" y="154776"/>
                        <a:pt x="323988" y="166682"/>
                      </a:cubicBezTo>
                      <a:cubicBezTo>
                        <a:pt x="323988" y="167674"/>
                        <a:pt x="322994" y="169658"/>
                        <a:pt x="322001" y="171643"/>
                      </a:cubicBezTo>
                      <a:cubicBezTo>
                        <a:pt x="319021" y="178588"/>
                        <a:pt x="317034" y="184541"/>
                        <a:pt x="313060" y="187517"/>
                      </a:cubicBezTo>
                      <a:cubicBezTo>
                        <a:pt x="298159" y="240101"/>
                        <a:pt x="257429" y="275819"/>
                        <a:pt x="213719" y="276811"/>
                      </a:cubicBezTo>
                      <a:cubicBezTo>
                        <a:pt x="170009" y="276811"/>
                        <a:pt x="128286" y="240101"/>
                        <a:pt x="112391" y="188509"/>
                      </a:cubicBezTo>
                      <a:cubicBezTo>
                        <a:pt x="108418" y="184541"/>
                        <a:pt x="106431" y="179580"/>
                        <a:pt x="103451" y="171643"/>
                      </a:cubicBezTo>
                      <a:cubicBezTo>
                        <a:pt x="102457" y="170651"/>
                        <a:pt x="101464" y="168666"/>
                        <a:pt x="101464" y="167674"/>
                      </a:cubicBezTo>
                      <a:cubicBezTo>
                        <a:pt x="95503" y="154776"/>
                        <a:pt x="97490" y="141878"/>
                        <a:pt x="105437" y="135925"/>
                      </a:cubicBezTo>
                      <a:cubicBezTo>
                        <a:pt x="105437" y="134933"/>
                        <a:pt x="105437" y="134933"/>
                        <a:pt x="105437" y="133941"/>
                      </a:cubicBezTo>
                      <a:cubicBezTo>
                        <a:pt x="105437" y="66474"/>
                        <a:pt x="113385" y="0"/>
                        <a:pt x="2127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grpSp>
            <p:nvGrpSpPr>
              <p:cNvPr id="18" name="ï$ļïḍè"/>
              <p:cNvGrpSpPr/>
              <p:nvPr/>
            </p:nvGrpSpPr>
            <p:grpSpPr>
              <a:xfrm>
                <a:off x="6553309" y="4493595"/>
                <a:ext cx="828438" cy="828658"/>
                <a:chOff x="6553309" y="4493595"/>
                <a:chExt cx="828438" cy="828658"/>
              </a:xfrm>
            </p:grpSpPr>
            <p:sp>
              <p:nvSpPr>
                <p:cNvPr id="19" name="íṥļíďè"/>
                <p:cNvSpPr/>
                <p:nvPr/>
              </p:nvSpPr>
              <p:spPr>
                <a:xfrm>
                  <a:off x="6553309" y="4493595"/>
                  <a:ext cx="828438" cy="828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5" h="18915" extrusionOk="0">
                      <a:moveTo>
                        <a:pt x="14184" y="1268"/>
                      </a:moveTo>
                      <a:cubicBezTo>
                        <a:pt x="18708" y="3879"/>
                        <a:pt x="20257" y="9663"/>
                        <a:pt x="17646" y="14185"/>
                      </a:cubicBezTo>
                      <a:cubicBezTo>
                        <a:pt x="15035" y="18708"/>
                        <a:pt x="9252" y="20257"/>
                        <a:pt x="4729" y="17646"/>
                      </a:cubicBezTo>
                      <a:cubicBezTo>
                        <a:pt x="206" y="15035"/>
                        <a:pt x="-1343" y="9252"/>
                        <a:pt x="1268" y="4729"/>
                      </a:cubicBezTo>
                      <a:cubicBezTo>
                        <a:pt x="3879" y="207"/>
                        <a:pt x="9662" y="-1343"/>
                        <a:pt x="14184" y="12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0" name="išľíḑè"/>
                <p:cNvSpPr/>
                <p:nvPr/>
              </p:nvSpPr>
              <p:spPr>
                <a:xfrm>
                  <a:off x="6755658" y="4710449"/>
                  <a:ext cx="423740" cy="394950"/>
                </a:xfrm>
                <a:custGeom>
                  <a:avLst/>
                  <a:gdLst>
                    <a:gd name="connsiteX0" fmla="*/ 103209 w 600657"/>
                    <a:gd name="connsiteY0" fmla="*/ 435200 h 559848"/>
                    <a:gd name="connsiteX1" fmla="*/ 103209 w 600657"/>
                    <a:gd name="connsiteY1" fmla="*/ 502743 h 559848"/>
                    <a:gd name="connsiteX2" fmla="*/ 121655 w 600657"/>
                    <a:gd name="connsiteY2" fmla="*/ 521164 h 559848"/>
                    <a:gd name="connsiteX3" fmla="*/ 544078 w 600657"/>
                    <a:gd name="connsiteY3" fmla="*/ 521164 h 559848"/>
                    <a:gd name="connsiteX4" fmla="*/ 562525 w 600657"/>
                    <a:gd name="connsiteY4" fmla="*/ 502743 h 559848"/>
                    <a:gd name="connsiteX5" fmla="*/ 564369 w 600657"/>
                    <a:gd name="connsiteY5" fmla="*/ 502743 h 559848"/>
                    <a:gd name="connsiteX6" fmla="*/ 564369 w 600657"/>
                    <a:gd name="connsiteY6" fmla="*/ 435200 h 559848"/>
                    <a:gd name="connsiteX7" fmla="*/ 121655 w 600657"/>
                    <a:gd name="connsiteY7" fmla="*/ 216604 h 559848"/>
                    <a:gd name="connsiteX8" fmla="*/ 103209 w 600657"/>
                    <a:gd name="connsiteY8" fmla="*/ 235025 h 559848"/>
                    <a:gd name="connsiteX9" fmla="*/ 103209 w 600657"/>
                    <a:gd name="connsiteY9" fmla="*/ 303183 h 559848"/>
                    <a:gd name="connsiteX10" fmla="*/ 562525 w 600657"/>
                    <a:gd name="connsiteY10" fmla="*/ 303183 h 559848"/>
                    <a:gd name="connsiteX11" fmla="*/ 562525 w 600657"/>
                    <a:gd name="connsiteY11" fmla="*/ 235025 h 559848"/>
                    <a:gd name="connsiteX12" fmla="*/ 544078 w 600657"/>
                    <a:gd name="connsiteY12" fmla="*/ 216604 h 559848"/>
                    <a:gd name="connsiteX13" fmla="*/ 121655 w 600657"/>
                    <a:gd name="connsiteY13" fmla="*/ 177920 h 559848"/>
                    <a:gd name="connsiteX14" fmla="*/ 544078 w 600657"/>
                    <a:gd name="connsiteY14" fmla="*/ 177920 h 559848"/>
                    <a:gd name="connsiteX15" fmla="*/ 600647 w 600657"/>
                    <a:gd name="connsiteY15" fmla="*/ 235025 h 559848"/>
                    <a:gd name="connsiteX16" fmla="*/ 600647 w 600657"/>
                    <a:gd name="connsiteY16" fmla="*/ 502743 h 559848"/>
                    <a:gd name="connsiteX17" fmla="*/ 544078 w 600657"/>
                    <a:gd name="connsiteY17" fmla="*/ 559848 h 559848"/>
                    <a:gd name="connsiteX18" fmla="*/ 121655 w 600657"/>
                    <a:gd name="connsiteY18" fmla="*/ 559848 h 559848"/>
                    <a:gd name="connsiteX19" fmla="*/ 64471 w 600657"/>
                    <a:gd name="connsiteY19" fmla="*/ 502743 h 559848"/>
                    <a:gd name="connsiteX20" fmla="*/ 64471 w 600657"/>
                    <a:gd name="connsiteY20" fmla="*/ 235025 h 559848"/>
                    <a:gd name="connsiteX21" fmla="*/ 121655 w 600657"/>
                    <a:gd name="connsiteY21" fmla="*/ 177920 h 559848"/>
                    <a:gd name="connsiteX22" fmla="*/ 472657 w 600657"/>
                    <a:gd name="connsiteY22" fmla="*/ 412 h 559848"/>
                    <a:gd name="connsiteX23" fmla="*/ 520129 w 600657"/>
                    <a:gd name="connsiteY23" fmla="*/ 42280 h 559848"/>
                    <a:gd name="connsiteX24" fmla="*/ 547800 w 600657"/>
                    <a:gd name="connsiteY24" fmla="*/ 149095 h 559848"/>
                    <a:gd name="connsiteX25" fmla="*/ 544111 w 600657"/>
                    <a:gd name="connsiteY25" fmla="*/ 149095 h 559848"/>
                    <a:gd name="connsiteX26" fmla="*/ 544111 w 600657"/>
                    <a:gd name="connsiteY26" fmla="*/ 147253 h 559848"/>
                    <a:gd name="connsiteX27" fmla="*/ 123515 w 600657"/>
                    <a:gd name="connsiteY27" fmla="*/ 147253 h 559848"/>
                    <a:gd name="connsiteX28" fmla="*/ 37428 w 600657"/>
                    <a:gd name="connsiteY28" fmla="*/ 233196 h 559848"/>
                    <a:gd name="connsiteX29" fmla="*/ 37428 w 600657"/>
                    <a:gd name="connsiteY29" fmla="*/ 311772 h 559848"/>
                    <a:gd name="connsiteX30" fmla="*/ 2379 w 600657"/>
                    <a:gd name="connsiteY30" fmla="*/ 179789 h 559848"/>
                    <a:gd name="connsiteX31" fmla="*/ 42962 w 600657"/>
                    <a:gd name="connsiteY31" fmla="*/ 110420 h 559848"/>
                    <a:gd name="connsiteX32" fmla="*/ 450645 w 600657"/>
                    <a:gd name="connsiteY32" fmla="*/ 2378 h 559848"/>
                    <a:gd name="connsiteX33" fmla="*/ 472657 w 600657"/>
                    <a:gd name="connsiteY33" fmla="*/ 412 h 559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00657" h="559848">
                      <a:moveTo>
                        <a:pt x="103209" y="435200"/>
                      </a:moveTo>
                      <a:lnTo>
                        <a:pt x="103209" y="502743"/>
                      </a:lnTo>
                      <a:cubicBezTo>
                        <a:pt x="103209" y="511954"/>
                        <a:pt x="110587" y="521164"/>
                        <a:pt x="121655" y="521164"/>
                      </a:cubicBezTo>
                      <a:lnTo>
                        <a:pt x="544078" y="521164"/>
                      </a:lnTo>
                      <a:cubicBezTo>
                        <a:pt x="553301" y="521164"/>
                        <a:pt x="562525" y="513796"/>
                        <a:pt x="562525" y="502743"/>
                      </a:cubicBezTo>
                      <a:lnTo>
                        <a:pt x="564369" y="502743"/>
                      </a:lnTo>
                      <a:lnTo>
                        <a:pt x="564369" y="435200"/>
                      </a:lnTo>
                      <a:close/>
                      <a:moveTo>
                        <a:pt x="121655" y="216604"/>
                      </a:moveTo>
                      <a:cubicBezTo>
                        <a:pt x="112432" y="216604"/>
                        <a:pt x="103209" y="223972"/>
                        <a:pt x="103209" y="235025"/>
                      </a:cubicBezTo>
                      <a:lnTo>
                        <a:pt x="103209" y="303183"/>
                      </a:lnTo>
                      <a:lnTo>
                        <a:pt x="562525" y="303183"/>
                      </a:lnTo>
                      <a:lnTo>
                        <a:pt x="562525" y="235025"/>
                      </a:lnTo>
                      <a:cubicBezTo>
                        <a:pt x="562525" y="225815"/>
                        <a:pt x="555146" y="216604"/>
                        <a:pt x="544078" y="216604"/>
                      </a:cubicBezTo>
                      <a:close/>
                      <a:moveTo>
                        <a:pt x="121655" y="177920"/>
                      </a:moveTo>
                      <a:lnTo>
                        <a:pt x="544078" y="177920"/>
                      </a:lnTo>
                      <a:cubicBezTo>
                        <a:pt x="575437" y="177920"/>
                        <a:pt x="601262" y="203709"/>
                        <a:pt x="600647" y="235025"/>
                      </a:cubicBezTo>
                      <a:lnTo>
                        <a:pt x="600647" y="502743"/>
                      </a:lnTo>
                      <a:cubicBezTo>
                        <a:pt x="600647" y="534059"/>
                        <a:pt x="575437" y="559848"/>
                        <a:pt x="544078" y="559848"/>
                      </a:cubicBezTo>
                      <a:lnTo>
                        <a:pt x="121655" y="559848"/>
                      </a:lnTo>
                      <a:cubicBezTo>
                        <a:pt x="90296" y="559848"/>
                        <a:pt x="64471" y="534059"/>
                        <a:pt x="64471" y="502743"/>
                      </a:cubicBezTo>
                      <a:lnTo>
                        <a:pt x="64471" y="235025"/>
                      </a:lnTo>
                      <a:cubicBezTo>
                        <a:pt x="64471" y="203709"/>
                        <a:pt x="90296" y="177920"/>
                        <a:pt x="121655" y="177920"/>
                      </a:cubicBezTo>
                      <a:close/>
                      <a:moveTo>
                        <a:pt x="472657" y="412"/>
                      </a:moveTo>
                      <a:cubicBezTo>
                        <a:pt x="494534" y="3145"/>
                        <a:pt x="514595" y="19260"/>
                        <a:pt x="520129" y="42280"/>
                      </a:cubicBezTo>
                      <a:lnTo>
                        <a:pt x="547800" y="149095"/>
                      </a:lnTo>
                      <a:lnTo>
                        <a:pt x="544111" y="149095"/>
                      </a:lnTo>
                      <a:lnTo>
                        <a:pt x="544111" y="147253"/>
                      </a:lnTo>
                      <a:lnTo>
                        <a:pt x="123515" y="147253"/>
                      </a:lnTo>
                      <a:cubicBezTo>
                        <a:pt x="75552" y="147253"/>
                        <a:pt x="37428" y="185313"/>
                        <a:pt x="37428" y="233196"/>
                      </a:cubicBezTo>
                      <a:lnTo>
                        <a:pt x="37428" y="311772"/>
                      </a:lnTo>
                      <a:lnTo>
                        <a:pt x="2379" y="179789"/>
                      </a:lnTo>
                      <a:cubicBezTo>
                        <a:pt x="-6845" y="150936"/>
                        <a:pt x="11602" y="117787"/>
                        <a:pt x="42962" y="110420"/>
                      </a:cubicBezTo>
                      <a:lnTo>
                        <a:pt x="450645" y="2378"/>
                      </a:lnTo>
                      <a:cubicBezTo>
                        <a:pt x="457870" y="76"/>
                        <a:pt x="465364" y="-499"/>
                        <a:pt x="472657" y="4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grpSp>
            <p:nvGrpSpPr>
              <p:cNvPr id="21" name="ïSlîḋè"/>
              <p:cNvGrpSpPr/>
              <p:nvPr/>
            </p:nvGrpSpPr>
            <p:grpSpPr>
              <a:xfrm>
                <a:off x="4810253" y="4493593"/>
                <a:ext cx="828440" cy="828662"/>
                <a:chOff x="4810253" y="4493593"/>
                <a:chExt cx="828440" cy="828662"/>
              </a:xfrm>
            </p:grpSpPr>
            <p:sp>
              <p:nvSpPr>
                <p:cNvPr id="24" name="išḷidé"/>
                <p:cNvSpPr/>
                <p:nvPr/>
              </p:nvSpPr>
              <p:spPr>
                <a:xfrm>
                  <a:off x="4810253" y="4493593"/>
                  <a:ext cx="828440" cy="8286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5" h="18914" extrusionOk="0">
                      <a:moveTo>
                        <a:pt x="14186" y="17646"/>
                      </a:moveTo>
                      <a:cubicBezTo>
                        <a:pt x="9662" y="20257"/>
                        <a:pt x="3880" y="18707"/>
                        <a:pt x="1269" y="14185"/>
                      </a:cubicBezTo>
                      <a:cubicBezTo>
                        <a:pt x="-1343" y="9662"/>
                        <a:pt x="207" y="3879"/>
                        <a:pt x="4730" y="1268"/>
                      </a:cubicBezTo>
                      <a:cubicBezTo>
                        <a:pt x="9252" y="-1343"/>
                        <a:pt x="15035" y="207"/>
                        <a:pt x="17647" y="4729"/>
                      </a:cubicBezTo>
                      <a:cubicBezTo>
                        <a:pt x="20257" y="9252"/>
                        <a:pt x="18708" y="15035"/>
                        <a:pt x="14186" y="176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5" name="iṧ1ide"/>
                <p:cNvSpPr/>
                <p:nvPr/>
              </p:nvSpPr>
              <p:spPr>
                <a:xfrm>
                  <a:off x="4995020" y="4719932"/>
                  <a:ext cx="458906" cy="375984"/>
                </a:xfrm>
                <a:custGeom>
                  <a:avLst/>
                  <a:gdLst>
                    <a:gd name="connsiteX0" fmla="*/ 489893 w 608595"/>
                    <a:gd name="connsiteY0" fmla="*/ 258138 h 498625"/>
                    <a:gd name="connsiteX1" fmla="*/ 520885 w 608595"/>
                    <a:gd name="connsiteY1" fmla="*/ 261994 h 498625"/>
                    <a:gd name="connsiteX2" fmla="*/ 520885 w 608595"/>
                    <a:gd name="connsiteY2" fmla="*/ 451976 h 498625"/>
                    <a:gd name="connsiteX3" fmla="*/ 474161 w 608595"/>
                    <a:gd name="connsiteY3" fmla="*/ 498625 h 498625"/>
                    <a:gd name="connsiteX4" fmla="*/ 261454 w 608595"/>
                    <a:gd name="connsiteY4" fmla="*/ 498625 h 498625"/>
                    <a:gd name="connsiteX5" fmla="*/ 249773 w 608595"/>
                    <a:gd name="connsiteY5" fmla="*/ 497120 h 498625"/>
                    <a:gd name="connsiteX6" fmla="*/ 258251 w 608595"/>
                    <a:gd name="connsiteY6" fmla="*/ 489690 h 498625"/>
                    <a:gd name="connsiteX7" fmla="*/ 484617 w 608595"/>
                    <a:gd name="connsiteY7" fmla="*/ 263781 h 498625"/>
                    <a:gd name="connsiteX8" fmla="*/ 489893 w 608595"/>
                    <a:gd name="connsiteY8" fmla="*/ 258138 h 498625"/>
                    <a:gd name="connsiteX9" fmla="*/ 278908 w 608595"/>
                    <a:gd name="connsiteY9" fmla="*/ 178167 h 498625"/>
                    <a:gd name="connsiteX10" fmla="*/ 272785 w 608595"/>
                    <a:gd name="connsiteY10" fmla="*/ 184187 h 498625"/>
                    <a:gd name="connsiteX11" fmla="*/ 258937 w 608595"/>
                    <a:gd name="connsiteY11" fmla="*/ 186445 h 498625"/>
                    <a:gd name="connsiteX12" fmla="*/ 205902 w 608595"/>
                    <a:gd name="connsiteY12" fmla="*/ 192747 h 498625"/>
                    <a:gd name="connsiteX13" fmla="*/ 194126 w 608595"/>
                    <a:gd name="connsiteY13" fmla="*/ 238932 h 498625"/>
                    <a:gd name="connsiteX14" fmla="*/ 205902 w 608595"/>
                    <a:gd name="connsiteY14" fmla="*/ 269974 h 498625"/>
                    <a:gd name="connsiteX15" fmla="*/ 209199 w 608595"/>
                    <a:gd name="connsiteY15" fmla="*/ 282390 h 498625"/>
                    <a:gd name="connsiteX16" fmla="*/ 187815 w 608595"/>
                    <a:gd name="connsiteY16" fmla="*/ 298569 h 498625"/>
                    <a:gd name="connsiteX17" fmla="*/ 172272 w 608595"/>
                    <a:gd name="connsiteY17" fmla="*/ 286717 h 498625"/>
                    <a:gd name="connsiteX18" fmla="*/ 157576 w 608595"/>
                    <a:gd name="connsiteY18" fmla="*/ 259438 h 498625"/>
                    <a:gd name="connsiteX19" fmla="*/ 148533 w 608595"/>
                    <a:gd name="connsiteY19" fmla="*/ 255864 h 498625"/>
                    <a:gd name="connsiteX20" fmla="*/ 134497 w 608595"/>
                    <a:gd name="connsiteY20" fmla="*/ 263577 h 498625"/>
                    <a:gd name="connsiteX21" fmla="*/ 129975 w 608595"/>
                    <a:gd name="connsiteY21" fmla="*/ 275806 h 498625"/>
                    <a:gd name="connsiteX22" fmla="*/ 143352 w 608595"/>
                    <a:gd name="connsiteY22" fmla="*/ 300074 h 498625"/>
                    <a:gd name="connsiteX23" fmla="*/ 142410 w 608595"/>
                    <a:gd name="connsiteY23" fmla="*/ 311738 h 498625"/>
                    <a:gd name="connsiteX24" fmla="*/ 135250 w 608595"/>
                    <a:gd name="connsiteY24" fmla="*/ 319075 h 498625"/>
                    <a:gd name="connsiteX25" fmla="*/ 134968 w 608595"/>
                    <a:gd name="connsiteY25" fmla="*/ 328482 h 498625"/>
                    <a:gd name="connsiteX26" fmla="*/ 145613 w 608595"/>
                    <a:gd name="connsiteY26" fmla="*/ 339017 h 498625"/>
                    <a:gd name="connsiteX27" fmla="*/ 154562 w 608595"/>
                    <a:gd name="connsiteY27" fmla="*/ 338829 h 498625"/>
                    <a:gd name="connsiteX28" fmla="*/ 164453 w 608595"/>
                    <a:gd name="connsiteY28" fmla="*/ 329046 h 498625"/>
                    <a:gd name="connsiteX29" fmla="*/ 174909 w 608595"/>
                    <a:gd name="connsiteY29" fmla="*/ 327729 h 498625"/>
                    <a:gd name="connsiteX30" fmla="*/ 205431 w 608595"/>
                    <a:gd name="connsiteY30" fmla="*/ 334314 h 498625"/>
                    <a:gd name="connsiteX31" fmla="*/ 245466 w 608595"/>
                    <a:gd name="connsiteY31" fmla="*/ 272796 h 498625"/>
                    <a:gd name="connsiteX32" fmla="*/ 235293 w 608595"/>
                    <a:gd name="connsiteY32" fmla="*/ 245705 h 498625"/>
                    <a:gd name="connsiteX33" fmla="*/ 230771 w 608595"/>
                    <a:gd name="connsiteY33" fmla="*/ 229714 h 498625"/>
                    <a:gd name="connsiteX34" fmla="*/ 248858 w 608595"/>
                    <a:gd name="connsiteY34" fmla="*/ 216075 h 498625"/>
                    <a:gd name="connsiteX35" fmla="*/ 256394 w 608595"/>
                    <a:gd name="connsiteY35" fmla="*/ 221060 h 498625"/>
                    <a:gd name="connsiteX36" fmla="*/ 275234 w 608595"/>
                    <a:gd name="connsiteY36" fmla="*/ 249279 h 498625"/>
                    <a:gd name="connsiteX37" fmla="*/ 284089 w 608595"/>
                    <a:gd name="connsiteY37" fmla="*/ 252854 h 498625"/>
                    <a:gd name="connsiteX38" fmla="*/ 300103 w 608595"/>
                    <a:gd name="connsiteY38" fmla="*/ 244012 h 498625"/>
                    <a:gd name="connsiteX39" fmla="*/ 303118 w 608595"/>
                    <a:gd name="connsiteY39" fmla="*/ 235358 h 498625"/>
                    <a:gd name="connsiteX40" fmla="*/ 292756 w 608595"/>
                    <a:gd name="connsiteY40" fmla="*/ 216075 h 498625"/>
                    <a:gd name="connsiteX41" fmla="*/ 293886 w 608595"/>
                    <a:gd name="connsiteY41" fmla="*/ 201495 h 498625"/>
                    <a:gd name="connsiteX42" fmla="*/ 293886 w 608595"/>
                    <a:gd name="connsiteY42" fmla="*/ 182306 h 498625"/>
                    <a:gd name="connsiteX43" fmla="*/ 289741 w 608595"/>
                    <a:gd name="connsiteY43" fmla="*/ 178167 h 498625"/>
                    <a:gd name="connsiteX44" fmla="*/ 278908 w 608595"/>
                    <a:gd name="connsiteY44" fmla="*/ 178167 h 498625"/>
                    <a:gd name="connsiteX45" fmla="*/ 366092 w 608595"/>
                    <a:gd name="connsiteY45" fmla="*/ 69711 h 498625"/>
                    <a:gd name="connsiteX46" fmla="*/ 338726 w 608595"/>
                    <a:gd name="connsiteY46" fmla="*/ 80999 h 498625"/>
                    <a:gd name="connsiteX47" fmla="*/ 338726 w 608595"/>
                    <a:gd name="connsiteY47" fmla="*/ 135650 h 498625"/>
                    <a:gd name="connsiteX48" fmla="*/ 393457 w 608595"/>
                    <a:gd name="connsiteY48" fmla="*/ 135650 h 498625"/>
                    <a:gd name="connsiteX49" fmla="*/ 395059 w 608595"/>
                    <a:gd name="connsiteY49" fmla="*/ 133769 h 498625"/>
                    <a:gd name="connsiteX50" fmla="*/ 449696 w 608595"/>
                    <a:gd name="connsiteY50" fmla="*/ 164057 h 498625"/>
                    <a:gd name="connsiteX51" fmla="*/ 568767 w 608595"/>
                    <a:gd name="connsiteY51" fmla="*/ 173840 h 498625"/>
                    <a:gd name="connsiteX52" fmla="*/ 552187 w 608595"/>
                    <a:gd name="connsiteY52" fmla="*/ 143457 h 498625"/>
                    <a:gd name="connsiteX53" fmla="*/ 551434 w 608595"/>
                    <a:gd name="connsiteY53" fmla="*/ 142705 h 498625"/>
                    <a:gd name="connsiteX54" fmla="*/ 477956 w 608595"/>
                    <a:gd name="connsiteY54" fmla="*/ 96425 h 498625"/>
                    <a:gd name="connsiteX55" fmla="*/ 474753 w 608595"/>
                    <a:gd name="connsiteY55" fmla="*/ 95014 h 498625"/>
                    <a:gd name="connsiteX56" fmla="*/ 475507 w 608595"/>
                    <a:gd name="connsiteY56" fmla="*/ 149477 h 498625"/>
                    <a:gd name="connsiteX57" fmla="*/ 456007 w 608595"/>
                    <a:gd name="connsiteY57" fmla="*/ 142046 h 498625"/>
                    <a:gd name="connsiteX58" fmla="*/ 404385 w 608595"/>
                    <a:gd name="connsiteY58" fmla="*/ 114015 h 498625"/>
                    <a:gd name="connsiteX59" fmla="*/ 393457 w 608595"/>
                    <a:gd name="connsiteY59" fmla="*/ 80999 h 498625"/>
                    <a:gd name="connsiteX60" fmla="*/ 366092 w 608595"/>
                    <a:gd name="connsiteY60" fmla="*/ 69711 h 498625"/>
                    <a:gd name="connsiteX61" fmla="*/ 287857 w 608595"/>
                    <a:gd name="connsiteY61" fmla="*/ 9 h 498625"/>
                    <a:gd name="connsiteX62" fmla="*/ 423508 w 608595"/>
                    <a:gd name="connsiteY62" fmla="*/ 1985 h 498625"/>
                    <a:gd name="connsiteX63" fmla="*/ 474000 w 608595"/>
                    <a:gd name="connsiteY63" fmla="*/ 52403 h 498625"/>
                    <a:gd name="connsiteX64" fmla="*/ 474000 w 608595"/>
                    <a:gd name="connsiteY64" fmla="*/ 52779 h 498625"/>
                    <a:gd name="connsiteX65" fmla="*/ 493029 w 608595"/>
                    <a:gd name="connsiteY65" fmla="*/ 59928 h 498625"/>
                    <a:gd name="connsiteX66" fmla="*/ 579223 w 608595"/>
                    <a:gd name="connsiteY66" fmla="*/ 114579 h 498625"/>
                    <a:gd name="connsiteX67" fmla="*/ 580354 w 608595"/>
                    <a:gd name="connsiteY67" fmla="*/ 115708 h 498625"/>
                    <a:gd name="connsiteX68" fmla="*/ 605223 w 608595"/>
                    <a:gd name="connsiteY68" fmla="*/ 188890 h 498625"/>
                    <a:gd name="connsiteX69" fmla="*/ 535796 w 608595"/>
                    <a:gd name="connsiteY69" fmla="*/ 222753 h 498625"/>
                    <a:gd name="connsiteX70" fmla="*/ 471456 w 608595"/>
                    <a:gd name="connsiteY70" fmla="*/ 213065 h 498625"/>
                    <a:gd name="connsiteX71" fmla="*/ 456667 w 608595"/>
                    <a:gd name="connsiteY71" fmla="*/ 235640 h 498625"/>
                    <a:gd name="connsiteX72" fmla="*/ 230206 w 608595"/>
                    <a:gd name="connsiteY72" fmla="*/ 461771 h 498625"/>
                    <a:gd name="connsiteX73" fmla="*/ 164076 w 608595"/>
                    <a:gd name="connsiteY73" fmla="*/ 461771 h 498625"/>
                    <a:gd name="connsiteX74" fmla="*/ 13636 w 608595"/>
                    <a:gd name="connsiteY74" fmla="*/ 311550 h 498625"/>
                    <a:gd name="connsiteX75" fmla="*/ 13636 w 608595"/>
                    <a:gd name="connsiteY75" fmla="*/ 245517 h 498625"/>
                    <a:gd name="connsiteX76" fmla="*/ 239814 w 608595"/>
                    <a:gd name="connsiteY76" fmla="*/ 19386 h 498625"/>
                    <a:gd name="connsiteX77" fmla="*/ 287857 w 608595"/>
                    <a:gd name="connsiteY77" fmla="*/ 9 h 49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08595" h="498625">
                      <a:moveTo>
                        <a:pt x="489893" y="258138"/>
                      </a:moveTo>
                      <a:cubicBezTo>
                        <a:pt x="500537" y="260113"/>
                        <a:pt x="510900" y="261336"/>
                        <a:pt x="520885" y="261994"/>
                      </a:cubicBezTo>
                      <a:lnTo>
                        <a:pt x="520885" y="451976"/>
                      </a:lnTo>
                      <a:cubicBezTo>
                        <a:pt x="520885" y="477652"/>
                        <a:pt x="499972" y="498625"/>
                        <a:pt x="474161" y="498625"/>
                      </a:cubicBezTo>
                      <a:lnTo>
                        <a:pt x="261454" y="498625"/>
                      </a:lnTo>
                      <a:cubicBezTo>
                        <a:pt x="257403" y="498625"/>
                        <a:pt x="253541" y="498155"/>
                        <a:pt x="249773" y="497120"/>
                      </a:cubicBezTo>
                      <a:cubicBezTo>
                        <a:pt x="252787" y="494863"/>
                        <a:pt x="255613" y="492324"/>
                        <a:pt x="258251" y="489690"/>
                      </a:cubicBezTo>
                      <a:lnTo>
                        <a:pt x="484617" y="263781"/>
                      </a:lnTo>
                      <a:cubicBezTo>
                        <a:pt x="486501" y="261900"/>
                        <a:pt x="488291" y="260019"/>
                        <a:pt x="489893" y="258138"/>
                      </a:cubicBezTo>
                      <a:close/>
                      <a:moveTo>
                        <a:pt x="278908" y="178167"/>
                      </a:moveTo>
                      <a:cubicBezTo>
                        <a:pt x="276741" y="180236"/>
                        <a:pt x="274763" y="182212"/>
                        <a:pt x="272785" y="184187"/>
                      </a:cubicBezTo>
                      <a:cubicBezTo>
                        <a:pt x="266756" y="190207"/>
                        <a:pt x="266756" y="190113"/>
                        <a:pt x="258937" y="186445"/>
                      </a:cubicBezTo>
                      <a:cubicBezTo>
                        <a:pt x="240003" y="177697"/>
                        <a:pt x="222010" y="178543"/>
                        <a:pt x="205902" y="192747"/>
                      </a:cubicBezTo>
                      <a:cubicBezTo>
                        <a:pt x="191771" y="205257"/>
                        <a:pt x="189699" y="221342"/>
                        <a:pt x="194126" y="238932"/>
                      </a:cubicBezTo>
                      <a:cubicBezTo>
                        <a:pt x="196764" y="249844"/>
                        <a:pt x="201945" y="259721"/>
                        <a:pt x="205902" y="269974"/>
                      </a:cubicBezTo>
                      <a:cubicBezTo>
                        <a:pt x="207597" y="274018"/>
                        <a:pt x="208822" y="278157"/>
                        <a:pt x="209199" y="282390"/>
                      </a:cubicBezTo>
                      <a:cubicBezTo>
                        <a:pt x="210423" y="294995"/>
                        <a:pt x="199684" y="303272"/>
                        <a:pt x="187815" y="298569"/>
                      </a:cubicBezTo>
                      <a:cubicBezTo>
                        <a:pt x="181598" y="296123"/>
                        <a:pt x="176417" y="292079"/>
                        <a:pt x="172272" y="286717"/>
                      </a:cubicBezTo>
                      <a:cubicBezTo>
                        <a:pt x="165866" y="278439"/>
                        <a:pt x="160685" y="269503"/>
                        <a:pt x="157576" y="259438"/>
                      </a:cubicBezTo>
                      <a:cubicBezTo>
                        <a:pt x="155692" y="253606"/>
                        <a:pt x="154091" y="252948"/>
                        <a:pt x="148533" y="255864"/>
                      </a:cubicBezTo>
                      <a:cubicBezTo>
                        <a:pt x="143729" y="258310"/>
                        <a:pt x="139113" y="260943"/>
                        <a:pt x="134497" y="263577"/>
                      </a:cubicBezTo>
                      <a:cubicBezTo>
                        <a:pt x="128185" y="267152"/>
                        <a:pt x="127526" y="268845"/>
                        <a:pt x="129975" y="275806"/>
                      </a:cubicBezTo>
                      <a:cubicBezTo>
                        <a:pt x="132990" y="284648"/>
                        <a:pt x="137888" y="292549"/>
                        <a:pt x="143352" y="300074"/>
                      </a:cubicBezTo>
                      <a:cubicBezTo>
                        <a:pt x="147685" y="306000"/>
                        <a:pt x="147685" y="306376"/>
                        <a:pt x="142410" y="311738"/>
                      </a:cubicBezTo>
                      <a:cubicBezTo>
                        <a:pt x="139960" y="314184"/>
                        <a:pt x="137605" y="316629"/>
                        <a:pt x="135250" y="319075"/>
                      </a:cubicBezTo>
                      <a:cubicBezTo>
                        <a:pt x="132236" y="322085"/>
                        <a:pt x="131953" y="325283"/>
                        <a:pt x="134968" y="328482"/>
                      </a:cubicBezTo>
                      <a:cubicBezTo>
                        <a:pt x="138453" y="331962"/>
                        <a:pt x="142033" y="335630"/>
                        <a:pt x="145613" y="339017"/>
                      </a:cubicBezTo>
                      <a:cubicBezTo>
                        <a:pt x="148533" y="341839"/>
                        <a:pt x="151641" y="341745"/>
                        <a:pt x="154562" y="338829"/>
                      </a:cubicBezTo>
                      <a:cubicBezTo>
                        <a:pt x="157859" y="335630"/>
                        <a:pt x="161344" y="332432"/>
                        <a:pt x="164453" y="329046"/>
                      </a:cubicBezTo>
                      <a:cubicBezTo>
                        <a:pt x="167656" y="325566"/>
                        <a:pt x="170764" y="325283"/>
                        <a:pt x="174909" y="327729"/>
                      </a:cubicBezTo>
                      <a:cubicBezTo>
                        <a:pt x="184329" y="333091"/>
                        <a:pt x="194597" y="335348"/>
                        <a:pt x="205431" y="334314"/>
                      </a:cubicBezTo>
                      <a:cubicBezTo>
                        <a:pt x="235198" y="331492"/>
                        <a:pt x="254039" y="302332"/>
                        <a:pt x="245466" y="272796"/>
                      </a:cubicBezTo>
                      <a:cubicBezTo>
                        <a:pt x="242829" y="263483"/>
                        <a:pt x="238966" y="254547"/>
                        <a:pt x="235293" y="245705"/>
                      </a:cubicBezTo>
                      <a:cubicBezTo>
                        <a:pt x="233220" y="240532"/>
                        <a:pt x="231430" y="235264"/>
                        <a:pt x="230771" y="229714"/>
                      </a:cubicBezTo>
                      <a:cubicBezTo>
                        <a:pt x="229546" y="218709"/>
                        <a:pt x="238590" y="212030"/>
                        <a:pt x="248858" y="216075"/>
                      </a:cubicBezTo>
                      <a:cubicBezTo>
                        <a:pt x="251778" y="217204"/>
                        <a:pt x="254133" y="219085"/>
                        <a:pt x="256394" y="221060"/>
                      </a:cubicBezTo>
                      <a:cubicBezTo>
                        <a:pt x="265060" y="228868"/>
                        <a:pt x="271372" y="238274"/>
                        <a:pt x="275234" y="249279"/>
                      </a:cubicBezTo>
                      <a:cubicBezTo>
                        <a:pt x="277118" y="254829"/>
                        <a:pt x="278908" y="255488"/>
                        <a:pt x="284089" y="252854"/>
                      </a:cubicBezTo>
                      <a:cubicBezTo>
                        <a:pt x="289459" y="250032"/>
                        <a:pt x="294828" y="246928"/>
                        <a:pt x="300103" y="244012"/>
                      </a:cubicBezTo>
                      <a:cubicBezTo>
                        <a:pt x="303777" y="242037"/>
                        <a:pt x="304531" y="239121"/>
                        <a:pt x="303118" y="235358"/>
                      </a:cubicBezTo>
                      <a:cubicBezTo>
                        <a:pt x="300480" y="228491"/>
                        <a:pt x="297089" y="222095"/>
                        <a:pt x="292756" y="216075"/>
                      </a:cubicBezTo>
                      <a:cubicBezTo>
                        <a:pt x="287104" y="208267"/>
                        <a:pt x="287104" y="208267"/>
                        <a:pt x="293886" y="201495"/>
                      </a:cubicBezTo>
                      <a:cubicBezTo>
                        <a:pt x="303400" y="191900"/>
                        <a:pt x="303400" y="191900"/>
                        <a:pt x="293886" y="182306"/>
                      </a:cubicBezTo>
                      <a:lnTo>
                        <a:pt x="289741" y="178167"/>
                      </a:lnTo>
                      <a:cubicBezTo>
                        <a:pt x="285031" y="173840"/>
                        <a:pt x="283524" y="173840"/>
                        <a:pt x="278908" y="178167"/>
                      </a:cubicBezTo>
                      <a:close/>
                      <a:moveTo>
                        <a:pt x="366092" y="69711"/>
                      </a:moveTo>
                      <a:cubicBezTo>
                        <a:pt x="356177" y="69711"/>
                        <a:pt x="346262" y="73473"/>
                        <a:pt x="338726" y="80999"/>
                      </a:cubicBezTo>
                      <a:cubicBezTo>
                        <a:pt x="323654" y="96049"/>
                        <a:pt x="323654" y="120600"/>
                        <a:pt x="338726" y="135650"/>
                      </a:cubicBezTo>
                      <a:cubicBezTo>
                        <a:pt x="353798" y="150700"/>
                        <a:pt x="378385" y="150700"/>
                        <a:pt x="393457" y="135650"/>
                      </a:cubicBezTo>
                      <a:cubicBezTo>
                        <a:pt x="393928" y="135085"/>
                        <a:pt x="394588" y="134427"/>
                        <a:pt x="395059" y="133769"/>
                      </a:cubicBezTo>
                      <a:cubicBezTo>
                        <a:pt x="410508" y="145056"/>
                        <a:pt x="429348" y="155591"/>
                        <a:pt x="449696" y="164057"/>
                      </a:cubicBezTo>
                      <a:cubicBezTo>
                        <a:pt x="518934" y="192841"/>
                        <a:pt x="564528" y="183999"/>
                        <a:pt x="568767" y="173840"/>
                      </a:cubicBezTo>
                      <a:cubicBezTo>
                        <a:pt x="570180" y="170454"/>
                        <a:pt x="568578" y="159918"/>
                        <a:pt x="552187" y="143457"/>
                      </a:cubicBezTo>
                      <a:lnTo>
                        <a:pt x="551434" y="142705"/>
                      </a:lnTo>
                      <a:cubicBezTo>
                        <a:pt x="534289" y="125491"/>
                        <a:pt x="507630" y="108747"/>
                        <a:pt x="477956" y="96425"/>
                      </a:cubicBezTo>
                      <a:cubicBezTo>
                        <a:pt x="476826" y="95955"/>
                        <a:pt x="475884" y="95578"/>
                        <a:pt x="474753" y="95014"/>
                      </a:cubicBezTo>
                      <a:lnTo>
                        <a:pt x="475507" y="149477"/>
                      </a:lnTo>
                      <a:cubicBezTo>
                        <a:pt x="469196" y="147314"/>
                        <a:pt x="462790" y="144868"/>
                        <a:pt x="456007" y="142046"/>
                      </a:cubicBezTo>
                      <a:cubicBezTo>
                        <a:pt x="437073" y="134145"/>
                        <a:pt x="419174" y="124550"/>
                        <a:pt x="404385" y="114015"/>
                      </a:cubicBezTo>
                      <a:cubicBezTo>
                        <a:pt x="405986" y="102351"/>
                        <a:pt x="402501" y="90029"/>
                        <a:pt x="393457" y="80999"/>
                      </a:cubicBezTo>
                      <a:cubicBezTo>
                        <a:pt x="385921" y="73473"/>
                        <a:pt x="376006" y="69711"/>
                        <a:pt x="366092" y="69711"/>
                      </a:cubicBezTo>
                      <a:close/>
                      <a:moveTo>
                        <a:pt x="287857" y="9"/>
                      </a:moveTo>
                      <a:lnTo>
                        <a:pt x="423508" y="1985"/>
                      </a:lnTo>
                      <a:cubicBezTo>
                        <a:pt x="451203" y="2361"/>
                        <a:pt x="473623" y="24654"/>
                        <a:pt x="474000" y="52403"/>
                      </a:cubicBezTo>
                      <a:lnTo>
                        <a:pt x="474000" y="52779"/>
                      </a:lnTo>
                      <a:cubicBezTo>
                        <a:pt x="480406" y="54943"/>
                        <a:pt x="486811" y="57294"/>
                        <a:pt x="493029" y="59928"/>
                      </a:cubicBezTo>
                      <a:cubicBezTo>
                        <a:pt x="527695" y="74320"/>
                        <a:pt x="558216" y="93697"/>
                        <a:pt x="579223" y="114579"/>
                      </a:cubicBezTo>
                      <a:lnTo>
                        <a:pt x="580354" y="115708"/>
                      </a:lnTo>
                      <a:cubicBezTo>
                        <a:pt x="614172" y="150136"/>
                        <a:pt x="610404" y="176286"/>
                        <a:pt x="605223" y="188890"/>
                      </a:cubicBezTo>
                      <a:cubicBezTo>
                        <a:pt x="599948" y="201401"/>
                        <a:pt x="584027" y="222471"/>
                        <a:pt x="535796" y="222753"/>
                      </a:cubicBezTo>
                      <a:cubicBezTo>
                        <a:pt x="516296" y="222847"/>
                        <a:pt x="494159" y="219461"/>
                        <a:pt x="471456" y="213065"/>
                      </a:cubicBezTo>
                      <a:cubicBezTo>
                        <a:pt x="468065" y="221436"/>
                        <a:pt x="463167" y="229150"/>
                        <a:pt x="456667" y="235640"/>
                      </a:cubicBezTo>
                      <a:lnTo>
                        <a:pt x="230206" y="461771"/>
                      </a:lnTo>
                      <a:cubicBezTo>
                        <a:pt x="211931" y="479925"/>
                        <a:pt x="182351" y="479925"/>
                        <a:pt x="164076" y="461771"/>
                      </a:cubicBezTo>
                      <a:lnTo>
                        <a:pt x="13636" y="311550"/>
                      </a:lnTo>
                      <a:cubicBezTo>
                        <a:pt x="-4545" y="293302"/>
                        <a:pt x="-4545" y="263765"/>
                        <a:pt x="13636" y="245517"/>
                      </a:cubicBezTo>
                      <a:lnTo>
                        <a:pt x="239814" y="19386"/>
                      </a:lnTo>
                      <a:cubicBezTo>
                        <a:pt x="252532" y="6782"/>
                        <a:pt x="269865" y="-273"/>
                        <a:pt x="28785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noFill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defRPr sz="1300" cap="all"/>
                  </a:pPr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</p:grpSp>
      </p:grpSp>
      <p:sp>
        <p:nvSpPr>
          <p:cNvPr id="26" name="椭圆 25"/>
          <p:cNvSpPr/>
          <p:nvPr/>
        </p:nvSpPr>
        <p:spPr>
          <a:xfrm>
            <a:off x="9331844" y="-655238"/>
            <a:ext cx="3318147" cy="3318147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curtains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产假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28970" y="1533208"/>
            <a:ext cx="9828068" cy="4668968"/>
            <a:chOff x="2028970" y="1533208"/>
            <a:chExt cx="9828068" cy="4668968"/>
          </a:xfrm>
        </p:grpSpPr>
        <p:sp>
          <p:nvSpPr>
            <p:cNvPr id="12" name="íṥ1iḋè"/>
            <p:cNvSpPr/>
            <p:nvPr/>
          </p:nvSpPr>
          <p:spPr bwMode="auto">
            <a:xfrm>
              <a:off x="3686319" y="1541144"/>
              <a:ext cx="5498143" cy="1487488"/>
            </a:xfrm>
            <a:custGeom>
              <a:avLst/>
              <a:gdLst>
                <a:gd name="connsiteX0" fmla="*/ 502017 w 5785358"/>
                <a:gd name="connsiteY0" fmla="*/ 0 h 1218071"/>
                <a:gd name="connsiteX1" fmla="*/ 2748613 w 5785358"/>
                <a:gd name="connsiteY1" fmla="*/ 0 h 1218071"/>
                <a:gd name="connsiteX2" fmla="*/ 3036746 w 5785358"/>
                <a:gd name="connsiteY2" fmla="*/ 0 h 1218071"/>
                <a:gd name="connsiteX3" fmla="*/ 5283342 w 5785358"/>
                <a:gd name="connsiteY3" fmla="*/ 0 h 1218071"/>
                <a:gd name="connsiteX4" fmla="*/ 5785358 w 5785358"/>
                <a:gd name="connsiteY4" fmla="*/ 1218071 h 1218071"/>
                <a:gd name="connsiteX5" fmla="*/ 3538762 w 5785358"/>
                <a:gd name="connsiteY5" fmla="*/ 1218071 h 1218071"/>
                <a:gd name="connsiteX6" fmla="*/ 2246596 w 5785358"/>
                <a:gd name="connsiteY6" fmla="*/ 1218071 h 1218071"/>
                <a:gd name="connsiteX7" fmla="*/ 0 w 5785358"/>
                <a:gd name="connsiteY7" fmla="*/ 1218071 h 12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5358" h="1218071">
                  <a:moveTo>
                    <a:pt x="502017" y="0"/>
                  </a:moveTo>
                  <a:lnTo>
                    <a:pt x="2748613" y="0"/>
                  </a:lnTo>
                  <a:lnTo>
                    <a:pt x="3036746" y="0"/>
                  </a:lnTo>
                  <a:lnTo>
                    <a:pt x="5283342" y="0"/>
                  </a:lnTo>
                  <a:lnTo>
                    <a:pt x="5785358" y="1218071"/>
                  </a:lnTo>
                  <a:lnTo>
                    <a:pt x="3538762" y="1218071"/>
                  </a:lnTo>
                  <a:lnTo>
                    <a:pt x="2246596" y="1218071"/>
                  </a:lnTo>
                  <a:lnTo>
                    <a:pt x="0" y="121807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3" name="iṩḷiḑe"/>
            <p:cNvSpPr/>
            <p:nvPr/>
          </p:nvSpPr>
          <p:spPr bwMode="auto">
            <a:xfrm>
              <a:off x="4249715" y="3182620"/>
              <a:ext cx="6354284" cy="1331912"/>
            </a:xfrm>
            <a:custGeom>
              <a:avLst/>
              <a:gdLst>
                <a:gd name="connsiteX0" fmla="*/ 502017 w 5785358"/>
                <a:gd name="connsiteY0" fmla="*/ 0 h 1218071"/>
                <a:gd name="connsiteX1" fmla="*/ 2748613 w 5785358"/>
                <a:gd name="connsiteY1" fmla="*/ 0 h 1218071"/>
                <a:gd name="connsiteX2" fmla="*/ 3036746 w 5785358"/>
                <a:gd name="connsiteY2" fmla="*/ 0 h 1218071"/>
                <a:gd name="connsiteX3" fmla="*/ 5283342 w 5785358"/>
                <a:gd name="connsiteY3" fmla="*/ 0 h 1218071"/>
                <a:gd name="connsiteX4" fmla="*/ 5785358 w 5785358"/>
                <a:gd name="connsiteY4" fmla="*/ 1218071 h 1218071"/>
                <a:gd name="connsiteX5" fmla="*/ 3538762 w 5785358"/>
                <a:gd name="connsiteY5" fmla="*/ 1218071 h 1218071"/>
                <a:gd name="connsiteX6" fmla="*/ 2246596 w 5785358"/>
                <a:gd name="connsiteY6" fmla="*/ 1218071 h 1218071"/>
                <a:gd name="connsiteX7" fmla="*/ 0 w 5785358"/>
                <a:gd name="connsiteY7" fmla="*/ 1218071 h 12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5358" h="1218071">
                  <a:moveTo>
                    <a:pt x="502017" y="0"/>
                  </a:moveTo>
                  <a:lnTo>
                    <a:pt x="2748613" y="0"/>
                  </a:lnTo>
                  <a:lnTo>
                    <a:pt x="3036746" y="0"/>
                  </a:lnTo>
                  <a:lnTo>
                    <a:pt x="5283342" y="0"/>
                  </a:lnTo>
                  <a:lnTo>
                    <a:pt x="5785358" y="1218071"/>
                  </a:lnTo>
                  <a:lnTo>
                    <a:pt x="3538762" y="1218071"/>
                  </a:lnTo>
                  <a:lnTo>
                    <a:pt x="2246596" y="1218071"/>
                  </a:lnTo>
                  <a:lnTo>
                    <a:pt x="0" y="121807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" name="îśḷïďè"/>
            <p:cNvSpPr/>
            <p:nvPr/>
          </p:nvSpPr>
          <p:spPr bwMode="auto">
            <a:xfrm>
              <a:off x="4895034" y="4668520"/>
              <a:ext cx="6962004" cy="1487488"/>
            </a:xfrm>
            <a:custGeom>
              <a:avLst/>
              <a:gdLst>
                <a:gd name="connsiteX0" fmla="*/ 502017 w 5785358"/>
                <a:gd name="connsiteY0" fmla="*/ 0 h 1218071"/>
                <a:gd name="connsiteX1" fmla="*/ 2748613 w 5785358"/>
                <a:gd name="connsiteY1" fmla="*/ 0 h 1218071"/>
                <a:gd name="connsiteX2" fmla="*/ 3036746 w 5785358"/>
                <a:gd name="connsiteY2" fmla="*/ 0 h 1218071"/>
                <a:gd name="connsiteX3" fmla="*/ 5283342 w 5785358"/>
                <a:gd name="connsiteY3" fmla="*/ 0 h 1218071"/>
                <a:gd name="connsiteX4" fmla="*/ 5785358 w 5785358"/>
                <a:gd name="connsiteY4" fmla="*/ 1218071 h 1218071"/>
                <a:gd name="connsiteX5" fmla="*/ 3538762 w 5785358"/>
                <a:gd name="connsiteY5" fmla="*/ 1218071 h 1218071"/>
                <a:gd name="connsiteX6" fmla="*/ 2246596 w 5785358"/>
                <a:gd name="connsiteY6" fmla="*/ 1218071 h 1218071"/>
                <a:gd name="connsiteX7" fmla="*/ 0 w 5785358"/>
                <a:gd name="connsiteY7" fmla="*/ 1218071 h 121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5358" h="1218071">
                  <a:moveTo>
                    <a:pt x="502017" y="0"/>
                  </a:moveTo>
                  <a:lnTo>
                    <a:pt x="2748613" y="0"/>
                  </a:lnTo>
                  <a:lnTo>
                    <a:pt x="3036746" y="0"/>
                  </a:lnTo>
                  <a:lnTo>
                    <a:pt x="5283342" y="0"/>
                  </a:lnTo>
                  <a:lnTo>
                    <a:pt x="5785358" y="1218071"/>
                  </a:lnTo>
                  <a:lnTo>
                    <a:pt x="3538762" y="1218071"/>
                  </a:lnTo>
                  <a:lnTo>
                    <a:pt x="2246596" y="1218071"/>
                  </a:lnTo>
                  <a:lnTo>
                    <a:pt x="0" y="121807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8" name="îSļîḑe"/>
            <p:cNvSpPr/>
            <p:nvPr/>
          </p:nvSpPr>
          <p:spPr bwMode="auto">
            <a:xfrm>
              <a:off x="3425970" y="3012758"/>
              <a:ext cx="1536700" cy="292100"/>
            </a:xfrm>
            <a:custGeom>
              <a:avLst/>
              <a:gdLst>
                <a:gd name="T0" fmla="*/ 0 w 968"/>
                <a:gd name="T1" fmla="*/ 107 h 184"/>
                <a:gd name="T2" fmla="*/ 145 w 968"/>
                <a:gd name="T3" fmla="*/ 0 h 184"/>
                <a:gd name="T4" fmla="*/ 91 w 968"/>
                <a:gd name="T5" fmla="*/ 159 h 184"/>
                <a:gd name="T6" fmla="*/ 868 w 968"/>
                <a:gd name="T7" fmla="*/ 159 h 184"/>
                <a:gd name="T8" fmla="*/ 813 w 968"/>
                <a:gd name="T9" fmla="*/ 0 h 184"/>
                <a:gd name="T10" fmla="*/ 968 w 968"/>
                <a:gd name="T11" fmla="*/ 107 h 184"/>
                <a:gd name="T12" fmla="*/ 919 w 968"/>
                <a:gd name="T13" fmla="*/ 184 h 184"/>
                <a:gd name="T14" fmla="*/ 65 w 968"/>
                <a:gd name="T15" fmla="*/ 184 h 184"/>
                <a:gd name="T16" fmla="*/ 0 w 968"/>
                <a:gd name="T17" fmla="*/ 10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8" h="184">
                  <a:moveTo>
                    <a:pt x="0" y="107"/>
                  </a:moveTo>
                  <a:lnTo>
                    <a:pt x="145" y="0"/>
                  </a:lnTo>
                  <a:lnTo>
                    <a:pt x="91" y="159"/>
                  </a:lnTo>
                  <a:lnTo>
                    <a:pt x="868" y="159"/>
                  </a:lnTo>
                  <a:lnTo>
                    <a:pt x="813" y="0"/>
                  </a:lnTo>
                  <a:lnTo>
                    <a:pt x="968" y="107"/>
                  </a:lnTo>
                  <a:lnTo>
                    <a:pt x="919" y="184"/>
                  </a:lnTo>
                  <a:lnTo>
                    <a:pt x="65" y="184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9" name="ïṣ1íḑê"/>
            <p:cNvSpPr/>
            <p:nvPr/>
          </p:nvSpPr>
          <p:spPr bwMode="auto">
            <a:xfrm>
              <a:off x="2643333" y="4498658"/>
              <a:ext cx="3101975" cy="328613"/>
            </a:xfrm>
            <a:custGeom>
              <a:avLst/>
              <a:gdLst>
                <a:gd name="T0" fmla="*/ 0 w 1954"/>
                <a:gd name="T1" fmla="*/ 107 h 207"/>
                <a:gd name="T2" fmla="*/ 155 w 1954"/>
                <a:gd name="T3" fmla="*/ 0 h 207"/>
                <a:gd name="T4" fmla="*/ 97 w 1954"/>
                <a:gd name="T5" fmla="*/ 145 h 207"/>
                <a:gd name="T6" fmla="*/ 1857 w 1954"/>
                <a:gd name="T7" fmla="*/ 145 h 207"/>
                <a:gd name="T8" fmla="*/ 1793 w 1954"/>
                <a:gd name="T9" fmla="*/ 0 h 207"/>
                <a:gd name="T10" fmla="*/ 1954 w 1954"/>
                <a:gd name="T11" fmla="*/ 107 h 207"/>
                <a:gd name="T12" fmla="*/ 1935 w 1954"/>
                <a:gd name="T13" fmla="*/ 207 h 207"/>
                <a:gd name="T14" fmla="*/ 45 w 1954"/>
                <a:gd name="T15" fmla="*/ 207 h 207"/>
                <a:gd name="T16" fmla="*/ 0 w 1954"/>
                <a:gd name="T17" fmla="*/ 1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4" h="207">
                  <a:moveTo>
                    <a:pt x="0" y="107"/>
                  </a:moveTo>
                  <a:lnTo>
                    <a:pt x="155" y="0"/>
                  </a:lnTo>
                  <a:lnTo>
                    <a:pt x="97" y="145"/>
                  </a:lnTo>
                  <a:lnTo>
                    <a:pt x="1857" y="145"/>
                  </a:lnTo>
                  <a:lnTo>
                    <a:pt x="1793" y="0"/>
                  </a:lnTo>
                  <a:lnTo>
                    <a:pt x="1954" y="107"/>
                  </a:lnTo>
                  <a:lnTo>
                    <a:pt x="1935" y="207"/>
                  </a:lnTo>
                  <a:lnTo>
                    <a:pt x="45" y="2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20" name="îṣḻiḓè"/>
            <p:cNvSpPr/>
            <p:nvPr/>
          </p:nvSpPr>
          <p:spPr bwMode="auto">
            <a:xfrm>
              <a:off x="3584720" y="1533208"/>
              <a:ext cx="1193800" cy="1665288"/>
            </a:xfrm>
            <a:custGeom>
              <a:avLst/>
              <a:gdLst>
                <a:gd name="T0" fmla="*/ 752 w 752"/>
                <a:gd name="T1" fmla="*/ 1049 h 1049"/>
                <a:gd name="T2" fmla="*/ 0 w 752"/>
                <a:gd name="T3" fmla="*/ 1049 h 1049"/>
                <a:gd name="T4" fmla="*/ 384 w 752"/>
                <a:gd name="T5" fmla="*/ 0 h 1049"/>
                <a:gd name="T6" fmla="*/ 752 w 752"/>
                <a:gd name="T7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2" h="1049">
                  <a:moveTo>
                    <a:pt x="752" y="1049"/>
                  </a:moveTo>
                  <a:lnTo>
                    <a:pt x="0" y="1049"/>
                  </a:lnTo>
                  <a:lnTo>
                    <a:pt x="384" y="0"/>
                  </a:lnTo>
                  <a:lnTo>
                    <a:pt x="752" y="10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1" name="ïŝļîḍê"/>
            <p:cNvSpPr/>
            <p:nvPr/>
          </p:nvSpPr>
          <p:spPr bwMode="auto">
            <a:xfrm>
              <a:off x="2028970" y="4668520"/>
              <a:ext cx="4330700" cy="1490663"/>
            </a:xfrm>
            <a:custGeom>
              <a:avLst/>
              <a:gdLst>
                <a:gd name="T0" fmla="*/ 2728 w 2728"/>
                <a:gd name="T1" fmla="*/ 939 h 939"/>
                <a:gd name="T2" fmla="*/ 0 w 2728"/>
                <a:gd name="T3" fmla="*/ 939 h 939"/>
                <a:gd name="T4" fmla="*/ 387 w 2728"/>
                <a:gd name="T5" fmla="*/ 0 h 939"/>
                <a:gd name="T6" fmla="*/ 2341 w 2728"/>
                <a:gd name="T7" fmla="*/ 0 h 939"/>
                <a:gd name="T8" fmla="*/ 2728 w 2728"/>
                <a:gd name="T9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8" h="939">
                  <a:moveTo>
                    <a:pt x="2728" y="939"/>
                  </a:moveTo>
                  <a:lnTo>
                    <a:pt x="0" y="939"/>
                  </a:lnTo>
                  <a:lnTo>
                    <a:pt x="387" y="0"/>
                  </a:lnTo>
                  <a:lnTo>
                    <a:pt x="2341" y="0"/>
                  </a:lnTo>
                  <a:lnTo>
                    <a:pt x="2728" y="9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" name="išḻïdê"/>
            <p:cNvSpPr/>
            <p:nvPr/>
          </p:nvSpPr>
          <p:spPr bwMode="auto">
            <a:xfrm>
              <a:off x="2820339" y="3182620"/>
              <a:ext cx="2747963" cy="1490663"/>
            </a:xfrm>
            <a:custGeom>
              <a:avLst/>
              <a:gdLst>
                <a:gd name="T0" fmla="*/ 1731 w 1731"/>
                <a:gd name="T1" fmla="*/ 939 h 939"/>
                <a:gd name="T2" fmla="*/ 0 w 1731"/>
                <a:gd name="T3" fmla="*/ 939 h 939"/>
                <a:gd name="T4" fmla="*/ 383 w 1731"/>
                <a:gd name="T5" fmla="*/ 0 h 939"/>
                <a:gd name="T6" fmla="*/ 1351 w 1731"/>
                <a:gd name="T7" fmla="*/ 0 h 939"/>
                <a:gd name="T8" fmla="*/ 1731 w 1731"/>
                <a:gd name="T9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1" h="939">
                  <a:moveTo>
                    <a:pt x="1731" y="939"/>
                  </a:moveTo>
                  <a:lnTo>
                    <a:pt x="0" y="939"/>
                  </a:lnTo>
                  <a:lnTo>
                    <a:pt x="383" y="0"/>
                  </a:lnTo>
                  <a:lnTo>
                    <a:pt x="1351" y="0"/>
                  </a:lnTo>
                  <a:lnTo>
                    <a:pt x="1731" y="9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" name="iSḻîḍè"/>
            <p:cNvSpPr/>
            <p:nvPr/>
          </p:nvSpPr>
          <p:spPr>
            <a:xfrm>
              <a:off x="3981925" y="2536379"/>
              <a:ext cx="399391" cy="323840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iṣḻiḓè"/>
            <p:cNvSpPr/>
            <p:nvPr/>
          </p:nvSpPr>
          <p:spPr>
            <a:xfrm>
              <a:off x="3879997" y="3673087"/>
              <a:ext cx="628648" cy="509730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ïṥľíďé"/>
            <p:cNvSpPr/>
            <p:nvPr/>
          </p:nvSpPr>
          <p:spPr>
            <a:xfrm>
              <a:off x="3794272" y="5089479"/>
              <a:ext cx="800096" cy="648746"/>
            </a:xfrm>
            <a:custGeom>
              <a:avLst/>
              <a:gdLst>
                <a:gd name="connsiteX0" fmla="*/ 301723 w 609652"/>
                <a:gd name="connsiteY0" fmla="*/ 440097 h 494328"/>
                <a:gd name="connsiteX1" fmla="*/ 594166 w 609652"/>
                <a:gd name="connsiteY1" fmla="*/ 440500 h 494328"/>
                <a:gd name="connsiteX2" fmla="*/ 602017 w 609652"/>
                <a:gd name="connsiteY2" fmla="*/ 443617 h 494328"/>
                <a:gd name="connsiteX3" fmla="*/ 609545 w 609652"/>
                <a:gd name="connsiteY3" fmla="*/ 453290 h 494328"/>
                <a:gd name="connsiteX4" fmla="*/ 609652 w 609652"/>
                <a:gd name="connsiteY4" fmla="*/ 476291 h 494328"/>
                <a:gd name="connsiteX5" fmla="*/ 598683 w 609652"/>
                <a:gd name="connsiteY5" fmla="*/ 487254 h 494328"/>
                <a:gd name="connsiteX6" fmla="*/ 10005 w 609652"/>
                <a:gd name="connsiteY6" fmla="*/ 486717 h 494328"/>
                <a:gd name="connsiteX7" fmla="*/ 541 w 609652"/>
                <a:gd name="connsiteY7" fmla="*/ 477151 h 494328"/>
                <a:gd name="connsiteX8" fmla="*/ 4 w 609652"/>
                <a:gd name="connsiteY8" fmla="*/ 453505 h 494328"/>
                <a:gd name="connsiteX9" fmla="*/ 5703 w 609652"/>
                <a:gd name="connsiteY9" fmla="*/ 447056 h 494328"/>
                <a:gd name="connsiteX10" fmla="*/ 9682 w 609652"/>
                <a:gd name="connsiteY10" fmla="*/ 445659 h 494328"/>
                <a:gd name="connsiteX11" fmla="*/ 301723 w 609652"/>
                <a:gd name="connsiteY11" fmla="*/ 440097 h 494328"/>
                <a:gd name="connsiteX12" fmla="*/ 322560 w 609652"/>
                <a:gd name="connsiteY12" fmla="*/ 290718 h 494328"/>
                <a:gd name="connsiteX13" fmla="*/ 431324 w 609652"/>
                <a:gd name="connsiteY13" fmla="*/ 295671 h 494328"/>
                <a:gd name="connsiteX14" fmla="*/ 436809 w 609652"/>
                <a:gd name="connsiteY14" fmla="*/ 307590 h 494328"/>
                <a:gd name="connsiteX15" fmla="*/ 439498 w 609652"/>
                <a:gd name="connsiteY15" fmla="*/ 348929 h 494328"/>
                <a:gd name="connsiteX16" fmla="*/ 437239 w 609652"/>
                <a:gd name="connsiteY16" fmla="*/ 389195 h 494328"/>
                <a:gd name="connsiteX17" fmla="*/ 436594 w 609652"/>
                <a:gd name="connsiteY17" fmla="*/ 407342 h 494328"/>
                <a:gd name="connsiteX18" fmla="*/ 436917 w 609652"/>
                <a:gd name="connsiteY18" fmla="*/ 408631 h 494328"/>
                <a:gd name="connsiteX19" fmla="*/ 437885 w 609652"/>
                <a:gd name="connsiteY19" fmla="*/ 426025 h 494328"/>
                <a:gd name="connsiteX20" fmla="*/ 437239 w 609652"/>
                <a:gd name="connsiteY20" fmla="*/ 427743 h 494328"/>
                <a:gd name="connsiteX21" fmla="*/ 437239 w 609652"/>
                <a:gd name="connsiteY21" fmla="*/ 427851 h 494328"/>
                <a:gd name="connsiteX22" fmla="*/ 430356 w 609652"/>
                <a:gd name="connsiteY22" fmla="*/ 434723 h 494328"/>
                <a:gd name="connsiteX23" fmla="*/ 428850 w 609652"/>
                <a:gd name="connsiteY23" fmla="*/ 434938 h 494328"/>
                <a:gd name="connsiteX24" fmla="*/ 427129 w 609652"/>
                <a:gd name="connsiteY24" fmla="*/ 434723 h 494328"/>
                <a:gd name="connsiteX25" fmla="*/ 210946 w 609652"/>
                <a:gd name="connsiteY25" fmla="*/ 430750 h 494328"/>
                <a:gd name="connsiteX26" fmla="*/ 209655 w 609652"/>
                <a:gd name="connsiteY26" fmla="*/ 424307 h 494328"/>
                <a:gd name="connsiteX27" fmla="*/ 207181 w 609652"/>
                <a:gd name="connsiteY27" fmla="*/ 378887 h 494328"/>
                <a:gd name="connsiteX28" fmla="*/ 207504 w 609652"/>
                <a:gd name="connsiteY28" fmla="*/ 302650 h 494328"/>
                <a:gd name="connsiteX29" fmla="*/ 212667 w 609652"/>
                <a:gd name="connsiteY29" fmla="*/ 296101 h 494328"/>
                <a:gd name="connsiteX30" fmla="*/ 214280 w 609652"/>
                <a:gd name="connsiteY30" fmla="*/ 295027 h 494328"/>
                <a:gd name="connsiteX31" fmla="*/ 322560 w 609652"/>
                <a:gd name="connsiteY31" fmla="*/ 290718 h 494328"/>
                <a:gd name="connsiteX32" fmla="*/ 248606 w 609652"/>
                <a:gd name="connsiteY32" fmla="*/ 220922 h 494328"/>
                <a:gd name="connsiteX33" fmla="*/ 253768 w 609652"/>
                <a:gd name="connsiteY33" fmla="*/ 222640 h 494328"/>
                <a:gd name="connsiteX34" fmla="*/ 258931 w 609652"/>
                <a:gd name="connsiteY34" fmla="*/ 224144 h 494328"/>
                <a:gd name="connsiteX35" fmla="*/ 385627 w 609652"/>
                <a:gd name="connsiteY35" fmla="*/ 222425 h 494328"/>
                <a:gd name="connsiteX36" fmla="*/ 396382 w 609652"/>
                <a:gd name="connsiteY36" fmla="*/ 222318 h 494328"/>
                <a:gd name="connsiteX37" fmla="*/ 489306 w 609652"/>
                <a:gd name="connsiteY37" fmla="*/ 285892 h 494328"/>
                <a:gd name="connsiteX38" fmla="*/ 538780 w 609652"/>
                <a:gd name="connsiteY38" fmla="*/ 421203 h 494328"/>
                <a:gd name="connsiteX39" fmla="*/ 536306 w 609652"/>
                <a:gd name="connsiteY39" fmla="*/ 423888 h 494328"/>
                <a:gd name="connsiteX40" fmla="*/ 532650 w 609652"/>
                <a:gd name="connsiteY40" fmla="*/ 427324 h 494328"/>
                <a:gd name="connsiteX41" fmla="*/ 494791 w 609652"/>
                <a:gd name="connsiteY41" fmla="*/ 428720 h 494328"/>
                <a:gd name="connsiteX42" fmla="*/ 458977 w 609652"/>
                <a:gd name="connsiteY42" fmla="*/ 428720 h 494328"/>
                <a:gd name="connsiteX43" fmla="*/ 450158 w 609652"/>
                <a:gd name="connsiteY43" fmla="*/ 423029 h 494328"/>
                <a:gd name="connsiteX44" fmla="*/ 451556 w 609652"/>
                <a:gd name="connsiteY44" fmla="*/ 353977 h 494328"/>
                <a:gd name="connsiteX45" fmla="*/ 434778 w 609652"/>
                <a:gd name="connsiteY45" fmla="*/ 280630 h 494328"/>
                <a:gd name="connsiteX46" fmla="*/ 321741 w 609652"/>
                <a:gd name="connsiteY46" fmla="*/ 278805 h 494328"/>
                <a:gd name="connsiteX47" fmla="*/ 195476 w 609652"/>
                <a:gd name="connsiteY47" fmla="*/ 286966 h 494328"/>
                <a:gd name="connsiteX48" fmla="*/ 191173 w 609652"/>
                <a:gd name="connsiteY48" fmla="*/ 352903 h 494328"/>
                <a:gd name="connsiteX49" fmla="*/ 190743 w 609652"/>
                <a:gd name="connsiteY49" fmla="*/ 426895 h 494328"/>
                <a:gd name="connsiteX50" fmla="*/ 189668 w 609652"/>
                <a:gd name="connsiteY50" fmla="*/ 428935 h 494328"/>
                <a:gd name="connsiteX51" fmla="*/ 181494 w 609652"/>
                <a:gd name="connsiteY51" fmla="*/ 434627 h 494328"/>
                <a:gd name="connsiteX52" fmla="*/ 156004 w 609652"/>
                <a:gd name="connsiteY52" fmla="*/ 434734 h 494328"/>
                <a:gd name="connsiteX53" fmla="*/ 128686 w 609652"/>
                <a:gd name="connsiteY53" fmla="*/ 433982 h 494328"/>
                <a:gd name="connsiteX54" fmla="*/ 128686 w 609652"/>
                <a:gd name="connsiteY54" fmla="*/ 433875 h 494328"/>
                <a:gd name="connsiteX55" fmla="*/ 119544 w 609652"/>
                <a:gd name="connsiteY55" fmla="*/ 428828 h 494328"/>
                <a:gd name="connsiteX56" fmla="*/ 111693 w 609652"/>
                <a:gd name="connsiteY56" fmla="*/ 412719 h 494328"/>
                <a:gd name="connsiteX57" fmla="*/ 83514 w 609652"/>
                <a:gd name="connsiteY57" fmla="*/ 408316 h 494328"/>
                <a:gd name="connsiteX58" fmla="*/ 67704 w 609652"/>
                <a:gd name="connsiteY58" fmla="*/ 425928 h 494328"/>
                <a:gd name="connsiteX59" fmla="*/ 59853 w 609652"/>
                <a:gd name="connsiteY59" fmla="*/ 429042 h 494328"/>
                <a:gd name="connsiteX60" fmla="*/ 55659 w 609652"/>
                <a:gd name="connsiteY60" fmla="*/ 428720 h 494328"/>
                <a:gd name="connsiteX61" fmla="*/ 52647 w 609652"/>
                <a:gd name="connsiteY61" fmla="*/ 386087 h 494328"/>
                <a:gd name="connsiteX62" fmla="*/ 69855 w 609652"/>
                <a:gd name="connsiteY62" fmla="*/ 370837 h 494328"/>
                <a:gd name="connsiteX63" fmla="*/ 106100 w 609652"/>
                <a:gd name="connsiteY63" fmla="*/ 356447 h 494328"/>
                <a:gd name="connsiteX64" fmla="*/ 125675 w 609652"/>
                <a:gd name="connsiteY64" fmla="*/ 332714 h 494328"/>
                <a:gd name="connsiteX65" fmla="*/ 248606 w 609652"/>
                <a:gd name="connsiteY65" fmla="*/ 220922 h 494328"/>
                <a:gd name="connsiteX66" fmla="*/ 327555 w 609652"/>
                <a:gd name="connsiteY66" fmla="*/ 0 h 494328"/>
                <a:gd name="connsiteX67" fmla="*/ 306046 w 609652"/>
                <a:gd name="connsiteY67" fmla="*/ 221019 h 494328"/>
                <a:gd name="connsiteX68" fmla="*/ 302282 w 609652"/>
                <a:gd name="connsiteY68" fmla="*/ 219193 h 494328"/>
                <a:gd name="connsiteX69" fmla="*/ 327555 w 609652"/>
                <a:gd name="connsiteY69" fmla="*/ 0 h 49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9652" h="494328">
                  <a:moveTo>
                    <a:pt x="301723" y="440097"/>
                  </a:moveTo>
                  <a:cubicBezTo>
                    <a:pt x="399383" y="440822"/>
                    <a:pt x="497111" y="442542"/>
                    <a:pt x="594166" y="440500"/>
                  </a:cubicBezTo>
                  <a:cubicBezTo>
                    <a:pt x="597715" y="440392"/>
                    <a:pt x="600296" y="441682"/>
                    <a:pt x="602017" y="443617"/>
                  </a:cubicBezTo>
                  <a:cubicBezTo>
                    <a:pt x="606103" y="444692"/>
                    <a:pt x="609437" y="447916"/>
                    <a:pt x="609545" y="453290"/>
                  </a:cubicBezTo>
                  <a:cubicBezTo>
                    <a:pt x="609545" y="461029"/>
                    <a:pt x="609545" y="468660"/>
                    <a:pt x="609652" y="476291"/>
                  </a:cubicBezTo>
                  <a:cubicBezTo>
                    <a:pt x="609652" y="482633"/>
                    <a:pt x="604598" y="486824"/>
                    <a:pt x="598683" y="487254"/>
                  </a:cubicBezTo>
                  <a:cubicBezTo>
                    <a:pt x="402851" y="503269"/>
                    <a:pt x="206267" y="487147"/>
                    <a:pt x="10005" y="486717"/>
                  </a:cubicBezTo>
                  <a:cubicBezTo>
                    <a:pt x="4736" y="486717"/>
                    <a:pt x="649" y="482310"/>
                    <a:pt x="541" y="477151"/>
                  </a:cubicBezTo>
                  <a:lnTo>
                    <a:pt x="4" y="453505"/>
                  </a:lnTo>
                  <a:cubicBezTo>
                    <a:pt x="-104" y="449743"/>
                    <a:pt x="2692" y="447486"/>
                    <a:pt x="5703" y="447056"/>
                  </a:cubicBezTo>
                  <a:cubicBezTo>
                    <a:pt x="6779" y="446304"/>
                    <a:pt x="8069" y="445766"/>
                    <a:pt x="9682" y="445659"/>
                  </a:cubicBezTo>
                  <a:cubicBezTo>
                    <a:pt x="106469" y="439640"/>
                    <a:pt x="204062" y="439371"/>
                    <a:pt x="301723" y="440097"/>
                  </a:cubicBezTo>
                  <a:close/>
                  <a:moveTo>
                    <a:pt x="322560" y="290718"/>
                  </a:moveTo>
                  <a:cubicBezTo>
                    <a:pt x="359290" y="291752"/>
                    <a:pt x="396100" y="294329"/>
                    <a:pt x="431324" y="295671"/>
                  </a:cubicBezTo>
                  <a:cubicBezTo>
                    <a:pt x="438100" y="295993"/>
                    <a:pt x="439928" y="303509"/>
                    <a:pt x="436809" y="307590"/>
                  </a:cubicBezTo>
                  <a:cubicBezTo>
                    <a:pt x="443047" y="319938"/>
                    <a:pt x="440251" y="334971"/>
                    <a:pt x="439498" y="348929"/>
                  </a:cubicBezTo>
                  <a:cubicBezTo>
                    <a:pt x="438745" y="362351"/>
                    <a:pt x="437992" y="375773"/>
                    <a:pt x="437239" y="389195"/>
                  </a:cubicBezTo>
                  <a:cubicBezTo>
                    <a:pt x="436917" y="395638"/>
                    <a:pt x="437454" y="401866"/>
                    <a:pt x="436594" y="407342"/>
                  </a:cubicBezTo>
                  <a:cubicBezTo>
                    <a:pt x="436702" y="407772"/>
                    <a:pt x="436917" y="408094"/>
                    <a:pt x="436917" y="408631"/>
                  </a:cubicBezTo>
                  <a:cubicBezTo>
                    <a:pt x="437239" y="414429"/>
                    <a:pt x="437777" y="420227"/>
                    <a:pt x="437885" y="426025"/>
                  </a:cubicBezTo>
                  <a:cubicBezTo>
                    <a:pt x="437885" y="426777"/>
                    <a:pt x="437454" y="427099"/>
                    <a:pt x="437239" y="427743"/>
                  </a:cubicBezTo>
                  <a:lnTo>
                    <a:pt x="437239" y="427851"/>
                  </a:lnTo>
                  <a:cubicBezTo>
                    <a:pt x="437777" y="431931"/>
                    <a:pt x="433690" y="434294"/>
                    <a:pt x="430356" y="434723"/>
                  </a:cubicBezTo>
                  <a:cubicBezTo>
                    <a:pt x="429818" y="434830"/>
                    <a:pt x="429388" y="434830"/>
                    <a:pt x="428850" y="434938"/>
                  </a:cubicBezTo>
                  <a:cubicBezTo>
                    <a:pt x="428312" y="435045"/>
                    <a:pt x="427667" y="434830"/>
                    <a:pt x="427129" y="434723"/>
                  </a:cubicBezTo>
                  <a:cubicBezTo>
                    <a:pt x="357004" y="436763"/>
                    <a:pt x="280210" y="441595"/>
                    <a:pt x="210946" y="430750"/>
                  </a:cubicBezTo>
                  <a:cubicBezTo>
                    <a:pt x="207934" y="430320"/>
                    <a:pt x="207504" y="425918"/>
                    <a:pt x="209655" y="424307"/>
                  </a:cubicBezTo>
                  <a:cubicBezTo>
                    <a:pt x="205030" y="410026"/>
                    <a:pt x="207181" y="393598"/>
                    <a:pt x="207181" y="378887"/>
                  </a:cubicBezTo>
                  <a:cubicBezTo>
                    <a:pt x="207289" y="353439"/>
                    <a:pt x="207504" y="327991"/>
                    <a:pt x="207504" y="302650"/>
                  </a:cubicBezTo>
                  <a:cubicBezTo>
                    <a:pt x="207504" y="298892"/>
                    <a:pt x="209870" y="296745"/>
                    <a:pt x="212667" y="296101"/>
                  </a:cubicBezTo>
                  <a:cubicBezTo>
                    <a:pt x="213097" y="295671"/>
                    <a:pt x="213527" y="295134"/>
                    <a:pt x="214280" y="295027"/>
                  </a:cubicBezTo>
                  <a:cubicBezTo>
                    <a:pt x="249181" y="290195"/>
                    <a:pt x="285830" y="289685"/>
                    <a:pt x="322560" y="290718"/>
                  </a:cubicBezTo>
                  <a:close/>
                  <a:moveTo>
                    <a:pt x="248606" y="220922"/>
                  </a:moveTo>
                  <a:cubicBezTo>
                    <a:pt x="250757" y="220707"/>
                    <a:pt x="252478" y="221459"/>
                    <a:pt x="253768" y="222640"/>
                  </a:cubicBezTo>
                  <a:cubicBezTo>
                    <a:pt x="255597" y="222533"/>
                    <a:pt x="257425" y="222855"/>
                    <a:pt x="258931" y="224144"/>
                  </a:cubicBezTo>
                  <a:cubicBezTo>
                    <a:pt x="300123" y="257971"/>
                    <a:pt x="344757" y="259582"/>
                    <a:pt x="385627" y="222425"/>
                  </a:cubicBezTo>
                  <a:cubicBezTo>
                    <a:pt x="389176" y="219204"/>
                    <a:pt x="393478" y="219955"/>
                    <a:pt x="396382" y="222318"/>
                  </a:cubicBezTo>
                  <a:cubicBezTo>
                    <a:pt x="432519" y="209646"/>
                    <a:pt x="471560" y="260334"/>
                    <a:pt x="489306" y="285892"/>
                  </a:cubicBezTo>
                  <a:cubicBezTo>
                    <a:pt x="508020" y="312847"/>
                    <a:pt x="558139" y="387053"/>
                    <a:pt x="538780" y="421203"/>
                  </a:cubicBezTo>
                  <a:cubicBezTo>
                    <a:pt x="538135" y="422384"/>
                    <a:pt x="537167" y="423243"/>
                    <a:pt x="536306" y="423888"/>
                  </a:cubicBezTo>
                  <a:cubicBezTo>
                    <a:pt x="535769" y="425499"/>
                    <a:pt x="534801" y="426895"/>
                    <a:pt x="532650" y="427324"/>
                  </a:cubicBezTo>
                  <a:cubicBezTo>
                    <a:pt x="520496" y="430116"/>
                    <a:pt x="507267" y="428291"/>
                    <a:pt x="494791" y="428720"/>
                  </a:cubicBezTo>
                  <a:cubicBezTo>
                    <a:pt x="482853" y="429150"/>
                    <a:pt x="470700" y="430761"/>
                    <a:pt x="458977" y="428720"/>
                  </a:cubicBezTo>
                  <a:cubicBezTo>
                    <a:pt x="455212" y="430224"/>
                    <a:pt x="450050" y="428398"/>
                    <a:pt x="450158" y="423029"/>
                  </a:cubicBezTo>
                  <a:cubicBezTo>
                    <a:pt x="450265" y="399940"/>
                    <a:pt x="451018" y="376959"/>
                    <a:pt x="451556" y="353977"/>
                  </a:cubicBezTo>
                  <a:cubicBezTo>
                    <a:pt x="452093" y="329385"/>
                    <a:pt x="457471" y="296953"/>
                    <a:pt x="434778" y="280630"/>
                  </a:cubicBezTo>
                  <a:cubicBezTo>
                    <a:pt x="397135" y="280416"/>
                    <a:pt x="359492" y="279556"/>
                    <a:pt x="321741" y="278805"/>
                  </a:cubicBezTo>
                  <a:cubicBezTo>
                    <a:pt x="292487" y="278375"/>
                    <a:pt x="221933" y="265059"/>
                    <a:pt x="195476" y="286966"/>
                  </a:cubicBezTo>
                  <a:cubicBezTo>
                    <a:pt x="194292" y="308981"/>
                    <a:pt x="190851" y="330674"/>
                    <a:pt x="191173" y="352903"/>
                  </a:cubicBezTo>
                  <a:cubicBezTo>
                    <a:pt x="191389" y="377603"/>
                    <a:pt x="193755" y="402302"/>
                    <a:pt x="190743" y="426895"/>
                  </a:cubicBezTo>
                  <a:cubicBezTo>
                    <a:pt x="190636" y="427754"/>
                    <a:pt x="190098" y="428291"/>
                    <a:pt x="189668" y="428935"/>
                  </a:cubicBezTo>
                  <a:cubicBezTo>
                    <a:pt x="189130" y="432586"/>
                    <a:pt x="186119" y="435808"/>
                    <a:pt x="181494" y="434627"/>
                  </a:cubicBezTo>
                  <a:cubicBezTo>
                    <a:pt x="173212" y="432479"/>
                    <a:pt x="164501" y="434197"/>
                    <a:pt x="156004" y="434734"/>
                  </a:cubicBezTo>
                  <a:cubicBezTo>
                    <a:pt x="146755" y="435271"/>
                    <a:pt x="137935" y="435164"/>
                    <a:pt x="128686" y="433982"/>
                  </a:cubicBezTo>
                  <a:cubicBezTo>
                    <a:pt x="128686" y="433982"/>
                    <a:pt x="128686" y="433875"/>
                    <a:pt x="128686" y="433875"/>
                  </a:cubicBezTo>
                  <a:cubicBezTo>
                    <a:pt x="124814" y="435271"/>
                    <a:pt x="120405" y="434090"/>
                    <a:pt x="119544" y="428828"/>
                  </a:cubicBezTo>
                  <a:cubicBezTo>
                    <a:pt x="118469" y="421740"/>
                    <a:pt x="115457" y="416478"/>
                    <a:pt x="111693" y="412719"/>
                  </a:cubicBezTo>
                  <a:lnTo>
                    <a:pt x="83514" y="408316"/>
                  </a:lnTo>
                  <a:cubicBezTo>
                    <a:pt x="76739" y="411431"/>
                    <a:pt x="70823" y="417122"/>
                    <a:pt x="67704" y="425928"/>
                  </a:cubicBezTo>
                  <a:cubicBezTo>
                    <a:pt x="66521" y="429365"/>
                    <a:pt x="62649" y="430224"/>
                    <a:pt x="59853" y="429042"/>
                  </a:cubicBezTo>
                  <a:cubicBezTo>
                    <a:pt x="58670" y="430009"/>
                    <a:pt x="56949" y="430224"/>
                    <a:pt x="55659" y="428720"/>
                  </a:cubicBezTo>
                  <a:cubicBezTo>
                    <a:pt x="45226" y="415941"/>
                    <a:pt x="43505" y="400799"/>
                    <a:pt x="52647" y="386087"/>
                  </a:cubicBezTo>
                  <a:cubicBezTo>
                    <a:pt x="57057" y="379106"/>
                    <a:pt x="62649" y="374489"/>
                    <a:pt x="69855" y="370837"/>
                  </a:cubicBezTo>
                  <a:cubicBezTo>
                    <a:pt x="84267" y="363642"/>
                    <a:pt x="92334" y="366434"/>
                    <a:pt x="106100" y="356447"/>
                  </a:cubicBezTo>
                  <a:cubicBezTo>
                    <a:pt x="117286" y="348286"/>
                    <a:pt x="119759" y="344312"/>
                    <a:pt x="125675" y="332714"/>
                  </a:cubicBezTo>
                  <a:cubicBezTo>
                    <a:pt x="153638" y="277623"/>
                    <a:pt x="181171" y="227580"/>
                    <a:pt x="248606" y="220922"/>
                  </a:cubicBezTo>
                  <a:close/>
                  <a:moveTo>
                    <a:pt x="327555" y="0"/>
                  </a:moveTo>
                  <a:cubicBezTo>
                    <a:pt x="453279" y="215"/>
                    <a:pt x="435856" y="249586"/>
                    <a:pt x="306046" y="221019"/>
                  </a:cubicBezTo>
                  <a:cubicBezTo>
                    <a:pt x="304433" y="220589"/>
                    <a:pt x="303250" y="219945"/>
                    <a:pt x="302282" y="219193"/>
                  </a:cubicBezTo>
                  <a:cubicBezTo>
                    <a:pt x="237215" y="194600"/>
                    <a:pt x="198820" y="-215"/>
                    <a:pt x="327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5443515" y="3198494"/>
              <a:ext cx="4962687" cy="1287779"/>
              <a:chOff x="-36927" y="1003619"/>
              <a:chExt cx="4962687" cy="1287778"/>
            </a:xfrm>
          </p:grpSpPr>
          <p:sp>
            <p:nvSpPr>
              <p:cNvPr id="15" name="TextBox 62"/>
              <p:cNvSpPr txBox="1"/>
              <p:nvPr/>
            </p:nvSpPr>
            <p:spPr>
              <a:xfrm>
                <a:off x="991300" y="1003619"/>
                <a:ext cx="2712720" cy="529589"/>
              </a:xfrm>
              <a:prstGeom prst="rect">
                <a:avLst/>
              </a:prstGeom>
            </p:spPr>
            <p:txBody>
              <a:bodyPr vert="horz" wrap="none" lIns="121920" tIns="60960" rIns="121920" bIns="60960" anchor="b" anchorCtr="0">
                <a:normAutofit/>
              </a:bodyPr>
              <a:lstStyle/>
              <a:p>
                <a:pPr marL="0" lvl="0" indent="0" defTabSz="913765">
                  <a:buNone/>
                </a:pPr>
                <a:r>
                  <a:rPr lang="zh-CN" altLang="en-US" sz="2400" b="1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产假工资</a:t>
                </a:r>
                <a:endParaRPr lang="zh-CN" altLang="en-US" sz="2400" b="1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6" name="TextBox 64"/>
              <p:cNvSpPr txBox="1"/>
              <p:nvPr/>
            </p:nvSpPr>
            <p:spPr>
              <a:xfrm>
                <a:off x="-36927" y="1407478"/>
                <a:ext cx="4962687" cy="883919"/>
              </a:xfrm>
              <a:prstGeom prst="rect">
                <a:avLst/>
              </a:prstGeom>
            </p:spPr>
            <p:txBody>
              <a:bodyPr vert="horz" wrap="square" lIns="121920" tIns="60960" rIns="121920" bIns="60960" anchor="t" anchorCtr="0">
                <a:no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dirty="0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女职工按规定享受产假期间的生育津贴，生育津贴按照女职工本人生育当月的缴费基数除以</a:t>
                </a:r>
                <a:endParaRPr lang="zh-CN" altLang="en-US" dirty="0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69" name="Group 70"/>
            <p:cNvGrpSpPr/>
            <p:nvPr/>
          </p:nvGrpSpPr>
          <p:grpSpPr>
            <a:xfrm>
              <a:off x="4937270" y="1699668"/>
              <a:ext cx="3504565" cy="1245869"/>
              <a:chOff x="680150" y="1002984"/>
              <a:chExt cx="3504565" cy="1245868"/>
            </a:xfrm>
          </p:grpSpPr>
          <p:sp>
            <p:nvSpPr>
              <p:cNvPr id="70" name="TextBox 71"/>
              <p:cNvSpPr txBox="1"/>
              <p:nvPr/>
            </p:nvSpPr>
            <p:spPr>
              <a:xfrm>
                <a:off x="1415480" y="1002984"/>
                <a:ext cx="2769235" cy="530224"/>
              </a:xfrm>
              <a:prstGeom prst="rect">
                <a:avLst/>
              </a:prstGeom>
            </p:spPr>
            <p:txBody>
              <a:bodyPr vert="horz" wrap="none" lIns="121920" tIns="60960" rIns="121920" bIns="60960" anchor="b" anchorCtr="0">
                <a:normAutofit/>
              </a:bodyPr>
              <a:lstStyle/>
              <a:p>
                <a:pPr marL="0" lvl="0" indent="0" defTabSz="913765">
                  <a:buNone/>
                </a:pPr>
                <a:r>
                  <a:rPr lang="zh-CN" altLang="en-US" sz="2400" b="1" dirty="0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产假工资</a:t>
                </a:r>
                <a:endParaRPr lang="zh-CN" altLang="en-US" sz="2400" b="1" dirty="0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71" name="TextBox 72"/>
              <p:cNvSpPr txBox="1"/>
              <p:nvPr/>
            </p:nvSpPr>
            <p:spPr>
              <a:xfrm>
                <a:off x="680150" y="1421448"/>
                <a:ext cx="3504565" cy="827404"/>
              </a:xfrm>
              <a:prstGeom prst="rect">
                <a:avLst/>
              </a:prstGeom>
            </p:spPr>
            <p:txBody>
              <a:bodyPr vert="horz" wrap="square" lIns="121920" tIns="60960" rIns="121920" bIns="60960" anchor="t" anchorCtr="0">
                <a:no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dirty="0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30再乘以产假天数计算，生育津贴为女职工产假期间的工资。</a:t>
                </a:r>
                <a:endParaRPr lang="zh-CN" altLang="en-US" dirty="0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72" name="Group 73"/>
            <p:cNvGrpSpPr/>
            <p:nvPr/>
          </p:nvGrpSpPr>
          <p:grpSpPr>
            <a:xfrm>
              <a:off x="6289520" y="4857003"/>
              <a:ext cx="5035697" cy="1345173"/>
              <a:chOff x="858931" y="975044"/>
              <a:chExt cx="5035697" cy="1345172"/>
            </a:xfrm>
          </p:grpSpPr>
          <p:sp>
            <p:nvSpPr>
              <p:cNvPr id="73" name="TextBox 74"/>
              <p:cNvSpPr txBox="1"/>
              <p:nvPr/>
            </p:nvSpPr>
            <p:spPr>
              <a:xfrm>
                <a:off x="1415480" y="975044"/>
                <a:ext cx="3065780" cy="558164"/>
              </a:xfrm>
              <a:prstGeom prst="rect">
                <a:avLst/>
              </a:prstGeom>
            </p:spPr>
            <p:txBody>
              <a:bodyPr vert="horz" wrap="none" lIns="121920" tIns="60960" rIns="121920" bIns="60960" anchor="b" anchorCtr="0">
                <a:normAutofit/>
              </a:bodyPr>
              <a:lstStyle/>
              <a:p>
                <a:pPr marL="0" lvl="0" indent="0" defTabSz="913765">
                  <a:buNone/>
                </a:pPr>
                <a:r>
                  <a:rPr lang="zh-CN" altLang="en-US" sz="2400" b="1" dirty="0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产假工资</a:t>
                </a:r>
                <a:endParaRPr lang="zh-CN" altLang="en-US" sz="2400" b="1" dirty="0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74" name="TextBox 75"/>
              <p:cNvSpPr txBox="1"/>
              <p:nvPr/>
            </p:nvSpPr>
            <p:spPr>
              <a:xfrm>
                <a:off x="858931" y="1430582"/>
                <a:ext cx="5035697" cy="889634"/>
              </a:xfrm>
              <a:prstGeom prst="rect">
                <a:avLst/>
              </a:prstGeom>
            </p:spPr>
            <p:txBody>
              <a:bodyPr vert="horz" wrap="square" lIns="121920" tIns="60960" rIns="121920" bIns="60960" anchor="t" anchorCtr="0">
                <a:no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dirty="0">
                    <a:solidFill>
                      <a:srgbClr val="3D3D3D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生育津贴由社会保险经办机构拨付到用人单位，用人单位按实际金额发放员工生育津贴。</a:t>
                </a:r>
                <a:endParaRPr lang="zh-CN" altLang="en-US" dirty="0">
                  <a:solidFill>
                    <a:srgbClr val="3D3D3D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</p:grpSp>
      <p:sp>
        <p:nvSpPr>
          <p:cNvPr id="26" name="椭圆 25"/>
          <p:cNvSpPr/>
          <p:nvPr/>
        </p:nvSpPr>
        <p:spPr>
          <a:xfrm>
            <a:off x="9582872" y="-1038361"/>
            <a:ext cx="3318147" cy="3318147"/>
          </a:xfrm>
          <a:prstGeom prst="ellipse">
            <a:avLst/>
          </a:prstGeom>
          <a:pattFill prst="pct10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restig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465438" y="5562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哺乳假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19076" y="-3699375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380562" y="1344035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6542" y="1821226"/>
            <a:ext cx="7632699" cy="4330888"/>
            <a:chOff x="1506542" y="1821226"/>
            <a:chExt cx="7632699" cy="4330888"/>
          </a:xfrm>
        </p:grpSpPr>
        <p:sp>
          <p:nvSpPr>
            <p:cNvPr id="43024" name="TextBox 6"/>
            <p:cNvSpPr txBox="1">
              <a:spLocks noChangeArrowheads="1"/>
            </p:cNvSpPr>
            <p:nvPr/>
          </p:nvSpPr>
          <p:spPr bwMode="auto">
            <a:xfrm>
              <a:off x="1549058" y="2466186"/>
              <a:ext cx="5721413" cy="43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遵守国家计划生育政策（已婚、计划内生育）。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3017" name="TextBox 6"/>
            <p:cNvSpPr txBox="1">
              <a:spLocks noChangeArrowheads="1"/>
            </p:cNvSpPr>
            <p:nvPr/>
          </p:nvSpPr>
          <p:spPr bwMode="auto">
            <a:xfrm>
              <a:off x="1506542" y="4289425"/>
              <a:ext cx="7585367" cy="186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、有不满一周岁婴儿的女职工，每天两次，每次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30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分钟（包括路途时间，也可合并为每天一小时，但不能累积存休）直至婴儿一周岁。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2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、多胞胎生育的，每多哺乳一名婴儿，每次增加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30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分钟。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、若哺乳期满时值盛夏，可根据实际情况，适当延长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1-2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个月。婴儿身体特别虚弱的，经医务部门证明，可酌情延长。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3" name="TextBox 6"/>
            <p:cNvSpPr txBox="1"/>
            <p:nvPr/>
          </p:nvSpPr>
          <p:spPr bwMode="auto">
            <a:xfrm>
              <a:off x="1506542" y="3716084"/>
              <a:ext cx="7632699" cy="422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时间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4" name="TextBox 6"/>
            <p:cNvSpPr txBox="1"/>
            <p:nvPr/>
          </p:nvSpPr>
          <p:spPr bwMode="auto">
            <a:xfrm>
              <a:off x="1506542" y="1821226"/>
              <a:ext cx="1966384" cy="422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前提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558925" y="2313786"/>
              <a:ext cx="1914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549058" y="4213225"/>
              <a:ext cx="1914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restig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丧假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0570" y="1664220"/>
            <a:ext cx="11289839" cy="5193780"/>
            <a:chOff x="1010570" y="1664220"/>
            <a:chExt cx="11289839" cy="5193780"/>
          </a:xfrm>
        </p:grpSpPr>
        <p:grpSp>
          <p:nvGrpSpPr>
            <p:cNvPr id="37" name="Group 1"/>
            <p:cNvGrpSpPr/>
            <p:nvPr/>
          </p:nvGrpSpPr>
          <p:grpSpPr>
            <a:xfrm>
              <a:off x="1521378" y="1664220"/>
              <a:ext cx="2822565" cy="1182497"/>
              <a:chOff x="7151174" y="2255413"/>
              <a:chExt cx="4323690" cy="565384"/>
            </a:xfrm>
          </p:grpSpPr>
          <p:sp>
            <p:nvSpPr>
              <p:cNvPr id="38" name="Rectangle 34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01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39" name="Rectangle 35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92000" tIns="0" rIns="192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员工三代以内直系亲属及配偶父母死亡，丧假3天。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40" name="Group 36"/>
            <p:cNvGrpSpPr/>
            <p:nvPr/>
          </p:nvGrpSpPr>
          <p:grpSpPr>
            <a:xfrm>
              <a:off x="8470587" y="2697321"/>
              <a:ext cx="2511523" cy="1545907"/>
              <a:chOff x="7151174" y="2255413"/>
              <a:chExt cx="4649468" cy="739140"/>
            </a:xfrm>
          </p:grpSpPr>
          <p:sp>
            <p:nvSpPr>
              <p:cNvPr id="41" name="Rectangle 37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02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2" name="Rectangle 38"/>
              <p:cNvSpPr/>
              <p:nvPr/>
            </p:nvSpPr>
            <p:spPr>
              <a:xfrm>
                <a:off x="7151174" y="2529098"/>
                <a:ext cx="4649468" cy="465455"/>
              </a:xfrm>
              <a:prstGeom prst="rect">
                <a:avLst/>
              </a:prstGeom>
            </p:spPr>
            <p:txBody>
              <a:bodyPr wrap="square" lIns="192000" tIns="0" rIns="192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须赴外地料理丧事的，根据路程远近，另给予路程假。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43" name="Group 39"/>
            <p:cNvGrpSpPr/>
            <p:nvPr/>
          </p:nvGrpSpPr>
          <p:grpSpPr>
            <a:xfrm>
              <a:off x="2136073" y="3832683"/>
              <a:ext cx="2274225" cy="1182497"/>
              <a:chOff x="7151174" y="2255413"/>
              <a:chExt cx="4323690" cy="565384"/>
            </a:xfrm>
          </p:grpSpPr>
          <p:sp>
            <p:nvSpPr>
              <p:cNvPr id="44" name="Rectangle 40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03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5" name="Rectangle 41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92000" tIns="0" rIns="192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丧假包括休息日和法定休假日，应一次休完。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46" name="Group 42"/>
            <p:cNvGrpSpPr/>
            <p:nvPr/>
          </p:nvGrpSpPr>
          <p:grpSpPr>
            <a:xfrm>
              <a:off x="7151774" y="4992471"/>
              <a:ext cx="5148635" cy="743196"/>
              <a:chOff x="7151174" y="2255413"/>
              <a:chExt cx="5148634" cy="355342"/>
            </a:xfrm>
          </p:grpSpPr>
          <p:sp>
            <p:nvSpPr>
              <p:cNvPr id="47" name="Rectangle 43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92000" tIns="0" rIns="192000" bIns="0" anchor="ctr">
                <a:noAutofit/>
              </a:bodyPr>
              <a:lstStyle/>
              <a:p>
                <a:r>
                  <a:rPr lang="en-US" altLang="zh-CN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04</a:t>
                </a:r>
                <a:endPara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8" name="Rectangle 44"/>
              <p:cNvSpPr/>
              <p:nvPr/>
            </p:nvSpPr>
            <p:spPr>
              <a:xfrm>
                <a:off x="7976118" y="2318857"/>
                <a:ext cx="4323690" cy="291898"/>
              </a:xfrm>
              <a:prstGeom prst="rect">
                <a:avLst/>
              </a:prstGeom>
            </p:spPr>
            <p:txBody>
              <a:bodyPr wrap="square" lIns="192000" tIns="0" rIns="192000" bIns="0" anchor="t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04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丧假为带薪假。  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15" name="îSļïdè"/>
            <p:cNvGrpSpPr/>
            <p:nvPr/>
          </p:nvGrpSpPr>
          <p:grpSpPr>
            <a:xfrm>
              <a:off x="4552828" y="2093973"/>
              <a:ext cx="3086334" cy="4764027"/>
              <a:chOff x="4432187" y="1721531"/>
              <a:chExt cx="3327622" cy="5136474"/>
            </a:xfrm>
          </p:grpSpPr>
          <p:grpSp>
            <p:nvGrpSpPr>
              <p:cNvPr id="16" name="íṧľîdè"/>
              <p:cNvGrpSpPr/>
              <p:nvPr/>
            </p:nvGrpSpPr>
            <p:grpSpPr>
              <a:xfrm>
                <a:off x="4432187" y="1721531"/>
                <a:ext cx="3327622" cy="5136474"/>
                <a:chOff x="3017784" y="1558869"/>
                <a:chExt cx="2239248" cy="3897801"/>
              </a:xfrm>
            </p:grpSpPr>
            <p:sp>
              <p:nvSpPr>
                <p:cNvPr id="21" name="iṡľîḋè"/>
                <p:cNvSpPr/>
                <p:nvPr/>
              </p:nvSpPr>
              <p:spPr bwMode="auto">
                <a:xfrm>
                  <a:off x="3644879" y="5276364"/>
                  <a:ext cx="933351" cy="18030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2" name="îṥlíḓé"/>
                <p:cNvSpPr/>
                <p:nvPr/>
              </p:nvSpPr>
              <p:spPr bwMode="auto">
                <a:xfrm>
                  <a:off x="4037311" y="1558869"/>
                  <a:ext cx="323491" cy="3856702"/>
                </a:xfrm>
                <a:custGeom>
                  <a:avLst/>
                  <a:gdLst>
                    <a:gd name="T0" fmla="*/ 0 w 206"/>
                    <a:gd name="T1" fmla="*/ 2432 h 2467"/>
                    <a:gd name="T2" fmla="*/ 0 w 206"/>
                    <a:gd name="T3" fmla="*/ 46 h 2467"/>
                    <a:gd name="T4" fmla="*/ 206 w 206"/>
                    <a:gd name="T5" fmla="*/ 46 h 2467"/>
                    <a:gd name="T6" fmla="*/ 103 w 206"/>
                    <a:gd name="T7" fmla="*/ 2432 h 2467"/>
                    <a:gd name="T8" fmla="*/ 0 w 206"/>
                    <a:gd name="T9" fmla="*/ 2432 h 2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467">
                      <a:moveTo>
                        <a:pt x="0" y="2432"/>
                      </a:moveTo>
                      <a:cubicBezTo>
                        <a:pt x="0" y="2432"/>
                        <a:pt x="8" y="206"/>
                        <a:pt x="0" y="46"/>
                      </a:cubicBezTo>
                      <a:cubicBezTo>
                        <a:pt x="0" y="46"/>
                        <a:pt x="122" y="0"/>
                        <a:pt x="206" y="46"/>
                      </a:cubicBezTo>
                      <a:cubicBezTo>
                        <a:pt x="206" y="46"/>
                        <a:pt x="114" y="2232"/>
                        <a:pt x="103" y="2432"/>
                      </a:cubicBezTo>
                      <a:cubicBezTo>
                        <a:pt x="103" y="2432"/>
                        <a:pt x="76" y="2467"/>
                        <a:pt x="0" y="243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" name="ïṧlïḍê"/>
                <p:cNvSpPr/>
                <p:nvPr/>
              </p:nvSpPr>
              <p:spPr bwMode="auto">
                <a:xfrm>
                  <a:off x="3037671" y="1696750"/>
                  <a:ext cx="2206103" cy="585996"/>
                </a:xfrm>
                <a:custGeom>
                  <a:avLst/>
                  <a:gdLst>
                    <a:gd name="T0" fmla="*/ 1633 w 1664"/>
                    <a:gd name="T1" fmla="*/ 442 h 442"/>
                    <a:gd name="T2" fmla="*/ 174 w 1664"/>
                    <a:gd name="T3" fmla="*/ 284 h 442"/>
                    <a:gd name="T4" fmla="*/ 17 w 1664"/>
                    <a:gd name="T5" fmla="*/ 123 h 442"/>
                    <a:gd name="T6" fmla="*/ 0 w 1664"/>
                    <a:gd name="T7" fmla="*/ 88 h 442"/>
                    <a:gd name="T8" fmla="*/ 205 w 1664"/>
                    <a:gd name="T9" fmla="*/ 0 h 442"/>
                    <a:gd name="T10" fmla="*/ 1646 w 1664"/>
                    <a:gd name="T11" fmla="*/ 122 h 442"/>
                    <a:gd name="T12" fmla="*/ 1664 w 1664"/>
                    <a:gd name="T13" fmla="*/ 158 h 442"/>
                    <a:gd name="T14" fmla="*/ 1534 w 1664"/>
                    <a:gd name="T15" fmla="*/ 279 h 442"/>
                    <a:gd name="T16" fmla="*/ 1615 w 1664"/>
                    <a:gd name="T17" fmla="*/ 406 h 442"/>
                    <a:gd name="T18" fmla="*/ 1633 w 1664"/>
                    <a:gd name="T19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64" h="442">
                      <a:moveTo>
                        <a:pt x="1633" y="442"/>
                      </a:moveTo>
                      <a:lnTo>
                        <a:pt x="174" y="284"/>
                      </a:lnTo>
                      <a:lnTo>
                        <a:pt x="17" y="123"/>
                      </a:lnTo>
                      <a:lnTo>
                        <a:pt x="0" y="88"/>
                      </a:lnTo>
                      <a:lnTo>
                        <a:pt x="205" y="0"/>
                      </a:lnTo>
                      <a:lnTo>
                        <a:pt x="1646" y="122"/>
                      </a:lnTo>
                      <a:lnTo>
                        <a:pt x="1664" y="158"/>
                      </a:lnTo>
                      <a:lnTo>
                        <a:pt x="1534" y="279"/>
                      </a:lnTo>
                      <a:lnTo>
                        <a:pt x="1615" y="406"/>
                      </a:lnTo>
                      <a:lnTo>
                        <a:pt x="1633" y="44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íşlîḋê"/>
                <p:cNvSpPr/>
                <p:nvPr/>
              </p:nvSpPr>
              <p:spPr bwMode="auto">
                <a:xfrm>
                  <a:off x="3037671" y="1649022"/>
                  <a:ext cx="2182239" cy="585996"/>
                </a:xfrm>
                <a:custGeom>
                  <a:avLst/>
                  <a:gdLst>
                    <a:gd name="T0" fmla="*/ 1615 w 1646"/>
                    <a:gd name="T1" fmla="*/ 442 h 442"/>
                    <a:gd name="T2" fmla="*/ 157 w 1646"/>
                    <a:gd name="T3" fmla="*/ 284 h 442"/>
                    <a:gd name="T4" fmla="*/ 0 w 1646"/>
                    <a:gd name="T5" fmla="*/ 124 h 442"/>
                    <a:gd name="T6" fmla="*/ 187 w 1646"/>
                    <a:gd name="T7" fmla="*/ 0 h 442"/>
                    <a:gd name="T8" fmla="*/ 1646 w 1646"/>
                    <a:gd name="T9" fmla="*/ 158 h 442"/>
                    <a:gd name="T10" fmla="*/ 1516 w 1646"/>
                    <a:gd name="T11" fmla="*/ 280 h 442"/>
                    <a:gd name="T12" fmla="*/ 1615 w 1646"/>
                    <a:gd name="T13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6" h="442">
                      <a:moveTo>
                        <a:pt x="1615" y="442"/>
                      </a:moveTo>
                      <a:lnTo>
                        <a:pt x="157" y="284"/>
                      </a:lnTo>
                      <a:lnTo>
                        <a:pt x="0" y="124"/>
                      </a:lnTo>
                      <a:lnTo>
                        <a:pt x="187" y="0"/>
                      </a:lnTo>
                      <a:lnTo>
                        <a:pt x="1646" y="158"/>
                      </a:lnTo>
                      <a:lnTo>
                        <a:pt x="1516" y="280"/>
                      </a:lnTo>
                      <a:lnTo>
                        <a:pt x="1615" y="4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i$lïḋê"/>
                <p:cNvSpPr/>
                <p:nvPr/>
              </p:nvSpPr>
              <p:spPr bwMode="auto">
                <a:xfrm>
                  <a:off x="3017784" y="2395438"/>
                  <a:ext cx="2239248" cy="425577"/>
                </a:xfrm>
                <a:custGeom>
                  <a:avLst/>
                  <a:gdLst>
                    <a:gd name="T0" fmla="*/ 22 w 1689"/>
                    <a:gd name="T1" fmla="*/ 26 h 321"/>
                    <a:gd name="T2" fmla="*/ 5 w 1689"/>
                    <a:gd name="T3" fmla="*/ 0 h 321"/>
                    <a:gd name="T4" fmla="*/ 1516 w 1689"/>
                    <a:gd name="T5" fmla="*/ 47 h 321"/>
                    <a:gd name="T6" fmla="*/ 1671 w 1689"/>
                    <a:gd name="T7" fmla="*/ 161 h 321"/>
                    <a:gd name="T8" fmla="*/ 1689 w 1689"/>
                    <a:gd name="T9" fmla="*/ 186 h 321"/>
                    <a:gd name="T10" fmla="*/ 1511 w 1689"/>
                    <a:gd name="T11" fmla="*/ 321 h 321"/>
                    <a:gd name="T12" fmla="*/ 18 w 1689"/>
                    <a:gd name="T13" fmla="*/ 298 h 321"/>
                    <a:gd name="T14" fmla="*/ 0 w 1689"/>
                    <a:gd name="T15" fmla="*/ 272 h 321"/>
                    <a:gd name="T16" fmla="*/ 139 w 1689"/>
                    <a:gd name="T17" fmla="*/ 171 h 321"/>
                    <a:gd name="T18" fmla="*/ 22 w 1689"/>
                    <a:gd name="T19" fmla="*/ 26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89" h="321">
                      <a:moveTo>
                        <a:pt x="22" y="26"/>
                      </a:moveTo>
                      <a:lnTo>
                        <a:pt x="5" y="0"/>
                      </a:lnTo>
                      <a:lnTo>
                        <a:pt x="1516" y="47"/>
                      </a:lnTo>
                      <a:lnTo>
                        <a:pt x="1671" y="161"/>
                      </a:lnTo>
                      <a:lnTo>
                        <a:pt x="1689" y="186"/>
                      </a:lnTo>
                      <a:lnTo>
                        <a:pt x="1511" y="321"/>
                      </a:lnTo>
                      <a:lnTo>
                        <a:pt x="18" y="298"/>
                      </a:lnTo>
                      <a:lnTo>
                        <a:pt x="0" y="272"/>
                      </a:lnTo>
                      <a:lnTo>
                        <a:pt x="139" y="171"/>
                      </a:lnTo>
                      <a:lnTo>
                        <a:pt x="22" y="2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92500" lnSpcReduction="10000"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6" name="ïşḻïdê"/>
                <p:cNvSpPr/>
                <p:nvPr/>
              </p:nvSpPr>
              <p:spPr bwMode="auto">
                <a:xfrm>
                  <a:off x="3017784" y="2395438"/>
                  <a:ext cx="2215383" cy="391106"/>
                </a:xfrm>
                <a:custGeom>
                  <a:avLst/>
                  <a:gdLst>
                    <a:gd name="T0" fmla="*/ 5 w 1671"/>
                    <a:gd name="T1" fmla="*/ 0 h 295"/>
                    <a:gd name="T2" fmla="*/ 1498 w 1671"/>
                    <a:gd name="T3" fmla="*/ 22 h 295"/>
                    <a:gd name="T4" fmla="*/ 1671 w 1671"/>
                    <a:gd name="T5" fmla="*/ 161 h 295"/>
                    <a:gd name="T6" fmla="*/ 1493 w 1671"/>
                    <a:gd name="T7" fmla="*/ 295 h 295"/>
                    <a:gd name="T8" fmla="*/ 0 w 1671"/>
                    <a:gd name="T9" fmla="*/ 272 h 295"/>
                    <a:gd name="T10" fmla="*/ 121 w 1671"/>
                    <a:gd name="T11" fmla="*/ 146 h 295"/>
                    <a:gd name="T12" fmla="*/ 5 w 1671"/>
                    <a:gd name="T13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1" h="295">
                      <a:moveTo>
                        <a:pt x="5" y="0"/>
                      </a:moveTo>
                      <a:lnTo>
                        <a:pt x="1498" y="22"/>
                      </a:lnTo>
                      <a:lnTo>
                        <a:pt x="1671" y="161"/>
                      </a:lnTo>
                      <a:lnTo>
                        <a:pt x="1493" y="295"/>
                      </a:lnTo>
                      <a:lnTo>
                        <a:pt x="0" y="272"/>
                      </a:lnTo>
                      <a:lnTo>
                        <a:pt x="121" y="14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85000" lnSpcReduction="10000"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7" name="íśḷïďé"/>
                <p:cNvSpPr/>
                <p:nvPr/>
              </p:nvSpPr>
              <p:spPr bwMode="auto">
                <a:xfrm>
                  <a:off x="3316085" y="2895258"/>
                  <a:ext cx="1548514" cy="685430"/>
                </a:xfrm>
                <a:custGeom>
                  <a:avLst/>
                  <a:gdLst>
                    <a:gd name="T0" fmla="*/ 1168 w 1168"/>
                    <a:gd name="T1" fmla="*/ 230 h 517"/>
                    <a:gd name="T2" fmla="*/ 165 w 1168"/>
                    <a:gd name="T3" fmla="*/ 517 h 517"/>
                    <a:gd name="T4" fmla="*/ 18 w 1168"/>
                    <a:gd name="T5" fmla="*/ 449 h 517"/>
                    <a:gd name="T6" fmla="*/ 0 w 1168"/>
                    <a:gd name="T7" fmla="*/ 424 h 517"/>
                    <a:gd name="T8" fmla="*/ 106 w 1168"/>
                    <a:gd name="T9" fmla="*/ 313 h 517"/>
                    <a:gd name="T10" fmla="*/ 1092 w 1168"/>
                    <a:gd name="T11" fmla="*/ 0 h 517"/>
                    <a:gd name="T12" fmla="*/ 1110 w 1168"/>
                    <a:gd name="T13" fmla="*/ 26 h 517"/>
                    <a:gd name="T14" fmla="*/ 1058 w 1168"/>
                    <a:gd name="T15" fmla="*/ 145 h 517"/>
                    <a:gd name="T16" fmla="*/ 1150 w 1168"/>
                    <a:gd name="T17" fmla="*/ 204 h 517"/>
                    <a:gd name="T18" fmla="*/ 1168 w 1168"/>
                    <a:gd name="T19" fmla="*/ 23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68" h="517">
                      <a:moveTo>
                        <a:pt x="1168" y="230"/>
                      </a:moveTo>
                      <a:lnTo>
                        <a:pt x="165" y="517"/>
                      </a:lnTo>
                      <a:lnTo>
                        <a:pt x="18" y="449"/>
                      </a:lnTo>
                      <a:lnTo>
                        <a:pt x="0" y="424"/>
                      </a:lnTo>
                      <a:lnTo>
                        <a:pt x="106" y="313"/>
                      </a:lnTo>
                      <a:lnTo>
                        <a:pt x="1092" y="0"/>
                      </a:lnTo>
                      <a:lnTo>
                        <a:pt x="1110" y="26"/>
                      </a:lnTo>
                      <a:lnTo>
                        <a:pt x="1058" y="145"/>
                      </a:lnTo>
                      <a:lnTo>
                        <a:pt x="1150" y="204"/>
                      </a:lnTo>
                      <a:lnTo>
                        <a:pt x="1168" y="23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8" name="ïs1íḍê"/>
                <p:cNvSpPr/>
                <p:nvPr/>
              </p:nvSpPr>
              <p:spPr bwMode="auto">
                <a:xfrm>
                  <a:off x="3316085" y="2895258"/>
                  <a:ext cx="1524650" cy="650960"/>
                </a:xfrm>
                <a:custGeom>
                  <a:avLst/>
                  <a:gdLst>
                    <a:gd name="T0" fmla="*/ 1150 w 1150"/>
                    <a:gd name="T1" fmla="*/ 204 h 491"/>
                    <a:gd name="T2" fmla="*/ 147 w 1150"/>
                    <a:gd name="T3" fmla="*/ 491 h 491"/>
                    <a:gd name="T4" fmla="*/ 0 w 1150"/>
                    <a:gd name="T5" fmla="*/ 424 h 491"/>
                    <a:gd name="T6" fmla="*/ 90 w 1150"/>
                    <a:gd name="T7" fmla="*/ 288 h 491"/>
                    <a:gd name="T8" fmla="*/ 1092 w 1150"/>
                    <a:gd name="T9" fmla="*/ 0 h 491"/>
                    <a:gd name="T10" fmla="*/ 1040 w 1150"/>
                    <a:gd name="T11" fmla="*/ 119 h 491"/>
                    <a:gd name="T12" fmla="*/ 1150 w 1150"/>
                    <a:gd name="T13" fmla="*/ 204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0" h="491">
                      <a:moveTo>
                        <a:pt x="1150" y="204"/>
                      </a:moveTo>
                      <a:lnTo>
                        <a:pt x="147" y="491"/>
                      </a:lnTo>
                      <a:lnTo>
                        <a:pt x="0" y="424"/>
                      </a:lnTo>
                      <a:lnTo>
                        <a:pt x="90" y="288"/>
                      </a:lnTo>
                      <a:lnTo>
                        <a:pt x="1092" y="0"/>
                      </a:lnTo>
                      <a:lnTo>
                        <a:pt x="1040" y="119"/>
                      </a:lnTo>
                      <a:lnTo>
                        <a:pt x="1150" y="2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9" name="îṥlïde"/>
                <p:cNvSpPr/>
                <p:nvPr/>
              </p:nvSpPr>
              <p:spPr bwMode="auto">
                <a:xfrm>
                  <a:off x="3342601" y="3693379"/>
                  <a:ext cx="1468967" cy="595277"/>
                </a:xfrm>
                <a:custGeom>
                  <a:avLst/>
                  <a:gdLst>
                    <a:gd name="T0" fmla="*/ 68 w 1108"/>
                    <a:gd name="T1" fmla="*/ 0 h 449"/>
                    <a:gd name="T2" fmla="*/ 1005 w 1108"/>
                    <a:gd name="T3" fmla="*/ 180 h 449"/>
                    <a:gd name="T4" fmla="*/ 1021 w 1108"/>
                    <a:gd name="T5" fmla="*/ 204 h 449"/>
                    <a:gd name="T6" fmla="*/ 1108 w 1108"/>
                    <a:gd name="T7" fmla="*/ 351 h 449"/>
                    <a:gd name="T8" fmla="*/ 968 w 1108"/>
                    <a:gd name="T9" fmla="*/ 449 h 449"/>
                    <a:gd name="T10" fmla="*/ 15 w 1108"/>
                    <a:gd name="T11" fmla="*/ 245 h 449"/>
                    <a:gd name="T12" fmla="*/ 0 w 1108"/>
                    <a:gd name="T13" fmla="*/ 220 h 449"/>
                    <a:gd name="T14" fmla="*/ 116 w 1108"/>
                    <a:gd name="T15" fmla="*/ 145 h 449"/>
                    <a:gd name="T16" fmla="*/ 68 w 1108"/>
                    <a:gd name="T17" fmla="*/ 0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8" h="449">
                      <a:moveTo>
                        <a:pt x="68" y="0"/>
                      </a:moveTo>
                      <a:lnTo>
                        <a:pt x="1005" y="180"/>
                      </a:lnTo>
                      <a:lnTo>
                        <a:pt x="1021" y="204"/>
                      </a:lnTo>
                      <a:lnTo>
                        <a:pt x="1108" y="351"/>
                      </a:lnTo>
                      <a:lnTo>
                        <a:pt x="968" y="449"/>
                      </a:lnTo>
                      <a:lnTo>
                        <a:pt x="15" y="245"/>
                      </a:lnTo>
                      <a:lnTo>
                        <a:pt x="0" y="220"/>
                      </a:lnTo>
                      <a:lnTo>
                        <a:pt x="116" y="145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0" name="îṥ1îḑe"/>
                <p:cNvSpPr/>
                <p:nvPr/>
              </p:nvSpPr>
              <p:spPr bwMode="auto">
                <a:xfrm>
                  <a:off x="3342601" y="3660235"/>
                  <a:ext cx="1446429" cy="596602"/>
                </a:xfrm>
                <a:custGeom>
                  <a:avLst/>
                  <a:gdLst>
                    <a:gd name="T0" fmla="*/ 52 w 1091"/>
                    <a:gd name="T1" fmla="*/ 0 h 450"/>
                    <a:gd name="T2" fmla="*/ 1005 w 1091"/>
                    <a:gd name="T3" fmla="*/ 205 h 450"/>
                    <a:gd name="T4" fmla="*/ 1091 w 1091"/>
                    <a:gd name="T5" fmla="*/ 351 h 450"/>
                    <a:gd name="T6" fmla="*/ 952 w 1091"/>
                    <a:gd name="T7" fmla="*/ 450 h 450"/>
                    <a:gd name="T8" fmla="*/ 0 w 1091"/>
                    <a:gd name="T9" fmla="*/ 245 h 450"/>
                    <a:gd name="T10" fmla="*/ 99 w 1091"/>
                    <a:gd name="T11" fmla="*/ 146 h 450"/>
                    <a:gd name="T12" fmla="*/ 52 w 1091"/>
                    <a:gd name="T13" fmla="*/ 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1" h="450">
                      <a:moveTo>
                        <a:pt x="52" y="0"/>
                      </a:moveTo>
                      <a:lnTo>
                        <a:pt x="1005" y="205"/>
                      </a:lnTo>
                      <a:lnTo>
                        <a:pt x="1091" y="351"/>
                      </a:lnTo>
                      <a:lnTo>
                        <a:pt x="952" y="450"/>
                      </a:lnTo>
                      <a:lnTo>
                        <a:pt x="0" y="245"/>
                      </a:lnTo>
                      <a:lnTo>
                        <a:pt x="99" y="146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 sz="33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7" name="išlíḑê"/>
              <p:cNvSpPr txBox="1"/>
              <p:nvPr/>
            </p:nvSpPr>
            <p:spPr>
              <a:xfrm rot="461534">
                <a:off x="5509264" y="2101902"/>
                <a:ext cx="1173476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70000" lnSpcReduction="20000"/>
              </a:bodyPr>
              <a:lstStyle/>
              <a:p>
                <a:pPr algn="ctr"/>
                <a:r>
                  <a:rPr lang="en-US" sz="1600" i="1">
                    <a:solidFill>
                      <a:schemeClr val="bg1"/>
                    </a:solidFill>
                  </a:rPr>
                  <a:t>…</a:t>
                </a:r>
                <a:r>
                  <a:rPr lang="en-US" altLang="zh-CN" sz="1600" i="1">
                    <a:solidFill>
                      <a:schemeClr val="bg1"/>
                    </a:solidFill>
                  </a:rPr>
                  <a:t>text</a:t>
                </a:r>
                <a:endParaRPr lang="vi-VN" sz="16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îşḷíḑe"/>
              <p:cNvSpPr txBox="1"/>
              <p:nvPr/>
            </p:nvSpPr>
            <p:spPr>
              <a:xfrm>
                <a:off x="5509264" y="2997210"/>
                <a:ext cx="1173476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70000" lnSpcReduction="20000"/>
              </a:bodyPr>
              <a:lstStyle/>
              <a:p>
                <a:pPr algn="ctr"/>
                <a:r>
                  <a:rPr lang="en-US" altLang="zh-CN" sz="1600" i="1">
                    <a:solidFill>
                      <a:schemeClr val="bg1"/>
                    </a:solidFill>
                  </a:rPr>
                  <a:t>…text</a:t>
                </a:r>
                <a:endParaRPr lang="vi-VN" altLang="zh-CN" sz="16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iṥ1îḑe"/>
              <p:cNvSpPr txBox="1"/>
              <p:nvPr/>
            </p:nvSpPr>
            <p:spPr>
              <a:xfrm rot="20665807">
                <a:off x="5509264" y="3811005"/>
                <a:ext cx="1173476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70000" lnSpcReduction="20000"/>
              </a:bodyPr>
              <a:lstStyle/>
              <a:p>
                <a:pPr algn="ctr"/>
                <a:r>
                  <a:rPr lang="en-US" altLang="zh-CN" sz="1600" i="1">
                    <a:solidFill>
                      <a:schemeClr val="bg1"/>
                    </a:solidFill>
                  </a:rPr>
                  <a:t>…text</a:t>
                </a:r>
                <a:endParaRPr lang="vi-VN" altLang="zh-CN" sz="16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îšḻíḋé"/>
              <p:cNvSpPr txBox="1"/>
              <p:nvPr/>
            </p:nvSpPr>
            <p:spPr>
              <a:xfrm rot="782097">
                <a:off x="5509264" y="4792239"/>
                <a:ext cx="1173476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70000" lnSpcReduction="20000"/>
              </a:bodyPr>
              <a:lstStyle/>
              <a:p>
                <a:pPr algn="ctr"/>
                <a:r>
                  <a:rPr lang="en-US" altLang="zh-CN" sz="1600" i="1">
                    <a:solidFill>
                      <a:schemeClr val="bg1"/>
                    </a:solidFill>
                  </a:rPr>
                  <a:t>…text</a:t>
                </a:r>
                <a:endParaRPr lang="vi-VN" altLang="zh-CN" sz="16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i$1iďé"/>
            <p:cNvSpPr/>
            <p:nvPr/>
          </p:nvSpPr>
          <p:spPr bwMode="auto">
            <a:xfrm>
              <a:off x="1010570" y="2166138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ïšḷiḍê"/>
            <p:cNvSpPr/>
            <p:nvPr/>
          </p:nvSpPr>
          <p:spPr bwMode="auto">
            <a:xfrm>
              <a:off x="1590569" y="4084825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îṩḻíḓe"/>
            <p:cNvSpPr/>
            <p:nvPr/>
          </p:nvSpPr>
          <p:spPr bwMode="auto">
            <a:xfrm>
              <a:off x="7888765" y="3220184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îšḻiḓè"/>
            <p:cNvSpPr/>
            <p:nvPr/>
          </p:nvSpPr>
          <p:spPr bwMode="auto">
            <a:xfrm>
              <a:off x="7290134" y="5084669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5" name="椭圆 34"/>
          <p:cNvSpPr/>
          <p:nvPr/>
        </p:nvSpPr>
        <p:spPr>
          <a:xfrm>
            <a:off x="10138563" y="-4469861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800049" y="573549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restig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占位符 17"/>
          <p:cNvSpPr>
            <a:spLocks noGrp="1"/>
          </p:cNvSpPr>
          <p:nvPr>
            <p:ph type="body" sz="quarter" idx="4294967295"/>
          </p:nvPr>
        </p:nvSpPr>
        <p:spPr>
          <a:xfrm>
            <a:off x="6405254" y="1892100"/>
            <a:ext cx="5054600" cy="679450"/>
          </a:xfrm>
        </p:spPr>
        <p:txBody>
          <a:bodyPr/>
          <a:lstStyle/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入司后连续工作满一年以上，可享受年休假</a:t>
            </a:r>
            <a:endParaRPr lang="zh-CN" altLang="en-US" sz="1800" b="1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graphicFrame>
        <p:nvGraphicFramePr>
          <p:cNvPr id="13" name="Group 70"/>
          <p:cNvGraphicFramePr>
            <a:graphicFrameLocks noGrp="1"/>
          </p:cNvGraphicFramePr>
          <p:nvPr/>
        </p:nvGraphicFramePr>
        <p:xfrm>
          <a:off x="5598065" y="2682290"/>
          <a:ext cx="5698158" cy="196024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49079"/>
                <a:gridCol w="2849079"/>
              </a:tblGrid>
              <a:tr h="477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工作年限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年休假天数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1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年≤年休假＜</a:t>
                      </a: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10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5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天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10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年≤年休假＜</a:t>
                      </a: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20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10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天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20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年≤年休假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678BA8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15</a:t>
                      </a:r>
                      <a:r>
                        <a:rPr kumimoji="0" lang="zh-CN" altLang="en-US" sz="1865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 CN Heavy" panose="020B0A00000000000000" pitchFamily="34" charset="-122"/>
                          <a:ea typeface="思源黑体 CN Heavy" panose="020B0A00000000000000" pitchFamily="34" charset="-122"/>
                          <a:sym typeface="Source Han Sans CN"/>
                        </a:rPr>
                        <a:t>天</a:t>
                      </a: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 CN Heavy" panose="020B0A00000000000000" pitchFamily="34" charset="-122"/>
                        <a:ea typeface="思源黑体 CN Heavy" panose="020B0A00000000000000" pitchFamily="34" charset="-122"/>
                        <a:cs typeface="楷体_GB2312" panose="02010609030101010101" charset="-122"/>
                        <a:sym typeface="Source Han Sans CN"/>
                      </a:endParaRPr>
                    </a:p>
                  </a:txBody>
                  <a:tcPr marL="120000" marR="120000" marT="46800" marB="468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066338" y="4497717"/>
            <a:ext cx="7393516" cy="1349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zh-CN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indent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若开始享受带薪年休假后，当年在职时间不足一个完整年度的，按其当年实际在岗月份进行带薪年休假天数的折算。</a:t>
            </a:r>
            <a:endParaRPr lang="zh-CN" altLang="en-US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5438" y="5562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年休假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63315" y="2425566"/>
            <a:ext cx="5996539" cy="24736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3846370" y="1223278"/>
            <a:ext cx="7940930" cy="7898861"/>
            <a:chOff x="-3846370" y="1223278"/>
            <a:chExt cx="7940930" cy="7898861"/>
          </a:xfrm>
        </p:grpSpPr>
        <p:sp>
          <p:nvSpPr>
            <p:cNvPr id="10" name="任意多边形: 形状 9"/>
            <p:cNvSpPr>
              <a:spLocks noChangeAspect="1"/>
            </p:cNvSpPr>
            <p:nvPr/>
          </p:nvSpPr>
          <p:spPr>
            <a:xfrm>
              <a:off x="-1749513" y="1831396"/>
              <a:ext cx="5652220" cy="5622277"/>
            </a:xfrm>
            <a:custGeom>
              <a:avLst/>
              <a:gdLst>
                <a:gd name="connsiteX0" fmla="*/ 3970465 w 7940930"/>
                <a:gd name="connsiteY0" fmla="*/ 0 h 7898862"/>
                <a:gd name="connsiteX1" fmla="*/ 7940930 w 7940930"/>
                <a:gd name="connsiteY1" fmla="*/ 3949431 h 7898862"/>
                <a:gd name="connsiteX2" fmla="*/ 3970465 w 7940930"/>
                <a:gd name="connsiteY2" fmla="*/ 7898862 h 7898862"/>
                <a:gd name="connsiteX3" fmla="*/ 0 w 7940930"/>
                <a:gd name="connsiteY3" fmla="*/ 3949431 h 7898862"/>
                <a:gd name="connsiteX4" fmla="*/ 3970465 w 7940930"/>
                <a:gd name="connsiteY4" fmla="*/ 0 h 789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930" h="7898862">
                  <a:moveTo>
                    <a:pt x="3970465" y="0"/>
                  </a:moveTo>
                  <a:cubicBezTo>
                    <a:pt x="6163292" y="0"/>
                    <a:pt x="7940930" y="1768220"/>
                    <a:pt x="7940930" y="3949431"/>
                  </a:cubicBezTo>
                  <a:cubicBezTo>
                    <a:pt x="7940930" y="6130642"/>
                    <a:pt x="6163292" y="7898862"/>
                    <a:pt x="3970465" y="7898862"/>
                  </a:cubicBezTo>
                  <a:cubicBezTo>
                    <a:pt x="1777638" y="7898862"/>
                    <a:pt x="0" y="6130642"/>
                    <a:pt x="0" y="3949431"/>
                  </a:cubicBezTo>
                  <a:cubicBezTo>
                    <a:pt x="0" y="1768220"/>
                    <a:pt x="1777638" y="0"/>
                    <a:pt x="3970465" y="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dk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3846370" y="1223278"/>
              <a:ext cx="7940930" cy="7898861"/>
            </a:xfrm>
            <a:prstGeom prst="ellipse">
              <a:avLst/>
            </a:prstGeom>
            <a:solidFill>
              <a:srgbClr val="FDDF5D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CN"/>
                <a:sym typeface="Source Han Sans C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/>
      <p:bldP spid="1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465438" y="5562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年休假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08653" y="1258498"/>
            <a:ext cx="5353452" cy="1327141"/>
            <a:chOff x="6408653" y="1258498"/>
            <a:chExt cx="5353452" cy="1327141"/>
          </a:xfrm>
        </p:grpSpPr>
        <p:grpSp>
          <p:nvGrpSpPr>
            <p:cNvPr id="44" name="Group 32"/>
            <p:cNvGrpSpPr/>
            <p:nvPr/>
          </p:nvGrpSpPr>
          <p:grpSpPr>
            <a:xfrm>
              <a:off x="7228205" y="1405423"/>
              <a:ext cx="4533900" cy="1180216"/>
              <a:chOff x="1317257" y="1824875"/>
              <a:chExt cx="9097289" cy="1158920"/>
            </a:xfrm>
          </p:grpSpPr>
          <p:sp>
            <p:nvSpPr>
              <p:cNvPr id="45" name="TextBox 39"/>
              <p:cNvSpPr txBox="1"/>
              <p:nvPr/>
            </p:nvSpPr>
            <p:spPr>
              <a:xfrm>
                <a:off x="1317257" y="2132862"/>
                <a:ext cx="9097289" cy="85093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国家法定休假日、休息日、婚假、丧假、产假，以及因工伤停工留薪期间均不计入年休假的假期内。</a:t>
                </a:r>
                <a:endParaRPr lang="zh-CN" altLang="en-US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6" name="Rectangle 4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7500"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01</a:t>
                </a:r>
                <a:endParaRPr lang="en-US" altLang="zh-CN" b="1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sp>
          <p:nvSpPr>
            <p:cNvPr id="20" name="internet_149772"/>
            <p:cNvSpPr>
              <a:spLocks noChangeAspect="1"/>
            </p:cNvSpPr>
            <p:nvPr/>
          </p:nvSpPr>
          <p:spPr bwMode="auto">
            <a:xfrm>
              <a:off x="6408653" y="1258498"/>
              <a:ext cx="609685" cy="607281"/>
            </a:xfrm>
            <a:custGeom>
              <a:avLst/>
              <a:gdLst>
                <a:gd name="connsiteX0" fmla="*/ 413221 w 587145"/>
                <a:gd name="connsiteY0" fmla="*/ 444471 h 584830"/>
                <a:gd name="connsiteX1" fmla="*/ 498283 w 587145"/>
                <a:gd name="connsiteY1" fmla="*/ 489234 h 584830"/>
                <a:gd name="connsiteX2" fmla="*/ 505878 w 587145"/>
                <a:gd name="connsiteY2" fmla="*/ 494545 h 584830"/>
                <a:gd name="connsiteX3" fmla="*/ 317526 w 587145"/>
                <a:gd name="connsiteY3" fmla="*/ 584830 h 584830"/>
                <a:gd name="connsiteX4" fmla="*/ 310691 w 587145"/>
                <a:gd name="connsiteY4" fmla="*/ 579519 h 584830"/>
                <a:gd name="connsiteX5" fmla="*/ 413221 w 587145"/>
                <a:gd name="connsiteY5" fmla="*/ 444471 h 584830"/>
                <a:gd name="connsiteX6" fmla="*/ 173924 w 587145"/>
                <a:gd name="connsiteY6" fmla="*/ 444471 h 584830"/>
                <a:gd name="connsiteX7" fmla="*/ 276454 w 587145"/>
                <a:gd name="connsiteY7" fmla="*/ 579519 h 584830"/>
                <a:gd name="connsiteX8" fmla="*/ 269619 w 587145"/>
                <a:gd name="connsiteY8" fmla="*/ 584830 h 584830"/>
                <a:gd name="connsiteX9" fmla="*/ 81267 w 587145"/>
                <a:gd name="connsiteY9" fmla="*/ 494545 h 584830"/>
                <a:gd name="connsiteX10" fmla="*/ 88102 w 587145"/>
                <a:gd name="connsiteY10" fmla="*/ 489234 h 584830"/>
                <a:gd name="connsiteX11" fmla="*/ 173924 w 587145"/>
                <a:gd name="connsiteY11" fmla="*/ 444471 h 584830"/>
                <a:gd name="connsiteX12" fmla="*/ 303868 w 587145"/>
                <a:gd name="connsiteY12" fmla="*/ 424002 h 584830"/>
                <a:gd name="connsiteX13" fmla="*/ 393420 w 587145"/>
                <a:gd name="connsiteY13" fmla="*/ 438412 h 584830"/>
                <a:gd name="connsiteX14" fmla="*/ 303868 w 587145"/>
                <a:gd name="connsiteY14" fmla="*/ 559000 h 584830"/>
                <a:gd name="connsiteX15" fmla="*/ 283277 w 587145"/>
                <a:gd name="connsiteY15" fmla="*/ 424002 h 584830"/>
                <a:gd name="connsiteX16" fmla="*/ 283277 w 587145"/>
                <a:gd name="connsiteY16" fmla="*/ 559000 h 584830"/>
                <a:gd name="connsiteX17" fmla="*/ 193725 w 587145"/>
                <a:gd name="connsiteY17" fmla="*/ 438412 h 584830"/>
                <a:gd name="connsiteX18" fmla="*/ 283277 w 587145"/>
                <a:gd name="connsiteY18" fmla="*/ 424002 h 584830"/>
                <a:gd name="connsiteX19" fmla="*/ 445135 w 587145"/>
                <a:gd name="connsiteY19" fmla="*/ 302650 h 584830"/>
                <a:gd name="connsiteX20" fmla="*/ 587145 w 587145"/>
                <a:gd name="connsiteY20" fmla="*/ 302650 h 584830"/>
                <a:gd name="connsiteX21" fmla="*/ 519557 w 587145"/>
                <a:gd name="connsiteY21" fmla="*/ 479439 h 584830"/>
                <a:gd name="connsiteX22" fmla="*/ 510445 w 587145"/>
                <a:gd name="connsiteY22" fmla="*/ 473369 h 584830"/>
                <a:gd name="connsiteX23" fmla="*/ 420834 w 587145"/>
                <a:gd name="connsiteY23" fmla="*/ 426326 h 584830"/>
                <a:gd name="connsiteX24" fmla="*/ 445135 w 587145"/>
                <a:gd name="connsiteY24" fmla="*/ 302650 h 584830"/>
                <a:gd name="connsiteX25" fmla="*/ 303868 w 587145"/>
                <a:gd name="connsiteY25" fmla="*/ 302650 h 584830"/>
                <a:gd name="connsiteX26" fmla="*/ 424611 w 587145"/>
                <a:gd name="connsiteY26" fmla="*/ 302650 h 584830"/>
                <a:gd name="connsiteX27" fmla="*/ 401070 w 587145"/>
                <a:gd name="connsiteY27" fmla="*/ 419494 h 584830"/>
                <a:gd name="connsiteX28" fmla="*/ 303868 w 587145"/>
                <a:gd name="connsiteY28" fmla="*/ 404319 h 584830"/>
                <a:gd name="connsiteX29" fmla="*/ 161803 w 587145"/>
                <a:gd name="connsiteY29" fmla="*/ 302650 h 584830"/>
                <a:gd name="connsiteX30" fmla="*/ 283277 w 587145"/>
                <a:gd name="connsiteY30" fmla="*/ 302650 h 584830"/>
                <a:gd name="connsiteX31" fmla="*/ 283277 w 587145"/>
                <a:gd name="connsiteY31" fmla="*/ 404319 h 584830"/>
                <a:gd name="connsiteX32" fmla="*/ 185339 w 587145"/>
                <a:gd name="connsiteY32" fmla="*/ 419494 h 584830"/>
                <a:gd name="connsiteX33" fmla="*/ 161803 w 587145"/>
                <a:gd name="connsiteY33" fmla="*/ 302650 h 584830"/>
                <a:gd name="connsiteX34" fmla="*/ 0 w 587145"/>
                <a:gd name="connsiteY34" fmla="*/ 302650 h 584830"/>
                <a:gd name="connsiteX35" fmla="*/ 142010 w 587145"/>
                <a:gd name="connsiteY35" fmla="*/ 302650 h 584830"/>
                <a:gd name="connsiteX36" fmla="*/ 166311 w 587145"/>
                <a:gd name="connsiteY36" fmla="*/ 426326 h 584830"/>
                <a:gd name="connsiteX37" fmla="*/ 75941 w 587145"/>
                <a:gd name="connsiteY37" fmla="*/ 473369 h 584830"/>
                <a:gd name="connsiteX38" fmla="*/ 67588 w 587145"/>
                <a:gd name="connsiteY38" fmla="*/ 479439 h 584830"/>
                <a:gd name="connsiteX39" fmla="*/ 0 w 587145"/>
                <a:gd name="connsiteY39" fmla="*/ 302650 h 584830"/>
                <a:gd name="connsiteX40" fmla="*/ 398032 w 587145"/>
                <a:gd name="connsiteY40" fmla="*/ 156320 h 584830"/>
                <a:gd name="connsiteX41" fmla="*/ 424611 w 587145"/>
                <a:gd name="connsiteY41" fmla="*/ 282180 h 584830"/>
                <a:gd name="connsiteX42" fmla="*/ 303868 w 587145"/>
                <a:gd name="connsiteY42" fmla="*/ 282180 h 584830"/>
                <a:gd name="connsiteX43" fmla="*/ 303868 w 587145"/>
                <a:gd name="connsiteY43" fmla="*/ 170726 h 584830"/>
                <a:gd name="connsiteX44" fmla="*/ 398032 w 587145"/>
                <a:gd name="connsiteY44" fmla="*/ 156320 h 584830"/>
                <a:gd name="connsiteX45" fmla="*/ 189135 w 587145"/>
                <a:gd name="connsiteY45" fmla="*/ 156320 h 584830"/>
                <a:gd name="connsiteX46" fmla="*/ 283277 w 587145"/>
                <a:gd name="connsiteY46" fmla="*/ 170726 h 584830"/>
                <a:gd name="connsiteX47" fmla="*/ 283277 w 587145"/>
                <a:gd name="connsiteY47" fmla="*/ 282180 h 584830"/>
                <a:gd name="connsiteX48" fmla="*/ 161803 w 587145"/>
                <a:gd name="connsiteY48" fmla="*/ 282180 h 584830"/>
                <a:gd name="connsiteX49" fmla="*/ 189135 w 587145"/>
                <a:gd name="connsiteY49" fmla="*/ 156320 h 584830"/>
                <a:gd name="connsiteX50" fmla="*/ 72907 w 587145"/>
                <a:gd name="connsiteY50" fmla="*/ 99421 h 584830"/>
                <a:gd name="connsiteX51" fmla="*/ 82020 w 587145"/>
                <a:gd name="connsiteY51" fmla="*/ 106246 h 584830"/>
                <a:gd name="connsiteX52" fmla="*/ 169357 w 587145"/>
                <a:gd name="connsiteY52" fmla="*/ 150230 h 584830"/>
                <a:gd name="connsiteX53" fmla="*/ 142017 w 587145"/>
                <a:gd name="connsiteY53" fmla="*/ 282180 h 584830"/>
                <a:gd name="connsiteX54" fmla="*/ 0 w 587145"/>
                <a:gd name="connsiteY54" fmla="*/ 282180 h 584830"/>
                <a:gd name="connsiteX55" fmla="*/ 72907 w 587145"/>
                <a:gd name="connsiteY55" fmla="*/ 99421 h 584830"/>
                <a:gd name="connsiteX56" fmla="*/ 514198 w 587145"/>
                <a:gd name="connsiteY56" fmla="*/ 98690 h 584830"/>
                <a:gd name="connsiteX57" fmla="*/ 587145 w 587145"/>
                <a:gd name="connsiteY57" fmla="*/ 282180 h 584830"/>
                <a:gd name="connsiteX58" fmla="*/ 445050 w 587145"/>
                <a:gd name="connsiteY58" fmla="*/ 282180 h 584830"/>
                <a:gd name="connsiteX59" fmla="*/ 416935 w 587145"/>
                <a:gd name="connsiteY59" fmla="*/ 149491 h 584830"/>
                <a:gd name="connsiteX60" fmla="*/ 505080 w 587145"/>
                <a:gd name="connsiteY60" fmla="*/ 105514 h 584830"/>
                <a:gd name="connsiteX61" fmla="*/ 303868 w 587145"/>
                <a:gd name="connsiteY61" fmla="*/ 25830 h 584830"/>
                <a:gd name="connsiteX62" fmla="*/ 389643 w 587145"/>
                <a:gd name="connsiteY62" fmla="*/ 137333 h 584830"/>
                <a:gd name="connsiteX63" fmla="*/ 303868 w 587145"/>
                <a:gd name="connsiteY63" fmla="*/ 150228 h 584830"/>
                <a:gd name="connsiteX64" fmla="*/ 283277 w 587145"/>
                <a:gd name="connsiteY64" fmla="*/ 25830 h 584830"/>
                <a:gd name="connsiteX65" fmla="*/ 283277 w 587145"/>
                <a:gd name="connsiteY65" fmla="*/ 150228 h 584830"/>
                <a:gd name="connsiteX66" fmla="*/ 197502 w 587145"/>
                <a:gd name="connsiteY66" fmla="*/ 137333 h 584830"/>
                <a:gd name="connsiteX67" fmla="*/ 283277 w 587145"/>
                <a:gd name="connsiteY67" fmla="*/ 25830 h 584830"/>
                <a:gd name="connsiteX68" fmla="*/ 314425 w 587145"/>
                <a:gd name="connsiteY68" fmla="*/ 0 h 584830"/>
                <a:gd name="connsiteX69" fmla="*/ 499786 w 587145"/>
                <a:gd name="connsiteY69" fmla="*/ 84194 h 584830"/>
                <a:gd name="connsiteX70" fmla="*/ 492949 w 587145"/>
                <a:gd name="connsiteY70" fmla="*/ 89503 h 584830"/>
                <a:gd name="connsiteX71" fmla="*/ 408625 w 587145"/>
                <a:gd name="connsiteY71" fmla="*/ 131221 h 584830"/>
                <a:gd name="connsiteX72" fmla="*/ 309107 w 587145"/>
                <a:gd name="connsiteY72" fmla="*/ 4551 h 584830"/>
                <a:gd name="connsiteX73" fmla="*/ 271871 w 587145"/>
                <a:gd name="connsiteY73" fmla="*/ 0 h 584830"/>
                <a:gd name="connsiteX74" fmla="*/ 277185 w 587145"/>
                <a:gd name="connsiteY74" fmla="*/ 4551 h 584830"/>
                <a:gd name="connsiteX75" fmla="*/ 177731 w 587145"/>
                <a:gd name="connsiteY75" fmla="*/ 131221 h 584830"/>
                <a:gd name="connsiteX76" fmla="*/ 93461 w 587145"/>
                <a:gd name="connsiteY76" fmla="*/ 89503 h 584830"/>
                <a:gd name="connsiteX77" fmla="*/ 86628 w 587145"/>
                <a:gd name="connsiteY77" fmla="*/ 84194 h 584830"/>
                <a:gd name="connsiteX78" fmla="*/ 271871 w 587145"/>
                <a:gd name="connsiteY78" fmla="*/ 0 h 5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87145" h="584830">
                  <a:moveTo>
                    <a:pt x="413221" y="444471"/>
                  </a:moveTo>
                  <a:cubicBezTo>
                    <a:pt x="442841" y="455851"/>
                    <a:pt x="471701" y="470267"/>
                    <a:pt x="498283" y="489234"/>
                  </a:cubicBezTo>
                  <a:lnTo>
                    <a:pt x="505878" y="494545"/>
                  </a:lnTo>
                  <a:cubicBezTo>
                    <a:pt x="457271" y="545378"/>
                    <a:pt x="391196" y="578760"/>
                    <a:pt x="317526" y="584830"/>
                  </a:cubicBezTo>
                  <a:lnTo>
                    <a:pt x="310691" y="579519"/>
                  </a:lnTo>
                  <a:cubicBezTo>
                    <a:pt x="355501" y="542343"/>
                    <a:pt x="389677" y="496062"/>
                    <a:pt x="413221" y="444471"/>
                  </a:cubicBezTo>
                  <a:close/>
                  <a:moveTo>
                    <a:pt x="173924" y="444471"/>
                  </a:moveTo>
                  <a:cubicBezTo>
                    <a:pt x="196708" y="496062"/>
                    <a:pt x="231644" y="542343"/>
                    <a:pt x="276454" y="579519"/>
                  </a:cubicBezTo>
                  <a:lnTo>
                    <a:pt x="269619" y="584830"/>
                  </a:lnTo>
                  <a:cubicBezTo>
                    <a:pt x="195949" y="578760"/>
                    <a:pt x="129114" y="545378"/>
                    <a:pt x="81267" y="494545"/>
                  </a:cubicBezTo>
                  <a:lnTo>
                    <a:pt x="88102" y="489234"/>
                  </a:lnTo>
                  <a:cubicBezTo>
                    <a:pt x="114684" y="470267"/>
                    <a:pt x="143544" y="455851"/>
                    <a:pt x="173924" y="444471"/>
                  </a:cubicBezTo>
                  <a:close/>
                  <a:moveTo>
                    <a:pt x="303868" y="424002"/>
                  </a:moveTo>
                  <a:cubicBezTo>
                    <a:pt x="334225" y="424760"/>
                    <a:pt x="364581" y="430069"/>
                    <a:pt x="393420" y="438412"/>
                  </a:cubicBezTo>
                  <a:cubicBezTo>
                    <a:pt x="372929" y="483917"/>
                    <a:pt x="342573" y="525630"/>
                    <a:pt x="303868" y="559000"/>
                  </a:cubicBezTo>
                  <a:close/>
                  <a:moveTo>
                    <a:pt x="283277" y="424002"/>
                  </a:moveTo>
                  <a:lnTo>
                    <a:pt x="283277" y="559000"/>
                  </a:lnTo>
                  <a:cubicBezTo>
                    <a:pt x="244572" y="524871"/>
                    <a:pt x="214216" y="483917"/>
                    <a:pt x="193725" y="438412"/>
                  </a:cubicBezTo>
                  <a:cubicBezTo>
                    <a:pt x="222564" y="430069"/>
                    <a:pt x="252161" y="424760"/>
                    <a:pt x="283277" y="424002"/>
                  </a:cubicBezTo>
                  <a:close/>
                  <a:moveTo>
                    <a:pt x="445135" y="302650"/>
                  </a:moveTo>
                  <a:lnTo>
                    <a:pt x="587145" y="302650"/>
                  </a:lnTo>
                  <a:cubicBezTo>
                    <a:pt x="584867" y="369420"/>
                    <a:pt x="559806" y="430879"/>
                    <a:pt x="519557" y="479439"/>
                  </a:cubicBezTo>
                  <a:lnTo>
                    <a:pt x="510445" y="473369"/>
                  </a:lnTo>
                  <a:cubicBezTo>
                    <a:pt x="482346" y="452883"/>
                    <a:pt x="451970" y="437708"/>
                    <a:pt x="420834" y="426326"/>
                  </a:cubicBezTo>
                  <a:cubicBezTo>
                    <a:pt x="435263" y="386871"/>
                    <a:pt x="443616" y="345140"/>
                    <a:pt x="445135" y="302650"/>
                  </a:cubicBezTo>
                  <a:close/>
                  <a:moveTo>
                    <a:pt x="303868" y="302650"/>
                  </a:moveTo>
                  <a:lnTo>
                    <a:pt x="424611" y="302650"/>
                  </a:lnTo>
                  <a:cubicBezTo>
                    <a:pt x="423852" y="342863"/>
                    <a:pt x="415498" y="382316"/>
                    <a:pt x="401070" y="419494"/>
                  </a:cubicBezTo>
                  <a:cubicBezTo>
                    <a:pt x="369935" y="410389"/>
                    <a:pt x="337281" y="405078"/>
                    <a:pt x="303868" y="404319"/>
                  </a:cubicBezTo>
                  <a:close/>
                  <a:moveTo>
                    <a:pt x="161803" y="302650"/>
                  </a:moveTo>
                  <a:lnTo>
                    <a:pt x="283277" y="302650"/>
                  </a:lnTo>
                  <a:lnTo>
                    <a:pt x="283277" y="404319"/>
                  </a:lnTo>
                  <a:cubicBezTo>
                    <a:pt x="249872" y="405078"/>
                    <a:pt x="217225" y="410389"/>
                    <a:pt x="185339" y="419494"/>
                  </a:cubicBezTo>
                  <a:cubicBezTo>
                    <a:pt x="170913" y="382316"/>
                    <a:pt x="163321" y="342863"/>
                    <a:pt x="161803" y="302650"/>
                  </a:cubicBezTo>
                  <a:close/>
                  <a:moveTo>
                    <a:pt x="0" y="302650"/>
                  </a:moveTo>
                  <a:lnTo>
                    <a:pt x="142010" y="302650"/>
                  </a:lnTo>
                  <a:cubicBezTo>
                    <a:pt x="142769" y="345140"/>
                    <a:pt x="151123" y="386871"/>
                    <a:pt x="166311" y="426326"/>
                  </a:cubicBezTo>
                  <a:cubicBezTo>
                    <a:pt x="134416" y="437708"/>
                    <a:pt x="104039" y="452883"/>
                    <a:pt x="75941" y="473369"/>
                  </a:cubicBezTo>
                  <a:lnTo>
                    <a:pt x="67588" y="479439"/>
                  </a:lnTo>
                  <a:cubicBezTo>
                    <a:pt x="27339" y="430879"/>
                    <a:pt x="2278" y="369420"/>
                    <a:pt x="0" y="302650"/>
                  </a:cubicBezTo>
                  <a:close/>
                  <a:moveTo>
                    <a:pt x="398032" y="156320"/>
                  </a:moveTo>
                  <a:cubicBezTo>
                    <a:pt x="414739" y="195746"/>
                    <a:pt x="423852" y="238205"/>
                    <a:pt x="424611" y="282180"/>
                  </a:cubicBezTo>
                  <a:lnTo>
                    <a:pt x="303868" y="282180"/>
                  </a:lnTo>
                  <a:lnTo>
                    <a:pt x="303868" y="170726"/>
                  </a:lnTo>
                  <a:cubicBezTo>
                    <a:pt x="335762" y="169967"/>
                    <a:pt x="367657" y="164660"/>
                    <a:pt x="398032" y="156320"/>
                  </a:cubicBezTo>
                  <a:close/>
                  <a:moveTo>
                    <a:pt x="189135" y="156320"/>
                  </a:moveTo>
                  <a:cubicBezTo>
                    <a:pt x="219503" y="164660"/>
                    <a:pt x="251390" y="169967"/>
                    <a:pt x="283277" y="170726"/>
                  </a:cubicBezTo>
                  <a:lnTo>
                    <a:pt x="283277" y="282180"/>
                  </a:lnTo>
                  <a:lnTo>
                    <a:pt x="161803" y="282180"/>
                  </a:lnTo>
                  <a:cubicBezTo>
                    <a:pt x="163321" y="238205"/>
                    <a:pt x="172432" y="195746"/>
                    <a:pt x="189135" y="156320"/>
                  </a:cubicBezTo>
                  <a:close/>
                  <a:moveTo>
                    <a:pt x="72907" y="99421"/>
                  </a:moveTo>
                  <a:lnTo>
                    <a:pt x="82020" y="106246"/>
                  </a:lnTo>
                  <a:cubicBezTo>
                    <a:pt x="109361" y="124446"/>
                    <a:pt x="138979" y="138854"/>
                    <a:pt x="169357" y="150230"/>
                  </a:cubicBezTo>
                  <a:cubicBezTo>
                    <a:pt x="152649" y="191180"/>
                    <a:pt x="142776" y="235922"/>
                    <a:pt x="142017" y="282180"/>
                  </a:cubicBezTo>
                  <a:lnTo>
                    <a:pt x="0" y="282180"/>
                  </a:lnTo>
                  <a:cubicBezTo>
                    <a:pt x="2278" y="212413"/>
                    <a:pt x="29618" y="148713"/>
                    <a:pt x="72907" y="99421"/>
                  </a:cubicBezTo>
                  <a:close/>
                  <a:moveTo>
                    <a:pt x="514198" y="98690"/>
                  </a:moveTo>
                  <a:cubicBezTo>
                    <a:pt x="557510" y="147975"/>
                    <a:pt x="584865" y="212423"/>
                    <a:pt x="587145" y="282180"/>
                  </a:cubicBezTo>
                  <a:lnTo>
                    <a:pt x="445050" y="282180"/>
                  </a:lnTo>
                  <a:cubicBezTo>
                    <a:pt x="443530" y="235928"/>
                    <a:pt x="434412" y="191193"/>
                    <a:pt x="416935" y="149491"/>
                  </a:cubicBezTo>
                  <a:cubicBezTo>
                    <a:pt x="448090" y="138876"/>
                    <a:pt x="477724" y="124470"/>
                    <a:pt x="505080" y="105514"/>
                  </a:cubicBezTo>
                  <a:close/>
                  <a:moveTo>
                    <a:pt x="303868" y="25830"/>
                  </a:moveTo>
                  <a:cubicBezTo>
                    <a:pt x="339544" y="57688"/>
                    <a:pt x="369148" y="95614"/>
                    <a:pt x="389643" y="137333"/>
                  </a:cubicBezTo>
                  <a:cubicBezTo>
                    <a:pt x="361557" y="144918"/>
                    <a:pt x="332713" y="149469"/>
                    <a:pt x="303868" y="150228"/>
                  </a:cubicBezTo>
                  <a:close/>
                  <a:moveTo>
                    <a:pt x="283277" y="25830"/>
                  </a:moveTo>
                  <a:lnTo>
                    <a:pt x="283277" y="150228"/>
                  </a:lnTo>
                  <a:cubicBezTo>
                    <a:pt x="253673" y="149469"/>
                    <a:pt x="225588" y="144918"/>
                    <a:pt x="197502" y="137333"/>
                  </a:cubicBezTo>
                  <a:cubicBezTo>
                    <a:pt x="217997" y="95614"/>
                    <a:pt x="246842" y="57688"/>
                    <a:pt x="283277" y="25830"/>
                  </a:cubicBezTo>
                  <a:close/>
                  <a:moveTo>
                    <a:pt x="314425" y="0"/>
                  </a:moveTo>
                  <a:cubicBezTo>
                    <a:pt x="386594" y="5310"/>
                    <a:pt x="451926" y="36408"/>
                    <a:pt x="499786" y="84194"/>
                  </a:cubicBezTo>
                  <a:lnTo>
                    <a:pt x="492949" y="89503"/>
                  </a:lnTo>
                  <a:cubicBezTo>
                    <a:pt x="467120" y="106949"/>
                    <a:pt x="438252" y="121360"/>
                    <a:pt x="408625" y="131221"/>
                  </a:cubicBezTo>
                  <a:cubicBezTo>
                    <a:pt x="385834" y="82677"/>
                    <a:pt x="352409" y="39442"/>
                    <a:pt x="309107" y="4551"/>
                  </a:cubicBezTo>
                  <a:close/>
                  <a:moveTo>
                    <a:pt x="271871" y="0"/>
                  </a:moveTo>
                  <a:lnTo>
                    <a:pt x="277185" y="4551"/>
                  </a:lnTo>
                  <a:cubicBezTo>
                    <a:pt x="234670" y="39442"/>
                    <a:pt x="201266" y="82677"/>
                    <a:pt x="177731" y="131221"/>
                  </a:cubicBezTo>
                  <a:cubicBezTo>
                    <a:pt x="148122" y="121360"/>
                    <a:pt x="120032" y="106949"/>
                    <a:pt x="93461" y="89503"/>
                  </a:cubicBezTo>
                  <a:lnTo>
                    <a:pt x="86628" y="84194"/>
                  </a:lnTo>
                  <a:cubicBezTo>
                    <a:pt x="135216" y="36408"/>
                    <a:pt x="199747" y="5310"/>
                    <a:pt x="27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3530558" y="2886044"/>
            <a:ext cx="5664877" cy="2458307"/>
            <a:chOff x="3530558" y="2886044"/>
            <a:chExt cx="5664877" cy="2458307"/>
          </a:xfrm>
        </p:grpSpPr>
        <p:grpSp>
          <p:nvGrpSpPr>
            <p:cNvPr id="47" name="Group 33"/>
            <p:cNvGrpSpPr/>
            <p:nvPr/>
          </p:nvGrpSpPr>
          <p:grpSpPr>
            <a:xfrm>
              <a:off x="4406900" y="2987698"/>
              <a:ext cx="4788535" cy="2356653"/>
              <a:chOff x="1317257" y="1568822"/>
              <a:chExt cx="6896819" cy="1794578"/>
            </a:xfrm>
          </p:grpSpPr>
          <p:sp>
            <p:nvSpPr>
              <p:cNvPr id="48" name="TextBox 37"/>
              <p:cNvSpPr txBox="1"/>
              <p:nvPr/>
            </p:nvSpPr>
            <p:spPr>
              <a:xfrm>
                <a:off x="1317257" y="1855217"/>
                <a:ext cx="6896819" cy="150818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年休假在1个自然年度内可以集中安排，也可以分段安排，或根据员工需要冲抵病、事假，不跨年度安排。确因工作需要而未能使用的休假天数，经部门负责人签字确认，由人事部核准，可延至次年度第一季度使用完毕，到期仍未使用完毕的年休假将不再另行安排补休。</a:t>
                </a:r>
                <a:endParaRPr lang="zh-CN" altLang="en-US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9" name="Rectangle 38"/>
              <p:cNvSpPr/>
              <p:nvPr/>
            </p:nvSpPr>
            <p:spPr>
              <a:xfrm>
                <a:off x="1317257" y="1568822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7500"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02</a:t>
                </a:r>
                <a:endParaRPr lang="en-US" altLang="zh-CN" b="1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sp>
          <p:nvSpPr>
            <p:cNvPr id="21" name="open-notebook_334"/>
            <p:cNvSpPr>
              <a:spLocks noChangeAspect="1"/>
            </p:cNvSpPr>
            <p:nvPr/>
          </p:nvSpPr>
          <p:spPr bwMode="auto">
            <a:xfrm>
              <a:off x="3530558" y="2886044"/>
              <a:ext cx="609685" cy="466023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88862 h 440259"/>
                <a:gd name="T39" fmla="*/ 88862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88862 h 440259"/>
                <a:gd name="T61" fmla="*/ 88862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278945 h 440259"/>
                <a:gd name="T75" fmla="*/ 278945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8" h="320">
                  <a:moveTo>
                    <a:pt x="416" y="66"/>
                  </a:moveTo>
                  <a:cubicBezTo>
                    <a:pt x="415" y="65"/>
                    <a:pt x="406" y="49"/>
                    <a:pt x="388" y="33"/>
                  </a:cubicBezTo>
                  <a:cubicBezTo>
                    <a:pt x="370" y="17"/>
                    <a:pt x="342" y="0"/>
                    <a:pt x="305" y="0"/>
                  </a:cubicBezTo>
                  <a:cubicBezTo>
                    <a:pt x="268" y="0"/>
                    <a:pt x="240" y="17"/>
                    <a:pt x="222" y="33"/>
                  </a:cubicBezTo>
                  <a:cubicBezTo>
                    <a:pt x="217" y="38"/>
                    <a:pt x="212" y="43"/>
                    <a:pt x="209" y="48"/>
                  </a:cubicBezTo>
                  <a:cubicBezTo>
                    <a:pt x="205" y="43"/>
                    <a:pt x="200" y="38"/>
                    <a:pt x="194" y="33"/>
                  </a:cubicBezTo>
                  <a:cubicBezTo>
                    <a:pt x="176" y="17"/>
                    <a:pt x="148" y="0"/>
                    <a:pt x="111" y="0"/>
                  </a:cubicBezTo>
                  <a:cubicBezTo>
                    <a:pt x="74" y="0"/>
                    <a:pt x="47" y="17"/>
                    <a:pt x="29" y="33"/>
                  </a:cubicBezTo>
                  <a:cubicBezTo>
                    <a:pt x="11" y="50"/>
                    <a:pt x="2" y="65"/>
                    <a:pt x="2" y="66"/>
                  </a:cubicBezTo>
                  <a:lnTo>
                    <a:pt x="0" y="74"/>
                  </a:lnTo>
                  <a:lnTo>
                    <a:pt x="0" y="312"/>
                  </a:lnTo>
                  <a:lnTo>
                    <a:pt x="29" y="319"/>
                  </a:lnTo>
                  <a:lnTo>
                    <a:pt x="29" y="319"/>
                  </a:lnTo>
                  <a:cubicBezTo>
                    <a:pt x="29" y="319"/>
                    <a:pt x="37" y="305"/>
                    <a:pt x="51" y="293"/>
                  </a:cubicBezTo>
                  <a:cubicBezTo>
                    <a:pt x="65" y="281"/>
                    <a:pt x="85" y="269"/>
                    <a:pt x="111" y="269"/>
                  </a:cubicBezTo>
                  <a:cubicBezTo>
                    <a:pt x="139" y="269"/>
                    <a:pt x="159" y="281"/>
                    <a:pt x="174" y="294"/>
                  </a:cubicBezTo>
                  <a:cubicBezTo>
                    <a:pt x="181" y="301"/>
                    <a:pt x="187" y="307"/>
                    <a:pt x="191" y="312"/>
                  </a:cubicBezTo>
                  <a:cubicBezTo>
                    <a:pt x="192" y="315"/>
                    <a:pt x="194" y="317"/>
                    <a:pt x="195" y="318"/>
                  </a:cubicBezTo>
                  <a:cubicBezTo>
                    <a:pt x="195" y="318"/>
                    <a:pt x="195" y="319"/>
                    <a:pt x="195" y="319"/>
                  </a:cubicBezTo>
                  <a:cubicBezTo>
                    <a:pt x="196" y="319"/>
                    <a:pt x="196" y="320"/>
                    <a:pt x="196" y="320"/>
                  </a:cubicBezTo>
                  <a:lnTo>
                    <a:pt x="196" y="320"/>
                  </a:lnTo>
                  <a:lnTo>
                    <a:pt x="196" y="320"/>
                  </a:lnTo>
                  <a:lnTo>
                    <a:pt x="196" y="320"/>
                  </a:lnTo>
                  <a:lnTo>
                    <a:pt x="222" y="319"/>
                  </a:lnTo>
                  <a:lnTo>
                    <a:pt x="222" y="319"/>
                  </a:lnTo>
                  <a:lnTo>
                    <a:pt x="222" y="319"/>
                  </a:lnTo>
                  <a:lnTo>
                    <a:pt x="222" y="319"/>
                  </a:lnTo>
                  <a:cubicBezTo>
                    <a:pt x="223" y="318"/>
                    <a:pt x="231" y="305"/>
                    <a:pt x="244" y="293"/>
                  </a:cubicBezTo>
                  <a:cubicBezTo>
                    <a:pt x="259" y="281"/>
                    <a:pt x="278" y="269"/>
                    <a:pt x="305" y="269"/>
                  </a:cubicBezTo>
                  <a:cubicBezTo>
                    <a:pt x="332" y="269"/>
                    <a:pt x="353" y="281"/>
                    <a:pt x="368" y="294"/>
                  </a:cubicBezTo>
                  <a:cubicBezTo>
                    <a:pt x="375" y="301"/>
                    <a:pt x="380" y="307"/>
                    <a:pt x="384" y="312"/>
                  </a:cubicBezTo>
                  <a:cubicBezTo>
                    <a:pt x="386" y="315"/>
                    <a:pt x="387" y="317"/>
                    <a:pt x="388" y="318"/>
                  </a:cubicBezTo>
                  <a:cubicBezTo>
                    <a:pt x="389" y="318"/>
                    <a:pt x="389" y="319"/>
                    <a:pt x="389" y="319"/>
                  </a:cubicBezTo>
                  <a:cubicBezTo>
                    <a:pt x="389" y="319"/>
                    <a:pt x="389" y="320"/>
                    <a:pt x="389" y="320"/>
                  </a:cubicBezTo>
                  <a:lnTo>
                    <a:pt x="389" y="320"/>
                  </a:lnTo>
                  <a:lnTo>
                    <a:pt x="389" y="320"/>
                  </a:lnTo>
                  <a:lnTo>
                    <a:pt x="418" y="312"/>
                  </a:lnTo>
                  <a:lnTo>
                    <a:pt x="418" y="74"/>
                  </a:lnTo>
                  <a:lnTo>
                    <a:pt x="416" y="66"/>
                  </a:lnTo>
                  <a:close/>
                  <a:moveTo>
                    <a:pt x="111" y="239"/>
                  </a:moveTo>
                  <a:lnTo>
                    <a:pt x="111" y="239"/>
                  </a:lnTo>
                  <a:cubicBezTo>
                    <a:pt x="75" y="239"/>
                    <a:pt x="48" y="254"/>
                    <a:pt x="31" y="270"/>
                  </a:cubicBezTo>
                  <a:lnTo>
                    <a:pt x="31" y="78"/>
                  </a:lnTo>
                  <a:cubicBezTo>
                    <a:pt x="34" y="73"/>
                    <a:pt x="40" y="64"/>
                    <a:pt x="51" y="55"/>
                  </a:cubicBezTo>
                  <a:cubicBezTo>
                    <a:pt x="65" y="42"/>
                    <a:pt x="85" y="31"/>
                    <a:pt x="111" y="31"/>
                  </a:cubicBezTo>
                  <a:cubicBezTo>
                    <a:pt x="139" y="31"/>
                    <a:pt x="159" y="43"/>
                    <a:pt x="174" y="56"/>
                  </a:cubicBezTo>
                  <a:cubicBezTo>
                    <a:pt x="181" y="62"/>
                    <a:pt x="187" y="69"/>
                    <a:pt x="191" y="74"/>
                  </a:cubicBezTo>
                  <a:cubicBezTo>
                    <a:pt x="192" y="75"/>
                    <a:pt x="193" y="77"/>
                    <a:pt x="194" y="78"/>
                  </a:cubicBezTo>
                  <a:lnTo>
                    <a:pt x="194" y="271"/>
                  </a:lnTo>
                  <a:cubicBezTo>
                    <a:pt x="176" y="255"/>
                    <a:pt x="148" y="239"/>
                    <a:pt x="111" y="239"/>
                  </a:cubicBezTo>
                  <a:close/>
                  <a:moveTo>
                    <a:pt x="111" y="216"/>
                  </a:moveTo>
                  <a:lnTo>
                    <a:pt x="111" y="216"/>
                  </a:lnTo>
                  <a:cubicBezTo>
                    <a:pt x="84" y="216"/>
                    <a:pt x="63" y="228"/>
                    <a:pt x="50" y="240"/>
                  </a:cubicBezTo>
                  <a:lnTo>
                    <a:pt x="50" y="93"/>
                  </a:lnTo>
                  <a:cubicBezTo>
                    <a:pt x="52" y="89"/>
                    <a:pt x="57" y="82"/>
                    <a:pt x="65" y="75"/>
                  </a:cubicBezTo>
                  <a:cubicBezTo>
                    <a:pt x="76" y="66"/>
                    <a:pt x="91" y="57"/>
                    <a:pt x="111" y="57"/>
                  </a:cubicBezTo>
                  <a:cubicBezTo>
                    <a:pt x="132" y="57"/>
                    <a:pt x="148" y="66"/>
                    <a:pt x="159" y="76"/>
                  </a:cubicBezTo>
                  <a:cubicBezTo>
                    <a:pt x="165" y="81"/>
                    <a:pt x="169" y="86"/>
                    <a:pt x="172" y="90"/>
                  </a:cubicBezTo>
                  <a:cubicBezTo>
                    <a:pt x="173" y="91"/>
                    <a:pt x="174" y="92"/>
                    <a:pt x="174" y="93"/>
                  </a:cubicBezTo>
                  <a:lnTo>
                    <a:pt x="174" y="241"/>
                  </a:lnTo>
                  <a:cubicBezTo>
                    <a:pt x="161" y="228"/>
                    <a:pt x="139" y="216"/>
                    <a:pt x="111" y="216"/>
                  </a:cubicBezTo>
                  <a:close/>
                  <a:moveTo>
                    <a:pt x="307" y="212"/>
                  </a:moveTo>
                  <a:lnTo>
                    <a:pt x="307" y="212"/>
                  </a:lnTo>
                  <a:cubicBezTo>
                    <a:pt x="280" y="212"/>
                    <a:pt x="259" y="225"/>
                    <a:pt x="246" y="237"/>
                  </a:cubicBezTo>
                  <a:lnTo>
                    <a:pt x="246" y="90"/>
                  </a:lnTo>
                  <a:cubicBezTo>
                    <a:pt x="248" y="86"/>
                    <a:pt x="253" y="79"/>
                    <a:pt x="261" y="72"/>
                  </a:cubicBezTo>
                  <a:cubicBezTo>
                    <a:pt x="272" y="62"/>
                    <a:pt x="287" y="54"/>
                    <a:pt x="307" y="54"/>
                  </a:cubicBezTo>
                  <a:cubicBezTo>
                    <a:pt x="328" y="54"/>
                    <a:pt x="344" y="63"/>
                    <a:pt x="355" y="73"/>
                  </a:cubicBezTo>
                  <a:cubicBezTo>
                    <a:pt x="361" y="78"/>
                    <a:pt x="365" y="83"/>
                    <a:pt x="368" y="86"/>
                  </a:cubicBezTo>
                  <a:cubicBezTo>
                    <a:pt x="369" y="88"/>
                    <a:pt x="370" y="89"/>
                    <a:pt x="370" y="90"/>
                  </a:cubicBezTo>
                  <a:lnTo>
                    <a:pt x="370" y="237"/>
                  </a:lnTo>
                  <a:cubicBezTo>
                    <a:pt x="356" y="225"/>
                    <a:pt x="335" y="212"/>
                    <a:pt x="307" y="212"/>
                  </a:cubicBezTo>
                  <a:close/>
                  <a:moveTo>
                    <a:pt x="387" y="271"/>
                  </a:moveTo>
                  <a:cubicBezTo>
                    <a:pt x="369" y="255"/>
                    <a:pt x="341" y="239"/>
                    <a:pt x="305" y="239"/>
                  </a:cubicBezTo>
                  <a:cubicBezTo>
                    <a:pt x="269" y="239"/>
                    <a:pt x="242" y="254"/>
                    <a:pt x="224" y="270"/>
                  </a:cubicBezTo>
                  <a:lnTo>
                    <a:pt x="224" y="78"/>
                  </a:lnTo>
                  <a:cubicBezTo>
                    <a:pt x="227" y="73"/>
                    <a:pt x="234" y="64"/>
                    <a:pt x="244" y="55"/>
                  </a:cubicBezTo>
                  <a:cubicBezTo>
                    <a:pt x="259" y="42"/>
                    <a:pt x="278" y="31"/>
                    <a:pt x="305" y="31"/>
                  </a:cubicBezTo>
                  <a:cubicBezTo>
                    <a:pt x="332" y="31"/>
                    <a:pt x="353" y="43"/>
                    <a:pt x="368" y="56"/>
                  </a:cubicBezTo>
                  <a:cubicBezTo>
                    <a:pt x="375" y="62"/>
                    <a:pt x="380" y="69"/>
                    <a:pt x="384" y="74"/>
                  </a:cubicBezTo>
                  <a:cubicBezTo>
                    <a:pt x="385" y="75"/>
                    <a:pt x="386" y="77"/>
                    <a:pt x="387" y="78"/>
                  </a:cubicBezTo>
                  <a:lnTo>
                    <a:pt x="387" y="2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1264130" y="5550926"/>
            <a:ext cx="5660229" cy="750796"/>
            <a:chOff x="1264130" y="5550926"/>
            <a:chExt cx="5660229" cy="750796"/>
          </a:xfrm>
        </p:grpSpPr>
        <p:grpSp>
          <p:nvGrpSpPr>
            <p:cNvPr id="2" name="组合 1"/>
            <p:cNvGrpSpPr/>
            <p:nvPr/>
          </p:nvGrpSpPr>
          <p:grpSpPr>
            <a:xfrm>
              <a:off x="1955800" y="5709481"/>
              <a:ext cx="4968559" cy="592241"/>
              <a:chOff x="970138" y="5934153"/>
              <a:chExt cx="4968559" cy="592241"/>
            </a:xfrm>
          </p:grpSpPr>
          <p:sp>
            <p:nvSpPr>
              <p:cNvPr id="51" name="TextBox 35"/>
              <p:cNvSpPr txBox="1"/>
              <p:nvPr/>
            </p:nvSpPr>
            <p:spPr>
              <a:xfrm>
                <a:off x="970138" y="6247585"/>
                <a:ext cx="4968559" cy="27880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年休假为带薪休假。</a:t>
                </a:r>
                <a:endParaRPr lang="zh-CN" altLang="en-US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2" name="Rectangle 36"/>
              <p:cNvSpPr/>
              <p:nvPr/>
            </p:nvSpPr>
            <p:spPr>
              <a:xfrm>
                <a:off x="970138" y="5934153"/>
                <a:ext cx="2611438" cy="313432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effectLst/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03</a:t>
                </a:r>
                <a:endParaRPr lang="en-US" altLang="zh-CN" b="1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sp>
          <p:nvSpPr>
            <p:cNvPr id="22" name="safe-shield-protection_69938"/>
            <p:cNvSpPr>
              <a:spLocks noChangeAspect="1"/>
            </p:cNvSpPr>
            <p:nvPr/>
          </p:nvSpPr>
          <p:spPr bwMode="auto">
            <a:xfrm>
              <a:off x="1264130" y="5550926"/>
              <a:ext cx="589590" cy="609685"/>
            </a:xfrm>
            <a:custGeom>
              <a:avLst/>
              <a:gdLst>
                <a:gd name="connsiteX0" fmla="*/ 554327 w 582017"/>
                <a:gd name="connsiteY0" fmla="*/ 398973 h 601853"/>
                <a:gd name="connsiteX1" fmla="*/ 563560 w 582017"/>
                <a:gd name="connsiteY1" fmla="*/ 402454 h 601853"/>
                <a:gd name="connsiteX2" fmla="*/ 577799 w 582017"/>
                <a:gd name="connsiteY2" fmla="*/ 415635 h 601853"/>
                <a:gd name="connsiteX3" fmla="*/ 578540 w 582017"/>
                <a:gd name="connsiteY3" fmla="*/ 434001 h 601853"/>
                <a:gd name="connsiteX4" fmla="*/ 468040 w 582017"/>
                <a:gd name="connsiteY4" fmla="*/ 550266 h 601853"/>
                <a:gd name="connsiteX5" fmla="*/ 448758 w 582017"/>
                <a:gd name="connsiteY5" fmla="*/ 552043 h 601853"/>
                <a:gd name="connsiteX6" fmla="*/ 357392 w 582017"/>
                <a:gd name="connsiteY6" fmla="*/ 484654 h 601853"/>
                <a:gd name="connsiteX7" fmla="*/ 354870 w 582017"/>
                <a:gd name="connsiteY7" fmla="*/ 466584 h 601853"/>
                <a:gd name="connsiteX8" fmla="*/ 366588 w 582017"/>
                <a:gd name="connsiteY8" fmla="*/ 451033 h 601853"/>
                <a:gd name="connsiteX9" fmla="*/ 384831 w 582017"/>
                <a:gd name="connsiteY9" fmla="*/ 448367 h 601853"/>
                <a:gd name="connsiteX10" fmla="*/ 443419 w 582017"/>
                <a:gd name="connsiteY10" fmla="*/ 491319 h 601853"/>
                <a:gd name="connsiteX11" fmla="*/ 462701 w 582017"/>
                <a:gd name="connsiteY11" fmla="*/ 489393 h 601853"/>
                <a:gd name="connsiteX12" fmla="*/ 545316 w 582017"/>
                <a:gd name="connsiteY12" fmla="*/ 403046 h 601853"/>
                <a:gd name="connsiteX13" fmla="*/ 554327 w 582017"/>
                <a:gd name="connsiteY13" fmla="*/ 398973 h 601853"/>
                <a:gd name="connsiteX14" fmla="*/ 262860 w 582017"/>
                <a:gd name="connsiteY14" fmla="*/ 0 h 601853"/>
                <a:gd name="connsiteX15" fmla="*/ 415651 w 582017"/>
                <a:gd name="connsiteY15" fmla="*/ 73473 h 601853"/>
                <a:gd name="connsiteX16" fmla="*/ 510885 w 582017"/>
                <a:gd name="connsiteY16" fmla="*/ 82805 h 601853"/>
                <a:gd name="connsiteX17" fmla="*/ 524829 w 582017"/>
                <a:gd name="connsiteY17" fmla="*/ 99543 h 601853"/>
                <a:gd name="connsiteX18" fmla="*/ 525571 w 582017"/>
                <a:gd name="connsiteY18" fmla="*/ 272856 h 601853"/>
                <a:gd name="connsiteX19" fmla="*/ 517412 w 582017"/>
                <a:gd name="connsiteY19" fmla="*/ 332108 h 601853"/>
                <a:gd name="connsiteX20" fmla="*/ 506138 w 582017"/>
                <a:gd name="connsiteY20" fmla="*/ 338181 h 601853"/>
                <a:gd name="connsiteX21" fmla="*/ 467125 w 582017"/>
                <a:gd name="connsiteY21" fmla="*/ 332849 h 601853"/>
                <a:gd name="connsiteX22" fmla="*/ 322938 w 582017"/>
                <a:gd name="connsiteY22" fmla="*/ 476831 h 601853"/>
                <a:gd name="connsiteX23" fmla="*/ 344002 w 582017"/>
                <a:gd name="connsiteY23" fmla="*/ 551933 h 601853"/>
                <a:gd name="connsiteX24" fmla="*/ 343260 w 582017"/>
                <a:gd name="connsiteY24" fmla="*/ 561265 h 601853"/>
                <a:gd name="connsiteX25" fmla="*/ 262860 w 582017"/>
                <a:gd name="connsiteY25" fmla="*/ 601853 h 601853"/>
                <a:gd name="connsiteX26" fmla="*/ 0 w 582017"/>
                <a:gd name="connsiteY26" fmla="*/ 272856 h 601853"/>
                <a:gd name="connsiteX27" fmla="*/ 3263 w 582017"/>
                <a:gd name="connsiteY27" fmla="*/ 93766 h 601853"/>
                <a:gd name="connsiteX28" fmla="*/ 15872 w 582017"/>
                <a:gd name="connsiteY28" fmla="*/ 80879 h 601853"/>
                <a:gd name="connsiteX29" fmla="*/ 126386 w 582017"/>
                <a:gd name="connsiteY29" fmla="*/ 73473 h 601853"/>
                <a:gd name="connsiteX30" fmla="*/ 262860 w 582017"/>
                <a:gd name="connsiteY30" fmla="*/ 0 h 6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2017" h="601853">
                  <a:moveTo>
                    <a:pt x="554327" y="398973"/>
                  </a:moveTo>
                  <a:cubicBezTo>
                    <a:pt x="557627" y="398862"/>
                    <a:pt x="560965" y="400010"/>
                    <a:pt x="563560" y="402454"/>
                  </a:cubicBezTo>
                  <a:lnTo>
                    <a:pt x="577799" y="415635"/>
                  </a:lnTo>
                  <a:cubicBezTo>
                    <a:pt x="583138" y="420523"/>
                    <a:pt x="583435" y="428817"/>
                    <a:pt x="578540" y="434001"/>
                  </a:cubicBezTo>
                  <a:lnTo>
                    <a:pt x="468040" y="550266"/>
                  </a:lnTo>
                  <a:cubicBezTo>
                    <a:pt x="463146" y="555449"/>
                    <a:pt x="454543" y="556338"/>
                    <a:pt x="448758" y="552043"/>
                  </a:cubicBezTo>
                  <a:lnTo>
                    <a:pt x="357392" y="484654"/>
                  </a:lnTo>
                  <a:cubicBezTo>
                    <a:pt x="351756" y="480358"/>
                    <a:pt x="350569" y="472361"/>
                    <a:pt x="354870" y="466584"/>
                  </a:cubicBezTo>
                  <a:lnTo>
                    <a:pt x="366588" y="451033"/>
                  </a:lnTo>
                  <a:cubicBezTo>
                    <a:pt x="370741" y="445405"/>
                    <a:pt x="379047" y="444220"/>
                    <a:pt x="384831" y="448367"/>
                  </a:cubicBezTo>
                  <a:lnTo>
                    <a:pt x="443419" y="491319"/>
                  </a:lnTo>
                  <a:cubicBezTo>
                    <a:pt x="449055" y="495466"/>
                    <a:pt x="457806" y="494725"/>
                    <a:pt x="462701" y="489393"/>
                  </a:cubicBezTo>
                  <a:lnTo>
                    <a:pt x="545316" y="403046"/>
                  </a:lnTo>
                  <a:cubicBezTo>
                    <a:pt x="547764" y="400454"/>
                    <a:pt x="551027" y="399084"/>
                    <a:pt x="554327" y="398973"/>
                  </a:cubicBezTo>
                  <a:close/>
                  <a:moveTo>
                    <a:pt x="262860" y="0"/>
                  </a:moveTo>
                  <a:cubicBezTo>
                    <a:pt x="286001" y="0"/>
                    <a:pt x="346969" y="53623"/>
                    <a:pt x="415651" y="73473"/>
                  </a:cubicBezTo>
                  <a:cubicBezTo>
                    <a:pt x="448731" y="82953"/>
                    <a:pt x="480179" y="82953"/>
                    <a:pt x="510885" y="82805"/>
                  </a:cubicBezTo>
                  <a:cubicBezTo>
                    <a:pt x="515187" y="82805"/>
                    <a:pt x="524829" y="82805"/>
                    <a:pt x="524829" y="99543"/>
                  </a:cubicBezTo>
                  <a:cubicBezTo>
                    <a:pt x="524829" y="101617"/>
                    <a:pt x="525571" y="271523"/>
                    <a:pt x="525571" y="272856"/>
                  </a:cubicBezTo>
                  <a:cubicBezTo>
                    <a:pt x="525571" y="292853"/>
                    <a:pt x="522604" y="312703"/>
                    <a:pt x="517412" y="332108"/>
                  </a:cubicBezTo>
                  <a:cubicBezTo>
                    <a:pt x="516671" y="335071"/>
                    <a:pt x="513704" y="341440"/>
                    <a:pt x="506138" y="338181"/>
                  </a:cubicBezTo>
                  <a:cubicBezTo>
                    <a:pt x="494716" y="334922"/>
                    <a:pt x="483887" y="332849"/>
                    <a:pt x="467125" y="332849"/>
                  </a:cubicBezTo>
                  <a:cubicBezTo>
                    <a:pt x="387466" y="332849"/>
                    <a:pt x="322938" y="397433"/>
                    <a:pt x="322938" y="476831"/>
                  </a:cubicBezTo>
                  <a:cubicBezTo>
                    <a:pt x="322938" y="504383"/>
                    <a:pt x="330651" y="530158"/>
                    <a:pt x="344002" y="551933"/>
                  </a:cubicBezTo>
                  <a:cubicBezTo>
                    <a:pt x="345485" y="554303"/>
                    <a:pt x="348156" y="557118"/>
                    <a:pt x="343260" y="561265"/>
                  </a:cubicBezTo>
                  <a:cubicBezTo>
                    <a:pt x="306768" y="588373"/>
                    <a:pt x="279622" y="601853"/>
                    <a:pt x="262860" y="601853"/>
                  </a:cubicBezTo>
                  <a:cubicBezTo>
                    <a:pt x="210199" y="601853"/>
                    <a:pt x="0" y="442613"/>
                    <a:pt x="0" y="272856"/>
                  </a:cubicBezTo>
                  <a:cubicBezTo>
                    <a:pt x="0" y="270930"/>
                    <a:pt x="2670" y="97322"/>
                    <a:pt x="3263" y="93766"/>
                  </a:cubicBezTo>
                  <a:cubicBezTo>
                    <a:pt x="5192" y="79694"/>
                    <a:pt x="11719" y="80731"/>
                    <a:pt x="15872" y="80879"/>
                  </a:cubicBezTo>
                  <a:cubicBezTo>
                    <a:pt x="50584" y="82509"/>
                    <a:pt x="87669" y="84582"/>
                    <a:pt x="126386" y="73473"/>
                  </a:cubicBezTo>
                  <a:cubicBezTo>
                    <a:pt x="195068" y="53623"/>
                    <a:pt x="240312" y="0"/>
                    <a:pt x="262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23" name="椭圆 22"/>
          <p:cNvSpPr/>
          <p:nvPr/>
        </p:nvSpPr>
        <p:spPr>
          <a:xfrm>
            <a:off x="8886247" y="4585446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881210" y="-3135711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465438" y="5562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年休假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2164" y="1991501"/>
            <a:ext cx="2379138" cy="3418477"/>
            <a:chOff x="1012164" y="1991501"/>
            <a:chExt cx="2379138" cy="3418477"/>
          </a:xfrm>
        </p:grpSpPr>
        <p:sp>
          <p:nvSpPr>
            <p:cNvPr id="31" name="Rectangle 23"/>
            <p:cNvSpPr/>
            <p:nvPr/>
          </p:nvSpPr>
          <p:spPr>
            <a:xfrm>
              <a:off x="1012164" y="4626481"/>
              <a:ext cx="2379138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员工累计工作满1年不满10年，请病假累计2个月以上的。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8" name="hotel_233435"/>
            <p:cNvSpPr>
              <a:spLocks noChangeAspect="1"/>
            </p:cNvSpPr>
            <p:nvPr/>
          </p:nvSpPr>
          <p:spPr bwMode="auto">
            <a:xfrm>
              <a:off x="1093399" y="1991501"/>
              <a:ext cx="2216668" cy="1605028"/>
            </a:xfrm>
            <a:custGeom>
              <a:avLst/>
              <a:gdLst>
                <a:gd name="T0" fmla="*/ 6315 w 6827"/>
                <a:gd name="T1" fmla="*/ 2903 h 4951"/>
                <a:gd name="T2" fmla="*/ 5916 w 6827"/>
                <a:gd name="T3" fmla="*/ 2221 h 4951"/>
                <a:gd name="T4" fmla="*/ 6656 w 6827"/>
                <a:gd name="T5" fmla="*/ 1965 h 4951"/>
                <a:gd name="T6" fmla="*/ 5888 w 6827"/>
                <a:gd name="T7" fmla="*/ 1709 h 4951"/>
                <a:gd name="T8" fmla="*/ 5888 w 6827"/>
                <a:gd name="T9" fmla="*/ 1197 h 4951"/>
                <a:gd name="T10" fmla="*/ 4437 w 6827"/>
                <a:gd name="T11" fmla="*/ 855 h 4951"/>
                <a:gd name="T12" fmla="*/ 2723 w 6827"/>
                <a:gd name="T13" fmla="*/ 756 h 4951"/>
                <a:gd name="T14" fmla="*/ 2293 w 6827"/>
                <a:gd name="T15" fmla="*/ 586 h 4951"/>
                <a:gd name="T16" fmla="*/ 1666 w 6827"/>
                <a:gd name="T17" fmla="*/ 922 h 4951"/>
                <a:gd name="T18" fmla="*/ 0 w 6827"/>
                <a:gd name="T19" fmla="*/ 2595 h 4951"/>
                <a:gd name="T20" fmla="*/ 1530 w 6827"/>
                <a:gd name="T21" fmla="*/ 2260 h 4951"/>
                <a:gd name="T22" fmla="*/ 1322 w 6827"/>
                <a:gd name="T23" fmla="*/ 2723 h 4951"/>
                <a:gd name="T24" fmla="*/ 1247 w 6827"/>
                <a:gd name="T25" fmla="*/ 3550 h 4951"/>
                <a:gd name="T26" fmla="*/ 683 w 6827"/>
                <a:gd name="T27" fmla="*/ 4439 h 4951"/>
                <a:gd name="T28" fmla="*/ 6827 w 6827"/>
                <a:gd name="T29" fmla="*/ 4951 h 4951"/>
                <a:gd name="T30" fmla="*/ 6315 w 6827"/>
                <a:gd name="T31" fmla="*/ 4439 h 4951"/>
                <a:gd name="T32" fmla="*/ 2560 w 6827"/>
                <a:gd name="T33" fmla="*/ 4439 h 4951"/>
                <a:gd name="T34" fmla="*/ 1958 w 6827"/>
                <a:gd name="T35" fmla="*/ 3550 h 4951"/>
                <a:gd name="T36" fmla="*/ 2028 w 6827"/>
                <a:gd name="T37" fmla="*/ 2806 h 4951"/>
                <a:gd name="T38" fmla="*/ 2032 w 6827"/>
                <a:gd name="T39" fmla="*/ 2466 h 4951"/>
                <a:gd name="T40" fmla="*/ 2439 w 6827"/>
                <a:gd name="T41" fmla="*/ 2359 h 4951"/>
                <a:gd name="T42" fmla="*/ 2219 w 6827"/>
                <a:gd name="T43" fmla="*/ 2903 h 4951"/>
                <a:gd name="T44" fmla="*/ 2950 w 6827"/>
                <a:gd name="T45" fmla="*/ 1430 h 4951"/>
                <a:gd name="T46" fmla="*/ 3332 w 6827"/>
                <a:gd name="T47" fmla="*/ 1876 h 4951"/>
                <a:gd name="T48" fmla="*/ 2950 w 6827"/>
                <a:gd name="T49" fmla="*/ 1430 h 4951"/>
                <a:gd name="T50" fmla="*/ 3072 w 6827"/>
                <a:gd name="T51" fmla="*/ 3927 h 4951"/>
                <a:gd name="T52" fmla="*/ 3584 w 6827"/>
                <a:gd name="T53" fmla="*/ 3415 h 4951"/>
                <a:gd name="T54" fmla="*/ 4779 w 6827"/>
                <a:gd name="T55" fmla="*/ 4439 h 4951"/>
                <a:gd name="T56" fmla="*/ 4096 w 6827"/>
                <a:gd name="T57" fmla="*/ 3415 h 4951"/>
                <a:gd name="T58" fmla="*/ 4779 w 6827"/>
                <a:gd name="T59" fmla="*/ 4439 h 4951"/>
                <a:gd name="T60" fmla="*/ 5291 w 6827"/>
                <a:gd name="T61" fmla="*/ 3927 h 4951"/>
                <a:gd name="T62" fmla="*/ 5803 w 6827"/>
                <a:gd name="T63" fmla="*/ 3415 h 4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27" h="4951">
                  <a:moveTo>
                    <a:pt x="6315" y="4439"/>
                  </a:moveTo>
                  <a:lnTo>
                    <a:pt x="6315" y="2903"/>
                  </a:lnTo>
                  <a:lnTo>
                    <a:pt x="6656" y="2903"/>
                  </a:lnTo>
                  <a:lnTo>
                    <a:pt x="5916" y="2221"/>
                  </a:lnTo>
                  <a:lnTo>
                    <a:pt x="6400" y="2221"/>
                  </a:lnTo>
                  <a:cubicBezTo>
                    <a:pt x="6541" y="2221"/>
                    <a:pt x="6656" y="2106"/>
                    <a:pt x="6656" y="1965"/>
                  </a:cubicBezTo>
                  <a:cubicBezTo>
                    <a:pt x="6656" y="1823"/>
                    <a:pt x="6541" y="1709"/>
                    <a:pt x="6400" y="1709"/>
                  </a:cubicBezTo>
                  <a:lnTo>
                    <a:pt x="5888" y="1709"/>
                  </a:lnTo>
                  <a:cubicBezTo>
                    <a:pt x="6029" y="1709"/>
                    <a:pt x="6144" y="1594"/>
                    <a:pt x="6144" y="1453"/>
                  </a:cubicBezTo>
                  <a:cubicBezTo>
                    <a:pt x="6144" y="1311"/>
                    <a:pt x="6029" y="1197"/>
                    <a:pt x="5888" y="1197"/>
                  </a:cubicBezTo>
                  <a:lnTo>
                    <a:pt x="4807" y="1197"/>
                  </a:lnTo>
                  <a:lnTo>
                    <a:pt x="4437" y="855"/>
                  </a:lnTo>
                  <a:lnTo>
                    <a:pt x="3708" y="1528"/>
                  </a:lnTo>
                  <a:cubicBezTo>
                    <a:pt x="3593" y="1230"/>
                    <a:pt x="3327" y="831"/>
                    <a:pt x="2723" y="756"/>
                  </a:cubicBezTo>
                  <a:cubicBezTo>
                    <a:pt x="2633" y="745"/>
                    <a:pt x="2549" y="747"/>
                    <a:pt x="2473" y="759"/>
                  </a:cubicBezTo>
                  <a:cubicBezTo>
                    <a:pt x="2425" y="698"/>
                    <a:pt x="2366" y="639"/>
                    <a:pt x="2293" y="586"/>
                  </a:cubicBezTo>
                  <a:cubicBezTo>
                    <a:pt x="1492" y="0"/>
                    <a:pt x="754" y="660"/>
                    <a:pt x="754" y="660"/>
                  </a:cubicBezTo>
                  <a:cubicBezTo>
                    <a:pt x="1182" y="655"/>
                    <a:pt x="1471" y="771"/>
                    <a:pt x="1666" y="922"/>
                  </a:cubicBezTo>
                  <a:cubicBezTo>
                    <a:pt x="1505" y="909"/>
                    <a:pt x="1320" y="920"/>
                    <a:pt x="1118" y="975"/>
                  </a:cubicBezTo>
                  <a:cubicBezTo>
                    <a:pt x="6" y="1278"/>
                    <a:pt x="0" y="2595"/>
                    <a:pt x="0" y="2595"/>
                  </a:cubicBezTo>
                  <a:cubicBezTo>
                    <a:pt x="488" y="2014"/>
                    <a:pt x="1019" y="1916"/>
                    <a:pt x="1402" y="1949"/>
                  </a:cubicBezTo>
                  <a:cubicBezTo>
                    <a:pt x="1380" y="2069"/>
                    <a:pt x="1430" y="2191"/>
                    <a:pt x="1530" y="2260"/>
                  </a:cubicBezTo>
                  <a:lnTo>
                    <a:pt x="1495" y="2743"/>
                  </a:lnTo>
                  <a:lnTo>
                    <a:pt x="1322" y="2723"/>
                  </a:lnTo>
                  <a:lnTo>
                    <a:pt x="1389" y="3550"/>
                  </a:lnTo>
                  <a:lnTo>
                    <a:pt x="1247" y="3550"/>
                  </a:lnTo>
                  <a:lnTo>
                    <a:pt x="1425" y="4439"/>
                  </a:lnTo>
                  <a:lnTo>
                    <a:pt x="683" y="4439"/>
                  </a:lnTo>
                  <a:lnTo>
                    <a:pt x="683" y="4951"/>
                  </a:lnTo>
                  <a:lnTo>
                    <a:pt x="6827" y="4951"/>
                  </a:lnTo>
                  <a:lnTo>
                    <a:pt x="6827" y="4439"/>
                  </a:lnTo>
                  <a:lnTo>
                    <a:pt x="6315" y="4439"/>
                  </a:lnTo>
                  <a:close/>
                  <a:moveTo>
                    <a:pt x="2560" y="2903"/>
                  </a:moveTo>
                  <a:lnTo>
                    <a:pt x="2560" y="4439"/>
                  </a:lnTo>
                  <a:lnTo>
                    <a:pt x="1780" y="4439"/>
                  </a:lnTo>
                  <a:lnTo>
                    <a:pt x="1958" y="3550"/>
                  </a:lnTo>
                  <a:lnTo>
                    <a:pt x="1786" y="3550"/>
                  </a:lnTo>
                  <a:lnTo>
                    <a:pt x="2028" y="2806"/>
                  </a:lnTo>
                  <a:lnTo>
                    <a:pt x="1871" y="2787"/>
                  </a:lnTo>
                  <a:lnTo>
                    <a:pt x="2032" y="2466"/>
                  </a:lnTo>
                  <a:cubicBezTo>
                    <a:pt x="2042" y="2471"/>
                    <a:pt x="2052" y="2476"/>
                    <a:pt x="2063" y="2480"/>
                  </a:cubicBezTo>
                  <a:cubicBezTo>
                    <a:pt x="2204" y="2536"/>
                    <a:pt x="2361" y="2482"/>
                    <a:pt x="2439" y="2359"/>
                  </a:cubicBezTo>
                  <a:cubicBezTo>
                    <a:pt x="2501" y="2408"/>
                    <a:pt x="2563" y="2465"/>
                    <a:pt x="2622" y="2531"/>
                  </a:cubicBezTo>
                  <a:lnTo>
                    <a:pt x="2219" y="2903"/>
                  </a:lnTo>
                  <a:lnTo>
                    <a:pt x="2560" y="2903"/>
                  </a:lnTo>
                  <a:close/>
                  <a:moveTo>
                    <a:pt x="2950" y="1430"/>
                  </a:moveTo>
                  <a:cubicBezTo>
                    <a:pt x="3131" y="1448"/>
                    <a:pt x="3337" y="1515"/>
                    <a:pt x="3557" y="1668"/>
                  </a:cubicBezTo>
                  <a:lnTo>
                    <a:pt x="3332" y="1876"/>
                  </a:lnTo>
                  <a:cubicBezTo>
                    <a:pt x="3326" y="1865"/>
                    <a:pt x="3319" y="1855"/>
                    <a:pt x="3313" y="1844"/>
                  </a:cubicBezTo>
                  <a:cubicBezTo>
                    <a:pt x="3203" y="1665"/>
                    <a:pt x="3076" y="1531"/>
                    <a:pt x="2950" y="1430"/>
                  </a:cubicBezTo>
                  <a:close/>
                  <a:moveTo>
                    <a:pt x="3584" y="3927"/>
                  </a:moveTo>
                  <a:lnTo>
                    <a:pt x="3072" y="3927"/>
                  </a:lnTo>
                  <a:lnTo>
                    <a:pt x="3072" y="3415"/>
                  </a:lnTo>
                  <a:lnTo>
                    <a:pt x="3584" y="3415"/>
                  </a:lnTo>
                  <a:lnTo>
                    <a:pt x="3584" y="3927"/>
                  </a:lnTo>
                  <a:close/>
                  <a:moveTo>
                    <a:pt x="4779" y="4439"/>
                  </a:moveTo>
                  <a:lnTo>
                    <a:pt x="4096" y="4439"/>
                  </a:lnTo>
                  <a:lnTo>
                    <a:pt x="4096" y="3415"/>
                  </a:lnTo>
                  <a:lnTo>
                    <a:pt x="4779" y="3415"/>
                  </a:lnTo>
                  <a:lnTo>
                    <a:pt x="4779" y="4439"/>
                  </a:lnTo>
                  <a:close/>
                  <a:moveTo>
                    <a:pt x="5803" y="3927"/>
                  </a:moveTo>
                  <a:lnTo>
                    <a:pt x="5291" y="3927"/>
                  </a:lnTo>
                  <a:lnTo>
                    <a:pt x="5291" y="3415"/>
                  </a:lnTo>
                  <a:lnTo>
                    <a:pt x="5803" y="3415"/>
                  </a:lnTo>
                  <a:lnTo>
                    <a:pt x="5803" y="39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8626622" y="1685681"/>
            <a:ext cx="2379138" cy="3724297"/>
            <a:chOff x="8626622" y="1685681"/>
            <a:chExt cx="2379138" cy="3724297"/>
          </a:xfrm>
        </p:grpSpPr>
        <p:sp>
          <p:nvSpPr>
            <p:cNvPr id="37" name="Rectangle 27"/>
            <p:cNvSpPr/>
            <p:nvPr/>
          </p:nvSpPr>
          <p:spPr>
            <a:xfrm>
              <a:off x="8626622" y="4626481"/>
              <a:ext cx="2379138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员工累计工作满10年不满20年，请病假累计3个月以上的。</a:t>
              </a:r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2" name="hotel-building_76226"/>
            <p:cNvSpPr>
              <a:spLocks noChangeAspect="1"/>
            </p:cNvSpPr>
            <p:nvPr/>
          </p:nvSpPr>
          <p:spPr bwMode="auto">
            <a:xfrm>
              <a:off x="8744493" y="1685681"/>
              <a:ext cx="2143397" cy="2216668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88862 h 440259"/>
                <a:gd name="T17" fmla="*/ 88862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88862 h 440259"/>
                <a:gd name="T37" fmla="*/ 88862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88862 h 440259"/>
                <a:gd name="T47" fmla="*/ 88862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88862 h 440259"/>
                <a:gd name="T57" fmla="*/ 88862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88862 h 440259"/>
                <a:gd name="T67" fmla="*/ 88862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278945 h 440259"/>
                <a:gd name="T75" fmla="*/ 278945 h 440259"/>
                <a:gd name="T76" fmla="*/ 88862 h 440259"/>
                <a:gd name="T77" fmla="*/ 88862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278945 h 440259"/>
                <a:gd name="T87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34" h="5524">
                  <a:moveTo>
                    <a:pt x="4867" y="900"/>
                  </a:moveTo>
                  <a:lnTo>
                    <a:pt x="4867" y="1261"/>
                  </a:lnTo>
                  <a:lnTo>
                    <a:pt x="4320" y="1261"/>
                  </a:lnTo>
                  <a:lnTo>
                    <a:pt x="4320" y="467"/>
                  </a:lnTo>
                  <a:lnTo>
                    <a:pt x="4825" y="467"/>
                  </a:lnTo>
                  <a:lnTo>
                    <a:pt x="482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505" y="467"/>
                  </a:lnTo>
                  <a:lnTo>
                    <a:pt x="505" y="5057"/>
                  </a:lnTo>
                  <a:lnTo>
                    <a:pt x="0" y="5057"/>
                  </a:lnTo>
                  <a:lnTo>
                    <a:pt x="0" y="5524"/>
                  </a:lnTo>
                  <a:lnTo>
                    <a:pt x="4825" y="5524"/>
                  </a:lnTo>
                  <a:lnTo>
                    <a:pt x="4825" y="5057"/>
                  </a:lnTo>
                  <a:lnTo>
                    <a:pt x="4320" y="5057"/>
                  </a:lnTo>
                  <a:lnTo>
                    <a:pt x="4320" y="2670"/>
                  </a:lnTo>
                  <a:lnTo>
                    <a:pt x="4867" y="2670"/>
                  </a:lnTo>
                  <a:lnTo>
                    <a:pt x="4867" y="3031"/>
                  </a:lnTo>
                  <a:lnTo>
                    <a:pt x="5334" y="3031"/>
                  </a:lnTo>
                  <a:lnTo>
                    <a:pt x="5334" y="900"/>
                  </a:lnTo>
                  <a:lnTo>
                    <a:pt x="4867" y="900"/>
                  </a:lnTo>
                  <a:close/>
                  <a:moveTo>
                    <a:pt x="3395" y="2560"/>
                  </a:moveTo>
                  <a:lnTo>
                    <a:pt x="3395" y="2313"/>
                  </a:lnTo>
                  <a:lnTo>
                    <a:pt x="3878" y="2313"/>
                  </a:lnTo>
                  <a:lnTo>
                    <a:pt x="3878" y="2560"/>
                  </a:lnTo>
                  <a:lnTo>
                    <a:pt x="3395" y="2560"/>
                  </a:lnTo>
                  <a:close/>
                  <a:moveTo>
                    <a:pt x="3878" y="2784"/>
                  </a:moveTo>
                  <a:lnTo>
                    <a:pt x="3878" y="3031"/>
                  </a:lnTo>
                  <a:lnTo>
                    <a:pt x="3395" y="3031"/>
                  </a:lnTo>
                  <a:lnTo>
                    <a:pt x="3395" y="2784"/>
                  </a:lnTo>
                  <a:lnTo>
                    <a:pt x="3878" y="2784"/>
                  </a:lnTo>
                  <a:close/>
                  <a:moveTo>
                    <a:pt x="3395" y="2089"/>
                  </a:moveTo>
                  <a:lnTo>
                    <a:pt x="3395" y="1842"/>
                  </a:lnTo>
                  <a:lnTo>
                    <a:pt x="3878" y="1842"/>
                  </a:lnTo>
                  <a:lnTo>
                    <a:pt x="3878" y="2089"/>
                  </a:lnTo>
                  <a:lnTo>
                    <a:pt x="3395" y="2089"/>
                  </a:lnTo>
                  <a:close/>
                  <a:moveTo>
                    <a:pt x="3395" y="1618"/>
                  </a:moveTo>
                  <a:lnTo>
                    <a:pt x="3395" y="1371"/>
                  </a:lnTo>
                  <a:lnTo>
                    <a:pt x="3878" y="1371"/>
                  </a:lnTo>
                  <a:lnTo>
                    <a:pt x="3878" y="1618"/>
                  </a:lnTo>
                  <a:lnTo>
                    <a:pt x="3395" y="1618"/>
                  </a:lnTo>
                  <a:close/>
                  <a:moveTo>
                    <a:pt x="3395" y="1147"/>
                  </a:moveTo>
                  <a:lnTo>
                    <a:pt x="3395" y="900"/>
                  </a:lnTo>
                  <a:lnTo>
                    <a:pt x="3878" y="900"/>
                  </a:lnTo>
                  <a:lnTo>
                    <a:pt x="3878" y="1147"/>
                  </a:lnTo>
                  <a:lnTo>
                    <a:pt x="3395" y="1147"/>
                  </a:lnTo>
                  <a:close/>
                  <a:moveTo>
                    <a:pt x="2579" y="2560"/>
                  </a:moveTo>
                  <a:lnTo>
                    <a:pt x="2579" y="2313"/>
                  </a:lnTo>
                  <a:lnTo>
                    <a:pt x="3062" y="2313"/>
                  </a:lnTo>
                  <a:lnTo>
                    <a:pt x="3062" y="2560"/>
                  </a:lnTo>
                  <a:lnTo>
                    <a:pt x="2579" y="2560"/>
                  </a:lnTo>
                  <a:close/>
                  <a:moveTo>
                    <a:pt x="3062" y="2784"/>
                  </a:moveTo>
                  <a:lnTo>
                    <a:pt x="3062" y="3031"/>
                  </a:lnTo>
                  <a:lnTo>
                    <a:pt x="2579" y="3031"/>
                  </a:lnTo>
                  <a:lnTo>
                    <a:pt x="2579" y="2784"/>
                  </a:lnTo>
                  <a:lnTo>
                    <a:pt x="3062" y="2784"/>
                  </a:lnTo>
                  <a:close/>
                  <a:moveTo>
                    <a:pt x="2579" y="2089"/>
                  </a:moveTo>
                  <a:lnTo>
                    <a:pt x="2579" y="1842"/>
                  </a:lnTo>
                  <a:lnTo>
                    <a:pt x="3062" y="1842"/>
                  </a:lnTo>
                  <a:lnTo>
                    <a:pt x="3062" y="2089"/>
                  </a:lnTo>
                  <a:lnTo>
                    <a:pt x="2579" y="2089"/>
                  </a:lnTo>
                  <a:close/>
                  <a:moveTo>
                    <a:pt x="2579" y="1618"/>
                  </a:moveTo>
                  <a:lnTo>
                    <a:pt x="2579" y="1371"/>
                  </a:lnTo>
                  <a:lnTo>
                    <a:pt x="3062" y="1371"/>
                  </a:lnTo>
                  <a:lnTo>
                    <a:pt x="3062" y="1618"/>
                  </a:lnTo>
                  <a:lnTo>
                    <a:pt x="2579" y="1618"/>
                  </a:lnTo>
                  <a:close/>
                  <a:moveTo>
                    <a:pt x="2579" y="1147"/>
                  </a:moveTo>
                  <a:lnTo>
                    <a:pt x="2579" y="900"/>
                  </a:lnTo>
                  <a:lnTo>
                    <a:pt x="3062" y="900"/>
                  </a:lnTo>
                  <a:lnTo>
                    <a:pt x="3062" y="1147"/>
                  </a:lnTo>
                  <a:lnTo>
                    <a:pt x="2579" y="1147"/>
                  </a:lnTo>
                  <a:close/>
                  <a:moveTo>
                    <a:pt x="1763" y="2560"/>
                  </a:moveTo>
                  <a:lnTo>
                    <a:pt x="1763" y="2313"/>
                  </a:lnTo>
                  <a:lnTo>
                    <a:pt x="2246" y="2313"/>
                  </a:lnTo>
                  <a:lnTo>
                    <a:pt x="2246" y="2560"/>
                  </a:lnTo>
                  <a:lnTo>
                    <a:pt x="1763" y="2560"/>
                  </a:lnTo>
                  <a:close/>
                  <a:moveTo>
                    <a:pt x="2246" y="2784"/>
                  </a:moveTo>
                  <a:lnTo>
                    <a:pt x="2246" y="3031"/>
                  </a:lnTo>
                  <a:lnTo>
                    <a:pt x="1763" y="3031"/>
                  </a:lnTo>
                  <a:lnTo>
                    <a:pt x="1763" y="2784"/>
                  </a:lnTo>
                  <a:lnTo>
                    <a:pt x="2246" y="2784"/>
                  </a:lnTo>
                  <a:close/>
                  <a:moveTo>
                    <a:pt x="1763" y="2089"/>
                  </a:moveTo>
                  <a:lnTo>
                    <a:pt x="1763" y="1842"/>
                  </a:lnTo>
                  <a:lnTo>
                    <a:pt x="2246" y="1842"/>
                  </a:lnTo>
                  <a:lnTo>
                    <a:pt x="2246" y="2089"/>
                  </a:lnTo>
                  <a:lnTo>
                    <a:pt x="1763" y="2089"/>
                  </a:lnTo>
                  <a:close/>
                  <a:moveTo>
                    <a:pt x="1763" y="1618"/>
                  </a:moveTo>
                  <a:lnTo>
                    <a:pt x="1763" y="1371"/>
                  </a:lnTo>
                  <a:lnTo>
                    <a:pt x="2246" y="1371"/>
                  </a:lnTo>
                  <a:lnTo>
                    <a:pt x="2246" y="1618"/>
                  </a:lnTo>
                  <a:lnTo>
                    <a:pt x="1763" y="1618"/>
                  </a:lnTo>
                  <a:close/>
                  <a:moveTo>
                    <a:pt x="1763" y="1147"/>
                  </a:moveTo>
                  <a:lnTo>
                    <a:pt x="1763" y="900"/>
                  </a:lnTo>
                  <a:lnTo>
                    <a:pt x="2246" y="900"/>
                  </a:lnTo>
                  <a:lnTo>
                    <a:pt x="2246" y="1147"/>
                  </a:lnTo>
                  <a:lnTo>
                    <a:pt x="1763" y="1147"/>
                  </a:lnTo>
                  <a:close/>
                  <a:moveTo>
                    <a:pt x="947" y="2560"/>
                  </a:moveTo>
                  <a:lnTo>
                    <a:pt x="947" y="2313"/>
                  </a:lnTo>
                  <a:lnTo>
                    <a:pt x="1430" y="2313"/>
                  </a:lnTo>
                  <a:lnTo>
                    <a:pt x="1430" y="2560"/>
                  </a:lnTo>
                  <a:lnTo>
                    <a:pt x="947" y="2560"/>
                  </a:lnTo>
                  <a:close/>
                  <a:moveTo>
                    <a:pt x="1430" y="2784"/>
                  </a:moveTo>
                  <a:lnTo>
                    <a:pt x="1430" y="3031"/>
                  </a:lnTo>
                  <a:lnTo>
                    <a:pt x="947" y="3031"/>
                  </a:lnTo>
                  <a:lnTo>
                    <a:pt x="947" y="2784"/>
                  </a:lnTo>
                  <a:lnTo>
                    <a:pt x="1430" y="2784"/>
                  </a:lnTo>
                  <a:close/>
                  <a:moveTo>
                    <a:pt x="947" y="2089"/>
                  </a:moveTo>
                  <a:lnTo>
                    <a:pt x="947" y="1842"/>
                  </a:lnTo>
                  <a:lnTo>
                    <a:pt x="1430" y="1842"/>
                  </a:lnTo>
                  <a:lnTo>
                    <a:pt x="1430" y="2089"/>
                  </a:lnTo>
                  <a:lnTo>
                    <a:pt x="947" y="2089"/>
                  </a:lnTo>
                  <a:close/>
                  <a:moveTo>
                    <a:pt x="947" y="1618"/>
                  </a:moveTo>
                  <a:lnTo>
                    <a:pt x="947" y="1371"/>
                  </a:lnTo>
                  <a:lnTo>
                    <a:pt x="1430" y="1371"/>
                  </a:lnTo>
                  <a:lnTo>
                    <a:pt x="1430" y="1618"/>
                  </a:lnTo>
                  <a:lnTo>
                    <a:pt x="947" y="1618"/>
                  </a:lnTo>
                  <a:close/>
                  <a:moveTo>
                    <a:pt x="947" y="1147"/>
                  </a:moveTo>
                  <a:lnTo>
                    <a:pt x="947" y="900"/>
                  </a:lnTo>
                  <a:lnTo>
                    <a:pt x="1430" y="900"/>
                  </a:lnTo>
                  <a:lnTo>
                    <a:pt x="1430" y="1147"/>
                  </a:lnTo>
                  <a:lnTo>
                    <a:pt x="947" y="1147"/>
                  </a:lnTo>
                  <a:close/>
                  <a:moveTo>
                    <a:pt x="1832" y="5057"/>
                  </a:moveTo>
                  <a:lnTo>
                    <a:pt x="1832" y="4147"/>
                  </a:lnTo>
                  <a:cubicBezTo>
                    <a:pt x="1832" y="3826"/>
                    <a:pt x="2092" y="3567"/>
                    <a:pt x="2412" y="3567"/>
                  </a:cubicBezTo>
                  <a:cubicBezTo>
                    <a:pt x="2733" y="3567"/>
                    <a:pt x="2992" y="3826"/>
                    <a:pt x="2992" y="4147"/>
                  </a:cubicBezTo>
                  <a:lnTo>
                    <a:pt x="2992" y="5057"/>
                  </a:lnTo>
                  <a:lnTo>
                    <a:pt x="1832" y="5057"/>
                  </a:lnTo>
                  <a:close/>
                  <a:moveTo>
                    <a:pt x="4320" y="2203"/>
                  </a:moveTo>
                  <a:lnTo>
                    <a:pt x="4320" y="1728"/>
                  </a:lnTo>
                  <a:lnTo>
                    <a:pt x="4867" y="1728"/>
                  </a:lnTo>
                  <a:lnTo>
                    <a:pt x="4867" y="2203"/>
                  </a:lnTo>
                  <a:lnTo>
                    <a:pt x="4320" y="2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878191" y="1761539"/>
            <a:ext cx="2379138" cy="3648439"/>
            <a:chOff x="4878191" y="1761539"/>
            <a:chExt cx="2379138" cy="3648439"/>
          </a:xfrm>
        </p:grpSpPr>
        <p:sp>
          <p:nvSpPr>
            <p:cNvPr id="71" name="Rectangle 30"/>
            <p:cNvSpPr/>
            <p:nvPr/>
          </p:nvSpPr>
          <p:spPr>
            <a:xfrm>
              <a:off x="4878191" y="4626481"/>
              <a:ext cx="2379138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员工累计工作满20年以上，请病假累计4个月以上的。</a:t>
              </a:r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4" name="sunbed_140015"/>
            <p:cNvSpPr>
              <a:spLocks noChangeAspect="1"/>
            </p:cNvSpPr>
            <p:nvPr/>
          </p:nvSpPr>
          <p:spPr bwMode="auto">
            <a:xfrm>
              <a:off x="4959426" y="1761539"/>
              <a:ext cx="2216669" cy="2064952"/>
            </a:xfrm>
            <a:custGeom>
              <a:avLst/>
              <a:gdLst>
                <a:gd name="connsiteX0" fmla="*/ 461006 w 607395"/>
                <a:gd name="connsiteY0" fmla="*/ 433869 h 565823"/>
                <a:gd name="connsiteX1" fmla="*/ 388855 w 607395"/>
                <a:gd name="connsiteY1" fmla="*/ 505154 h 565823"/>
                <a:gd name="connsiteX2" fmla="*/ 532397 w 607395"/>
                <a:gd name="connsiteY2" fmla="*/ 505154 h 565823"/>
                <a:gd name="connsiteX3" fmla="*/ 590117 w 607395"/>
                <a:gd name="connsiteY3" fmla="*/ 276130 h 565823"/>
                <a:gd name="connsiteX4" fmla="*/ 604548 w 607395"/>
                <a:gd name="connsiteY4" fmla="*/ 276130 h 565823"/>
                <a:gd name="connsiteX5" fmla="*/ 604548 w 607395"/>
                <a:gd name="connsiteY5" fmla="*/ 289781 h 565823"/>
                <a:gd name="connsiteX6" fmla="*/ 475436 w 607395"/>
                <a:gd name="connsiteY6" fmla="*/ 419460 h 565823"/>
                <a:gd name="connsiteX7" fmla="*/ 561257 w 607395"/>
                <a:gd name="connsiteY7" fmla="*/ 505154 h 565823"/>
                <a:gd name="connsiteX8" fmla="*/ 590877 w 607395"/>
                <a:gd name="connsiteY8" fmla="*/ 535489 h 565823"/>
                <a:gd name="connsiteX9" fmla="*/ 604548 w 607395"/>
                <a:gd name="connsiteY9" fmla="*/ 549139 h 565823"/>
                <a:gd name="connsiteX10" fmla="*/ 604548 w 607395"/>
                <a:gd name="connsiteY10" fmla="*/ 562790 h 565823"/>
                <a:gd name="connsiteX11" fmla="*/ 597712 w 607395"/>
                <a:gd name="connsiteY11" fmla="*/ 565823 h 565823"/>
                <a:gd name="connsiteX12" fmla="*/ 590117 w 607395"/>
                <a:gd name="connsiteY12" fmla="*/ 562790 h 565823"/>
                <a:gd name="connsiteX13" fmla="*/ 583282 w 607395"/>
                <a:gd name="connsiteY13" fmla="*/ 555964 h 565823"/>
                <a:gd name="connsiteX14" fmla="*/ 582523 w 607395"/>
                <a:gd name="connsiteY14" fmla="*/ 555964 h 565823"/>
                <a:gd name="connsiteX15" fmla="*/ 0 w 607395"/>
                <a:gd name="connsiteY15" fmla="*/ 555964 h 565823"/>
                <a:gd name="connsiteX16" fmla="*/ 0 w 607395"/>
                <a:gd name="connsiteY16" fmla="*/ 505154 h 565823"/>
                <a:gd name="connsiteX17" fmla="*/ 9873 w 607395"/>
                <a:gd name="connsiteY17" fmla="*/ 505154 h 565823"/>
                <a:gd name="connsiteX18" fmla="*/ 359994 w 607395"/>
                <a:gd name="connsiteY18" fmla="*/ 505154 h 565823"/>
                <a:gd name="connsiteX19" fmla="*/ 172417 w 607395"/>
                <a:gd name="connsiteY19" fmla="*/ 0 h 565823"/>
                <a:gd name="connsiteX20" fmla="*/ 182288 w 607395"/>
                <a:gd name="connsiteY20" fmla="*/ 9860 h 565823"/>
                <a:gd name="connsiteX21" fmla="*/ 182288 w 607395"/>
                <a:gd name="connsiteY21" fmla="*/ 31098 h 565823"/>
                <a:gd name="connsiteX22" fmla="*/ 221773 w 607395"/>
                <a:gd name="connsiteY22" fmla="*/ 47026 h 565823"/>
                <a:gd name="connsiteX23" fmla="*/ 236959 w 607395"/>
                <a:gd name="connsiteY23" fmla="*/ 32615 h 565823"/>
                <a:gd name="connsiteX24" fmla="*/ 250626 w 607395"/>
                <a:gd name="connsiteY24" fmla="*/ 32615 h 565823"/>
                <a:gd name="connsiteX25" fmla="*/ 250626 w 607395"/>
                <a:gd name="connsiteY25" fmla="*/ 46267 h 565823"/>
                <a:gd name="connsiteX26" fmla="*/ 236200 w 607395"/>
                <a:gd name="connsiteY26" fmla="*/ 61437 h 565823"/>
                <a:gd name="connsiteX27" fmla="*/ 252145 w 607395"/>
                <a:gd name="connsiteY27" fmla="*/ 100878 h 565823"/>
                <a:gd name="connsiteX28" fmla="*/ 273406 w 607395"/>
                <a:gd name="connsiteY28" fmla="*/ 100878 h 565823"/>
                <a:gd name="connsiteX29" fmla="*/ 283277 w 607395"/>
                <a:gd name="connsiteY29" fmla="*/ 110738 h 565823"/>
                <a:gd name="connsiteX30" fmla="*/ 273406 w 607395"/>
                <a:gd name="connsiteY30" fmla="*/ 121357 h 565823"/>
                <a:gd name="connsiteX31" fmla="*/ 252145 w 607395"/>
                <a:gd name="connsiteY31" fmla="*/ 121357 h 565823"/>
                <a:gd name="connsiteX32" fmla="*/ 236200 w 607395"/>
                <a:gd name="connsiteY32" fmla="*/ 160798 h 565823"/>
                <a:gd name="connsiteX33" fmla="*/ 250626 w 607395"/>
                <a:gd name="connsiteY33" fmla="*/ 175209 h 565823"/>
                <a:gd name="connsiteX34" fmla="*/ 250626 w 607395"/>
                <a:gd name="connsiteY34" fmla="*/ 189620 h 565823"/>
                <a:gd name="connsiteX35" fmla="*/ 243793 w 607395"/>
                <a:gd name="connsiteY35" fmla="*/ 192654 h 565823"/>
                <a:gd name="connsiteX36" fmla="*/ 236959 w 607395"/>
                <a:gd name="connsiteY36" fmla="*/ 189620 h 565823"/>
                <a:gd name="connsiteX37" fmla="*/ 221773 w 607395"/>
                <a:gd name="connsiteY37" fmla="*/ 174451 h 565823"/>
                <a:gd name="connsiteX38" fmla="*/ 182288 w 607395"/>
                <a:gd name="connsiteY38" fmla="*/ 191137 h 565823"/>
                <a:gd name="connsiteX39" fmla="*/ 182288 w 607395"/>
                <a:gd name="connsiteY39" fmla="*/ 212375 h 565823"/>
                <a:gd name="connsiteX40" fmla="*/ 172417 w 607395"/>
                <a:gd name="connsiteY40" fmla="*/ 222235 h 565823"/>
                <a:gd name="connsiteX41" fmla="*/ 161787 w 607395"/>
                <a:gd name="connsiteY41" fmla="*/ 212375 h 565823"/>
                <a:gd name="connsiteX42" fmla="*/ 161787 w 607395"/>
                <a:gd name="connsiteY42" fmla="*/ 191137 h 565823"/>
                <a:gd name="connsiteX43" fmla="*/ 122302 w 607395"/>
                <a:gd name="connsiteY43" fmla="*/ 174451 h 565823"/>
                <a:gd name="connsiteX44" fmla="*/ 107875 w 607395"/>
                <a:gd name="connsiteY44" fmla="*/ 189620 h 565823"/>
                <a:gd name="connsiteX45" fmla="*/ 100282 w 607395"/>
                <a:gd name="connsiteY45" fmla="*/ 192654 h 565823"/>
                <a:gd name="connsiteX46" fmla="*/ 93449 w 607395"/>
                <a:gd name="connsiteY46" fmla="*/ 189620 h 565823"/>
                <a:gd name="connsiteX47" fmla="*/ 93449 w 607395"/>
                <a:gd name="connsiteY47" fmla="*/ 175209 h 565823"/>
                <a:gd name="connsiteX48" fmla="*/ 108635 w 607395"/>
                <a:gd name="connsiteY48" fmla="*/ 160798 h 565823"/>
                <a:gd name="connsiteX49" fmla="*/ 91930 w 607395"/>
                <a:gd name="connsiteY49" fmla="*/ 121357 h 565823"/>
                <a:gd name="connsiteX50" fmla="*/ 70669 w 607395"/>
                <a:gd name="connsiteY50" fmla="*/ 121357 h 565823"/>
                <a:gd name="connsiteX51" fmla="*/ 60798 w 607395"/>
                <a:gd name="connsiteY51" fmla="*/ 110738 h 565823"/>
                <a:gd name="connsiteX52" fmla="*/ 70669 w 607395"/>
                <a:gd name="connsiteY52" fmla="*/ 100878 h 565823"/>
                <a:gd name="connsiteX53" fmla="*/ 91930 w 607395"/>
                <a:gd name="connsiteY53" fmla="*/ 100878 h 565823"/>
                <a:gd name="connsiteX54" fmla="*/ 108635 w 607395"/>
                <a:gd name="connsiteY54" fmla="*/ 61437 h 565823"/>
                <a:gd name="connsiteX55" fmla="*/ 93449 w 607395"/>
                <a:gd name="connsiteY55" fmla="*/ 46267 h 565823"/>
                <a:gd name="connsiteX56" fmla="*/ 93449 w 607395"/>
                <a:gd name="connsiteY56" fmla="*/ 32615 h 565823"/>
                <a:gd name="connsiteX57" fmla="*/ 107875 w 607395"/>
                <a:gd name="connsiteY57" fmla="*/ 32615 h 565823"/>
                <a:gd name="connsiteX58" fmla="*/ 122302 w 607395"/>
                <a:gd name="connsiteY58" fmla="*/ 47026 h 565823"/>
                <a:gd name="connsiteX59" fmla="*/ 161787 w 607395"/>
                <a:gd name="connsiteY59" fmla="*/ 31098 h 565823"/>
                <a:gd name="connsiteX60" fmla="*/ 161787 w 607395"/>
                <a:gd name="connsiteY60" fmla="*/ 9860 h 565823"/>
                <a:gd name="connsiteX61" fmla="*/ 172417 w 607395"/>
                <a:gd name="connsiteY61" fmla="*/ 0 h 565823"/>
                <a:gd name="connsiteX62" fmla="*/ 455728 w 607395"/>
                <a:gd name="connsiteY62" fmla="*/ 0 h 565823"/>
                <a:gd name="connsiteX63" fmla="*/ 527126 w 607395"/>
                <a:gd name="connsiteY63" fmla="*/ 18962 h 565823"/>
                <a:gd name="connsiteX64" fmla="*/ 579534 w 607395"/>
                <a:gd name="connsiteY64" fmla="*/ 200993 h 565823"/>
                <a:gd name="connsiteX65" fmla="*/ 571179 w 607395"/>
                <a:gd name="connsiteY65" fmla="*/ 206303 h 565823"/>
                <a:gd name="connsiteX66" fmla="*/ 565862 w 607395"/>
                <a:gd name="connsiteY66" fmla="*/ 204786 h 565823"/>
                <a:gd name="connsiteX67" fmla="*/ 562065 w 607395"/>
                <a:gd name="connsiteY67" fmla="*/ 191133 h 565823"/>
                <a:gd name="connsiteX68" fmla="*/ 553710 w 607395"/>
                <a:gd name="connsiteY68" fmla="*/ 163070 h 565823"/>
                <a:gd name="connsiteX69" fmla="*/ 524847 w 607395"/>
                <a:gd name="connsiteY69" fmla="*/ 169896 h 565823"/>
                <a:gd name="connsiteX70" fmla="*/ 511175 w 607395"/>
                <a:gd name="connsiteY70" fmla="*/ 173689 h 565823"/>
                <a:gd name="connsiteX71" fmla="*/ 505858 w 607395"/>
                <a:gd name="connsiteY71" fmla="*/ 164587 h 565823"/>
                <a:gd name="connsiteX72" fmla="*/ 507377 w 607395"/>
                <a:gd name="connsiteY72" fmla="*/ 159278 h 565823"/>
                <a:gd name="connsiteX73" fmla="*/ 508896 w 607395"/>
                <a:gd name="connsiteY73" fmla="*/ 144108 h 565823"/>
                <a:gd name="connsiteX74" fmla="*/ 499022 w 607395"/>
                <a:gd name="connsiteY74" fmla="*/ 131215 h 565823"/>
                <a:gd name="connsiteX75" fmla="*/ 472438 w 607395"/>
                <a:gd name="connsiteY75" fmla="*/ 135007 h 565823"/>
                <a:gd name="connsiteX76" fmla="*/ 472438 w 607395"/>
                <a:gd name="connsiteY76" fmla="*/ 135765 h 565823"/>
                <a:gd name="connsiteX77" fmla="*/ 344075 w 607395"/>
                <a:gd name="connsiteY77" fmla="*/ 387576 h 565823"/>
                <a:gd name="connsiteX78" fmla="*/ 477755 w 607395"/>
                <a:gd name="connsiteY78" fmla="*/ 254086 h 565823"/>
                <a:gd name="connsiteX79" fmla="*/ 506618 w 607395"/>
                <a:gd name="connsiteY79" fmla="*/ 242709 h 565823"/>
                <a:gd name="connsiteX80" fmla="*/ 534721 w 607395"/>
                <a:gd name="connsiteY80" fmla="*/ 254086 h 565823"/>
                <a:gd name="connsiteX81" fmla="*/ 546874 w 607395"/>
                <a:gd name="connsiteY81" fmla="*/ 282908 h 565823"/>
                <a:gd name="connsiteX82" fmla="*/ 534721 w 607395"/>
                <a:gd name="connsiteY82" fmla="*/ 311729 h 565823"/>
                <a:gd name="connsiteX83" fmla="*/ 361544 w 607395"/>
                <a:gd name="connsiteY83" fmla="*/ 484659 h 565823"/>
                <a:gd name="connsiteX84" fmla="*/ 324326 w 607395"/>
                <a:gd name="connsiteY84" fmla="*/ 495278 h 565823"/>
                <a:gd name="connsiteX85" fmla="*/ 41016 w 607395"/>
                <a:gd name="connsiteY85" fmla="*/ 495278 h 565823"/>
                <a:gd name="connsiteX86" fmla="*/ 0 w 607395"/>
                <a:gd name="connsiteY86" fmla="*/ 455079 h 565823"/>
                <a:gd name="connsiteX87" fmla="*/ 41016 w 607395"/>
                <a:gd name="connsiteY87" fmla="*/ 414122 h 565823"/>
                <a:gd name="connsiteX88" fmla="*/ 307616 w 607395"/>
                <a:gd name="connsiteY88" fmla="*/ 414122 h 565823"/>
                <a:gd name="connsiteX89" fmla="*/ 451171 w 607395"/>
                <a:gd name="connsiteY89" fmla="*/ 131973 h 565823"/>
                <a:gd name="connsiteX90" fmla="*/ 452690 w 607395"/>
                <a:gd name="connsiteY90" fmla="*/ 128181 h 565823"/>
                <a:gd name="connsiteX91" fmla="*/ 454209 w 607395"/>
                <a:gd name="connsiteY91" fmla="*/ 113011 h 565823"/>
                <a:gd name="connsiteX92" fmla="*/ 444335 w 607395"/>
                <a:gd name="connsiteY92" fmla="*/ 100117 h 565823"/>
                <a:gd name="connsiteX93" fmla="*/ 415472 w 607395"/>
                <a:gd name="connsiteY93" fmla="*/ 106944 h 565823"/>
                <a:gd name="connsiteX94" fmla="*/ 401800 w 607395"/>
                <a:gd name="connsiteY94" fmla="*/ 109978 h 565823"/>
                <a:gd name="connsiteX95" fmla="*/ 396483 w 607395"/>
                <a:gd name="connsiteY95" fmla="*/ 101634 h 565823"/>
                <a:gd name="connsiteX96" fmla="*/ 398003 w 607395"/>
                <a:gd name="connsiteY96" fmla="*/ 96325 h 565823"/>
                <a:gd name="connsiteX97" fmla="*/ 399522 w 607395"/>
                <a:gd name="connsiteY97" fmla="*/ 81156 h 565823"/>
                <a:gd name="connsiteX98" fmla="*/ 389648 w 607395"/>
                <a:gd name="connsiteY98" fmla="*/ 68262 h 565823"/>
                <a:gd name="connsiteX99" fmla="*/ 360785 w 607395"/>
                <a:gd name="connsiteY99" fmla="*/ 75088 h 565823"/>
                <a:gd name="connsiteX100" fmla="*/ 346353 w 607395"/>
                <a:gd name="connsiteY100" fmla="*/ 78880 h 565823"/>
                <a:gd name="connsiteX101" fmla="*/ 343315 w 607395"/>
                <a:gd name="connsiteY101" fmla="*/ 64470 h 565823"/>
                <a:gd name="connsiteX102" fmla="*/ 455728 w 607395"/>
                <a:gd name="connsiteY102" fmla="*/ 0 h 56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395" h="565823">
                  <a:moveTo>
                    <a:pt x="461006" y="433869"/>
                  </a:moveTo>
                  <a:lnTo>
                    <a:pt x="388855" y="505154"/>
                  </a:lnTo>
                  <a:lnTo>
                    <a:pt x="532397" y="505154"/>
                  </a:lnTo>
                  <a:close/>
                  <a:moveTo>
                    <a:pt x="590117" y="276130"/>
                  </a:moveTo>
                  <a:cubicBezTo>
                    <a:pt x="593915" y="271580"/>
                    <a:pt x="600750" y="271580"/>
                    <a:pt x="604548" y="276130"/>
                  </a:cubicBezTo>
                  <a:cubicBezTo>
                    <a:pt x="608345" y="279922"/>
                    <a:pt x="608345" y="285989"/>
                    <a:pt x="604548" y="289781"/>
                  </a:cubicBezTo>
                  <a:lnTo>
                    <a:pt x="475436" y="419460"/>
                  </a:lnTo>
                  <a:lnTo>
                    <a:pt x="561257" y="505154"/>
                  </a:lnTo>
                  <a:lnTo>
                    <a:pt x="590877" y="535489"/>
                  </a:lnTo>
                  <a:lnTo>
                    <a:pt x="604548" y="549139"/>
                  </a:lnTo>
                  <a:cubicBezTo>
                    <a:pt x="608345" y="552931"/>
                    <a:pt x="608345" y="558998"/>
                    <a:pt x="604548" y="562790"/>
                  </a:cubicBezTo>
                  <a:cubicBezTo>
                    <a:pt x="602269" y="565065"/>
                    <a:pt x="599991" y="565823"/>
                    <a:pt x="597712" y="565823"/>
                  </a:cubicBezTo>
                  <a:cubicBezTo>
                    <a:pt x="594674" y="565823"/>
                    <a:pt x="592396" y="565065"/>
                    <a:pt x="590117" y="562790"/>
                  </a:cubicBezTo>
                  <a:lnTo>
                    <a:pt x="583282" y="555964"/>
                  </a:lnTo>
                  <a:cubicBezTo>
                    <a:pt x="582523" y="555964"/>
                    <a:pt x="582523" y="555964"/>
                    <a:pt x="582523" y="555964"/>
                  </a:cubicBezTo>
                  <a:lnTo>
                    <a:pt x="0" y="555964"/>
                  </a:lnTo>
                  <a:lnTo>
                    <a:pt x="0" y="505154"/>
                  </a:lnTo>
                  <a:lnTo>
                    <a:pt x="9873" y="505154"/>
                  </a:lnTo>
                  <a:lnTo>
                    <a:pt x="359994" y="505154"/>
                  </a:lnTo>
                  <a:close/>
                  <a:moveTo>
                    <a:pt x="172417" y="0"/>
                  </a:moveTo>
                  <a:cubicBezTo>
                    <a:pt x="177732" y="0"/>
                    <a:pt x="182288" y="4551"/>
                    <a:pt x="182288" y="9860"/>
                  </a:cubicBezTo>
                  <a:lnTo>
                    <a:pt x="182288" y="31098"/>
                  </a:lnTo>
                  <a:cubicBezTo>
                    <a:pt x="196715" y="32615"/>
                    <a:pt x="210383" y="38683"/>
                    <a:pt x="221773" y="47026"/>
                  </a:cubicBezTo>
                  <a:lnTo>
                    <a:pt x="236959" y="32615"/>
                  </a:lnTo>
                  <a:cubicBezTo>
                    <a:pt x="240755" y="28064"/>
                    <a:pt x="246830" y="28064"/>
                    <a:pt x="250626" y="32615"/>
                  </a:cubicBezTo>
                  <a:cubicBezTo>
                    <a:pt x="255182" y="36407"/>
                    <a:pt x="255182" y="42475"/>
                    <a:pt x="250626" y="46267"/>
                  </a:cubicBezTo>
                  <a:lnTo>
                    <a:pt x="236200" y="61437"/>
                  </a:lnTo>
                  <a:cubicBezTo>
                    <a:pt x="244552" y="72814"/>
                    <a:pt x="250626" y="86467"/>
                    <a:pt x="252145" y="100878"/>
                  </a:cubicBezTo>
                  <a:lnTo>
                    <a:pt x="273406" y="100878"/>
                  </a:lnTo>
                  <a:cubicBezTo>
                    <a:pt x="278721" y="100878"/>
                    <a:pt x="283277" y="105429"/>
                    <a:pt x="283277" y="110738"/>
                  </a:cubicBezTo>
                  <a:cubicBezTo>
                    <a:pt x="283277" y="116806"/>
                    <a:pt x="278721" y="121357"/>
                    <a:pt x="273406" y="121357"/>
                  </a:cubicBezTo>
                  <a:lnTo>
                    <a:pt x="252145" y="121357"/>
                  </a:lnTo>
                  <a:cubicBezTo>
                    <a:pt x="250626" y="135768"/>
                    <a:pt x="244552" y="149421"/>
                    <a:pt x="236200" y="160798"/>
                  </a:cubicBezTo>
                  <a:lnTo>
                    <a:pt x="250626" y="175209"/>
                  </a:lnTo>
                  <a:cubicBezTo>
                    <a:pt x="255182" y="179002"/>
                    <a:pt x="255182" y="185828"/>
                    <a:pt x="250626" y="189620"/>
                  </a:cubicBezTo>
                  <a:cubicBezTo>
                    <a:pt x="249108" y="191896"/>
                    <a:pt x="246071" y="192654"/>
                    <a:pt x="243793" y="192654"/>
                  </a:cubicBezTo>
                  <a:cubicBezTo>
                    <a:pt x="241515" y="192654"/>
                    <a:pt x="238477" y="191896"/>
                    <a:pt x="236959" y="189620"/>
                  </a:cubicBezTo>
                  <a:lnTo>
                    <a:pt x="221773" y="174451"/>
                  </a:lnTo>
                  <a:cubicBezTo>
                    <a:pt x="210383" y="183552"/>
                    <a:pt x="196715" y="189620"/>
                    <a:pt x="182288" y="191137"/>
                  </a:cubicBezTo>
                  <a:lnTo>
                    <a:pt x="182288" y="212375"/>
                  </a:lnTo>
                  <a:cubicBezTo>
                    <a:pt x="182288" y="217684"/>
                    <a:pt x="177732" y="222235"/>
                    <a:pt x="172417" y="222235"/>
                  </a:cubicBezTo>
                  <a:cubicBezTo>
                    <a:pt x="166343" y="222235"/>
                    <a:pt x="161787" y="217684"/>
                    <a:pt x="161787" y="212375"/>
                  </a:cubicBezTo>
                  <a:lnTo>
                    <a:pt x="161787" y="191137"/>
                  </a:lnTo>
                  <a:cubicBezTo>
                    <a:pt x="147360" y="189620"/>
                    <a:pt x="133692" y="183552"/>
                    <a:pt x="122302" y="174451"/>
                  </a:cubicBezTo>
                  <a:lnTo>
                    <a:pt x="107875" y="189620"/>
                  </a:lnTo>
                  <a:cubicBezTo>
                    <a:pt x="105598" y="191896"/>
                    <a:pt x="103320" y="192654"/>
                    <a:pt x="100282" y="192654"/>
                  </a:cubicBezTo>
                  <a:cubicBezTo>
                    <a:pt x="98004" y="192654"/>
                    <a:pt x="95726" y="191896"/>
                    <a:pt x="93449" y="189620"/>
                  </a:cubicBezTo>
                  <a:cubicBezTo>
                    <a:pt x="89652" y="185828"/>
                    <a:pt x="89652" y="179002"/>
                    <a:pt x="93449" y="175209"/>
                  </a:cubicBezTo>
                  <a:lnTo>
                    <a:pt x="108635" y="160798"/>
                  </a:lnTo>
                  <a:cubicBezTo>
                    <a:pt x="99523" y="149421"/>
                    <a:pt x="93449" y="135768"/>
                    <a:pt x="91930" y="121357"/>
                  </a:cubicBezTo>
                  <a:lnTo>
                    <a:pt x="70669" y="121357"/>
                  </a:lnTo>
                  <a:cubicBezTo>
                    <a:pt x="65354" y="121357"/>
                    <a:pt x="60798" y="116806"/>
                    <a:pt x="60798" y="110738"/>
                  </a:cubicBezTo>
                  <a:cubicBezTo>
                    <a:pt x="60798" y="105429"/>
                    <a:pt x="65354" y="100878"/>
                    <a:pt x="70669" y="100878"/>
                  </a:cubicBezTo>
                  <a:lnTo>
                    <a:pt x="91930" y="100878"/>
                  </a:lnTo>
                  <a:cubicBezTo>
                    <a:pt x="93449" y="86467"/>
                    <a:pt x="99523" y="72814"/>
                    <a:pt x="108635" y="61437"/>
                  </a:cubicBezTo>
                  <a:lnTo>
                    <a:pt x="93449" y="46267"/>
                  </a:lnTo>
                  <a:cubicBezTo>
                    <a:pt x="89652" y="42475"/>
                    <a:pt x="89652" y="36407"/>
                    <a:pt x="93449" y="32615"/>
                  </a:cubicBezTo>
                  <a:cubicBezTo>
                    <a:pt x="97245" y="28064"/>
                    <a:pt x="104079" y="28064"/>
                    <a:pt x="107875" y="32615"/>
                  </a:cubicBezTo>
                  <a:lnTo>
                    <a:pt x="122302" y="47026"/>
                  </a:lnTo>
                  <a:cubicBezTo>
                    <a:pt x="133692" y="38683"/>
                    <a:pt x="147360" y="32615"/>
                    <a:pt x="161787" y="31098"/>
                  </a:cubicBezTo>
                  <a:lnTo>
                    <a:pt x="161787" y="9860"/>
                  </a:lnTo>
                  <a:cubicBezTo>
                    <a:pt x="161787" y="4551"/>
                    <a:pt x="166343" y="0"/>
                    <a:pt x="172417" y="0"/>
                  </a:cubicBezTo>
                  <a:close/>
                  <a:moveTo>
                    <a:pt x="455728" y="0"/>
                  </a:moveTo>
                  <a:cubicBezTo>
                    <a:pt x="480793" y="0"/>
                    <a:pt x="505099" y="6826"/>
                    <a:pt x="527126" y="18962"/>
                  </a:cubicBezTo>
                  <a:cubicBezTo>
                    <a:pt x="593966" y="57643"/>
                    <a:pt x="616752" y="137282"/>
                    <a:pt x="579534" y="200993"/>
                  </a:cubicBezTo>
                  <a:cubicBezTo>
                    <a:pt x="578015" y="204786"/>
                    <a:pt x="574217" y="206303"/>
                    <a:pt x="571179" y="206303"/>
                  </a:cubicBezTo>
                  <a:cubicBezTo>
                    <a:pt x="569660" y="206303"/>
                    <a:pt x="567381" y="206303"/>
                    <a:pt x="565862" y="204786"/>
                  </a:cubicBezTo>
                  <a:cubicBezTo>
                    <a:pt x="561305" y="202510"/>
                    <a:pt x="559786" y="196443"/>
                    <a:pt x="562065" y="191133"/>
                  </a:cubicBezTo>
                  <a:cubicBezTo>
                    <a:pt x="568141" y="181273"/>
                    <a:pt x="563584" y="169138"/>
                    <a:pt x="553710" y="163070"/>
                  </a:cubicBezTo>
                  <a:cubicBezTo>
                    <a:pt x="543836" y="157002"/>
                    <a:pt x="530164" y="160036"/>
                    <a:pt x="524847" y="169896"/>
                  </a:cubicBezTo>
                  <a:cubicBezTo>
                    <a:pt x="521809" y="174447"/>
                    <a:pt x="515732" y="175964"/>
                    <a:pt x="511175" y="173689"/>
                  </a:cubicBezTo>
                  <a:cubicBezTo>
                    <a:pt x="507377" y="171413"/>
                    <a:pt x="505858" y="168379"/>
                    <a:pt x="505858" y="164587"/>
                  </a:cubicBezTo>
                  <a:cubicBezTo>
                    <a:pt x="505858" y="163070"/>
                    <a:pt x="506618" y="160795"/>
                    <a:pt x="507377" y="159278"/>
                  </a:cubicBezTo>
                  <a:cubicBezTo>
                    <a:pt x="509656" y="154727"/>
                    <a:pt x="510415" y="149418"/>
                    <a:pt x="508896" y="144108"/>
                  </a:cubicBezTo>
                  <a:cubicBezTo>
                    <a:pt x="507377" y="138799"/>
                    <a:pt x="503580" y="134248"/>
                    <a:pt x="499022" y="131215"/>
                  </a:cubicBezTo>
                  <a:cubicBezTo>
                    <a:pt x="489908" y="125905"/>
                    <a:pt x="478514" y="128181"/>
                    <a:pt x="472438" y="135007"/>
                  </a:cubicBezTo>
                  <a:cubicBezTo>
                    <a:pt x="472438" y="135007"/>
                    <a:pt x="472438" y="135765"/>
                    <a:pt x="472438" y="135765"/>
                  </a:cubicBezTo>
                  <a:lnTo>
                    <a:pt x="344075" y="387576"/>
                  </a:lnTo>
                  <a:lnTo>
                    <a:pt x="477755" y="254086"/>
                  </a:lnTo>
                  <a:cubicBezTo>
                    <a:pt x="485350" y="246501"/>
                    <a:pt x="495224" y="242709"/>
                    <a:pt x="506618" y="242709"/>
                  </a:cubicBezTo>
                  <a:cubicBezTo>
                    <a:pt x="517251" y="242709"/>
                    <a:pt x="527126" y="246501"/>
                    <a:pt x="534721" y="254086"/>
                  </a:cubicBezTo>
                  <a:cubicBezTo>
                    <a:pt x="542316" y="261671"/>
                    <a:pt x="546874" y="272289"/>
                    <a:pt x="546874" y="282908"/>
                  </a:cubicBezTo>
                  <a:cubicBezTo>
                    <a:pt x="546874" y="293526"/>
                    <a:pt x="542316" y="304145"/>
                    <a:pt x="534721" y="311729"/>
                  </a:cubicBezTo>
                  <a:lnTo>
                    <a:pt x="361544" y="484659"/>
                  </a:lnTo>
                  <a:cubicBezTo>
                    <a:pt x="350911" y="491486"/>
                    <a:pt x="337998" y="495278"/>
                    <a:pt x="324326" y="495278"/>
                  </a:cubicBezTo>
                  <a:lnTo>
                    <a:pt x="41016" y="495278"/>
                  </a:lnTo>
                  <a:cubicBezTo>
                    <a:pt x="18229" y="495278"/>
                    <a:pt x="0" y="477075"/>
                    <a:pt x="0" y="455079"/>
                  </a:cubicBezTo>
                  <a:cubicBezTo>
                    <a:pt x="0" y="432325"/>
                    <a:pt x="18229" y="414122"/>
                    <a:pt x="41016" y="414122"/>
                  </a:cubicBezTo>
                  <a:lnTo>
                    <a:pt x="307616" y="414122"/>
                  </a:lnTo>
                  <a:lnTo>
                    <a:pt x="451171" y="131973"/>
                  </a:lnTo>
                  <a:cubicBezTo>
                    <a:pt x="451930" y="130456"/>
                    <a:pt x="451930" y="128939"/>
                    <a:pt x="452690" y="128181"/>
                  </a:cubicBezTo>
                  <a:cubicBezTo>
                    <a:pt x="454969" y="123630"/>
                    <a:pt x="455728" y="118321"/>
                    <a:pt x="454209" y="113011"/>
                  </a:cubicBezTo>
                  <a:cubicBezTo>
                    <a:pt x="452690" y="106944"/>
                    <a:pt x="448892" y="102393"/>
                    <a:pt x="444335" y="100117"/>
                  </a:cubicBezTo>
                  <a:cubicBezTo>
                    <a:pt x="434461" y="94050"/>
                    <a:pt x="420789" y="97084"/>
                    <a:pt x="415472" y="106944"/>
                  </a:cubicBezTo>
                  <a:cubicBezTo>
                    <a:pt x="412434" y="111494"/>
                    <a:pt x="406358" y="113011"/>
                    <a:pt x="401800" y="109978"/>
                  </a:cubicBezTo>
                  <a:cubicBezTo>
                    <a:pt x="398762" y="108461"/>
                    <a:pt x="396483" y="105427"/>
                    <a:pt x="396483" y="101634"/>
                  </a:cubicBezTo>
                  <a:cubicBezTo>
                    <a:pt x="396483" y="100117"/>
                    <a:pt x="397243" y="97842"/>
                    <a:pt x="398003" y="96325"/>
                  </a:cubicBezTo>
                  <a:cubicBezTo>
                    <a:pt x="400281" y="91774"/>
                    <a:pt x="401041" y="86465"/>
                    <a:pt x="399522" y="81156"/>
                  </a:cubicBezTo>
                  <a:cubicBezTo>
                    <a:pt x="398003" y="75847"/>
                    <a:pt x="394205" y="71296"/>
                    <a:pt x="389648" y="68262"/>
                  </a:cubicBezTo>
                  <a:cubicBezTo>
                    <a:pt x="379773" y="62194"/>
                    <a:pt x="366102" y="65987"/>
                    <a:pt x="360785" y="75088"/>
                  </a:cubicBezTo>
                  <a:cubicBezTo>
                    <a:pt x="357747" y="79639"/>
                    <a:pt x="351670" y="81156"/>
                    <a:pt x="346353" y="78880"/>
                  </a:cubicBezTo>
                  <a:cubicBezTo>
                    <a:pt x="341796" y="75847"/>
                    <a:pt x="340277" y="69779"/>
                    <a:pt x="343315" y="64470"/>
                  </a:cubicBezTo>
                  <a:cubicBezTo>
                    <a:pt x="366861" y="24271"/>
                    <a:pt x="408636" y="0"/>
                    <a:pt x="455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0" name="椭圆 39"/>
          <p:cNvSpPr/>
          <p:nvPr/>
        </p:nvSpPr>
        <p:spPr>
          <a:xfrm>
            <a:off x="2621271" y="-3080718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391302" y="5485956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加班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1895" y="0"/>
            <a:ext cx="10628146" cy="6840070"/>
            <a:chOff x="551895" y="0"/>
            <a:chExt cx="10628146" cy="6840070"/>
          </a:xfrm>
        </p:grpSpPr>
        <p:sp>
          <p:nvSpPr>
            <p:cNvPr id="87" name="TextBox 82"/>
            <p:cNvSpPr txBox="1"/>
            <p:nvPr/>
          </p:nvSpPr>
          <p:spPr bwMode="auto">
            <a:xfrm>
              <a:off x="945234" y="4832234"/>
              <a:ext cx="3665426" cy="977900"/>
            </a:xfrm>
            <a:prstGeom prst="rect">
              <a:avLst/>
            </a:prstGeom>
            <a:noFill/>
          </p:spPr>
          <p:txBody>
            <a:bodyPr wrap="square" lIns="120000" tIns="62400" rIns="120000" bIns="62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工作日加班时间一般1小时，经公司与该员工协商后，在保证员工身体健康的前提下最多不得超3小时/天。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88" name="TextBox 85"/>
            <p:cNvSpPr txBox="1"/>
            <p:nvPr/>
          </p:nvSpPr>
          <p:spPr bwMode="auto">
            <a:xfrm>
              <a:off x="8257198" y="4550669"/>
              <a:ext cx="2922843" cy="1024687"/>
            </a:xfrm>
            <a:prstGeom prst="rect">
              <a:avLst/>
            </a:prstGeom>
            <a:noFill/>
          </p:spPr>
          <p:txBody>
            <a:bodyPr wrap="square" lIns="120000" tIns="62400" rIns="120000" bIns="480000" anchor="t" anchorCtr="1">
              <a:no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加班人员应提前向人事部递交《加班申请单》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，</a:t>
              </a: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特殊情况不能按时提交者。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551895" y="1830970"/>
              <a:ext cx="3435699" cy="1369716"/>
            </a:xfrm>
            <a:prstGeom prst="rect">
              <a:avLst/>
            </a:prstGeom>
            <a:noFill/>
          </p:spPr>
          <p:txBody>
            <a:bodyPr wrap="square" lIns="120000" tIns="62400" rIns="120000" bIns="480000" anchor="t" anchorCtr="1">
              <a:no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加班条件：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（1）公司原因须安排加班的；    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（2）为完成公司下达的紧急任务的。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90" name="TextBox 91"/>
            <p:cNvSpPr txBox="1"/>
            <p:nvPr/>
          </p:nvSpPr>
          <p:spPr bwMode="auto">
            <a:xfrm>
              <a:off x="8185673" y="1476989"/>
              <a:ext cx="2994368" cy="1024687"/>
            </a:xfrm>
            <a:prstGeom prst="rect">
              <a:avLst/>
            </a:prstGeom>
            <a:noFill/>
          </p:spPr>
          <p:txBody>
            <a:bodyPr wrap="square" lIns="120000" tIns="62400" rIns="120000" bIns="480000" anchor="t" anchorCtr="1">
              <a:no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bg1"/>
                  </a:solidFill>
                  <a:effectLst/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原则上公司不鼓员工加班，部门负责人有责任关注并避免过多的加班。</a:t>
              </a:r>
              <a:endParaRPr lang="zh-CN" altLang="en-US" b="0" dirty="0">
                <a:solidFill>
                  <a:schemeClr val="bg1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grpSp>
          <p:nvGrpSpPr>
            <p:cNvPr id="106" name="îŝľiďè"/>
            <p:cNvGrpSpPr/>
            <p:nvPr/>
          </p:nvGrpSpPr>
          <p:grpSpPr>
            <a:xfrm>
              <a:off x="4200928" y="0"/>
              <a:ext cx="3790145" cy="6840070"/>
              <a:chOff x="4200928" y="8965"/>
              <a:chExt cx="3790145" cy="6840070"/>
            </a:xfrm>
          </p:grpSpPr>
          <p:grpSp>
            <p:nvGrpSpPr>
              <p:cNvPr id="107" name="îśḻíḑê"/>
              <p:cNvGrpSpPr/>
              <p:nvPr/>
            </p:nvGrpSpPr>
            <p:grpSpPr>
              <a:xfrm>
                <a:off x="4234187" y="8965"/>
                <a:ext cx="3675707" cy="6840070"/>
                <a:chOff x="4234187" y="8965"/>
                <a:chExt cx="3675707" cy="6840070"/>
              </a:xfrm>
            </p:grpSpPr>
            <p:sp>
              <p:nvSpPr>
                <p:cNvPr id="124" name="íšlíḓè"/>
                <p:cNvSpPr/>
                <p:nvPr/>
              </p:nvSpPr>
              <p:spPr bwMode="auto">
                <a:xfrm>
                  <a:off x="4234187" y="8965"/>
                  <a:ext cx="955982" cy="953510"/>
                </a:xfrm>
                <a:custGeom>
                  <a:avLst/>
                  <a:gdLst>
                    <a:gd name="T0" fmla="*/ 346 w 346"/>
                    <a:gd name="T1" fmla="*/ 346 h 346"/>
                    <a:gd name="T2" fmla="*/ 0 w 346"/>
                    <a:gd name="T3" fmla="*/ 0 h 346"/>
                    <a:gd name="T4" fmla="*/ 84 w 346"/>
                    <a:gd name="T5" fmla="*/ 0 h 346"/>
                    <a:gd name="T6" fmla="*/ 346 w 346"/>
                    <a:gd name="T7" fmla="*/ 262 h 346"/>
                    <a:gd name="T8" fmla="*/ 346 w 346"/>
                    <a:gd name="T9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346">
                      <a:moveTo>
                        <a:pt x="346" y="346"/>
                      </a:moveTo>
                      <a:cubicBezTo>
                        <a:pt x="157" y="342"/>
                        <a:pt x="4" y="189"/>
                        <a:pt x="0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8" y="143"/>
                        <a:pt x="203" y="258"/>
                        <a:pt x="346" y="262"/>
                      </a:cubicBezTo>
                      <a:lnTo>
                        <a:pt x="346" y="34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5" name="iṡḷîḑé"/>
                <p:cNvSpPr/>
                <p:nvPr/>
              </p:nvSpPr>
              <p:spPr bwMode="auto">
                <a:xfrm>
                  <a:off x="5234629" y="730273"/>
                  <a:ext cx="953510" cy="1953954"/>
                </a:xfrm>
                <a:custGeom>
                  <a:avLst/>
                  <a:gdLst>
                    <a:gd name="T0" fmla="*/ 0 w 346"/>
                    <a:gd name="T1" fmla="*/ 624 h 708"/>
                    <a:gd name="T2" fmla="*/ 262 w 346"/>
                    <a:gd name="T3" fmla="*/ 354 h 708"/>
                    <a:gd name="T4" fmla="*/ 0 w 346"/>
                    <a:gd name="T5" fmla="*/ 84 h 708"/>
                    <a:gd name="T6" fmla="*/ 0 w 346"/>
                    <a:gd name="T7" fmla="*/ 0 h 708"/>
                    <a:gd name="T8" fmla="*/ 346 w 346"/>
                    <a:gd name="T9" fmla="*/ 354 h 708"/>
                    <a:gd name="T10" fmla="*/ 0 w 346"/>
                    <a:gd name="T11" fmla="*/ 708 h 708"/>
                    <a:gd name="T12" fmla="*/ 0 w 346"/>
                    <a:gd name="T13" fmla="*/ 624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6" h="708">
                      <a:moveTo>
                        <a:pt x="0" y="624"/>
                      </a:moveTo>
                      <a:cubicBezTo>
                        <a:pt x="145" y="620"/>
                        <a:pt x="262" y="500"/>
                        <a:pt x="262" y="354"/>
                      </a:cubicBezTo>
                      <a:cubicBezTo>
                        <a:pt x="262" y="208"/>
                        <a:pt x="145" y="88"/>
                        <a:pt x="0" y="8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91" y="4"/>
                        <a:pt x="346" y="161"/>
                        <a:pt x="346" y="354"/>
                      </a:cubicBezTo>
                      <a:cubicBezTo>
                        <a:pt x="346" y="547"/>
                        <a:pt x="191" y="704"/>
                        <a:pt x="0" y="708"/>
                      </a:cubicBezTo>
                      <a:lnTo>
                        <a:pt x="0" y="62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6" name="îş1îḓé"/>
                <p:cNvSpPr/>
                <p:nvPr/>
              </p:nvSpPr>
              <p:spPr bwMode="auto">
                <a:xfrm>
                  <a:off x="4234189" y="2452024"/>
                  <a:ext cx="1953954" cy="1953954"/>
                </a:xfrm>
                <a:custGeom>
                  <a:avLst/>
                  <a:gdLst>
                    <a:gd name="T0" fmla="*/ 354 w 708"/>
                    <a:gd name="T1" fmla="*/ 708 h 708"/>
                    <a:gd name="T2" fmla="*/ 0 w 708"/>
                    <a:gd name="T3" fmla="*/ 354 h 708"/>
                    <a:gd name="T4" fmla="*/ 346 w 708"/>
                    <a:gd name="T5" fmla="*/ 0 h 708"/>
                    <a:gd name="T6" fmla="*/ 346 w 708"/>
                    <a:gd name="T7" fmla="*/ 84 h 708"/>
                    <a:gd name="T8" fmla="*/ 84 w 708"/>
                    <a:gd name="T9" fmla="*/ 354 h 708"/>
                    <a:gd name="T10" fmla="*/ 354 w 708"/>
                    <a:gd name="T11" fmla="*/ 624 h 708"/>
                    <a:gd name="T12" fmla="*/ 624 w 708"/>
                    <a:gd name="T13" fmla="*/ 362 h 708"/>
                    <a:gd name="T14" fmla="*/ 708 w 708"/>
                    <a:gd name="T15" fmla="*/ 362 h 708"/>
                    <a:gd name="T16" fmla="*/ 354 w 708"/>
                    <a:gd name="T17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8" h="708">
                      <a:moveTo>
                        <a:pt x="354" y="708"/>
                      </a:moveTo>
                      <a:cubicBezTo>
                        <a:pt x="158" y="708"/>
                        <a:pt x="0" y="549"/>
                        <a:pt x="0" y="354"/>
                      </a:cubicBezTo>
                      <a:cubicBezTo>
                        <a:pt x="0" y="161"/>
                        <a:pt x="154" y="4"/>
                        <a:pt x="346" y="0"/>
                      </a:cubicBezTo>
                      <a:cubicBezTo>
                        <a:pt x="346" y="84"/>
                        <a:pt x="346" y="84"/>
                        <a:pt x="346" y="84"/>
                      </a:cubicBezTo>
                      <a:cubicBezTo>
                        <a:pt x="200" y="88"/>
                        <a:pt x="84" y="208"/>
                        <a:pt x="84" y="354"/>
                      </a:cubicBezTo>
                      <a:cubicBezTo>
                        <a:pt x="84" y="503"/>
                        <a:pt x="205" y="624"/>
                        <a:pt x="354" y="624"/>
                      </a:cubicBezTo>
                      <a:cubicBezTo>
                        <a:pt x="500" y="624"/>
                        <a:pt x="619" y="507"/>
                        <a:pt x="624" y="362"/>
                      </a:cubicBezTo>
                      <a:cubicBezTo>
                        <a:pt x="708" y="362"/>
                        <a:pt x="708" y="362"/>
                        <a:pt x="708" y="362"/>
                      </a:cubicBezTo>
                      <a:cubicBezTo>
                        <a:pt x="703" y="554"/>
                        <a:pt x="546" y="708"/>
                        <a:pt x="354" y="70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7" name="íšľiďé"/>
                <p:cNvSpPr/>
                <p:nvPr/>
              </p:nvSpPr>
              <p:spPr bwMode="auto">
                <a:xfrm>
                  <a:off x="6956383" y="5895525"/>
                  <a:ext cx="953510" cy="953510"/>
                </a:xfrm>
                <a:custGeom>
                  <a:avLst/>
                  <a:gdLst>
                    <a:gd name="T0" fmla="*/ 262 w 346"/>
                    <a:gd name="T1" fmla="*/ 346 h 346"/>
                    <a:gd name="T2" fmla="*/ 0 w 346"/>
                    <a:gd name="T3" fmla="*/ 84 h 346"/>
                    <a:gd name="T4" fmla="*/ 0 w 346"/>
                    <a:gd name="T5" fmla="*/ 0 h 346"/>
                    <a:gd name="T6" fmla="*/ 346 w 346"/>
                    <a:gd name="T7" fmla="*/ 346 h 346"/>
                    <a:gd name="T8" fmla="*/ 262 w 346"/>
                    <a:gd name="T9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346">
                      <a:moveTo>
                        <a:pt x="262" y="346"/>
                      </a:moveTo>
                      <a:cubicBezTo>
                        <a:pt x="257" y="203"/>
                        <a:pt x="142" y="88"/>
                        <a:pt x="0" y="8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9" y="4"/>
                        <a:pt x="341" y="157"/>
                        <a:pt x="346" y="346"/>
                      </a:cubicBezTo>
                      <a:lnTo>
                        <a:pt x="262" y="34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8" name="îsľîḋé"/>
                <p:cNvSpPr/>
                <p:nvPr/>
              </p:nvSpPr>
              <p:spPr bwMode="auto">
                <a:xfrm>
                  <a:off x="5955938" y="4173777"/>
                  <a:ext cx="955982" cy="1953954"/>
                </a:xfrm>
                <a:custGeom>
                  <a:avLst/>
                  <a:gdLst>
                    <a:gd name="T0" fmla="*/ 346 w 346"/>
                    <a:gd name="T1" fmla="*/ 708 h 708"/>
                    <a:gd name="T2" fmla="*/ 0 w 346"/>
                    <a:gd name="T3" fmla="*/ 354 h 708"/>
                    <a:gd name="T4" fmla="*/ 346 w 346"/>
                    <a:gd name="T5" fmla="*/ 0 h 708"/>
                    <a:gd name="T6" fmla="*/ 346 w 346"/>
                    <a:gd name="T7" fmla="*/ 84 h 708"/>
                    <a:gd name="T8" fmla="*/ 84 w 346"/>
                    <a:gd name="T9" fmla="*/ 354 h 708"/>
                    <a:gd name="T10" fmla="*/ 346 w 346"/>
                    <a:gd name="T11" fmla="*/ 624 h 708"/>
                    <a:gd name="T12" fmla="*/ 346 w 346"/>
                    <a:gd name="T13" fmla="*/ 708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6" h="708">
                      <a:moveTo>
                        <a:pt x="346" y="708"/>
                      </a:moveTo>
                      <a:cubicBezTo>
                        <a:pt x="154" y="704"/>
                        <a:pt x="0" y="547"/>
                        <a:pt x="0" y="354"/>
                      </a:cubicBezTo>
                      <a:cubicBezTo>
                        <a:pt x="0" y="161"/>
                        <a:pt x="154" y="4"/>
                        <a:pt x="346" y="0"/>
                      </a:cubicBezTo>
                      <a:cubicBezTo>
                        <a:pt x="346" y="84"/>
                        <a:pt x="346" y="84"/>
                        <a:pt x="346" y="84"/>
                      </a:cubicBezTo>
                      <a:cubicBezTo>
                        <a:pt x="200" y="88"/>
                        <a:pt x="84" y="208"/>
                        <a:pt x="84" y="354"/>
                      </a:cubicBezTo>
                      <a:cubicBezTo>
                        <a:pt x="84" y="500"/>
                        <a:pt x="200" y="620"/>
                        <a:pt x="346" y="624"/>
                      </a:cubicBezTo>
                      <a:lnTo>
                        <a:pt x="346" y="70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9" name="íṥľîḋè"/>
                <p:cNvSpPr/>
                <p:nvPr/>
              </p:nvSpPr>
              <p:spPr bwMode="auto">
                <a:xfrm>
                  <a:off x="5955940" y="2452024"/>
                  <a:ext cx="1953954" cy="1953954"/>
                </a:xfrm>
                <a:custGeom>
                  <a:avLst/>
                  <a:gdLst>
                    <a:gd name="T0" fmla="*/ 362 w 708"/>
                    <a:gd name="T1" fmla="*/ 624 h 708"/>
                    <a:gd name="T2" fmla="*/ 624 w 708"/>
                    <a:gd name="T3" fmla="*/ 354 h 708"/>
                    <a:gd name="T4" fmla="*/ 354 w 708"/>
                    <a:gd name="T5" fmla="*/ 84 h 708"/>
                    <a:gd name="T6" fmla="*/ 84 w 708"/>
                    <a:gd name="T7" fmla="*/ 346 h 708"/>
                    <a:gd name="T8" fmla="*/ 0 w 708"/>
                    <a:gd name="T9" fmla="*/ 346 h 708"/>
                    <a:gd name="T10" fmla="*/ 354 w 708"/>
                    <a:gd name="T11" fmla="*/ 0 h 708"/>
                    <a:gd name="T12" fmla="*/ 708 w 708"/>
                    <a:gd name="T13" fmla="*/ 354 h 708"/>
                    <a:gd name="T14" fmla="*/ 362 w 708"/>
                    <a:gd name="T15" fmla="*/ 708 h 708"/>
                    <a:gd name="T16" fmla="*/ 362 w 708"/>
                    <a:gd name="T17" fmla="*/ 624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8" h="708">
                      <a:moveTo>
                        <a:pt x="362" y="624"/>
                      </a:moveTo>
                      <a:cubicBezTo>
                        <a:pt x="507" y="620"/>
                        <a:pt x="624" y="500"/>
                        <a:pt x="624" y="354"/>
                      </a:cubicBezTo>
                      <a:cubicBezTo>
                        <a:pt x="624" y="205"/>
                        <a:pt x="503" y="84"/>
                        <a:pt x="354" y="84"/>
                      </a:cubicBezTo>
                      <a:cubicBezTo>
                        <a:pt x="207" y="84"/>
                        <a:pt x="88" y="201"/>
                        <a:pt x="84" y="346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4" y="154"/>
                        <a:pt x="161" y="0"/>
                        <a:pt x="354" y="0"/>
                      </a:cubicBezTo>
                      <a:cubicBezTo>
                        <a:pt x="549" y="0"/>
                        <a:pt x="708" y="159"/>
                        <a:pt x="708" y="354"/>
                      </a:cubicBezTo>
                      <a:cubicBezTo>
                        <a:pt x="708" y="547"/>
                        <a:pt x="553" y="704"/>
                        <a:pt x="362" y="708"/>
                      </a:cubicBezTo>
                      <a:lnTo>
                        <a:pt x="362" y="62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</p:grpSp>
          <p:sp>
            <p:nvSpPr>
              <p:cNvPr id="108" name="is1ïḋé"/>
              <p:cNvSpPr/>
              <p:nvPr/>
            </p:nvSpPr>
            <p:spPr bwMode="auto">
              <a:xfrm rot="16200000">
                <a:off x="4117132" y="1613897"/>
                <a:ext cx="373611" cy="174352"/>
              </a:xfrm>
              <a:custGeom>
                <a:avLst/>
                <a:gdLst>
                  <a:gd name="T0" fmla="*/ 64 w 129"/>
                  <a:gd name="T1" fmla="*/ 0 h 60"/>
                  <a:gd name="T2" fmla="*/ 0 w 129"/>
                  <a:gd name="T3" fmla="*/ 60 h 60"/>
                  <a:gd name="T4" fmla="*/ 129 w 129"/>
                  <a:gd name="T5" fmla="*/ 60 h 60"/>
                  <a:gd name="T6" fmla="*/ 64 w 12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60">
                    <a:moveTo>
                      <a:pt x="64" y="0"/>
                    </a:moveTo>
                    <a:cubicBezTo>
                      <a:pt x="56" y="34"/>
                      <a:pt x="31" y="60"/>
                      <a:pt x="0" y="60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98" y="60"/>
                      <a:pt x="72" y="34"/>
                      <a:pt x="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09" name="îś1íďé"/>
              <p:cNvSpPr/>
              <p:nvPr/>
            </p:nvSpPr>
            <p:spPr bwMode="auto">
              <a:xfrm rot="13500000">
                <a:off x="4101298" y="4360828"/>
                <a:ext cx="373611" cy="174352"/>
              </a:xfrm>
              <a:custGeom>
                <a:avLst/>
                <a:gdLst>
                  <a:gd name="T0" fmla="*/ 64 w 129"/>
                  <a:gd name="T1" fmla="*/ 0 h 60"/>
                  <a:gd name="T2" fmla="*/ 0 w 129"/>
                  <a:gd name="T3" fmla="*/ 60 h 60"/>
                  <a:gd name="T4" fmla="*/ 129 w 129"/>
                  <a:gd name="T5" fmla="*/ 60 h 60"/>
                  <a:gd name="T6" fmla="*/ 64 w 12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60">
                    <a:moveTo>
                      <a:pt x="64" y="0"/>
                    </a:moveTo>
                    <a:cubicBezTo>
                      <a:pt x="56" y="34"/>
                      <a:pt x="31" y="60"/>
                      <a:pt x="0" y="60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98" y="60"/>
                      <a:pt x="72" y="34"/>
                      <a:pt x="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10" name="i$ľíḑê"/>
              <p:cNvSpPr/>
              <p:nvPr/>
            </p:nvSpPr>
            <p:spPr bwMode="auto">
              <a:xfrm rot="2700000">
                <a:off x="7717091" y="2400854"/>
                <a:ext cx="373611" cy="174352"/>
              </a:xfrm>
              <a:custGeom>
                <a:avLst/>
                <a:gdLst>
                  <a:gd name="T0" fmla="*/ 64 w 129"/>
                  <a:gd name="T1" fmla="*/ 0 h 60"/>
                  <a:gd name="T2" fmla="*/ 0 w 129"/>
                  <a:gd name="T3" fmla="*/ 60 h 60"/>
                  <a:gd name="T4" fmla="*/ 129 w 129"/>
                  <a:gd name="T5" fmla="*/ 60 h 60"/>
                  <a:gd name="T6" fmla="*/ 64 w 12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60">
                    <a:moveTo>
                      <a:pt x="64" y="0"/>
                    </a:moveTo>
                    <a:cubicBezTo>
                      <a:pt x="56" y="34"/>
                      <a:pt x="31" y="60"/>
                      <a:pt x="0" y="60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98" y="60"/>
                      <a:pt x="72" y="34"/>
                      <a:pt x="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sp>
            <p:nvSpPr>
              <p:cNvPr id="111" name="îśḻîḓé"/>
              <p:cNvSpPr/>
              <p:nvPr/>
            </p:nvSpPr>
            <p:spPr bwMode="auto">
              <a:xfrm rot="5400000">
                <a:off x="7657867" y="5056167"/>
                <a:ext cx="373611" cy="174352"/>
              </a:xfrm>
              <a:custGeom>
                <a:avLst/>
                <a:gdLst>
                  <a:gd name="T0" fmla="*/ 64 w 129"/>
                  <a:gd name="T1" fmla="*/ 0 h 60"/>
                  <a:gd name="T2" fmla="*/ 0 w 129"/>
                  <a:gd name="T3" fmla="*/ 60 h 60"/>
                  <a:gd name="T4" fmla="*/ 129 w 129"/>
                  <a:gd name="T5" fmla="*/ 60 h 60"/>
                  <a:gd name="T6" fmla="*/ 64 w 12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60">
                    <a:moveTo>
                      <a:pt x="64" y="0"/>
                    </a:moveTo>
                    <a:cubicBezTo>
                      <a:pt x="56" y="34"/>
                      <a:pt x="31" y="60"/>
                      <a:pt x="0" y="60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98" y="60"/>
                      <a:pt x="72" y="34"/>
                      <a:pt x="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</a:p>
            </p:txBody>
          </p:sp>
          <p:grpSp>
            <p:nvGrpSpPr>
              <p:cNvPr id="112" name="íṩḻïḓé"/>
              <p:cNvGrpSpPr/>
              <p:nvPr/>
            </p:nvGrpSpPr>
            <p:grpSpPr>
              <a:xfrm>
                <a:off x="4651658" y="1142801"/>
                <a:ext cx="1116544" cy="1116545"/>
                <a:chOff x="4651658" y="1142801"/>
                <a:chExt cx="1116544" cy="1116545"/>
              </a:xfrm>
            </p:grpSpPr>
            <p:sp>
              <p:nvSpPr>
                <p:cNvPr id="122" name="iṣ1ide"/>
                <p:cNvSpPr/>
                <p:nvPr/>
              </p:nvSpPr>
              <p:spPr bwMode="auto">
                <a:xfrm>
                  <a:off x="4651658" y="1142801"/>
                  <a:ext cx="1116544" cy="1116545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3" name="ísļïḑé"/>
                <p:cNvSpPr/>
                <p:nvPr/>
              </p:nvSpPr>
              <p:spPr>
                <a:xfrm>
                  <a:off x="4997979" y="1485954"/>
                  <a:ext cx="423906" cy="430240"/>
                </a:xfrm>
                <a:custGeom>
                  <a:avLst/>
                  <a:gdLst>
                    <a:gd name="connsiteX0" fmla="*/ 322492 w 599806"/>
                    <a:gd name="connsiteY0" fmla="*/ 361615 h 608768"/>
                    <a:gd name="connsiteX1" fmla="*/ 258086 w 599806"/>
                    <a:gd name="connsiteY1" fmla="*/ 442798 h 608768"/>
                    <a:gd name="connsiteX2" fmla="*/ 339393 w 599806"/>
                    <a:gd name="connsiteY2" fmla="*/ 378490 h 608768"/>
                    <a:gd name="connsiteX3" fmla="*/ 329572 w 599806"/>
                    <a:gd name="connsiteY3" fmla="*/ 371421 h 608768"/>
                    <a:gd name="connsiteX4" fmla="*/ 322492 w 599806"/>
                    <a:gd name="connsiteY4" fmla="*/ 361615 h 608768"/>
                    <a:gd name="connsiteX5" fmla="*/ 349099 w 599806"/>
                    <a:gd name="connsiteY5" fmla="*/ 337784 h 608768"/>
                    <a:gd name="connsiteX6" fmla="*/ 349099 w 599806"/>
                    <a:gd name="connsiteY6" fmla="*/ 351923 h 608768"/>
                    <a:gd name="connsiteX7" fmla="*/ 363259 w 599806"/>
                    <a:gd name="connsiteY7" fmla="*/ 351923 h 608768"/>
                    <a:gd name="connsiteX8" fmla="*/ 457227 w 599806"/>
                    <a:gd name="connsiteY8" fmla="*/ 229763 h 608768"/>
                    <a:gd name="connsiteX9" fmla="*/ 467062 w 599806"/>
                    <a:gd name="connsiteY9" fmla="*/ 234138 h 608768"/>
                    <a:gd name="connsiteX10" fmla="*/ 468204 w 599806"/>
                    <a:gd name="connsiteY10" fmla="*/ 254206 h 608768"/>
                    <a:gd name="connsiteX11" fmla="*/ 393635 w 599806"/>
                    <a:gd name="connsiteY11" fmla="*/ 348274 h 608768"/>
                    <a:gd name="connsiteX12" fmla="*/ 382787 w 599806"/>
                    <a:gd name="connsiteY12" fmla="*/ 371421 h 608768"/>
                    <a:gd name="connsiteX13" fmla="*/ 359491 w 599806"/>
                    <a:gd name="connsiteY13" fmla="*/ 382253 h 608768"/>
                    <a:gd name="connsiteX14" fmla="*/ 265395 w 599806"/>
                    <a:gd name="connsiteY14" fmla="*/ 456709 h 608768"/>
                    <a:gd name="connsiteX15" fmla="*/ 245296 w 599806"/>
                    <a:gd name="connsiteY15" fmla="*/ 455569 h 608768"/>
                    <a:gd name="connsiteX16" fmla="*/ 244154 w 599806"/>
                    <a:gd name="connsiteY16" fmla="*/ 435501 h 608768"/>
                    <a:gd name="connsiteX17" fmla="*/ 318723 w 599806"/>
                    <a:gd name="connsiteY17" fmla="*/ 341547 h 608768"/>
                    <a:gd name="connsiteX18" fmla="*/ 329572 w 599806"/>
                    <a:gd name="connsiteY18" fmla="*/ 318286 h 608768"/>
                    <a:gd name="connsiteX19" fmla="*/ 352753 w 599806"/>
                    <a:gd name="connsiteY19" fmla="*/ 307454 h 608768"/>
                    <a:gd name="connsiteX20" fmla="*/ 446964 w 599806"/>
                    <a:gd name="connsiteY20" fmla="*/ 232998 h 608768"/>
                    <a:gd name="connsiteX21" fmla="*/ 457227 w 599806"/>
                    <a:gd name="connsiteY21" fmla="*/ 229763 h 608768"/>
                    <a:gd name="connsiteX22" fmla="*/ 136593 w 599806"/>
                    <a:gd name="connsiteY22" fmla="*/ 176654 h 608768"/>
                    <a:gd name="connsiteX23" fmla="*/ 127228 w 599806"/>
                    <a:gd name="connsiteY23" fmla="*/ 179962 h 608768"/>
                    <a:gd name="connsiteX24" fmla="*/ 124030 w 599806"/>
                    <a:gd name="connsiteY24" fmla="*/ 183725 h 608768"/>
                    <a:gd name="connsiteX25" fmla="*/ 124030 w 599806"/>
                    <a:gd name="connsiteY25" fmla="*/ 193419 h 608768"/>
                    <a:gd name="connsiteX26" fmla="*/ 122545 w 599806"/>
                    <a:gd name="connsiteY26" fmla="*/ 194331 h 608768"/>
                    <a:gd name="connsiteX27" fmla="*/ 121632 w 599806"/>
                    <a:gd name="connsiteY27" fmla="*/ 197296 h 608768"/>
                    <a:gd name="connsiteX28" fmla="*/ 123688 w 599806"/>
                    <a:gd name="connsiteY28" fmla="*/ 217824 h 608768"/>
                    <a:gd name="connsiteX29" fmla="*/ 126543 w 599806"/>
                    <a:gd name="connsiteY29" fmla="*/ 221132 h 608768"/>
                    <a:gd name="connsiteX30" fmla="*/ 127571 w 599806"/>
                    <a:gd name="connsiteY30" fmla="*/ 221246 h 608768"/>
                    <a:gd name="connsiteX31" fmla="*/ 130654 w 599806"/>
                    <a:gd name="connsiteY31" fmla="*/ 219763 h 608768"/>
                    <a:gd name="connsiteX32" fmla="*/ 141504 w 599806"/>
                    <a:gd name="connsiteY32" fmla="*/ 205394 h 608768"/>
                    <a:gd name="connsiteX33" fmla="*/ 142189 w 599806"/>
                    <a:gd name="connsiteY33" fmla="*/ 203113 h 608768"/>
                    <a:gd name="connsiteX34" fmla="*/ 142189 w 599806"/>
                    <a:gd name="connsiteY34" fmla="*/ 180076 h 608768"/>
                    <a:gd name="connsiteX35" fmla="*/ 140362 w 599806"/>
                    <a:gd name="connsiteY35" fmla="*/ 176769 h 608768"/>
                    <a:gd name="connsiteX36" fmla="*/ 136593 w 599806"/>
                    <a:gd name="connsiteY36" fmla="*/ 176654 h 608768"/>
                    <a:gd name="connsiteX37" fmla="*/ 87826 w 599806"/>
                    <a:gd name="connsiteY37" fmla="*/ 176654 h 608768"/>
                    <a:gd name="connsiteX38" fmla="*/ 83943 w 599806"/>
                    <a:gd name="connsiteY38" fmla="*/ 176769 h 608768"/>
                    <a:gd name="connsiteX39" fmla="*/ 82116 w 599806"/>
                    <a:gd name="connsiteY39" fmla="*/ 180076 h 608768"/>
                    <a:gd name="connsiteX40" fmla="*/ 82116 w 599806"/>
                    <a:gd name="connsiteY40" fmla="*/ 203113 h 608768"/>
                    <a:gd name="connsiteX41" fmla="*/ 82915 w 599806"/>
                    <a:gd name="connsiteY41" fmla="*/ 205394 h 608768"/>
                    <a:gd name="connsiteX42" fmla="*/ 93765 w 599806"/>
                    <a:gd name="connsiteY42" fmla="*/ 219763 h 608768"/>
                    <a:gd name="connsiteX43" fmla="*/ 96849 w 599806"/>
                    <a:gd name="connsiteY43" fmla="*/ 221246 h 608768"/>
                    <a:gd name="connsiteX44" fmla="*/ 97877 w 599806"/>
                    <a:gd name="connsiteY44" fmla="*/ 221132 h 608768"/>
                    <a:gd name="connsiteX45" fmla="*/ 100618 w 599806"/>
                    <a:gd name="connsiteY45" fmla="*/ 217824 h 608768"/>
                    <a:gd name="connsiteX46" fmla="*/ 102787 w 599806"/>
                    <a:gd name="connsiteY46" fmla="*/ 197296 h 608768"/>
                    <a:gd name="connsiteX47" fmla="*/ 101760 w 599806"/>
                    <a:gd name="connsiteY47" fmla="*/ 194331 h 608768"/>
                    <a:gd name="connsiteX48" fmla="*/ 100275 w 599806"/>
                    <a:gd name="connsiteY48" fmla="*/ 193419 h 608768"/>
                    <a:gd name="connsiteX49" fmla="*/ 100275 w 599806"/>
                    <a:gd name="connsiteY49" fmla="*/ 183725 h 608768"/>
                    <a:gd name="connsiteX50" fmla="*/ 97191 w 599806"/>
                    <a:gd name="connsiteY50" fmla="*/ 179962 h 608768"/>
                    <a:gd name="connsiteX51" fmla="*/ 87826 w 599806"/>
                    <a:gd name="connsiteY51" fmla="*/ 176654 h 608768"/>
                    <a:gd name="connsiteX52" fmla="*/ 356190 w 599806"/>
                    <a:gd name="connsiteY52" fmla="*/ 149170 h 608768"/>
                    <a:gd name="connsiteX53" fmla="*/ 342598 w 599806"/>
                    <a:gd name="connsiteY53" fmla="*/ 149626 h 608768"/>
                    <a:gd name="connsiteX54" fmla="*/ 356190 w 599806"/>
                    <a:gd name="connsiteY54" fmla="*/ 168671 h 608768"/>
                    <a:gd name="connsiteX55" fmla="*/ 369781 w 599806"/>
                    <a:gd name="connsiteY55" fmla="*/ 149626 h 608768"/>
                    <a:gd name="connsiteX56" fmla="*/ 356190 w 599806"/>
                    <a:gd name="connsiteY56" fmla="*/ 149170 h 608768"/>
                    <a:gd name="connsiteX57" fmla="*/ 356190 w 599806"/>
                    <a:gd name="connsiteY57" fmla="*/ 101614 h 608768"/>
                    <a:gd name="connsiteX58" fmla="*/ 599806 w 599806"/>
                    <a:gd name="connsiteY58" fmla="*/ 344866 h 608768"/>
                    <a:gd name="connsiteX59" fmla="*/ 356190 w 599806"/>
                    <a:gd name="connsiteY59" fmla="*/ 588233 h 608768"/>
                    <a:gd name="connsiteX60" fmla="*/ 220047 w 599806"/>
                    <a:gd name="connsiteY60" fmla="*/ 546608 h 608768"/>
                    <a:gd name="connsiteX61" fmla="*/ 220047 w 599806"/>
                    <a:gd name="connsiteY61" fmla="*/ 485595 h 608768"/>
                    <a:gd name="connsiteX62" fmla="*/ 321012 w 599806"/>
                    <a:gd name="connsiteY62" fmla="*/ 537484 h 608768"/>
                    <a:gd name="connsiteX63" fmla="*/ 348423 w 599806"/>
                    <a:gd name="connsiteY63" fmla="*/ 499280 h 608768"/>
                    <a:gd name="connsiteX64" fmla="*/ 356190 w 599806"/>
                    <a:gd name="connsiteY64" fmla="*/ 495288 h 608768"/>
                    <a:gd name="connsiteX65" fmla="*/ 363956 w 599806"/>
                    <a:gd name="connsiteY65" fmla="*/ 499280 h 608768"/>
                    <a:gd name="connsiteX66" fmla="*/ 391367 w 599806"/>
                    <a:gd name="connsiteY66" fmla="*/ 537484 h 608768"/>
                    <a:gd name="connsiteX67" fmla="*/ 548981 w 599806"/>
                    <a:gd name="connsiteY67" fmla="*/ 379992 h 608768"/>
                    <a:gd name="connsiteX68" fmla="*/ 510834 w 599806"/>
                    <a:gd name="connsiteY68" fmla="*/ 352621 h 608768"/>
                    <a:gd name="connsiteX69" fmla="*/ 506837 w 599806"/>
                    <a:gd name="connsiteY69" fmla="*/ 344866 h 608768"/>
                    <a:gd name="connsiteX70" fmla="*/ 510834 w 599806"/>
                    <a:gd name="connsiteY70" fmla="*/ 337112 h 608768"/>
                    <a:gd name="connsiteX71" fmla="*/ 548981 w 599806"/>
                    <a:gd name="connsiteY71" fmla="*/ 309855 h 608768"/>
                    <a:gd name="connsiteX72" fmla="*/ 391367 w 599806"/>
                    <a:gd name="connsiteY72" fmla="*/ 152363 h 608768"/>
                    <a:gd name="connsiteX73" fmla="*/ 363956 w 599806"/>
                    <a:gd name="connsiteY73" fmla="*/ 190453 h 608768"/>
                    <a:gd name="connsiteX74" fmla="*/ 356190 w 599806"/>
                    <a:gd name="connsiteY74" fmla="*/ 194445 h 608768"/>
                    <a:gd name="connsiteX75" fmla="*/ 348423 w 599806"/>
                    <a:gd name="connsiteY75" fmla="*/ 190453 h 608768"/>
                    <a:gd name="connsiteX76" fmla="*/ 321012 w 599806"/>
                    <a:gd name="connsiteY76" fmla="*/ 152363 h 608768"/>
                    <a:gd name="connsiteX77" fmla="*/ 250999 w 599806"/>
                    <a:gd name="connsiteY77" fmla="*/ 179847 h 608768"/>
                    <a:gd name="connsiteX78" fmla="*/ 212966 w 599806"/>
                    <a:gd name="connsiteY78" fmla="*/ 148143 h 608768"/>
                    <a:gd name="connsiteX79" fmla="*/ 356190 w 599806"/>
                    <a:gd name="connsiteY79" fmla="*/ 101614 h 608768"/>
                    <a:gd name="connsiteX80" fmla="*/ 93765 w 599806"/>
                    <a:gd name="connsiteY80" fmla="*/ 73102 h 608768"/>
                    <a:gd name="connsiteX81" fmla="*/ 67040 w 599806"/>
                    <a:gd name="connsiteY81" fmla="*/ 80173 h 608768"/>
                    <a:gd name="connsiteX82" fmla="*/ 64870 w 599806"/>
                    <a:gd name="connsiteY82" fmla="*/ 83594 h 608768"/>
                    <a:gd name="connsiteX83" fmla="*/ 64870 w 599806"/>
                    <a:gd name="connsiteY83" fmla="*/ 90551 h 608768"/>
                    <a:gd name="connsiteX84" fmla="*/ 63271 w 599806"/>
                    <a:gd name="connsiteY84" fmla="*/ 90551 h 608768"/>
                    <a:gd name="connsiteX85" fmla="*/ 59388 w 599806"/>
                    <a:gd name="connsiteY85" fmla="*/ 94315 h 608768"/>
                    <a:gd name="connsiteX86" fmla="*/ 59388 w 599806"/>
                    <a:gd name="connsiteY86" fmla="*/ 100701 h 608768"/>
                    <a:gd name="connsiteX87" fmla="*/ 61216 w 599806"/>
                    <a:gd name="connsiteY87" fmla="*/ 103894 h 608768"/>
                    <a:gd name="connsiteX88" fmla="*/ 64870 w 599806"/>
                    <a:gd name="connsiteY88" fmla="*/ 106289 h 608768"/>
                    <a:gd name="connsiteX89" fmla="*/ 65099 w 599806"/>
                    <a:gd name="connsiteY89" fmla="*/ 107886 h 608768"/>
                    <a:gd name="connsiteX90" fmla="*/ 78918 w 599806"/>
                    <a:gd name="connsiteY90" fmla="*/ 139818 h 608768"/>
                    <a:gd name="connsiteX91" fmla="*/ 101760 w 599806"/>
                    <a:gd name="connsiteY91" fmla="*/ 159662 h 608768"/>
                    <a:gd name="connsiteX92" fmla="*/ 122545 w 599806"/>
                    <a:gd name="connsiteY92" fmla="*/ 159662 h 608768"/>
                    <a:gd name="connsiteX93" fmla="*/ 145387 w 599806"/>
                    <a:gd name="connsiteY93" fmla="*/ 139818 h 608768"/>
                    <a:gd name="connsiteX94" fmla="*/ 159206 w 599806"/>
                    <a:gd name="connsiteY94" fmla="*/ 107886 h 608768"/>
                    <a:gd name="connsiteX95" fmla="*/ 159435 w 599806"/>
                    <a:gd name="connsiteY95" fmla="*/ 106289 h 608768"/>
                    <a:gd name="connsiteX96" fmla="*/ 163203 w 599806"/>
                    <a:gd name="connsiteY96" fmla="*/ 103894 h 608768"/>
                    <a:gd name="connsiteX97" fmla="*/ 164917 w 599806"/>
                    <a:gd name="connsiteY97" fmla="*/ 100701 h 608768"/>
                    <a:gd name="connsiteX98" fmla="*/ 164917 w 599806"/>
                    <a:gd name="connsiteY98" fmla="*/ 94315 h 608768"/>
                    <a:gd name="connsiteX99" fmla="*/ 161034 w 599806"/>
                    <a:gd name="connsiteY99" fmla="*/ 90551 h 608768"/>
                    <a:gd name="connsiteX100" fmla="*/ 158978 w 599806"/>
                    <a:gd name="connsiteY100" fmla="*/ 90551 h 608768"/>
                    <a:gd name="connsiteX101" fmla="*/ 157722 w 599806"/>
                    <a:gd name="connsiteY101" fmla="*/ 89183 h 608768"/>
                    <a:gd name="connsiteX102" fmla="*/ 154067 w 599806"/>
                    <a:gd name="connsiteY102" fmla="*/ 88954 h 608768"/>
                    <a:gd name="connsiteX103" fmla="*/ 138763 w 599806"/>
                    <a:gd name="connsiteY103" fmla="*/ 92376 h 608768"/>
                    <a:gd name="connsiteX104" fmla="*/ 115236 w 599806"/>
                    <a:gd name="connsiteY104" fmla="*/ 81656 h 608768"/>
                    <a:gd name="connsiteX105" fmla="*/ 93765 w 599806"/>
                    <a:gd name="connsiteY105" fmla="*/ 73102 h 608768"/>
                    <a:gd name="connsiteX106" fmla="*/ 102445 w 599806"/>
                    <a:gd name="connsiteY106" fmla="*/ 0 h 608768"/>
                    <a:gd name="connsiteX107" fmla="*/ 121974 w 599806"/>
                    <a:gd name="connsiteY107" fmla="*/ 0 h 608768"/>
                    <a:gd name="connsiteX108" fmla="*/ 182048 w 599806"/>
                    <a:gd name="connsiteY108" fmla="*/ 60101 h 608768"/>
                    <a:gd name="connsiteX109" fmla="*/ 182048 w 599806"/>
                    <a:gd name="connsiteY109" fmla="*/ 78919 h 608768"/>
                    <a:gd name="connsiteX110" fmla="*/ 185474 w 599806"/>
                    <a:gd name="connsiteY110" fmla="*/ 89639 h 608768"/>
                    <a:gd name="connsiteX111" fmla="*/ 185474 w 599806"/>
                    <a:gd name="connsiteY111" fmla="*/ 103096 h 608768"/>
                    <a:gd name="connsiteX112" fmla="*/ 178850 w 599806"/>
                    <a:gd name="connsiteY112" fmla="*/ 117237 h 608768"/>
                    <a:gd name="connsiteX113" fmla="*/ 174967 w 599806"/>
                    <a:gd name="connsiteY113" fmla="*/ 127501 h 608768"/>
                    <a:gd name="connsiteX114" fmla="*/ 162061 w 599806"/>
                    <a:gd name="connsiteY114" fmla="*/ 151793 h 608768"/>
                    <a:gd name="connsiteX115" fmla="*/ 153382 w 599806"/>
                    <a:gd name="connsiteY115" fmla="*/ 162741 h 608768"/>
                    <a:gd name="connsiteX116" fmla="*/ 161376 w 599806"/>
                    <a:gd name="connsiteY116" fmla="*/ 168785 h 608768"/>
                    <a:gd name="connsiteX117" fmla="*/ 205460 w 599806"/>
                    <a:gd name="connsiteY117" fmla="*/ 177567 h 608768"/>
                    <a:gd name="connsiteX118" fmla="*/ 225104 w 599806"/>
                    <a:gd name="connsiteY118" fmla="*/ 201630 h 608768"/>
                    <a:gd name="connsiteX119" fmla="*/ 225104 w 599806"/>
                    <a:gd name="connsiteY119" fmla="*/ 360380 h 608768"/>
                    <a:gd name="connsiteX120" fmla="*/ 222820 w 599806"/>
                    <a:gd name="connsiteY120" fmla="*/ 370644 h 608768"/>
                    <a:gd name="connsiteX121" fmla="*/ 222820 w 599806"/>
                    <a:gd name="connsiteY121" fmla="*/ 387978 h 608768"/>
                    <a:gd name="connsiteX122" fmla="*/ 201349 w 599806"/>
                    <a:gd name="connsiteY122" fmla="*/ 409419 h 608768"/>
                    <a:gd name="connsiteX123" fmla="*/ 189700 w 599806"/>
                    <a:gd name="connsiteY123" fmla="*/ 405997 h 608768"/>
                    <a:gd name="connsiteX124" fmla="*/ 189700 w 599806"/>
                    <a:gd name="connsiteY124" fmla="*/ 570221 h 608768"/>
                    <a:gd name="connsiteX125" fmla="*/ 151097 w 599806"/>
                    <a:gd name="connsiteY125" fmla="*/ 608768 h 608768"/>
                    <a:gd name="connsiteX126" fmla="*/ 112609 w 599806"/>
                    <a:gd name="connsiteY126" fmla="*/ 570221 h 608768"/>
                    <a:gd name="connsiteX127" fmla="*/ 74007 w 599806"/>
                    <a:gd name="connsiteY127" fmla="*/ 608768 h 608768"/>
                    <a:gd name="connsiteX128" fmla="*/ 35405 w 599806"/>
                    <a:gd name="connsiteY128" fmla="*/ 570221 h 608768"/>
                    <a:gd name="connsiteX129" fmla="*/ 35405 w 599806"/>
                    <a:gd name="connsiteY129" fmla="*/ 405997 h 608768"/>
                    <a:gd name="connsiteX130" fmla="*/ 23756 w 599806"/>
                    <a:gd name="connsiteY130" fmla="*/ 409419 h 608768"/>
                    <a:gd name="connsiteX131" fmla="*/ 2284 w 599806"/>
                    <a:gd name="connsiteY131" fmla="*/ 387978 h 608768"/>
                    <a:gd name="connsiteX132" fmla="*/ 2284 w 599806"/>
                    <a:gd name="connsiteY132" fmla="*/ 370644 h 608768"/>
                    <a:gd name="connsiteX133" fmla="*/ 0 w 599806"/>
                    <a:gd name="connsiteY133" fmla="*/ 360380 h 608768"/>
                    <a:gd name="connsiteX134" fmla="*/ 0 w 599806"/>
                    <a:gd name="connsiteY134" fmla="*/ 201630 h 608768"/>
                    <a:gd name="connsiteX135" fmla="*/ 19644 w 599806"/>
                    <a:gd name="connsiteY135" fmla="*/ 177567 h 608768"/>
                    <a:gd name="connsiteX136" fmla="*/ 62929 w 599806"/>
                    <a:gd name="connsiteY136" fmla="*/ 168785 h 608768"/>
                    <a:gd name="connsiteX137" fmla="*/ 70923 w 599806"/>
                    <a:gd name="connsiteY137" fmla="*/ 162855 h 608768"/>
                    <a:gd name="connsiteX138" fmla="*/ 62358 w 599806"/>
                    <a:gd name="connsiteY138" fmla="*/ 151793 h 608768"/>
                    <a:gd name="connsiteX139" fmla="*/ 49338 w 599806"/>
                    <a:gd name="connsiteY139" fmla="*/ 127501 h 608768"/>
                    <a:gd name="connsiteX140" fmla="*/ 45455 w 599806"/>
                    <a:gd name="connsiteY140" fmla="*/ 117237 h 608768"/>
                    <a:gd name="connsiteX141" fmla="*/ 38831 w 599806"/>
                    <a:gd name="connsiteY141" fmla="*/ 103096 h 608768"/>
                    <a:gd name="connsiteX142" fmla="*/ 38831 w 599806"/>
                    <a:gd name="connsiteY142" fmla="*/ 89639 h 608768"/>
                    <a:gd name="connsiteX143" fmla="*/ 42257 w 599806"/>
                    <a:gd name="connsiteY143" fmla="*/ 78919 h 608768"/>
                    <a:gd name="connsiteX144" fmla="*/ 42257 w 599806"/>
                    <a:gd name="connsiteY144" fmla="*/ 60101 h 608768"/>
                    <a:gd name="connsiteX145" fmla="*/ 102445 w 599806"/>
                    <a:gd name="connsiteY145" fmla="*/ 0 h 6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599806" h="608768">
                      <a:moveTo>
                        <a:pt x="322492" y="361615"/>
                      </a:moveTo>
                      <a:lnTo>
                        <a:pt x="258086" y="442798"/>
                      </a:lnTo>
                      <a:lnTo>
                        <a:pt x="339393" y="378490"/>
                      </a:lnTo>
                      <a:cubicBezTo>
                        <a:pt x="335853" y="376780"/>
                        <a:pt x="332541" y="374385"/>
                        <a:pt x="329572" y="371421"/>
                      </a:cubicBezTo>
                      <a:cubicBezTo>
                        <a:pt x="326603" y="368456"/>
                        <a:pt x="324205" y="365149"/>
                        <a:pt x="322492" y="361615"/>
                      </a:cubicBezTo>
                      <a:close/>
                      <a:moveTo>
                        <a:pt x="349099" y="337784"/>
                      </a:moveTo>
                      <a:cubicBezTo>
                        <a:pt x="345217" y="341775"/>
                        <a:pt x="345217" y="348046"/>
                        <a:pt x="349099" y="351923"/>
                      </a:cubicBezTo>
                      <a:cubicBezTo>
                        <a:pt x="352982" y="355800"/>
                        <a:pt x="359377" y="355800"/>
                        <a:pt x="363259" y="351923"/>
                      </a:cubicBezTo>
                      <a:close/>
                      <a:moveTo>
                        <a:pt x="457227" y="229763"/>
                      </a:moveTo>
                      <a:cubicBezTo>
                        <a:pt x="460810" y="229976"/>
                        <a:pt x="464321" y="231459"/>
                        <a:pt x="467062" y="234138"/>
                      </a:cubicBezTo>
                      <a:cubicBezTo>
                        <a:pt x="472429" y="239611"/>
                        <a:pt x="473000" y="248277"/>
                        <a:pt x="468204" y="254206"/>
                      </a:cubicBezTo>
                      <a:lnTo>
                        <a:pt x="393635" y="348274"/>
                      </a:lnTo>
                      <a:cubicBezTo>
                        <a:pt x="392836" y="356712"/>
                        <a:pt x="389296" y="365035"/>
                        <a:pt x="382787" y="371421"/>
                      </a:cubicBezTo>
                      <a:cubicBezTo>
                        <a:pt x="376277" y="377920"/>
                        <a:pt x="368055" y="381569"/>
                        <a:pt x="359491" y="382253"/>
                      </a:cubicBezTo>
                      <a:lnTo>
                        <a:pt x="265395" y="456709"/>
                      </a:lnTo>
                      <a:cubicBezTo>
                        <a:pt x="259342" y="461498"/>
                        <a:pt x="250664" y="461042"/>
                        <a:pt x="245296" y="455569"/>
                      </a:cubicBezTo>
                      <a:cubicBezTo>
                        <a:pt x="239815" y="450210"/>
                        <a:pt x="239358" y="441544"/>
                        <a:pt x="244154" y="435501"/>
                      </a:cubicBezTo>
                      <a:lnTo>
                        <a:pt x="318723" y="341547"/>
                      </a:lnTo>
                      <a:cubicBezTo>
                        <a:pt x="319523" y="332995"/>
                        <a:pt x="323063" y="324786"/>
                        <a:pt x="329572" y="318286"/>
                      </a:cubicBezTo>
                      <a:cubicBezTo>
                        <a:pt x="336081" y="311901"/>
                        <a:pt x="344303" y="308252"/>
                        <a:pt x="352753" y="307454"/>
                      </a:cubicBezTo>
                      <a:lnTo>
                        <a:pt x="446964" y="232998"/>
                      </a:lnTo>
                      <a:cubicBezTo>
                        <a:pt x="449990" y="230604"/>
                        <a:pt x="453644" y="229549"/>
                        <a:pt x="457227" y="229763"/>
                      </a:cubicBezTo>
                      <a:close/>
                      <a:moveTo>
                        <a:pt x="136593" y="176654"/>
                      </a:moveTo>
                      <a:cubicBezTo>
                        <a:pt x="133395" y="178365"/>
                        <a:pt x="130312" y="179392"/>
                        <a:pt x="127228" y="179962"/>
                      </a:cubicBezTo>
                      <a:cubicBezTo>
                        <a:pt x="125401" y="180304"/>
                        <a:pt x="124030" y="181901"/>
                        <a:pt x="124030" y="183725"/>
                      </a:cubicBezTo>
                      <a:lnTo>
                        <a:pt x="124030" y="193419"/>
                      </a:lnTo>
                      <a:cubicBezTo>
                        <a:pt x="123459" y="193533"/>
                        <a:pt x="123002" y="193875"/>
                        <a:pt x="122545" y="194331"/>
                      </a:cubicBezTo>
                      <a:cubicBezTo>
                        <a:pt x="121860" y="195130"/>
                        <a:pt x="121518" y="196270"/>
                        <a:pt x="121632" y="197296"/>
                      </a:cubicBezTo>
                      <a:lnTo>
                        <a:pt x="123688" y="217824"/>
                      </a:lnTo>
                      <a:cubicBezTo>
                        <a:pt x="123916" y="219421"/>
                        <a:pt x="124944" y="220676"/>
                        <a:pt x="126543" y="221132"/>
                      </a:cubicBezTo>
                      <a:cubicBezTo>
                        <a:pt x="126885" y="221246"/>
                        <a:pt x="127228" y="221246"/>
                        <a:pt x="127571" y="221246"/>
                      </a:cubicBezTo>
                      <a:cubicBezTo>
                        <a:pt x="128713" y="221246"/>
                        <a:pt x="129855" y="220676"/>
                        <a:pt x="130654" y="219763"/>
                      </a:cubicBezTo>
                      <a:lnTo>
                        <a:pt x="141504" y="205394"/>
                      </a:lnTo>
                      <a:cubicBezTo>
                        <a:pt x="141961" y="204709"/>
                        <a:pt x="142189" y="203911"/>
                        <a:pt x="142189" y="203113"/>
                      </a:cubicBezTo>
                      <a:lnTo>
                        <a:pt x="142189" y="180076"/>
                      </a:lnTo>
                      <a:cubicBezTo>
                        <a:pt x="142189" y="178707"/>
                        <a:pt x="141504" y="177453"/>
                        <a:pt x="140362" y="176769"/>
                      </a:cubicBezTo>
                      <a:cubicBezTo>
                        <a:pt x="139220" y="176084"/>
                        <a:pt x="137735" y="175970"/>
                        <a:pt x="136593" y="176654"/>
                      </a:cubicBezTo>
                      <a:close/>
                      <a:moveTo>
                        <a:pt x="87826" y="176654"/>
                      </a:moveTo>
                      <a:cubicBezTo>
                        <a:pt x="86570" y="175970"/>
                        <a:pt x="85085" y="176084"/>
                        <a:pt x="83943" y="176769"/>
                      </a:cubicBezTo>
                      <a:cubicBezTo>
                        <a:pt x="82801" y="177453"/>
                        <a:pt x="82116" y="178707"/>
                        <a:pt x="82116" y="180076"/>
                      </a:cubicBezTo>
                      <a:lnTo>
                        <a:pt x="82116" y="203113"/>
                      </a:lnTo>
                      <a:cubicBezTo>
                        <a:pt x="82116" y="203911"/>
                        <a:pt x="82344" y="204709"/>
                        <a:pt x="82915" y="205394"/>
                      </a:cubicBezTo>
                      <a:lnTo>
                        <a:pt x="93765" y="219763"/>
                      </a:lnTo>
                      <a:cubicBezTo>
                        <a:pt x="94450" y="220676"/>
                        <a:pt x="95592" y="221246"/>
                        <a:pt x="96849" y="221246"/>
                      </a:cubicBezTo>
                      <a:cubicBezTo>
                        <a:pt x="97191" y="221246"/>
                        <a:pt x="97534" y="221246"/>
                        <a:pt x="97877" y="221132"/>
                      </a:cubicBezTo>
                      <a:cubicBezTo>
                        <a:pt x="99361" y="220676"/>
                        <a:pt x="100503" y="219421"/>
                        <a:pt x="100618" y="217824"/>
                      </a:cubicBezTo>
                      <a:lnTo>
                        <a:pt x="102787" y="197296"/>
                      </a:lnTo>
                      <a:cubicBezTo>
                        <a:pt x="102902" y="196270"/>
                        <a:pt x="102445" y="195130"/>
                        <a:pt x="101760" y="194331"/>
                      </a:cubicBezTo>
                      <a:cubicBezTo>
                        <a:pt x="101417" y="193875"/>
                        <a:pt x="100846" y="193533"/>
                        <a:pt x="100275" y="193419"/>
                      </a:cubicBezTo>
                      <a:lnTo>
                        <a:pt x="100275" y="183725"/>
                      </a:lnTo>
                      <a:cubicBezTo>
                        <a:pt x="100275" y="181901"/>
                        <a:pt x="99019" y="180304"/>
                        <a:pt x="97191" y="179962"/>
                      </a:cubicBezTo>
                      <a:cubicBezTo>
                        <a:pt x="94108" y="179392"/>
                        <a:pt x="90910" y="178365"/>
                        <a:pt x="87826" y="176654"/>
                      </a:cubicBezTo>
                      <a:close/>
                      <a:moveTo>
                        <a:pt x="356190" y="149170"/>
                      </a:moveTo>
                      <a:cubicBezTo>
                        <a:pt x="351621" y="149170"/>
                        <a:pt x="347053" y="149398"/>
                        <a:pt x="342598" y="149626"/>
                      </a:cubicBezTo>
                      <a:lnTo>
                        <a:pt x="356190" y="168671"/>
                      </a:lnTo>
                      <a:lnTo>
                        <a:pt x="369781" y="149626"/>
                      </a:lnTo>
                      <a:cubicBezTo>
                        <a:pt x="365327" y="149398"/>
                        <a:pt x="360758" y="149170"/>
                        <a:pt x="356190" y="149170"/>
                      </a:cubicBezTo>
                      <a:close/>
                      <a:moveTo>
                        <a:pt x="356190" y="101614"/>
                      </a:moveTo>
                      <a:cubicBezTo>
                        <a:pt x="490504" y="101614"/>
                        <a:pt x="599806" y="210753"/>
                        <a:pt x="599806" y="344866"/>
                      </a:cubicBezTo>
                      <a:cubicBezTo>
                        <a:pt x="599806" y="479094"/>
                        <a:pt x="490504" y="588233"/>
                        <a:pt x="356190" y="588233"/>
                      </a:cubicBezTo>
                      <a:cubicBezTo>
                        <a:pt x="305822" y="588233"/>
                        <a:pt x="258994" y="572837"/>
                        <a:pt x="220047" y="546608"/>
                      </a:cubicBezTo>
                      <a:lnTo>
                        <a:pt x="220047" y="485595"/>
                      </a:lnTo>
                      <a:cubicBezTo>
                        <a:pt x="247344" y="511825"/>
                        <a:pt x="282179" y="530413"/>
                        <a:pt x="321012" y="537484"/>
                      </a:cubicBezTo>
                      <a:lnTo>
                        <a:pt x="348423" y="499280"/>
                      </a:lnTo>
                      <a:cubicBezTo>
                        <a:pt x="350250" y="496771"/>
                        <a:pt x="353106" y="495288"/>
                        <a:pt x="356190" y="495288"/>
                      </a:cubicBezTo>
                      <a:cubicBezTo>
                        <a:pt x="359273" y="495288"/>
                        <a:pt x="362129" y="496771"/>
                        <a:pt x="363956" y="499280"/>
                      </a:cubicBezTo>
                      <a:lnTo>
                        <a:pt x="391367" y="537484"/>
                      </a:lnTo>
                      <a:cubicBezTo>
                        <a:pt x="471316" y="522887"/>
                        <a:pt x="534476" y="459821"/>
                        <a:pt x="548981" y="379992"/>
                      </a:cubicBezTo>
                      <a:lnTo>
                        <a:pt x="510834" y="352621"/>
                      </a:lnTo>
                      <a:cubicBezTo>
                        <a:pt x="508321" y="350797"/>
                        <a:pt x="506837" y="347946"/>
                        <a:pt x="506837" y="344866"/>
                      </a:cubicBezTo>
                      <a:cubicBezTo>
                        <a:pt x="506837" y="341787"/>
                        <a:pt x="508321" y="338936"/>
                        <a:pt x="510834" y="337112"/>
                      </a:cubicBezTo>
                      <a:lnTo>
                        <a:pt x="548981" y="309855"/>
                      </a:lnTo>
                      <a:cubicBezTo>
                        <a:pt x="534476" y="229912"/>
                        <a:pt x="471316" y="166846"/>
                        <a:pt x="391367" y="152363"/>
                      </a:cubicBezTo>
                      <a:lnTo>
                        <a:pt x="363956" y="190453"/>
                      </a:lnTo>
                      <a:cubicBezTo>
                        <a:pt x="362129" y="192962"/>
                        <a:pt x="359273" y="194445"/>
                        <a:pt x="356190" y="194445"/>
                      </a:cubicBezTo>
                      <a:cubicBezTo>
                        <a:pt x="353106" y="194445"/>
                        <a:pt x="350250" y="192962"/>
                        <a:pt x="348423" y="190453"/>
                      </a:cubicBezTo>
                      <a:lnTo>
                        <a:pt x="321012" y="152363"/>
                      </a:lnTo>
                      <a:cubicBezTo>
                        <a:pt x="295657" y="156925"/>
                        <a:pt x="272014" y="166504"/>
                        <a:pt x="250999" y="179847"/>
                      </a:cubicBezTo>
                      <a:cubicBezTo>
                        <a:pt x="244146" y="164223"/>
                        <a:pt x="230327" y="152135"/>
                        <a:pt x="212966" y="148143"/>
                      </a:cubicBezTo>
                      <a:cubicBezTo>
                        <a:pt x="253283" y="118948"/>
                        <a:pt x="302738" y="101614"/>
                        <a:pt x="356190" y="101614"/>
                      </a:cubicBezTo>
                      <a:close/>
                      <a:moveTo>
                        <a:pt x="93765" y="73102"/>
                      </a:moveTo>
                      <a:cubicBezTo>
                        <a:pt x="82801" y="73102"/>
                        <a:pt x="72294" y="77550"/>
                        <a:pt x="67040" y="80173"/>
                      </a:cubicBezTo>
                      <a:cubicBezTo>
                        <a:pt x="65670" y="80857"/>
                        <a:pt x="64870" y="82112"/>
                        <a:pt x="64870" y="83594"/>
                      </a:cubicBezTo>
                      <a:lnTo>
                        <a:pt x="64870" y="90551"/>
                      </a:lnTo>
                      <a:lnTo>
                        <a:pt x="63271" y="90551"/>
                      </a:lnTo>
                      <a:cubicBezTo>
                        <a:pt x="61102" y="90551"/>
                        <a:pt x="59388" y="92262"/>
                        <a:pt x="59388" y="94315"/>
                      </a:cubicBezTo>
                      <a:lnTo>
                        <a:pt x="59388" y="100701"/>
                      </a:lnTo>
                      <a:cubicBezTo>
                        <a:pt x="59388" y="101956"/>
                        <a:pt x="60074" y="103210"/>
                        <a:pt x="61216" y="103894"/>
                      </a:cubicBezTo>
                      <a:lnTo>
                        <a:pt x="64870" y="106289"/>
                      </a:lnTo>
                      <a:lnTo>
                        <a:pt x="65099" y="107886"/>
                      </a:lnTo>
                      <a:cubicBezTo>
                        <a:pt x="66355" y="117123"/>
                        <a:pt x="71494" y="129098"/>
                        <a:pt x="78918" y="139818"/>
                      </a:cubicBezTo>
                      <a:cubicBezTo>
                        <a:pt x="88397" y="153504"/>
                        <a:pt x="97191" y="159662"/>
                        <a:pt x="101760" y="159662"/>
                      </a:cubicBezTo>
                      <a:lnTo>
                        <a:pt x="122545" y="159662"/>
                      </a:lnTo>
                      <a:cubicBezTo>
                        <a:pt x="127114" y="159662"/>
                        <a:pt x="135908" y="153504"/>
                        <a:pt x="145387" y="139818"/>
                      </a:cubicBezTo>
                      <a:cubicBezTo>
                        <a:pt x="152811" y="129098"/>
                        <a:pt x="157950" y="117123"/>
                        <a:pt x="159206" y="107886"/>
                      </a:cubicBezTo>
                      <a:lnTo>
                        <a:pt x="159435" y="106289"/>
                      </a:lnTo>
                      <a:lnTo>
                        <a:pt x="163203" y="103894"/>
                      </a:lnTo>
                      <a:cubicBezTo>
                        <a:pt x="164231" y="103210"/>
                        <a:pt x="164917" y="101956"/>
                        <a:pt x="164917" y="100701"/>
                      </a:cubicBezTo>
                      <a:lnTo>
                        <a:pt x="164917" y="94315"/>
                      </a:lnTo>
                      <a:cubicBezTo>
                        <a:pt x="164917" y="92262"/>
                        <a:pt x="163203" y="90551"/>
                        <a:pt x="161034" y="90551"/>
                      </a:cubicBezTo>
                      <a:lnTo>
                        <a:pt x="158978" y="90551"/>
                      </a:lnTo>
                      <a:cubicBezTo>
                        <a:pt x="158635" y="89981"/>
                        <a:pt x="158178" y="89525"/>
                        <a:pt x="157722" y="89183"/>
                      </a:cubicBezTo>
                      <a:cubicBezTo>
                        <a:pt x="156579" y="88498"/>
                        <a:pt x="155209" y="88384"/>
                        <a:pt x="154067" y="88954"/>
                      </a:cubicBezTo>
                      <a:cubicBezTo>
                        <a:pt x="148927" y="91235"/>
                        <a:pt x="143788" y="92376"/>
                        <a:pt x="138763" y="92376"/>
                      </a:cubicBezTo>
                      <a:cubicBezTo>
                        <a:pt x="129969" y="92376"/>
                        <a:pt x="122089" y="88840"/>
                        <a:pt x="115236" y="81656"/>
                      </a:cubicBezTo>
                      <a:cubicBezTo>
                        <a:pt x="109640" y="75953"/>
                        <a:pt x="102445" y="73102"/>
                        <a:pt x="93765" y="73102"/>
                      </a:cubicBezTo>
                      <a:close/>
                      <a:moveTo>
                        <a:pt x="102445" y="0"/>
                      </a:moveTo>
                      <a:lnTo>
                        <a:pt x="121974" y="0"/>
                      </a:lnTo>
                      <a:cubicBezTo>
                        <a:pt x="155095" y="0"/>
                        <a:pt x="182048" y="26914"/>
                        <a:pt x="182048" y="60101"/>
                      </a:cubicBezTo>
                      <a:lnTo>
                        <a:pt x="182048" y="78919"/>
                      </a:lnTo>
                      <a:cubicBezTo>
                        <a:pt x="184332" y="82112"/>
                        <a:pt x="185474" y="85875"/>
                        <a:pt x="185474" y="89639"/>
                      </a:cubicBezTo>
                      <a:lnTo>
                        <a:pt x="185474" y="103096"/>
                      </a:lnTo>
                      <a:cubicBezTo>
                        <a:pt x="185474" y="108570"/>
                        <a:pt x="183076" y="113816"/>
                        <a:pt x="178850" y="117237"/>
                      </a:cubicBezTo>
                      <a:cubicBezTo>
                        <a:pt x="177822" y="120659"/>
                        <a:pt x="176566" y="124080"/>
                        <a:pt x="174967" y="127501"/>
                      </a:cubicBezTo>
                      <a:cubicBezTo>
                        <a:pt x="171883" y="135599"/>
                        <a:pt x="167429" y="144038"/>
                        <a:pt x="162061" y="151793"/>
                      </a:cubicBezTo>
                      <a:cubicBezTo>
                        <a:pt x="159777" y="154986"/>
                        <a:pt x="156922" y="158978"/>
                        <a:pt x="153382" y="162741"/>
                      </a:cubicBezTo>
                      <a:cubicBezTo>
                        <a:pt x="156465" y="164224"/>
                        <a:pt x="159206" y="166276"/>
                        <a:pt x="161376" y="168785"/>
                      </a:cubicBezTo>
                      <a:lnTo>
                        <a:pt x="205460" y="177567"/>
                      </a:lnTo>
                      <a:cubicBezTo>
                        <a:pt x="216881" y="179848"/>
                        <a:pt x="225104" y="189998"/>
                        <a:pt x="225104" y="201630"/>
                      </a:cubicBezTo>
                      <a:lnTo>
                        <a:pt x="225104" y="360380"/>
                      </a:lnTo>
                      <a:cubicBezTo>
                        <a:pt x="225104" y="364029"/>
                        <a:pt x="224305" y="367450"/>
                        <a:pt x="222820" y="370644"/>
                      </a:cubicBezTo>
                      <a:lnTo>
                        <a:pt x="222820" y="387978"/>
                      </a:lnTo>
                      <a:cubicBezTo>
                        <a:pt x="222820" y="399839"/>
                        <a:pt x="213227" y="409419"/>
                        <a:pt x="201349" y="409419"/>
                      </a:cubicBezTo>
                      <a:cubicBezTo>
                        <a:pt x="197123" y="409419"/>
                        <a:pt x="193012" y="408164"/>
                        <a:pt x="189700" y="405997"/>
                      </a:cubicBezTo>
                      <a:lnTo>
                        <a:pt x="189700" y="570221"/>
                      </a:lnTo>
                      <a:cubicBezTo>
                        <a:pt x="189700" y="591547"/>
                        <a:pt x="172454" y="608768"/>
                        <a:pt x="151097" y="608768"/>
                      </a:cubicBezTo>
                      <a:cubicBezTo>
                        <a:pt x="129855" y="608768"/>
                        <a:pt x="112609" y="591547"/>
                        <a:pt x="112609" y="570221"/>
                      </a:cubicBezTo>
                      <a:cubicBezTo>
                        <a:pt x="112609" y="591547"/>
                        <a:pt x="95250" y="608768"/>
                        <a:pt x="74007" y="608768"/>
                      </a:cubicBezTo>
                      <a:cubicBezTo>
                        <a:pt x="52650" y="608768"/>
                        <a:pt x="35405" y="591547"/>
                        <a:pt x="35405" y="570221"/>
                      </a:cubicBezTo>
                      <a:lnTo>
                        <a:pt x="35405" y="405997"/>
                      </a:lnTo>
                      <a:cubicBezTo>
                        <a:pt x="32093" y="408164"/>
                        <a:pt x="27981" y="409419"/>
                        <a:pt x="23756" y="409419"/>
                      </a:cubicBezTo>
                      <a:cubicBezTo>
                        <a:pt x="11878" y="409419"/>
                        <a:pt x="2284" y="399839"/>
                        <a:pt x="2284" y="387978"/>
                      </a:cubicBezTo>
                      <a:lnTo>
                        <a:pt x="2284" y="370644"/>
                      </a:lnTo>
                      <a:cubicBezTo>
                        <a:pt x="800" y="367450"/>
                        <a:pt x="0" y="364029"/>
                        <a:pt x="0" y="360380"/>
                      </a:cubicBezTo>
                      <a:lnTo>
                        <a:pt x="0" y="201630"/>
                      </a:lnTo>
                      <a:cubicBezTo>
                        <a:pt x="0" y="189998"/>
                        <a:pt x="8223" y="179962"/>
                        <a:pt x="19644" y="177567"/>
                      </a:cubicBezTo>
                      <a:lnTo>
                        <a:pt x="62929" y="168785"/>
                      </a:lnTo>
                      <a:cubicBezTo>
                        <a:pt x="65213" y="166276"/>
                        <a:pt x="67954" y="164224"/>
                        <a:pt x="70923" y="162855"/>
                      </a:cubicBezTo>
                      <a:cubicBezTo>
                        <a:pt x="67497" y="158978"/>
                        <a:pt x="64528" y="154986"/>
                        <a:pt x="62358" y="151793"/>
                      </a:cubicBezTo>
                      <a:cubicBezTo>
                        <a:pt x="56876" y="144038"/>
                        <a:pt x="52422" y="135599"/>
                        <a:pt x="49338" y="127501"/>
                      </a:cubicBezTo>
                      <a:cubicBezTo>
                        <a:pt x="47853" y="124080"/>
                        <a:pt x="46483" y="120659"/>
                        <a:pt x="45455" y="117237"/>
                      </a:cubicBezTo>
                      <a:cubicBezTo>
                        <a:pt x="41229" y="113816"/>
                        <a:pt x="38831" y="108570"/>
                        <a:pt x="38831" y="103096"/>
                      </a:cubicBezTo>
                      <a:lnTo>
                        <a:pt x="38831" y="89639"/>
                      </a:lnTo>
                      <a:cubicBezTo>
                        <a:pt x="38831" y="85875"/>
                        <a:pt x="40087" y="82112"/>
                        <a:pt x="42257" y="78919"/>
                      </a:cubicBezTo>
                      <a:lnTo>
                        <a:pt x="42257" y="60101"/>
                      </a:lnTo>
                      <a:cubicBezTo>
                        <a:pt x="42257" y="26914"/>
                        <a:pt x="69210" y="0"/>
                        <a:pt x="102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3" name="íŝľiḍê"/>
              <p:cNvGrpSpPr/>
              <p:nvPr/>
            </p:nvGrpSpPr>
            <p:grpSpPr>
              <a:xfrm>
                <a:off x="6373409" y="2864552"/>
                <a:ext cx="1119016" cy="1116545"/>
                <a:chOff x="6373409" y="2864552"/>
                <a:chExt cx="1119016" cy="1116545"/>
              </a:xfrm>
            </p:grpSpPr>
            <p:sp>
              <p:nvSpPr>
                <p:cNvPr id="120" name="îṥļîḍé"/>
                <p:cNvSpPr/>
                <p:nvPr/>
              </p:nvSpPr>
              <p:spPr bwMode="auto">
                <a:xfrm>
                  <a:off x="6373409" y="2864552"/>
                  <a:ext cx="1119016" cy="1116545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21" name="î$lïḍe"/>
                <p:cNvSpPr/>
                <p:nvPr/>
              </p:nvSpPr>
              <p:spPr>
                <a:xfrm>
                  <a:off x="6720965" y="3207704"/>
                  <a:ext cx="423906" cy="430240"/>
                </a:xfrm>
                <a:custGeom>
                  <a:avLst/>
                  <a:gdLst>
                    <a:gd name="connsiteX0" fmla="*/ 322492 w 599806"/>
                    <a:gd name="connsiteY0" fmla="*/ 361615 h 608768"/>
                    <a:gd name="connsiteX1" fmla="*/ 258086 w 599806"/>
                    <a:gd name="connsiteY1" fmla="*/ 442798 h 608768"/>
                    <a:gd name="connsiteX2" fmla="*/ 339393 w 599806"/>
                    <a:gd name="connsiteY2" fmla="*/ 378490 h 608768"/>
                    <a:gd name="connsiteX3" fmla="*/ 329572 w 599806"/>
                    <a:gd name="connsiteY3" fmla="*/ 371421 h 608768"/>
                    <a:gd name="connsiteX4" fmla="*/ 322492 w 599806"/>
                    <a:gd name="connsiteY4" fmla="*/ 361615 h 608768"/>
                    <a:gd name="connsiteX5" fmla="*/ 349099 w 599806"/>
                    <a:gd name="connsiteY5" fmla="*/ 337784 h 608768"/>
                    <a:gd name="connsiteX6" fmla="*/ 349099 w 599806"/>
                    <a:gd name="connsiteY6" fmla="*/ 351923 h 608768"/>
                    <a:gd name="connsiteX7" fmla="*/ 363259 w 599806"/>
                    <a:gd name="connsiteY7" fmla="*/ 351923 h 608768"/>
                    <a:gd name="connsiteX8" fmla="*/ 457227 w 599806"/>
                    <a:gd name="connsiteY8" fmla="*/ 229763 h 608768"/>
                    <a:gd name="connsiteX9" fmla="*/ 467062 w 599806"/>
                    <a:gd name="connsiteY9" fmla="*/ 234138 h 608768"/>
                    <a:gd name="connsiteX10" fmla="*/ 468204 w 599806"/>
                    <a:gd name="connsiteY10" fmla="*/ 254206 h 608768"/>
                    <a:gd name="connsiteX11" fmla="*/ 393635 w 599806"/>
                    <a:gd name="connsiteY11" fmla="*/ 348274 h 608768"/>
                    <a:gd name="connsiteX12" fmla="*/ 382787 w 599806"/>
                    <a:gd name="connsiteY12" fmla="*/ 371421 h 608768"/>
                    <a:gd name="connsiteX13" fmla="*/ 359491 w 599806"/>
                    <a:gd name="connsiteY13" fmla="*/ 382253 h 608768"/>
                    <a:gd name="connsiteX14" fmla="*/ 265395 w 599806"/>
                    <a:gd name="connsiteY14" fmla="*/ 456709 h 608768"/>
                    <a:gd name="connsiteX15" fmla="*/ 245296 w 599806"/>
                    <a:gd name="connsiteY15" fmla="*/ 455569 h 608768"/>
                    <a:gd name="connsiteX16" fmla="*/ 244154 w 599806"/>
                    <a:gd name="connsiteY16" fmla="*/ 435501 h 608768"/>
                    <a:gd name="connsiteX17" fmla="*/ 318723 w 599806"/>
                    <a:gd name="connsiteY17" fmla="*/ 341547 h 608768"/>
                    <a:gd name="connsiteX18" fmla="*/ 329572 w 599806"/>
                    <a:gd name="connsiteY18" fmla="*/ 318286 h 608768"/>
                    <a:gd name="connsiteX19" fmla="*/ 352753 w 599806"/>
                    <a:gd name="connsiteY19" fmla="*/ 307454 h 608768"/>
                    <a:gd name="connsiteX20" fmla="*/ 446964 w 599806"/>
                    <a:gd name="connsiteY20" fmla="*/ 232998 h 608768"/>
                    <a:gd name="connsiteX21" fmla="*/ 457227 w 599806"/>
                    <a:gd name="connsiteY21" fmla="*/ 229763 h 608768"/>
                    <a:gd name="connsiteX22" fmla="*/ 136593 w 599806"/>
                    <a:gd name="connsiteY22" fmla="*/ 176654 h 608768"/>
                    <a:gd name="connsiteX23" fmla="*/ 127228 w 599806"/>
                    <a:gd name="connsiteY23" fmla="*/ 179962 h 608768"/>
                    <a:gd name="connsiteX24" fmla="*/ 124030 w 599806"/>
                    <a:gd name="connsiteY24" fmla="*/ 183725 h 608768"/>
                    <a:gd name="connsiteX25" fmla="*/ 124030 w 599806"/>
                    <a:gd name="connsiteY25" fmla="*/ 193419 h 608768"/>
                    <a:gd name="connsiteX26" fmla="*/ 122545 w 599806"/>
                    <a:gd name="connsiteY26" fmla="*/ 194331 h 608768"/>
                    <a:gd name="connsiteX27" fmla="*/ 121632 w 599806"/>
                    <a:gd name="connsiteY27" fmla="*/ 197296 h 608768"/>
                    <a:gd name="connsiteX28" fmla="*/ 123688 w 599806"/>
                    <a:gd name="connsiteY28" fmla="*/ 217824 h 608768"/>
                    <a:gd name="connsiteX29" fmla="*/ 126543 w 599806"/>
                    <a:gd name="connsiteY29" fmla="*/ 221132 h 608768"/>
                    <a:gd name="connsiteX30" fmla="*/ 127571 w 599806"/>
                    <a:gd name="connsiteY30" fmla="*/ 221246 h 608768"/>
                    <a:gd name="connsiteX31" fmla="*/ 130654 w 599806"/>
                    <a:gd name="connsiteY31" fmla="*/ 219763 h 608768"/>
                    <a:gd name="connsiteX32" fmla="*/ 141504 w 599806"/>
                    <a:gd name="connsiteY32" fmla="*/ 205394 h 608768"/>
                    <a:gd name="connsiteX33" fmla="*/ 142189 w 599806"/>
                    <a:gd name="connsiteY33" fmla="*/ 203113 h 608768"/>
                    <a:gd name="connsiteX34" fmla="*/ 142189 w 599806"/>
                    <a:gd name="connsiteY34" fmla="*/ 180076 h 608768"/>
                    <a:gd name="connsiteX35" fmla="*/ 140362 w 599806"/>
                    <a:gd name="connsiteY35" fmla="*/ 176769 h 608768"/>
                    <a:gd name="connsiteX36" fmla="*/ 136593 w 599806"/>
                    <a:gd name="connsiteY36" fmla="*/ 176654 h 608768"/>
                    <a:gd name="connsiteX37" fmla="*/ 87826 w 599806"/>
                    <a:gd name="connsiteY37" fmla="*/ 176654 h 608768"/>
                    <a:gd name="connsiteX38" fmla="*/ 83943 w 599806"/>
                    <a:gd name="connsiteY38" fmla="*/ 176769 h 608768"/>
                    <a:gd name="connsiteX39" fmla="*/ 82116 w 599806"/>
                    <a:gd name="connsiteY39" fmla="*/ 180076 h 608768"/>
                    <a:gd name="connsiteX40" fmla="*/ 82116 w 599806"/>
                    <a:gd name="connsiteY40" fmla="*/ 203113 h 608768"/>
                    <a:gd name="connsiteX41" fmla="*/ 82915 w 599806"/>
                    <a:gd name="connsiteY41" fmla="*/ 205394 h 608768"/>
                    <a:gd name="connsiteX42" fmla="*/ 93765 w 599806"/>
                    <a:gd name="connsiteY42" fmla="*/ 219763 h 608768"/>
                    <a:gd name="connsiteX43" fmla="*/ 96849 w 599806"/>
                    <a:gd name="connsiteY43" fmla="*/ 221246 h 608768"/>
                    <a:gd name="connsiteX44" fmla="*/ 97877 w 599806"/>
                    <a:gd name="connsiteY44" fmla="*/ 221132 h 608768"/>
                    <a:gd name="connsiteX45" fmla="*/ 100618 w 599806"/>
                    <a:gd name="connsiteY45" fmla="*/ 217824 h 608768"/>
                    <a:gd name="connsiteX46" fmla="*/ 102787 w 599806"/>
                    <a:gd name="connsiteY46" fmla="*/ 197296 h 608768"/>
                    <a:gd name="connsiteX47" fmla="*/ 101760 w 599806"/>
                    <a:gd name="connsiteY47" fmla="*/ 194331 h 608768"/>
                    <a:gd name="connsiteX48" fmla="*/ 100275 w 599806"/>
                    <a:gd name="connsiteY48" fmla="*/ 193419 h 608768"/>
                    <a:gd name="connsiteX49" fmla="*/ 100275 w 599806"/>
                    <a:gd name="connsiteY49" fmla="*/ 183725 h 608768"/>
                    <a:gd name="connsiteX50" fmla="*/ 97191 w 599806"/>
                    <a:gd name="connsiteY50" fmla="*/ 179962 h 608768"/>
                    <a:gd name="connsiteX51" fmla="*/ 87826 w 599806"/>
                    <a:gd name="connsiteY51" fmla="*/ 176654 h 608768"/>
                    <a:gd name="connsiteX52" fmla="*/ 356190 w 599806"/>
                    <a:gd name="connsiteY52" fmla="*/ 149170 h 608768"/>
                    <a:gd name="connsiteX53" fmla="*/ 342598 w 599806"/>
                    <a:gd name="connsiteY53" fmla="*/ 149626 h 608768"/>
                    <a:gd name="connsiteX54" fmla="*/ 356190 w 599806"/>
                    <a:gd name="connsiteY54" fmla="*/ 168671 h 608768"/>
                    <a:gd name="connsiteX55" fmla="*/ 369781 w 599806"/>
                    <a:gd name="connsiteY55" fmla="*/ 149626 h 608768"/>
                    <a:gd name="connsiteX56" fmla="*/ 356190 w 599806"/>
                    <a:gd name="connsiteY56" fmla="*/ 149170 h 608768"/>
                    <a:gd name="connsiteX57" fmla="*/ 356190 w 599806"/>
                    <a:gd name="connsiteY57" fmla="*/ 101614 h 608768"/>
                    <a:gd name="connsiteX58" fmla="*/ 599806 w 599806"/>
                    <a:gd name="connsiteY58" fmla="*/ 344866 h 608768"/>
                    <a:gd name="connsiteX59" fmla="*/ 356190 w 599806"/>
                    <a:gd name="connsiteY59" fmla="*/ 588233 h 608768"/>
                    <a:gd name="connsiteX60" fmla="*/ 220047 w 599806"/>
                    <a:gd name="connsiteY60" fmla="*/ 546608 h 608768"/>
                    <a:gd name="connsiteX61" fmla="*/ 220047 w 599806"/>
                    <a:gd name="connsiteY61" fmla="*/ 485595 h 608768"/>
                    <a:gd name="connsiteX62" fmla="*/ 321012 w 599806"/>
                    <a:gd name="connsiteY62" fmla="*/ 537484 h 608768"/>
                    <a:gd name="connsiteX63" fmla="*/ 348423 w 599806"/>
                    <a:gd name="connsiteY63" fmla="*/ 499280 h 608768"/>
                    <a:gd name="connsiteX64" fmla="*/ 356190 w 599806"/>
                    <a:gd name="connsiteY64" fmla="*/ 495288 h 608768"/>
                    <a:gd name="connsiteX65" fmla="*/ 363956 w 599806"/>
                    <a:gd name="connsiteY65" fmla="*/ 499280 h 608768"/>
                    <a:gd name="connsiteX66" fmla="*/ 391367 w 599806"/>
                    <a:gd name="connsiteY66" fmla="*/ 537484 h 608768"/>
                    <a:gd name="connsiteX67" fmla="*/ 548981 w 599806"/>
                    <a:gd name="connsiteY67" fmla="*/ 379992 h 608768"/>
                    <a:gd name="connsiteX68" fmla="*/ 510834 w 599806"/>
                    <a:gd name="connsiteY68" fmla="*/ 352621 h 608768"/>
                    <a:gd name="connsiteX69" fmla="*/ 506837 w 599806"/>
                    <a:gd name="connsiteY69" fmla="*/ 344866 h 608768"/>
                    <a:gd name="connsiteX70" fmla="*/ 510834 w 599806"/>
                    <a:gd name="connsiteY70" fmla="*/ 337112 h 608768"/>
                    <a:gd name="connsiteX71" fmla="*/ 548981 w 599806"/>
                    <a:gd name="connsiteY71" fmla="*/ 309855 h 608768"/>
                    <a:gd name="connsiteX72" fmla="*/ 391367 w 599806"/>
                    <a:gd name="connsiteY72" fmla="*/ 152363 h 608768"/>
                    <a:gd name="connsiteX73" fmla="*/ 363956 w 599806"/>
                    <a:gd name="connsiteY73" fmla="*/ 190453 h 608768"/>
                    <a:gd name="connsiteX74" fmla="*/ 356190 w 599806"/>
                    <a:gd name="connsiteY74" fmla="*/ 194445 h 608768"/>
                    <a:gd name="connsiteX75" fmla="*/ 348423 w 599806"/>
                    <a:gd name="connsiteY75" fmla="*/ 190453 h 608768"/>
                    <a:gd name="connsiteX76" fmla="*/ 321012 w 599806"/>
                    <a:gd name="connsiteY76" fmla="*/ 152363 h 608768"/>
                    <a:gd name="connsiteX77" fmla="*/ 250999 w 599806"/>
                    <a:gd name="connsiteY77" fmla="*/ 179847 h 608768"/>
                    <a:gd name="connsiteX78" fmla="*/ 212966 w 599806"/>
                    <a:gd name="connsiteY78" fmla="*/ 148143 h 608768"/>
                    <a:gd name="connsiteX79" fmla="*/ 356190 w 599806"/>
                    <a:gd name="connsiteY79" fmla="*/ 101614 h 608768"/>
                    <a:gd name="connsiteX80" fmla="*/ 93765 w 599806"/>
                    <a:gd name="connsiteY80" fmla="*/ 73102 h 608768"/>
                    <a:gd name="connsiteX81" fmla="*/ 67040 w 599806"/>
                    <a:gd name="connsiteY81" fmla="*/ 80173 h 608768"/>
                    <a:gd name="connsiteX82" fmla="*/ 64870 w 599806"/>
                    <a:gd name="connsiteY82" fmla="*/ 83594 h 608768"/>
                    <a:gd name="connsiteX83" fmla="*/ 64870 w 599806"/>
                    <a:gd name="connsiteY83" fmla="*/ 90551 h 608768"/>
                    <a:gd name="connsiteX84" fmla="*/ 63271 w 599806"/>
                    <a:gd name="connsiteY84" fmla="*/ 90551 h 608768"/>
                    <a:gd name="connsiteX85" fmla="*/ 59388 w 599806"/>
                    <a:gd name="connsiteY85" fmla="*/ 94315 h 608768"/>
                    <a:gd name="connsiteX86" fmla="*/ 59388 w 599806"/>
                    <a:gd name="connsiteY86" fmla="*/ 100701 h 608768"/>
                    <a:gd name="connsiteX87" fmla="*/ 61216 w 599806"/>
                    <a:gd name="connsiteY87" fmla="*/ 103894 h 608768"/>
                    <a:gd name="connsiteX88" fmla="*/ 64870 w 599806"/>
                    <a:gd name="connsiteY88" fmla="*/ 106289 h 608768"/>
                    <a:gd name="connsiteX89" fmla="*/ 65099 w 599806"/>
                    <a:gd name="connsiteY89" fmla="*/ 107886 h 608768"/>
                    <a:gd name="connsiteX90" fmla="*/ 78918 w 599806"/>
                    <a:gd name="connsiteY90" fmla="*/ 139818 h 608768"/>
                    <a:gd name="connsiteX91" fmla="*/ 101760 w 599806"/>
                    <a:gd name="connsiteY91" fmla="*/ 159662 h 608768"/>
                    <a:gd name="connsiteX92" fmla="*/ 122545 w 599806"/>
                    <a:gd name="connsiteY92" fmla="*/ 159662 h 608768"/>
                    <a:gd name="connsiteX93" fmla="*/ 145387 w 599806"/>
                    <a:gd name="connsiteY93" fmla="*/ 139818 h 608768"/>
                    <a:gd name="connsiteX94" fmla="*/ 159206 w 599806"/>
                    <a:gd name="connsiteY94" fmla="*/ 107886 h 608768"/>
                    <a:gd name="connsiteX95" fmla="*/ 159435 w 599806"/>
                    <a:gd name="connsiteY95" fmla="*/ 106289 h 608768"/>
                    <a:gd name="connsiteX96" fmla="*/ 163203 w 599806"/>
                    <a:gd name="connsiteY96" fmla="*/ 103894 h 608768"/>
                    <a:gd name="connsiteX97" fmla="*/ 164917 w 599806"/>
                    <a:gd name="connsiteY97" fmla="*/ 100701 h 608768"/>
                    <a:gd name="connsiteX98" fmla="*/ 164917 w 599806"/>
                    <a:gd name="connsiteY98" fmla="*/ 94315 h 608768"/>
                    <a:gd name="connsiteX99" fmla="*/ 161034 w 599806"/>
                    <a:gd name="connsiteY99" fmla="*/ 90551 h 608768"/>
                    <a:gd name="connsiteX100" fmla="*/ 158978 w 599806"/>
                    <a:gd name="connsiteY100" fmla="*/ 90551 h 608768"/>
                    <a:gd name="connsiteX101" fmla="*/ 157722 w 599806"/>
                    <a:gd name="connsiteY101" fmla="*/ 89183 h 608768"/>
                    <a:gd name="connsiteX102" fmla="*/ 154067 w 599806"/>
                    <a:gd name="connsiteY102" fmla="*/ 88954 h 608768"/>
                    <a:gd name="connsiteX103" fmla="*/ 138763 w 599806"/>
                    <a:gd name="connsiteY103" fmla="*/ 92376 h 608768"/>
                    <a:gd name="connsiteX104" fmla="*/ 115236 w 599806"/>
                    <a:gd name="connsiteY104" fmla="*/ 81656 h 608768"/>
                    <a:gd name="connsiteX105" fmla="*/ 93765 w 599806"/>
                    <a:gd name="connsiteY105" fmla="*/ 73102 h 608768"/>
                    <a:gd name="connsiteX106" fmla="*/ 102445 w 599806"/>
                    <a:gd name="connsiteY106" fmla="*/ 0 h 608768"/>
                    <a:gd name="connsiteX107" fmla="*/ 121974 w 599806"/>
                    <a:gd name="connsiteY107" fmla="*/ 0 h 608768"/>
                    <a:gd name="connsiteX108" fmla="*/ 182048 w 599806"/>
                    <a:gd name="connsiteY108" fmla="*/ 60101 h 608768"/>
                    <a:gd name="connsiteX109" fmla="*/ 182048 w 599806"/>
                    <a:gd name="connsiteY109" fmla="*/ 78919 h 608768"/>
                    <a:gd name="connsiteX110" fmla="*/ 185474 w 599806"/>
                    <a:gd name="connsiteY110" fmla="*/ 89639 h 608768"/>
                    <a:gd name="connsiteX111" fmla="*/ 185474 w 599806"/>
                    <a:gd name="connsiteY111" fmla="*/ 103096 h 608768"/>
                    <a:gd name="connsiteX112" fmla="*/ 178850 w 599806"/>
                    <a:gd name="connsiteY112" fmla="*/ 117237 h 608768"/>
                    <a:gd name="connsiteX113" fmla="*/ 174967 w 599806"/>
                    <a:gd name="connsiteY113" fmla="*/ 127501 h 608768"/>
                    <a:gd name="connsiteX114" fmla="*/ 162061 w 599806"/>
                    <a:gd name="connsiteY114" fmla="*/ 151793 h 608768"/>
                    <a:gd name="connsiteX115" fmla="*/ 153382 w 599806"/>
                    <a:gd name="connsiteY115" fmla="*/ 162741 h 608768"/>
                    <a:gd name="connsiteX116" fmla="*/ 161376 w 599806"/>
                    <a:gd name="connsiteY116" fmla="*/ 168785 h 608768"/>
                    <a:gd name="connsiteX117" fmla="*/ 205460 w 599806"/>
                    <a:gd name="connsiteY117" fmla="*/ 177567 h 608768"/>
                    <a:gd name="connsiteX118" fmla="*/ 225104 w 599806"/>
                    <a:gd name="connsiteY118" fmla="*/ 201630 h 608768"/>
                    <a:gd name="connsiteX119" fmla="*/ 225104 w 599806"/>
                    <a:gd name="connsiteY119" fmla="*/ 360380 h 608768"/>
                    <a:gd name="connsiteX120" fmla="*/ 222820 w 599806"/>
                    <a:gd name="connsiteY120" fmla="*/ 370644 h 608768"/>
                    <a:gd name="connsiteX121" fmla="*/ 222820 w 599806"/>
                    <a:gd name="connsiteY121" fmla="*/ 387978 h 608768"/>
                    <a:gd name="connsiteX122" fmla="*/ 201349 w 599806"/>
                    <a:gd name="connsiteY122" fmla="*/ 409419 h 608768"/>
                    <a:gd name="connsiteX123" fmla="*/ 189700 w 599806"/>
                    <a:gd name="connsiteY123" fmla="*/ 405997 h 608768"/>
                    <a:gd name="connsiteX124" fmla="*/ 189700 w 599806"/>
                    <a:gd name="connsiteY124" fmla="*/ 570221 h 608768"/>
                    <a:gd name="connsiteX125" fmla="*/ 151097 w 599806"/>
                    <a:gd name="connsiteY125" fmla="*/ 608768 h 608768"/>
                    <a:gd name="connsiteX126" fmla="*/ 112609 w 599806"/>
                    <a:gd name="connsiteY126" fmla="*/ 570221 h 608768"/>
                    <a:gd name="connsiteX127" fmla="*/ 74007 w 599806"/>
                    <a:gd name="connsiteY127" fmla="*/ 608768 h 608768"/>
                    <a:gd name="connsiteX128" fmla="*/ 35405 w 599806"/>
                    <a:gd name="connsiteY128" fmla="*/ 570221 h 608768"/>
                    <a:gd name="connsiteX129" fmla="*/ 35405 w 599806"/>
                    <a:gd name="connsiteY129" fmla="*/ 405997 h 608768"/>
                    <a:gd name="connsiteX130" fmla="*/ 23756 w 599806"/>
                    <a:gd name="connsiteY130" fmla="*/ 409419 h 608768"/>
                    <a:gd name="connsiteX131" fmla="*/ 2284 w 599806"/>
                    <a:gd name="connsiteY131" fmla="*/ 387978 h 608768"/>
                    <a:gd name="connsiteX132" fmla="*/ 2284 w 599806"/>
                    <a:gd name="connsiteY132" fmla="*/ 370644 h 608768"/>
                    <a:gd name="connsiteX133" fmla="*/ 0 w 599806"/>
                    <a:gd name="connsiteY133" fmla="*/ 360380 h 608768"/>
                    <a:gd name="connsiteX134" fmla="*/ 0 w 599806"/>
                    <a:gd name="connsiteY134" fmla="*/ 201630 h 608768"/>
                    <a:gd name="connsiteX135" fmla="*/ 19644 w 599806"/>
                    <a:gd name="connsiteY135" fmla="*/ 177567 h 608768"/>
                    <a:gd name="connsiteX136" fmla="*/ 62929 w 599806"/>
                    <a:gd name="connsiteY136" fmla="*/ 168785 h 608768"/>
                    <a:gd name="connsiteX137" fmla="*/ 70923 w 599806"/>
                    <a:gd name="connsiteY137" fmla="*/ 162855 h 608768"/>
                    <a:gd name="connsiteX138" fmla="*/ 62358 w 599806"/>
                    <a:gd name="connsiteY138" fmla="*/ 151793 h 608768"/>
                    <a:gd name="connsiteX139" fmla="*/ 49338 w 599806"/>
                    <a:gd name="connsiteY139" fmla="*/ 127501 h 608768"/>
                    <a:gd name="connsiteX140" fmla="*/ 45455 w 599806"/>
                    <a:gd name="connsiteY140" fmla="*/ 117237 h 608768"/>
                    <a:gd name="connsiteX141" fmla="*/ 38831 w 599806"/>
                    <a:gd name="connsiteY141" fmla="*/ 103096 h 608768"/>
                    <a:gd name="connsiteX142" fmla="*/ 38831 w 599806"/>
                    <a:gd name="connsiteY142" fmla="*/ 89639 h 608768"/>
                    <a:gd name="connsiteX143" fmla="*/ 42257 w 599806"/>
                    <a:gd name="connsiteY143" fmla="*/ 78919 h 608768"/>
                    <a:gd name="connsiteX144" fmla="*/ 42257 w 599806"/>
                    <a:gd name="connsiteY144" fmla="*/ 60101 h 608768"/>
                    <a:gd name="connsiteX145" fmla="*/ 102445 w 599806"/>
                    <a:gd name="connsiteY145" fmla="*/ 0 h 6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599806" h="608768">
                      <a:moveTo>
                        <a:pt x="322492" y="361615"/>
                      </a:moveTo>
                      <a:lnTo>
                        <a:pt x="258086" y="442798"/>
                      </a:lnTo>
                      <a:lnTo>
                        <a:pt x="339393" y="378490"/>
                      </a:lnTo>
                      <a:cubicBezTo>
                        <a:pt x="335853" y="376780"/>
                        <a:pt x="332541" y="374385"/>
                        <a:pt x="329572" y="371421"/>
                      </a:cubicBezTo>
                      <a:cubicBezTo>
                        <a:pt x="326603" y="368456"/>
                        <a:pt x="324205" y="365149"/>
                        <a:pt x="322492" y="361615"/>
                      </a:cubicBezTo>
                      <a:close/>
                      <a:moveTo>
                        <a:pt x="349099" y="337784"/>
                      </a:moveTo>
                      <a:cubicBezTo>
                        <a:pt x="345217" y="341775"/>
                        <a:pt x="345217" y="348046"/>
                        <a:pt x="349099" y="351923"/>
                      </a:cubicBezTo>
                      <a:cubicBezTo>
                        <a:pt x="352982" y="355800"/>
                        <a:pt x="359377" y="355800"/>
                        <a:pt x="363259" y="351923"/>
                      </a:cubicBezTo>
                      <a:close/>
                      <a:moveTo>
                        <a:pt x="457227" y="229763"/>
                      </a:moveTo>
                      <a:cubicBezTo>
                        <a:pt x="460810" y="229976"/>
                        <a:pt x="464321" y="231459"/>
                        <a:pt x="467062" y="234138"/>
                      </a:cubicBezTo>
                      <a:cubicBezTo>
                        <a:pt x="472429" y="239611"/>
                        <a:pt x="473000" y="248277"/>
                        <a:pt x="468204" y="254206"/>
                      </a:cubicBezTo>
                      <a:lnTo>
                        <a:pt x="393635" y="348274"/>
                      </a:lnTo>
                      <a:cubicBezTo>
                        <a:pt x="392836" y="356712"/>
                        <a:pt x="389296" y="365035"/>
                        <a:pt x="382787" y="371421"/>
                      </a:cubicBezTo>
                      <a:cubicBezTo>
                        <a:pt x="376277" y="377920"/>
                        <a:pt x="368055" y="381569"/>
                        <a:pt x="359491" y="382253"/>
                      </a:cubicBezTo>
                      <a:lnTo>
                        <a:pt x="265395" y="456709"/>
                      </a:lnTo>
                      <a:cubicBezTo>
                        <a:pt x="259342" y="461498"/>
                        <a:pt x="250664" y="461042"/>
                        <a:pt x="245296" y="455569"/>
                      </a:cubicBezTo>
                      <a:cubicBezTo>
                        <a:pt x="239815" y="450210"/>
                        <a:pt x="239358" y="441544"/>
                        <a:pt x="244154" y="435501"/>
                      </a:cubicBezTo>
                      <a:lnTo>
                        <a:pt x="318723" y="341547"/>
                      </a:lnTo>
                      <a:cubicBezTo>
                        <a:pt x="319523" y="332995"/>
                        <a:pt x="323063" y="324786"/>
                        <a:pt x="329572" y="318286"/>
                      </a:cubicBezTo>
                      <a:cubicBezTo>
                        <a:pt x="336081" y="311901"/>
                        <a:pt x="344303" y="308252"/>
                        <a:pt x="352753" y="307454"/>
                      </a:cubicBezTo>
                      <a:lnTo>
                        <a:pt x="446964" y="232998"/>
                      </a:lnTo>
                      <a:cubicBezTo>
                        <a:pt x="449990" y="230604"/>
                        <a:pt x="453644" y="229549"/>
                        <a:pt x="457227" y="229763"/>
                      </a:cubicBezTo>
                      <a:close/>
                      <a:moveTo>
                        <a:pt x="136593" y="176654"/>
                      </a:moveTo>
                      <a:cubicBezTo>
                        <a:pt x="133395" y="178365"/>
                        <a:pt x="130312" y="179392"/>
                        <a:pt x="127228" y="179962"/>
                      </a:cubicBezTo>
                      <a:cubicBezTo>
                        <a:pt x="125401" y="180304"/>
                        <a:pt x="124030" y="181901"/>
                        <a:pt x="124030" y="183725"/>
                      </a:cubicBezTo>
                      <a:lnTo>
                        <a:pt x="124030" y="193419"/>
                      </a:lnTo>
                      <a:cubicBezTo>
                        <a:pt x="123459" y="193533"/>
                        <a:pt x="123002" y="193875"/>
                        <a:pt x="122545" y="194331"/>
                      </a:cubicBezTo>
                      <a:cubicBezTo>
                        <a:pt x="121860" y="195130"/>
                        <a:pt x="121518" y="196270"/>
                        <a:pt x="121632" y="197296"/>
                      </a:cubicBezTo>
                      <a:lnTo>
                        <a:pt x="123688" y="217824"/>
                      </a:lnTo>
                      <a:cubicBezTo>
                        <a:pt x="123916" y="219421"/>
                        <a:pt x="124944" y="220676"/>
                        <a:pt x="126543" y="221132"/>
                      </a:cubicBezTo>
                      <a:cubicBezTo>
                        <a:pt x="126885" y="221246"/>
                        <a:pt x="127228" y="221246"/>
                        <a:pt x="127571" y="221246"/>
                      </a:cubicBezTo>
                      <a:cubicBezTo>
                        <a:pt x="128713" y="221246"/>
                        <a:pt x="129855" y="220676"/>
                        <a:pt x="130654" y="219763"/>
                      </a:cubicBezTo>
                      <a:lnTo>
                        <a:pt x="141504" y="205394"/>
                      </a:lnTo>
                      <a:cubicBezTo>
                        <a:pt x="141961" y="204709"/>
                        <a:pt x="142189" y="203911"/>
                        <a:pt x="142189" y="203113"/>
                      </a:cubicBezTo>
                      <a:lnTo>
                        <a:pt x="142189" y="180076"/>
                      </a:lnTo>
                      <a:cubicBezTo>
                        <a:pt x="142189" y="178707"/>
                        <a:pt x="141504" y="177453"/>
                        <a:pt x="140362" y="176769"/>
                      </a:cubicBezTo>
                      <a:cubicBezTo>
                        <a:pt x="139220" y="176084"/>
                        <a:pt x="137735" y="175970"/>
                        <a:pt x="136593" y="176654"/>
                      </a:cubicBezTo>
                      <a:close/>
                      <a:moveTo>
                        <a:pt x="87826" y="176654"/>
                      </a:moveTo>
                      <a:cubicBezTo>
                        <a:pt x="86570" y="175970"/>
                        <a:pt x="85085" y="176084"/>
                        <a:pt x="83943" y="176769"/>
                      </a:cubicBezTo>
                      <a:cubicBezTo>
                        <a:pt x="82801" y="177453"/>
                        <a:pt x="82116" y="178707"/>
                        <a:pt x="82116" y="180076"/>
                      </a:cubicBezTo>
                      <a:lnTo>
                        <a:pt x="82116" y="203113"/>
                      </a:lnTo>
                      <a:cubicBezTo>
                        <a:pt x="82116" y="203911"/>
                        <a:pt x="82344" y="204709"/>
                        <a:pt x="82915" y="205394"/>
                      </a:cubicBezTo>
                      <a:lnTo>
                        <a:pt x="93765" y="219763"/>
                      </a:lnTo>
                      <a:cubicBezTo>
                        <a:pt x="94450" y="220676"/>
                        <a:pt x="95592" y="221246"/>
                        <a:pt x="96849" y="221246"/>
                      </a:cubicBezTo>
                      <a:cubicBezTo>
                        <a:pt x="97191" y="221246"/>
                        <a:pt x="97534" y="221246"/>
                        <a:pt x="97877" y="221132"/>
                      </a:cubicBezTo>
                      <a:cubicBezTo>
                        <a:pt x="99361" y="220676"/>
                        <a:pt x="100503" y="219421"/>
                        <a:pt x="100618" y="217824"/>
                      </a:cubicBezTo>
                      <a:lnTo>
                        <a:pt x="102787" y="197296"/>
                      </a:lnTo>
                      <a:cubicBezTo>
                        <a:pt x="102902" y="196270"/>
                        <a:pt x="102445" y="195130"/>
                        <a:pt x="101760" y="194331"/>
                      </a:cubicBezTo>
                      <a:cubicBezTo>
                        <a:pt x="101417" y="193875"/>
                        <a:pt x="100846" y="193533"/>
                        <a:pt x="100275" y="193419"/>
                      </a:cubicBezTo>
                      <a:lnTo>
                        <a:pt x="100275" y="183725"/>
                      </a:lnTo>
                      <a:cubicBezTo>
                        <a:pt x="100275" y="181901"/>
                        <a:pt x="99019" y="180304"/>
                        <a:pt x="97191" y="179962"/>
                      </a:cubicBezTo>
                      <a:cubicBezTo>
                        <a:pt x="94108" y="179392"/>
                        <a:pt x="90910" y="178365"/>
                        <a:pt x="87826" y="176654"/>
                      </a:cubicBezTo>
                      <a:close/>
                      <a:moveTo>
                        <a:pt x="356190" y="149170"/>
                      </a:moveTo>
                      <a:cubicBezTo>
                        <a:pt x="351621" y="149170"/>
                        <a:pt x="347053" y="149398"/>
                        <a:pt x="342598" y="149626"/>
                      </a:cubicBezTo>
                      <a:lnTo>
                        <a:pt x="356190" y="168671"/>
                      </a:lnTo>
                      <a:lnTo>
                        <a:pt x="369781" y="149626"/>
                      </a:lnTo>
                      <a:cubicBezTo>
                        <a:pt x="365327" y="149398"/>
                        <a:pt x="360758" y="149170"/>
                        <a:pt x="356190" y="149170"/>
                      </a:cubicBezTo>
                      <a:close/>
                      <a:moveTo>
                        <a:pt x="356190" y="101614"/>
                      </a:moveTo>
                      <a:cubicBezTo>
                        <a:pt x="490504" y="101614"/>
                        <a:pt x="599806" y="210753"/>
                        <a:pt x="599806" y="344866"/>
                      </a:cubicBezTo>
                      <a:cubicBezTo>
                        <a:pt x="599806" y="479094"/>
                        <a:pt x="490504" y="588233"/>
                        <a:pt x="356190" y="588233"/>
                      </a:cubicBezTo>
                      <a:cubicBezTo>
                        <a:pt x="305822" y="588233"/>
                        <a:pt x="258994" y="572837"/>
                        <a:pt x="220047" y="546608"/>
                      </a:cubicBezTo>
                      <a:lnTo>
                        <a:pt x="220047" y="485595"/>
                      </a:lnTo>
                      <a:cubicBezTo>
                        <a:pt x="247344" y="511825"/>
                        <a:pt x="282179" y="530413"/>
                        <a:pt x="321012" y="537484"/>
                      </a:cubicBezTo>
                      <a:lnTo>
                        <a:pt x="348423" y="499280"/>
                      </a:lnTo>
                      <a:cubicBezTo>
                        <a:pt x="350250" y="496771"/>
                        <a:pt x="353106" y="495288"/>
                        <a:pt x="356190" y="495288"/>
                      </a:cubicBezTo>
                      <a:cubicBezTo>
                        <a:pt x="359273" y="495288"/>
                        <a:pt x="362129" y="496771"/>
                        <a:pt x="363956" y="499280"/>
                      </a:cubicBezTo>
                      <a:lnTo>
                        <a:pt x="391367" y="537484"/>
                      </a:lnTo>
                      <a:cubicBezTo>
                        <a:pt x="471316" y="522887"/>
                        <a:pt x="534476" y="459821"/>
                        <a:pt x="548981" y="379992"/>
                      </a:cubicBezTo>
                      <a:lnTo>
                        <a:pt x="510834" y="352621"/>
                      </a:lnTo>
                      <a:cubicBezTo>
                        <a:pt x="508321" y="350797"/>
                        <a:pt x="506837" y="347946"/>
                        <a:pt x="506837" y="344866"/>
                      </a:cubicBezTo>
                      <a:cubicBezTo>
                        <a:pt x="506837" y="341787"/>
                        <a:pt x="508321" y="338936"/>
                        <a:pt x="510834" y="337112"/>
                      </a:cubicBezTo>
                      <a:lnTo>
                        <a:pt x="548981" y="309855"/>
                      </a:lnTo>
                      <a:cubicBezTo>
                        <a:pt x="534476" y="229912"/>
                        <a:pt x="471316" y="166846"/>
                        <a:pt x="391367" y="152363"/>
                      </a:cubicBezTo>
                      <a:lnTo>
                        <a:pt x="363956" y="190453"/>
                      </a:lnTo>
                      <a:cubicBezTo>
                        <a:pt x="362129" y="192962"/>
                        <a:pt x="359273" y="194445"/>
                        <a:pt x="356190" y="194445"/>
                      </a:cubicBezTo>
                      <a:cubicBezTo>
                        <a:pt x="353106" y="194445"/>
                        <a:pt x="350250" y="192962"/>
                        <a:pt x="348423" y="190453"/>
                      </a:cubicBezTo>
                      <a:lnTo>
                        <a:pt x="321012" y="152363"/>
                      </a:lnTo>
                      <a:cubicBezTo>
                        <a:pt x="295657" y="156925"/>
                        <a:pt x="272014" y="166504"/>
                        <a:pt x="250999" y="179847"/>
                      </a:cubicBezTo>
                      <a:cubicBezTo>
                        <a:pt x="244146" y="164223"/>
                        <a:pt x="230327" y="152135"/>
                        <a:pt x="212966" y="148143"/>
                      </a:cubicBezTo>
                      <a:cubicBezTo>
                        <a:pt x="253283" y="118948"/>
                        <a:pt x="302738" y="101614"/>
                        <a:pt x="356190" y="101614"/>
                      </a:cubicBezTo>
                      <a:close/>
                      <a:moveTo>
                        <a:pt x="93765" y="73102"/>
                      </a:moveTo>
                      <a:cubicBezTo>
                        <a:pt x="82801" y="73102"/>
                        <a:pt x="72294" y="77550"/>
                        <a:pt x="67040" y="80173"/>
                      </a:cubicBezTo>
                      <a:cubicBezTo>
                        <a:pt x="65670" y="80857"/>
                        <a:pt x="64870" y="82112"/>
                        <a:pt x="64870" y="83594"/>
                      </a:cubicBezTo>
                      <a:lnTo>
                        <a:pt x="64870" y="90551"/>
                      </a:lnTo>
                      <a:lnTo>
                        <a:pt x="63271" y="90551"/>
                      </a:lnTo>
                      <a:cubicBezTo>
                        <a:pt x="61102" y="90551"/>
                        <a:pt x="59388" y="92262"/>
                        <a:pt x="59388" y="94315"/>
                      </a:cubicBezTo>
                      <a:lnTo>
                        <a:pt x="59388" y="100701"/>
                      </a:lnTo>
                      <a:cubicBezTo>
                        <a:pt x="59388" y="101956"/>
                        <a:pt x="60074" y="103210"/>
                        <a:pt x="61216" y="103894"/>
                      </a:cubicBezTo>
                      <a:lnTo>
                        <a:pt x="64870" y="106289"/>
                      </a:lnTo>
                      <a:lnTo>
                        <a:pt x="65099" y="107886"/>
                      </a:lnTo>
                      <a:cubicBezTo>
                        <a:pt x="66355" y="117123"/>
                        <a:pt x="71494" y="129098"/>
                        <a:pt x="78918" y="139818"/>
                      </a:cubicBezTo>
                      <a:cubicBezTo>
                        <a:pt x="88397" y="153504"/>
                        <a:pt x="97191" y="159662"/>
                        <a:pt x="101760" y="159662"/>
                      </a:cubicBezTo>
                      <a:lnTo>
                        <a:pt x="122545" y="159662"/>
                      </a:lnTo>
                      <a:cubicBezTo>
                        <a:pt x="127114" y="159662"/>
                        <a:pt x="135908" y="153504"/>
                        <a:pt x="145387" y="139818"/>
                      </a:cubicBezTo>
                      <a:cubicBezTo>
                        <a:pt x="152811" y="129098"/>
                        <a:pt x="157950" y="117123"/>
                        <a:pt x="159206" y="107886"/>
                      </a:cubicBezTo>
                      <a:lnTo>
                        <a:pt x="159435" y="106289"/>
                      </a:lnTo>
                      <a:lnTo>
                        <a:pt x="163203" y="103894"/>
                      </a:lnTo>
                      <a:cubicBezTo>
                        <a:pt x="164231" y="103210"/>
                        <a:pt x="164917" y="101956"/>
                        <a:pt x="164917" y="100701"/>
                      </a:cubicBezTo>
                      <a:lnTo>
                        <a:pt x="164917" y="94315"/>
                      </a:lnTo>
                      <a:cubicBezTo>
                        <a:pt x="164917" y="92262"/>
                        <a:pt x="163203" y="90551"/>
                        <a:pt x="161034" y="90551"/>
                      </a:cubicBezTo>
                      <a:lnTo>
                        <a:pt x="158978" y="90551"/>
                      </a:lnTo>
                      <a:cubicBezTo>
                        <a:pt x="158635" y="89981"/>
                        <a:pt x="158178" y="89525"/>
                        <a:pt x="157722" y="89183"/>
                      </a:cubicBezTo>
                      <a:cubicBezTo>
                        <a:pt x="156579" y="88498"/>
                        <a:pt x="155209" y="88384"/>
                        <a:pt x="154067" y="88954"/>
                      </a:cubicBezTo>
                      <a:cubicBezTo>
                        <a:pt x="148927" y="91235"/>
                        <a:pt x="143788" y="92376"/>
                        <a:pt x="138763" y="92376"/>
                      </a:cubicBezTo>
                      <a:cubicBezTo>
                        <a:pt x="129969" y="92376"/>
                        <a:pt x="122089" y="88840"/>
                        <a:pt x="115236" y="81656"/>
                      </a:cubicBezTo>
                      <a:cubicBezTo>
                        <a:pt x="109640" y="75953"/>
                        <a:pt x="102445" y="73102"/>
                        <a:pt x="93765" y="73102"/>
                      </a:cubicBezTo>
                      <a:close/>
                      <a:moveTo>
                        <a:pt x="102445" y="0"/>
                      </a:moveTo>
                      <a:lnTo>
                        <a:pt x="121974" y="0"/>
                      </a:lnTo>
                      <a:cubicBezTo>
                        <a:pt x="155095" y="0"/>
                        <a:pt x="182048" y="26914"/>
                        <a:pt x="182048" y="60101"/>
                      </a:cubicBezTo>
                      <a:lnTo>
                        <a:pt x="182048" y="78919"/>
                      </a:lnTo>
                      <a:cubicBezTo>
                        <a:pt x="184332" y="82112"/>
                        <a:pt x="185474" y="85875"/>
                        <a:pt x="185474" y="89639"/>
                      </a:cubicBezTo>
                      <a:lnTo>
                        <a:pt x="185474" y="103096"/>
                      </a:lnTo>
                      <a:cubicBezTo>
                        <a:pt x="185474" y="108570"/>
                        <a:pt x="183076" y="113816"/>
                        <a:pt x="178850" y="117237"/>
                      </a:cubicBezTo>
                      <a:cubicBezTo>
                        <a:pt x="177822" y="120659"/>
                        <a:pt x="176566" y="124080"/>
                        <a:pt x="174967" y="127501"/>
                      </a:cubicBezTo>
                      <a:cubicBezTo>
                        <a:pt x="171883" y="135599"/>
                        <a:pt x="167429" y="144038"/>
                        <a:pt x="162061" y="151793"/>
                      </a:cubicBezTo>
                      <a:cubicBezTo>
                        <a:pt x="159777" y="154986"/>
                        <a:pt x="156922" y="158978"/>
                        <a:pt x="153382" y="162741"/>
                      </a:cubicBezTo>
                      <a:cubicBezTo>
                        <a:pt x="156465" y="164224"/>
                        <a:pt x="159206" y="166276"/>
                        <a:pt x="161376" y="168785"/>
                      </a:cubicBezTo>
                      <a:lnTo>
                        <a:pt x="205460" y="177567"/>
                      </a:lnTo>
                      <a:cubicBezTo>
                        <a:pt x="216881" y="179848"/>
                        <a:pt x="225104" y="189998"/>
                        <a:pt x="225104" y="201630"/>
                      </a:cubicBezTo>
                      <a:lnTo>
                        <a:pt x="225104" y="360380"/>
                      </a:lnTo>
                      <a:cubicBezTo>
                        <a:pt x="225104" y="364029"/>
                        <a:pt x="224305" y="367450"/>
                        <a:pt x="222820" y="370644"/>
                      </a:cubicBezTo>
                      <a:lnTo>
                        <a:pt x="222820" y="387978"/>
                      </a:lnTo>
                      <a:cubicBezTo>
                        <a:pt x="222820" y="399839"/>
                        <a:pt x="213227" y="409419"/>
                        <a:pt x="201349" y="409419"/>
                      </a:cubicBezTo>
                      <a:cubicBezTo>
                        <a:pt x="197123" y="409419"/>
                        <a:pt x="193012" y="408164"/>
                        <a:pt x="189700" y="405997"/>
                      </a:cubicBezTo>
                      <a:lnTo>
                        <a:pt x="189700" y="570221"/>
                      </a:lnTo>
                      <a:cubicBezTo>
                        <a:pt x="189700" y="591547"/>
                        <a:pt x="172454" y="608768"/>
                        <a:pt x="151097" y="608768"/>
                      </a:cubicBezTo>
                      <a:cubicBezTo>
                        <a:pt x="129855" y="608768"/>
                        <a:pt x="112609" y="591547"/>
                        <a:pt x="112609" y="570221"/>
                      </a:cubicBezTo>
                      <a:cubicBezTo>
                        <a:pt x="112609" y="591547"/>
                        <a:pt x="95250" y="608768"/>
                        <a:pt x="74007" y="608768"/>
                      </a:cubicBezTo>
                      <a:cubicBezTo>
                        <a:pt x="52650" y="608768"/>
                        <a:pt x="35405" y="591547"/>
                        <a:pt x="35405" y="570221"/>
                      </a:cubicBezTo>
                      <a:lnTo>
                        <a:pt x="35405" y="405997"/>
                      </a:lnTo>
                      <a:cubicBezTo>
                        <a:pt x="32093" y="408164"/>
                        <a:pt x="27981" y="409419"/>
                        <a:pt x="23756" y="409419"/>
                      </a:cubicBezTo>
                      <a:cubicBezTo>
                        <a:pt x="11878" y="409419"/>
                        <a:pt x="2284" y="399839"/>
                        <a:pt x="2284" y="387978"/>
                      </a:cubicBezTo>
                      <a:lnTo>
                        <a:pt x="2284" y="370644"/>
                      </a:lnTo>
                      <a:cubicBezTo>
                        <a:pt x="800" y="367450"/>
                        <a:pt x="0" y="364029"/>
                        <a:pt x="0" y="360380"/>
                      </a:cubicBezTo>
                      <a:lnTo>
                        <a:pt x="0" y="201630"/>
                      </a:lnTo>
                      <a:cubicBezTo>
                        <a:pt x="0" y="189998"/>
                        <a:pt x="8223" y="179962"/>
                        <a:pt x="19644" y="177567"/>
                      </a:cubicBezTo>
                      <a:lnTo>
                        <a:pt x="62929" y="168785"/>
                      </a:lnTo>
                      <a:cubicBezTo>
                        <a:pt x="65213" y="166276"/>
                        <a:pt x="67954" y="164224"/>
                        <a:pt x="70923" y="162855"/>
                      </a:cubicBezTo>
                      <a:cubicBezTo>
                        <a:pt x="67497" y="158978"/>
                        <a:pt x="64528" y="154986"/>
                        <a:pt x="62358" y="151793"/>
                      </a:cubicBezTo>
                      <a:cubicBezTo>
                        <a:pt x="56876" y="144038"/>
                        <a:pt x="52422" y="135599"/>
                        <a:pt x="49338" y="127501"/>
                      </a:cubicBezTo>
                      <a:cubicBezTo>
                        <a:pt x="47853" y="124080"/>
                        <a:pt x="46483" y="120659"/>
                        <a:pt x="45455" y="117237"/>
                      </a:cubicBezTo>
                      <a:cubicBezTo>
                        <a:pt x="41229" y="113816"/>
                        <a:pt x="38831" y="108570"/>
                        <a:pt x="38831" y="103096"/>
                      </a:cubicBezTo>
                      <a:lnTo>
                        <a:pt x="38831" y="89639"/>
                      </a:lnTo>
                      <a:cubicBezTo>
                        <a:pt x="38831" y="85875"/>
                        <a:pt x="40087" y="82112"/>
                        <a:pt x="42257" y="78919"/>
                      </a:cubicBezTo>
                      <a:lnTo>
                        <a:pt x="42257" y="60101"/>
                      </a:lnTo>
                      <a:cubicBezTo>
                        <a:pt x="42257" y="26914"/>
                        <a:pt x="69210" y="0"/>
                        <a:pt x="102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4" name="îsļiḑè"/>
              <p:cNvGrpSpPr/>
              <p:nvPr/>
            </p:nvGrpSpPr>
            <p:grpSpPr>
              <a:xfrm>
                <a:off x="6373409" y="4583835"/>
                <a:ext cx="1119016" cy="1119016"/>
                <a:chOff x="6373409" y="4583835"/>
                <a:chExt cx="1119016" cy="1119016"/>
              </a:xfrm>
            </p:grpSpPr>
            <p:sp>
              <p:nvSpPr>
                <p:cNvPr id="118" name="is1îďê"/>
                <p:cNvSpPr/>
                <p:nvPr/>
              </p:nvSpPr>
              <p:spPr bwMode="auto">
                <a:xfrm>
                  <a:off x="6373409" y="4583835"/>
                  <a:ext cx="1119016" cy="1119016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19" name="íṡľîďé"/>
                <p:cNvSpPr/>
                <p:nvPr/>
              </p:nvSpPr>
              <p:spPr>
                <a:xfrm>
                  <a:off x="6720965" y="4928223"/>
                  <a:ext cx="423906" cy="430240"/>
                </a:xfrm>
                <a:custGeom>
                  <a:avLst/>
                  <a:gdLst>
                    <a:gd name="connsiteX0" fmla="*/ 322492 w 599806"/>
                    <a:gd name="connsiteY0" fmla="*/ 361615 h 608768"/>
                    <a:gd name="connsiteX1" fmla="*/ 258086 w 599806"/>
                    <a:gd name="connsiteY1" fmla="*/ 442798 h 608768"/>
                    <a:gd name="connsiteX2" fmla="*/ 339393 w 599806"/>
                    <a:gd name="connsiteY2" fmla="*/ 378490 h 608768"/>
                    <a:gd name="connsiteX3" fmla="*/ 329572 w 599806"/>
                    <a:gd name="connsiteY3" fmla="*/ 371421 h 608768"/>
                    <a:gd name="connsiteX4" fmla="*/ 322492 w 599806"/>
                    <a:gd name="connsiteY4" fmla="*/ 361615 h 608768"/>
                    <a:gd name="connsiteX5" fmla="*/ 349099 w 599806"/>
                    <a:gd name="connsiteY5" fmla="*/ 337784 h 608768"/>
                    <a:gd name="connsiteX6" fmla="*/ 349099 w 599806"/>
                    <a:gd name="connsiteY6" fmla="*/ 351923 h 608768"/>
                    <a:gd name="connsiteX7" fmla="*/ 363259 w 599806"/>
                    <a:gd name="connsiteY7" fmla="*/ 351923 h 608768"/>
                    <a:gd name="connsiteX8" fmla="*/ 457227 w 599806"/>
                    <a:gd name="connsiteY8" fmla="*/ 229763 h 608768"/>
                    <a:gd name="connsiteX9" fmla="*/ 467062 w 599806"/>
                    <a:gd name="connsiteY9" fmla="*/ 234138 h 608768"/>
                    <a:gd name="connsiteX10" fmla="*/ 468204 w 599806"/>
                    <a:gd name="connsiteY10" fmla="*/ 254206 h 608768"/>
                    <a:gd name="connsiteX11" fmla="*/ 393635 w 599806"/>
                    <a:gd name="connsiteY11" fmla="*/ 348274 h 608768"/>
                    <a:gd name="connsiteX12" fmla="*/ 382787 w 599806"/>
                    <a:gd name="connsiteY12" fmla="*/ 371421 h 608768"/>
                    <a:gd name="connsiteX13" fmla="*/ 359491 w 599806"/>
                    <a:gd name="connsiteY13" fmla="*/ 382253 h 608768"/>
                    <a:gd name="connsiteX14" fmla="*/ 265395 w 599806"/>
                    <a:gd name="connsiteY14" fmla="*/ 456709 h 608768"/>
                    <a:gd name="connsiteX15" fmla="*/ 245296 w 599806"/>
                    <a:gd name="connsiteY15" fmla="*/ 455569 h 608768"/>
                    <a:gd name="connsiteX16" fmla="*/ 244154 w 599806"/>
                    <a:gd name="connsiteY16" fmla="*/ 435501 h 608768"/>
                    <a:gd name="connsiteX17" fmla="*/ 318723 w 599806"/>
                    <a:gd name="connsiteY17" fmla="*/ 341547 h 608768"/>
                    <a:gd name="connsiteX18" fmla="*/ 329572 w 599806"/>
                    <a:gd name="connsiteY18" fmla="*/ 318286 h 608768"/>
                    <a:gd name="connsiteX19" fmla="*/ 352753 w 599806"/>
                    <a:gd name="connsiteY19" fmla="*/ 307454 h 608768"/>
                    <a:gd name="connsiteX20" fmla="*/ 446964 w 599806"/>
                    <a:gd name="connsiteY20" fmla="*/ 232998 h 608768"/>
                    <a:gd name="connsiteX21" fmla="*/ 457227 w 599806"/>
                    <a:gd name="connsiteY21" fmla="*/ 229763 h 608768"/>
                    <a:gd name="connsiteX22" fmla="*/ 136593 w 599806"/>
                    <a:gd name="connsiteY22" fmla="*/ 176654 h 608768"/>
                    <a:gd name="connsiteX23" fmla="*/ 127228 w 599806"/>
                    <a:gd name="connsiteY23" fmla="*/ 179962 h 608768"/>
                    <a:gd name="connsiteX24" fmla="*/ 124030 w 599806"/>
                    <a:gd name="connsiteY24" fmla="*/ 183725 h 608768"/>
                    <a:gd name="connsiteX25" fmla="*/ 124030 w 599806"/>
                    <a:gd name="connsiteY25" fmla="*/ 193419 h 608768"/>
                    <a:gd name="connsiteX26" fmla="*/ 122545 w 599806"/>
                    <a:gd name="connsiteY26" fmla="*/ 194331 h 608768"/>
                    <a:gd name="connsiteX27" fmla="*/ 121632 w 599806"/>
                    <a:gd name="connsiteY27" fmla="*/ 197296 h 608768"/>
                    <a:gd name="connsiteX28" fmla="*/ 123688 w 599806"/>
                    <a:gd name="connsiteY28" fmla="*/ 217824 h 608768"/>
                    <a:gd name="connsiteX29" fmla="*/ 126543 w 599806"/>
                    <a:gd name="connsiteY29" fmla="*/ 221132 h 608768"/>
                    <a:gd name="connsiteX30" fmla="*/ 127571 w 599806"/>
                    <a:gd name="connsiteY30" fmla="*/ 221246 h 608768"/>
                    <a:gd name="connsiteX31" fmla="*/ 130654 w 599806"/>
                    <a:gd name="connsiteY31" fmla="*/ 219763 h 608768"/>
                    <a:gd name="connsiteX32" fmla="*/ 141504 w 599806"/>
                    <a:gd name="connsiteY32" fmla="*/ 205394 h 608768"/>
                    <a:gd name="connsiteX33" fmla="*/ 142189 w 599806"/>
                    <a:gd name="connsiteY33" fmla="*/ 203113 h 608768"/>
                    <a:gd name="connsiteX34" fmla="*/ 142189 w 599806"/>
                    <a:gd name="connsiteY34" fmla="*/ 180076 h 608768"/>
                    <a:gd name="connsiteX35" fmla="*/ 140362 w 599806"/>
                    <a:gd name="connsiteY35" fmla="*/ 176769 h 608768"/>
                    <a:gd name="connsiteX36" fmla="*/ 136593 w 599806"/>
                    <a:gd name="connsiteY36" fmla="*/ 176654 h 608768"/>
                    <a:gd name="connsiteX37" fmla="*/ 87826 w 599806"/>
                    <a:gd name="connsiteY37" fmla="*/ 176654 h 608768"/>
                    <a:gd name="connsiteX38" fmla="*/ 83943 w 599806"/>
                    <a:gd name="connsiteY38" fmla="*/ 176769 h 608768"/>
                    <a:gd name="connsiteX39" fmla="*/ 82116 w 599806"/>
                    <a:gd name="connsiteY39" fmla="*/ 180076 h 608768"/>
                    <a:gd name="connsiteX40" fmla="*/ 82116 w 599806"/>
                    <a:gd name="connsiteY40" fmla="*/ 203113 h 608768"/>
                    <a:gd name="connsiteX41" fmla="*/ 82915 w 599806"/>
                    <a:gd name="connsiteY41" fmla="*/ 205394 h 608768"/>
                    <a:gd name="connsiteX42" fmla="*/ 93765 w 599806"/>
                    <a:gd name="connsiteY42" fmla="*/ 219763 h 608768"/>
                    <a:gd name="connsiteX43" fmla="*/ 96849 w 599806"/>
                    <a:gd name="connsiteY43" fmla="*/ 221246 h 608768"/>
                    <a:gd name="connsiteX44" fmla="*/ 97877 w 599806"/>
                    <a:gd name="connsiteY44" fmla="*/ 221132 h 608768"/>
                    <a:gd name="connsiteX45" fmla="*/ 100618 w 599806"/>
                    <a:gd name="connsiteY45" fmla="*/ 217824 h 608768"/>
                    <a:gd name="connsiteX46" fmla="*/ 102787 w 599806"/>
                    <a:gd name="connsiteY46" fmla="*/ 197296 h 608768"/>
                    <a:gd name="connsiteX47" fmla="*/ 101760 w 599806"/>
                    <a:gd name="connsiteY47" fmla="*/ 194331 h 608768"/>
                    <a:gd name="connsiteX48" fmla="*/ 100275 w 599806"/>
                    <a:gd name="connsiteY48" fmla="*/ 193419 h 608768"/>
                    <a:gd name="connsiteX49" fmla="*/ 100275 w 599806"/>
                    <a:gd name="connsiteY49" fmla="*/ 183725 h 608768"/>
                    <a:gd name="connsiteX50" fmla="*/ 97191 w 599806"/>
                    <a:gd name="connsiteY50" fmla="*/ 179962 h 608768"/>
                    <a:gd name="connsiteX51" fmla="*/ 87826 w 599806"/>
                    <a:gd name="connsiteY51" fmla="*/ 176654 h 608768"/>
                    <a:gd name="connsiteX52" fmla="*/ 356190 w 599806"/>
                    <a:gd name="connsiteY52" fmla="*/ 149170 h 608768"/>
                    <a:gd name="connsiteX53" fmla="*/ 342598 w 599806"/>
                    <a:gd name="connsiteY53" fmla="*/ 149626 h 608768"/>
                    <a:gd name="connsiteX54" fmla="*/ 356190 w 599806"/>
                    <a:gd name="connsiteY54" fmla="*/ 168671 h 608768"/>
                    <a:gd name="connsiteX55" fmla="*/ 369781 w 599806"/>
                    <a:gd name="connsiteY55" fmla="*/ 149626 h 608768"/>
                    <a:gd name="connsiteX56" fmla="*/ 356190 w 599806"/>
                    <a:gd name="connsiteY56" fmla="*/ 149170 h 608768"/>
                    <a:gd name="connsiteX57" fmla="*/ 356190 w 599806"/>
                    <a:gd name="connsiteY57" fmla="*/ 101614 h 608768"/>
                    <a:gd name="connsiteX58" fmla="*/ 599806 w 599806"/>
                    <a:gd name="connsiteY58" fmla="*/ 344866 h 608768"/>
                    <a:gd name="connsiteX59" fmla="*/ 356190 w 599806"/>
                    <a:gd name="connsiteY59" fmla="*/ 588233 h 608768"/>
                    <a:gd name="connsiteX60" fmla="*/ 220047 w 599806"/>
                    <a:gd name="connsiteY60" fmla="*/ 546608 h 608768"/>
                    <a:gd name="connsiteX61" fmla="*/ 220047 w 599806"/>
                    <a:gd name="connsiteY61" fmla="*/ 485595 h 608768"/>
                    <a:gd name="connsiteX62" fmla="*/ 321012 w 599806"/>
                    <a:gd name="connsiteY62" fmla="*/ 537484 h 608768"/>
                    <a:gd name="connsiteX63" fmla="*/ 348423 w 599806"/>
                    <a:gd name="connsiteY63" fmla="*/ 499280 h 608768"/>
                    <a:gd name="connsiteX64" fmla="*/ 356190 w 599806"/>
                    <a:gd name="connsiteY64" fmla="*/ 495288 h 608768"/>
                    <a:gd name="connsiteX65" fmla="*/ 363956 w 599806"/>
                    <a:gd name="connsiteY65" fmla="*/ 499280 h 608768"/>
                    <a:gd name="connsiteX66" fmla="*/ 391367 w 599806"/>
                    <a:gd name="connsiteY66" fmla="*/ 537484 h 608768"/>
                    <a:gd name="connsiteX67" fmla="*/ 548981 w 599806"/>
                    <a:gd name="connsiteY67" fmla="*/ 379992 h 608768"/>
                    <a:gd name="connsiteX68" fmla="*/ 510834 w 599806"/>
                    <a:gd name="connsiteY68" fmla="*/ 352621 h 608768"/>
                    <a:gd name="connsiteX69" fmla="*/ 506837 w 599806"/>
                    <a:gd name="connsiteY69" fmla="*/ 344866 h 608768"/>
                    <a:gd name="connsiteX70" fmla="*/ 510834 w 599806"/>
                    <a:gd name="connsiteY70" fmla="*/ 337112 h 608768"/>
                    <a:gd name="connsiteX71" fmla="*/ 548981 w 599806"/>
                    <a:gd name="connsiteY71" fmla="*/ 309855 h 608768"/>
                    <a:gd name="connsiteX72" fmla="*/ 391367 w 599806"/>
                    <a:gd name="connsiteY72" fmla="*/ 152363 h 608768"/>
                    <a:gd name="connsiteX73" fmla="*/ 363956 w 599806"/>
                    <a:gd name="connsiteY73" fmla="*/ 190453 h 608768"/>
                    <a:gd name="connsiteX74" fmla="*/ 356190 w 599806"/>
                    <a:gd name="connsiteY74" fmla="*/ 194445 h 608768"/>
                    <a:gd name="connsiteX75" fmla="*/ 348423 w 599806"/>
                    <a:gd name="connsiteY75" fmla="*/ 190453 h 608768"/>
                    <a:gd name="connsiteX76" fmla="*/ 321012 w 599806"/>
                    <a:gd name="connsiteY76" fmla="*/ 152363 h 608768"/>
                    <a:gd name="connsiteX77" fmla="*/ 250999 w 599806"/>
                    <a:gd name="connsiteY77" fmla="*/ 179847 h 608768"/>
                    <a:gd name="connsiteX78" fmla="*/ 212966 w 599806"/>
                    <a:gd name="connsiteY78" fmla="*/ 148143 h 608768"/>
                    <a:gd name="connsiteX79" fmla="*/ 356190 w 599806"/>
                    <a:gd name="connsiteY79" fmla="*/ 101614 h 608768"/>
                    <a:gd name="connsiteX80" fmla="*/ 93765 w 599806"/>
                    <a:gd name="connsiteY80" fmla="*/ 73102 h 608768"/>
                    <a:gd name="connsiteX81" fmla="*/ 67040 w 599806"/>
                    <a:gd name="connsiteY81" fmla="*/ 80173 h 608768"/>
                    <a:gd name="connsiteX82" fmla="*/ 64870 w 599806"/>
                    <a:gd name="connsiteY82" fmla="*/ 83594 h 608768"/>
                    <a:gd name="connsiteX83" fmla="*/ 64870 w 599806"/>
                    <a:gd name="connsiteY83" fmla="*/ 90551 h 608768"/>
                    <a:gd name="connsiteX84" fmla="*/ 63271 w 599806"/>
                    <a:gd name="connsiteY84" fmla="*/ 90551 h 608768"/>
                    <a:gd name="connsiteX85" fmla="*/ 59388 w 599806"/>
                    <a:gd name="connsiteY85" fmla="*/ 94315 h 608768"/>
                    <a:gd name="connsiteX86" fmla="*/ 59388 w 599806"/>
                    <a:gd name="connsiteY86" fmla="*/ 100701 h 608768"/>
                    <a:gd name="connsiteX87" fmla="*/ 61216 w 599806"/>
                    <a:gd name="connsiteY87" fmla="*/ 103894 h 608768"/>
                    <a:gd name="connsiteX88" fmla="*/ 64870 w 599806"/>
                    <a:gd name="connsiteY88" fmla="*/ 106289 h 608768"/>
                    <a:gd name="connsiteX89" fmla="*/ 65099 w 599806"/>
                    <a:gd name="connsiteY89" fmla="*/ 107886 h 608768"/>
                    <a:gd name="connsiteX90" fmla="*/ 78918 w 599806"/>
                    <a:gd name="connsiteY90" fmla="*/ 139818 h 608768"/>
                    <a:gd name="connsiteX91" fmla="*/ 101760 w 599806"/>
                    <a:gd name="connsiteY91" fmla="*/ 159662 h 608768"/>
                    <a:gd name="connsiteX92" fmla="*/ 122545 w 599806"/>
                    <a:gd name="connsiteY92" fmla="*/ 159662 h 608768"/>
                    <a:gd name="connsiteX93" fmla="*/ 145387 w 599806"/>
                    <a:gd name="connsiteY93" fmla="*/ 139818 h 608768"/>
                    <a:gd name="connsiteX94" fmla="*/ 159206 w 599806"/>
                    <a:gd name="connsiteY94" fmla="*/ 107886 h 608768"/>
                    <a:gd name="connsiteX95" fmla="*/ 159435 w 599806"/>
                    <a:gd name="connsiteY95" fmla="*/ 106289 h 608768"/>
                    <a:gd name="connsiteX96" fmla="*/ 163203 w 599806"/>
                    <a:gd name="connsiteY96" fmla="*/ 103894 h 608768"/>
                    <a:gd name="connsiteX97" fmla="*/ 164917 w 599806"/>
                    <a:gd name="connsiteY97" fmla="*/ 100701 h 608768"/>
                    <a:gd name="connsiteX98" fmla="*/ 164917 w 599806"/>
                    <a:gd name="connsiteY98" fmla="*/ 94315 h 608768"/>
                    <a:gd name="connsiteX99" fmla="*/ 161034 w 599806"/>
                    <a:gd name="connsiteY99" fmla="*/ 90551 h 608768"/>
                    <a:gd name="connsiteX100" fmla="*/ 158978 w 599806"/>
                    <a:gd name="connsiteY100" fmla="*/ 90551 h 608768"/>
                    <a:gd name="connsiteX101" fmla="*/ 157722 w 599806"/>
                    <a:gd name="connsiteY101" fmla="*/ 89183 h 608768"/>
                    <a:gd name="connsiteX102" fmla="*/ 154067 w 599806"/>
                    <a:gd name="connsiteY102" fmla="*/ 88954 h 608768"/>
                    <a:gd name="connsiteX103" fmla="*/ 138763 w 599806"/>
                    <a:gd name="connsiteY103" fmla="*/ 92376 h 608768"/>
                    <a:gd name="connsiteX104" fmla="*/ 115236 w 599806"/>
                    <a:gd name="connsiteY104" fmla="*/ 81656 h 608768"/>
                    <a:gd name="connsiteX105" fmla="*/ 93765 w 599806"/>
                    <a:gd name="connsiteY105" fmla="*/ 73102 h 608768"/>
                    <a:gd name="connsiteX106" fmla="*/ 102445 w 599806"/>
                    <a:gd name="connsiteY106" fmla="*/ 0 h 608768"/>
                    <a:gd name="connsiteX107" fmla="*/ 121974 w 599806"/>
                    <a:gd name="connsiteY107" fmla="*/ 0 h 608768"/>
                    <a:gd name="connsiteX108" fmla="*/ 182048 w 599806"/>
                    <a:gd name="connsiteY108" fmla="*/ 60101 h 608768"/>
                    <a:gd name="connsiteX109" fmla="*/ 182048 w 599806"/>
                    <a:gd name="connsiteY109" fmla="*/ 78919 h 608768"/>
                    <a:gd name="connsiteX110" fmla="*/ 185474 w 599806"/>
                    <a:gd name="connsiteY110" fmla="*/ 89639 h 608768"/>
                    <a:gd name="connsiteX111" fmla="*/ 185474 w 599806"/>
                    <a:gd name="connsiteY111" fmla="*/ 103096 h 608768"/>
                    <a:gd name="connsiteX112" fmla="*/ 178850 w 599806"/>
                    <a:gd name="connsiteY112" fmla="*/ 117237 h 608768"/>
                    <a:gd name="connsiteX113" fmla="*/ 174967 w 599806"/>
                    <a:gd name="connsiteY113" fmla="*/ 127501 h 608768"/>
                    <a:gd name="connsiteX114" fmla="*/ 162061 w 599806"/>
                    <a:gd name="connsiteY114" fmla="*/ 151793 h 608768"/>
                    <a:gd name="connsiteX115" fmla="*/ 153382 w 599806"/>
                    <a:gd name="connsiteY115" fmla="*/ 162741 h 608768"/>
                    <a:gd name="connsiteX116" fmla="*/ 161376 w 599806"/>
                    <a:gd name="connsiteY116" fmla="*/ 168785 h 608768"/>
                    <a:gd name="connsiteX117" fmla="*/ 205460 w 599806"/>
                    <a:gd name="connsiteY117" fmla="*/ 177567 h 608768"/>
                    <a:gd name="connsiteX118" fmla="*/ 225104 w 599806"/>
                    <a:gd name="connsiteY118" fmla="*/ 201630 h 608768"/>
                    <a:gd name="connsiteX119" fmla="*/ 225104 w 599806"/>
                    <a:gd name="connsiteY119" fmla="*/ 360380 h 608768"/>
                    <a:gd name="connsiteX120" fmla="*/ 222820 w 599806"/>
                    <a:gd name="connsiteY120" fmla="*/ 370644 h 608768"/>
                    <a:gd name="connsiteX121" fmla="*/ 222820 w 599806"/>
                    <a:gd name="connsiteY121" fmla="*/ 387978 h 608768"/>
                    <a:gd name="connsiteX122" fmla="*/ 201349 w 599806"/>
                    <a:gd name="connsiteY122" fmla="*/ 409419 h 608768"/>
                    <a:gd name="connsiteX123" fmla="*/ 189700 w 599806"/>
                    <a:gd name="connsiteY123" fmla="*/ 405997 h 608768"/>
                    <a:gd name="connsiteX124" fmla="*/ 189700 w 599806"/>
                    <a:gd name="connsiteY124" fmla="*/ 570221 h 608768"/>
                    <a:gd name="connsiteX125" fmla="*/ 151097 w 599806"/>
                    <a:gd name="connsiteY125" fmla="*/ 608768 h 608768"/>
                    <a:gd name="connsiteX126" fmla="*/ 112609 w 599806"/>
                    <a:gd name="connsiteY126" fmla="*/ 570221 h 608768"/>
                    <a:gd name="connsiteX127" fmla="*/ 74007 w 599806"/>
                    <a:gd name="connsiteY127" fmla="*/ 608768 h 608768"/>
                    <a:gd name="connsiteX128" fmla="*/ 35405 w 599806"/>
                    <a:gd name="connsiteY128" fmla="*/ 570221 h 608768"/>
                    <a:gd name="connsiteX129" fmla="*/ 35405 w 599806"/>
                    <a:gd name="connsiteY129" fmla="*/ 405997 h 608768"/>
                    <a:gd name="connsiteX130" fmla="*/ 23756 w 599806"/>
                    <a:gd name="connsiteY130" fmla="*/ 409419 h 608768"/>
                    <a:gd name="connsiteX131" fmla="*/ 2284 w 599806"/>
                    <a:gd name="connsiteY131" fmla="*/ 387978 h 608768"/>
                    <a:gd name="connsiteX132" fmla="*/ 2284 w 599806"/>
                    <a:gd name="connsiteY132" fmla="*/ 370644 h 608768"/>
                    <a:gd name="connsiteX133" fmla="*/ 0 w 599806"/>
                    <a:gd name="connsiteY133" fmla="*/ 360380 h 608768"/>
                    <a:gd name="connsiteX134" fmla="*/ 0 w 599806"/>
                    <a:gd name="connsiteY134" fmla="*/ 201630 h 608768"/>
                    <a:gd name="connsiteX135" fmla="*/ 19644 w 599806"/>
                    <a:gd name="connsiteY135" fmla="*/ 177567 h 608768"/>
                    <a:gd name="connsiteX136" fmla="*/ 62929 w 599806"/>
                    <a:gd name="connsiteY136" fmla="*/ 168785 h 608768"/>
                    <a:gd name="connsiteX137" fmla="*/ 70923 w 599806"/>
                    <a:gd name="connsiteY137" fmla="*/ 162855 h 608768"/>
                    <a:gd name="connsiteX138" fmla="*/ 62358 w 599806"/>
                    <a:gd name="connsiteY138" fmla="*/ 151793 h 608768"/>
                    <a:gd name="connsiteX139" fmla="*/ 49338 w 599806"/>
                    <a:gd name="connsiteY139" fmla="*/ 127501 h 608768"/>
                    <a:gd name="connsiteX140" fmla="*/ 45455 w 599806"/>
                    <a:gd name="connsiteY140" fmla="*/ 117237 h 608768"/>
                    <a:gd name="connsiteX141" fmla="*/ 38831 w 599806"/>
                    <a:gd name="connsiteY141" fmla="*/ 103096 h 608768"/>
                    <a:gd name="connsiteX142" fmla="*/ 38831 w 599806"/>
                    <a:gd name="connsiteY142" fmla="*/ 89639 h 608768"/>
                    <a:gd name="connsiteX143" fmla="*/ 42257 w 599806"/>
                    <a:gd name="connsiteY143" fmla="*/ 78919 h 608768"/>
                    <a:gd name="connsiteX144" fmla="*/ 42257 w 599806"/>
                    <a:gd name="connsiteY144" fmla="*/ 60101 h 608768"/>
                    <a:gd name="connsiteX145" fmla="*/ 102445 w 599806"/>
                    <a:gd name="connsiteY145" fmla="*/ 0 h 6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599806" h="608768">
                      <a:moveTo>
                        <a:pt x="322492" y="361615"/>
                      </a:moveTo>
                      <a:lnTo>
                        <a:pt x="258086" y="442798"/>
                      </a:lnTo>
                      <a:lnTo>
                        <a:pt x="339393" y="378490"/>
                      </a:lnTo>
                      <a:cubicBezTo>
                        <a:pt x="335853" y="376780"/>
                        <a:pt x="332541" y="374385"/>
                        <a:pt x="329572" y="371421"/>
                      </a:cubicBezTo>
                      <a:cubicBezTo>
                        <a:pt x="326603" y="368456"/>
                        <a:pt x="324205" y="365149"/>
                        <a:pt x="322492" y="361615"/>
                      </a:cubicBezTo>
                      <a:close/>
                      <a:moveTo>
                        <a:pt x="349099" y="337784"/>
                      </a:moveTo>
                      <a:cubicBezTo>
                        <a:pt x="345217" y="341775"/>
                        <a:pt x="345217" y="348046"/>
                        <a:pt x="349099" y="351923"/>
                      </a:cubicBezTo>
                      <a:cubicBezTo>
                        <a:pt x="352982" y="355800"/>
                        <a:pt x="359377" y="355800"/>
                        <a:pt x="363259" y="351923"/>
                      </a:cubicBezTo>
                      <a:close/>
                      <a:moveTo>
                        <a:pt x="457227" y="229763"/>
                      </a:moveTo>
                      <a:cubicBezTo>
                        <a:pt x="460810" y="229976"/>
                        <a:pt x="464321" y="231459"/>
                        <a:pt x="467062" y="234138"/>
                      </a:cubicBezTo>
                      <a:cubicBezTo>
                        <a:pt x="472429" y="239611"/>
                        <a:pt x="473000" y="248277"/>
                        <a:pt x="468204" y="254206"/>
                      </a:cubicBezTo>
                      <a:lnTo>
                        <a:pt x="393635" y="348274"/>
                      </a:lnTo>
                      <a:cubicBezTo>
                        <a:pt x="392836" y="356712"/>
                        <a:pt x="389296" y="365035"/>
                        <a:pt x="382787" y="371421"/>
                      </a:cubicBezTo>
                      <a:cubicBezTo>
                        <a:pt x="376277" y="377920"/>
                        <a:pt x="368055" y="381569"/>
                        <a:pt x="359491" y="382253"/>
                      </a:cubicBezTo>
                      <a:lnTo>
                        <a:pt x="265395" y="456709"/>
                      </a:lnTo>
                      <a:cubicBezTo>
                        <a:pt x="259342" y="461498"/>
                        <a:pt x="250664" y="461042"/>
                        <a:pt x="245296" y="455569"/>
                      </a:cubicBezTo>
                      <a:cubicBezTo>
                        <a:pt x="239815" y="450210"/>
                        <a:pt x="239358" y="441544"/>
                        <a:pt x="244154" y="435501"/>
                      </a:cubicBezTo>
                      <a:lnTo>
                        <a:pt x="318723" y="341547"/>
                      </a:lnTo>
                      <a:cubicBezTo>
                        <a:pt x="319523" y="332995"/>
                        <a:pt x="323063" y="324786"/>
                        <a:pt x="329572" y="318286"/>
                      </a:cubicBezTo>
                      <a:cubicBezTo>
                        <a:pt x="336081" y="311901"/>
                        <a:pt x="344303" y="308252"/>
                        <a:pt x="352753" y="307454"/>
                      </a:cubicBezTo>
                      <a:lnTo>
                        <a:pt x="446964" y="232998"/>
                      </a:lnTo>
                      <a:cubicBezTo>
                        <a:pt x="449990" y="230604"/>
                        <a:pt x="453644" y="229549"/>
                        <a:pt x="457227" y="229763"/>
                      </a:cubicBezTo>
                      <a:close/>
                      <a:moveTo>
                        <a:pt x="136593" y="176654"/>
                      </a:moveTo>
                      <a:cubicBezTo>
                        <a:pt x="133395" y="178365"/>
                        <a:pt x="130312" y="179392"/>
                        <a:pt x="127228" y="179962"/>
                      </a:cubicBezTo>
                      <a:cubicBezTo>
                        <a:pt x="125401" y="180304"/>
                        <a:pt x="124030" y="181901"/>
                        <a:pt x="124030" y="183725"/>
                      </a:cubicBezTo>
                      <a:lnTo>
                        <a:pt x="124030" y="193419"/>
                      </a:lnTo>
                      <a:cubicBezTo>
                        <a:pt x="123459" y="193533"/>
                        <a:pt x="123002" y="193875"/>
                        <a:pt x="122545" y="194331"/>
                      </a:cubicBezTo>
                      <a:cubicBezTo>
                        <a:pt x="121860" y="195130"/>
                        <a:pt x="121518" y="196270"/>
                        <a:pt x="121632" y="197296"/>
                      </a:cubicBezTo>
                      <a:lnTo>
                        <a:pt x="123688" y="217824"/>
                      </a:lnTo>
                      <a:cubicBezTo>
                        <a:pt x="123916" y="219421"/>
                        <a:pt x="124944" y="220676"/>
                        <a:pt x="126543" y="221132"/>
                      </a:cubicBezTo>
                      <a:cubicBezTo>
                        <a:pt x="126885" y="221246"/>
                        <a:pt x="127228" y="221246"/>
                        <a:pt x="127571" y="221246"/>
                      </a:cubicBezTo>
                      <a:cubicBezTo>
                        <a:pt x="128713" y="221246"/>
                        <a:pt x="129855" y="220676"/>
                        <a:pt x="130654" y="219763"/>
                      </a:cubicBezTo>
                      <a:lnTo>
                        <a:pt x="141504" y="205394"/>
                      </a:lnTo>
                      <a:cubicBezTo>
                        <a:pt x="141961" y="204709"/>
                        <a:pt x="142189" y="203911"/>
                        <a:pt x="142189" y="203113"/>
                      </a:cubicBezTo>
                      <a:lnTo>
                        <a:pt x="142189" y="180076"/>
                      </a:lnTo>
                      <a:cubicBezTo>
                        <a:pt x="142189" y="178707"/>
                        <a:pt x="141504" y="177453"/>
                        <a:pt x="140362" y="176769"/>
                      </a:cubicBezTo>
                      <a:cubicBezTo>
                        <a:pt x="139220" y="176084"/>
                        <a:pt x="137735" y="175970"/>
                        <a:pt x="136593" y="176654"/>
                      </a:cubicBezTo>
                      <a:close/>
                      <a:moveTo>
                        <a:pt x="87826" y="176654"/>
                      </a:moveTo>
                      <a:cubicBezTo>
                        <a:pt x="86570" y="175970"/>
                        <a:pt x="85085" y="176084"/>
                        <a:pt x="83943" y="176769"/>
                      </a:cubicBezTo>
                      <a:cubicBezTo>
                        <a:pt x="82801" y="177453"/>
                        <a:pt x="82116" y="178707"/>
                        <a:pt x="82116" y="180076"/>
                      </a:cubicBezTo>
                      <a:lnTo>
                        <a:pt x="82116" y="203113"/>
                      </a:lnTo>
                      <a:cubicBezTo>
                        <a:pt x="82116" y="203911"/>
                        <a:pt x="82344" y="204709"/>
                        <a:pt x="82915" y="205394"/>
                      </a:cubicBezTo>
                      <a:lnTo>
                        <a:pt x="93765" y="219763"/>
                      </a:lnTo>
                      <a:cubicBezTo>
                        <a:pt x="94450" y="220676"/>
                        <a:pt x="95592" y="221246"/>
                        <a:pt x="96849" y="221246"/>
                      </a:cubicBezTo>
                      <a:cubicBezTo>
                        <a:pt x="97191" y="221246"/>
                        <a:pt x="97534" y="221246"/>
                        <a:pt x="97877" y="221132"/>
                      </a:cubicBezTo>
                      <a:cubicBezTo>
                        <a:pt x="99361" y="220676"/>
                        <a:pt x="100503" y="219421"/>
                        <a:pt x="100618" y="217824"/>
                      </a:cubicBezTo>
                      <a:lnTo>
                        <a:pt x="102787" y="197296"/>
                      </a:lnTo>
                      <a:cubicBezTo>
                        <a:pt x="102902" y="196270"/>
                        <a:pt x="102445" y="195130"/>
                        <a:pt x="101760" y="194331"/>
                      </a:cubicBezTo>
                      <a:cubicBezTo>
                        <a:pt x="101417" y="193875"/>
                        <a:pt x="100846" y="193533"/>
                        <a:pt x="100275" y="193419"/>
                      </a:cubicBezTo>
                      <a:lnTo>
                        <a:pt x="100275" y="183725"/>
                      </a:lnTo>
                      <a:cubicBezTo>
                        <a:pt x="100275" y="181901"/>
                        <a:pt x="99019" y="180304"/>
                        <a:pt x="97191" y="179962"/>
                      </a:cubicBezTo>
                      <a:cubicBezTo>
                        <a:pt x="94108" y="179392"/>
                        <a:pt x="90910" y="178365"/>
                        <a:pt x="87826" y="176654"/>
                      </a:cubicBezTo>
                      <a:close/>
                      <a:moveTo>
                        <a:pt x="356190" y="149170"/>
                      </a:moveTo>
                      <a:cubicBezTo>
                        <a:pt x="351621" y="149170"/>
                        <a:pt x="347053" y="149398"/>
                        <a:pt x="342598" y="149626"/>
                      </a:cubicBezTo>
                      <a:lnTo>
                        <a:pt x="356190" y="168671"/>
                      </a:lnTo>
                      <a:lnTo>
                        <a:pt x="369781" y="149626"/>
                      </a:lnTo>
                      <a:cubicBezTo>
                        <a:pt x="365327" y="149398"/>
                        <a:pt x="360758" y="149170"/>
                        <a:pt x="356190" y="149170"/>
                      </a:cubicBezTo>
                      <a:close/>
                      <a:moveTo>
                        <a:pt x="356190" y="101614"/>
                      </a:moveTo>
                      <a:cubicBezTo>
                        <a:pt x="490504" y="101614"/>
                        <a:pt x="599806" y="210753"/>
                        <a:pt x="599806" y="344866"/>
                      </a:cubicBezTo>
                      <a:cubicBezTo>
                        <a:pt x="599806" y="479094"/>
                        <a:pt x="490504" y="588233"/>
                        <a:pt x="356190" y="588233"/>
                      </a:cubicBezTo>
                      <a:cubicBezTo>
                        <a:pt x="305822" y="588233"/>
                        <a:pt x="258994" y="572837"/>
                        <a:pt x="220047" y="546608"/>
                      </a:cubicBezTo>
                      <a:lnTo>
                        <a:pt x="220047" y="485595"/>
                      </a:lnTo>
                      <a:cubicBezTo>
                        <a:pt x="247344" y="511825"/>
                        <a:pt x="282179" y="530413"/>
                        <a:pt x="321012" y="537484"/>
                      </a:cubicBezTo>
                      <a:lnTo>
                        <a:pt x="348423" y="499280"/>
                      </a:lnTo>
                      <a:cubicBezTo>
                        <a:pt x="350250" y="496771"/>
                        <a:pt x="353106" y="495288"/>
                        <a:pt x="356190" y="495288"/>
                      </a:cubicBezTo>
                      <a:cubicBezTo>
                        <a:pt x="359273" y="495288"/>
                        <a:pt x="362129" y="496771"/>
                        <a:pt x="363956" y="499280"/>
                      </a:cubicBezTo>
                      <a:lnTo>
                        <a:pt x="391367" y="537484"/>
                      </a:lnTo>
                      <a:cubicBezTo>
                        <a:pt x="471316" y="522887"/>
                        <a:pt x="534476" y="459821"/>
                        <a:pt x="548981" y="379992"/>
                      </a:cubicBezTo>
                      <a:lnTo>
                        <a:pt x="510834" y="352621"/>
                      </a:lnTo>
                      <a:cubicBezTo>
                        <a:pt x="508321" y="350797"/>
                        <a:pt x="506837" y="347946"/>
                        <a:pt x="506837" y="344866"/>
                      </a:cubicBezTo>
                      <a:cubicBezTo>
                        <a:pt x="506837" y="341787"/>
                        <a:pt x="508321" y="338936"/>
                        <a:pt x="510834" y="337112"/>
                      </a:cubicBezTo>
                      <a:lnTo>
                        <a:pt x="548981" y="309855"/>
                      </a:lnTo>
                      <a:cubicBezTo>
                        <a:pt x="534476" y="229912"/>
                        <a:pt x="471316" y="166846"/>
                        <a:pt x="391367" y="152363"/>
                      </a:cubicBezTo>
                      <a:lnTo>
                        <a:pt x="363956" y="190453"/>
                      </a:lnTo>
                      <a:cubicBezTo>
                        <a:pt x="362129" y="192962"/>
                        <a:pt x="359273" y="194445"/>
                        <a:pt x="356190" y="194445"/>
                      </a:cubicBezTo>
                      <a:cubicBezTo>
                        <a:pt x="353106" y="194445"/>
                        <a:pt x="350250" y="192962"/>
                        <a:pt x="348423" y="190453"/>
                      </a:cubicBezTo>
                      <a:lnTo>
                        <a:pt x="321012" y="152363"/>
                      </a:lnTo>
                      <a:cubicBezTo>
                        <a:pt x="295657" y="156925"/>
                        <a:pt x="272014" y="166504"/>
                        <a:pt x="250999" y="179847"/>
                      </a:cubicBezTo>
                      <a:cubicBezTo>
                        <a:pt x="244146" y="164223"/>
                        <a:pt x="230327" y="152135"/>
                        <a:pt x="212966" y="148143"/>
                      </a:cubicBezTo>
                      <a:cubicBezTo>
                        <a:pt x="253283" y="118948"/>
                        <a:pt x="302738" y="101614"/>
                        <a:pt x="356190" y="101614"/>
                      </a:cubicBezTo>
                      <a:close/>
                      <a:moveTo>
                        <a:pt x="93765" y="73102"/>
                      </a:moveTo>
                      <a:cubicBezTo>
                        <a:pt x="82801" y="73102"/>
                        <a:pt x="72294" y="77550"/>
                        <a:pt x="67040" y="80173"/>
                      </a:cubicBezTo>
                      <a:cubicBezTo>
                        <a:pt x="65670" y="80857"/>
                        <a:pt x="64870" y="82112"/>
                        <a:pt x="64870" y="83594"/>
                      </a:cubicBezTo>
                      <a:lnTo>
                        <a:pt x="64870" y="90551"/>
                      </a:lnTo>
                      <a:lnTo>
                        <a:pt x="63271" y="90551"/>
                      </a:lnTo>
                      <a:cubicBezTo>
                        <a:pt x="61102" y="90551"/>
                        <a:pt x="59388" y="92262"/>
                        <a:pt x="59388" y="94315"/>
                      </a:cubicBezTo>
                      <a:lnTo>
                        <a:pt x="59388" y="100701"/>
                      </a:lnTo>
                      <a:cubicBezTo>
                        <a:pt x="59388" y="101956"/>
                        <a:pt x="60074" y="103210"/>
                        <a:pt x="61216" y="103894"/>
                      </a:cubicBezTo>
                      <a:lnTo>
                        <a:pt x="64870" y="106289"/>
                      </a:lnTo>
                      <a:lnTo>
                        <a:pt x="65099" y="107886"/>
                      </a:lnTo>
                      <a:cubicBezTo>
                        <a:pt x="66355" y="117123"/>
                        <a:pt x="71494" y="129098"/>
                        <a:pt x="78918" y="139818"/>
                      </a:cubicBezTo>
                      <a:cubicBezTo>
                        <a:pt x="88397" y="153504"/>
                        <a:pt x="97191" y="159662"/>
                        <a:pt x="101760" y="159662"/>
                      </a:cubicBezTo>
                      <a:lnTo>
                        <a:pt x="122545" y="159662"/>
                      </a:lnTo>
                      <a:cubicBezTo>
                        <a:pt x="127114" y="159662"/>
                        <a:pt x="135908" y="153504"/>
                        <a:pt x="145387" y="139818"/>
                      </a:cubicBezTo>
                      <a:cubicBezTo>
                        <a:pt x="152811" y="129098"/>
                        <a:pt x="157950" y="117123"/>
                        <a:pt x="159206" y="107886"/>
                      </a:cubicBezTo>
                      <a:lnTo>
                        <a:pt x="159435" y="106289"/>
                      </a:lnTo>
                      <a:lnTo>
                        <a:pt x="163203" y="103894"/>
                      </a:lnTo>
                      <a:cubicBezTo>
                        <a:pt x="164231" y="103210"/>
                        <a:pt x="164917" y="101956"/>
                        <a:pt x="164917" y="100701"/>
                      </a:cubicBezTo>
                      <a:lnTo>
                        <a:pt x="164917" y="94315"/>
                      </a:lnTo>
                      <a:cubicBezTo>
                        <a:pt x="164917" y="92262"/>
                        <a:pt x="163203" y="90551"/>
                        <a:pt x="161034" y="90551"/>
                      </a:cubicBezTo>
                      <a:lnTo>
                        <a:pt x="158978" y="90551"/>
                      </a:lnTo>
                      <a:cubicBezTo>
                        <a:pt x="158635" y="89981"/>
                        <a:pt x="158178" y="89525"/>
                        <a:pt x="157722" y="89183"/>
                      </a:cubicBezTo>
                      <a:cubicBezTo>
                        <a:pt x="156579" y="88498"/>
                        <a:pt x="155209" y="88384"/>
                        <a:pt x="154067" y="88954"/>
                      </a:cubicBezTo>
                      <a:cubicBezTo>
                        <a:pt x="148927" y="91235"/>
                        <a:pt x="143788" y="92376"/>
                        <a:pt x="138763" y="92376"/>
                      </a:cubicBezTo>
                      <a:cubicBezTo>
                        <a:pt x="129969" y="92376"/>
                        <a:pt x="122089" y="88840"/>
                        <a:pt x="115236" y="81656"/>
                      </a:cubicBezTo>
                      <a:cubicBezTo>
                        <a:pt x="109640" y="75953"/>
                        <a:pt x="102445" y="73102"/>
                        <a:pt x="93765" y="73102"/>
                      </a:cubicBezTo>
                      <a:close/>
                      <a:moveTo>
                        <a:pt x="102445" y="0"/>
                      </a:moveTo>
                      <a:lnTo>
                        <a:pt x="121974" y="0"/>
                      </a:lnTo>
                      <a:cubicBezTo>
                        <a:pt x="155095" y="0"/>
                        <a:pt x="182048" y="26914"/>
                        <a:pt x="182048" y="60101"/>
                      </a:cubicBezTo>
                      <a:lnTo>
                        <a:pt x="182048" y="78919"/>
                      </a:lnTo>
                      <a:cubicBezTo>
                        <a:pt x="184332" y="82112"/>
                        <a:pt x="185474" y="85875"/>
                        <a:pt x="185474" y="89639"/>
                      </a:cubicBezTo>
                      <a:lnTo>
                        <a:pt x="185474" y="103096"/>
                      </a:lnTo>
                      <a:cubicBezTo>
                        <a:pt x="185474" y="108570"/>
                        <a:pt x="183076" y="113816"/>
                        <a:pt x="178850" y="117237"/>
                      </a:cubicBezTo>
                      <a:cubicBezTo>
                        <a:pt x="177822" y="120659"/>
                        <a:pt x="176566" y="124080"/>
                        <a:pt x="174967" y="127501"/>
                      </a:cubicBezTo>
                      <a:cubicBezTo>
                        <a:pt x="171883" y="135599"/>
                        <a:pt x="167429" y="144038"/>
                        <a:pt x="162061" y="151793"/>
                      </a:cubicBezTo>
                      <a:cubicBezTo>
                        <a:pt x="159777" y="154986"/>
                        <a:pt x="156922" y="158978"/>
                        <a:pt x="153382" y="162741"/>
                      </a:cubicBezTo>
                      <a:cubicBezTo>
                        <a:pt x="156465" y="164224"/>
                        <a:pt x="159206" y="166276"/>
                        <a:pt x="161376" y="168785"/>
                      </a:cubicBezTo>
                      <a:lnTo>
                        <a:pt x="205460" y="177567"/>
                      </a:lnTo>
                      <a:cubicBezTo>
                        <a:pt x="216881" y="179848"/>
                        <a:pt x="225104" y="189998"/>
                        <a:pt x="225104" y="201630"/>
                      </a:cubicBezTo>
                      <a:lnTo>
                        <a:pt x="225104" y="360380"/>
                      </a:lnTo>
                      <a:cubicBezTo>
                        <a:pt x="225104" y="364029"/>
                        <a:pt x="224305" y="367450"/>
                        <a:pt x="222820" y="370644"/>
                      </a:cubicBezTo>
                      <a:lnTo>
                        <a:pt x="222820" y="387978"/>
                      </a:lnTo>
                      <a:cubicBezTo>
                        <a:pt x="222820" y="399839"/>
                        <a:pt x="213227" y="409419"/>
                        <a:pt x="201349" y="409419"/>
                      </a:cubicBezTo>
                      <a:cubicBezTo>
                        <a:pt x="197123" y="409419"/>
                        <a:pt x="193012" y="408164"/>
                        <a:pt x="189700" y="405997"/>
                      </a:cubicBezTo>
                      <a:lnTo>
                        <a:pt x="189700" y="570221"/>
                      </a:lnTo>
                      <a:cubicBezTo>
                        <a:pt x="189700" y="591547"/>
                        <a:pt x="172454" y="608768"/>
                        <a:pt x="151097" y="608768"/>
                      </a:cubicBezTo>
                      <a:cubicBezTo>
                        <a:pt x="129855" y="608768"/>
                        <a:pt x="112609" y="591547"/>
                        <a:pt x="112609" y="570221"/>
                      </a:cubicBezTo>
                      <a:cubicBezTo>
                        <a:pt x="112609" y="591547"/>
                        <a:pt x="95250" y="608768"/>
                        <a:pt x="74007" y="608768"/>
                      </a:cubicBezTo>
                      <a:cubicBezTo>
                        <a:pt x="52650" y="608768"/>
                        <a:pt x="35405" y="591547"/>
                        <a:pt x="35405" y="570221"/>
                      </a:cubicBezTo>
                      <a:lnTo>
                        <a:pt x="35405" y="405997"/>
                      </a:lnTo>
                      <a:cubicBezTo>
                        <a:pt x="32093" y="408164"/>
                        <a:pt x="27981" y="409419"/>
                        <a:pt x="23756" y="409419"/>
                      </a:cubicBezTo>
                      <a:cubicBezTo>
                        <a:pt x="11878" y="409419"/>
                        <a:pt x="2284" y="399839"/>
                        <a:pt x="2284" y="387978"/>
                      </a:cubicBezTo>
                      <a:lnTo>
                        <a:pt x="2284" y="370644"/>
                      </a:lnTo>
                      <a:cubicBezTo>
                        <a:pt x="800" y="367450"/>
                        <a:pt x="0" y="364029"/>
                        <a:pt x="0" y="360380"/>
                      </a:cubicBezTo>
                      <a:lnTo>
                        <a:pt x="0" y="201630"/>
                      </a:lnTo>
                      <a:cubicBezTo>
                        <a:pt x="0" y="189998"/>
                        <a:pt x="8223" y="179962"/>
                        <a:pt x="19644" y="177567"/>
                      </a:cubicBezTo>
                      <a:lnTo>
                        <a:pt x="62929" y="168785"/>
                      </a:lnTo>
                      <a:cubicBezTo>
                        <a:pt x="65213" y="166276"/>
                        <a:pt x="67954" y="164224"/>
                        <a:pt x="70923" y="162855"/>
                      </a:cubicBezTo>
                      <a:cubicBezTo>
                        <a:pt x="67497" y="158978"/>
                        <a:pt x="64528" y="154986"/>
                        <a:pt x="62358" y="151793"/>
                      </a:cubicBezTo>
                      <a:cubicBezTo>
                        <a:pt x="56876" y="144038"/>
                        <a:pt x="52422" y="135599"/>
                        <a:pt x="49338" y="127501"/>
                      </a:cubicBezTo>
                      <a:cubicBezTo>
                        <a:pt x="47853" y="124080"/>
                        <a:pt x="46483" y="120659"/>
                        <a:pt x="45455" y="117237"/>
                      </a:cubicBezTo>
                      <a:cubicBezTo>
                        <a:pt x="41229" y="113816"/>
                        <a:pt x="38831" y="108570"/>
                        <a:pt x="38831" y="103096"/>
                      </a:cubicBezTo>
                      <a:lnTo>
                        <a:pt x="38831" y="89639"/>
                      </a:lnTo>
                      <a:cubicBezTo>
                        <a:pt x="38831" y="85875"/>
                        <a:pt x="40087" y="82112"/>
                        <a:pt x="42257" y="78919"/>
                      </a:cubicBezTo>
                      <a:lnTo>
                        <a:pt x="42257" y="60101"/>
                      </a:lnTo>
                      <a:cubicBezTo>
                        <a:pt x="42257" y="26914"/>
                        <a:pt x="69210" y="0"/>
                        <a:pt x="102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5" name="ïśḷïḋè"/>
              <p:cNvGrpSpPr/>
              <p:nvPr/>
            </p:nvGrpSpPr>
            <p:grpSpPr>
              <a:xfrm>
                <a:off x="4651657" y="2864554"/>
                <a:ext cx="1116544" cy="1116545"/>
                <a:chOff x="4651657" y="2864554"/>
                <a:chExt cx="1116544" cy="1116545"/>
              </a:xfrm>
            </p:grpSpPr>
            <p:sp>
              <p:nvSpPr>
                <p:cNvPr id="116" name="îṥlïdé"/>
                <p:cNvSpPr/>
                <p:nvPr/>
              </p:nvSpPr>
              <p:spPr bwMode="auto">
                <a:xfrm>
                  <a:off x="4651657" y="2864554"/>
                  <a:ext cx="1116544" cy="1116545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</a:p>
              </p:txBody>
            </p:sp>
            <p:sp>
              <p:nvSpPr>
                <p:cNvPr id="117" name="ïṡļïḓe"/>
                <p:cNvSpPr/>
                <p:nvPr/>
              </p:nvSpPr>
              <p:spPr>
                <a:xfrm>
                  <a:off x="4997978" y="3207707"/>
                  <a:ext cx="423906" cy="430240"/>
                </a:xfrm>
                <a:custGeom>
                  <a:avLst/>
                  <a:gdLst>
                    <a:gd name="connsiteX0" fmla="*/ 322492 w 599806"/>
                    <a:gd name="connsiteY0" fmla="*/ 361615 h 608768"/>
                    <a:gd name="connsiteX1" fmla="*/ 258086 w 599806"/>
                    <a:gd name="connsiteY1" fmla="*/ 442798 h 608768"/>
                    <a:gd name="connsiteX2" fmla="*/ 339393 w 599806"/>
                    <a:gd name="connsiteY2" fmla="*/ 378490 h 608768"/>
                    <a:gd name="connsiteX3" fmla="*/ 329572 w 599806"/>
                    <a:gd name="connsiteY3" fmla="*/ 371421 h 608768"/>
                    <a:gd name="connsiteX4" fmla="*/ 322492 w 599806"/>
                    <a:gd name="connsiteY4" fmla="*/ 361615 h 608768"/>
                    <a:gd name="connsiteX5" fmla="*/ 349099 w 599806"/>
                    <a:gd name="connsiteY5" fmla="*/ 337784 h 608768"/>
                    <a:gd name="connsiteX6" fmla="*/ 349099 w 599806"/>
                    <a:gd name="connsiteY6" fmla="*/ 351923 h 608768"/>
                    <a:gd name="connsiteX7" fmla="*/ 363259 w 599806"/>
                    <a:gd name="connsiteY7" fmla="*/ 351923 h 608768"/>
                    <a:gd name="connsiteX8" fmla="*/ 457227 w 599806"/>
                    <a:gd name="connsiteY8" fmla="*/ 229763 h 608768"/>
                    <a:gd name="connsiteX9" fmla="*/ 467062 w 599806"/>
                    <a:gd name="connsiteY9" fmla="*/ 234138 h 608768"/>
                    <a:gd name="connsiteX10" fmla="*/ 468204 w 599806"/>
                    <a:gd name="connsiteY10" fmla="*/ 254206 h 608768"/>
                    <a:gd name="connsiteX11" fmla="*/ 393635 w 599806"/>
                    <a:gd name="connsiteY11" fmla="*/ 348274 h 608768"/>
                    <a:gd name="connsiteX12" fmla="*/ 382787 w 599806"/>
                    <a:gd name="connsiteY12" fmla="*/ 371421 h 608768"/>
                    <a:gd name="connsiteX13" fmla="*/ 359491 w 599806"/>
                    <a:gd name="connsiteY13" fmla="*/ 382253 h 608768"/>
                    <a:gd name="connsiteX14" fmla="*/ 265395 w 599806"/>
                    <a:gd name="connsiteY14" fmla="*/ 456709 h 608768"/>
                    <a:gd name="connsiteX15" fmla="*/ 245296 w 599806"/>
                    <a:gd name="connsiteY15" fmla="*/ 455569 h 608768"/>
                    <a:gd name="connsiteX16" fmla="*/ 244154 w 599806"/>
                    <a:gd name="connsiteY16" fmla="*/ 435501 h 608768"/>
                    <a:gd name="connsiteX17" fmla="*/ 318723 w 599806"/>
                    <a:gd name="connsiteY17" fmla="*/ 341547 h 608768"/>
                    <a:gd name="connsiteX18" fmla="*/ 329572 w 599806"/>
                    <a:gd name="connsiteY18" fmla="*/ 318286 h 608768"/>
                    <a:gd name="connsiteX19" fmla="*/ 352753 w 599806"/>
                    <a:gd name="connsiteY19" fmla="*/ 307454 h 608768"/>
                    <a:gd name="connsiteX20" fmla="*/ 446964 w 599806"/>
                    <a:gd name="connsiteY20" fmla="*/ 232998 h 608768"/>
                    <a:gd name="connsiteX21" fmla="*/ 457227 w 599806"/>
                    <a:gd name="connsiteY21" fmla="*/ 229763 h 608768"/>
                    <a:gd name="connsiteX22" fmla="*/ 136593 w 599806"/>
                    <a:gd name="connsiteY22" fmla="*/ 176654 h 608768"/>
                    <a:gd name="connsiteX23" fmla="*/ 127228 w 599806"/>
                    <a:gd name="connsiteY23" fmla="*/ 179962 h 608768"/>
                    <a:gd name="connsiteX24" fmla="*/ 124030 w 599806"/>
                    <a:gd name="connsiteY24" fmla="*/ 183725 h 608768"/>
                    <a:gd name="connsiteX25" fmla="*/ 124030 w 599806"/>
                    <a:gd name="connsiteY25" fmla="*/ 193419 h 608768"/>
                    <a:gd name="connsiteX26" fmla="*/ 122545 w 599806"/>
                    <a:gd name="connsiteY26" fmla="*/ 194331 h 608768"/>
                    <a:gd name="connsiteX27" fmla="*/ 121632 w 599806"/>
                    <a:gd name="connsiteY27" fmla="*/ 197296 h 608768"/>
                    <a:gd name="connsiteX28" fmla="*/ 123688 w 599806"/>
                    <a:gd name="connsiteY28" fmla="*/ 217824 h 608768"/>
                    <a:gd name="connsiteX29" fmla="*/ 126543 w 599806"/>
                    <a:gd name="connsiteY29" fmla="*/ 221132 h 608768"/>
                    <a:gd name="connsiteX30" fmla="*/ 127571 w 599806"/>
                    <a:gd name="connsiteY30" fmla="*/ 221246 h 608768"/>
                    <a:gd name="connsiteX31" fmla="*/ 130654 w 599806"/>
                    <a:gd name="connsiteY31" fmla="*/ 219763 h 608768"/>
                    <a:gd name="connsiteX32" fmla="*/ 141504 w 599806"/>
                    <a:gd name="connsiteY32" fmla="*/ 205394 h 608768"/>
                    <a:gd name="connsiteX33" fmla="*/ 142189 w 599806"/>
                    <a:gd name="connsiteY33" fmla="*/ 203113 h 608768"/>
                    <a:gd name="connsiteX34" fmla="*/ 142189 w 599806"/>
                    <a:gd name="connsiteY34" fmla="*/ 180076 h 608768"/>
                    <a:gd name="connsiteX35" fmla="*/ 140362 w 599806"/>
                    <a:gd name="connsiteY35" fmla="*/ 176769 h 608768"/>
                    <a:gd name="connsiteX36" fmla="*/ 136593 w 599806"/>
                    <a:gd name="connsiteY36" fmla="*/ 176654 h 608768"/>
                    <a:gd name="connsiteX37" fmla="*/ 87826 w 599806"/>
                    <a:gd name="connsiteY37" fmla="*/ 176654 h 608768"/>
                    <a:gd name="connsiteX38" fmla="*/ 83943 w 599806"/>
                    <a:gd name="connsiteY38" fmla="*/ 176769 h 608768"/>
                    <a:gd name="connsiteX39" fmla="*/ 82116 w 599806"/>
                    <a:gd name="connsiteY39" fmla="*/ 180076 h 608768"/>
                    <a:gd name="connsiteX40" fmla="*/ 82116 w 599806"/>
                    <a:gd name="connsiteY40" fmla="*/ 203113 h 608768"/>
                    <a:gd name="connsiteX41" fmla="*/ 82915 w 599806"/>
                    <a:gd name="connsiteY41" fmla="*/ 205394 h 608768"/>
                    <a:gd name="connsiteX42" fmla="*/ 93765 w 599806"/>
                    <a:gd name="connsiteY42" fmla="*/ 219763 h 608768"/>
                    <a:gd name="connsiteX43" fmla="*/ 96849 w 599806"/>
                    <a:gd name="connsiteY43" fmla="*/ 221246 h 608768"/>
                    <a:gd name="connsiteX44" fmla="*/ 97877 w 599806"/>
                    <a:gd name="connsiteY44" fmla="*/ 221132 h 608768"/>
                    <a:gd name="connsiteX45" fmla="*/ 100618 w 599806"/>
                    <a:gd name="connsiteY45" fmla="*/ 217824 h 608768"/>
                    <a:gd name="connsiteX46" fmla="*/ 102787 w 599806"/>
                    <a:gd name="connsiteY46" fmla="*/ 197296 h 608768"/>
                    <a:gd name="connsiteX47" fmla="*/ 101760 w 599806"/>
                    <a:gd name="connsiteY47" fmla="*/ 194331 h 608768"/>
                    <a:gd name="connsiteX48" fmla="*/ 100275 w 599806"/>
                    <a:gd name="connsiteY48" fmla="*/ 193419 h 608768"/>
                    <a:gd name="connsiteX49" fmla="*/ 100275 w 599806"/>
                    <a:gd name="connsiteY49" fmla="*/ 183725 h 608768"/>
                    <a:gd name="connsiteX50" fmla="*/ 97191 w 599806"/>
                    <a:gd name="connsiteY50" fmla="*/ 179962 h 608768"/>
                    <a:gd name="connsiteX51" fmla="*/ 87826 w 599806"/>
                    <a:gd name="connsiteY51" fmla="*/ 176654 h 608768"/>
                    <a:gd name="connsiteX52" fmla="*/ 356190 w 599806"/>
                    <a:gd name="connsiteY52" fmla="*/ 149170 h 608768"/>
                    <a:gd name="connsiteX53" fmla="*/ 342598 w 599806"/>
                    <a:gd name="connsiteY53" fmla="*/ 149626 h 608768"/>
                    <a:gd name="connsiteX54" fmla="*/ 356190 w 599806"/>
                    <a:gd name="connsiteY54" fmla="*/ 168671 h 608768"/>
                    <a:gd name="connsiteX55" fmla="*/ 369781 w 599806"/>
                    <a:gd name="connsiteY55" fmla="*/ 149626 h 608768"/>
                    <a:gd name="connsiteX56" fmla="*/ 356190 w 599806"/>
                    <a:gd name="connsiteY56" fmla="*/ 149170 h 608768"/>
                    <a:gd name="connsiteX57" fmla="*/ 356190 w 599806"/>
                    <a:gd name="connsiteY57" fmla="*/ 101614 h 608768"/>
                    <a:gd name="connsiteX58" fmla="*/ 599806 w 599806"/>
                    <a:gd name="connsiteY58" fmla="*/ 344866 h 608768"/>
                    <a:gd name="connsiteX59" fmla="*/ 356190 w 599806"/>
                    <a:gd name="connsiteY59" fmla="*/ 588233 h 608768"/>
                    <a:gd name="connsiteX60" fmla="*/ 220047 w 599806"/>
                    <a:gd name="connsiteY60" fmla="*/ 546608 h 608768"/>
                    <a:gd name="connsiteX61" fmla="*/ 220047 w 599806"/>
                    <a:gd name="connsiteY61" fmla="*/ 485595 h 608768"/>
                    <a:gd name="connsiteX62" fmla="*/ 321012 w 599806"/>
                    <a:gd name="connsiteY62" fmla="*/ 537484 h 608768"/>
                    <a:gd name="connsiteX63" fmla="*/ 348423 w 599806"/>
                    <a:gd name="connsiteY63" fmla="*/ 499280 h 608768"/>
                    <a:gd name="connsiteX64" fmla="*/ 356190 w 599806"/>
                    <a:gd name="connsiteY64" fmla="*/ 495288 h 608768"/>
                    <a:gd name="connsiteX65" fmla="*/ 363956 w 599806"/>
                    <a:gd name="connsiteY65" fmla="*/ 499280 h 608768"/>
                    <a:gd name="connsiteX66" fmla="*/ 391367 w 599806"/>
                    <a:gd name="connsiteY66" fmla="*/ 537484 h 608768"/>
                    <a:gd name="connsiteX67" fmla="*/ 548981 w 599806"/>
                    <a:gd name="connsiteY67" fmla="*/ 379992 h 608768"/>
                    <a:gd name="connsiteX68" fmla="*/ 510834 w 599806"/>
                    <a:gd name="connsiteY68" fmla="*/ 352621 h 608768"/>
                    <a:gd name="connsiteX69" fmla="*/ 506837 w 599806"/>
                    <a:gd name="connsiteY69" fmla="*/ 344866 h 608768"/>
                    <a:gd name="connsiteX70" fmla="*/ 510834 w 599806"/>
                    <a:gd name="connsiteY70" fmla="*/ 337112 h 608768"/>
                    <a:gd name="connsiteX71" fmla="*/ 548981 w 599806"/>
                    <a:gd name="connsiteY71" fmla="*/ 309855 h 608768"/>
                    <a:gd name="connsiteX72" fmla="*/ 391367 w 599806"/>
                    <a:gd name="connsiteY72" fmla="*/ 152363 h 608768"/>
                    <a:gd name="connsiteX73" fmla="*/ 363956 w 599806"/>
                    <a:gd name="connsiteY73" fmla="*/ 190453 h 608768"/>
                    <a:gd name="connsiteX74" fmla="*/ 356190 w 599806"/>
                    <a:gd name="connsiteY74" fmla="*/ 194445 h 608768"/>
                    <a:gd name="connsiteX75" fmla="*/ 348423 w 599806"/>
                    <a:gd name="connsiteY75" fmla="*/ 190453 h 608768"/>
                    <a:gd name="connsiteX76" fmla="*/ 321012 w 599806"/>
                    <a:gd name="connsiteY76" fmla="*/ 152363 h 608768"/>
                    <a:gd name="connsiteX77" fmla="*/ 250999 w 599806"/>
                    <a:gd name="connsiteY77" fmla="*/ 179847 h 608768"/>
                    <a:gd name="connsiteX78" fmla="*/ 212966 w 599806"/>
                    <a:gd name="connsiteY78" fmla="*/ 148143 h 608768"/>
                    <a:gd name="connsiteX79" fmla="*/ 356190 w 599806"/>
                    <a:gd name="connsiteY79" fmla="*/ 101614 h 608768"/>
                    <a:gd name="connsiteX80" fmla="*/ 93765 w 599806"/>
                    <a:gd name="connsiteY80" fmla="*/ 73102 h 608768"/>
                    <a:gd name="connsiteX81" fmla="*/ 67040 w 599806"/>
                    <a:gd name="connsiteY81" fmla="*/ 80173 h 608768"/>
                    <a:gd name="connsiteX82" fmla="*/ 64870 w 599806"/>
                    <a:gd name="connsiteY82" fmla="*/ 83594 h 608768"/>
                    <a:gd name="connsiteX83" fmla="*/ 64870 w 599806"/>
                    <a:gd name="connsiteY83" fmla="*/ 90551 h 608768"/>
                    <a:gd name="connsiteX84" fmla="*/ 63271 w 599806"/>
                    <a:gd name="connsiteY84" fmla="*/ 90551 h 608768"/>
                    <a:gd name="connsiteX85" fmla="*/ 59388 w 599806"/>
                    <a:gd name="connsiteY85" fmla="*/ 94315 h 608768"/>
                    <a:gd name="connsiteX86" fmla="*/ 59388 w 599806"/>
                    <a:gd name="connsiteY86" fmla="*/ 100701 h 608768"/>
                    <a:gd name="connsiteX87" fmla="*/ 61216 w 599806"/>
                    <a:gd name="connsiteY87" fmla="*/ 103894 h 608768"/>
                    <a:gd name="connsiteX88" fmla="*/ 64870 w 599806"/>
                    <a:gd name="connsiteY88" fmla="*/ 106289 h 608768"/>
                    <a:gd name="connsiteX89" fmla="*/ 65099 w 599806"/>
                    <a:gd name="connsiteY89" fmla="*/ 107886 h 608768"/>
                    <a:gd name="connsiteX90" fmla="*/ 78918 w 599806"/>
                    <a:gd name="connsiteY90" fmla="*/ 139818 h 608768"/>
                    <a:gd name="connsiteX91" fmla="*/ 101760 w 599806"/>
                    <a:gd name="connsiteY91" fmla="*/ 159662 h 608768"/>
                    <a:gd name="connsiteX92" fmla="*/ 122545 w 599806"/>
                    <a:gd name="connsiteY92" fmla="*/ 159662 h 608768"/>
                    <a:gd name="connsiteX93" fmla="*/ 145387 w 599806"/>
                    <a:gd name="connsiteY93" fmla="*/ 139818 h 608768"/>
                    <a:gd name="connsiteX94" fmla="*/ 159206 w 599806"/>
                    <a:gd name="connsiteY94" fmla="*/ 107886 h 608768"/>
                    <a:gd name="connsiteX95" fmla="*/ 159435 w 599806"/>
                    <a:gd name="connsiteY95" fmla="*/ 106289 h 608768"/>
                    <a:gd name="connsiteX96" fmla="*/ 163203 w 599806"/>
                    <a:gd name="connsiteY96" fmla="*/ 103894 h 608768"/>
                    <a:gd name="connsiteX97" fmla="*/ 164917 w 599806"/>
                    <a:gd name="connsiteY97" fmla="*/ 100701 h 608768"/>
                    <a:gd name="connsiteX98" fmla="*/ 164917 w 599806"/>
                    <a:gd name="connsiteY98" fmla="*/ 94315 h 608768"/>
                    <a:gd name="connsiteX99" fmla="*/ 161034 w 599806"/>
                    <a:gd name="connsiteY99" fmla="*/ 90551 h 608768"/>
                    <a:gd name="connsiteX100" fmla="*/ 158978 w 599806"/>
                    <a:gd name="connsiteY100" fmla="*/ 90551 h 608768"/>
                    <a:gd name="connsiteX101" fmla="*/ 157722 w 599806"/>
                    <a:gd name="connsiteY101" fmla="*/ 89183 h 608768"/>
                    <a:gd name="connsiteX102" fmla="*/ 154067 w 599806"/>
                    <a:gd name="connsiteY102" fmla="*/ 88954 h 608768"/>
                    <a:gd name="connsiteX103" fmla="*/ 138763 w 599806"/>
                    <a:gd name="connsiteY103" fmla="*/ 92376 h 608768"/>
                    <a:gd name="connsiteX104" fmla="*/ 115236 w 599806"/>
                    <a:gd name="connsiteY104" fmla="*/ 81656 h 608768"/>
                    <a:gd name="connsiteX105" fmla="*/ 93765 w 599806"/>
                    <a:gd name="connsiteY105" fmla="*/ 73102 h 608768"/>
                    <a:gd name="connsiteX106" fmla="*/ 102445 w 599806"/>
                    <a:gd name="connsiteY106" fmla="*/ 0 h 608768"/>
                    <a:gd name="connsiteX107" fmla="*/ 121974 w 599806"/>
                    <a:gd name="connsiteY107" fmla="*/ 0 h 608768"/>
                    <a:gd name="connsiteX108" fmla="*/ 182048 w 599806"/>
                    <a:gd name="connsiteY108" fmla="*/ 60101 h 608768"/>
                    <a:gd name="connsiteX109" fmla="*/ 182048 w 599806"/>
                    <a:gd name="connsiteY109" fmla="*/ 78919 h 608768"/>
                    <a:gd name="connsiteX110" fmla="*/ 185474 w 599806"/>
                    <a:gd name="connsiteY110" fmla="*/ 89639 h 608768"/>
                    <a:gd name="connsiteX111" fmla="*/ 185474 w 599806"/>
                    <a:gd name="connsiteY111" fmla="*/ 103096 h 608768"/>
                    <a:gd name="connsiteX112" fmla="*/ 178850 w 599806"/>
                    <a:gd name="connsiteY112" fmla="*/ 117237 h 608768"/>
                    <a:gd name="connsiteX113" fmla="*/ 174967 w 599806"/>
                    <a:gd name="connsiteY113" fmla="*/ 127501 h 608768"/>
                    <a:gd name="connsiteX114" fmla="*/ 162061 w 599806"/>
                    <a:gd name="connsiteY114" fmla="*/ 151793 h 608768"/>
                    <a:gd name="connsiteX115" fmla="*/ 153382 w 599806"/>
                    <a:gd name="connsiteY115" fmla="*/ 162741 h 608768"/>
                    <a:gd name="connsiteX116" fmla="*/ 161376 w 599806"/>
                    <a:gd name="connsiteY116" fmla="*/ 168785 h 608768"/>
                    <a:gd name="connsiteX117" fmla="*/ 205460 w 599806"/>
                    <a:gd name="connsiteY117" fmla="*/ 177567 h 608768"/>
                    <a:gd name="connsiteX118" fmla="*/ 225104 w 599806"/>
                    <a:gd name="connsiteY118" fmla="*/ 201630 h 608768"/>
                    <a:gd name="connsiteX119" fmla="*/ 225104 w 599806"/>
                    <a:gd name="connsiteY119" fmla="*/ 360380 h 608768"/>
                    <a:gd name="connsiteX120" fmla="*/ 222820 w 599806"/>
                    <a:gd name="connsiteY120" fmla="*/ 370644 h 608768"/>
                    <a:gd name="connsiteX121" fmla="*/ 222820 w 599806"/>
                    <a:gd name="connsiteY121" fmla="*/ 387978 h 608768"/>
                    <a:gd name="connsiteX122" fmla="*/ 201349 w 599806"/>
                    <a:gd name="connsiteY122" fmla="*/ 409419 h 608768"/>
                    <a:gd name="connsiteX123" fmla="*/ 189700 w 599806"/>
                    <a:gd name="connsiteY123" fmla="*/ 405997 h 608768"/>
                    <a:gd name="connsiteX124" fmla="*/ 189700 w 599806"/>
                    <a:gd name="connsiteY124" fmla="*/ 570221 h 608768"/>
                    <a:gd name="connsiteX125" fmla="*/ 151097 w 599806"/>
                    <a:gd name="connsiteY125" fmla="*/ 608768 h 608768"/>
                    <a:gd name="connsiteX126" fmla="*/ 112609 w 599806"/>
                    <a:gd name="connsiteY126" fmla="*/ 570221 h 608768"/>
                    <a:gd name="connsiteX127" fmla="*/ 74007 w 599806"/>
                    <a:gd name="connsiteY127" fmla="*/ 608768 h 608768"/>
                    <a:gd name="connsiteX128" fmla="*/ 35405 w 599806"/>
                    <a:gd name="connsiteY128" fmla="*/ 570221 h 608768"/>
                    <a:gd name="connsiteX129" fmla="*/ 35405 w 599806"/>
                    <a:gd name="connsiteY129" fmla="*/ 405997 h 608768"/>
                    <a:gd name="connsiteX130" fmla="*/ 23756 w 599806"/>
                    <a:gd name="connsiteY130" fmla="*/ 409419 h 608768"/>
                    <a:gd name="connsiteX131" fmla="*/ 2284 w 599806"/>
                    <a:gd name="connsiteY131" fmla="*/ 387978 h 608768"/>
                    <a:gd name="connsiteX132" fmla="*/ 2284 w 599806"/>
                    <a:gd name="connsiteY132" fmla="*/ 370644 h 608768"/>
                    <a:gd name="connsiteX133" fmla="*/ 0 w 599806"/>
                    <a:gd name="connsiteY133" fmla="*/ 360380 h 608768"/>
                    <a:gd name="connsiteX134" fmla="*/ 0 w 599806"/>
                    <a:gd name="connsiteY134" fmla="*/ 201630 h 608768"/>
                    <a:gd name="connsiteX135" fmla="*/ 19644 w 599806"/>
                    <a:gd name="connsiteY135" fmla="*/ 177567 h 608768"/>
                    <a:gd name="connsiteX136" fmla="*/ 62929 w 599806"/>
                    <a:gd name="connsiteY136" fmla="*/ 168785 h 608768"/>
                    <a:gd name="connsiteX137" fmla="*/ 70923 w 599806"/>
                    <a:gd name="connsiteY137" fmla="*/ 162855 h 608768"/>
                    <a:gd name="connsiteX138" fmla="*/ 62358 w 599806"/>
                    <a:gd name="connsiteY138" fmla="*/ 151793 h 608768"/>
                    <a:gd name="connsiteX139" fmla="*/ 49338 w 599806"/>
                    <a:gd name="connsiteY139" fmla="*/ 127501 h 608768"/>
                    <a:gd name="connsiteX140" fmla="*/ 45455 w 599806"/>
                    <a:gd name="connsiteY140" fmla="*/ 117237 h 608768"/>
                    <a:gd name="connsiteX141" fmla="*/ 38831 w 599806"/>
                    <a:gd name="connsiteY141" fmla="*/ 103096 h 608768"/>
                    <a:gd name="connsiteX142" fmla="*/ 38831 w 599806"/>
                    <a:gd name="connsiteY142" fmla="*/ 89639 h 608768"/>
                    <a:gd name="connsiteX143" fmla="*/ 42257 w 599806"/>
                    <a:gd name="connsiteY143" fmla="*/ 78919 h 608768"/>
                    <a:gd name="connsiteX144" fmla="*/ 42257 w 599806"/>
                    <a:gd name="connsiteY144" fmla="*/ 60101 h 608768"/>
                    <a:gd name="connsiteX145" fmla="*/ 102445 w 599806"/>
                    <a:gd name="connsiteY145" fmla="*/ 0 h 60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</a:cxnLst>
                  <a:rect l="l" t="t" r="r" b="b"/>
                  <a:pathLst>
                    <a:path w="599806" h="608768">
                      <a:moveTo>
                        <a:pt x="322492" y="361615"/>
                      </a:moveTo>
                      <a:lnTo>
                        <a:pt x="258086" y="442798"/>
                      </a:lnTo>
                      <a:lnTo>
                        <a:pt x="339393" y="378490"/>
                      </a:lnTo>
                      <a:cubicBezTo>
                        <a:pt x="335853" y="376780"/>
                        <a:pt x="332541" y="374385"/>
                        <a:pt x="329572" y="371421"/>
                      </a:cubicBezTo>
                      <a:cubicBezTo>
                        <a:pt x="326603" y="368456"/>
                        <a:pt x="324205" y="365149"/>
                        <a:pt x="322492" y="361615"/>
                      </a:cubicBezTo>
                      <a:close/>
                      <a:moveTo>
                        <a:pt x="349099" y="337784"/>
                      </a:moveTo>
                      <a:cubicBezTo>
                        <a:pt x="345217" y="341775"/>
                        <a:pt x="345217" y="348046"/>
                        <a:pt x="349099" y="351923"/>
                      </a:cubicBezTo>
                      <a:cubicBezTo>
                        <a:pt x="352982" y="355800"/>
                        <a:pt x="359377" y="355800"/>
                        <a:pt x="363259" y="351923"/>
                      </a:cubicBezTo>
                      <a:close/>
                      <a:moveTo>
                        <a:pt x="457227" y="229763"/>
                      </a:moveTo>
                      <a:cubicBezTo>
                        <a:pt x="460810" y="229976"/>
                        <a:pt x="464321" y="231459"/>
                        <a:pt x="467062" y="234138"/>
                      </a:cubicBezTo>
                      <a:cubicBezTo>
                        <a:pt x="472429" y="239611"/>
                        <a:pt x="473000" y="248277"/>
                        <a:pt x="468204" y="254206"/>
                      </a:cubicBezTo>
                      <a:lnTo>
                        <a:pt x="393635" y="348274"/>
                      </a:lnTo>
                      <a:cubicBezTo>
                        <a:pt x="392836" y="356712"/>
                        <a:pt x="389296" y="365035"/>
                        <a:pt x="382787" y="371421"/>
                      </a:cubicBezTo>
                      <a:cubicBezTo>
                        <a:pt x="376277" y="377920"/>
                        <a:pt x="368055" y="381569"/>
                        <a:pt x="359491" y="382253"/>
                      </a:cubicBezTo>
                      <a:lnTo>
                        <a:pt x="265395" y="456709"/>
                      </a:lnTo>
                      <a:cubicBezTo>
                        <a:pt x="259342" y="461498"/>
                        <a:pt x="250664" y="461042"/>
                        <a:pt x="245296" y="455569"/>
                      </a:cubicBezTo>
                      <a:cubicBezTo>
                        <a:pt x="239815" y="450210"/>
                        <a:pt x="239358" y="441544"/>
                        <a:pt x="244154" y="435501"/>
                      </a:cubicBezTo>
                      <a:lnTo>
                        <a:pt x="318723" y="341547"/>
                      </a:lnTo>
                      <a:cubicBezTo>
                        <a:pt x="319523" y="332995"/>
                        <a:pt x="323063" y="324786"/>
                        <a:pt x="329572" y="318286"/>
                      </a:cubicBezTo>
                      <a:cubicBezTo>
                        <a:pt x="336081" y="311901"/>
                        <a:pt x="344303" y="308252"/>
                        <a:pt x="352753" y="307454"/>
                      </a:cubicBezTo>
                      <a:lnTo>
                        <a:pt x="446964" y="232998"/>
                      </a:lnTo>
                      <a:cubicBezTo>
                        <a:pt x="449990" y="230604"/>
                        <a:pt x="453644" y="229549"/>
                        <a:pt x="457227" y="229763"/>
                      </a:cubicBezTo>
                      <a:close/>
                      <a:moveTo>
                        <a:pt x="136593" y="176654"/>
                      </a:moveTo>
                      <a:cubicBezTo>
                        <a:pt x="133395" y="178365"/>
                        <a:pt x="130312" y="179392"/>
                        <a:pt x="127228" y="179962"/>
                      </a:cubicBezTo>
                      <a:cubicBezTo>
                        <a:pt x="125401" y="180304"/>
                        <a:pt x="124030" y="181901"/>
                        <a:pt x="124030" y="183725"/>
                      </a:cubicBezTo>
                      <a:lnTo>
                        <a:pt x="124030" y="193419"/>
                      </a:lnTo>
                      <a:cubicBezTo>
                        <a:pt x="123459" y="193533"/>
                        <a:pt x="123002" y="193875"/>
                        <a:pt x="122545" y="194331"/>
                      </a:cubicBezTo>
                      <a:cubicBezTo>
                        <a:pt x="121860" y="195130"/>
                        <a:pt x="121518" y="196270"/>
                        <a:pt x="121632" y="197296"/>
                      </a:cubicBezTo>
                      <a:lnTo>
                        <a:pt x="123688" y="217824"/>
                      </a:lnTo>
                      <a:cubicBezTo>
                        <a:pt x="123916" y="219421"/>
                        <a:pt x="124944" y="220676"/>
                        <a:pt x="126543" y="221132"/>
                      </a:cubicBezTo>
                      <a:cubicBezTo>
                        <a:pt x="126885" y="221246"/>
                        <a:pt x="127228" y="221246"/>
                        <a:pt x="127571" y="221246"/>
                      </a:cubicBezTo>
                      <a:cubicBezTo>
                        <a:pt x="128713" y="221246"/>
                        <a:pt x="129855" y="220676"/>
                        <a:pt x="130654" y="219763"/>
                      </a:cubicBezTo>
                      <a:lnTo>
                        <a:pt x="141504" y="205394"/>
                      </a:lnTo>
                      <a:cubicBezTo>
                        <a:pt x="141961" y="204709"/>
                        <a:pt x="142189" y="203911"/>
                        <a:pt x="142189" y="203113"/>
                      </a:cubicBezTo>
                      <a:lnTo>
                        <a:pt x="142189" y="180076"/>
                      </a:lnTo>
                      <a:cubicBezTo>
                        <a:pt x="142189" y="178707"/>
                        <a:pt x="141504" y="177453"/>
                        <a:pt x="140362" y="176769"/>
                      </a:cubicBezTo>
                      <a:cubicBezTo>
                        <a:pt x="139220" y="176084"/>
                        <a:pt x="137735" y="175970"/>
                        <a:pt x="136593" y="176654"/>
                      </a:cubicBezTo>
                      <a:close/>
                      <a:moveTo>
                        <a:pt x="87826" y="176654"/>
                      </a:moveTo>
                      <a:cubicBezTo>
                        <a:pt x="86570" y="175970"/>
                        <a:pt x="85085" y="176084"/>
                        <a:pt x="83943" y="176769"/>
                      </a:cubicBezTo>
                      <a:cubicBezTo>
                        <a:pt x="82801" y="177453"/>
                        <a:pt x="82116" y="178707"/>
                        <a:pt x="82116" y="180076"/>
                      </a:cubicBezTo>
                      <a:lnTo>
                        <a:pt x="82116" y="203113"/>
                      </a:lnTo>
                      <a:cubicBezTo>
                        <a:pt x="82116" y="203911"/>
                        <a:pt x="82344" y="204709"/>
                        <a:pt x="82915" y="205394"/>
                      </a:cubicBezTo>
                      <a:lnTo>
                        <a:pt x="93765" y="219763"/>
                      </a:lnTo>
                      <a:cubicBezTo>
                        <a:pt x="94450" y="220676"/>
                        <a:pt x="95592" y="221246"/>
                        <a:pt x="96849" y="221246"/>
                      </a:cubicBezTo>
                      <a:cubicBezTo>
                        <a:pt x="97191" y="221246"/>
                        <a:pt x="97534" y="221246"/>
                        <a:pt x="97877" y="221132"/>
                      </a:cubicBezTo>
                      <a:cubicBezTo>
                        <a:pt x="99361" y="220676"/>
                        <a:pt x="100503" y="219421"/>
                        <a:pt x="100618" y="217824"/>
                      </a:cubicBezTo>
                      <a:lnTo>
                        <a:pt x="102787" y="197296"/>
                      </a:lnTo>
                      <a:cubicBezTo>
                        <a:pt x="102902" y="196270"/>
                        <a:pt x="102445" y="195130"/>
                        <a:pt x="101760" y="194331"/>
                      </a:cubicBezTo>
                      <a:cubicBezTo>
                        <a:pt x="101417" y="193875"/>
                        <a:pt x="100846" y="193533"/>
                        <a:pt x="100275" y="193419"/>
                      </a:cubicBezTo>
                      <a:lnTo>
                        <a:pt x="100275" y="183725"/>
                      </a:lnTo>
                      <a:cubicBezTo>
                        <a:pt x="100275" y="181901"/>
                        <a:pt x="99019" y="180304"/>
                        <a:pt x="97191" y="179962"/>
                      </a:cubicBezTo>
                      <a:cubicBezTo>
                        <a:pt x="94108" y="179392"/>
                        <a:pt x="90910" y="178365"/>
                        <a:pt x="87826" y="176654"/>
                      </a:cubicBezTo>
                      <a:close/>
                      <a:moveTo>
                        <a:pt x="356190" y="149170"/>
                      </a:moveTo>
                      <a:cubicBezTo>
                        <a:pt x="351621" y="149170"/>
                        <a:pt x="347053" y="149398"/>
                        <a:pt x="342598" y="149626"/>
                      </a:cubicBezTo>
                      <a:lnTo>
                        <a:pt x="356190" y="168671"/>
                      </a:lnTo>
                      <a:lnTo>
                        <a:pt x="369781" y="149626"/>
                      </a:lnTo>
                      <a:cubicBezTo>
                        <a:pt x="365327" y="149398"/>
                        <a:pt x="360758" y="149170"/>
                        <a:pt x="356190" y="149170"/>
                      </a:cubicBezTo>
                      <a:close/>
                      <a:moveTo>
                        <a:pt x="356190" y="101614"/>
                      </a:moveTo>
                      <a:cubicBezTo>
                        <a:pt x="490504" y="101614"/>
                        <a:pt x="599806" y="210753"/>
                        <a:pt x="599806" y="344866"/>
                      </a:cubicBezTo>
                      <a:cubicBezTo>
                        <a:pt x="599806" y="479094"/>
                        <a:pt x="490504" y="588233"/>
                        <a:pt x="356190" y="588233"/>
                      </a:cubicBezTo>
                      <a:cubicBezTo>
                        <a:pt x="305822" y="588233"/>
                        <a:pt x="258994" y="572837"/>
                        <a:pt x="220047" y="546608"/>
                      </a:cubicBezTo>
                      <a:lnTo>
                        <a:pt x="220047" y="485595"/>
                      </a:lnTo>
                      <a:cubicBezTo>
                        <a:pt x="247344" y="511825"/>
                        <a:pt x="282179" y="530413"/>
                        <a:pt x="321012" y="537484"/>
                      </a:cubicBezTo>
                      <a:lnTo>
                        <a:pt x="348423" y="499280"/>
                      </a:lnTo>
                      <a:cubicBezTo>
                        <a:pt x="350250" y="496771"/>
                        <a:pt x="353106" y="495288"/>
                        <a:pt x="356190" y="495288"/>
                      </a:cubicBezTo>
                      <a:cubicBezTo>
                        <a:pt x="359273" y="495288"/>
                        <a:pt x="362129" y="496771"/>
                        <a:pt x="363956" y="499280"/>
                      </a:cubicBezTo>
                      <a:lnTo>
                        <a:pt x="391367" y="537484"/>
                      </a:lnTo>
                      <a:cubicBezTo>
                        <a:pt x="471316" y="522887"/>
                        <a:pt x="534476" y="459821"/>
                        <a:pt x="548981" y="379992"/>
                      </a:cubicBezTo>
                      <a:lnTo>
                        <a:pt x="510834" y="352621"/>
                      </a:lnTo>
                      <a:cubicBezTo>
                        <a:pt x="508321" y="350797"/>
                        <a:pt x="506837" y="347946"/>
                        <a:pt x="506837" y="344866"/>
                      </a:cubicBezTo>
                      <a:cubicBezTo>
                        <a:pt x="506837" y="341787"/>
                        <a:pt x="508321" y="338936"/>
                        <a:pt x="510834" y="337112"/>
                      </a:cubicBezTo>
                      <a:lnTo>
                        <a:pt x="548981" y="309855"/>
                      </a:lnTo>
                      <a:cubicBezTo>
                        <a:pt x="534476" y="229912"/>
                        <a:pt x="471316" y="166846"/>
                        <a:pt x="391367" y="152363"/>
                      </a:cubicBezTo>
                      <a:lnTo>
                        <a:pt x="363956" y="190453"/>
                      </a:lnTo>
                      <a:cubicBezTo>
                        <a:pt x="362129" y="192962"/>
                        <a:pt x="359273" y="194445"/>
                        <a:pt x="356190" y="194445"/>
                      </a:cubicBezTo>
                      <a:cubicBezTo>
                        <a:pt x="353106" y="194445"/>
                        <a:pt x="350250" y="192962"/>
                        <a:pt x="348423" y="190453"/>
                      </a:cubicBezTo>
                      <a:lnTo>
                        <a:pt x="321012" y="152363"/>
                      </a:lnTo>
                      <a:cubicBezTo>
                        <a:pt x="295657" y="156925"/>
                        <a:pt x="272014" y="166504"/>
                        <a:pt x="250999" y="179847"/>
                      </a:cubicBezTo>
                      <a:cubicBezTo>
                        <a:pt x="244146" y="164223"/>
                        <a:pt x="230327" y="152135"/>
                        <a:pt x="212966" y="148143"/>
                      </a:cubicBezTo>
                      <a:cubicBezTo>
                        <a:pt x="253283" y="118948"/>
                        <a:pt x="302738" y="101614"/>
                        <a:pt x="356190" y="101614"/>
                      </a:cubicBezTo>
                      <a:close/>
                      <a:moveTo>
                        <a:pt x="93765" y="73102"/>
                      </a:moveTo>
                      <a:cubicBezTo>
                        <a:pt x="82801" y="73102"/>
                        <a:pt x="72294" y="77550"/>
                        <a:pt x="67040" y="80173"/>
                      </a:cubicBezTo>
                      <a:cubicBezTo>
                        <a:pt x="65670" y="80857"/>
                        <a:pt x="64870" y="82112"/>
                        <a:pt x="64870" y="83594"/>
                      </a:cubicBezTo>
                      <a:lnTo>
                        <a:pt x="64870" y="90551"/>
                      </a:lnTo>
                      <a:lnTo>
                        <a:pt x="63271" y="90551"/>
                      </a:lnTo>
                      <a:cubicBezTo>
                        <a:pt x="61102" y="90551"/>
                        <a:pt x="59388" y="92262"/>
                        <a:pt x="59388" y="94315"/>
                      </a:cubicBezTo>
                      <a:lnTo>
                        <a:pt x="59388" y="100701"/>
                      </a:lnTo>
                      <a:cubicBezTo>
                        <a:pt x="59388" y="101956"/>
                        <a:pt x="60074" y="103210"/>
                        <a:pt x="61216" y="103894"/>
                      </a:cubicBezTo>
                      <a:lnTo>
                        <a:pt x="64870" y="106289"/>
                      </a:lnTo>
                      <a:lnTo>
                        <a:pt x="65099" y="107886"/>
                      </a:lnTo>
                      <a:cubicBezTo>
                        <a:pt x="66355" y="117123"/>
                        <a:pt x="71494" y="129098"/>
                        <a:pt x="78918" y="139818"/>
                      </a:cubicBezTo>
                      <a:cubicBezTo>
                        <a:pt x="88397" y="153504"/>
                        <a:pt x="97191" y="159662"/>
                        <a:pt x="101760" y="159662"/>
                      </a:cubicBezTo>
                      <a:lnTo>
                        <a:pt x="122545" y="159662"/>
                      </a:lnTo>
                      <a:cubicBezTo>
                        <a:pt x="127114" y="159662"/>
                        <a:pt x="135908" y="153504"/>
                        <a:pt x="145387" y="139818"/>
                      </a:cubicBezTo>
                      <a:cubicBezTo>
                        <a:pt x="152811" y="129098"/>
                        <a:pt x="157950" y="117123"/>
                        <a:pt x="159206" y="107886"/>
                      </a:cubicBezTo>
                      <a:lnTo>
                        <a:pt x="159435" y="106289"/>
                      </a:lnTo>
                      <a:lnTo>
                        <a:pt x="163203" y="103894"/>
                      </a:lnTo>
                      <a:cubicBezTo>
                        <a:pt x="164231" y="103210"/>
                        <a:pt x="164917" y="101956"/>
                        <a:pt x="164917" y="100701"/>
                      </a:cubicBezTo>
                      <a:lnTo>
                        <a:pt x="164917" y="94315"/>
                      </a:lnTo>
                      <a:cubicBezTo>
                        <a:pt x="164917" y="92262"/>
                        <a:pt x="163203" y="90551"/>
                        <a:pt x="161034" y="90551"/>
                      </a:cubicBezTo>
                      <a:lnTo>
                        <a:pt x="158978" y="90551"/>
                      </a:lnTo>
                      <a:cubicBezTo>
                        <a:pt x="158635" y="89981"/>
                        <a:pt x="158178" y="89525"/>
                        <a:pt x="157722" y="89183"/>
                      </a:cubicBezTo>
                      <a:cubicBezTo>
                        <a:pt x="156579" y="88498"/>
                        <a:pt x="155209" y="88384"/>
                        <a:pt x="154067" y="88954"/>
                      </a:cubicBezTo>
                      <a:cubicBezTo>
                        <a:pt x="148927" y="91235"/>
                        <a:pt x="143788" y="92376"/>
                        <a:pt x="138763" y="92376"/>
                      </a:cubicBezTo>
                      <a:cubicBezTo>
                        <a:pt x="129969" y="92376"/>
                        <a:pt x="122089" y="88840"/>
                        <a:pt x="115236" y="81656"/>
                      </a:cubicBezTo>
                      <a:cubicBezTo>
                        <a:pt x="109640" y="75953"/>
                        <a:pt x="102445" y="73102"/>
                        <a:pt x="93765" y="73102"/>
                      </a:cubicBezTo>
                      <a:close/>
                      <a:moveTo>
                        <a:pt x="102445" y="0"/>
                      </a:moveTo>
                      <a:lnTo>
                        <a:pt x="121974" y="0"/>
                      </a:lnTo>
                      <a:cubicBezTo>
                        <a:pt x="155095" y="0"/>
                        <a:pt x="182048" y="26914"/>
                        <a:pt x="182048" y="60101"/>
                      </a:cubicBezTo>
                      <a:lnTo>
                        <a:pt x="182048" y="78919"/>
                      </a:lnTo>
                      <a:cubicBezTo>
                        <a:pt x="184332" y="82112"/>
                        <a:pt x="185474" y="85875"/>
                        <a:pt x="185474" y="89639"/>
                      </a:cubicBezTo>
                      <a:lnTo>
                        <a:pt x="185474" y="103096"/>
                      </a:lnTo>
                      <a:cubicBezTo>
                        <a:pt x="185474" y="108570"/>
                        <a:pt x="183076" y="113816"/>
                        <a:pt x="178850" y="117237"/>
                      </a:cubicBezTo>
                      <a:cubicBezTo>
                        <a:pt x="177822" y="120659"/>
                        <a:pt x="176566" y="124080"/>
                        <a:pt x="174967" y="127501"/>
                      </a:cubicBezTo>
                      <a:cubicBezTo>
                        <a:pt x="171883" y="135599"/>
                        <a:pt x="167429" y="144038"/>
                        <a:pt x="162061" y="151793"/>
                      </a:cubicBezTo>
                      <a:cubicBezTo>
                        <a:pt x="159777" y="154986"/>
                        <a:pt x="156922" y="158978"/>
                        <a:pt x="153382" y="162741"/>
                      </a:cubicBezTo>
                      <a:cubicBezTo>
                        <a:pt x="156465" y="164224"/>
                        <a:pt x="159206" y="166276"/>
                        <a:pt x="161376" y="168785"/>
                      </a:cubicBezTo>
                      <a:lnTo>
                        <a:pt x="205460" y="177567"/>
                      </a:lnTo>
                      <a:cubicBezTo>
                        <a:pt x="216881" y="179848"/>
                        <a:pt x="225104" y="189998"/>
                        <a:pt x="225104" y="201630"/>
                      </a:cubicBezTo>
                      <a:lnTo>
                        <a:pt x="225104" y="360380"/>
                      </a:lnTo>
                      <a:cubicBezTo>
                        <a:pt x="225104" y="364029"/>
                        <a:pt x="224305" y="367450"/>
                        <a:pt x="222820" y="370644"/>
                      </a:cubicBezTo>
                      <a:lnTo>
                        <a:pt x="222820" y="387978"/>
                      </a:lnTo>
                      <a:cubicBezTo>
                        <a:pt x="222820" y="399839"/>
                        <a:pt x="213227" y="409419"/>
                        <a:pt x="201349" y="409419"/>
                      </a:cubicBezTo>
                      <a:cubicBezTo>
                        <a:pt x="197123" y="409419"/>
                        <a:pt x="193012" y="408164"/>
                        <a:pt x="189700" y="405997"/>
                      </a:cubicBezTo>
                      <a:lnTo>
                        <a:pt x="189700" y="570221"/>
                      </a:lnTo>
                      <a:cubicBezTo>
                        <a:pt x="189700" y="591547"/>
                        <a:pt x="172454" y="608768"/>
                        <a:pt x="151097" y="608768"/>
                      </a:cubicBezTo>
                      <a:cubicBezTo>
                        <a:pt x="129855" y="608768"/>
                        <a:pt x="112609" y="591547"/>
                        <a:pt x="112609" y="570221"/>
                      </a:cubicBezTo>
                      <a:cubicBezTo>
                        <a:pt x="112609" y="591547"/>
                        <a:pt x="95250" y="608768"/>
                        <a:pt x="74007" y="608768"/>
                      </a:cubicBezTo>
                      <a:cubicBezTo>
                        <a:pt x="52650" y="608768"/>
                        <a:pt x="35405" y="591547"/>
                        <a:pt x="35405" y="570221"/>
                      </a:cubicBezTo>
                      <a:lnTo>
                        <a:pt x="35405" y="405997"/>
                      </a:lnTo>
                      <a:cubicBezTo>
                        <a:pt x="32093" y="408164"/>
                        <a:pt x="27981" y="409419"/>
                        <a:pt x="23756" y="409419"/>
                      </a:cubicBezTo>
                      <a:cubicBezTo>
                        <a:pt x="11878" y="409419"/>
                        <a:pt x="2284" y="399839"/>
                        <a:pt x="2284" y="387978"/>
                      </a:cubicBezTo>
                      <a:lnTo>
                        <a:pt x="2284" y="370644"/>
                      </a:lnTo>
                      <a:cubicBezTo>
                        <a:pt x="800" y="367450"/>
                        <a:pt x="0" y="364029"/>
                        <a:pt x="0" y="360380"/>
                      </a:cubicBezTo>
                      <a:lnTo>
                        <a:pt x="0" y="201630"/>
                      </a:lnTo>
                      <a:cubicBezTo>
                        <a:pt x="0" y="189998"/>
                        <a:pt x="8223" y="179962"/>
                        <a:pt x="19644" y="177567"/>
                      </a:cubicBezTo>
                      <a:lnTo>
                        <a:pt x="62929" y="168785"/>
                      </a:lnTo>
                      <a:cubicBezTo>
                        <a:pt x="65213" y="166276"/>
                        <a:pt x="67954" y="164224"/>
                        <a:pt x="70923" y="162855"/>
                      </a:cubicBezTo>
                      <a:cubicBezTo>
                        <a:pt x="67497" y="158978"/>
                        <a:pt x="64528" y="154986"/>
                        <a:pt x="62358" y="151793"/>
                      </a:cubicBezTo>
                      <a:cubicBezTo>
                        <a:pt x="56876" y="144038"/>
                        <a:pt x="52422" y="135599"/>
                        <a:pt x="49338" y="127501"/>
                      </a:cubicBezTo>
                      <a:cubicBezTo>
                        <a:pt x="47853" y="124080"/>
                        <a:pt x="46483" y="120659"/>
                        <a:pt x="45455" y="117237"/>
                      </a:cubicBezTo>
                      <a:cubicBezTo>
                        <a:pt x="41229" y="113816"/>
                        <a:pt x="38831" y="108570"/>
                        <a:pt x="38831" y="103096"/>
                      </a:cubicBezTo>
                      <a:lnTo>
                        <a:pt x="38831" y="89639"/>
                      </a:lnTo>
                      <a:cubicBezTo>
                        <a:pt x="38831" y="85875"/>
                        <a:pt x="40087" y="82112"/>
                        <a:pt x="42257" y="78919"/>
                      </a:cubicBezTo>
                      <a:lnTo>
                        <a:pt x="42257" y="60101"/>
                      </a:lnTo>
                      <a:cubicBezTo>
                        <a:pt x="42257" y="26914"/>
                        <a:pt x="69210" y="0"/>
                        <a:pt x="1024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/>
          <p:cNvSpPr txBox="1"/>
          <p:nvPr/>
        </p:nvSpPr>
        <p:spPr>
          <a:xfrm>
            <a:off x="1465438" y="5562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调休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3100" y="1425756"/>
            <a:ext cx="11292091" cy="4809944"/>
            <a:chOff x="673100" y="1425756"/>
            <a:chExt cx="11292091" cy="4809944"/>
          </a:xfrm>
        </p:grpSpPr>
        <p:grpSp>
          <p:nvGrpSpPr>
            <p:cNvPr id="40" name="组合 39"/>
            <p:cNvGrpSpPr/>
            <p:nvPr/>
          </p:nvGrpSpPr>
          <p:grpSpPr>
            <a:xfrm>
              <a:off x="2350024" y="1425756"/>
              <a:ext cx="9615167" cy="3917099"/>
              <a:chOff x="1762068" y="1069317"/>
              <a:chExt cx="7211375" cy="2937824"/>
            </a:xfrm>
          </p:grpSpPr>
          <p:sp>
            <p:nvSpPr>
              <p:cNvPr id="35" name="is1ide-TextBox 5"/>
              <p:cNvSpPr txBox="1"/>
              <p:nvPr/>
            </p:nvSpPr>
            <p:spPr>
              <a:xfrm>
                <a:off x="7039868" y="1263352"/>
                <a:ext cx="1933575" cy="683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Source Han Sans CN"/>
                  </a:rPr>
                  <a:t>调休时间最长原则上不得超过一周。具体调休时间由员工所在部门主管安排。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endParaRPr>
              </a:p>
            </p:txBody>
          </p:sp>
          <p:sp>
            <p:nvSpPr>
              <p:cNvPr id="33" name="is1ide-TextBox 5"/>
              <p:cNvSpPr txBox="1"/>
              <p:nvPr/>
            </p:nvSpPr>
            <p:spPr>
              <a:xfrm>
                <a:off x="3919073" y="1069317"/>
                <a:ext cx="2590324" cy="855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Source Han Sans CN"/>
                  </a:rPr>
                  <a:t>调休最小单位为半天，不足半天的可将加班时间积累到一起调休。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endParaRPr>
              </a:p>
            </p:txBody>
          </p:sp>
          <p:sp>
            <p:nvSpPr>
              <p:cNvPr id="31" name="is1ide-TextBox 5"/>
              <p:cNvSpPr txBox="1"/>
              <p:nvPr/>
            </p:nvSpPr>
            <p:spPr>
              <a:xfrm>
                <a:off x="5529305" y="3073648"/>
                <a:ext cx="1732597" cy="692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Source Han Sans CN"/>
                  </a:rPr>
                  <a:t>加班在一年以内调休完毕，每年末结清一次，不允许跨年调休。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endParaRPr>
              </a:p>
            </p:txBody>
          </p:sp>
          <p:sp>
            <p:nvSpPr>
              <p:cNvPr id="29" name="is1ide-TextBox 5"/>
              <p:cNvSpPr txBox="1"/>
              <p:nvPr/>
            </p:nvSpPr>
            <p:spPr>
              <a:xfrm>
                <a:off x="1762068" y="1836166"/>
                <a:ext cx="1933575" cy="695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Source Han Sans CN"/>
                  </a:rPr>
                  <a:t>员工调休需提前1-2个工作日填写《调休申请单》，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endParaRPr>
              </a:p>
            </p:txBody>
          </p:sp>
          <p:sp>
            <p:nvSpPr>
              <p:cNvPr id="27" name="is1ide-TextBox 5"/>
              <p:cNvSpPr txBox="1"/>
              <p:nvPr/>
            </p:nvSpPr>
            <p:spPr>
              <a:xfrm>
                <a:off x="2728855" y="3437070"/>
                <a:ext cx="1933575" cy="57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cs typeface="+mn-ea"/>
                    <a:sym typeface="Source Han Sans CN"/>
                  </a:rPr>
                  <a:t>如有加班，请病假、事假可以使用加班进行调休。</a:t>
                </a:r>
                <a:endParaRPr lang="zh-CN" alt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endParaRPr>
              </a:p>
            </p:txBody>
          </p:sp>
        </p:grpSp>
        <p:sp>
          <p:nvSpPr>
            <p:cNvPr id="13" name="iṩlíḑê"/>
            <p:cNvSpPr/>
            <p:nvPr/>
          </p:nvSpPr>
          <p:spPr bwMode="auto">
            <a:xfrm>
              <a:off x="673100" y="2090432"/>
              <a:ext cx="1754452" cy="4145268"/>
            </a:xfrm>
            <a:custGeom>
              <a:avLst/>
              <a:gdLst>
                <a:gd name="T0" fmla="*/ 625 w 693"/>
                <a:gd name="T1" fmla="*/ 1522 h 1641"/>
                <a:gd name="T2" fmla="*/ 520 w 693"/>
                <a:gd name="T3" fmla="*/ 985 h 1641"/>
                <a:gd name="T4" fmla="*/ 498 w 693"/>
                <a:gd name="T5" fmla="*/ 789 h 1641"/>
                <a:gd name="T6" fmla="*/ 532 w 693"/>
                <a:gd name="T7" fmla="*/ 760 h 1641"/>
                <a:gd name="T8" fmla="*/ 571 w 693"/>
                <a:gd name="T9" fmla="*/ 506 h 1641"/>
                <a:gd name="T10" fmla="*/ 505 w 693"/>
                <a:gd name="T11" fmla="*/ 282 h 1641"/>
                <a:gd name="T12" fmla="*/ 394 w 693"/>
                <a:gd name="T13" fmla="*/ 243 h 1641"/>
                <a:gd name="T14" fmla="*/ 344 w 693"/>
                <a:gd name="T15" fmla="*/ 214 h 1641"/>
                <a:gd name="T16" fmla="*/ 341 w 693"/>
                <a:gd name="T17" fmla="*/ 204 h 1641"/>
                <a:gd name="T18" fmla="*/ 354 w 693"/>
                <a:gd name="T19" fmla="*/ 65 h 1641"/>
                <a:gd name="T20" fmla="*/ 313 w 693"/>
                <a:gd name="T21" fmla="*/ 0 h 1641"/>
                <a:gd name="T22" fmla="*/ 228 w 693"/>
                <a:gd name="T23" fmla="*/ 24 h 1641"/>
                <a:gd name="T24" fmla="*/ 214 w 693"/>
                <a:gd name="T25" fmla="*/ 121 h 1641"/>
                <a:gd name="T26" fmla="*/ 240 w 693"/>
                <a:gd name="T27" fmla="*/ 200 h 1641"/>
                <a:gd name="T28" fmla="*/ 240 w 693"/>
                <a:gd name="T29" fmla="*/ 215 h 1641"/>
                <a:gd name="T30" fmla="*/ 147 w 693"/>
                <a:gd name="T31" fmla="*/ 272 h 1641"/>
                <a:gd name="T32" fmla="*/ 22 w 693"/>
                <a:gd name="T33" fmla="*/ 531 h 1641"/>
                <a:gd name="T34" fmla="*/ 113 w 693"/>
                <a:gd name="T35" fmla="*/ 777 h 1641"/>
                <a:gd name="T36" fmla="*/ 143 w 693"/>
                <a:gd name="T37" fmla="*/ 802 h 1641"/>
                <a:gd name="T38" fmla="*/ 220 w 693"/>
                <a:gd name="T39" fmla="*/ 1183 h 1641"/>
                <a:gd name="T40" fmla="*/ 267 w 693"/>
                <a:gd name="T41" fmla="*/ 1470 h 1641"/>
                <a:gd name="T42" fmla="*/ 231 w 693"/>
                <a:gd name="T43" fmla="*/ 1602 h 1641"/>
                <a:gd name="T44" fmla="*/ 343 w 693"/>
                <a:gd name="T45" fmla="*/ 1595 h 1641"/>
                <a:gd name="T46" fmla="*/ 351 w 693"/>
                <a:gd name="T47" fmla="*/ 1504 h 1641"/>
                <a:gd name="T48" fmla="*/ 342 w 693"/>
                <a:gd name="T49" fmla="*/ 1327 h 1641"/>
                <a:gd name="T50" fmla="*/ 334 w 693"/>
                <a:gd name="T51" fmla="*/ 1168 h 1641"/>
                <a:gd name="T52" fmla="*/ 372 w 693"/>
                <a:gd name="T53" fmla="*/ 991 h 1641"/>
                <a:gd name="T54" fmla="*/ 495 w 693"/>
                <a:gd name="T55" fmla="*/ 1455 h 1641"/>
                <a:gd name="T56" fmla="*/ 553 w 693"/>
                <a:gd name="T57" fmla="*/ 1595 h 1641"/>
                <a:gd name="T58" fmla="*/ 693 w 693"/>
                <a:gd name="T59" fmla="*/ 1628 h 1641"/>
                <a:gd name="T60" fmla="*/ 115 w 693"/>
                <a:gd name="T61" fmla="*/ 608 h 1641"/>
                <a:gd name="T62" fmla="*/ 125 w 693"/>
                <a:gd name="T63" fmla="*/ 524 h 1641"/>
                <a:gd name="T64" fmla="*/ 395 w 693"/>
                <a:gd name="T65" fmla="*/ 690 h 1641"/>
                <a:gd name="T66" fmla="*/ 314 w 693"/>
                <a:gd name="T67" fmla="*/ 307 h 1641"/>
                <a:gd name="T68" fmla="*/ 280 w 693"/>
                <a:gd name="T69" fmla="*/ 291 h 1641"/>
                <a:gd name="T70" fmla="*/ 295 w 693"/>
                <a:gd name="T71" fmla="*/ 485 h 1641"/>
                <a:gd name="T72" fmla="*/ 274 w 693"/>
                <a:gd name="T73" fmla="*/ 687 h 1641"/>
                <a:gd name="T74" fmla="*/ 235 w 693"/>
                <a:gd name="T75" fmla="*/ 542 h 1641"/>
                <a:gd name="T76" fmla="*/ 248 w 693"/>
                <a:gd name="T77" fmla="*/ 225 h 1641"/>
                <a:gd name="T78" fmla="*/ 334 w 693"/>
                <a:gd name="T79" fmla="*/ 227 h 1641"/>
                <a:gd name="T80" fmla="*/ 381 w 693"/>
                <a:gd name="T81" fmla="*/ 413 h 1641"/>
                <a:gd name="T82" fmla="*/ 411 w 693"/>
                <a:gd name="T83" fmla="*/ 689 h 1641"/>
                <a:gd name="T84" fmla="*/ 473 w 693"/>
                <a:gd name="T85" fmla="*/ 485 h 1641"/>
                <a:gd name="T86" fmla="*/ 501 w 693"/>
                <a:gd name="T87" fmla="*/ 576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3" h="1641">
                  <a:moveTo>
                    <a:pt x="669" y="1590"/>
                  </a:moveTo>
                  <a:cubicBezTo>
                    <a:pt x="650" y="1579"/>
                    <a:pt x="636" y="1550"/>
                    <a:pt x="629" y="1542"/>
                  </a:cubicBezTo>
                  <a:cubicBezTo>
                    <a:pt x="622" y="1535"/>
                    <a:pt x="631" y="1537"/>
                    <a:pt x="625" y="1522"/>
                  </a:cubicBezTo>
                  <a:cubicBezTo>
                    <a:pt x="619" y="1507"/>
                    <a:pt x="600" y="1419"/>
                    <a:pt x="597" y="1391"/>
                  </a:cubicBezTo>
                  <a:cubicBezTo>
                    <a:pt x="593" y="1362"/>
                    <a:pt x="595" y="1265"/>
                    <a:pt x="582" y="1219"/>
                  </a:cubicBezTo>
                  <a:cubicBezTo>
                    <a:pt x="568" y="1173"/>
                    <a:pt x="526" y="1025"/>
                    <a:pt x="520" y="985"/>
                  </a:cubicBezTo>
                  <a:cubicBezTo>
                    <a:pt x="514" y="944"/>
                    <a:pt x="505" y="903"/>
                    <a:pt x="505" y="881"/>
                  </a:cubicBezTo>
                  <a:cubicBezTo>
                    <a:pt x="505" y="858"/>
                    <a:pt x="503" y="843"/>
                    <a:pt x="496" y="827"/>
                  </a:cubicBezTo>
                  <a:cubicBezTo>
                    <a:pt x="490" y="811"/>
                    <a:pt x="498" y="789"/>
                    <a:pt x="498" y="789"/>
                  </a:cubicBezTo>
                  <a:cubicBezTo>
                    <a:pt x="498" y="789"/>
                    <a:pt x="514" y="801"/>
                    <a:pt x="524" y="810"/>
                  </a:cubicBezTo>
                  <a:cubicBezTo>
                    <a:pt x="534" y="819"/>
                    <a:pt x="534" y="805"/>
                    <a:pt x="529" y="785"/>
                  </a:cubicBezTo>
                  <a:cubicBezTo>
                    <a:pt x="524" y="765"/>
                    <a:pt x="527" y="754"/>
                    <a:pt x="532" y="760"/>
                  </a:cubicBezTo>
                  <a:cubicBezTo>
                    <a:pt x="537" y="767"/>
                    <a:pt x="541" y="728"/>
                    <a:pt x="553" y="705"/>
                  </a:cubicBezTo>
                  <a:cubicBezTo>
                    <a:pt x="566" y="681"/>
                    <a:pt x="593" y="633"/>
                    <a:pt x="587" y="606"/>
                  </a:cubicBezTo>
                  <a:cubicBezTo>
                    <a:pt x="581" y="578"/>
                    <a:pt x="578" y="530"/>
                    <a:pt x="571" y="506"/>
                  </a:cubicBezTo>
                  <a:cubicBezTo>
                    <a:pt x="563" y="483"/>
                    <a:pt x="556" y="441"/>
                    <a:pt x="547" y="415"/>
                  </a:cubicBezTo>
                  <a:cubicBezTo>
                    <a:pt x="538" y="389"/>
                    <a:pt x="540" y="376"/>
                    <a:pt x="529" y="350"/>
                  </a:cubicBezTo>
                  <a:cubicBezTo>
                    <a:pt x="517" y="324"/>
                    <a:pt x="505" y="295"/>
                    <a:pt x="505" y="282"/>
                  </a:cubicBezTo>
                  <a:cubicBezTo>
                    <a:pt x="505" y="275"/>
                    <a:pt x="502" y="269"/>
                    <a:pt x="491" y="265"/>
                  </a:cubicBezTo>
                  <a:cubicBezTo>
                    <a:pt x="483" y="261"/>
                    <a:pt x="469" y="258"/>
                    <a:pt x="449" y="255"/>
                  </a:cubicBezTo>
                  <a:cubicBezTo>
                    <a:pt x="428" y="252"/>
                    <a:pt x="409" y="248"/>
                    <a:pt x="394" y="243"/>
                  </a:cubicBezTo>
                  <a:cubicBezTo>
                    <a:pt x="393" y="243"/>
                    <a:pt x="392" y="242"/>
                    <a:pt x="391" y="242"/>
                  </a:cubicBezTo>
                  <a:cubicBezTo>
                    <a:pt x="391" y="242"/>
                    <a:pt x="390" y="242"/>
                    <a:pt x="390" y="242"/>
                  </a:cubicBezTo>
                  <a:cubicBezTo>
                    <a:pt x="370" y="235"/>
                    <a:pt x="344" y="214"/>
                    <a:pt x="344" y="214"/>
                  </a:cubicBezTo>
                  <a:cubicBezTo>
                    <a:pt x="336" y="225"/>
                    <a:pt x="336" y="225"/>
                    <a:pt x="336" y="225"/>
                  </a:cubicBezTo>
                  <a:cubicBezTo>
                    <a:pt x="339" y="221"/>
                    <a:pt x="341" y="218"/>
                    <a:pt x="344" y="214"/>
                  </a:cubicBezTo>
                  <a:cubicBezTo>
                    <a:pt x="341" y="211"/>
                    <a:pt x="336" y="204"/>
                    <a:pt x="341" y="204"/>
                  </a:cubicBezTo>
                  <a:cubicBezTo>
                    <a:pt x="352" y="203"/>
                    <a:pt x="354" y="159"/>
                    <a:pt x="360" y="146"/>
                  </a:cubicBezTo>
                  <a:cubicBezTo>
                    <a:pt x="366" y="133"/>
                    <a:pt x="364" y="124"/>
                    <a:pt x="360" y="112"/>
                  </a:cubicBezTo>
                  <a:cubicBezTo>
                    <a:pt x="356" y="101"/>
                    <a:pt x="364" y="84"/>
                    <a:pt x="354" y="65"/>
                  </a:cubicBezTo>
                  <a:cubicBezTo>
                    <a:pt x="344" y="47"/>
                    <a:pt x="358" y="24"/>
                    <a:pt x="344" y="22"/>
                  </a:cubicBezTo>
                  <a:cubicBezTo>
                    <a:pt x="330" y="20"/>
                    <a:pt x="335" y="3"/>
                    <a:pt x="322" y="3"/>
                  </a:cubicBezTo>
                  <a:cubicBezTo>
                    <a:pt x="318" y="3"/>
                    <a:pt x="315" y="2"/>
                    <a:pt x="313" y="0"/>
                  </a:cubicBezTo>
                  <a:cubicBezTo>
                    <a:pt x="302" y="21"/>
                    <a:pt x="285" y="14"/>
                    <a:pt x="285" y="14"/>
                  </a:cubicBezTo>
                  <a:cubicBezTo>
                    <a:pt x="259" y="8"/>
                    <a:pt x="242" y="14"/>
                    <a:pt x="230" y="23"/>
                  </a:cubicBezTo>
                  <a:cubicBezTo>
                    <a:pt x="230" y="23"/>
                    <a:pt x="229" y="24"/>
                    <a:pt x="228" y="24"/>
                  </a:cubicBezTo>
                  <a:cubicBezTo>
                    <a:pt x="213" y="38"/>
                    <a:pt x="208" y="57"/>
                    <a:pt x="208" y="58"/>
                  </a:cubicBezTo>
                  <a:cubicBezTo>
                    <a:pt x="207" y="65"/>
                    <a:pt x="206" y="72"/>
                    <a:pt x="206" y="77"/>
                  </a:cubicBezTo>
                  <a:cubicBezTo>
                    <a:pt x="208" y="95"/>
                    <a:pt x="213" y="113"/>
                    <a:pt x="214" y="121"/>
                  </a:cubicBezTo>
                  <a:cubicBezTo>
                    <a:pt x="215" y="128"/>
                    <a:pt x="219" y="158"/>
                    <a:pt x="225" y="158"/>
                  </a:cubicBezTo>
                  <a:cubicBezTo>
                    <a:pt x="231" y="158"/>
                    <a:pt x="233" y="159"/>
                    <a:pt x="233" y="159"/>
                  </a:cubicBezTo>
                  <a:cubicBezTo>
                    <a:pt x="233" y="159"/>
                    <a:pt x="240" y="182"/>
                    <a:pt x="240" y="200"/>
                  </a:cubicBezTo>
                  <a:cubicBezTo>
                    <a:pt x="240" y="208"/>
                    <a:pt x="240" y="212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24" y="238"/>
                    <a:pt x="206" y="246"/>
                  </a:cubicBezTo>
                  <a:cubicBezTo>
                    <a:pt x="188" y="255"/>
                    <a:pt x="162" y="268"/>
                    <a:pt x="147" y="272"/>
                  </a:cubicBezTo>
                  <a:cubicBezTo>
                    <a:pt x="136" y="275"/>
                    <a:pt x="124" y="279"/>
                    <a:pt x="115" y="285"/>
                  </a:cubicBezTo>
                  <a:cubicBezTo>
                    <a:pt x="103" y="293"/>
                    <a:pt x="93" y="305"/>
                    <a:pt x="89" y="326"/>
                  </a:cubicBezTo>
                  <a:cubicBezTo>
                    <a:pt x="82" y="365"/>
                    <a:pt x="42" y="495"/>
                    <a:pt x="22" y="531"/>
                  </a:cubicBezTo>
                  <a:cubicBezTo>
                    <a:pt x="3" y="567"/>
                    <a:pt x="0" y="616"/>
                    <a:pt x="20" y="646"/>
                  </a:cubicBezTo>
                  <a:cubicBezTo>
                    <a:pt x="39" y="676"/>
                    <a:pt x="86" y="750"/>
                    <a:pt x="93" y="760"/>
                  </a:cubicBezTo>
                  <a:cubicBezTo>
                    <a:pt x="100" y="770"/>
                    <a:pt x="102" y="778"/>
                    <a:pt x="113" y="777"/>
                  </a:cubicBezTo>
                  <a:cubicBezTo>
                    <a:pt x="113" y="777"/>
                    <a:pt x="114" y="776"/>
                    <a:pt x="115" y="776"/>
                  </a:cubicBezTo>
                  <a:cubicBezTo>
                    <a:pt x="124" y="776"/>
                    <a:pt x="130" y="777"/>
                    <a:pt x="130" y="777"/>
                  </a:cubicBezTo>
                  <a:cubicBezTo>
                    <a:pt x="130" y="777"/>
                    <a:pt x="135" y="796"/>
                    <a:pt x="143" y="802"/>
                  </a:cubicBezTo>
                  <a:cubicBezTo>
                    <a:pt x="151" y="808"/>
                    <a:pt x="161" y="828"/>
                    <a:pt x="163" y="821"/>
                  </a:cubicBezTo>
                  <a:cubicBezTo>
                    <a:pt x="166" y="814"/>
                    <a:pt x="173" y="872"/>
                    <a:pt x="180" y="903"/>
                  </a:cubicBezTo>
                  <a:cubicBezTo>
                    <a:pt x="187" y="934"/>
                    <a:pt x="220" y="1152"/>
                    <a:pt x="220" y="1183"/>
                  </a:cubicBezTo>
                  <a:cubicBezTo>
                    <a:pt x="220" y="1214"/>
                    <a:pt x="232" y="1246"/>
                    <a:pt x="231" y="1268"/>
                  </a:cubicBezTo>
                  <a:cubicBezTo>
                    <a:pt x="230" y="1291"/>
                    <a:pt x="235" y="1349"/>
                    <a:pt x="236" y="1381"/>
                  </a:cubicBezTo>
                  <a:cubicBezTo>
                    <a:pt x="237" y="1413"/>
                    <a:pt x="267" y="1447"/>
                    <a:pt x="267" y="1470"/>
                  </a:cubicBezTo>
                  <a:cubicBezTo>
                    <a:pt x="267" y="1494"/>
                    <a:pt x="260" y="1505"/>
                    <a:pt x="263" y="1519"/>
                  </a:cubicBezTo>
                  <a:cubicBezTo>
                    <a:pt x="267" y="1532"/>
                    <a:pt x="266" y="1542"/>
                    <a:pt x="251" y="1558"/>
                  </a:cubicBezTo>
                  <a:cubicBezTo>
                    <a:pt x="236" y="1574"/>
                    <a:pt x="230" y="1589"/>
                    <a:pt x="231" y="1602"/>
                  </a:cubicBezTo>
                  <a:cubicBezTo>
                    <a:pt x="232" y="1614"/>
                    <a:pt x="236" y="1619"/>
                    <a:pt x="266" y="1620"/>
                  </a:cubicBezTo>
                  <a:cubicBezTo>
                    <a:pt x="296" y="1621"/>
                    <a:pt x="324" y="1613"/>
                    <a:pt x="324" y="1605"/>
                  </a:cubicBezTo>
                  <a:cubicBezTo>
                    <a:pt x="324" y="1598"/>
                    <a:pt x="334" y="1595"/>
                    <a:pt x="343" y="1595"/>
                  </a:cubicBezTo>
                  <a:cubicBezTo>
                    <a:pt x="351" y="1595"/>
                    <a:pt x="350" y="1587"/>
                    <a:pt x="346" y="1569"/>
                  </a:cubicBezTo>
                  <a:cubicBezTo>
                    <a:pt x="343" y="1552"/>
                    <a:pt x="330" y="1528"/>
                    <a:pt x="338" y="1531"/>
                  </a:cubicBezTo>
                  <a:cubicBezTo>
                    <a:pt x="345" y="1533"/>
                    <a:pt x="351" y="1528"/>
                    <a:pt x="351" y="1504"/>
                  </a:cubicBezTo>
                  <a:cubicBezTo>
                    <a:pt x="351" y="1479"/>
                    <a:pt x="355" y="1471"/>
                    <a:pt x="344" y="1457"/>
                  </a:cubicBezTo>
                  <a:cubicBezTo>
                    <a:pt x="333" y="1442"/>
                    <a:pt x="335" y="1415"/>
                    <a:pt x="338" y="1392"/>
                  </a:cubicBezTo>
                  <a:cubicBezTo>
                    <a:pt x="340" y="1370"/>
                    <a:pt x="348" y="1354"/>
                    <a:pt x="342" y="1327"/>
                  </a:cubicBezTo>
                  <a:cubicBezTo>
                    <a:pt x="335" y="1299"/>
                    <a:pt x="334" y="1266"/>
                    <a:pt x="338" y="1252"/>
                  </a:cubicBezTo>
                  <a:cubicBezTo>
                    <a:pt x="342" y="1239"/>
                    <a:pt x="339" y="1222"/>
                    <a:pt x="329" y="1211"/>
                  </a:cubicBezTo>
                  <a:cubicBezTo>
                    <a:pt x="319" y="1200"/>
                    <a:pt x="334" y="1180"/>
                    <a:pt x="334" y="1168"/>
                  </a:cubicBezTo>
                  <a:cubicBezTo>
                    <a:pt x="334" y="1156"/>
                    <a:pt x="330" y="1104"/>
                    <a:pt x="337" y="1052"/>
                  </a:cubicBezTo>
                  <a:cubicBezTo>
                    <a:pt x="343" y="999"/>
                    <a:pt x="344" y="960"/>
                    <a:pt x="345" y="946"/>
                  </a:cubicBezTo>
                  <a:cubicBezTo>
                    <a:pt x="346" y="933"/>
                    <a:pt x="354" y="939"/>
                    <a:pt x="372" y="991"/>
                  </a:cubicBezTo>
                  <a:cubicBezTo>
                    <a:pt x="391" y="1043"/>
                    <a:pt x="438" y="1205"/>
                    <a:pt x="447" y="1241"/>
                  </a:cubicBezTo>
                  <a:cubicBezTo>
                    <a:pt x="454" y="1272"/>
                    <a:pt x="480" y="1385"/>
                    <a:pt x="491" y="1436"/>
                  </a:cubicBezTo>
                  <a:cubicBezTo>
                    <a:pt x="493" y="1444"/>
                    <a:pt x="494" y="1451"/>
                    <a:pt x="495" y="1455"/>
                  </a:cubicBezTo>
                  <a:cubicBezTo>
                    <a:pt x="501" y="1486"/>
                    <a:pt x="509" y="1548"/>
                    <a:pt x="517" y="1548"/>
                  </a:cubicBezTo>
                  <a:cubicBezTo>
                    <a:pt x="526" y="1548"/>
                    <a:pt x="524" y="1554"/>
                    <a:pt x="525" y="1572"/>
                  </a:cubicBezTo>
                  <a:cubicBezTo>
                    <a:pt x="526" y="1589"/>
                    <a:pt x="543" y="1592"/>
                    <a:pt x="553" y="1595"/>
                  </a:cubicBezTo>
                  <a:cubicBezTo>
                    <a:pt x="563" y="1599"/>
                    <a:pt x="566" y="1589"/>
                    <a:pt x="566" y="1589"/>
                  </a:cubicBezTo>
                  <a:cubicBezTo>
                    <a:pt x="566" y="1589"/>
                    <a:pt x="582" y="1623"/>
                    <a:pt x="610" y="1626"/>
                  </a:cubicBezTo>
                  <a:cubicBezTo>
                    <a:pt x="639" y="1630"/>
                    <a:pt x="693" y="1641"/>
                    <a:pt x="693" y="1628"/>
                  </a:cubicBezTo>
                  <a:cubicBezTo>
                    <a:pt x="693" y="1614"/>
                    <a:pt x="687" y="1602"/>
                    <a:pt x="669" y="1590"/>
                  </a:cubicBezTo>
                  <a:close/>
                  <a:moveTo>
                    <a:pt x="128" y="644"/>
                  </a:moveTo>
                  <a:cubicBezTo>
                    <a:pt x="128" y="632"/>
                    <a:pt x="122" y="619"/>
                    <a:pt x="115" y="608"/>
                  </a:cubicBezTo>
                  <a:cubicBezTo>
                    <a:pt x="105" y="594"/>
                    <a:pt x="95" y="582"/>
                    <a:pt x="99" y="575"/>
                  </a:cubicBezTo>
                  <a:cubicBezTo>
                    <a:pt x="105" y="563"/>
                    <a:pt x="110" y="563"/>
                    <a:pt x="115" y="554"/>
                  </a:cubicBezTo>
                  <a:cubicBezTo>
                    <a:pt x="118" y="549"/>
                    <a:pt x="121" y="541"/>
                    <a:pt x="125" y="524"/>
                  </a:cubicBezTo>
                  <a:cubicBezTo>
                    <a:pt x="124" y="559"/>
                    <a:pt x="136" y="611"/>
                    <a:pt x="128" y="644"/>
                  </a:cubicBezTo>
                  <a:close/>
                  <a:moveTo>
                    <a:pt x="411" y="689"/>
                  </a:moveTo>
                  <a:cubicBezTo>
                    <a:pt x="407" y="690"/>
                    <a:pt x="402" y="690"/>
                    <a:pt x="395" y="690"/>
                  </a:cubicBezTo>
                  <a:cubicBezTo>
                    <a:pt x="395" y="685"/>
                    <a:pt x="395" y="680"/>
                    <a:pt x="393" y="674"/>
                  </a:cubicBezTo>
                  <a:cubicBezTo>
                    <a:pt x="389" y="655"/>
                    <a:pt x="367" y="523"/>
                    <a:pt x="351" y="448"/>
                  </a:cubicBezTo>
                  <a:cubicBezTo>
                    <a:pt x="335" y="373"/>
                    <a:pt x="318" y="317"/>
                    <a:pt x="314" y="307"/>
                  </a:cubicBezTo>
                  <a:cubicBezTo>
                    <a:pt x="310" y="297"/>
                    <a:pt x="323" y="293"/>
                    <a:pt x="323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88" y="274"/>
                    <a:pt x="280" y="291"/>
                    <a:pt x="280" y="291"/>
                  </a:cubicBezTo>
                  <a:cubicBezTo>
                    <a:pt x="280" y="291"/>
                    <a:pt x="292" y="299"/>
                    <a:pt x="294" y="307"/>
                  </a:cubicBezTo>
                  <a:cubicBezTo>
                    <a:pt x="296" y="315"/>
                    <a:pt x="292" y="325"/>
                    <a:pt x="286" y="343"/>
                  </a:cubicBezTo>
                  <a:cubicBezTo>
                    <a:pt x="281" y="362"/>
                    <a:pt x="288" y="443"/>
                    <a:pt x="295" y="485"/>
                  </a:cubicBezTo>
                  <a:cubicBezTo>
                    <a:pt x="302" y="527"/>
                    <a:pt x="315" y="621"/>
                    <a:pt x="323" y="669"/>
                  </a:cubicBezTo>
                  <a:cubicBezTo>
                    <a:pt x="324" y="677"/>
                    <a:pt x="326" y="683"/>
                    <a:pt x="327" y="689"/>
                  </a:cubicBezTo>
                  <a:cubicBezTo>
                    <a:pt x="308" y="688"/>
                    <a:pt x="289" y="687"/>
                    <a:pt x="274" y="687"/>
                  </a:cubicBezTo>
                  <a:cubicBezTo>
                    <a:pt x="232" y="687"/>
                    <a:pt x="191" y="692"/>
                    <a:pt x="191" y="692"/>
                  </a:cubicBezTo>
                  <a:cubicBezTo>
                    <a:pt x="191" y="692"/>
                    <a:pt x="199" y="672"/>
                    <a:pt x="212" y="643"/>
                  </a:cubicBezTo>
                  <a:cubicBezTo>
                    <a:pt x="224" y="615"/>
                    <a:pt x="226" y="589"/>
                    <a:pt x="235" y="542"/>
                  </a:cubicBezTo>
                  <a:cubicBezTo>
                    <a:pt x="245" y="495"/>
                    <a:pt x="237" y="463"/>
                    <a:pt x="237" y="406"/>
                  </a:cubicBezTo>
                  <a:cubicBezTo>
                    <a:pt x="237" y="361"/>
                    <a:pt x="234" y="300"/>
                    <a:pt x="231" y="263"/>
                  </a:cubicBezTo>
                  <a:cubicBezTo>
                    <a:pt x="231" y="257"/>
                    <a:pt x="231" y="235"/>
                    <a:pt x="248" y="225"/>
                  </a:cubicBezTo>
                  <a:cubicBezTo>
                    <a:pt x="257" y="236"/>
                    <a:pt x="268" y="248"/>
                    <a:pt x="281" y="257"/>
                  </a:cubicBezTo>
                  <a:cubicBezTo>
                    <a:pt x="304" y="273"/>
                    <a:pt x="306" y="261"/>
                    <a:pt x="320" y="244"/>
                  </a:cubicBezTo>
                  <a:cubicBezTo>
                    <a:pt x="326" y="237"/>
                    <a:pt x="330" y="232"/>
                    <a:pt x="334" y="227"/>
                  </a:cubicBezTo>
                  <a:cubicBezTo>
                    <a:pt x="334" y="227"/>
                    <a:pt x="334" y="227"/>
                    <a:pt x="334" y="227"/>
                  </a:cubicBezTo>
                  <a:cubicBezTo>
                    <a:pt x="353" y="218"/>
                    <a:pt x="370" y="255"/>
                    <a:pt x="370" y="255"/>
                  </a:cubicBezTo>
                  <a:cubicBezTo>
                    <a:pt x="382" y="288"/>
                    <a:pt x="381" y="349"/>
                    <a:pt x="381" y="413"/>
                  </a:cubicBezTo>
                  <a:cubicBezTo>
                    <a:pt x="381" y="478"/>
                    <a:pt x="393" y="542"/>
                    <a:pt x="406" y="589"/>
                  </a:cubicBezTo>
                  <a:cubicBezTo>
                    <a:pt x="418" y="636"/>
                    <a:pt x="437" y="678"/>
                    <a:pt x="437" y="678"/>
                  </a:cubicBezTo>
                  <a:cubicBezTo>
                    <a:pt x="437" y="678"/>
                    <a:pt x="426" y="684"/>
                    <a:pt x="411" y="689"/>
                  </a:cubicBezTo>
                  <a:close/>
                  <a:moveTo>
                    <a:pt x="491" y="631"/>
                  </a:moveTo>
                  <a:cubicBezTo>
                    <a:pt x="489" y="627"/>
                    <a:pt x="490" y="600"/>
                    <a:pt x="484" y="579"/>
                  </a:cubicBezTo>
                  <a:cubicBezTo>
                    <a:pt x="477" y="556"/>
                    <a:pt x="474" y="524"/>
                    <a:pt x="473" y="485"/>
                  </a:cubicBezTo>
                  <a:cubicBezTo>
                    <a:pt x="473" y="485"/>
                    <a:pt x="482" y="518"/>
                    <a:pt x="491" y="538"/>
                  </a:cubicBezTo>
                  <a:cubicBezTo>
                    <a:pt x="495" y="547"/>
                    <a:pt x="498" y="553"/>
                    <a:pt x="501" y="553"/>
                  </a:cubicBezTo>
                  <a:cubicBezTo>
                    <a:pt x="511" y="556"/>
                    <a:pt x="512" y="570"/>
                    <a:pt x="501" y="576"/>
                  </a:cubicBezTo>
                  <a:cubicBezTo>
                    <a:pt x="490" y="582"/>
                    <a:pt x="498" y="624"/>
                    <a:pt x="493" y="630"/>
                  </a:cubicBezTo>
                  <a:cubicBezTo>
                    <a:pt x="492" y="631"/>
                    <a:pt x="491" y="631"/>
                    <a:pt x="491" y="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cxnSp>
          <p:nvCxnSpPr>
            <p:cNvPr id="14" name="直接箭头连接符 13"/>
            <p:cNvCxnSpPr>
              <a:stCxn id="18" idx="5"/>
              <a:endCxn id="19" idx="2"/>
            </p:cNvCxnSpPr>
            <p:nvPr/>
          </p:nvCxnSpPr>
          <p:spPr>
            <a:xfrm>
              <a:off x="3793310" y="3689307"/>
              <a:ext cx="1432721" cy="613206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19" idx="6"/>
              <a:endCxn id="20" idx="2"/>
            </p:cNvCxnSpPr>
            <p:nvPr/>
          </p:nvCxnSpPr>
          <p:spPr>
            <a:xfrm flipV="1">
              <a:off x="5401861" y="3000005"/>
              <a:ext cx="1306966" cy="1302508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20" idx="6"/>
              <a:endCxn id="22" idx="2"/>
            </p:cNvCxnSpPr>
            <p:nvPr/>
          </p:nvCxnSpPr>
          <p:spPr>
            <a:xfrm>
              <a:off x="6884657" y="3000005"/>
              <a:ext cx="1417241" cy="715052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22" idx="6"/>
              <a:endCxn id="21" idx="2"/>
            </p:cNvCxnSpPr>
            <p:nvPr/>
          </p:nvCxnSpPr>
          <p:spPr>
            <a:xfrm flipV="1">
              <a:off x="8477728" y="2782038"/>
              <a:ext cx="1818726" cy="933019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îṥḷîḍè"/>
            <p:cNvSpPr/>
            <p:nvPr/>
          </p:nvSpPr>
          <p:spPr>
            <a:xfrm>
              <a:off x="3643230" y="3539227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í$ļïďè"/>
            <p:cNvSpPr/>
            <p:nvPr/>
          </p:nvSpPr>
          <p:spPr>
            <a:xfrm>
              <a:off x="5226031" y="4214598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îṡļiḍê"/>
            <p:cNvSpPr/>
            <p:nvPr/>
          </p:nvSpPr>
          <p:spPr>
            <a:xfrm>
              <a:off x="6708827" y="2912090"/>
              <a:ext cx="175830" cy="1758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išļíďè"/>
            <p:cNvSpPr/>
            <p:nvPr/>
          </p:nvSpPr>
          <p:spPr>
            <a:xfrm>
              <a:off x="10296454" y="2694123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ï$ḷîḋè"/>
            <p:cNvSpPr/>
            <p:nvPr/>
          </p:nvSpPr>
          <p:spPr>
            <a:xfrm>
              <a:off x="8301898" y="3627142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65438" y="55627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薪酬管理制度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09926" y="1598540"/>
            <a:ext cx="10670533" cy="4467949"/>
            <a:chOff x="909926" y="1598540"/>
            <a:chExt cx="10670533" cy="4467949"/>
          </a:xfrm>
        </p:grpSpPr>
        <p:grpSp>
          <p:nvGrpSpPr>
            <p:cNvPr id="3" name="组合 2"/>
            <p:cNvGrpSpPr/>
            <p:nvPr/>
          </p:nvGrpSpPr>
          <p:grpSpPr>
            <a:xfrm>
              <a:off x="4559569" y="2241012"/>
              <a:ext cx="3303608" cy="2820494"/>
              <a:chOff x="5201448" y="2049842"/>
              <a:chExt cx="3303608" cy="2820494"/>
            </a:xfrm>
          </p:grpSpPr>
          <p:sp>
            <p:nvSpPr>
              <p:cNvPr id="52" name="íślíḋè-文本框 11"/>
              <p:cNvSpPr txBox="1"/>
              <p:nvPr/>
            </p:nvSpPr>
            <p:spPr>
              <a:xfrm>
                <a:off x="5235267" y="2432797"/>
                <a:ext cx="2469515" cy="243753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员工对于非因本人原因直接或间接获知的其他员工的薪酬信息，有保密义务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3" name="íślíḋè-文本框 4"/>
              <p:cNvSpPr txBox="1"/>
              <p:nvPr/>
            </p:nvSpPr>
            <p:spPr>
              <a:xfrm>
                <a:off x="5201448" y="2049842"/>
                <a:ext cx="3303608" cy="89636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职业素养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9926" y="1598540"/>
              <a:ext cx="3303608" cy="2051158"/>
              <a:chOff x="1651071" y="1598540"/>
              <a:chExt cx="3303608" cy="2051158"/>
            </a:xfrm>
          </p:grpSpPr>
          <p:sp>
            <p:nvSpPr>
              <p:cNvPr id="39" name="íślíḋè-文本框 4"/>
              <p:cNvSpPr txBox="1"/>
              <p:nvPr/>
            </p:nvSpPr>
            <p:spPr>
              <a:xfrm>
                <a:off x="1651071" y="2753338"/>
                <a:ext cx="3303608" cy="89636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不允许打探其他员工的薪酬，亦不允许将自己的薪酬情况告诉其他员工；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2" name="íślíḋè-文本框 4"/>
              <p:cNvSpPr txBox="1"/>
              <p:nvPr/>
            </p:nvSpPr>
            <p:spPr>
              <a:xfrm>
                <a:off x="1651071" y="1598540"/>
                <a:ext cx="3303608" cy="89636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薪酬保密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8276851" y="3649698"/>
              <a:ext cx="3303608" cy="1839443"/>
              <a:chOff x="8353853" y="4334739"/>
              <a:chExt cx="3303608" cy="1839443"/>
            </a:xfrm>
          </p:grpSpPr>
          <p:sp>
            <p:nvSpPr>
              <p:cNvPr id="45" name="íślíḋè-文本框 8"/>
              <p:cNvSpPr txBox="1"/>
              <p:nvPr/>
            </p:nvSpPr>
            <p:spPr>
              <a:xfrm>
                <a:off x="8353853" y="5326835"/>
                <a:ext cx="2469419" cy="84734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每月15日发放工资，逢节假日则顺延或提前发放。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14" name="íślíḋè-文本框 4"/>
              <p:cNvSpPr txBox="1"/>
              <p:nvPr/>
            </p:nvSpPr>
            <p:spPr>
              <a:xfrm>
                <a:off x="8353853" y="4334739"/>
                <a:ext cx="3303608" cy="89636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发薪日期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</p:grpSp>
        <p:cxnSp>
          <p:nvCxnSpPr>
            <p:cNvPr id="18" name="直接箭头连接符 17"/>
            <p:cNvCxnSpPr>
              <a:stCxn id="19" idx="5"/>
              <a:endCxn id="20" idx="2"/>
            </p:cNvCxnSpPr>
            <p:nvPr/>
          </p:nvCxnSpPr>
          <p:spPr>
            <a:xfrm>
              <a:off x="2185891" y="4058216"/>
              <a:ext cx="3146018" cy="1055873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îṥḷîḍè"/>
            <p:cNvSpPr/>
            <p:nvPr/>
          </p:nvSpPr>
          <p:spPr>
            <a:xfrm>
              <a:off x="2035811" y="3908136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í$ļïďè"/>
            <p:cNvSpPr/>
            <p:nvPr/>
          </p:nvSpPr>
          <p:spPr>
            <a:xfrm>
              <a:off x="5331909" y="5026174"/>
              <a:ext cx="175830" cy="17583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2" name="直接箭头连接符 21"/>
            <p:cNvCxnSpPr>
              <a:stCxn id="20" idx="6"/>
            </p:cNvCxnSpPr>
            <p:nvPr/>
          </p:nvCxnSpPr>
          <p:spPr>
            <a:xfrm>
              <a:off x="5507739" y="5114089"/>
              <a:ext cx="2769112" cy="918128"/>
            </a:xfrm>
            <a:prstGeom prst="straightConnector1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îṡļiḍê"/>
            <p:cNvSpPr/>
            <p:nvPr/>
          </p:nvSpPr>
          <p:spPr>
            <a:xfrm>
              <a:off x="8276851" y="5890659"/>
              <a:ext cx="175830" cy="1758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-1626193" y="4641794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823942" y="-3840645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914541" y="4389404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012186" y="568933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0644" y="3175677"/>
            <a:ext cx="3302001" cy="2959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一、入职流程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二、劳动合同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三、考勤制度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四、请假制度</a:t>
            </a:r>
            <a:endParaRPr lang="zh-CN" altLang="en-US" sz="320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56755" y="3175677"/>
            <a:ext cx="4182746" cy="29599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五、休假制度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六、加班和调休制度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七、薪酬管理制度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八、公司福利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53617"/>
          <a:stretch>
            <a:fillRect/>
          </a:stretch>
        </p:blipFill>
        <p:spPr>
          <a:xfrm>
            <a:off x="0" y="4459"/>
            <a:ext cx="12192000" cy="317121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52645" y="752006"/>
            <a:ext cx="2901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404040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PART 01</a:t>
            </a:r>
            <a:endParaRPr lang="en-US" altLang="zh-CN" sz="4200" b="1" dirty="0">
              <a:solidFill>
                <a:srgbClr val="404040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9263" y="1371426"/>
            <a:ext cx="36887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rgbClr val="404040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人事管理制度</a:t>
            </a:r>
            <a:endParaRPr lang="zh-CN" altLang="en-US" sz="4200" b="1" dirty="0">
              <a:solidFill>
                <a:srgbClr val="404040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wind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5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公司福利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30" name="2479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873488"/>
            <a:ext cx="10850563" cy="4273312"/>
            <a:chOff x="669925" y="1873488"/>
            <a:chExt cx="10850563" cy="4273312"/>
          </a:xfrm>
        </p:grpSpPr>
        <p:cxnSp>
          <p:nvCxnSpPr>
            <p:cNvPr id="31" name="直接连接符 30"/>
            <p:cNvCxnSpPr/>
            <p:nvPr/>
          </p:nvCxnSpPr>
          <p:spPr>
            <a:xfrm flipH="1" flipV="1">
              <a:off x="669925" y="4226816"/>
              <a:ext cx="425304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669925" y="2475761"/>
              <a:ext cx="513901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423061" y="3457342"/>
              <a:ext cx="4097427" cy="23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íṧlíḋê"/>
            <p:cNvGrpSpPr/>
            <p:nvPr/>
          </p:nvGrpSpPr>
          <p:grpSpPr>
            <a:xfrm>
              <a:off x="4530571" y="1873488"/>
              <a:ext cx="3130858" cy="4273312"/>
              <a:chOff x="4530571" y="1873488"/>
              <a:chExt cx="3130858" cy="4273312"/>
            </a:xfrm>
          </p:grpSpPr>
          <p:sp>
            <p:nvSpPr>
              <p:cNvPr id="41" name="îṩlíḍê"/>
              <p:cNvSpPr/>
              <p:nvPr/>
            </p:nvSpPr>
            <p:spPr bwMode="auto">
              <a:xfrm>
                <a:off x="4530571" y="4666381"/>
                <a:ext cx="1459686" cy="638612"/>
              </a:xfrm>
              <a:custGeom>
                <a:avLst/>
                <a:gdLst>
                  <a:gd name="T0" fmla="*/ 2814 w 2814"/>
                  <a:gd name="T1" fmla="*/ 784 h 1230"/>
                  <a:gd name="T2" fmla="*/ 879 w 2814"/>
                  <a:gd name="T3" fmla="*/ 1230 h 1230"/>
                  <a:gd name="T4" fmla="*/ 0 w 2814"/>
                  <a:gd name="T5" fmla="*/ 368 h 1230"/>
                  <a:gd name="T6" fmla="*/ 1818 w 2814"/>
                  <a:gd name="T7" fmla="*/ 0 h 1230"/>
                  <a:gd name="T8" fmla="*/ 2814 w 2814"/>
                  <a:gd name="T9" fmla="*/ 784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4" h="1230">
                    <a:moveTo>
                      <a:pt x="2814" y="784"/>
                    </a:moveTo>
                    <a:lnTo>
                      <a:pt x="879" y="1230"/>
                    </a:lnTo>
                    <a:lnTo>
                      <a:pt x="0" y="368"/>
                    </a:lnTo>
                    <a:lnTo>
                      <a:pt x="1818" y="0"/>
                    </a:lnTo>
                    <a:lnTo>
                      <a:pt x="2814" y="7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2" name="îŝliḓê"/>
              <p:cNvSpPr/>
              <p:nvPr/>
            </p:nvSpPr>
            <p:spPr bwMode="auto">
              <a:xfrm>
                <a:off x="4532643" y="4855061"/>
                <a:ext cx="497620" cy="1291739"/>
              </a:xfrm>
              <a:custGeom>
                <a:avLst/>
                <a:gdLst>
                  <a:gd name="T0" fmla="*/ 961 w 961"/>
                  <a:gd name="T1" fmla="*/ 2490 h 2490"/>
                  <a:gd name="T2" fmla="*/ 122 w 961"/>
                  <a:gd name="T3" fmla="*/ 1525 h 2490"/>
                  <a:gd name="T4" fmla="*/ 0 w 961"/>
                  <a:gd name="T5" fmla="*/ 0 h 2490"/>
                  <a:gd name="T6" fmla="*/ 878 w 961"/>
                  <a:gd name="T7" fmla="*/ 863 h 2490"/>
                  <a:gd name="T8" fmla="*/ 961 w 961"/>
                  <a:gd name="T9" fmla="*/ 2490 h 2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2490">
                    <a:moveTo>
                      <a:pt x="961" y="2490"/>
                    </a:moveTo>
                    <a:lnTo>
                      <a:pt x="122" y="1525"/>
                    </a:lnTo>
                    <a:lnTo>
                      <a:pt x="0" y="0"/>
                    </a:lnTo>
                    <a:lnTo>
                      <a:pt x="878" y="863"/>
                    </a:lnTo>
                    <a:lnTo>
                      <a:pt x="961" y="24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" name="ïsľïḓè"/>
              <p:cNvSpPr/>
              <p:nvPr/>
            </p:nvSpPr>
            <p:spPr bwMode="auto">
              <a:xfrm>
                <a:off x="5438727" y="3837015"/>
                <a:ext cx="551529" cy="1235756"/>
              </a:xfrm>
              <a:custGeom>
                <a:avLst/>
                <a:gdLst>
                  <a:gd name="T0" fmla="*/ 1030 w 1061"/>
                  <a:gd name="T1" fmla="*/ 680 h 2383"/>
                  <a:gd name="T2" fmla="*/ 1061 w 1061"/>
                  <a:gd name="T3" fmla="*/ 2383 h 2383"/>
                  <a:gd name="T4" fmla="*/ 65 w 1061"/>
                  <a:gd name="T5" fmla="*/ 1599 h 2383"/>
                  <a:gd name="T6" fmla="*/ 0 w 1061"/>
                  <a:gd name="T7" fmla="*/ 0 h 2383"/>
                  <a:gd name="T8" fmla="*/ 1030 w 1061"/>
                  <a:gd name="T9" fmla="*/ 680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2383">
                    <a:moveTo>
                      <a:pt x="1030" y="680"/>
                    </a:moveTo>
                    <a:lnTo>
                      <a:pt x="1061" y="2383"/>
                    </a:lnTo>
                    <a:lnTo>
                      <a:pt x="65" y="1599"/>
                    </a:lnTo>
                    <a:lnTo>
                      <a:pt x="0" y="0"/>
                    </a:lnTo>
                    <a:lnTo>
                      <a:pt x="1030" y="6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" name="iṩḷîďè"/>
              <p:cNvSpPr/>
              <p:nvPr/>
            </p:nvSpPr>
            <p:spPr bwMode="auto">
              <a:xfrm>
                <a:off x="5440800" y="3712609"/>
                <a:ext cx="1428584" cy="476886"/>
              </a:xfrm>
              <a:custGeom>
                <a:avLst/>
                <a:gdLst>
                  <a:gd name="T0" fmla="*/ 2753 w 2753"/>
                  <a:gd name="T1" fmla="*/ 615 h 923"/>
                  <a:gd name="T2" fmla="*/ 1022 w 2753"/>
                  <a:gd name="T3" fmla="*/ 923 h 923"/>
                  <a:gd name="T4" fmla="*/ 0 w 2753"/>
                  <a:gd name="T5" fmla="*/ 250 h 923"/>
                  <a:gd name="T6" fmla="*/ 1603 w 2753"/>
                  <a:gd name="T7" fmla="*/ 0 h 923"/>
                  <a:gd name="T8" fmla="*/ 2753 w 2753"/>
                  <a:gd name="T9" fmla="*/ 61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3" h="923">
                    <a:moveTo>
                      <a:pt x="2753" y="615"/>
                    </a:moveTo>
                    <a:lnTo>
                      <a:pt x="1022" y="923"/>
                    </a:lnTo>
                    <a:lnTo>
                      <a:pt x="0" y="250"/>
                    </a:lnTo>
                    <a:lnTo>
                      <a:pt x="1603" y="0"/>
                    </a:lnTo>
                    <a:lnTo>
                      <a:pt x="2753" y="6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5" name="íṥlïďe"/>
              <p:cNvSpPr/>
              <p:nvPr/>
            </p:nvSpPr>
            <p:spPr bwMode="auto">
              <a:xfrm>
                <a:off x="6875603" y="4376102"/>
                <a:ext cx="785826" cy="483107"/>
              </a:xfrm>
              <a:custGeom>
                <a:avLst/>
                <a:gdLst>
                  <a:gd name="T0" fmla="*/ 1516 w 1516"/>
                  <a:gd name="T1" fmla="*/ 582 h 928"/>
                  <a:gd name="T2" fmla="*/ 18 w 1516"/>
                  <a:gd name="T3" fmla="*/ 928 h 928"/>
                  <a:gd name="T4" fmla="*/ 0 w 1516"/>
                  <a:gd name="T5" fmla="*/ 78 h 928"/>
                  <a:gd name="T6" fmla="*/ 491 w 1516"/>
                  <a:gd name="T7" fmla="*/ 0 h 928"/>
                  <a:gd name="T8" fmla="*/ 1516 w 1516"/>
                  <a:gd name="T9" fmla="*/ 582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928">
                    <a:moveTo>
                      <a:pt x="1516" y="582"/>
                    </a:moveTo>
                    <a:lnTo>
                      <a:pt x="18" y="928"/>
                    </a:lnTo>
                    <a:lnTo>
                      <a:pt x="0" y="78"/>
                    </a:lnTo>
                    <a:lnTo>
                      <a:pt x="491" y="0"/>
                    </a:lnTo>
                    <a:lnTo>
                      <a:pt x="1516" y="5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" name="îśľîḑè"/>
              <p:cNvSpPr/>
              <p:nvPr/>
            </p:nvSpPr>
            <p:spPr bwMode="auto">
              <a:xfrm>
                <a:off x="4984648" y="4025695"/>
                <a:ext cx="2676781" cy="2121105"/>
              </a:xfrm>
              <a:custGeom>
                <a:avLst/>
                <a:gdLst>
                  <a:gd name="T0" fmla="*/ 0 w 5167"/>
                  <a:gd name="T1" fmla="*/ 2463 h 4089"/>
                  <a:gd name="T2" fmla="*/ 1928 w 5167"/>
                  <a:gd name="T3" fmla="*/ 2021 h 4089"/>
                  <a:gd name="T4" fmla="*/ 1904 w 5167"/>
                  <a:gd name="T5" fmla="*/ 310 h 4089"/>
                  <a:gd name="T6" fmla="*/ 3641 w 5167"/>
                  <a:gd name="T7" fmla="*/ 0 h 4089"/>
                  <a:gd name="T8" fmla="*/ 3669 w 5167"/>
                  <a:gd name="T9" fmla="*/ 1600 h 4089"/>
                  <a:gd name="T10" fmla="*/ 5167 w 5167"/>
                  <a:gd name="T11" fmla="*/ 1259 h 4089"/>
                  <a:gd name="T12" fmla="*/ 5109 w 5167"/>
                  <a:gd name="T13" fmla="*/ 2710 h 4089"/>
                  <a:gd name="T14" fmla="*/ 91 w 5167"/>
                  <a:gd name="T15" fmla="*/ 4089 h 4089"/>
                  <a:gd name="T16" fmla="*/ 0 w 5167"/>
                  <a:gd name="T17" fmla="*/ 2463 h 4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67" h="4089">
                    <a:moveTo>
                      <a:pt x="0" y="2463"/>
                    </a:moveTo>
                    <a:lnTo>
                      <a:pt x="1928" y="2021"/>
                    </a:lnTo>
                    <a:lnTo>
                      <a:pt x="1904" y="310"/>
                    </a:lnTo>
                    <a:lnTo>
                      <a:pt x="3641" y="0"/>
                    </a:lnTo>
                    <a:lnTo>
                      <a:pt x="3669" y="1600"/>
                    </a:lnTo>
                    <a:lnTo>
                      <a:pt x="5167" y="1259"/>
                    </a:lnTo>
                    <a:lnTo>
                      <a:pt x="5109" y="2710"/>
                    </a:lnTo>
                    <a:lnTo>
                      <a:pt x="91" y="4089"/>
                    </a:lnTo>
                    <a:lnTo>
                      <a:pt x="0" y="246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" name="ïṣ1îḍê"/>
              <p:cNvSpPr/>
              <p:nvPr/>
            </p:nvSpPr>
            <p:spPr bwMode="auto">
              <a:xfrm>
                <a:off x="6303342" y="4208155"/>
                <a:ext cx="257105" cy="659347"/>
              </a:xfrm>
              <a:custGeom>
                <a:avLst/>
                <a:gdLst>
                  <a:gd name="connsiteX0" fmla="*/ 216316 w 238959"/>
                  <a:gd name="connsiteY0" fmla="*/ 0 h 612811"/>
                  <a:gd name="connsiteX1" fmla="*/ 238552 w 238959"/>
                  <a:gd name="connsiteY1" fmla="*/ 11646 h 612811"/>
                  <a:gd name="connsiteX2" fmla="*/ 238958 w 238959"/>
                  <a:gd name="connsiteY2" fmla="*/ 11563 h 612811"/>
                  <a:gd name="connsiteX3" fmla="*/ 238957 w 238959"/>
                  <a:gd name="connsiteY3" fmla="*/ 11858 h 612811"/>
                  <a:gd name="connsiteX4" fmla="*/ 238959 w 238959"/>
                  <a:gd name="connsiteY4" fmla="*/ 11859 h 612811"/>
                  <a:gd name="connsiteX5" fmla="*/ 238957 w 238959"/>
                  <a:gd name="connsiteY5" fmla="*/ 11859 h 612811"/>
                  <a:gd name="connsiteX6" fmla="*/ 237035 w 238959"/>
                  <a:gd name="connsiteY6" fmla="*/ 591132 h 612811"/>
                  <a:gd name="connsiteX7" fmla="*/ 135105 w 238959"/>
                  <a:gd name="connsiteY7" fmla="*/ 612811 h 612811"/>
                  <a:gd name="connsiteX8" fmla="*/ 136548 w 238959"/>
                  <a:gd name="connsiteY8" fmla="*/ 202826 h 612811"/>
                  <a:gd name="connsiteX9" fmla="*/ 124527 w 238959"/>
                  <a:gd name="connsiteY9" fmla="*/ 218724 h 612811"/>
                  <a:gd name="connsiteX10" fmla="*/ 112507 w 238959"/>
                  <a:gd name="connsiteY10" fmla="*/ 232695 h 612811"/>
                  <a:gd name="connsiteX11" fmla="*/ 101449 w 238959"/>
                  <a:gd name="connsiteY11" fmla="*/ 245221 h 612811"/>
                  <a:gd name="connsiteX12" fmla="*/ 89429 w 238959"/>
                  <a:gd name="connsiteY12" fmla="*/ 257265 h 612811"/>
                  <a:gd name="connsiteX13" fmla="*/ 77890 w 238959"/>
                  <a:gd name="connsiteY13" fmla="*/ 267383 h 612811"/>
                  <a:gd name="connsiteX14" fmla="*/ 66350 w 238959"/>
                  <a:gd name="connsiteY14" fmla="*/ 276054 h 612811"/>
                  <a:gd name="connsiteX15" fmla="*/ 55773 w 238959"/>
                  <a:gd name="connsiteY15" fmla="*/ 283763 h 612811"/>
                  <a:gd name="connsiteX16" fmla="*/ 45195 w 238959"/>
                  <a:gd name="connsiteY16" fmla="*/ 290026 h 612811"/>
                  <a:gd name="connsiteX17" fmla="*/ 36060 w 238959"/>
                  <a:gd name="connsiteY17" fmla="*/ 295325 h 612811"/>
                  <a:gd name="connsiteX18" fmla="*/ 26925 w 238959"/>
                  <a:gd name="connsiteY18" fmla="*/ 299661 h 612811"/>
                  <a:gd name="connsiteX19" fmla="*/ 12501 w 238959"/>
                  <a:gd name="connsiteY19" fmla="*/ 305924 h 612811"/>
                  <a:gd name="connsiteX20" fmla="*/ 3365 w 238959"/>
                  <a:gd name="connsiteY20" fmla="*/ 309297 h 612811"/>
                  <a:gd name="connsiteX21" fmla="*/ 0 w 238959"/>
                  <a:gd name="connsiteY21" fmla="*/ 310742 h 612811"/>
                  <a:gd name="connsiteX22" fmla="*/ 2885 w 238959"/>
                  <a:gd name="connsiteY22" fmla="*/ 209570 h 612811"/>
                  <a:gd name="connsiteX23" fmla="*/ 15386 w 238959"/>
                  <a:gd name="connsiteY23" fmla="*/ 200898 h 612811"/>
                  <a:gd name="connsiteX24" fmla="*/ 26925 w 238959"/>
                  <a:gd name="connsiteY24" fmla="*/ 192227 h 612811"/>
                  <a:gd name="connsiteX25" fmla="*/ 49042 w 238959"/>
                  <a:gd name="connsiteY25" fmla="*/ 175365 h 612811"/>
                  <a:gd name="connsiteX26" fmla="*/ 68274 w 238959"/>
                  <a:gd name="connsiteY26" fmla="*/ 158503 h 612811"/>
                  <a:gd name="connsiteX27" fmla="*/ 85102 w 238959"/>
                  <a:gd name="connsiteY27" fmla="*/ 142604 h 612811"/>
                  <a:gd name="connsiteX28" fmla="*/ 99526 w 238959"/>
                  <a:gd name="connsiteY28" fmla="*/ 127188 h 612811"/>
                  <a:gd name="connsiteX29" fmla="*/ 112026 w 238959"/>
                  <a:gd name="connsiteY29" fmla="*/ 112253 h 612811"/>
                  <a:gd name="connsiteX30" fmla="*/ 122604 w 238959"/>
                  <a:gd name="connsiteY30" fmla="*/ 97800 h 612811"/>
                  <a:gd name="connsiteX31" fmla="*/ 131258 w 238959"/>
                  <a:gd name="connsiteY31" fmla="*/ 84792 h 612811"/>
                  <a:gd name="connsiteX32" fmla="*/ 138471 w 238959"/>
                  <a:gd name="connsiteY32" fmla="*/ 72748 h 612811"/>
                  <a:gd name="connsiteX33" fmla="*/ 143760 w 238959"/>
                  <a:gd name="connsiteY33" fmla="*/ 61667 h 612811"/>
                  <a:gd name="connsiteX34" fmla="*/ 148087 w 238959"/>
                  <a:gd name="connsiteY34" fmla="*/ 52032 h 612811"/>
                  <a:gd name="connsiteX35" fmla="*/ 151452 w 238959"/>
                  <a:gd name="connsiteY35" fmla="*/ 43842 h 612811"/>
                  <a:gd name="connsiteX36" fmla="*/ 154337 w 238959"/>
                  <a:gd name="connsiteY36" fmla="*/ 32761 h 612811"/>
                  <a:gd name="connsiteX37" fmla="*/ 155163 w 238959"/>
                  <a:gd name="connsiteY37" fmla="*/ 30279 h 612811"/>
                  <a:gd name="connsiteX38" fmla="*/ 132969 w 238959"/>
                  <a:gd name="connsiteY38" fmla="*/ 17077 h 61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38959" h="612811">
                    <a:moveTo>
                      <a:pt x="216316" y="0"/>
                    </a:moveTo>
                    <a:lnTo>
                      <a:pt x="238552" y="11646"/>
                    </a:lnTo>
                    <a:lnTo>
                      <a:pt x="238958" y="11563"/>
                    </a:lnTo>
                    <a:lnTo>
                      <a:pt x="238957" y="11858"/>
                    </a:lnTo>
                    <a:lnTo>
                      <a:pt x="238959" y="11859"/>
                    </a:lnTo>
                    <a:lnTo>
                      <a:pt x="238957" y="11859"/>
                    </a:lnTo>
                    <a:lnTo>
                      <a:pt x="237035" y="591132"/>
                    </a:lnTo>
                    <a:lnTo>
                      <a:pt x="135105" y="612811"/>
                    </a:lnTo>
                    <a:lnTo>
                      <a:pt x="136548" y="202826"/>
                    </a:lnTo>
                    <a:lnTo>
                      <a:pt x="124527" y="218724"/>
                    </a:lnTo>
                    <a:lnTo>
                      <a:pt x="112507" y="232695"/>
                    </a:lnTo>
                    <a:lnTo>
                      <a:pt x="101449" y="245221"/>
                    </a:lnTo>
                    <a:lnTo>
                      <a:pt x="89429" y="257265"/>
                    </a:lnTo>
                    <a:lnTo>
                      <a:pt x="77890" y="267383"/>
                    </a:lnTo>
                    <a:lnTo>
                      <a:pt x="66350" y="276054"/>
                    </a:lnTo>
                    <a:lnTo>
                      <a:pt x="55773" y="283763"/>
                    </a:lnTo>
                    <a:lnTo>
                      <a:pt x="45195" y="290026"/>
                    </a:lnTo>
                    <a:lnTo>
                      <a:pt x="36060" y="295325"/>
                    </a:lnTo>
                    <a:lnTo>
                      <a:pt x="26925" y="299661"/>
                    </a:lnTo>
                    <a:lnTo>
                      <a:pt x="12501" y="305924"/>
                    </a:lnTo>
                    <a:lnTo>
                      <a:pt x="3365" y="309297"/>
                    </a:lnTo>
                    <a:lnTo>
                      <a:pt x="0" y="310742"/>
                    </a:lnTo>
                    <a:lnTo>
                      <a:pt x="2885" y="209570"/>
                    </a:lnTo>
                    <a:lnTo>
                      <a:pt x="15386" y="200898"/>
                    </a:lnTo>
                    <a:lnTo>
                      <a:pt x="26925" y="192227"/>
                    </a:lnTo>
                    <a:lnTo>
                      <a:pt x="49042" y="175365"/>
                    </a:lnTo>
                    <a:lnTo>
                      <a:pt x="68274" y="158503"/>
                    </a:lnTo>
                    <a:lnTo>
                      <a:pt x="85102" y="142604"/>
                    </a:lnTo>
                    <a:lnTo>
                      <a:pt x="99526" y="127188"/>
                    </a:lnTo>
                    <a:lnTo>
                      <a:pt x="112026" y="112253"/>
                    </a:lnTo>
                    <a:lnTo>
                      <a:pt x="122604" y="97800"/>
                    </a:lnTo>
                    <a:lnTo>
                      <a:pt x="131258" y="84792"/>
                    </a:lnTo>
                    <a:lnTo>
                      <a:pt x="138471" y="72748"/>
                    </a:lnTo>
                    <a:lnTo>
                      <a:pt x="143760" y="61667"/>
                    </a:lnTo>
                    <a:lnTo>
                      <a:pt x="148087" y="52032"/>
                    </a:lnTo>
                    <a:lnTo>
                      <a:pt x="151452" y="43842"/>
                    </a:lnTo>
                    <a:lnTo>
                      <a:pt x="154337" y="32761"/>
                    </a:lnTo>
                    <a:lnTo>
                      <a:pt x="155163" y="30279"/>
                    </a:lnTo>
                    <a:lnTo>
                      <a:pt x="132969" y="170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8" name="îśḷïḑè"/>
              <p:cNvSpPr/>
              <p:nvPr/>
            </p:nvSpPr>
            <p:spPr bwMode="auto">
              <a:xfrm>
                <a:off x="6280534" y="4226816"/>
                <a:ext cx="190754" cy="640685"/>
              </a:xfrm>
              <a:custGeom>
                <a:avLst/>
                <a:gdLst>
                  <a:gd name="connsiteX0" fmla="*/ 158020 w 177291"/>
                  <a:gd name="connsiteY0" fmla="*/ 186926 h 595466"/>
                  <a:gd name="connsiteX1" fmla="*/ 156575 w 177291"/>
                  <a:gd name="connsiteY1" fmla="*/ 595466 h 595466"/>
                  <a:gd name="connsiteX2" fmla="*/ 136822 w 177291"/>
                  <a:gd name="connsiteY2" fmla="*/ 582984 h 595466"/>
                  <a:gd name="connsiteX3" fmla="*/ 136822 w 177291"/>
                  <a:gd name="connsiteY3" fmla="*/ 215250 h 595466"/>
                  <a:gd name="connsiteX4" fmla="*/ 154648 w 177291"/>
                  <a:gd name="connsiteY4" fmla="*/ 0 h 595466"/>
                  <a:gd name="connsiteX5" fmla="*/ 177291 w 177291"/>
                  <a:gd name="connsiteY5" fmla="*/ 11562 h 595466"/>
                  <a:gd name="connsiteX6" fmla="*/ 173437 w 177291"/>
                  <a:gd name="connsiteY6" fmla="*/ 22643 h 595466"/>
                  <a:gd name="connsiteX7" fmla="*/ 169583 w 177291"/>
                  <a:gd name="connsiteY7" fmla="*/ 32760 h 595466"/>
                  <a:gd name="connsiteX8" fmla="*/ 165247 w 177291"/>
                  <a:gd name="connsiteY8" fmla="*/ 42877 h 595466"/>
                  <a:gd name="connsiteX9" fmla="*/ 160429 w 177291"/>
                  <a:gd name="connsiteY9" fmla="*/ 52513 h 595466"/>
                  <a:gd name="connsiteX10" fmla="*/ 155612 w 177291"/>
                  <a:gd name="connsiteY10" fmla="*/ 62148 h 595466"/>
                  <a:gd name="connsiteX11" fmla="*/ 150312 w 177291"/>
                  <a:gd name="connsiteY11" fmla="*/ 71302 h 595466"/>
                  <a:gd name="connsiteX12" fmla="*/ 144531 w 177291"/>
                  <a:gd name="connsiteY12" fmla="*/ 80455 h 595466"/>
                  <a:gd name="connsiteX13" fmla="*/ 138268 w 177291"/>
                  <a:gd name="connsiteY13" fmla="*/ 89127 h 595466"/>
                  <a:gd name="connsiteX14" fmla="*/ 125742 w 177291"/>
                  <a:gd name="connsiteY14" fmla="*/ 105508 h 595466"/>
                  <a:gd name="connsiteX15" fmla="*/ 113216 w 177291"/>
                  <a:gd name="connsiteY15" fmla="*/ 119479 h 595466"/>
                  <a:gd name="connsiteX16" fmla="*/ 100208 w 177291"/>
                  <a:gd name="connsiteY16" fmla="*/ 133450 h 595466"/>
                  <a:gd name="connsiteX17" fmla="*/ 87200 w 177291"/>
                  <a:gd name="connsiteY17" fmla="*/ 145976 h 595466"/>
                  <a:gd name="connsiteX18" fmla="*/ 74674 w 177291"/>
                  <a:gd name="connsiteY18" fmla="*/ 156575 h 595466"/>
                  <a:gd name="connsiteX19" fmla="*/ 63594 w 177291"/>
                  <a:gd name="connsiteY19" fmla="*/ 166211 h 595466"/>
                  <a:gd name="connsiteX20" fmla="*/ 52031 w 177291"/>
                  <a:gd name="connsiteY20" fmla="*/ 173919 h 595466"/>
                  <a:gd name="connsiteX21" fmla="*/ 42878 w 177291"/>
                  <a:gd name="connsiteY21" fmla="*/ 180182 h 595466"/>
                  <a:gd name="connsiteX22" fmla="*/ 28906 w 177291"/>
                  <a:gd name="connsiteY22" fmla="*/ 189818 h 595466"/>
                  <a:gd name="connsiteX23" fmla="*/ 24293 w 177291"/>
                  <a:gd name="connsiteY23" fmla="*/ 192585 h 595466"/>
                  <a:gd name="connsiteX24" fmla="*/ 26300 w 177291"/>
                  <a:gd name="connsiteY24" fmla="*/ 193672 h 595466"/>
                  <a:gd name="connsiteX25" fmla="*/ 23525 w 177291"/>
                  <a:gd name="connsiteY25" fmla="*/ 294844 h 595466"/>
                  <a:gd name="connsiteX26" fmla="*/ 3175 w 177291"/>
                  <a:gd name="connsiteY26" fmla="*/ 280391 h 595466"/>
                  <a:gd name="connsiteX27" fmla="*/ 3175 w 177291"/>
                  <a:gd name="connsiteY27" fmla="*/ 181833 h 595466"/>
                  <a:gd name="connsiteX28" fmla="*/ 0 w 177291"/>
                  <a:gd name="connsiteY28" fmla="*/ 180182 h 595466"/>
                  <a:gd name="connsiteX29" fmla="*/ 12044 w 177291"/>
                  <a:gd name="connsiteY29" fmla="*/ 172955 h 595466"/>
                  <a:gd name="connsiteX30" fmla="*/ 23125 w 177291"/>
                  <a:gd name="connsiteY30" fmla="*/ 164765 h 595466"/>
                  <a:gd name="connsiteX31" fmla="*/ 33724 w 177291"/>
                  <a:gd name="connsiteY31" fmla="*/ 157057 h 595466"/>
                  <a:gd name="connsiteX32" fmla="*/ 43841 w 177291"/>
                  <a:gd name="connsiteY32" fmla="*/ 148867 h 595466"/>
                  <a:gd name="connsiteX33" fmla="*/ 62630 w 177291"/>
                  <a:gd name="connsiteY33" fmla="*/ 133450 h 595466"/>
                  <a:gd name="connsiteX34" fmla="*/ 79010 w 177291"/>
                  <a:gd name="connsiteY34" fmla="*/ 118034 h 595466"/>
                  <a:gd name="connsiteX35" fmla="*/ 93463 w 177291"/>
                  <a:gd name="connsiteY35" fmla="*/ 102135 h 595466"/>
                  <a:gd name="connsiteX36" fmla="*/ 106471 w 177291"/>
                  <a:gd name="connsiteY36" fmla="*/ 87200 h 595466"/>
                  <a:gd name="connsiteX37" fmla="*/ 117070 w 177291"/>
                  <a:gd name="connsiteY37" fmla="*/ 72747 h 595466"/>
                  <a:gd name="connsiteX38" fmla="*/ 126705 w 177291"/>
                  <a:gd name="connsiteY38" fmla="*/ 59739 h 595466"/>
                  <a:gd name="connsiteX39" fmla="*/ 133932 w 177291"/>
                  <a:gd name="connsiteY39" fmla="*/ 47213 h 595466"/>
                  <a:gd name="connsiteX40" fmla="*/ 140195 w 177291"/>
                  <a:gd name="connsiteY40" fmla="*/ 35651 h 595466"/>
                  <a:gd name="connsiteX41" fmla="*/ 145494 w 177291"/>
                  <a:gd name="connsiteY41" fmla="*/ 25052 h 595466"/>
                  <a:gd name="connsiteX42" fmla="*/ 149349 w 177291"/>
                  <a:gd name="connsiteY42" fmla="*/ 16380 h 595466"/>
                  <a:gd name="connsiteX43" fmla="*/ 153684 w 177291"/>
                  <a:gd name="connsiteY43" fmla="*/ 4336 h 59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7291" h="595466">
                    <a:moveTo>
                      <a:pt x="158020" y="186926"/>
                    </a:moveTo>
                    <a:lnTo>
                      <a:pt x="156575" y="595466"/>
                    </a:lnTo>
                    <a:lnTo>
                      <a:pt x="136822" y="582984"/>
                    </a:lnTo>
                    <a:lnTo>
                      <a:pt x="136822" y="215250"/>
                    </a:lnTo>
                    <a:close/>
                    <a:moveTo>
                      <a:pt x="154648" y="0"/>
                    </a:moveTo>
                    <a:lnTo>
                      <a:pt x="177291" y="11562"/>
                    </a:lnTo>
                    <a:lnTo>
                      <a:pt x="173437" y="22643"/>
                    </a:lnTo>
                    <a:lnTo>
                      <a:pt x="169583" y="32760"/>
                    </a:lnTo>
                    <a:lnTo>
                      <a:pt x="165247" y="42877"/>
                    </a:lnTo>
                    <a:lnTo>
                      <a:pt x="160429" y="52513"/>
                    </a:lnTo>
                    <a:lnTo>
                      <a:pt x="155612" y="62148"/>
                    </a:lnTo>
                    <a:lnTo>
                      <a:pt x="150312" y="71302"/>
                    </a:lnTo>
                    <a:lnTo>
                      <a:pt x="144531" y="80455"/>
                    </a:lnTo>
                    <a:lnTo>
                      <a:pt x="138268" y="89127"/>
                    </a:lnTo>
                    <a:lnTo>
                      <a:pt x="125742" y="105508"/>
                    </a:lnTo>
                    <a:lnTo>
                      <a:pt x="113216" y="119479"/>
                    </a:lnTo>
                    <a:lnTo>
                      <a:pt x="100208" y="133450"/>
                    </a:lnTo>
                    <a:lnTo>
                      <a:pt x="87200" y="145976"/>
                    </a:lnTo>
                    <a:lnTo>
                      <a:pt x="74674" y="156575"/>
                    </a:lnTo>
                    <a:lnTo>
                      <a:pt x="63594" y="166211"/>
                    </a:lnTo>
                    <a:lnTo>
                      <a:pt x="52031" y="173919"/>
                    </a:lnTo>
                    <a:lnTo>
                      <a:pt x="42878" y="180182"/>
                    </a:lnTo>
                    <a:lnTo>
                      <a:pt x="28906" y="189818"/>
                    </a:lnTo>
                    <a:lnTo>
                      <a:pt x="24293" y="192585"/>
                    </a:lnTo>
                    <a:lnTo>
                      <a:pt x="26300" y="193672"/>
                    </a:lnTo>
                    <a:lnTo>
                      <a:pt x="23525" y="294844"/>
                    </a:lnTo>
                    <a:lnTo>
                      <a:pt x="3175" y="280391"/>
                    </a:lnTo>
                    <a:lnTo>
                      <a:pt x="3175" y="181833"/>
                    </a:lnTo>
                    <a:lnTo>
                      <a:pt x="0" y="180182"/>
                    </a:lnTo>
                    <a:lnTo>
                      <a:pt x="12044" y="172955"/>
                    </a:lnTo>
                    <a:lnTo>
                      <a:pt x="23125" y="164765"/>
                    </a:lnTo>
                    <a:lnTo>
                      <a:pt x="33724" y="157057"/>
                    </a:lnTo>
                    <a:lnTo>
                      <a:pt x="43841" y="148867"/>
                    </a:lnTo>
                    <a:lnTo>
                      <a:pt x="62630" y="133450"/>
                    </a:lnTo>
                    <a:lnTo>
                      <a:pt x="79010" y="118034"/>
                    </a:lnTo>
                    <a:lnTo>
                      <a:pt x="93463" y="102135"/>
                    </a:lnTo>
                    <a:lnTo>
                      <a:pt x="106471" y="87200"/>
                    </a:lnTo>
                    <a:lnTo>
                      <a:pt x="117070" y="72747"/>
                    </a:lnTo>
                    <a:lnTo>
                      <a:pt x="126705" y="59739"/>
                    </a:lnTo>
                    <a:lnTo>
                      <a:pt x="133932" y="47213"/>
                    </a:lnTo>
                    <a:lnTo>
                      <a:pt x="140195" y="35651"/>
                    </a:lnTo>
                    <a:lnTo>
                      <a:pt x="145494" y="25052"/>
                    </a:lnTo>
                    <a:lnTo>
                      <a:pt x="149349" y="16380"/>
                    </a:lnTo>
                    <a:lnTo>
                      <a:pt x="153684" y="433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9" name="ïṥḻiďè"/>
              <p:cNvSpPr/>
              <p:nvPr/>
            </p:nvSpPr>
            <p:spPr bwMode="auto">
              <a:xfrm>
                <a:off x="5293589" y="5290478"/>
                <a:ext cx="418831" cy="686301"/>
              </a:xfrm>
              <a:custGeom>
                <a:avLst/>
                <a:gdLst>
                  <a:gd name="T0" fmla="*/ 0 w 810"/>
                  <a:gd name="T1" fmla="*/ 478 h 1321"/>
                  <a:gd name="T2" fmla="*/ 2 w 810"/>
                  <a:gd name="T3" fmla="*/ 422 h 1321"/>
                  <a:gd name="T4" fmla="*/ 23 w 810"/>
                  <a:gd name="T5" fmla="*/ 328 h 1321"/>
                  <a:gd name="T6" fmla="*/ 47 w 810"/>
                  <a:gd name="T7" fmla="*/ 274 h 1321"/>
                  <a:gd name="T8" fmla="*/ 80 w 810"/>
                  <a:gd name="T9" fmla="*/ 215 h 1321"/>
                  <a:gd name="T10" fmla="*/ 128 w 810"/>
                  <a:gd name="T11" fmla="*/ 158 h 1321"/>
                  <a:gd name="T12" fmla="*/ 191 w 810"/>
                  <a:gd name="T13" fmla="*/ 106 h 1321"/>
                  <a:gd name="T14" fmla="*/ 271 w 810"/>
                  <a:gd name="T15" fmla="*/ 60 h 1321"/>
                  <a:gd name="T16" fmla="*/ 371 w 810"/>
                  <a:gd name="T17" fmla="*/ 22 h 1321"/>
                  <a:gd name="T18" fmla="*/ 441 w 810"/>
                  <a:gd name="T19" fmla="*/ 6 h 1321"/>
                  <a:gd name="T20" fmla="*/ 534 w 810"/>
                  <a:gd name="T21" fmla="*/ 0 h 1321"/>
                  <a:gd name="T22" fmla="*/ 610 w 810"/>
                  <a:gd name="T23" fmla="*/ 14 h 1321"/>
                  <a:gd name="T24" fmla="*/ 673 w 810"/>
                  <a:gd name="T25" fmla="*/ 43 h 1321"/>
                  <a:gd name="T26" fmla="*/ 721 w 810"/>
                  <a:gd name="T27" fmla="*/ 87 h 1321"/>
                  <a:gd name="T28" fmla="*/ 756 w 810"/>
                  <a:gd name="T29" fmla="*/ 140 h 1321"/>
                  <a:gd name="T30" fmla="*/ 778 w 810"/>
                  <a:gd name="T31" fmla="*/ 201 h 1321"/>
                  <a:gd name="T32" fmla="*/ 787 w 810"/>
                  <a:gd name="T33" fmla="*/ 266 h 1321"/>
                  <a:gd name="T34" fmla="*/ 786 w 810"/>
                  <a:gd name="T35" fmla="*/ 332 h 1321"/>
                  <a:gd name="T36" fmla="*/ 771 w 810"/>
                  <a:gd name="T37" fmla="*/ 397 h 1321"/>
                  <a:gd name="T38" fmla="*/ 747 w 810"/>
                  <a:gd name="T39" fmla="*/ 458 h 1321"/>
                  <a:gd name="T40" fmla="*/ 701 w 810"/>
                  <a:gd name="T41" fmla="*/ 538 h 1321"/>
                  <a:gd name="T42" fmla="*/ 610 w 810"/>
                  <a:gd name="T43" fmla="*/ 664 h 1321"/>
                  <a:gd name="T44" fmla="*/ 453 w 810"/>
                  <a:gd name="T45" fmla="*/ 864 h 1321"/>
                  <a:gd name="T46" fmla="*/ 384 w 810"/>
                  <a:gd name="T47" fmla="*/ 957 h 1321"/>
                  <a:gd name="T48" fmla="*/ 360 w 810"/>
                  <a:gd name="T49" fmla="*/ 1003 h 1321"/>
                  <a:gd name="T50" fmla="*/ 795 w 810"/>
                  <a:gd name="T51" fmla="*/ 897 h 1321"/>
                  <a:gd name="T52" fmla="*/ 15 w 810"/>
                  <a:gd name="T53" fmla="*/ 1321 h 1321"/>
                  <a:gd name="T54" fmla="*/ 17 w 810"/>
                  <a:gd name="T55" fmla="*/ 1270 h 1321"/>
                  <a:gd name="T56" fmla="*/ 32 w 810"/>
                  <a:gd name="T57" fmla="*/ 1192 h 1321"/>
                  <a:gd name="T58" fmla="*/ 75 w 810"/>
                  <a:gd name="T59" fmla="*/ 1084 h 1321"/>
                  <a:gd name="T60" fmla="*/ 154 w 810"/>
                  <a:gd name="T61" fmla="*/ 947 h 1321"/>
                  <a:gd name="T62" fmla="*/ 235 w 810"/>
                  <a:gd name="T63" fmla="*/ 842 h 1321"/>
                  <a:gd name="T64" fmla="*/ 387 w 810"/>
                  <a:gd name="T65" fmla="*/ 653 h 1321"/>
                  <a:gd name="T66" fmla="*/ 514 w 810"/>
                  <a:gd name="T67" fmla="*/ 476 h 1321"/>
                  <a:gd name="T68" fmla="*/ 543 w 810"/>
                  <a:gd name="T69" fmla="*/ 423 h 1321"/>
                  <a:gd name="T70" fmla="*/ 556 w 810"/>
                  <a:gd name="T71" fmla="*/ 383 h 1321"/>
                  <a:gd name="T72" fmla="*/ 560 w 810"/>
                  <a:gd name="T73" fmla="*/ 340 h 1321"/>
                  <a:gd name="T74" fmla="*/ 554 w 810"/>
                  <a:gd name="T75" fmla="*/ 292 h 1321"/>
                  <a:gd name="T76" fmla="*/ 535 w 810"/>
                  <a:gd name="T77" fmla="*/ 247 h 1321"/>
                  <a:gd name="T78" fmla="*/ 505 w 810"/>
                  <a:gd name="T79" fmla="*/ 217 h 1321"/>
                  <a:gd name="T80" fmla="*/ 479 w 810"/>
                  <a:gd name="T81" fmla="*/ 205 h 1321"/>
                  <a:gd name="T82" fmla="*/ 447 w 810"/>
                  <a:gd name="T83" fmla="*/ 200 h 1321"/>
                  <a:gd name="T84" fmla="*/ 406 w 810"/>
                  <a:gd name="T85" fmla="*/ 202 h 1321"/>
                  <a:gd name="T86" fmla="*/ 378 w 810"/>
                  <a:gd name="T87" fmla="*/ 208 h 1321"/>
                  <a:gd name="T88" fmla="*/ 341 w 810"/>
                  <a:gd name="T89" fmla="*/ 222 h 1321"/>
                  <a:gd name="T90" fmla="*/ 312 w 810"/>
                  <a:gd name="T91" fmla="*/ 240 h 1321"/>
                  <a:gd name="T92" fmla="*/ 267 w 810"/>
                  <a:gd name="T93" fmla="*/ 289 h 1321"/>
                  <a:gd name="T94" fmla="*/ 243 w 810"/>
                  <a:gd name="T95" fmla="*/ 347 h 1321"/>
                  <a:gd name="T96" fmla="*/ 231 w 810"/>
                  <a:gd name="T97" fmla="*/ 400 h 1321"/>
                  <a:gd name="T98" fmla="*/ 232 w 810"/>
                  <a:gd name="T99" fmla="*/ 441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0" h="1321">
                    <a:moveTo>
                      <a:pt x="232" y="441"/>
                    </a:moveTo>
                    <a:lnTo>
                      <a:pt x="0" y="478"/>
                    </a:lnTo>
                    <a:lnTo>
                      <a:pt x="0" y="478"/>
                    </a:lnTo>
                    <a:lnTo>
                      <a:pt x="0" y="464"/>
                    </a:lnTo>
                    <a:lnTo>
                      <a:pt x="0" y="445"/>
                    </a:lnTo>
                    <a:lnTo>
                      <a:pt x="2" y="422"/>
                    </a:lnTo>
                    <a:lnTo>
                      <a:pt x="6" y="395"/>
                    </a:lnTo>
                    <a:lnTo>
                      <a:pt x="14" y="363"/>
                    </a:lnTo>
                    <a:lnTo>
                      <a:pt x="23" y="328"/>
                    </a:lnTo>
                    <a:lnTo>
                      <a:pt x="31" y="310"/>
                    </a:lnTo>
                    <a:lnTo>
                      <a:pt x="37" y="292"/>
                    </a:lnTo>
                    <a:lnTo>
                      <a:pt x="47" y="274"/>
                    </a:lnTo>
                    <a:lnTo>
                      <a:pt x="57" y="254"/>
                    </a:lnTo>
                    <a:lnTo>
                      <a:pt x="69" y="235"/>
                    </a:lnTo>
                    <a:lnTo>
                      <a:pt x="80" y="215"/>
                    </a:lnTo>
                    <a:lnTo>
                      <a:pt x="95" y="196"/>
                    </a:lnTo>
                    <a:lnTo>
                      <a:pt x="110" y="178"/>
                    </a:lnTo>
                    <a:lnTo>
                      <a:pt x="128" y="158"/>
                    </a:lnTo>
                    <a:lnTo>
                      <a:pt x="148" y="140"/>
                    </a:lnTo>
                    <a:lnTo>
                      <a:pt x="169" y="123"/>
                    </a:lnTo>
                    <a:lnTo>
                      <a:pt x="191" y="106"/>
                    </a:lnTo>
                    <a:lnTo>
                      <a:pt x="215" y="89"/>
                    </a:lnTo>
                    <a:lnTo>
                      <a:pt x="243" y="74"/>
                    </a:lnTo>
                    <a:lnTo>
                      <a:pt x="271" y="60"/>
                    </a:lnTo>
                    <a:lnTo>
                      <a:pt x="302" y="45"/>
                    </a:lnTo>
                    <a:lnTo>
                      <a:pt x="336" y="32"/>
                    </a:lnTo>
                    <a:lnTo>
                      <a:pt x="371" y="22"/>
                    </a:lnTo>
                    <a:lnTo>
                      <a:pt x="371" y="22"/>
                    </a:lnTo>
                    <a:lnTo>
                      <a:pt x="408" y="13"/>
                    </a:lnTo>
                    <a:lnTo>
                      <a:pt x="441" y="6"/>
                    </a:lnTo>
                    <a:lnTo>
                      <a:pt x="474" y="1"/>
                    </a:lnTo>
                    <a:lnTo>
                      <a:pt x="505" y="0"/>
                    </a:lnTo>
                    <a:lnTo>
                      <a:pt x="534" y="0"/>
                    </a:lnTo>
                    <a:lnTo>
                      <a:pt x="561" y="2"/>
                    </a:lnTo>
                    <a:lnTo>
                      <a:pt x="587" y="8"/>
                    </a:lnTo>
                    <a:lnTo>
                      <a:pt x="610" y="14"/>
                    </a:lnTo>
                    <a:lnTo>
                      <a:pt x="634" y="22"/>
                    </a:lnTo>
                    <a:lnTo>
                      <a:pt x="655" y="32"/>
                    </a:lnTo>
                    <a:lnTo>
                      <a:pt x="673" y="43"/>
                    </a:lnTo>
                    <a:lnTo>
                      <a:pt x="691" y="57"/>
                    </a:lnTo>
                    <a:lnTo>
                      <a:pt x="706" y="71"/>
                    </a:lnTo>
                    <a:lnTo>
                      <a:pt x="721" y="87"/>
                    </a:lnTo>
                    <a:lnTo>
                      <a:pt x="735" y="104"/>
                    </a:lnTo>
                    <a:lnTo>
                      <a:pt x="745" y="121"/>
                    </a:lnTo>
                    <a:lnTo>
                      <a:pt x="756" y="140"/>
                    </a:lnTo>
                    <a:lnTo>
                      <a:pt x="765" y="160"/>
                    </a:lnTo>
                    <a:lnTo>
                      <a:pt x="773" y="180"/>
                    </a:lnTo>
                    <a:lnTo>
                      <a:pt x="778" y="201"/>
                    </a:lnTo>
                    <a:lnTo>
                      <a:pt x="783" y="222"/>
                    </a:lnTo>
                    <a:lnTo>
                      <a:pt x="786" y="244"/>
                    </a:lnTo>
                    <a:lnTo>
                      <a:pt x="787" y="266"/>
                    </a:lnTo>
                    <a:lnTo>
                      <a:pt x="788" y="288"/>
                    </a:lnTo>
                    <a:lnTo>
                      <a:pt x="787" y="310"/>
                    </a:lnTo>
                    <a:lnTo>
                      <a:pt x="786" y="332"/>
                    </a:lnTo>
                    <a:lnTo>
                      <a:pt x="782" y="354"/>
                    </a:lnTo>
                    <a:lnTo>
                      <a:pt x="778" y="376"/>
                    </a:lnTo>
                    <a:lnTo>
                      <a:pt x="771" y="397"/>
                    </a:lnTo>
                    <a:lnTo>
                      <a:pt x="765" y="418"/>
                    </a:lnTo>
                    <a:lnTo>
                      <a:pt x="757" y="439"/>
                    </a:lnTo>
                    <a:lnTo>
                      <a:pt x="747" y="458"/>
                    </a:lnTo>
                    <a:lnTo>
                      <a:pt x="747" y="458"/>
                    </a:lnTo>
                    <a:lnTo>
                      <a:pt x="726" y="497"/>
                    </a:lnTo>
                    <a:lnTo>
                      <a:pt x="701" y="538"/>
                    </a:lnTo>
                    <a:lnTo>
                      <a:pt x="673" y="579"/>
                    </a:lnTo>
                    <a:lnTo>
                      <a:pt x="643" y="622"/>
                    </a:lnTo>
                    <a:lnTo>
                      <a:pt x="610" y="664"/>
                    </a:lnTo>
                    <a:lnTo>
                      <a:pt x="578" y="706"/>
                    </a:lnTo>
                    <a:lnTo>
                      <a:pt x="513" y="788"/>
                    </a:lnTo>
                    <a:lnTo>
                      <a:pt x="453" y="864"/>
                    </a:lnTo>
                    <a:lnTo>
                      <a:pt x="427" y="897"/>
                    </a:lnTo>
                    <a:lnTo>
                      <a:pt x="404" y="929"/>
                    </a:lnTo>
                    <a:lnTo>
                      <a:pt x="384" y="957"/>
                    </a:lnTo>
                    <a:lnTo>
                      <a:pt x="369" y="982"/>
                    </a:lnTo>
                    <a:lnTo>
                      <a:pt x="364" y="994"/>
                    </a:lnTo>
                    <a:lnTo>
                      <a:pt x="360" y="1003"/>
                    </a:lnTo>
                    <a:lnTo>
                      <a:pt x="357" y="1012"/>
                    </a:lnTo>
                    <a:lnTo>
                      <a:pt x="356" y="1019"/>
                    </a:lnTo>
                    <a:lnTo>
                      <a:pt x="795" y="897"/>
                    </a:lnTo>
                    <a:lnTo>
                      <a:pt x="810" y="1108"/>
                    </a:lnTo>
                    <a:lnTo>
                      <a:pt x="15" y="1321"/>
                    </a:lnTo>
                    <a:lnTo>
                      <a:pt x="15" y="1321"/>
                    </a:lnTo>
                    <a:lnTo>
                      <a:pt x="14" y="1313"/>
                    </a:lnTo>
                    <a:lnTo>
                      <a:pt x="14" y="1288"/>
                    </a:lnTo>
                    <a:lnTo>
                      <a:pt x="17" y="1270"/>
                    </a:lnTo>
                    <a:lnTo>
                      <a:pt x="19" y="1248"/>
                    </a:lnTo>
                    <a:lnTo>
                      <a:pt x="24" y="1222"/>
                    </a:lnTo>
                    <a:lnTo>
                      <a:pt x="32" y="1192"/>
                    </a:lnTo>
                    <a:lnTo>
                      <a:pt x="43" y="1160"/>
                    </a:lnTo>
                    <a:lnTo>
                      <a:pt x="57" y="1123"/>
                    </a:lnTo>
                    <a:lnTo>
                      <a:pt x="75" y="1084"/>
                    </a:lnTo>
                    <a:lnTo>
                      <a:pt x="96" y="1042"/>
                    </a:lnTo>
                    <a:lnTo>
                      <a:pt x="123" y="996"/>
                    </a:lnTo>
                    <a:lnTo>
                      <a:pt x="154" y="947"/>
                    </a:lnTo>
                    <a:lnTo>
                      <a:pt x="192" y="896"/>
                    </a:lnTo>
                    <a:lnTo>
                      <a:pt x="213" y="869"/>
                    </a:lnTo>
                    <a:lnTo>
                      <a:pt x="235" y="842"/>
                    </a:lnTo>
                    <a:lnTo>
                      <a:pt x="235" y="842"/>
                    </a:lnTo>
                    <a:lnTo>
                      <a:pt x="318" y="739"/>
                    </a:lnTo>
                    <a:lnTo>
                      <a:pt x="387" y="653"/>
                    </a:lnTo>
                    <a:lnTo>
                      <a:pt x="441" y="582"/>
                    </a:lnTo>
                    <a:lnTo>
                      <a:pt x="483" y="523"/>
                    </a:lnTo>
                    <a:lnTo>
                      <a:pt x="514" y="476"/>
                    </a:lnTo>
                    <a:lnTo>
                      <a:pt x="526" y="457"/>
                    </a:lnTo>
                    <a:lnTo>
                      <a:pt x="536" y="439"/>
                    </a:lnTo>
                    <a:lnTo>
                      <a:pt x="543" y="423"/>
                    </a:lnTo>
                    <a:lnTo>
                      <a:pt x="549" y="408"/>
                    </a:lnTo>
                    <a:lnTo>
                      <a:pt x="553" y="395"/>
                    </a:lnTo>
                    <a:lnTo>
                      <a:pt x="556" y="383"/>
                    </a:lnTo>
                    <a:lnTo>
                      <a:pt x="556" y="383"/>
                    </a:lnTo>
                    <a:lnTo>
                      <a:pt x="560" y="356"/>
                    </a:lnTo>
                    <a:lnTo>
                      <a:pt x="560" y="340"/>
                    </a:lnTo>
                    <a:lnTo>
                      <a:pt x="560" y="325"/>
                    </a:lnTo>
                    <a:lnTo>
                      <a:pt x="557" y="308"/>
                    </a:lnTo>
                    <a:lnTo>
                      <a:pt x="554" y="292"/>
                    </a:lnTo>
                    <a:lnTo>
                      <a:pt x="551" y="276"/>
                    </a:lnTo>
                    <a:lnTo>
                      <a:pt x="544" y="261"/>
                    </a:lnTo>
                    <a:lnTo>
                      <a:pt x="535" y="247"/>
                    </a:lnTo>
                    <a:lnTo>
                      <a:pt x="525" y="232"/>
                    </a:lnTo>
                    <a:lnTo>
                      <a:pt x="513" y="222"/>
                    </a:lnTo>
                    <a:lnTo>
                      <a:pt x="505" y="217"/>
                    </a:lnTo>
                    <a:lnTo>
                      <a:pt x="497" y="213"/>
                    </a:lnTo>
                    <a:lnTo>
                      <a:pt x="488" y="209"/>
                    </a:lnTo>
                    <a:lnTo>
                      <a:pt x="479" y="205"/>
                    </a:lnTo>
                    <a:lnTo>
                      <a:pt x="469" y="202"/>
                    </a:lnTo>
                    <a:lnTo>
                      <a:pt x="458" y="201"/>
                    </a:lnTo>
                    <a:lnTo>
                      <a:pt x="447" y="200"/>
                    </a:lnTo>
                    <a:lnTo>
                      <a:pt x="434" y="200"/>
                    </a:lnTo>
                    <a:lnTo>
                      <a:pt x="421" y="200"/>
                    </a:lnTo>
                    <a:lnTo>
                      <a:pt x="406" y="202"/>
                    </a:lnTo>
                    <a:lnTo>
                      <a:pt x="406" y="202"/>
                    </a:lnTo>
                    <a:lnTo>
                      <a:pt x="392" y="205"/>
                    </a:lnTo>
                    <a:lnTo>
                      <a:pt x="378" y="208"/>
                    </a:lnTo>
                    <a:lnTo>
                      <a:pt x="366" y="211"/>
                    </a:lnTo>
                    <a:lnTo>
                      <a:pt x="353" y="217"/>
                    </a:lnTo>
                    <a:lnTo>
                      <a:pt x="341" y="222"/>
                    </a:lnTo>
                    <a:lnTo>
                      <a:pt x="331" y="227"/>
                    </a:lnTo>
                    <a:lnTo>
                      <a:pt x="321" y="234"/>
                    </a:lnTo>
                    <a:lnTo>
                      <a:pt x="312" y="240"/>
                    </a:lnTo>
                    <a:lnTo>
                      <a:pt x="295" y="256"/>
                    </a:lnTo>
                    <a:lnTo>
                      <a:pt x="280" y="273"/>
                    </a:lnTo>
                    <a:lnTo>
                      <a:pt x="267" y="289"/>
                    </a:lnTo>
                    <a:lnTo>
                      <a:pt x="257" y="309"/>
                    </a:lnTo>
                    <a:lnTo>
                      <a:pt x="249" y="327"/>
                    </a:lnTo>
                    <a:lnTo>
                      <a:pt x="243" y="347"/>
                    </a:lnTo>
                    <a:lnTo>
                      <a:pt x="237" y="365"/>
                    </a:lnTo>
                    <a:lnTo>
                      <a:pt x="234" y="383"/>
                    </a:lnTo>
                    <a:lnTo>
                      <a:pt x="231" y="400"/>
                    </a:lnTo>
                    <a:lnTo>
                      <a:pt x="231" y="415"/>
                    </a:lnTo>
                    <a:lnTo>
                      <a:pt x="231" y="430"/>
                    </a:lnTo>
                    <a:lnTo>
                      <a:pt x="232" y="441"/>
                    </a:lnTo>
                    <a:lnTo>
                      <a:pt x="232" y="4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0" name="îsļïḋê"/>
              <p:cNvSpPr/>
              <p:nvPr/>
            </p:nvSpPr>
            <p:spPr bwMode="auto">
              <a:xfrm>
                <a:off x="5268708" y="5278038"/>
                <a:ext cx="435417" cy="698741"/>
              </a:xfrm>
              <a:custGeom>
                <a:avLst/>
                <a:gdLst>
                  <a:gd name="connsiteX0" fmla="*/ 386982 w 404686"/>
                  <a:gd name="connsiteY0" fmla="*/ 423957 h 649425"/>
                  <a:gd name="connsiteX1" fmla="*/ 404686 w 404686"/>
                  <a:gd name="connsiteY1" fmla="*/ 443831 h 649425"/>
                  <a:gd name="connsiteX2" fmla="*/ 194634 w 404686"/>
                  <a:gd name="connsiteY2" fmla="*/ 502968 h 649425"/>
                  <a:gd name="connsiteX3" fmla="*/ 194634 w 404686"/>
                  <a:gd name="connsiteY3" fmla="*/ 501514 h 649425"/>
                  <a:gd name="connsiteX4" fmla="*/ 195591 w 404686"/>
                  <a:gd name="connsiteY4" fmla="*/ 495697 h 649425"/>
                  <a:gd name="connsiteX5" fmla="*/ 197026 w 404686"/>
                  <a:gd name="connsiteY5" fmla="*/ 491335 h 649425"/>
                  <a:gd name="connsiteX6" fmla="*/ 199419 w 404686"/>
                  <a:gd name="connsiteY6" fmla="*/ 486003 h 649425"/>
                  <a:gd name="connsiteX7" fmla="*/ 202768 w 404686"/>
                  <a:gd name="connsiteY7" fmla="*/ 480671 h 649425"/>
                  <a:gd name="connsiteX8" fmla="*/ 207075 w 404686"/>
                  <a:gd name="connsiteY8" fmla="*/ 473400 h 649425"/>
                  <a:gd name="connsiteX9" fmla="*/ 259615 w 404686"/>
                  <a:gd name="connsiteY9" fmla="*/ 113698 h 649425"/>
                  <a:gd name="connsiteX10" fmla="*/ 266853 w 404686"/>
                  <a:gd name="connsiteY10" fmla="*/ 119484 h 649425"/>
                  <a:gd name="connsiteX11" fmla="*/ 273127 w 404686"/>
                  <a:gd name="connsiteY11" fmla="*/ 125271 h 649425"/>
                  <a:gd name="connsiteX12" fmla="*/ 278917 w 404686"/>
                  <a:gd name="connsiteY12" fmla="*/ 130575 h 649425"/>
                  <a:gd name="connsiteX13" fmla="*/ 283261 w 404686"/>
                  <a:gd name="connsiteY13" fmla="*/ 136843 h 649425"/>
                  <a:gd name="connsiteX14" fmla="*/ 287121 w 404686"/>
                  <a:gd name="connsiteY14" fmla="*/ 143112 h 649425"/>
                  <a:gd name="connsiteX15" fmla="*/ 290016 w 404686"/>
                  <a:gd name="connsiteY15" fmla="*/ 149381 h 649425"/>
                  <a:gd name="connsiteX16" fmla="*/ 292912 w 404686"/>
                  <a:gd name="connsiteY16" fmla="*/ 155649 h 649425"/>
                  <a:gd name="connsiteX17" fmla="*/ 293877 w 404686"/>
                  <a:gd name="connsiteY17" fmla="*/ 162882 h 649425"/>
                  <a:gd name="connsiteX18" fmla="*/ 294842 w 404686"/>
                  <a:gd name="connsiteY18" fmla="*/ 170115 h 649425"/>
                  <a:gd name="connsiteX19" fmla="*/ 294842 w 404686"/>
                  <a:gd name="connsiteY19" fmla="*/ 177831 h 649425"/>
                  <a:gd name="connsiteX20" fmla="*/ 293877 w 404686"/>
                  <a:gd name="connsiteY20" fmla="*/ 185064 h 649425"/>
                  <a:gd name="connsiteX21" fmla="*/ 292912 w 404686"/>
                  <a:gd name="connsiteY21" fmla="*/ 192779 h 649425"/>
                  <a:gd name="connsiteX22" fmla="*/ 290016 w 404686"/>
                  <a:gd name="connsiteY22" fmla="*/ 200976 h 649425"/>
                  <a:gd name="connsiteX23" fmla="*/ 287604 w 404686"/>
                  <a:gd name="connsiteY23" fmla="*/ 209656 h 649425"/>
                  <a:gd name="connsiteX24" fmla="*/ 283743 w 404686"/>
                  <a:gd name="connsiteY24" fmla="*/ 217853 h 649425"/>
                  <a:gd name="connsiteX25" fmla="*/ 280365 w 404686"/>
                  <a:gd name="connsiteY25" fmla="*/ 227015 h 649425"/>
                  <a:gd name="connsiteX26" fmla="*/ 275057 w 404686"/>
                  <a:gd name="connsiteY26" fmla="*/ 236177 h 649425"/>
                  <a:gd name="connsiteX27" fmla="*/ 270231 w 404686"/>
                  <a:gd name="connsiteY27" fmla="*/ 245339 h 649425"/>
                  <a:gd name="connsiteX28" fmla="*/ 258167 w 404686"/>
                  <a:gd name="connsiteY28" fmla="*/ 265592 h 649425"/>
                  <a:gd name="connsiteX29" fmla="*/ 243690 w 404686"/>
                  <a:gd name="connsiteY29" fmla="*/ 285844 h 649425"/>
                  <a:gd name="connsiteX30" fmla="*/ 227766 w 404686"/>
                  <a:gd name="connsiteY30" fmla="*/ 308025 h 649425"/>
                  <a:gd name="connsiteX31" fmla="*/ 209428 w 404686"/>
                  <a:gd name="connsiteY31" fmla="*/ 331171 h 649425"/>
                  <a:gd name="connsiteX32" fmla="*/ 189161 w 404686"/>
                  <a:gd name="connsiteY32" fmla="*/ 355763 h 649425"/>
                  <a:gd name="connsiteX33" fmla="*/ 145247 w 404686"/>
                  <a:gd name="connsiteY33" fmla="*/ 408324 h 649425"/>
                  <a:gd name="connsiteX34" fmla="*/ 134148 w 404686"/>
                  <a:gd name="connsiteY34" fmla="*/ 421343 h 649425"/>
                  <a:gd name="connsiteX35" fmla="*/ 123532 w 404686"/>
                  <a:gd name="connsiteY35" fmla="*/ 435327 h 649425"/>
                  <a:gd name="connsiteX36" fmla="*/ 113881 w 404686"/>
                  <a:gd name="connsiteY36" fmla="*/ 447865 h 649425"/>
                  <a:gd name="connsiteX37" fmla="*/ 104712 w 404686"/>
                  <a:gd name="connsiteY37" fmla="*/ 460884 h 649425"/>
                  <a:gd name="connsiteX38" fmla="*/ 88305 w 404686"/>
                  <a:gd name="connsiteY38" fmla="*/ 484512 h 649425"/>
                  <a:gd name="connsiteX39" fmla="*/ 74793 w 404686"/>
                  <a:gd name="connsiteY39" fmla="*/ 507658 h 649425"/>
                  <a:gd name="connsiteX40" fmla="*/ 63211 w 404686"/>
                  <a:gd name="connsiteY40" fmla="*/ 528875 h 649425"/>
                  <a:gd name="connsiteX41" fmla="*/ 54043 w 404686"/>
                  <a:gd name="connsiteY41" fmla="*/ 549127 h 649425"/>
                  <a:gd name="connsiteX42" fmla="*/ 46804 w 404686"/>
                  <a:gd name="connsiteY42" fmla="*/ 567451 h 649425"/>
                  <a:gd name="connsiteX43" fmla="*/ 40531 w 404686"/>
                  <a:gd name="connsiteY43" fmla="*/ 583363 h 649425"/>
                  <a:gd name="connsiteX44" fmla="*/ 36188 w 404686"/>
                  <a:gd name="connsiteY44" fmla="*/ 598794 h 649425"/>
                  <a:gd name="connsiteX45" fmla="*/ 33775 w 404686"/>
                  <a:gd name="connsiteY45" fmla="*/ 611813 h 649425"/>
                  <a:gd name="connsiteX46" fmla="*/ 31362 w 404686"/>
                  <a:gd name="connsiteY46" fmla="*/ 622904 h 649425"/>
                  <a:gd name="connsiteX47" fmla="*/ 30880 w 404686"/>
                  <a:gd name="connsiteY47" fmla="*/ 632548 h 649425"/>
                  <a:gd name="connsiteX48" fmla="*/ 29432 w 404686"/>
                  <a:gd name="connsiteY48" fmla="*/ 645085 h 649425"/>
                  <a:gd name="connsiteX49" fmla="*/ 29915 w 404686"/>
                  <a:gd name="connsiteY49" fmla="*/ 649425 h 649425"/>
                  <a:gd name="connsiteX50" fmla="*/ 2409 w 404686"/>
                  <a:gd name="connsiteY50" fmla="*/ 630137 h 649425"/>
                  <a:gd name="connsiteX51" fmla="*/ 2409 w 404686"/>
                  <a:gd name="connsiteY51" fmla="*/ 627244 h 649425"/>
                  <a:gd name="connsiteX52" fmla="*/ 1926 w 404686"/>
                  <a:gd name="connsiteY52" fmla="*/ 620975 h 649425"/>
                  <a:gd name="connsiteX53" fmla="*/ 2409 w 404686"/>
                  <a:gd name="connsiteY53" fmla="*/ 610367 h 649425"/>
                  <a:gd name="connsiteX54" fmla="*/ 4339 w 404686"/>
                  <a:gd name="connsiteY54" fmla="*/ 595901 h 649425"/>
                  <a:gd name="connsiteX55" fmla="*/ 5786 w 404686"/>
                  <a:gd name="connsiteY55" fmla="*/ 588186 h 649425"/>
                  <a:gd name="connsiteX56" fmla="*/ 7717 w 404686"/>
                  <a:gd name="connsiteY56" fmla="*/ 578541 h 649425"/>
                  <a:gd name="connsiteX57" fmla="*/ 10130 w 404686"/>
                  <a:gd name="connsiteY57" fmla="*/ 569380 h 649425"/>
                  <a:gd name="connsiteX58" fmla="*/ 13025 w 404686"/>
                  <a:gd name="connsiteY58" fmla="*/ 558289 h 649425"/>
                  <a:gd name="connsiteX59" fmla="*/ 16885 w 404686"/>
                  <a:gd name="connsiteY59" fmla="*/ 547198 h 649425"/>
                  <a:gd name="connsiteX60" fmla="*/ 21711 w 404686"/>
                  <a:gd name="connsiteY60" fmla="*/ 535143 h 649425"/>
                  <a:gd name="connsiteX61" fmla="*/ 27502 w 404686"/>
                  <a:gd name="connsiteY61" fmla="*/ 522606 h 649425"/>
                  <a:gd name="connsiteX62" fmla="*/ 33775 w 404686"/>
                  <a:gd name="connsiteY62" fmla="*/ 510069 h 649425"/>
                  <a:gd name="connsiteX63" fmla="*/ 41496 w 404686"/>
                  <a:gd name="connsiteY63" fmla="*/ 496567 h 649425"/>
                  <a:gd name="connsiteX64" fmla="*/ 50182 w 404686"/>
                  <a:gd name="connsiteY64" fmla="*/ 482583 h 649425"/>
                  <a:gd name="connsiteX65" fmla="*/ 60316 w 404686"/>
                  <a:gd name="connsiteY65" fmla="*/ 468117 h 649425"/>
                  <a:gd name="connsiteX66" fmla="*/ 69967 w 404686"/>
                  <a:gd name="connsiteY66" fmla="*/ 454133 h 649425"/>
                  <a:gd name="connsiteX67" fmla="*/ 93613 w 404686"/>
                  <a:gd name="connsiteY67" fmla="*/ 422790 h 649425"/>
                  <a:gd name="connsiteX68" fmla="*/ 119189 w 404686"/>
                  <a:gd name="connsiteY68" fmla="*/ 391446 h 649425"/>
                  <a:gd name="connsiteX69" fmla="*/ 146212 w 404686"/>
                  <a:gd name="connsiteY69" fmla="*/ 358174 h 649425"/>
                  <a:gd name="connsiteX70" fmla="*/ 174201 w 404686"/>
                  <a:gd name="connsiteY70" fmla="*/ 324902 h 649425"/>
                  <a:gd name="connsiteX71" fmla="*/ 202672 w 404686"/>
                  <a:gd name="connsiteY71" fmla="*/ 291148 h 649425"/>
                  <a:gd name="connsiteX72" fmla="*/ 230179 w 404686"/>
                  <a:gd name="connsiteY72" fmla="*/ 257876 h 649425"/>
                  <a:gd name="connsiteX73" fmla="*/ 236452 w 404686"/>
                  <a:gd name="connsiteY73" fmla="*/ 249197 h 649425"/>
                  <a:gd name="connsiteX74" fmla="*/ 242725 w 404686"/>
                  <a:gd name="connsiteY74" fmla="*/ 241481 h 649425"/>
                  <a:gd name="connsiteX75" fmla="*/ 247551 w 404686"/>
                  <a:gd name="connsiteY75" fmla="*/ 233284 h 649425"/>
                  <a:gd name="connsiteX76" fmla="*/ 251894 w 404686"/>
                  <a:gd name="connsiteY76" fmla="*/ 226051 h 649425"/>
                  <a:gd name="connsiteX77" fmla="*/ 256237 w 404686"/>
                  <a:gd name="connsiteY77" fmla="*/ 218336 h 649425"/>
                  <a:gd name="connsiteX78" fmla="*/ 259615 w 404686"/>
                  <a:gd name="connsiteY78" fmla="*/ 211585 h 649425"/>
                  <a:gd name="connsiteX79" fmla="*/ 265406 w 404686"/>
                  <a:gd name="connsiteY79" fmla="*/ 197601 h 649425"/>
                  <a:gd name="connsiteX80" fmla="*/ 268784 w 404686"/>
                  <a:gd name="connsiteY80" fmla="*/ 184582 h 649425"/>
                  <a:gd name="connsiteX81" fmla="*/ 271679 w 404686"/>
                  <a:gd name="connsiteY81" fmla="*/ 173491 h 649425"/>
                  <a:gd name="connsiteX82" fmla="*/ 272162 w 404686"/>
                  <a:gd name="connsiteY82" fmla="*/ 161918 h 649425"/>
                  <a:gd name="connsiteX83" fmla="*/ 272162 w 404686"/>
                  <a:gd name="connsiteY83" fmla="*/ 152756 h 649425"/>
                  <a:gd name="connsiteX84" fmla="*/ 270714 w 404686"/>
                  <a:gd name="connsiteY84" fmla="*/ 144077 h 649425"/>
                  <a:gd name="connsiteX85" fmla="*/ 269749 w 404686"/>
                  <a:gd name="connsiteY85" fmla="*/ 135879 h 649425"/>
                  <a:gd name="connsiteX86" fmla="*/ 266853 w 404686"/>
                  <a:gd name="connsiteY86" fmla="*/ 129610 h 649425"/>
                  <a:gd name="connsiteX87" fmla="*/ 265406 w 404686"/>
                  <a:gd name="connsiteY87" fmla="*/ 123824 h 649425"/>
                  <a:gd name="connsiteX88" fmla="*/ 261545 w 404686"/>
                  <a:gd name="connsiteY88" fmla="*/ 116109 h 649425"/>
                  <a:gd name="connsiteX89" fmla="*/ 242977 w 404686"/>
                  <a:gd name="connsiteY89" fmla="*/ 0 h 649425"/>
                  <a:gd name="connsiteX90" fmla="*/ 253604 w 404686"/>
                  <a:gd name="connsiteY90" fmla="*/ 0 h 649425"/>
                  <a:gd name="connsiteX91" fmla="*/ 263748 w 404686"/>
                  <a:gd name="connsiteY91" fmla="*/ 0 h 649425"/>
                  <a:gd name="connsiteX92" fmla="*/ 272443 w 404686"/>
                  <a:gd name="connsiteY92" fmla="*/ 1439 h 649425"/>
                  <a:gd name="connsiteX93" fmla="*/ 282104 w 404686"/>
                  <a:gd name="connsiteY93" fmla="*/ 2879 h 649425"/>
                  <a:gd name="connsiteX94" fmla="*/ 289833 w 404686"/>
                  <a:gd name="connsiteY94" fmla="*/ 3839 h 649425"/>
                  <a:gd name="connsiteX95" fmla="*/ 297562 w 404686"/>
                  <a:gd name="connsiteY95" fmla="*/ 5758 h 649425"/>
                  <a:gd name="connsiteX96" fmla="*/ 305291 w 404686"/>
                  <a:gd name="connsiteY96" fmla="*/ 7678 h 649425"/>
                  <a:gd name="connsiteX97" fmla="*/ 312053 w 404686"/>
                  <a:gd name="connsiteY97" fmla="*/ 10077 h 649425"/>
                  <a:gd name="connsiteX98" fmla="*/ 324613 w 404686"/>
                  <a:gd name="connsiteY98" fmla="*/ 15835 h 649425"/>
                  <a:gd name="connsiteX99" fmla="*/ 334757 w 404686"/>
                  <a:gd name="connsiteY99" fmla="*/ 21594 h 649425"/>
                  <a:gd name="connsiteX100" fmla="*/ 343452 w 404686"/>
                  <a:gd name="connsiteY100" fmla="*/ 26872 h 649425"/>
                  <a:gd name="connsiteX101" fmla="*/ 350215 w 404686"/>
                  <a:gd name="connsiteY101" fmla="*/ 32631 h 649425"/>
                  <a:gd name="connsiteX102" fmla="*/ 356011 w 404686"/>
                  <a:gd name="connsiteY102" fmla="*/ 36949 h 649425"/>
                  <a:gd name="connsiteX103" fmla="*/ 358910 w 404686"/>
                  <a:gd name="connsiteY103" fmla="*/ 41268 h 649425"/>
                  <a:gd name="connsiteX104" fmla="*/ 362291 w 404686"/>
                  <a:gd name="connsiteY104" fmla="*/ 44627 h 649425"/>
                  <a:gd name="connsiteX105" fmla="*/ 354079 w 404686"/>
                  <a:gd name="connsiteY105" fmla="*/ 38869 h 649425"/>
                  <a:gd name="connsiteX106" fmla="*/ 345867 w 404686"/>
                  <a:gd name="connsiteY106" fmla="*/ 34070 h 649425"/>
                  <a:gd name="connsiteX107" fmla="*/ 337655 w 404686"/>
                  <a:gd name="connsiteY107" fmla="*/ 30231 h 649425"/>
                  <a:gd name="connsiteX108" fmla="*/ 328960 w 404686"/>
                  <a:gd name="connsiteY108" fmla="*/ 26392 h 649425"/>
                  <a:gd name="connsiteX109" fmla="*/ 320748 w 404686"/>
                  <a:gd name="connsiteY109" fmla="*/ 23513 h 649425"/>
                  <a:gd name="connsiteX110" fmla="*/ 312053 w 404686"/>
                  <a:gd name="connsiteY110" fmla="*/ 20634 h 649425"/>
                  <a:gd name="connsiteX111" fmla="*/ 303358 w 404686"/>
                  <a:gd name="connsiteY111" fmla="*/ 18715 h 649425"/>
                  <a:gd name="connsiteX112" fmla="*/ 294663 w 404686"/>
                  <a:gd name="connsiteY112" fmla="*/ 17755 h 649425"/>
                  <a:gd name="connsiteX113" fmla="*/ 285002 w 404686"/>
                  <a:gd name="connsiteY113" fmla="*/ 16315 h 649425"/>
                  <a:gd name="connsiteX114" fmla="*/ 276307 w 404686"/>
                  <a:gd name="connsiteY114" fmla="*/ 16315 h 649425"/>
                  <a:gd name="connsiteX115" fmla="*/ 259400 w 404686"/>
                  <a:gd name="connsiteY115" fmla="*/ 16315 h 649425"/>
                  <a:gd name="connsiteX116" fmla="*/ 242494 w 404686"/>
                  <a:gd name="connsiteY116" fmla="*/ 17755 h 649425"/>
                  <a:gd name="connsiteX117" fmla="*/ 226070 w 404686"/>
                  <a:gd name="connsiteY117" fmla="*/ 20154 h 649425"/>
                  <a:gd name="connsiteX118" fmla="*/ 211095 w 404686"/>
                  <a:gd name="connsiteY118" fmla="*/ 23513 h 649425"/>
                  <a:gd name="connsiteX119" fmla="*/ 197086 w 404686"/>
                  <a:gd name="connsiteY119" fmla="*/ 26872 h 649425"/>
                  <a:gd name="connsiteX120" fmla="*/ 184527 w 404686"/>
                  <a:gd name="connsiteY120" fmla="*/ 30711 h 649425"/>
                  <a:gd name="connsiteX121" fmla="*/ 173900 w 404686"/>
                  <a:gd name="connsiteY121" fmla="*/ 35030 h 649425"/>
                  <a:gd name="connsiteX122" fmla="*/ 158925 w 404686"/>
                  <a:gd name="connsiteY122" fmla="*/ 40788 h 649425"/>
                  <a:gd name="connsiteX123" fmla="*/ 153128 w 404686"/>
                  <a:gd name="connsiteY123" fmla="*/ 43668 h 649425"/>
                  <a:gd name="connsiteX124" fmla="*/ 141535 w 404686"/>
                  <a:gd name="connsiteY124" fmla="*/ 49906 h 649425"/>
                  <a:gd name="connsiteX125" fmla="*/ 129942 w 404686"/>
                  <a:gd name="connsiteY125" fmla="*/ 57104 h 649425"/>
                  <a:gd name="connsiteX126" fmla="*/ 119314 w 404686"/>
                  <a:gd name="connsiteY126" fmla="*/ 63822 h 649425"/>
                  <a:gd name="connsiteX127" fmla="*/ 109170 w 404686"/>
                  <a:gd name="connsiteY127" fmla="*/ 71500 h 649425"/>
                  <a:gd name="connsiteX128" fmla="*/ 99992 w 404686"/>
                  <a:gd name="connsiteY128" fmla="*/ 78698 h 649425"/>
                  <a:gd name="connsiteX129" fmla="*/ 91780 w 404686"/>
                  <a:gd name="connsiteY129" fmla="*/ 86376 h 649425"/>
                  <a:gd name="connsiteX130" fmla="*/ 83568 w 404686"/>
                  <a:gd name="connsiteY130" fmla="*/ 94533 h 649425"/>
                  <a:gd name="connsiteX131" fmla="*/ 76806 w 404686"/>
                  <a:gd name="connsiteY131" fmla="*/ 102691 h 649425"/>
                  <a:gd name="connsiteX132" fmla="*/ 69560 w 404686"/>
                  <a:gd name="connsiteY132" fmla="*/ 110369 h 649425"/>
                  <a:gd name="connsiteX133" fmla="*/ 63280 w 404686"/>
                  <a:gd name="connsiteY133" fmla="*/ 118527 h 649425"/>
                  <a:gd name="connsiteX134" fmla="*/ 58450 w 404686"/>
                  <a:gd name="connsiteY134" fmla="*/ 127164 h 649425"/>
                  <a:gd name="connsiteX135" fmla="*/ 53619 w 404686"/>
                  <a:gd name="connsiteY135" fmla="*/ 135322 h 649425"/>
                  <a:gd name="connsiteX136" fmla="*/ 48305 w 404686"/>
                  <a:gd name="connsiteY136" fmla="*/ 143480 h 649425"/>
                  <a:gd name="connsiteX137" fmla="*/ 44924 w 404686"/>
                  <a:gd name="connsiteY137" fmla="*/ 151637 h 649425"/>
                  <a:gd name="connsiteX138" fmla="*/ 37678 w 404686"/>
                  <a:gd name="connsiteY138" fmla="*/ 167953 h 649425"/>
                  <a:gd name="connsiteX139" fmla="*/ 32365 w 404686"/>
                  <a:gd name="connsiteY139" fmla="*/ 182829 h 649425"/>
                  <a:gd name="connsiteX140" fmla="*/ 28500 w 404686"/>
                  <a:gd name="connsiteY140" fmla="*/ 197225 h 649425"/>
                  <a:gd name="connsiteX141" fmla="*/ 26085 w 404686"/>
                  <a:gd name="connsiteY141" fmla="*/ 209701 h 649425"/>
                  <a:gd name="connsiteX142" fmla="*/ 24153 w 404686"/>
                  <a:gd name="connsiteY142" fmla="*/ 220738 h 649425"/>
                  <a:gd name="connsiteX143" fmla="*/ 22704 w 404686"/>
                  <a:gd name="connsiteY143" fmla="*/ 230335 h 649425"/>
                  <a:gd name="connsiteX144" fmla="*/ 22220 w 404686"/>
                  <a:gd name="connsiteY144" fmla="*/ 237053 h 649425"/>
                  <a:gd name="connsiteX145" fmla="*/ 22220 w 404686"/>
                  <a:gd name="connsiteY145" fmla="*/ 242812 h 649425"/>
                  <a:gd name="connsiteX146" fmla="*/ 0 w 404686"/>
                  <a:gd name="connsiteY146" fmla="*/ 225057 h 649425"/>
                  <a:gd name="connsiteX147" fmla="*/ 1449 w 404686"/>
                  <a:gd name="connsiteY147" fmla="*/ 211141 h 649425"/>
                  <a:gd name="connsiteX148" fmla="*/ 3381 w 404686"/>
                  <a:gd name="connsiteY148" fmla="*/ 197225 h 649425"/>
                  <a:gd name="connsiteX149" fmla="*/ 5797 w 404686"/>
                  <a:gd name="connsiteY149" fmla="*/ 184268 h 649425"/>
                  <a:gd name="connsiteX150" fmla="*/ 8695 w 404686"/>
                  <a:gd name="connsiteY150" fmla="*/ 171792 h 649425"/>
                  <a:gd name="connsiteX151" fmla="*/ 12076 w 404686"/>
                  <a:gd name="connsiteY151" fmla="*/ 159795 h 649425"/>
                  <a:gd name="connsiteX152" fmla="*/ 16424 w 404686"/>
                  <a:gd name="connsiteY152" fmla="*/ 148758 h 649425"/>
                  <a:gd name="connsiteX153" fmla="*/ 20771 w 404686"/>
                  <a:gd name="connsiteY153" fmla="*/ 138201 h 649425"/>
                  <a:gd name="connsiteX154" fmla="*/ 26085 w 404686"/>
                  <a:gd name="connsiteY154" fmla="*/ 128124 h 649425"/>
                  <a:gd name="connsiteX155" fmla="*/ 30915 w 404686"/>
                  <a:gd name="connsiteY155" fmla="*/ 118527 h 649425"/>
                  <a:gd name="connsiteX156" fmla="*/ 36712 w 404686"/>
                  <a:gd name="connsiteY156" fmla="*/ 109409 h 649425"/>
                  <a:gd name="connsiteX157" fmla="*/ 42026 w 404686"/>
                  <a:gd name="connsiteY157" fmla="*/ 101251 h 649425"/>
                  <a:gd name="connsiteX158" fmla="*/ 48305 w 404686"/>
                  <a:gd name="connsiteY158" fmla="*/ 93094 h 649425"/>
                  <a:gd name="connsiteX159" fmla="*/ 54585 w 404686"/>
                  <a:gd name="connsiteY159" fmla="*/ 85416 h 649425"/>
                  <a:gd name="connsiteX160" fmla="*/ 60865 w 404686"/>
                  <a:gd name="connsiteY160" fmla="*/ 78698 h 649425"/>
                  <a:gd name="connsiteX161" fmla="*/ 73424 w 404686"/>
                  <a:gd name="connsiteY161" fmla="*/ 66221 h 649425"/>
                  <a:gd name="connsiteX162" fmla="*/ 85984 w 404686"/>
                  <a:gd name="connsiteY162" fmla="*/ 55664 h 649425"/>
                  <a:gd name="connsiteX163" fmla="*/ 98060 w 404686"/>
                  <a:gd name="connsiteY163" fmla="*/ 46547 h 649425"/>
                  <a:gd name="connsiteX164" fmla="*/ 109170 w 404686"/>
                  <a:gd name="connsiteY164" fmla="*/ 38869 h 649425"/>
                  <a:gd name="connsiteX165" fmla="*/ 119314 w 404686"/>
                  <a:gd name="connsiteY165" fmla="*/ 33110 h 649425"/>
                  <a:gd name="connsiteX166" fmla="*/ 127526 w 404686"/>
                  <a:gd name="connsiteY166" fmla="*/ 28792 h 649425"/>
                  <a:gd name="connsiteX167" fmla="*/ 133806 w 404686"/>
                  <a:gd name="connsiteY167" fmla="*/ 25912 h 649425"/>
                  <a:gd name="connsiteX168" fmla="*/ 139603 w 404686"/>
                  <a:gd name="connsiteY168" fmla="*/ 23993 h 649425"/>
                  <a:gd name="connsiteX169" fmla="*/ 154577 w 404686"/>
                  <a:gd name="connsiteY169" fmla="*/ 18235 h 649425"/>
                  <a:gd name="connsiteX170" fmla="*/ 169069 w 404686"/>
                  <a:gd name="connsiteY170" fmla="*/ 13436 h 649425"/>
                  <a:gd name="connsiteX171" fmla="*/ 182595 w 404686"/>
                  <a:gd name="connsiteY171" fmla="*/ 9597 h 649425"/>
                  <a:gd name="connsiteX172" fmla="*/ 196120 w 404686"/>
                  <a:gd name="connsiteY172" fmla="*/ 6238 h 649425"/>
                  <a:gd name="connsiteX173" fmla="*/ 208680 w 404686"/>
                  <a:gd name="connsiteY173" fmla="*/ 3839 h 649425"/>
                  <a:gd name="connsiteX174" fmla="*/ 220273 w 404686"/>
                  <a:gd name="connsiteY174" fmla="*/ 1919 h 649425"/>
                  <a:gd name="connsiteX175" fmla="*/ 232349 w 404686"/>
                  <a:gd name="connsiteY175" fmla="*/ 959 h 64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404686" h="649425">
                    <a:moveTo>
                      <a:pt x="386982" y="423957"/>
                    </a:moveTo>
                    <a:lnTo>
                      <a:pt x="404686" y="443831"/>
                    </a:lnTo>
                    <a:lnTo>
                      <a:pt x="194634" y="502968"/>
                    </a:lnTo>
                    <a:lnTo>
                      <a:pt x="194634" y="501514"/>
                    </a:lnTo>
                    <a:lnTo>
                      <a:pt x="195591" y="495697"/>
                    </a:lnTo>
                    <a:lnTo>
                      <a:pt x="197026" y="491335"/>
                    </a:lnTo>
                    <a:lnTo>
                      <a:pt x="199419" y="486003"/>
                    </a:lnTo>
                    <a:lnTo>
                      <a:pt x="202768" y="480671"/>
                    </a:lnTo>
                    <a:lnTo>
                      <a:pt x="207075" y="473400"/>
                    </a:lnTo>
                    <a:close/>
                    <a:moveTo>
                      <a:pt x="259615" y="113698"/>
                    </a:moveTo>
                    <a:lnTo>
                      <a:pt x="266853" y="119484"/>
                    </a:lnTo>
                    <a:lnTo>
                      <a:pt x="273127" y="125271"/>
                    </a:lnTo>
                    <a:lnTo>
                      <a:pt x="278917" y="130575"/>
                    </a:lnTo>
                    <a:lnTo>
                      <a:pt x="283261" y="136843"/>
                    </a:lnTo>
                    <a:lnTo>
                      <a:pt x="287121" y="143112"/>
                    </a:lnTo>
                    <a:lnTo>
                      <a:pt x="290016" y="149381"/>
                    </a:lnTo>
                    <a:lnTo>
                      <a:pt x="292912" y="155649"/>
                    </a:lnTo>
                    <a:lnTo>
                      <a:pt x="293877" y="162882"/>
                    </a:lnTo>
                    <a:lnTo>
                      <a:pt x="294842" y="170115"/>
                    </a:lnTo>
                    <a:lnTo>
                      <a:pt x="294842" y="177831"/>
                    </a:lnTo>
                    <a:lnTo>
                      <a:pt x="293877" y="185064"/>
                    </a:lnTo>
                    <a:lnTo>
                      <a:pt x="292912" y="192779"/>
                    </a:lnTo>
                    <a:lnTo>
                      <a:pt x="290016" y="200976"/>
                    </a:lnTo>
                    <a:lnTo>
                      <a:pt x="287604" y="209656"/>
                    </a:lnTo>
                    <a:lnTo>
                      <a:pt x="283743" y="217853"/>
                    </a:lnTo>
                    <a:lnTo>
                      <a:pt x="280365" y="227015"/>
                    </a:lnTo>
                    <a:lnTo>
                      <a:pt x="275057" y="236177"/>
                    </a:lnTo>
                    <a:lnTo>
                      <a:pt x="270231" y="245339"/>
                    </a:lnTo>
                    <a:lnTo>
                      <a:pt x="258167" y="265592"/>
                    </a:lnTo>
                    <a:lnTo>
                      <a:pt x="243690" y="285844"/>
                    </a:lnTo>
                    <a:lnTo>
                      <a:pt x="227766" y="308025"/>
                    </a:lnTo>
                    <a:lnTo>
                      <a:pt x="209428" y="331171"/>
                    </a:lnTo>
                    <a:lnTo>
                      <a:pt x="189161" y="355763"/>
                    </a:lnTo>
                    <a:lnTo>
                      <a:pt x="145247" y="408324"/>
                    </a:lnTo>
                    <a:lnTo>
                      <a:pt x="134148" y="421343"/>
                    </a:lnTo>
                    <a:lnTo>
                      <a:pt x="123532" y="435327"/>
                    </a:lnTo>
                    <a:lnTo>
                      <a:pt x="113881" y="447865"/>
                    </a:lnTo>
                    <a:lnTo>
                      <a:pt x="104712" y="460884"/>
                    </a:lnTo>
                    <a:lnTo>
                      <a:pt x="88305" y="484512"/>
                    </a:lnTo>
                    <a:lnTo>
                      <a:pt x="74793" y="507658"/>
                    </a:lnTo>
                    <a:lnTo>
                      <a:pt x="63211" y="528875"/>
                    </a:lnTo>
                    <a:lnTo>
                      <a:pt x="54043" y="549127"/>
                    </a:lnTo>
                    <a:lnTo>
                      <a:pt x="46804" y="567451"/>
                    </a:lnTo>
                    <a:lnTo>
                      <a:pt x="40531" y="583363"/>
                    </a:lnTo>
                    <a:lnTo>
                      <a:pt x="36188" y="598794"/>
                    </a:lnTo>
                    <a:lnTo>
                      <a:pt x="33775" y="611813"/>
                    </a:lnTo>
                    <a:lnTo>
                      <a:pt x="31362" y="622904"/>
                    </a:lnTo>
                    <a:lnTo>
                      <a:pt x="30880" y="632548"/>
                    </a:lnTo>
                    <a:lnTo>
                      <a:pt x="29432" y="645085"/>
                    </a:lnTo>
                    <a:lnTo>
                      <a:pt x="29915" y="649425"/>
                    </a:lnTo>
                    <a:lnTo>
                      <a:pt x="2409" y="630137"/>
                    </a:lnTo>
                    <a:lnTo>
                      <a:pt x="2409" y="627244"/>
                    </a:lnTo>
                    <a:lnTo>
                      <a:pt x="1926" y="620975"/>
                    </a:lnTo>
                    <a:lnTo>
                      <a:pt x="2409" y="610367"/>
                    </a:lnTo>
                    <a:lnTo>
                      <a:pt x="4339" y="595901"/>
                    </a:lnTo>
                    <a:lnTo>
                      <a:pt x="5786" y="588186"/>
                    </a:lnTo>
                    <a:lnTo>
                      <a:pt x="7717" y="578541"/>
                    </a:lnTo>
                    <a:lnTo>
                      <a:pt x="10130" y="569380"/>
                    </a:lnTo>
                    <a:lnTo>
                      <a:pt x="13025" y="558289"/>
                    </a:lnTo>
                    <a:lnTo>
                      <a:pt x="16885" y="547198"/>
                    </a:lnTo>
                    <a:lnTo>
                      <a:pt x="21711" y="535143"/>
                    </a:lnTo>
                    <a:lnTo>
                      <a:pt x="27502" y="522606"/>
                    </a:lnTo>
                    <a:lnTo>
                      <a:pt x="33775" y="510069"/>
                    </a:lnTo>
                    <a:lnTo>
                      <a:pt x="41496" y="496567"/>
                    </a:lnTo>
                    <a:lnTo>
                      <a:pt x="50182" y="482583"/>
                    </a:lnTo>
                    <a:lnTo>
                      <a:pt x="60316" y="468117"/>
                    </a:lnTo>
                    <a:lnTo>
                      <a:pt x="69967" y="454133"/>
                    </a:lnTo>
                    <a:lnTo>
                      <a:pt x="93613" y="422790"/>
                    </a:lnTo>
                    <a:lnTo>
                      <a:pt x="119189" y="391446"/>
                    </a:lnTo>
                    <a:lnTo>
                      <a:pt x="146212" y="358174"/>
                    </a:lnTo>
                    <a:lnTo>
                      <a:pt x="174201" y="324902"/>
                    </a:lnTo>
                    <a:lnTo>
                      <a:pt x="202672" y="291148"/>
                    </a:lnTo>
                    <a:lnTo>
                      <a:pt x="230179" y="257876"/>
                    </a:lnTo>
                    <a:lnTo>
                      <a:pt x="236452" y="249197"/>
                    </a:lnTo>
                    <a:lnTo>
                      <a:pt x="242725" y="241481"/>
                    </a:lnTo>
                    <a:lnTo>
                      <a:pt x="247551" y="233284"/>
                    </a:lnTo>
                    <a:lnTo>
                      <a:pt x="251894" y="226051"/>
                    </a:lnTo>
                    <a:lnTo>
                      <a:pt x="256237" y="218336"/>
                    </a:lnTo>
                    <a:lnTo>
                      <a:pt x="259615" y="211585"/>
                    </a:lnTo>
                    <a:lnTo>
                      <a:pt x="265406" y="197601"/>
                    </a:lnTo>
                    <a:lnTo>
                      <a:pt x="268784" y="184582"/>
                    </a:lnTo>
                    <a:lnTo>
                      <a:pt x="271679" y="173491"/>
                    </a:lnTo>
                    <a:lnTo>
                      <a:pt x="272162" y="161918"/>
                    </a:lnTo>
                    <a:lnTo>
                      <a:pt x="272162" y="152756"/>
                    </a:lnTo>
                    <a:lnTo>
                      <a:pt x="270714" y="144077"/>
                    </a:lnTo>
                    <a:lnTo>
                      <a:pt x="269749" y="135879"/>
                    </a:lnTo>
                    <a:lnTo>
                      <a:pt x="266853" y="129610"/>
                    </a:lnTo>
                    <a:lnTo>
                      <a:pt x="265406" y="123824"/>
                    </a:lnTo>
                    <a:lnTo>
                      <a:pt x="261545" y="116109"/>
                    </a:lnTo>
                    <a:close/>
                    <a:moveTo>
                      <a:pt x="242977" y="0"/>
                    </a:moveTo>
                    <a:lnTo>
                      <a:pt x="253604" y="0"/>
                    </a:lnTo>
                    <a:lnTo>
                      <a:pt x="263748" y="0"/>
                    </a:lnTo>
                    <a:lnTo>
                      <a:pt x="272443" y="1439"/>
                    </a:lnTo>
                    <a:lnTo>
                      <a:pt x="282104" y="2879"/>
                    </a:lnTo>
                    <a:lnTo>
                      <a:pt x="289833" y="3839"/>
                    </a:lnTo>
                    <a:lnTo>
                      <a:pt x="297562" y="5758"/>
                    </a:lnTo>
                    <a:lnTo>
                      <a:pt x="305291" y="7678"/>
                    </a:lnTo>
                    <a:lnTo>
                      <a:pt x="312053" y="10077"/>
                    </a:lnTo>
                    <a:lnTo>
                      <a:pt x="324613" y="15835"/>
                    </a:lnTo>
                    <a:lnTo>
                      <a:pt x="334757" y="21594"/>
                    </a:lnTo>
                    <a:lnTo>
                      <a:pt x="343452" y="26872"/>
                    </a:lnTo>
                    <a:lnTo>
                      <a:pt x="350215" y="32631"/>
                    </a:lnTo>
                    <a:lnTo>
                      <a:pt x="356011" y="36949"/>
                    </a:lnTo>
                    <a:lnTo>
                      <a:pt x="358910" y="41268"/>
                    </a:lnTo>
                    <a:lnTo>
                      <a:pt x="362291" y="44627"/>
                    </a:lnTo>
                    <a:lnTo>
                      <a:pt x="354079" y="38869"/>
                    </a:lnTo>
                    <a:lnTo>
                      <a:pt x="345867" y="34070"/>
                    </a:lnTo>
                    <a:lnTo>
                      <a:pt x="337655" y="30231"/>
                    </a:lnTo>
                    <a:lnTo>
                      <a:pt x="328960" y="26392"/>
                    </a:lnTo>
                    <a:lnTo>
                      <a:pt x="320748" y="23513"/>
                    </a:lnTo>
                    <a:lnTo>
                      <a:pt x="312053" y="20634"/>
                    </a:lnTo>
                    <a:lnTo>
                      <a:pt x="303358" y="18715"/>
                    </a:lnTo>
                    <a:lnTo>
                      <a:pt x="294663" y="17755"/>
                    </a:lnTo>
                    <a:lnTo>
                      <a:pt x="285002" y="16315"/>
                    </a:lnTo>
                    <a:lnTo>
                      <a:pt x="276307" y="16315"/>
                    </a:lnTo>
                    <a:lnTo>
                      <a:pt x="259400" y="16315"/>
                    </a:lnTo>
                    <a:lnTo>
                      <a:pt x="242494" y="17755"/>
                    </a:lnTo>
                    <a:lnTo>
                      <a:pt x="226070" y="20154"/>
                    </a:lnTo>
                    <a:lnTo>
                      <a:pt x="211095" y="23513"/>
                    </a:lnTo>
                    <a:lnTo>
                      <a:pt x="197086" y="26872"/>
                    </a:lnTo>
                    <a:lnTo>
                      <a:pt x="184527" y="30711"/>
                    </a:lnTo>
                    <a:lnTo>
                      <a:pt x="173900" y="35030"/>
                    </a:lnTo>
                    <a:lnTo>
                      <a:pt x="158925" y="40788"/>
                    </a:lnTo>
                    <a:lnTo>
                      <a:pt x="153128" y="43668"/>
                    </a:lnTo>
                    <a:lnTo>
                      <a:pt x="141535" y="49906"/>
                    </a:lnTo>
                    <a:lnTo>
                      <a:pt x="129942" y="57104"/>
                    </a:lnTo>
                    <a:lnTo>
                      <a:pt x="119314" y="63822"/>
                    </a:lnTo>
                    <a:lnTo>
                      <a:pt x="109170" y="71500"/>
                    </a:lnTo>
                    <a:lnTo>
                      <a:pt x="99992" y="78698"/>
                    </a:lnTo>
                    <a:lnTo>
                      <a:pt x="91780" y="86376"/>
                    </a:lnTo>
                    <a:lnTo>
                      <a:pt x="83568" y="94533"/>
                    </a:lnTo>
                    <a:lnTo>
                      <a:pt x="76806" y="102691"/>
                    </a:lnTo>
                    <a:lnTo>
                      <a:pt x="69560" y="110369"/>
                    </a:lnTo>
                    <a:lnTo>
                      <a:pt x="63280" y="118527"/>
                    </a:lnTo>
                    <a:lnTo>
                      <a:pt x="58450" y="127164"/>
                    </a:lnTo>
                    <a:lnTo>
                      <a:pt x="53619" y="135322"/>
                    </a:lnTo>
                    <a:lnTo>
                      <a:pt x="48305" y="143480"/>
                    </a:lnTo>
                    <a:lnTo>
                      <a:pt x="44924" y="151637"/>
                    </a:lnTo>
                    <a:lnTo>
                      <a:pt x="37678" y="167953"/>
                    </a:lnTo>
                    <a:lnTo>
                      <a:pt x="32365" y="182829"/>
                    </a:lnTo>
                    <a:lnTo>
                      <a:pt x="28500" y="197225"/>
                    </a:lnTo>
                    <a:lnTo>
                      <a:pt x="26085" y="209701"/>
                    </a:lnTo>
                    <a:lnTo>
                      <a:pt x="24153" y="220738"/>
                    </a:lnTo>
                    <a:lnTo>
                      <a:pt x="22704" y="230335"/>
                    </a:lnTo>
                    <a:lnTo>
                      <a:pt x="22220" y="237053"/>
                    </a:lnTo>
                    <a:lnTo>
                      <a:pt x="22220" y="242812"/>
                    </a:lnTo>
                    <a:lnTo>
                      <a:pt x="0" y="225057"/>
                    </a:lnTo>
                    <a:lnTo>
                      <a:pt x="1449" y="211141"/>
                    </a:lnTo>
                    <a:lnTo>
                      <a:pt x="3381" y="197225"/>
                    </a:lnTo>
                    <a:lnTo>
                      <a:pt x="5797" y="184268"/>
                    </a:lnTo>
                    <a:lnTo>
                      <a:pt x="8695" y="171792"/>
                    </a:lnTo>
                    <a:lnTo>
                      <a:pt x="12076" y="159795"/>
                    </a:lnTo>
                    <a:lnTo>
                      <a:pt x="16424" y="148758"/>
                    </a:lnTo>
                    <a:lnTo>
                      <a:pt x="20771" y="138201"/>
                    </a:lnTo>
                    <a:lnTo>
                      <a:pt x="26085" y="128124"/>
                    </a:lnTo>
                    <a:lnTo>
                      <a:pt x="30915" y="118527"/>
                    </a:lnTo>
                    <a:lnTo>
                      <a:pt x="36712" y="109409"/>
                    </a:lnTo>
                    <a:lnTo>
                      <a:pt x="42026" y="101251"/>
                    </a:lnTo>
                    <a:lnTo>
                      <a:pt x="48305" y="93094"/>
                    </a:lnTo>
                    <a:lnTo>
                      <a:pt x="54585" y="85416"/>
                    </a:lnTo>
                    <a:lnTo>
                      <a:pt x="60865" y="78698"/>
                    </a:lnTo>
                    <a:lnTo>
                      <a:pt x="73424" y="66221"/>
                    </a:lnTo>
                    <a:lnTo>
                      <a:pt x="85984" y="55664"/>
                    </a:lnTo>
                    <a:lnTo>
                      <a:pt x="98060" y="46547"/>
                    </a:lnTo>
                    <a:lnTo>
                      <a:pt x="109170" y="38869"/>
                    </a:lnTo>
                    <a:lnTo>
                      <a:pt x="119314" y="33110"/>
                    </a:lnTo>
                    <a:lnTo>
                      <a:pt x="127526" y="28792"/>
                    </a:lnTo>
                    <a:lnTo>
                      <a:pt x="133806" y="25912"/>
                    </a:lnTo>
                    <a:lnTo>
                      <a:pt x="139603" y="23993"/>
                    </a:lnTo>
                    <a:lnTo>
                      <a:pt x="154577" y="18235"/>
                    </a:lnTo>
                    <a:lnTo>
                      <a:pt x="169069" y="13436"/>
                    </a:lnTo>
                    <a:lnTo>
                      <a:pt x="182595" y="9597"/>
                    </a:lnTo>
                    <a:lnTo>
                      <a:pt x="196120" y="6238"/>
                    </a:lnTo>
                    <a:lnTo>
                      <a:pt x="208680" y="3839"/>
                    </a:lnTo>
                    <a:lnTo>
                      <a:pt x="220273" y="1919"/>
                    </a:lnTo>
                    <a:lnTo>
                      <a:pt x="232349" y="95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ïšḷiḍè"/>
              <p:cNvSpPr/>
              <p:nvPr/>
            </p:nvSpPr>
            <p:spPr bwMode="auto">
              <a:xfrm>
                <a:off x="7136854" y="4865428"/>
                <a:ext cx="340040" cy="586777"/>
              </a:xfrm>
              <a:custGeom>
                <a:avLst/>
                <a:gdLst>
                  <a:gd name="T0" fmla="*/ 31 w 656"/>
                  <a:gd name="T1" fmla="*/ 356 h 1132"/>
                  <a:gd name="T2" fmla="*/ 58 w 656"/>
                  <a:gd name="T3" fmla="*/ 263 h 1132"/>
                  <a:gd name="T4" fmla="*/ 118 w 656"/>
                  <a:gd name="T5" fmla="*/ 155 h 1132"/>
                  <a:gd name="T6" fmla="*/ 179 w 656"/>
                  <a:gd name="T7" fmla="*/ 90 h 1132"/>
                  <a:gd name="T8" fmla="*/ 245 w 656"/>
                  <a:gd name="T9" fmla="*/ 46 h 1132"/>
                  <a:gd name="T10" fmla="*/ 304 w 656"/>
                  <a:gd name="T11" fmla="*/ 20 h 1132"/>
                  <a:gd name="T12" fmla="*/ 378 w 656"/>
                  <a:gd name="T13" fmla="*/ 3 h 1132"/>
                  <a:gd name="T14" fmla="*/ 445 w 656"/>
                  <a:gd name="T15" fmla="*/ 2 h 1132"/>
                  <a:gd name="T16" fmla="*/ 506 w 656"/>
                  <a:gd name="T17" fmla="*/ 17 h 1132"/>
                  <a:gd name="T18" fmla="*/ 556 w 656"/>
                  <a:gd name="T19" fmla="*/ 46 h 1132"/>
                  <a:gd name="T20" fmla="*/ 595 w 656"/>
                  <a:gd name="T21" fmla="*/ 89 h 1132"/>
                  <a:gd name="T22" fmla="*/ 621 w 656"/>
                  <a:gd name="T23" fmla="*/ 142 h 1132"/>
                  <a:gd name="T24" fmla="*/ 631 w 656"/>
                  <a:gd name="T25" fmla="*/ 204 h 1132"/>
                  <a:gd name="T26" fmla="*/ 624 w 656"/>
                  <a:gd name="T27" fmla="*/ 275 h 1132"/>
                  <a:gd name="T28" fmla="*/ 587 w 656"/>
                  <a:gd name="T29" fmla="*/ 378 h 1132"/>
                  <a:gd name="T30" fmla="*/ 537 w 656"/>
                  <a:gd name="T31" fmla="*/ 441 h 1132"/>
                  <a:gd name="T32" fmla="*/ 491 w 656"/>
                  <a:gd name="T33" fmla="*/ 472 h 1132"/>
                  <a:gd name="T34" fmla="*/ 508 w 656"/>
                  <a:gd name="T35" fmla="*/ 479 h 1132"/>
                  <a:gd name="T36" fmla="*/ 578 w 656"/>
                  <a:gd name="T37" fmla="*/ 510 h 1132"/>
                  <a:gd name="T38" fmla="*/ 614 w 656"/>
                  <a:gd name="T39" fmla="*/ 542 h 1132"/>
                  <a:gd name="T40" fmla="*/ 643 w 656"/>
                  <a:gd name="T41" fmla="*/ 593 h 1132"/>
                  <a:gd name="T42" fmla="*/ 656 w 656"/>
                  <a:gd name="T43" fmla="*/ 662 h 1132"/>
                  <a:gd name="T44" fmla="*/ 647 w 656"/>
                  <a:gd name="T45" fmla="*/ 754 h 1132"/>
                  <a:gd name="T46" fmla="*/ 622 w 656"/>
                  <a:gd name="T47" fmla="*/ 838 h 1132"/>
                  <a:gd name="T48" fmla="*/ 570 w 656"/>
                  <a:gd name="T49" fmla="*/ 937 h 1132"/>
                  <a:gd name="T50" fmla="*/ 506 w 656"/>
                  <a:gd name="T51" fmla="*/ 1012 h 1132"/>
                  <a:gd name="T52" fmla="*/ 435 w 656"/>
                  <a:gd name="T53" fmla="*/ 1067 h 1132"/>
                  <a:gd name="T54" fmla="*/ 361 w 656"/>
                  <a:gd name="T55" fmla="*/ 1103 h 1132"/>
                  <a:gd name="T56" fmla="*/ 272 w 656"/>
                  <a:gd name="T57" fmla="*/ 1127 h 1132"/>
                  <a:gd name="T58" fmla="*/ 166 w 656"/>
                  <a:gd name="T59" fmla="*/ 1127 h 1132"/>
                  <a:gd name="T60" fmla="*/ 124 w 656"/>
                  <a:gd name="T61" fmla="*/ 1107 h 1132"/>
                  <a:gd name="T62" fmla="*/ 74 w 656"/>
                  <a:gd name="T63" fmla="*/ 1070 h 1132"/>
                  <a:gd name="T64" fmla="*/ 31 w 656"/>
                  <a:gd name="T65" fmla="*/ 1015 h 1132"/>
                  <a:gd name="T66" fmla="*/ 5 w 656"/>
                  <a:gd name="T67" fmla="*/ 944 h 1132"/>
                  <a:gd name="T68" fmla="*/ 179 w 656"/>
                  <a:gd name="T69" fmla="*/ 828 h 1132"/>
                  <a:gd name="T70" fmla="*/ 200 w 656"/>
                  <a:gd name="T71" fmla="*/ 885 h 1132"/>
                  <a:gd name="T72" fmla="*/ 236 w 656"/>
                  <a:gd name="T73" fmla="*/ 931 h 1132"/>
                  <a:gd name="T74" fmla="*/ 281 w 656"/>
                  <a:gd name="T75" fmla="*/ 950 h 1132"/>
                  <a:gd name="T76" fmla="*/ 320 w 656"/>
                  <a:gd name="T77" fmla="*/ 949 h 1132"/>
                  <a:gd name="T78" fmla="*/ 378 w 656"/>
                  <a:gd name="T79" fmla="*/ 924 h 1132"/>
                  <a:gd name="T80" fmla="*/ 428 w 656"/>
                  <a:gd name="T81" fmla="*/ 867 h 1132"/>
                  <a:gd name="T82" fmla="*/ 456 w 656"/>
                  <a:gd name="T83" fmla="*/ 795 h 1132"/>
                  <a:gd name="T84" fmla="*/ 466 w 656"/>
                  <a:gd name="T85" fmla="*/ 716 h 1132"/>
                  <a:gd name="T86" fmla="*/ 459 w 656"/>
                  <a:gd name="T87" fmla="*/ 673 h 1132"/>
                  <a:gd name="T88" fmla="*/ 428 w 656"/>
                  <a:gd name="T89" fmla="*/ 619 h 1132"/>
                  <a:gd name="T90" fmla="*/ 387 w 656"/>
                  <a:gd name="T91" fmla="*/ 593 h 1132"/>
                  <a:gd name="T92" fmla="*/ 350 w 656"/>
                  <a:gd name="T93" fmla="*/ 589 h 1132"/>
                  <a:gd name="T94" fmla="*/ 306 w 656"/>
                  <a:gd name="T95" fmla="*/ 602 h 1132"/>
                  <a:gd name="T96" fmla="*/ 254 w 656"/>
                  <a:gd name="T97" fmla="*/ 632 h 1132"/>
                  <a:gd name="T98" fmla="*/ 301 w 656"/>
                  <a:gd name="T99" fmla="*/ 451 h 1132"/>
                  <a:gd name="T100" fmla="*/ 356 w 656"/>
                  <a:gd name="T101" fmla="*/ 424 h 1132"/>
                  <a:gd name="T102" fmla="*/ 411 w 656"/>
                  <a:gd name="T103" fmla="*/ 369 h 1132"/>
                  <a:gd name="T104" fmla="*/ 439 w 656"/>
                  <a:gd name="T105" fmla="*/ 304 h 1132"/>
                  <a:gd name="T106" fmla="*/ 443 w 656"/>
                  <a:gd name="T107" fmla="*/ 263 h 1132"/>
                  <a:gd name="T108" fmla="*/ 432 w 656"/>
                  <a:gd name="T109" fmla="*/ 217 h 1132"/>
                  <a:gd name="T110" fmla="*/ 405 w 656"/>
                  <a:gd name="T111" fmla="*/ 189 h 1132"/>
                  <a:gd name="T112" fmla="*/ 366 w 656"/>
                  <a:gd name="T113" fmla="*/ 178 h 1132"/>
                  <a:gd name="T114" fmla="*/ 322 w 656"/>
                  <a:gd name="T115" fmla="*/ 184 h 1132"/>
                  <a:gd name="T116" fmla="*/ 279 w 656"/>
                  <a:gd name="T117" fmla="*/ 207 h 1132"/>
                  <a:gd name="T118" fmla="*/ 240 w 656"/>
                  <a:gd name="T119" fmla="*/ 246 h 1132"/>
                  <a:gd name="T120" fmla="*/ 214 w 656"/>
                  <a:gd name="T121" fmla="*/ 304 h 1132"/>
                  <a:gd name="T122" fmla="*/ 204 w 656"/>
                  <a:gd name="T123" fmla="*/ 359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6" h="1132">
                    <a:moveTo>
                      <a:pt x="204" y="359"/>
                    </a:moveTo>
                    <a:lnTo>
                      <a:pt x="29" y="367"/>
                    </a:lnTo>
                    <a:lnTo>
                      <a:pt x="29" y="367"/>
                    </a:lnTo>
                    <a:lnTo>
                      <a:pt x="31" y="356"/>
                    </a:lnTo>
                    <a:lnTo>
                      <a:pt x="37" y="328"/>
                    </a:lnTo>
                    <a:lnTo>
                      <a:pt x="42" y="310"/>
                    </a:lnTo>
                    <a:lnTo>
                      <a:pt x="49" y="288"/>
                    </a:lnTo>
                    <a:lnTo>
                      <a:pt x="58" y="263"/>
                    </a:lnTo>
                    <a:lnTo>
                      <a:pt x="68" y="237"/>
                    </a:lnTo>
                    <a:lnTo>
                      <a:pt x="83" y="210"/>
                    </a:lnTo>
                    <a:lnTo>
                      <a:pt x="98" y="182"/>
                    </a:lnTo>
                    <a:lnTo>
                      <a:pt x="118" y="155"/>
                    </a:lnTo>
                    <a:lnTo>
                      <a:pt x="140" y="128"/>
                    </a:lnTo>
                    <a:lnTo>
                      <a:pt x="152" y="115"/>
                    </a:lnTo>
                    <a:lnTo>
                      <a:pt x="165" y="102"/>
                    </a:lnTo>
                    <a:lnTo>
                      <a:pt x="179" y="90"/>
                    </a:lnTo>
                    <a:lnTo>
                      <a:pt x="194" y="77"/>
                    </a:lnTo>
                    <a:lnTo>
                      <a:pt x="210" y="67"/>
                    </a:lnTo>
                    <a:lnTo>
                      <a:pt x="227" y="55"/>
                    </a:lnTo>
                    <a:lnTo>
                      <a:pt x="245" y="46"/>
                    </a:lnTo>
                    <a:lnTo>
                      <a:pt x="265" y="36"/>
                    </a:lnTo>
                    <a:lnTo>
                      <a:pt x="265" y="36"/>
                    </a:lnTo>
                    <a:lnTo>
                      <a:pt x="284" y="28"/>
                    </a:lnTo>
                    <a:lnTo>
                      <a:pt x="304" y="20"/>
                    </a:lnTo>
                    <a:lnTo>
                      <a:pt x="322" y="15"/>
                    </a:lnTo>
                    <a:lnTo>
                      <a:pt x="341" y="10"/>
                    </a:lnTo>
                    <a:lnTo>
                      <a:pt x="359" y="6"/>
                    </a:lnTo>
                    <a:lnTo>
                      <a:pt x="378" y="3"/>
                    </a:lnTo>
                    <a:lnTo>
                      <a:pt x="394" y="2"/>
                    </a:lnTo>
                    <a:lnTo>
                      <a:pt x="411" y="0"/>
                    </a:lnTo>
                    <a:lnTo>
                      <a:pt x="428" y="0"/>
                    </a:lnTo>
                    <a:lnTo>
                      <a:pt x="445" y="2"/>
                    </a:lnTo>
                    <a:lnTo>
                      <a:pt x="461" y="4"/>
                    </a:lnTo>
                    <a:lnTo>
                      <a:pt x="476" y="8"/>
                    </a:lnTo>
                    <a:lnTo>
                      <a:pt x="492" y="12"/>
                    </a:lnTo>
                    <a:lnTo>
                      <a:pt x="506" y="17"/>
                    </a:lnTo>
                    <a:lnTo>
                      <a:pt x="519" y="24"/>
                    </a:lnTo>
                    <a:lnTo>
                      <a:pt x="532" y="30"/>
                    </a:lnTo>
                    <a:lnTo>
                      <a:pt x="544" y="38"/>
                    </a:lnTo>
                    <a:lnTo>
                      <a:pt x="556" y="46"/>
                    </a:lnTo>
                    <a:lnTo>
                      <a:pt x="567" y="56"/>
                    </a:lnTo>
                    <a:lnTo>
                      <a:pt x="578" y="65"/>
                    </a:lnTo>
                    <a:lnTo>
                      <a:pt x="587" y="77"/>
                    </a:lnTo>
                    <a:lnTo>
                      <a:pt x="595" y="89"/>
                    </a:lnTo>
                    <a:lnTo>
                      <a:pt x="602" y="101"/>
                    </a:lnTo>
                    <a:lnTo>
                      <a:pt x="610" y="114"/>
                    </a:lnTo>
                    <a:lnTo>
                      <a:pt x="615" y="128"/>
                    </a:lnTo>
                    <a:lnTo>
                      <a:pt x="621" y="142"/>
                    </a:lnTo>
                    <a:lnTo>
                      <a:pt x="624" y="156"/>
                    </a:lnTo>
                    <a:lnTo>
                      <a:pt x="627" y="172"/>
                    </a:lnTo>
                    <a:lnTo>
                      <a:pt x="630" y="189"/>
                    </a:lnTo>
                    <a:lnTo>
                      <a:pt x="631" y="204"/>
                    </a:lnTo>
                    <a:lnTo>
                      <a:pt x="630" y="223"/>
                    </a:lnTo>
                    <a:lnTo>
                      <a:pt x="628" y="240"/>
                    </a:lnTo>
                    <a:lnTo>
                      <a:pt x="628" y="240"/>
                    </a:lnTo>
                    <a:lnTo>
                      <a:pt x="624" y="275"/>
                    </a:lnTo>
                    <a:lnTo>
                      <a:pt x="617" y="304"/>
                    </a:lnTo>
                    <a:lnTo>
                      <a:pt x="609" y="333"/>
                    </a:lnTo>
                    <a:lnTo>
                      <a:pt x="598" y="358"/>
                    </a:lnTo>
                    <a:lnTo>
                      <a:pt x="587" y="378"/>
                    </a:lnTo>
                    <a:lnTo>
                      <a:pt x="575" y="398"/>
                    </a:lnTo>
                    <a:lnTo>
                      <a:pt x="562" y="415"/>
                    </a:lnTo>
                    <a:lnTo>
                      <a:pt x="549" y="429"/>
                    </a:lnTo>
                    <a:lnTo>
                      <a:pt x="537" y="441"/>
                    </a:lnTo>
                    <a:lnTo>
                      <a:pt x="526" y="451"/>
                    </a:lnTo>
                    <a:lnTo>
                      <a:pt x="514" y="459"/>
                    </a:lnTo>
                    <a:lnTo>
                      <a:pt x="505" y="464"/>
                    </a:lnTo>
                    <a:lnTo>
                      <a:pt x="491" y="472"/>
                    </a:lnTo>
                    <a:lnTo>
                      <a:pt x="485" y="475"/>
                    </a:lnTo>
                    <a:lnTo>
                      <a:pt x="485" y="475"/>
                    </a:lnTo>
                    <a:lnTo>
                      <a:pt x="496" y="476"/>
                    </a:lnTo>
                    <a:lnTo>
                      <a:pt x="508" y="479"/>
                    </a:lnTo>
                    <a:lnTo>
                      <a:pt x="522" y="482"/>
                    </a:lnTo>
                    <a:lnTo>
                      <a:pt x="540" y="489"/>
                    </a:lnTo>
                    <a:lnTo>
                      <a:pt x="558" y="498"/>
                    </a:lnTo>
                    <a:lnTo>
                      <a:pt x="578" y="510"/>
                    </a:lnTo>
                    <a:lnTo>
                      <a:pt x="587" y="516"/>
                    </a:lnTo>
                    <a:lnTo>
                      <a:pt x="596" y="524"/>
                    </a:lnTo>
                    <a:lnTo>
                      <a:pt x="605" y="533"/>
                    </a:lnTo>
                    <a:lnTo>
                      <a:pt x="614" y="542"/>
                    </a:lnTo>
                    <a:lnTo>
                      <a:pt x="622" y="554"/>
                    </a:lnTo>
                    <a:lnTo>
                      <a:pt x="630" y="566"/>
                    </a:lnTo>
                    <a:lnTo>
                      <a:pt x="636" y="579"/>
                    </a:lnTo>
                    <a:lnTo>
                      <a:pt x="643" y="593"/>
                    </a:lnTo>
                    <a:lnTo>
                      <a:pt x="647" y="608"/>
                    </a:lnTo>
                    <a:lnTo>
                      <a:pt x="650" y="624"/>
                    </a:lnTo>
                    <a:lnTo>
                      <a:pt x="654" y="642"/>
                    </a:lnTo>
                    <a:lnTo>
                      <a:pt x="656" y="662"/>
                    </a:lnTo>
                    <a:lnTo>
                      <a:pt x="656" y="682"/>
                    </a:lnTo>
                    <a:lnTo>
                      <a:pt x="654" y="705"/>
                    </a:lnTo>
                    <a:lnTo>
                      <a:pt x="650" y="729"/>
                    </a:lnTo>
                    <a:lnTo>
                      <a:pt x="647" y="754"/>
                    </a:lnTo>
                    <a:lnTo>
                      <a:pt x="640" y="781"/>
                    </a:lnTo>
                    <a:lnTo>
                      <a:pt x="631" y="810"/>
                    </a:lnTo>
                    <a:lnTo>
                      <a:pt x="631" y="810"/>
                    </a:lnTo>
                    <a:lnTo>
                      <a:pt x="622" y="838"/>
                    </a:lnTo>
                    <a:lnTo>
                      <a:pt x="610" y="866"/>
                    </a:lnTo>
                    <a:lnTo>
                      <a:pt x="598" y="890"/>
                    </a:lnTo>
                    <a:lnTo>
                      <a:pt x="584" y="915"/>
                    </a:lnTo>
                    <a:lnTo>
                      <a:pt x="570" y="937"/>
                    </a:lnTo>
                    <a:lnTo>
                      <a:pt x="556" y="958"/>
                    </a:lnTo>
                    <a:lnTo>
                      <a:pt x="540" y="977"/>
                    </a:lnTo>
                    <a:lnTo>
                      <a:pt x="523" y="996"/>
                    </a:lnTo>
                    <a:lnTo>
                      <a:pt x="506" y="1012"/>
                    </a:lnTo>
                    <a:lnTo>
                      <a:pt x="489" y="1028"/>
                    </a:lnTo>
                    <a:lnTo>
                      <a:pt x="471" y="1042"/>
                    </a:lnTo>
                    <a:lnTo>
                      <a:pt x="453" y="1055"/>
                    </a:lnTo>
                    <a:lnTo>
                      <a:pt x="435" y="1067"/>
                    </a:lnTo>
                    <a:lnTo>
                      <a:pt x="417" y="1077"/>
                    </a:lnTo>
                    <a:lnTo>
                      <a:pt x="397" y="1088"/>
                    </a:lnTo>
                    <a:lnTo>
                      <a:pt x="379" y="1096"/>
                    </a:lnTo>
                    <a:lnTo>
                      <a:pt x="361" y="1103"/>
                    </a:lnTo>
                    <a:lnTo>
                      <a:pt x="341" y="1110"/>
                    </a:lnTo>
                    <a:lnTo>
                      <a:pt x="324" y="1115"/>
                    </a:lnTo>
                    <a:lnTo>
                      <a:pt x="306" y="1120"/>
                    </a:lnTo>
                    <a:lnTo>
                      <a:pt x="272" y="1127"/>
                    </a:lnTo>
                    <a:lnTo>
                      <a:pt x="240" y="1131"/>
                    </a:lnTo>
                    <a:lnTo>
                      <a:pt x="211" y="1132"/>
                    </a:lnTo>
                    <a:lnTo>
                      <a:pt x="187" y="1131"/>
                    </a:lnTo>
                    <a:lnTo>
                      <a:pt x="166" y="1127"/>
                    </a:lnTo>
                    <a:lnTo>
                      <a:pt x="157" y="1124"/>
                    </a:lnTo>
                    <a:lnTo>
                      <a:pt x="150" y="1122"/>
                    </a:lnTo>
                    <a:lnTo>
                      <a:pt x="150" y="1122"/>
                    </a:lnTo>
                    <a:lnTo>
                      <a:pt x="124" y="1107"/>
                    </a:lnTo>
                    <a:lnTo>
                      <a:pt x="111" y="1099"/>
                    </a:lnTo>
                    <a:lnTo>
                      <a:pt x="98" y="1090"/>
                    </a:lnTo>
                    <a:lnTo>
                      <a:pt x="85" y="1080"/>
                    </a:lnTo>
                    <a:lnTo>
                      <a:pt x="74" y="1070"/>
                    </a:lnTo>
                    <a:lnTo>
                      <a:pt x="62" y="1057"/>
                    </a:lnTo>
                    <a:lnTo>
                      <a:pt x="50" y="1044"/>
                    </a:lnTo>
                    <a:lnTo>
                      <a:pt x="40" y="1031"/>
                    </a:lnTo>
                    <a:lnTo>
                      <a:pt x="31" y="1015"/>
                    </a:lnTo>
                    <a:lnTo>
                      <a:pt x="22" y="999"/>
                    </a:lnTo>
                    <a:lnTo>
                      <a:pt x="15" y="981"/>
                    </a:lnTo>
                    <a:lnTo>
                      <a:pt x="9" y="963"/>
                    </a:lnTo>
                    <a:lnTo>
                      <a:pt x="5" y="944"/>
                    </a:lnTo>
                    <a:lnTo>
                      <a:pt x="2" y="923"/>
                    </a:lnTo>
                    <a:lnTo>
                      <a:pt x="0" y="901"/>
                    </a:lnTo>
                    <a:lnTo>
                      <a:pt x="179" y="828"/>
                    </a:lnTo>
                    <a:lnTo>
                      <a:pt x="179" y="828"/>
                    </a:lnTo>
                    <a:lnTo>
                      <a:pt x="180" y="834"/>
                    </a:lnTo>
                    <a:lnTo>
                      <a:pt x="185" y="850"/>
                    </a:lnTo>
                    <a:lnTo>
                      <a:pt x="193" y="872"/>
                    </a:lnTo>
                    <a:lnTo>
                      <a:pt x="200" y="885"/>
                    </a:lnTo>
                    <a:lnTo>
                      <a:pt x="206" y="897"/>
                    </a:lnTo>
                    <a:lnTo>
                      <a:pt x="215" y="908"/>
                    </a:lnTo>
                    <a:lnTo>
                      <a:pt x="224" y="920"/>
                    </a:lnTo>
                    <a:lnTo>
                      <a:pt x="236" y="931"/>
                    </a:lnTo>
                    <a:lnTo>
                      <a:pt x="249" y="940"/>
                    </a:lnTo>
                    <a:lnTo>
                      <a:pt x="265" y="946"/>
                    </a:lnTo>
                    <a:lnTo>
                      <a:pt x="272" y="949"/>
                    </a:lnTo>
                    <a:lnTo>
                      <a:pt x="281" y="950"/>
                    </a:lnTo>
                    <a:lnTo>
                      <a:pt x="291" y="951"/>
                    </a:lnTo>
                    <a:lnTo>
                      <a:pt x="300" y="951"/>
                    </a:lnTo>
                    <a:lnTo>
                      <a:pt x="310" y="950"/>
                    </a:lnTo>
                    <a:lnTo>
                      <a:pt x="320" y="949"/>
                    </a:lnTo>
                    <a:lnTo>
                      <a:pt x="320" y="949"/>
                    </a:lnTo>
                    <a:lnTo>
                      <a:pt x="341" y="942"/>
                    </a:lnTo>
                    <a:lnTo>
                      <a:pt x="361" y="934"/>
                    </a:lnTo>
                    <a:lnTo>
                      <a:pt x="378" y="924"/>
                    </a:lnTo>
                    <a:lnTo>
                      <a:pt x="392" y="912"/>
                    </a:lnTo>
                    <a:lnTo>
                      <a:pt x="406" y="898"/>
                    </a:lnTo>
                    <a:lnTo>
                      <a:pt x="418" y="883"/>
                    </a:lnTo>
                    <a:lnTo>
                      <a:pt x="428" y="867"/>
                    </a:lnTo>
                    <a:lnTo>
                      <a:pt x="436" y="849"/>
                    </a:lnTo>
                    <a:lnTo>
                      <a:pt x="444" y="832"/>
                    </a:lnTo>
                    <a:lnTo>
                      <a:pt x="450" y="814"/>
                    </a:lnTo>
                    <a:lnTo>
                      <a:pt x="456" y="795"/>
                    </a:lnTo>
                    <a:lnTo>
                      <a:pt x="459" y="779"/>
                    </a:lnTo>
                    <a:lnTo>
                      <a:pt x="462" y="762"/>
                    </a:lnTo>
                    <a:lnTo>
                      <a:pt x="463" y="745"/>
                    </a:lnTo>
                    <a:lnTo>
                      <a:pt x="466" y="716"/>
                    </a:lnTo>
                    <a:lnTo>
                      <a:pt x="466" y="716"/>
                    </a:lnTo>
                    <a:lnTo>
                      <a:pt x="465" y="703"/>
                    </a:lnTo>
                    <a:lnTo>
                      <a:pt x="463" y="689"/>
                    </a:lnTo>
                    <a:lnTo>
                      <a:pt x="459" y="673"/>
                    </a:lnTo>
                    <a:lnTo>
                      <a:pt x="454" y="659"/>
                    </a:lnTo>
                    <a:lnTo>
                      <a:pt x="446" y="645"/>
                    </a:lnTo>
                    <a:lnTo>
                      <a:pt x="439" y="631"/>
                    </a:lnTo>
                    <a:lnTo>
                      <a:pt x="428" y="619"/>
                    </a:lnTo>
                    <a:lnTo>
                      <a:pt x="415" y="607"/>
                    </a:lnTo>
                    <a:lnTo>
                      <a:pt x="402" y="599"/>
                    </a:lnTo>
                    <a:lnTo>
                      <a:pt x="394" y="595"/>
                    </a:lnTo>
                    <a:lnTo>
                      <a:pt x="387" y="593"/>
                    </a:lnTo>
                    <a:lnTo>
                      <a:pt x="378" y="590"/>
                    </a:lnTo>
                    <a:lnTo>
                      <a:pt x="369" y="589"/>
                    </a:lnTo>
                    <a:lnTo>
                      <a:pt x="359" y="589"/>
                    </a:lnTo>
                    <a:lnTo>
                      <a:pt x="350" y="589"/>
                    </a:lnTo>
                    <a:lnTo>
                      <a:pt x="340" y="592"/>
                    </a:lnTo>
                    <a:lnTo>
                      <a:pt x="328" y="593"/>
                    </a:lnTo>
                    <a:lnTo>
                      <a:pt x="318" y="597"/>
                    </a:lnTo>
                    <a:lnTo>
                      <a:pt x="306" y="602"/>
                    </a:lnTo>
                    <a:lnTo>
                      <a:pt x="293" y="607"/>
                    </a:lnTo>
                    <a:lnTo>
                      <a:pt x="281" y="614"/>
                    </a:lnTo>
                    <a:lnTo>
                      <a:pt x="268" y="623"/>
                    </a:lnTo>
                    <a:lnTo>
                      <a:pt x="254" y="632"/>
                    </a:lnTo>
                    <a:lnTo>
                      <a:pt x="278" y="458"/>
                    </a:lnTo>
                    <a:lnTo>
                      <a:pt x="278" y="458"/>
                    </a:lnTo>
                    <a:lnTo>
                      <a:pt x="284" y="455"/>
                    </a:lnTo>
                    <a:lnTo>
                      <a:pt x="301" y="451"/>
                    </a:lnTo>
                    <a:lnTo>
                      <a:pt x="313" y="446"/>
                    </a:lnTo>
                    <a:lnTo>
                      <a:pt x="326" y="441"/>
                    </a:lnTo>
                    <a:lnTo>
                      <a:pt x="340" y="433"/>
                    </a:lnTo>
                    <a:lnTo>
                      <a:pt x="356" y="424"/>
                    </a:lnTo>
                    <a:lnTo>
                      <a:pt x="370" y="414"/>
                    </a:lnTo>
                    <a:lnTo>
                      <a:pt x="384" y="402"/>
                    </a:lnTo>
                    <a:lnTo>
                      <a:pt x="398" y="386"/>
                    </a:lnTo>
                    <a:lnTo>
                      <a:pt x="411" y="369"/>
                    </a:lnTo>
                    <a:lnTo>
                      <a:pt x="422" y="350"/>
                    </a:lnTo>
                    <a:lnTo>
                      <a:pt x="431" y="329"/>
                    </a:lnTo>
                    <a:lnTo>
                      <a:pt x="435" y="316"/>
                    </a:lnTo>
                    <a:lnTo>
                      <a:pt x="439" y="304"/>
                    </a:lnTo>
                    <a:lnTo>
                      <a:pt x="441" y="290"/>
                    </a:lnTo>
                    <a:lnTo>
                      <a:pt x="443" y="277"/>
                    </a:lnTo>
                    <a:lnTo>
                      <a:pt x="443" y="277"/>
                    </a:lnTo>
                    <a:lnTo>
                      <a:pt x="443" y="263"/>
                    </a:lnTo>
                    <a:lnTo>
                      <a:pt x="443" y="250"/>
                    </a:lnTo>
                    <a:lnTo>
                      <a:pt x="440" y="238"/>
                    </a:lnTo>
                    <a:lnTo>
                      <a:pt x="436" y="228"/>
                    </a:lnTo>
                    <a:lnTo>
                      <a:pt x="432" y="217"/>
                    </a:lnTo>
                    <a:lnTo>
                      <a:pt x="427" y="210"/>
                    </a:lnTo>
                    <a:lnTo>
                      <a:pt x="420" y="202"/>
                    </a:lnTo>
                    <a:lnTo>
                      <a:pt x="413" y="195"/>
                    </a:lnTo>
                    <a:lnTo>
                      <a:pt x="405" y="189"/>
                    </a:lnTo>
                    <a:lnTo>
                      <a:pt x="396" y="185"/>
                    </a:lnTo>
                    <a:lnTo>
                      <a:pt x="387" y="181"/>
                    </a:lnTo>
                    <a:lnTo>
                      <a:pt x="376" y="180"/>
                    </a:lnTo>
                    <a:lnTo>
                      <a:pt x="366" y="178"/>
                    </a:lnTo>
                    <a:lnTo>
                      <a:pt x="356" y="178"/>
                    </a:lnTo>
                    <a:lnTo>
                      <a:pt x="344" y="178"/>
                    </a:lnTo>
                    <a:lnTo>
                      <a:pt x="333" y="181"/>
                    </a:lnTo>
                    <a:lnTo>
                      <a:pt x="322" y="184"/>
                    </a:lnTo>
                    <a:lnTo>
                      <a:pt x="311" y="188"/>
                    </a:lnTo>
                    <a:lnTo>
                      <a:pt x="300" y="193"/>
                    </a:lnTo>
                    <a:lnTo>
                      <a:pt x="289" y="199"/>
                    </a:lnTo>
                    <a:lnTo>
                      <a:pt x="279" y="207"/>
                    </a:lnTo>
                    <a:lnTo>
                      <a:pt x="268" y="215"/>
                    </a:lnTo>
                    <a:lnTo>
                      <a:pt x="258" y="224"/>
                    </a:lnTo>
                    <a:lnTo>
                      <a:pt x="249" y="234"/>
                    </a:lnTo>
                    <a:lnTo>
                      <a:pt x="240" y="246"/>
                    </a:lnTo>
                    <a:lnTo>
                      <a:pt x="232" y="259"/>
                    </a:lnTo>
                    <a:lnTo>
                      <a:pt x="226" y="273"/>
                    </a:lnTo>
                    <a:lnTo>
                      <a:pt x="219" y="288"/>
                    </a:lnTo>
                    <a:lnTo>
                      <a:pt x="214" y="304"/>
                    </a:lnTo>
                    <a:lnTo>
                      <a:pt x="209" y="321"/>
                    </a:lnTo>
                    <a:lnTo>
                      <a:pt x="206" y="340"/>
                    </a:lnTo>
                    <a:lnTo>
                      <a:pt x="204" y="359"/>
                    </a:lnTo>
                    <a:lnTo>
                      <a:pt x="204" y="3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ísļide"/>
              <p:cNvSpPr/>
              <p:nvPr/>
            </p:nvSpPr>
            <p:spPr bwMode="auto">
              <a:xfrm>
                <a:off x="7111973" y="4850913"/>
                <a:ext cx="325527" cy="603365"/>
              </a:xfrm>
              <a:custGeom>
                <a:avLst/>
                <a:gdLst>
                  <a:gd name="connsiteX0" fmla="*/ 92088 w 302552"/>
                  <a:gd name="connsiteY0" fmla="*/ 396978 h 560780"/>
                  <a:gd name="connsiteX1" fmla="*/ 107916 w 302552"/>
                  <a:gd name="connsiteY1" fmla="*/ 412577 h 560780"/>
                  <a:gd name="connsiteX2" fmla="*/ 23371 w 302552"/>
                  <a:gd name="connsiteY2" fmla="*/ 446557 h 560780"/>
                  <a:gd name="connsiteX3" fmla="*/ 23607 w 302552"/>
                  <a:gd name="connsiteY3" fmla="*/ 446726 h 560780"/>
                  <a:gd name="connsiteX4" fmla="*/ 24571 w 302552"/>
                  <a:gd name="connsiteY4" fmla="*/ 450123 h 560780"/>
                  <a:gd name="connsiteX5" fmla="*/ 26979 w 302552"/>
                  <a:gd name="connsiteY5" fmla="*/ 461771 h 560780"/>
                  <a:gd name="connsiteX6" fmla="*/ 29388 w 302552"/>
                  <a:gd name="connsiteY6" fmla="*/ 469052 h 560780"/>
                  <a:gd name="connsiteX7" fmla="*/ 32761 w 302552"/>
                  <a:gd name="connsiteY7" fmla="*/ 477302 h 560780"/>
                  <a:gd name="connsiteX8" fmla="*/ 37097 w 302552"/>
                  <a:gd name="connsiteY8" fmla="*/ 487009 h 560780"/>
                  <a:gd name="connsiteX9" fmla="*/ 42396 w 302552"/>
                  <a:gd name="connsiteY9" fmla="*/ 496230 h 560780"/>
                  <a:gd name="connsiteX10" fmla="*/ 49623 w 302552"/>
                  <a:gd name="connsiteY10" fmla="*/ 505937 h 560780"/>
                  <a:gd name="connsiteX11" fmla="*/ 58295 w 302552"/>
                  <a:gd name="connsiteY11" fmla="*/ 516129 h 560780"/>
                  <a:gd name="connsiteX12" fmla="*/ 63112 w 302552"/>
                  <a:gd name="connsiteY12" fmla="*/ 520497 h 560780"/>
                  <a:gd name="connsiteX13" fmla="*/ 68412 w 302552"/>
                  <a:gd name="connsiteY13" fmla="*/ 524865 h 560780"/>
                  <a:gd name="connsiteX14" fmla="*/ 74675 w 302552"/>
                  <a:gd name="connsiteY14" fmla="*/ 529233 h 560780"/>
                  <a:gd name="connsiteX15" fmla="*/ 80938 w 302552"/>
                  <a:gd name="connsiteY15" fmla="*/ 533601 h 560780"/>
                  <a:gd name="connsiteX16" fmla="*/ 87683 w 302552"/>
                  <a:gd name="connsiteY16" fmla="*/ 537969 h 560780"/>
                  <a:gd name="connsiteX17" fmla="*/ 95391 w 302552"/>
                  <a:gd name="connsiteY17" fmla="*/ 541852 h 560780"/>
                  <a:gd name="connsiteX18" fmla="*/ 102618 w 302552"/>
                  <a:gd name="connsiteY18" fmla="*/ 544764 h 560780"/>
                  <a:gd name="connsiteX19" fmla="*/ 111289 w 302552"/>
                  <a:gd name="connsiteY19" fmla="*/ 548161 h 560780"/>
                  <a:gd name="connsiteX20" fmla="*/ 120925 w 302552"/>
                  <a:gd name="connsiteY20" fmla="*/ 551074 h 560780"/>
                  <a:gd name="connsiteX21" fmla="*/ 130079 w 302552"/>
                  <a:gd name="connsiteY21" fmla="*/ 553986 h 560780"/>
                  <a:gd name="connsiteX22" fmla="*/ 140678 w 302552"/>
                  <a:gd name="connsiteY22" fmla="*/ 555442 h 560780"/>
                  <a:gd name="connsiteX23" fmla="*/ 152240 w 302552"/>
                  <a:gd name="connsiteY23" fmla="*/ 557383 h 560780"/>
                  <a:gd name="connsiteX24" fmla="*/ 146459 w 302552"/>
                  <a:gd name="connsiteY24" fmla="*/ 558839 h 560780"/>
                  <a:gd name="connsiteX25" fmla="*/ 140196 w 302552"/>
                  <a:gd name="connsiteY25" fmla="*/ 559324 h 560780"/>
                  <a:gd name="connsiteX26" fmla="*/ 132006 w 302552"/>
                  <a:gd name="connsiteY26" fmla="*/ 560780 h 560780"/>
                  <a:gd name="connsiteX27" fmla="*/ 122852 w 302552"/>
                  <a:gd name="connsiteY27" fmla="*/ 560780 h 560780"/>
                  <a:gd name="connsiteX28" fmla="*/ 111289 w 302552"/>
                  <a:gd name="connsiteY28" fmla="*/ 560780 h 560780"/>
                  <a:gd name="connsiteX29" fmla="*/ 99727 w 302552"/>
                  <a:gd name="connsiteY29" fmla="*/ 558839 h 560780"/>
                  <a:gd name="connsiteX30" fmla="*/ 93464 w 302552"/>
                  <a:gd name="connsiteY30" fmla="*/ 557383 h 560780"/>
                  <a:gd name="connsiteX31" fmla="*/ 87201 w 302552"/>
                  <a:gd name="connsiteY31" fmla="*/ 555442 h 560780"/>
                  <a:gd name="connsiteX32" fmla="*/ 79974 w 302552"/>
                  <a:gd name="connsiteY32" fmla="*/ 553015 h 560780"/>
                  <a:gd name="connsiteX33" fmla="*/ 73711 w 302552"/>
                  <a:gd name="connsiteY33" fmla="*/ 550103 h 560780"/>
                  <a:gd name="connsiteX34" fmla="*/ 67448 w 302552"/>
                  <a:gd name="connsiteY34" fmla="*/ 546705 h 560780"/>
                  <a:gd name="connsiteX35" fmla="*/ 60703 w 302552"/>
                  <a:gd name="connsiteY35" fmla="*/ 542337 h 560780"/>
                  <a:gd name="connsiteX36" fmla="*/ 54440 w 302552"/>
                  <a:gd name="connsiteY36" fmla="*/ 537969 h 560780"/>
                  <a:gd name="connsiteX37" fmla="*/ 48177 w 302552"/>
                  <a:gd name="connsiteY37" fmla="*/ 532145 h 560780"/>
                  <a:gd name="connsiteX38" fmla="*/ 41914 w 302552"/>
                  <a:gd name="connsiteY38" fmla="*/ 525836 h 560780"/>
                  <a:gd name="connsiteX39" fmla="*/ 35651 w 302552"/>
                  <a:gd name="connsiteY39" fmla="*/ 519041 h 560780"/>
                  <a:gd name="connsiteX40" fmla="*/ 29870 w 302552"/>
                  <a:gd name="connsiteY40" fmla="*/ 511276 h 560780"/>
                  <a:gd name="connsiteX41" fmla="*/ 25052 w 302552"/>
                  <a:gd name="connsiteY41" fmla="*/ 502540 h 560780"/>
                  <a:gd name="connsiteX42" fmla="*/ 19271 w 302552"/>
                  <a:gd name="connsiteY42" fmla="*/ 493318 h 560780"/>
                  <a:gd name="connsiteX43" fmla="*/ 14935 w 302552"/>
                  <a:gd name="connsiteY43" fmla="*/ 482641 h 560780"/>
                  <a:gd name="connsiteX44" fmla="*/ 10599 w 302552"/>
                  <a:gd name="connsiteY44" fmla="*/ 470993 h 560780"/>
                  <a:gd name="connsiteX45" fmla="*/ 6263 w 302552"/>
                  <a:gd name="connsiteY45" fmla="*/ 458374 h 560780"/>
                  <a:gd name="connsiteX46" fmla="*/ 2409 w 302552"/>
                  <a:gd name="connsiteY46" fmla="*/ 444785 h 560780"/>
                  <a:gd name="connsiteX47" fmla="*/ 145 w 302552"/>
                  <a:gd name="connsiteY47" fmla="*/ 430647 h 560780"/>
                  <a:gd name="connsiteX48" fmla="*/ 0 w 302552"/>
                  <a:gd name="connsiteY48" fmla="*/ 430538 h 560780"/>
                  <a:gd name="connsiteX49" fmla="*/ 121 w 302552"/>
                  <a:gd name="connsiteY49" fmla="*/ 430494 h 560780"/>
                  <a:gd name="connsiteX50" fmla="*/ 0 w 302552"/>
                  <a:gd name="connsiteY50" fmla="*/ 429739 h 560780"/>
                  <a:gd name="connsiteX51" fmla="*/ 737 w 302552"/>
                  <a:gd name="connsiteY51" fmla="*/ 430270 h 560780"/>
                  <a:gd name="connsiteX52" fmla="*/ 192937 w 302552"/>
                  <a:gd name="connsiteY52" fmla="*/ 294843 h 560780"/>
                  <a:gd name="connsiteX53" fmla="*/ 197256 w 302552"/>
                  <a:gd name="connsiteY53" fmla="*/ 295324 h 560780"/>
                  <a:gd name="connsiteX54" fmla="*/ 201575 w 302552"/>
                  <a:gd name="connsiteY54" fmla="*/ 295324 h 560780"/>
                  <a:gd name="connsiteX55" fmla="*/ 208773 w 302552"/>
                  <a:gd name="connsiteY55" fmla="*/ 297246 h 560780"/>
                  <a:gd name="connsiteX56" fmla="*/ 215011 w 302552"/>
                  <a:gd name="connsiteY56" fmla="*/ 299167 h 560780"/>
                  <a:gd name="connsiteX57" fmla="*/ 220290 w 302552"/>
                  <a:gd name="connsiteY57" fmla="*/ 301570 h 560780"/>
                  <a:gd name="connsiteX58" fmla="*/ 225088 w 302552"/>
                  <a:gd name="connsiteY58" fmla="*/ 304933 h 560780"/>
                  <a:gd name="connsiteX59" fmla="*/ 229407 w 302552"/>
                  <a:gd name="connsiteY59" fmla="*/ 308297 h 560780"/>
                  <a:gd name="connsiteX60" fmla="*/ 233246 w 302552"/>
                  <a:gd name="connsiteY60" fmla="*/ 312141 h 560780"/>
                  <a:gd name="connsiteX61" fmla="*/ 236605 w 302552"/>
                  <a:gd name="connsiteY61" fmla="*/ 316465 h 560780"/>
                  <a:gd name="connsiteX62" fmla="*/ 239484 w 302552"/>
                  <a:gd name="connsiteY62" fmla="*/ 320789 h 560780"/>
                  <a:gd name="connsiteX63" fmla="*/ 242843 w 302552"/>
                  <a:gd name="connsiteY63" fmla="*/ 326074 h 560780"/>
                  <a:gd name="connsiteX64" fmla="*/ 244283 w 302552"/>
                  <a:gd name="connsiteY64" fmla="*/ 330879 h 560780"/>
                  <a:gd name="connsiteX65" fmla="*/ 246202 w 302552"/>
                  <a:gd name="connsiteY65" fmla="*/ 335684 h 560780"/>
                  <a:gd name="connsiteX66" fmla="*/ 248122 w 302552"/>
                  <a:gd name="connsiteY66" fmla="*/ 341450 h 560780"/>
                  <a:gd name="connsiteX67" fmla="*/ 249561 w 302552"/>
                  <a:gd name="connsiteY67" fmla="*/ 347216 h 560780"/>
                  <a:gd name="connsiteX68" fmla="*/ 250521 w 302552"/>
                  <a:gd name="connsiteY68" fmla="*/ 359228 h 560780"/>
                  <a:gd name="connsiteX69" fmla="*/ 250521 w 302552"/>
                  <a:gd name="connsiteY69" fmla="*/ 370759 h 560780"/>
                  <a:gd name="connsiteX70" fmla="*/ 249561 w 302552"/>
                  <a:gd name="connsiteY70" fmla="*/ 383252 h 560780"/>
                  <a:gd name="connsiteX71" fmla="*/ 247162 w 302552"/>
                  <a:gd name="connsiteY71" fmla="*/ 395744 h 560780"/>
                  <a:gd name="connsiteX72" fmla="*/ 243323 w 302552"/>
                  <a:gd name="connsiteY72" fmla="*/ 407756 h 560780"/>
                  <a:gd name="connsiteX73" fmla="*/ 239004 w 302552"/>
                  <a:gd name="connsiteY73" fmla="*/ 419768 h 560780"/>
                  <a:gd name="connsiteX74" fmla="*/ 233246 w 302552"/>
                  <a:gd name="connsiteY74" fmla="*/ 430819 h 560780"/>
                  <a:gd name="connsiteX75" fmla="*/ 227008 w 302552"/>
                  <a:gd name="connsiteY75" fmla="*/ 440909 h 560780"/>
                  <a:gd name="connsiteX76" fmla="*/ 219330 w 302552"/>
                  <a:gd name="connsiteY76" fmla="*/ 449558 h 560780"/>
                  <a:gd name="connsiteX77" fmla="*/ 215971 w 302552"/>
                  <a:gd name="connsiteY77" fmla="*/ 453882 h 560780"/>
                  <a:gd name="connsiteX78" fmla="*/ 211652 w 302552"/>
                  <a:gd name="connsiteY78" fmla="*/ 456765 h 560780"/>
                  <a:gd name="connsiteX79" fmla="*/ 207333 w 302552"/>
                  <a:gd name="connsiteY79" fmla="*/ 460609 h 560780"/>
                  <a:gd name="connsiteX80" fmla="*/ 202535 w 302552"/>
                  <a:gd name="connsiteY80" fmla="*/ 463011 h 560780"/>
                  <a:gd name="connsiteX81" fmla="*/ 193897 w 302552"/>
                  <a:gd name="connsiteY81" fmla="*/ 468296 h 560780"/>
                  <a:gd name="connsiteX82" fmla="*/ 185739 w 302552"/>
                  <a:gd name="connsiteY82" fmla="*/ 471179 h 560780"/>
                  <a:gd name="connsiteX83" fmla="*/ 177582 w 302552"/>
                  <a:gd name="connsiteY83" fmla="*/ 473101 h 560780"/>
                  <a:gd name="connsiteX84" fmla="*/ 170863 w 302552"/>
                  <a:gd name="connsiteY84" fmla="*/ 474062 h 560780"/>
                  <a:gd name="connsiteX85" fmla="*/ 164145 w 302552"/>
                  <a:gd name="connsiteY85" fmla="*/ 474062 h 560780"/>
                  <a:gd name="connsiteX86" fmla="*/ 157907 w 302552"/>
                  <a:gd name="connsiteY86" fmla="*/ 472621 h 560780"/>
                  <a:gd name="connsiteX87" fmla="*/ 152629 w 302552"/>
                  <a:gd name="connsiteY87" fmla="*/ 471179 h 560780"/>
                  <a:gd name="connsiteX88" fmla="*/ 147830 w 302552"/>
                  <a:gd name="connsiteY88" fmla="*/ 468777 h 560780"/>
                  <a:gd name="connsiteX89" fmla="*/ 143511 w 302552"/>
                  <a:gd name="connsiteY89" fmla="*/ 466375 h 560780"/>
                  <a:gd name="connsiteX90" fmla="*/ 139672 w 302552"/>
                  <a:gd name="connsiteY90" fmla="*/ 463972 h 560780"/>
                  <a:gd name="connsiteX91" fmla="*/ 133434 w 302552"/>
                  <a:gd name="connsiteY91" fmla="*/ 458687 h 560780"/>
                  <a:gd name="connsiteX92" fmla="*/ 130555 w 302552"/>
                  <a:gd name="connsiteY92" fmla="*/ 455324 h 560780"/>
                  <a:gd name="connsiteX93" fmla="*/ 129115 w 302552"/>
                  <a:gd name="connsiteY93" fmla="*/ 453402 h 560780"/>
                  <a:gd name="connsiteX94" fmla="*/ 139192 w 302552"/>
                  <a:gd name="connsiteY94" fmla="*/ 455324 h 560780"/>
                  <a:gd name="connsiteX95" fmla="*/ 148310 w 302552"/>
                  <a:gd name="connsiteY95" fmla="*/ 455324 h 560780"/>
                  <a:gd name="connsiteX96" fmla="*/ 157427 w 302552"/>
                  <a:gd name="connsiteY96" fmla="*/ 453882 h 560780"/>
                  <a:gd name="connsiteX97" fmla="*/ 164625 w 302552"/>
                  <a:gd name="connsiteY97" fmla="*/ 451960 h 560780"/>
                  <a:gd name="connsiteX98" fmla="*/ 172303 w 302552"/>
                  <a:gd name="connsiteY98" fmla="*/ 449077 h 560780"/>
                  <a:gd name="connsiteX99" fmla="*/ 179021 w 302552"/>
                  <a:gd name="connsiteY99" fmla="*/ 444753 h 560780"/>
                  <a:gd name="connsiteX100" fmla="*/ 184780 w 302552"/>
                  <a:gd name="connsiteY100" fmla="*/ 438987 h 560780"/>
                  <a:gd name="connsiteX101" fmla="*/ 190058 w 302552"/>
                  <a:gd name="connsiteY101" fmla="*/ 432741 h 560780"/>
                  <a:gd name="connsiteX102" fmla="*/ 195337 w 302552"/>
                  <a:gd name="connsiteY102" fmla="*/ 425053 h 560780"/>
                  <a:gd name="connsiteX103" fmla="*/ 199655 w 302552"/>
                  <a:gd name="connsiteY103" fmla="*/ 417846 h 560780"/>
                  <a:gd name="connsiteX104" fmla="*/ 203974 w 302552"/>
                  <a:gd name="connsiteY104" fmla="*/ 408237 h 560780"/>
                  <a:gd name="connsiteX105" fmla="*/ 207813 w 302552"/>
                  <a:gd name="connsiteY105" fmla="*/ 399107 h 560780"/>
                  <a:gd name="connsiteX106" fmla="*/ 210692 w 302552"/>
                  <a:gd name="connsiteY106" fmla="*/ 389017 h 560780"/>
                  <a:gd name="connsiteX107" fmla="*/ 214531 w 302552"/>
                  <a:gd name="connsiteY107" fmla="*/ 377966 h 560780"/>
                  <a:gd name="connsiteX108" fmla="*/ 220290 w 302552"/>
                  <a:gd name="connsiteY108" fmla="*/ 354423 h 560780"/>
                  <a:gd name="connsiteX109" fmla="*/ 221249 w 302552"/>
                  <a:gd name="connsiteY109" fmla="*/ 349137 h 560780"/>
                  <a:gd name="connsiteX110" fmla="*/ 222209 w 302552"/>
                  <a:gd name="connsiteY110" fmla="*/ 343372 h 560780"/>
                  <a:gd name="connsiteX111" fmla="*/ 222689 w 302552"/>
                  <a:gd name="connsiteY111" fmla="*/ 339047 h 560780"/>
                  <a:gd name="connsiteX112" fmla="*/ 222689 w 302552"/>
                  <a:gd name="connsiteY112" fmla="*/ 334243 h 560780"/>
                  <a:gd name="connsiteX113" fmla="*/ 222209 w 302552"/>
                  <a:gd name="connsiteY113" fmla="*/ 330399 h 560780"/>
                  <a:gd name="connsiteX114" fmla="*/ 220769 w 302552"/>
                  <a:gd name="connsiteY114" fmla="*/ 326555 h 560780"/>
                  <a:gd name="connsiteX115" fmla="*/ 220290 w 302552"/>
                  <a:gd name="connsiteY115" fmla="*/ 322711 h 560780"/>
                  <a:gd name="connsiteX116" fmla="*/ 218370 w 302552"/>
                  <a:gd name="connsiteY116" fmla="*/ 320309 h 560780"/>
                  <a:gd name="connsiteX117" fmla="*/ 216451 w 302552"/>
                  <a:gd name="connsiteY117" fmla="*/ 317426 h 560780"/>
                  <a:gd name="connsiteX118" fmla="*/ 214531 w 302552"/>
                  <a:gd name="connsiteY118" fmla="*/ 314543 h 560780"/>
                  <a:gd name="connsiteX119" fmla="*/ 210212 w 302552"/>
                  <a:gd name="connsiteY119" fmla="*/ 311180 h 560780"/>
                  <a:gd name="connsiteX120" fmla="*/ 204454 w 302552"/>
                  <a:gd name="connsiteY120" fmla="*/ 308297 h 560780"/>
                  <a:gd name="connsiteX121" fmla="*/ 199176 w 302552"/>
                  <a:gd name="connsiteY121" fmla="*/ 305894 h 560780"/>
                  <a:gd name="connsiteX122" fmla="*/ 193417 w 302552"/>
                  <a:gd name="connsiteY122" fmla="*/ 305414 h 560780"/>
                  <a:gd name="connsiteX123" fmla="*/ 187659 w 302552"/>
                  <a:gd name="connsiteY123" fmla="*/ 304933 h 560780"/>
                  <a:gd name="connsiteX124" fmla="*/ 182380 w 302552"/>
                  <a:gd name="connsiteY124" fmla="*/ 303972 h 560780"/>
                  <a:gd name="connsiteX125" fmla="*/ 177102 w 302552"/>
                  <a:gd name="connsiteY125" fmla="*/ 304933 h 560780"/>
                  <a:gd name="connsiteX126" fmla="*/ 169904 w 302552"/>
                  <a:gd name="connsiteY126" fmla="*/ 305414 h 560780"/>
                  <a:gd name="connsiteX127" fmla="*/ 166545 w 302552"/>
                  <a:gd name="connsiteY127" fmla="*/ 305894 h 560780"/>
                  <a:gd name="connsiteX128" fmla="*/ 170863 w 302552"/>
                  <a:gd name="connsiteY128" fmla="*/ 302050 h 560780"/>
                  <a:gd name="connsiteX129" fmla="*/ 175182 w 302552"/>
                  <a:gd name="connsiteY129" fmla="*/ 299648 h 560780"/>
                  <a:gd name="connsiteX130" fmla="*/ 179501 w 302552"/>
                  <a:gd name="connsiteY130" fmla="*/ 297246 h 560780"/>
                  <a:gd name="connsiteX131" fmla="*/ 183820 w 302552"/>
                  <a:gd name="connsiteY131" fmla="*/ 295804 h 560780"/>
                  <a:gd name="connsiteX132" fmla="*/ 188618 w 302552"/>
                  <a:gd name="connsiteY132" fmla="*/ 295324 h 560780"/>
                  <a:gd name="connsiteX133" fmla="*/ 134031 w 302552"/>
                  <a:gd name="connsiteY133" fmla="*/ 221615 h 560780"/>
                  <a:gd name="connsiteX134" fmla="*/ 156094 w 302552"/>
                  <a:gd name="connsiteY134" fmla="*/ 234141 h 560780"/>
                  <a:gd name="connsiteX135" fmla="*/ 145297 w 302552"/>
                  <a:gd name="connsiteY135" fmla="*/ 316042 h 560780"/>
                  <a:gd name="connsiteX136" fmla="*/ 144828 w 302552"/>
                  <a:gd name="connsiteY136" fmla="*/ 317969 h 560780"/>
                  <a:gd name="connsiteX137" fmla="*/ 119479 w 302552"/>
                  <a:gd name="connsiteY137" fmla="*/ 303034 h 560780"/>
                  <a:gd name="connsiteX138" fmla="*/ 184514 w 302552"/>
                  <a:gd name="connsiteY138" fmla="*/ 98282 h 560780"/>
                  <a:gd name="connsiteX139" fmla="*/ 190835 w 302552"/>
                  <a:gd name="connsiteY139" fmla="*/ 98282 h 560780"/>
                  <a:gd name="connsiteX140" fmla="*/ 196671 w 302552"/>
                  <a:gd name="connsiteY140" fmla="*/ 98282 h 560780"/>
                  <a:gd name="connsiteX141" fmla="*/ 201533 w 302552"/>
                  <a:gd name="connsiteY141" fmla="*/ 98762 h 560780"/>
                  <a:gd name="connsiteX142" fmla="*/ 206396 w 302552"/>
                  <a:gd name="connsiteY142" fmla="*/ 99722 h 560780"/>
                  <a:gd name="connsiteX143" fmla="*/ 210772 w 302552"/>
                  <a:gd name="connsiteY143" fmla="*/ 100682 h 560780"/>
                  <a:gd name="connsiteX144" fmla="*/ 214176 w 302552"/>
                  <a:gd name="connsiteY144" fmla="*/ 102123 h 560780"/>
                  <a:gd name="connsiteX145" fmla="*/ 218067 w 302552"/>
                  <a:gd name="connsiteY145" fmla="*/ 104043 h 560780"/>
                  <a:gd name="connsiteX146" fmla="*/ 221470 w 302552"/>
                  <a:gd name="connsiteY146" fmla="*/ 105963 h 560780"/>
                  <a:gd name="connsiteX147" fmla="*/ 226333 w 302552"/>
                  <a:gd name="connsiteY147" fmla="*/ 110283 h 560780"/>
                  <a:gd name="connsiteX148" fmla="*/ 230223 w 302552"/>
                  <a:gd name="connsiteY148" fmla="*/ 115084 h 560780"/>
                  <a:gd name="connsiteX149" fmla="*/ 233141 w 302552"/>
                  <a:gd name="connsiteY149" fmla="*/ 120845 h 560780"/>
                  <a:gd name="connsiteX150" fmla="*/ 235086 w 302552"/>
                  <a:gd name="connsiteY150" fmla="*/ 127085 h 560780"/>
                  <a:gd name="connsiteX151" fmla="*/ 236545 w 302552"/>
                  <a:gd name="connsiteY151" fmla="*/ 132846 h 560780"/>
                  <a:gd name="connsiteX152" fmla="*/ 237031 w 302552"/>
                  <a:gd name="connsiteY152" fmla="*/ 138127 h 560780"/>
                  <a:gd name="connsiteX153" fmla="*/ 237031 w 302552"/>
                  <a:gd name="connsiteY153" fmla="*/ 143887 h 560780"/>
                  <a:gd name="connsiteX154" fmla="*/ 236545 w 302552"/>
                  <a:gd name="connsiteY154" fmla="*/ 148688 h 560780"/>
                  <a:gd name="connsiteX155" fmla="*/ 236059 w 302552"/>
                  <a:gd name="connsiteY155" fmla="*/ 156369 h 560780"/>
                  <a:gd name="connsiteX156" fmla="*/ 235086 w 302552"/>
                  <a:gd name="connsiteY156" fmla="*/ 158769 h 560780"/>
                  <a:gd name="connsiteX157" fmla="*/ 231196 w 302552"/>
                  <a:gd name="connsiteY157" fmla="*/ 170770 h 560780"/>
                  <a:gd name="connsiteX158" fmla="*/ 226333 w 302552"/>
                  <a:gd name="connsiteY158" fmla="*/ 181331 h 560780"/>
                  <a:gd name="connsiteX159" fmla="*/ 221470 w 302552"/>
                  <a:gd name="connsiteY159" fmla="*/ 190452 h 560780"/>
                  <a:gd name="connsiteX160" fmla="*/ 215149 w 302552"/>
                  <a:gd name="connsiteY160" fmla="*/ 198613 h 560780"/>
                  <a:gd name="connsiteX161" fmla="*/ 208827 w 302552"/>
                  <a:gd name="connsiteY161" fmla="*/ 205814 h 560780"/>
                  <a:gd name="connsiteX162" fmla="*/ 202506 w 302552"/>
                  <a:gd name="connsiteY162" fmla="*/ 211095 h 560780"/>
                  <a:gd name="connsiteX163" fmla="*/ 195212 w 302552"/>
                  <a:gd name="connsiteY163" fmla="*/ 216375 h 560780"/>
                  <a:gd name="connsiteX164" fmla="*/ 188404 w 302552"/>
                  <a:gd name="connsiteY164" fmla="*/ 220696 h 560780"/>
                  <a:gd name="connsiteX165" fmla="*/ 182083 w 302552"/>
                  <a:gd name="connsiteY165" fmla="*/ 224536 h 560780"/>
                  <a:gd name="connsiteX166" fmla="*/ 175761 w 302552"/>
                  <a:gd name="connsiteY166" fmla="*/ 226936 h 560780"/>
                  <a:gd name="connsiteX167" fmla="*/ 165549 w 302552"/>
                  <a:gd name="connsiteY167" fmla="*/ 230777 h 560780"/>
                  <a:gd name="connsiteX168" fmla="*/ 158255 w 302552"/>
                  <a:gd name="connsiteY168" fmla="*/ 232217 h 560780"/>
                  <a:gd name="connsiteX169" fmla="*/ 155824 w 302552"/>
                  <a:gd name="connsiteY169" fmla="*/ 233177 h 560780"/>
                  <a:gd name="connsiteX170" fmla="*/ 132969 w 302552"/>
                  <a:gd name="connsiteY170" fmla="*/ 220696 h 560780"/>
                  <a:gd name="connsiteX171" fmla="*/ 143181 w 302552"/>
                  <a:gd name="connsiteY171" fmla="*/ 218295 h 560780"/>
                  <a:gd name="connsiteX172" fmla="*/ 153879 w 302552"/>
                  <a:gd name="connsiteY172" fmla="*/ 214455 h 560780"/>
                  <a:gd name="connsiteX173" fmla="*/ 159228 w 302552"/>
                  <a:gd name="connsiteY173" fmla="*/ 212055 h 560780"/>
                  <a:gd name="connsiteX174" fmla="*/ 164577 w 302552"/>
                  <a:gd name="connsiteY174" fmla="*/ 209174 h 560780"/>
                  <a:gd name="connsiteX175" fmla="*/ 169926 w 302552"/>
                  <a:gd name="connsiteY175" fmla="*/ 205814 h 560780"/>
                  <a:gd name="connsiteX176" fmla="*/ 175275 w 302552"/>
                  <a:gd name="connsiteY176" fmla="*/ 201974 h 560780"/>
                  <a:gd name="connsiteX177" fmla="*/ 180137 w 302552"/>
                  <a:gd name="connsiteY177" fmla="*/ 198133 h 560780"/>
                  <a:gd name="connsiteX178" fmla="*/ 185486 w 302552"/>
                  <a:gd name="connsiteY178" fmla="*/ 193333 h 560780"/>
                  <a:gd name="connsiteX179" fmla="*/ 190349 w 302552"/>
                  <a:gd name="connsiteY179" fmla="*/ 188052 h 560780"/>
                  <a:gd name="connsiteX180" fmla="*/ 194726 w 302552"/>
                  <a:gd name="connsiteY180" fmla="*/ 182772 h 560780"/>
                  <a:gd name="connsiteX181" fmla="*/ 199102 w 302552"/>
                  <a:gd name="connsiteY181" fmla="*/ 176531 h 560780"/>
                  <a:gd name="connsiteX182" fmla="*/ 202992 w 302552"/>
                  <a:gd name="connsiteY182" fmla="*/ 170290 h 560780"/>
                  <a:gd name="connsiteX183" fmla="*/ 206882 w 302552"/>
                  <a:gd name="connsiteY183" fmla="*/ 163089 h 560780"/>
                  <a:gd name="connsiteX184" fmla="*/ 209800 w 302552"/>
                  <a:gd name="connsiteY184" fmla="*/ 155889 h 560780"/>
                  <a:gd name="connsiteX185" fmla="*/ 213204 w 302552"/>
                  <a:gd name="connsiteY185" fmla="*/ 146768 h 560780"/>
                  <a:gd name="connsiteX186" fmla="*/ 214176 w 302552"/>
                  <a:gd name="connsiteY186" fmla="*/ 139567 h 560780"/>
                  <a:gd name="connsiteX187" fmla="*/ 214176 w 302552"/>
                  <a:gd name="connsiteY187" fmla="*/ 133326 h 560780"/>
                  <a:gd name="connsiteX188" fmla="*/ 213690 w 302552"/>
                  <a:gd name="connsiteY188" fmla="*/ 127085 h 560780"/>
                  <a:gd name="connsiteX189" fmla="*/ 212231 w 302552"/>
                  <a:gd name="connsiteY189" fmla="*/ 121325 h 560780"/>
                  <a:gd name="connsiteX190" fmla="*/ 209800 w 302552"/>
                  <a:gd name="connsiteY190" fmla="*/ 117004 h 560780"/>
                  <a:gd name="connsiteX191" fmla="*/ 207369 w 302552"/>
                  <a:gd name="connsiteY191" fmla="*/ 112684 h 560780"/>
                  <a:gd name="connsiteX192" fmla="*/ 204451 w 302552"/>
                  <a:gd name="connsiteY192" fmla="*/ 109803 h 560780"/>
                  <a:gd name="connsiteX193" fmla="*/ 201047 w 302552"/>
                  <a:gd name="connsiteY193" fmla="*/ 106443 h 560780"/>
                  <a:gd name="connsiteX194" fmla="*/ 198129 w 302552"/>
                  <a:gd name="connsiteY194" fmla="*/ 104043 h 560780"/>
                  <a:gd name="connsiteX195" fmla="*/ 191808 w 302552"/>
                  <a:gd name="connsiteY195" fmla="*/ 100682 h 560780"/>
                  <a:gd name="connsiteX196" fmla="*/ 186459 w 302552"/>
                  <a:gd name="connsiteY196" fmla="*/ 98762 h 560780"/>
                  <a:gd name="connsiteX197" fmla="*/ 200729 w 302552"/>
                  <a:gd name="connsiteY197" fmla="*/ 0 h 560780"/>
                  <a:gd name="connsiteX198" fmla="*/ 209898 w 302552"/>
                  <a:gd name="connsiteY198" fmla="*/ 0 h 560780"/>
                  <a:gd name="connsiteX199" fmla="*/ 220032 w 302552"/>
                  <a:gd name="connsiteY199" fmla="*/ 1438 h 560780"/>
                  <a:gd name="connsiteX200" fmla="*/ 230166 w 302552"/>
                  <a:gd name="connsiteY200" fmla="*/ 2397 h 560780"/>
                  <a:gd name="connsiteX201" fmla="*/ 241265 w 302552"/>
                  <a:gd name="connsiteY201" fmla="*/ 4793 h 560780"/>
                  <a:gd name="connsiteX202" fmla="*/ 251882 w 302552"/>
                  <a:gd name="connsiteY202" fmla="*/ 8148 h 560780"/>
                  <a:gd name="connsiteX203" fmla="*/ 262981 w 302552"/>
                  <a:gd name="connsiteY203" fmla="*/ 12462 h 560780"/>
                  <a:gd name="connsiteX204" fmla="*/ 274080 w 302552"/>
                  <a:gd name="connsiteY204" fmla="*/ 18214 h 560780"/>
                  <a:gd name="connsiteX205" fmla="*/ 278906 w 302552"/>
                  <a:gd name="connsiteY205" fmla="*/ 21089 h 560780"/>
                  <a:gd name="connsiteX206" fmla="*/ 283732 w 302552"/>
                  <a:gd name="connsiteY206" fmla="*/ 24924 h 560780"/>
                  <a:gd name="connsiteX207" fmla="*/ 289040 w 302552"/>
                  <a:gd name="connsiteY207" fmla="*/ 29237 h 560780"/>
                  <a:gd name="connsiteX208" fmla="*/ 293383 w 302552"/>
                  <a:gd name="connsiteY208" fmla="*/ 33551 h 560780"/>
                  <a:gd name="connsiteX209" fmla="*/ 298209 w 302552"/>
                  <a:gd name="connsiteY209" fmla="*/ 38344 h 560780"/>
                  <a:gd name="connsiteX210" fmla="*/ 302552 w 302552"/>
                  <a:gd name="connsiteY210" fmla="*/ 43616 h 560780"/>
                  <a:gd name="connsiteX211" fmla="*/ 300139 w 302552"/>
                  <a:gd name="connsiteY211" fmla="*/ 41699 h 560780"/>
                  <a:gd name="connsiteX212" fmla="*/ 293383 w 302552"/>
                  <a:gd name="connsiteY212" fmla="*/ 35948 h 560780"/>
                  <a:gd name="connsiteX213" fmla="*/ 287592 w 302552"/>
                  <a:gd name="connsiteY213" fmla="*/ 33072 h 560780"/>
                  <a:gd name="connsiteX214" fmla="*/ 281319 w 302552"/>
                  <a:gd name="connsiteY214" fmla="*/ 29237 h 560780"/>
                  <a:gd name="connsiteX215" fmla="*/ 274563 w 302552"/>
                  <a:gd name="connsiteY215" fmla="*/ 25403 h 560780"/>
                  <a:gd name="connsiteX216" fmla="*/ 266359 w 302552"/>
                  <a:gd name="connsiteY216" fmla="*/ 21569 h 560780"/>
                  <a:gd name="connsiteX217" fmla="*/ 256708 w 302552"/>
                  <a:gd name="connsiteY217" fmla="*/ 18693 h 560780"/>
                  <a:gd name="connsiteX218" fmla="*/ 247056 w 302552"/>
                  <a:gd name="connsiteY218" fmla="*/ 16296 h 560780"/>
                  <a:gd name="connsiteX219" fmla="*/ 236439 w 302552"/>
                  <a:gd name="connsiteY219" fmla="*/ 14379 h 560780"/>
                  <a:gd name="connsiteX220" fmla="*/ 224375 w 302552"/>
                  <a:gd name="connsiteY220" fmla="*/ 13421 h 560780"/>
                  <a:gd name="connsiteX221" fmla="*/ 211828 w 302552"/>
                  <a:gd name="connsiteY221" fmla="*/ 14379 h 560780"/>
                  <a:gd name="connsiteX222" fmla="*/ 198799 w 302552"/>
                  <a:gd name="connsiteY222" fmla="*/ 15338 h 560780"/>
                  <a:gd name="connsiteX223" fmla="*/ 184321 w 302552"/>
                  <a:gd name="connsiteY223" fmla="*/ 18693 h 560780"/>
                  <a:gd name="connsiteX224" fmla="*/ 177083 w 302552"/>
                  <a:gd name="connsiteY224" fmla="*/ 21089 h 560780"/>
                  <a:gd name="connsiteX225" fmla="*/ 169844 w 302552"/>
                  <a:gd name="connsiteY225" fmla="*/ 23486 h 560780"/>
                  <a:gd name="connsiteX226" fmla="*/ 155367 w 302552"/>
                  <a:gd name="connsiteY226" fmla="*/ 29717 h 560780"/>
                  <a:gd name="connsiteX227" fmla="*/ 141372 w 302552"/>
                  <a:gd name="connsiteY227" fmla="*/ 36906 h 560780"/>
                  <a:gd name="connsiteX228" fmla="*/ 128825 w 302552"/>
                  <a:gd name="connsiteY228" fmla="*/ 44575 h 560780"/>
                  <a:gd name="connsiteX229" fmla="*/ 117244 w 302552"/>
                  <a:gd name="connsiteY229" fmla="*/ 53682 h 560780"/>
                  <a:gd name="connsiteX230" fmla="*/ 105662 w 302552"/>
                  <a:gd name="connsiteY230" fmla="*/ 62788 h 560780"/>
                  <a:gd name="connsiteX231" fmla="*/ 96010 w 302552"/>
                  <a:gd name="connsiteY231" fmla="*/ 72374 h 560780"/>
                  <a:gd name="connsiteX232" fmla="*/ 86359 w 302552"/>
                  <a:gd name="connsiteY232" fmla="*/ 82919 h 560780"/>
                  <a:gd name="connsiteX233" fmla="*/ 77673 w 302552"/>
                  <a:gd name="connsiteY233" fmla="*/ 93464 h 560780"/>
                  <a:gd name="connsiteX234" fmla="*/ 69951 w 302552"/>
                  <a:gd name="connsiteY234" fmla="*/ 104488 h 560780"/>
                  <a:gd name="connsiteX235" fmla="*/ 62713 w 302552"/>
                  <a:gd name="connsiteY235" fmla="*/ 116470 h 560780"/>
                  <a:gd name="connsiteX236" fmla="*/ 56922 w 302552"/>
                  <a:gd name="connsiteY236" fmla="*/ 127494 h 560780"/>
                  <a:gd name="connsiteX237" fmla="*/ 51131 w 302552"/>
                  <a:gd name="connsiteY237" fmla="*/ 139476 h 560780"/>
                  <a:gd name="connsiteX238" fmla="*/ 46788 w 302552"/>
                  <a:gd name="connsiteY238" fmla="*/ 151459 h 560780"/>
                  <a:gd name="connsiteX239" fmla="*/ 42927 w 302552"/>
                  <a:gd name="connsiteY239" fmla="*/ 162962 h 560780"/>
                  <a:gd name="connsiteX240" fmla="*/ 40032 w 302552"/>
                  <a:gd name="connsiteY240" fmla="*/ 174945 h 560780"/>
                  <a:gd name="connsiteX241" fmla="*/ 37619 w 302552"/>
                  <a:gd name="connsiteY241" fmla="*/ 186927 h 560780"/>
                  <a:gd name="connsiteX242" fmla="*/ 13490 w 302552"/>
                  <a:gd name="connsiteY242" fmla="*/ 180696 h 560780"/>
                  <a:gd name="connsiteX243" fmla="*/ 14455 w 302552"/>
                  <a:gd name="connsiteY243" fmla="*/ 174465 h 560780"/>
                  <a:gd name="connsiteX244" fmla="*/ 15420 w 302552"/>
                  <a:gd name="connsiteY244" fmla="*/ 166797 h 560780"/>
                  <a:gd name="connsiteX245" fmla="*/ 17833 w 302552"/>
                  <a:gd name="connsiteY245" fmla="*/ 157690 h 560780"/>
                  <a:gd name="connsiteX246" fmla="*/ 20729 w 302552"/>
                  <a:gd name="connsiteY246" fmla="*/ 146187 h 560780"/>
                  <a:gd name="connsiteX247" fmla="*/ 25072 w 302552"/>
                  <a:gd name="connsiteY247" fmla="*/ 133246 h 560780"/>
                  <a:gd name="connsiteX248" fmla="*/ 30380 w 302552"/>
                  <a:gd name="connsiteY248" fmla="*/ 118867 h 560780"/>
                  <a:gd name="connsiteX249" fmla="*/ 37619 w 302552"/>
                  <a:gd name="connsiteY249" fmla="*/ 104008 h 560780"/>
                  <a:gd name="connsiteX250" fmla="*/ 41479 w 302552"/>
                  <a:gd name="connsiteY250" fmla="*/ 96339 h 560780"/>
                  <a:gd name="connsiteX251" fmla="*/ 46305 w 302552"/>
                  <a:gd name="connsiteY251" fmla="*/ 88191 h 560780"/>
                  <a:gd name="connsiteX252" fmla="*/ 51131 w 302552"/>
                  <a:gd name="connsiteY252" fmla="*/ 81002 h 560780"/>
                  <a:gd name="connsiteX253" fmla="*/ 56922 w 302552"/>
                  <a:gd name="connsiteY253" fmla="*/ 73333 h 560780"/>
                  <a:gd name="connsiteX254" fmla="*/ 62713 w 302552"/>
                  <a:gd name="connsiteY254" fmla="*/ 66144 h 560780"/>
                  <a:gd name="connsiteX255" fmla="*/ 69469 w 302552"/>
                  <a:gd name="connsiteY255" fmla="*/ 58475 h 560780"/>
                  <a:gd name="connsiteX256" fmla="*/ 76225 w 302552"/>
                  <a:gd name="connsiteY256" fmla="*/ 50806 h 560780"/>
                  <a:gd name="connsiteX257" fmla="*/ 84429 w 302552"/>
                  <a:gd name="connsiteY257" fmla="*/ 44096 h 560780"/>
                  <a:gd name="connsiteX258" fmla="*/ 92632 w 302552"/>
                  <a:gd name="connsiteY258" fmla="*/ 37386 h 560780"/>
                  <a:gd name="connsiteX259" fmla="*/ 102284 w 302552"/>
                  <a:gd name="connsiteY259" fmla="*/ 31155 h 560780"/>
                  <a:gd name="connsiteX260" fmla="*/ 111453 w 302552"/>
                  <a:gd name="connsiteY260" fmla="*/ 24924 h 560780"/>
                  <a:gd name="connsiteX261" fmla="*/ 122069 w 302552"/>
                  <a:gd name="connsiteY261" fmla="*/ 19172 h 560780"/>
                  <a:gd name="connsiteX262" fmla="*/ 132686 w 302552"/>
                  <a:gd name="connsiteY262" fmla="*/ 14379 h 560780"/>
                  <a:gd name="connsiteX263" fmla="*/ 144750 w 302552"/>
                  <a:gd name="connsiteY263" fmla="*/ 10065 h 560780"/>
                  <a:gd name="connsiteX264" fmla="*/ 157297 w 302552"/>
                  <a:gd name="connsiteY264" fmla="*/ 5752 h 560780"/>
                  <a:gd name="connsiteX265" fmla="*/ 170809 w 302552"/>
                  <a:gd name="connsiteY265" fmla="*/ 2397 h 560780"/>
                  <a:gd name="connsiteX266" fmla="*/ 174670 w 302552"/>
                  <a:gd name="connsiteY266" fmla="*/ 1917 h 560780"/>
                  <a:gd name="connsiteX267" fmla="*/ 185287 w 302552"/>
                  <a:gd name="connsiteY267" fmla="*/ 479 h 56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302552" h="560780">
                    <a:moveTo>
                      <a:pt x="92088" y="396978"/>
                    </a:moveTo>
                    <a:lnTo>
                      <a:pt x="107916" y="412577"/>
                    </a:lnTo>
                    <a:lnTo>
                      <a:pt x="23371" y="446557"/>
                    </a:lnTo>
                    <a:lnTo>
                      <a:pt x="23607" y="446726"/>
                    </a:lnTo>
                    <a:lnTo>
                      <a:pt x="24571" y="450123"/>
                    </a:lnTo>
                    <a:lnTo>
                      <a:pt x="26979" y="461771"/>
                    </a:lnTo>
                    <a:lnTo>
                      <a:pt x="29388" y="469052"/>
                    </a:lnTo>
                    <a:lnTo>
                      <a:pt x="32761" y="477302"/>
                    </a:lnTo>
                    <a:lnTo>
                      <a:pt x="37097" y="487009"/>
                    </a:lnTo>
                    <a:lnTo>
                      <a:pt x="42396" y="496230"/>
                    </a:lnTo>
                    <a:lnTo>
                      <a:pt x="49623" y="505937"/>
                    </a:lnTo>
                    <a:lnTo>
                      <a:pt x="58295" y="516129"/>
                    </a:lnTo>
                    <a:lnTo>
                      <a:pt x="63112" y="520497"/>
                    </a:lnTo>
                    <a:lnTo>
                      <a:pt x="68412" y="524865"/>
                    </a:lnTo>
                    <a:lnTo>
                      <a:pt x="74675" y="529233"/>
                    </a:lnTo>
                    <a:lnTo>
                      <a:pt x="80938" y="533601"/>
                    </a:lnTo>
                    <a:lnTo>
                      <a:pt x="87683" y="537969"/>
                    </a:lnTo>
                    <a:lnTo>
                      <a:pt x="95391" y="541852"/>
                    </a:lnTo>
                    <a:lnTo>
                      <a:pt x="102618" y="544764"/>
                    </a:lnTo>
                    <a:lnTo>
                      <a:pt x="111289" y="548161"/>
                    </a:lnTo>
                    <a:lnTo>
                      <a:pt x="120925" y="551074"/>
                    </a:lnTo>
                    <a:lnTo>
                      <a:pt x="130079" y="553986"/>
                    </a:lnTo>
                    <a:lnTo>
                      <a:pt x="140678" y="555442"/>
                    </a:lnTo>
                    <a:lnTo>
                      <a:pt x="152240" y="557383"/>
                    </a:lnTo>
                    <a:lnTo>
                      <a:pt x="146459" y="558839"/>
                    </a:lnTo>
                    <a:lnTo>
                      <a:pt x="140196" y="559324"/>
                    </a:lnTo>
                    <a:lnTo>
                      <a:pt x="132006" y="560780"/>
                    </a:lnTo>
                    <a:lnTo>
                      <a:pt x="122852" y="560780"/>
                    </a:lnTo>
                    <a:lnTo>
                      <a:pt x="111289" y="560780"/>
                    </a:lnTo>
                    <a:lnTo>
                      <a:pt x="99727" y="558839"/>
                    </a:lnTo>
                    <a:lnTo>
                      <a:pt x="93464" y="557383"/>
                    </a:lnTo>
                    <a:lnTo>
                      <a:pt x="87201" y="555442"/>
                    </a:lnTo>
                    <a:lnTo>
                      <a:pt x="79974" y="553015"/>
                    </a:lnTo>
                    <a:lnTo>
                      <a:pt x="73711" y="550103"/>
                    </a:lnTo>
                    <a:lnTo>
                      <a:pt x="67448" y="546705"/>
                    </a:lnTo>
                    <a:lnTo>
                      <a:pt x="60703" y="542337"/>
                    </a:lnTo>
                    <a:lnTo>
                      <a:pt x="54440" y="537969"/>
                    </a:lnTo>
                    <a:lnTo>
                      <a:pt x="48177" y="532145"/>
                    </a:lnTo>
                    <a:lnTo>
                      <a:pt x="41914" y="525836"/>
                    </a:lnTo>
                    <a:lnTo>
                      <a:pt x="35651" y="519041"/>
                    </a:lnTo>
                    <a:lnTo>
                      <a:pt x="29870" y="511276"/>
                    </a:lnTo>
                    <a:lnTo>
                      <a:pt x="25052" y="502540"/>
                    </a:lnTo>
                    <a:lnTo>
                      <a:pt x="19271" y="493318"/>
                    </a:lnTo>
                    <a:lnTo>
                      <a:pt x="14935" y="482641"/>
                    </a:lnTo>
                    <a:lnTo>
                      <a:pt x="10599" y="470993"/>
                    </a:lnTo>
                    <a:lnTo>
                      <a:pt x="6263" y="458374"/>
                    </a:lnTo>
                    <a:lnTo>
                      <a:pt x="2409" y="444785"/>
                    </a:lnTo>
                    <a:lnTo>
                      <a:pt x="145" y="430647"/>
                    </a:lnTo>
                    <a:lnTo>
                      <a:pt x="0" y="430538"/>
                    </a:lnTo>
                    <a:lnTo>
                      <a:pt x="121" y="430494"/>
                    </a:lnTo>
                    <a:lnTo>
                      <a:pt x="0" y="429739"/>
                    </a:lnTo>
                    <a:lnTo>
                      <a:pt x="737" y="430270"/>
                    </a:lnTo>
                    <a:close/>
                    <a:moveTo>
                      <a:pt x="192937" y="294843"/>
                    </a:moveTo>
                    <a:lnTo>
                      <a:pt x="197256" y="295324"/>
                    </a:lnTo>
                    <a:lnTo>
                      <a:pt x="201575" y="295324"/>
                    </a:lnTo>
                    <a:lnTo>
                      <a:pt x="208773" y="297246"/>
                    </a:lnTo>
                    <a:lnTo>
                      <a:pt x="215011" y="299167"/>
                    </a:lnTo>
                    <a:lnTo>
                      <a:pt x="220290" y="301570"/>
                    </a:lnTo>
                    <a:lnTo>
                      <a:pt x="225088" y="304933"/>
                    </a:lnTo>
                    <a:lnTo>
                      <a:pt x="229407" y="308297"/>
                    </a:lnTo>
                    <a:lnTo>
                      <a:pt x="233246" y="312141"/>
                    </a:lnTo>
                    <a:lnTo>
                      <a:pt x="236605" y="316465"/>
                    </a:lnTo>
                    <a:lnTo>
                      <a:pt x="239484" y="320789"/>
                    </a:lnTo>
                    <a:lnTo>
                      <a:pt x="242843" y="326074"/>
                    </a:lnTo>
                    <a:lnTo>
                      <a:pt x="244283" y="330879"/>
                    </a:lnTo>
                    <a:lnTo>
                      <a:pt x="246202" y="335684"/>
                    </a:lnTo>
                    <a:lnTo>
                      <a:pt x="248122" y="341450"/>
                    </a:lnTo>
                    <a:lnTo>
                      <a:pt x="249561" y="347216"/>
                    </a:lnTo>
                    <a:lnTo>
                      <a:pt x="250521" y="359228"/>
                    </a:lnTo>
                    <a:lnTo>
                      <a:pt x="250521" y="370759"/>
                    </a:lnTo>
                    <a:lnTo>
                      <a:pt x="249561" y="383252"/>
                    </a:lnTo>
                    <a:lnTo>
                      <a:pt x="247162" y="395744"/>
                    </a:lnTo>
                    <a:lnTo>
                      <a:pt x="243323" y="407756"/>
                    </a:lnTo>
                    <a:lnTo>
                      <a:pt x="239004" y="419768"/>
                    </a:lnTo>
                    <a:lnTo>
                      <a:pt x="233246" y="430819"/>
                    </a:lnTo>
                    <a:lnTo>
                      <a:pt x="227008" y="440909"/>
                    </a:lnTo>
                    <a:lnTo>
                      <a:pt x="219330" y="449558"/>
                    </a:lnTo>
                    <a:lnTo>
                      <a:pt x="215971" y="453882"/>
                    </a:lnTo>
                    <a:lnTo>
                      <a:pt x="211652" y="456765"/>
                    </a:lnTo>
                    <a:lnTo>
                      <a:pt x="207333" y="460609"/>
                    </a:lnTo>
                    <a:lnTo>
                      <a:pt x="202535" y="463011"/>
                    </a:lnTo>
                    <a:lnTo>
                      <a:pt x="193897" y="468296"/>
                    </a:lnTo>
                    <a:lnTo>
                      <a:pt x="185739" y="471179"/>
                    </a:lnTo>
                    <a:lnTo>
                      <a:pt x="177582" y="473101"/>
                    </a:lnTo>
                    <a:lnTo>
                      <a:pt x="170863" y="474062"/>
                    </a:lnTo>
                    <a:lnTo>
                      <a:pt x="164145" y="474062"/>
                    </a:lnTo>
                    <a:lnTo>
                      <a:pt x="157907" y="472621"/>
                    </a:lnTo>
                    <a:lnTo>
                      <a:pt x="152629" y="471179"/>
                    </a:lnTo>
                    <a:lnTo>
                      <a:pt x="147830" y="468777"/>
                    </a:lnTo>
                    <a:lnTo>
                      <a:pt x="143511" y="466375"/>
                    </a:lnTo>
                    <a:lnTo>
                      <a:pt x="139672" y="463972"/>
                    </a:lnTo>
                    <a:lnTo>
                      <a:pt x="133434" y="458687"/>
                    </a:lnTo>
                    <a:lnTo>
                      <a:pt x="130555" y="455324"/>
                    </a:lnTo>
                    <a:lnTo>
                      <a:pt x="129115" y="453402"/>
                    </a:lnTo>
                    <a:lnTo>
                      <a:pt x="139192" y="455324"/>
                    </a:lnTo>
                    <a:lnTo>
                      <a:pt x="148310" y="455324"/>
                    </a:lnTo>
                    <a:lnTo>
                      <a:pt x="157427" y="453882"/>
                    </a:lnTo>
                    <a:lnTo>
                      <a:pt x="164625" y="451960"/>
                    </a:lnTo>
                    <a:lnTo>
                      <a:pt x="172303" y="449077"/>
                    </a:lnTo>
                    <a:lnTo>
                      <a:pt x="179021" y="444753"/>
                    </a:lnTo>
                    <a:lnTo>
                      <a:pt x="184780" y="438987"/>
                    </a:lnTo>
                    <a:lnTo>
                      <a:pt x="190058" y="432741"/>
                    </a:lnTo>
                    <a:lnTo>
                      <a:pt x="195337" y="425053"/>
                    </a:lnTo>
                    <a:lnTo>
                      <a:pt x="199655" y="417846"/>
                    </a:lnTo>
                    <a:lnTo>
                      <a:pt x="203974" y="408237"/>
                    </a:lnTo>
                    <a:lnTo>
                      <a:pt x="207813" y="399107"/>
                    </a:lnTo>
                    <a:lnTo>
                      <a:pt x="210692" y="389017"/>
                    </a:lnTo>
                    <a:lnTo>
                      <a:pt x="214531" y="377966"/>
                    </a:lnTo>
                    <a:lnTo>
                      <a:pt x="220290" y="354423"/>
                    </a:lnTo>
                    <a:lnTo>
                      <a:pt x="221249" y="349137"/>
                    </a:lnTo>
                    <a:lnTo>
                      <a:pt x="222209" y="343372"/>
                    </a:lnTo>
                    <a:lnTo>
                      <a:pt x="222689" y="339047"/>
                    </a:lnTo>
                    <a:lnTo>
                      <a:pt x="222689" y="334243"/>
                    </a:lnTo>
                    <a:lnTo>
                      <a:pt x="222209" y="330399"/>
                    </a:lnTo>
                    <a:lnTo>
                      <a:pt x="220769" y="326555"/>
                    </a:lnTo>
                    <a:lnTo>
                      <a:pt x="220290" y="322711"/>
                    </a:lnTo>
                    <a:lnTo>
                      <a:pt x="218370" y="320309"/>
                    </a:lnTo>
                    <a:lnTo>
                      <a:pt x="216451" y="317426"/>
                    </a:lnTo>
                    <a:lnTo>
                      <a:pt x="214531" y="314543"/>
                    </a:lnTo>
                    <a:lnTo>
                      <a:pt x="210212" y="311180"/>
                    </a:lnTo>
                    <a:lnTo>
                      <a:pt x="204454" y="308297"/>
                    </a:lnTo>
                    <a:lnTo>
                      <a:pt x="199176" y="305894"/>
                    </a:lnTo>
                    <a:lnTo>
                      <a:pt x="193417" y="305414"/>
                    </a:lnTo>
                    <a:lnTo>
                      <a:pt x="187659" y="304933"/>
                    </a:lnTo>
                    <a:lnTo>
                      <a:pt x="182380" y="303972"/>
                    </a:lnTo>
                    <a:lnTo>
                      <a:pt x="177102" y="304933"/>
                    </a:lnTo>
                    <a:lnTo>
                      <a:pt x="169904" y="305414"/>
                    </a:lnTo>
                    <a:lnTo>
                      <a:pt x="166545" y="305894"/>
                    </a:lnTo>
                    <a:lnTo>
                      <a:pt x="170863" y="302050"/>
                    </a:lnTo>
                    <a:lnTo>
                      <a:pt x="175182" y="299648"/>
                    </a:lnTo>
                    <a:lnTo>
                      <a:pt x="179501" y="297246"/>
                    </a:lnTo>
                    <a:lnTo>
                      <a:pt x="183820" y="295804"/>
                    </a:lnTo>
                    <a:lnTo>
                      <a:pt x="188618" y="295324"/>
                    </a:lnTo>
                    <a:close/>
                    <a:moveTo>
                      <a:pt x="134031" y="221615"/>
                    </a:moveTo>
                    <a:lnTo>
                      <a:pt x="156094" y="234141"/>
                    </a:lnTo>
                    <a:lnTo>
                      <a:pt x="145297" y="316042"/>
                    </a:lnTo>
                    <a:lnTo>
                      <a:pt x="144828" y="317969"/>
                    </a:lnTo>
                    <a:lnTo>
                      <a:pt x="119479" y="303034"/>
                    </a:lnTo>
                    <a:close/>
                    <a:moveTo>
                      <a:pt x="184514" y="98282"/>
                    </a:moveTo>
                    <a:lnTo>
                      <a:pt x="190835" y="98282"/>
                    </a:lnTo>
                    <a:lnTo>
                      <a:pt x="196671" y="98282"/>
                    </a:lnTo>
                    <a:lnTo>
                      <a:pt x="201533" y="98762"/>
                    </a:lnTo>
                    <a:lnTo>
                      <a:pt x="206396" y="99722"/>
                    </a:lnTo>
                    <a:lnTo>
                      <a:pt x="210772" y="100682"/>
                    </a:lnTo>
                    <a:lnTo>
                      <a:pt x="214176" y="102123"/>
                    </a:lnTo>
                    <a:lnTo>
                      <a:pt x="218067" y="104043"/>
                    </a:lnTo>
                    <a:lnTo>
                      <a:pt x="221470" y="105963"/>
                    </a:lnTo>
                    <a:lnTo>
                      <a:pt x="226333" y="110283"/>
                    </a:lnTo>
                    <a:lnTo>
                      <a:pt x="230223" y="115084"/>
                    </a:lnTo>
                    <a:lnTo>
                      <a:pt x="233141" y="120845"/>
                    </a:lnTo>
                    <a:lnTo>
                      <a:pt x="235086" y="127085"/>
                    </a:lnTo>
                    <a:lnTo>
                      <a:pt x="236545" y="132846"/>
                    </a:lnTo>
                    <a:lnTo>
                      <a:pt x="237031" y="138127"/>
                    </a:lnTo>
                    <a:lnTo>
                      <a:pt x="237031" y="143887"/>
                    </a:lnTo>
                    <a:lnTo>
                      <a:pt x="236545" y="148688"/>
                    </a:lnTo>
                    <a:lnTo>
                      <a:pt x="236059" y="156369"/>
                    </a:lnTo>
                    <a:lnTo>
                      <a:pt x="235086" y="158769"/>
                    </a:lnTo>
                    <a:lnTo>
                      <a:pt x="231196" y="170770"/>
                    </a:lnTo>
                    <a:lnTo>
                      <a:pt x="226333" y="181331"/>
                    </a:lnTo>
                    <a:lnTo>
                      <a:pt x="221470" y="190452"/>
                    </a:lnTo>
                    <a:lnTo>
                      <a:pt x="215149" y="198613"/>
                    </a:lnTo>
                    <a:lnTo>
                      <a:pt x="208827" y="205814"/>
                    </a:lnTo>
                    <a:lnTo>
                      <a:pt x="202506" y="211095"/>
                    </a:lnTo>
                    <a:lnTo>
                      <a:pt x="195212" y="216375"/>
                    </a:lnTo>
                    <a:lnTo>
                      <a:pt x="188404" y="220696"/>
                    </a:lnTo>
                    <a:lnTo>
                      <a:pt x="182083" y="224536"/>
                    </a:lnTo>
                    <a:lnTo>
                      <a:pt x="175761" y="226936"/>
                    </a:lnTo>
                    <a:lnTo>
                      <a:pt x="165549" y="230777"/>
                    </a:lnTo>
                    <a:lnTo>
                      <a:pt x="158255" y="232217"/>
                    </a:lnTo>
                    <a:lnTo>
                      <a:pt x="155824" y="233177"/>
                    </a:lnTo>
                    <a:lnTo>
                      <a:pt x="132969" y="220696"/>
                    </a:lnTo>
                    <a:lnTo>
                      <a:pt x="143181" y="218295"/>
                    </a:lnTo>
                    <a:lnTo>
                      <a:pt x="153879" y="214455"/>
                    </a:lnTo>
                    <a:lnTo>
                      <a:pt x="159228" y="212055"/>
                    </a:lnTo>
                    <a:lnTo>
                      <a:pt x="164577" y="209174"/>
                    </a:lnTo>
                    <a:lnTo>
                      <a:pt x="169926" y="205814"/>
                    </a:lnTo>
                    <a:lnTo>
                      <a:pt x="175275" y="201974"/>
                    </a:lnTo>
                    <a:lnTo>
                      <a:pt x="180137" y="198133"/>
                    </a:lnTo>
                    <a:lnTo>
                      <a:pt x="185486" y="193333"/>
                    </a:lnTo>
                    <a:lnTo>
                      <a:pt x="190349" y="188052"/>
                    </a:lnTo>
                    <a:lnTo>
                      <a:pt x="194726" y="182772"/>
                    </a:lnTo>
                    <a:lnTo>
                      <a:pt x="199102" y="176531"/>
                    </a:lnTo>
                    <a:lnTo>
                      <a:pt x="202992" y="170290"/>
                    </a:lnTo>
                    <a:lnTo>
                      <a:pt x="206882" y="163089"/>
                    </a:lnTo>
                    <a:lnTo>
                      <a:pt x="209800" y="155889"/>
                    </a:lnTo>
                    <a:lnTo>
                      <a:pt x="213204" y="146768"/>
                    </a:lnTo>
                    <a:lnTo>
                      <a:pt x="214176" y="139567"/>
                    </a:lnTo>
                    <a:lnTo>
                      <a:pt x="214176" y="133326"/>
                    </a:lnTo>
                    <a:lnTo>
                      <a:pt x="213690" y="127085"/>
                    </a:lnTo>
                    <a:lnTo>
                      <a:pt x="212231" y="121325"/>
                    </a:lnTo>
                    <a:lnTo>
                      <a:pt x="209800" y="117004"/>
                    </a:lnTo>
                    <a:lnTo>
                      <a:pt x="207369" y="112684"/>
                    </a:lnTo>
                    <a:lnTo>
                      <a:pt x="204451" y="109803"/>
                    </a:lnTo>
                    <a:lnTo>
                      <a:pt x="201047" y="106443"/>
                    </a:lnTo>
                    <a:lnTo>
                      <a:pt x="198129" y="104043"/>
                    </a:lnTo>
                    <a:lnTo>
                      <a:pt x="191808" y="100682"/>
                    </a:lnTo>
                    <a:lnTo>
                      <a:pt x="186459" y="98762"/>
                    </a:lnTo>
                    <a:close/>
                    <a:moveTo>
                      <a:pt x="200729" y="0"/>
                    </a:moveTo>
                    <a:lnTo>
                      <a:pt x="209898" y="0"/>
                    </a:lnTo>
                    <a:lnTo>
                      <a:pt x="220032" y="1438"/>
                    </a:lnTo>
                    <a:lnTo>
                      <a:pt x="230166" y="2397"/>
                    </a:lnTo>
                    <a:lnTo>
                      <a:pt x="241265" y="4793"/>
                    </a:lnTo>
                    <a:lnTo>
                      <a:pt x="251882" y="8148"/>
                    </a:lnTo>
                    <a:lnTo>
                      <a:pt x="262981" y="12462"/>
                    </a:lnTo>
                    <a:lnTo>
                      <a:pt x="274080" y="18214"/>
                    </a:lnTo>
                    <a:lnTo>
                      <a:pt x="278906" y="21089"/>
                    </a:lnTo>
                    <a:lnTo>
                      <a:pt x="283732" y="24924"/>
                    </a:lnTo>
                    <a:lnTo>
                      <a:pt x="289040" y="29237"/>
                    </a:lnTo>
                    <a:lnTo>
                      <a:pt x="293383" y="33551"/>
                    </a:lnTo>
                    <a:lnTo>
                      <a:pt x="298209" y="38344"/>
                    </a:lnTo>
                    <a:lnTo>
                      <a:pt x="302552" y="43616"/>
                    </a:lnTo>
                    <a:lnTo>
                      <a:pt x="300139" y="41699"/>
                    </a:lnTo>
                    <a:lnTo>
                      <a:pt x="293383" y="35948"/>
                    </a:lnTo>
                    <a:lnTo>
                      <a:pt x="287592" y="33072"/>
                    </a:lnTo>
                    <a:lnTo>
                      <a:pt x="281319" y="29237"/>
                    </a:lnTo>
                    <a:lnTo>
                      <a:pt x="274563" y="25403"/>
                    </a:lnTo>
                    <a:lnTo>
                      <a:pt x="266359" y="21569"/>
                    </a:lnTo>
                    <a:lnTo>
                      <a:pt x="256708" y="18693"/>
                    </a:lnTo>
                    <a:lnTo>
                      <a:pt x="247056" y="16296"/>
                    </a:lnTo>
                    <a:lnTo>
                      <a:pt x="236439" y="14379"/>
                    </a:lnTo>
                    <a:lnTo>
                      <a:pt x="224375" y="13421"/>
                    </a:lnTo>
                    <a:lnTo>
                      <a:pt x="211828" y="14379"/>
                    </a:lnTo>
                    <a:lnTo>
                      <a:pt x="198799" y="15338"/>
                    </a:lnTo>
                    <a:lnTo>
                      <a:pt x="184321" y="18693"/>
                    </a:lnTo>
                    <a:lnTo>
                      <a:pt x="177083" y="21089"/>
                    </a:lnTo>
                    <a:lnTo>
                      <a:pt x="169844" y="23486"/>
                    </a:lnTo>
                    <a:lnTo>
                      <a:pt x="155367" y="29717"/>
                    </a:lnTo>
                    <a:lnTo>
                      <a:pt x="141372" y="36906"/>
                    </a:lnTo>
                    <a:lnTo>
                      <a:pt x="128825" y="44575"/>
                    </a:lnTo>
                    <a:lnTo>
                      <a:pt x="117244" y="53682"/>
                    </a:lnTo>
                    <a:lnTo>
                      <a:pt x="105662" y="62788"/>
                    </a:lnTo>
                    <a:lnTo>
                      <a:pt x="96010" y="72374"/>
                    </a:lnTo>
                    <a:lnTo>
                      <a:pt x="86359" y="82919"/>
                    </a:lnTo>
                    <a:lnTo>
                      <a:pt x="77673" y="93464"/>
                    </a:lnTo>
                    <a:lnTo>
                      <a:pt x="69951" y="104488"/>
                    </a:lnTo>
                    <a:lnTo>
                      <a:pt x="62713" y="116470"/>
                    </a:lnTo>
                    <a:lnTo>
                      <a:pt x="56922" y="127494"/>
                    </a:lnTo>
                    <a:lnTo>
                      <a:pt x="51131" y="139476"/>
                    </a:lnTo>
                    <a:lnTo>
                      <a:pt x="46788" y="151459"/>
                    </a:lnTo>
                    <a:lnTo>
                      <a:pt x="42927" y="162962"/>
                    </a:lnTo>
                    <a:lnTo>
                      <a:pt x="40032" y="174945"/>
                    </a:lnTo>
                    <a:lnTo>
                      <a:pt x="37619" y="186927"/>
                    </a:lnTo>
                    <a:lnTo>
                      <a:pt x="13490" y="180696"/>
                    </a:lnTo>
                    <a:lnTo>
                      <a:pt x="14455" y="174465"/>
                    </a:lnTo>
                    <a:lnTo>
                      <a:pt x="15420" y="166797"/>
                    </a:lnTo>
                    <a:lnTo>
                      <a:pt x="17833" y="157690"/>
                    </a:lnTo>
                    <a:lnTo>
                      <a:pt x="20729" y="146187"/>
                    </a:lnTo>
                    <a:lnTo>
                      <a:pt x="25072" y="133246"/>
                    </a:lnTo>
                    <a:lnTo>
                      <a:pt x="30380" y="118867"/>
                    </a:lnTo>
                    <a:lnTo>
                      <a:pt x="37619" y="104008"/>
                    </a:lnTo>
                    <a:lnTo>
                      <a:pt x="41479" y="96339"/>
                    </a:lnTo>
                    <a:lnTo>
                      <a:pt x="46305" y="88191"/>
                    </a:lnTo>
                    <a:lnTo>
                      <a:pt x="51131" y="81002"/>
                    </a:lnTo>
                    <a:lnTo>
                      <a:pt x="56922" y="73333"/>
                    </a:lnTo>
                    <a:lnTo>
                      <a:pt x="62713" y="66144"/>
                    </a:lnTo>
                    <a:lnTo>
                      <a:pt x="69469" y="58475"/>
                    </a:lnTo>
                    <a:lnTo>
                      <a:pt x="76225" y="50806"/>
                    </a:lnTo>
                    <a:lnTo>
                      <a:pt x="84429" y="44096"/>
                    </a:lnTo>
                    <a:lnTo>
                      <a:pt x="92632" y="37386"/>
                    </a:lnTo>
                    <a:lnTo>
                      <a:pt x="102284" y="31155"/>
                    </a:lnTo>
                    <a:lnTo>
                      <a:pt x="111453" y="24924"/>
                    </a:lnTo>
                    <a:lnTo>
                      <a:pt x="122069" y="19172"/>
                    </a:lnTo>
                    <a:lnTo>
                      <a:pt x="132686" y="14379"/>
                    </a:lnTo>
                    <a:lnTo>
                      <a:pt x="144750" y="10065"/>
                    </a:lnTo>
                    <a:lnTo>
                      <a:pt x="157297" y="5752"/>
                    </a:lnTo>
                    <a:lnTo>
                      <a:pt x="170809" y="2397"/>
                    </a:lnTo>
                    <a:lnTo>
                      <a:pt x="174670" y="1917"/>
                    </a:lnTo>
                    <a:lnTo>
                      <a:pt x="185287" y="47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3" name="iṣ1îḓé"/>
              <p:cNvSpPr/>
              <p:nvPr/>
            </p:nvSpPr>
            <p:spPr bwMode="auto">
              <a:xfrm>
                <a:off x="4721325" y="2893610"/>
                <a:ext cx="889496" cy="2141839"/>
              </a:xfrm>
              <a:custGeom>
                <a:avLst/>
                <a:gdLst>
                  <a:gd name="connsiteX0" fmla="*/ 838233 w 1010118"/>
                  <a:gd name="connsiteY0" fmla="*/ 555682 h 2432286"/>
                  <a:gd name="connsiteX1" fmla="*/ 852361 w 1010118"/>
                  <a:gd name="connsiteY1" fmla="*/ 556271 h 2432286"/>
                  <a:gd name="connsiteX2" fmla="*/ 867077 w 1010118"/>
                  <a:gd name="connsiteY2" fmla="*/ 556860 h 2432286"/>
                  <a:gd name="connsiteX3" fmla="*/ 874141 w 1010118"/>
                  <a:gd name="connsiteY3" fmla="*/ 558627 h 2432286"/>
                  <a:gd name="connsiteX4" fmla="*/ 880616 w 1010118"/>
                  <a:gd name="connsiteY4" fmla="*/ 559805 h 2432286"/>
                  <a:gd name="connsiteX5" fmla="*/ 887091 w 1010118"/>
                  <a:gd name="connsiteY5" fmla="*/ 562161 h 2432286"/>
                  <a:gd name="connsiteX6" fmla="*/ 892389 w 1010118"/>
                  <a:gd name="connsiteY6" fmla="*/ 564517 h 2432286"/>
                  <a:gd name="connsiteX7" fmla="*/ 908871 w 1010118"/>
                  <a:gd name="connsiteY7" fmla="*/ 574531 h 2432286"/>
                  <a:gd name="connsiteX8" fmla="*/ 922410 w 1010118"/>
                  <a:gd name="connsiteY8" fmla="*/ 582188 h 2432286"/>
                  <a:gd name="connsiteX9" fmla="*/ 934183 w 1010118"/>
                  <a:gd name="connsiteY9" fmla="*/ 588667 h 2432286"/>
                  <a:gd name="connsiteX10" fmla="*/ 935949 w 1010118"/>
                  <a:gd name="connsiteY10" fmla="*/ 588667 h 2432286"/>
                  <a:gd name="connsiteX11" fmla="*/ 941246 w 1010118"/>
                  <a:gd name="connsiteY11" fmla="*/ 590434 h 2432286"/>
                  <a:gd name="connsiteX12" fmla="*/ 949488 w 1010118"/>
                  <a:gd name="connsiteY12" fmla="*/ 595146 h 2432286"/>
                  <a:gd name="connsiteX13" fmla="*/ 958906 w 1010118"/>
                  <a:gd name="connsiteY13" fmla="*/ 601625 h 2432286"/>
                  <a:gd name="connsiteX14" fmla="*/ 963615 w 1010118"/>
                  <a:gd name="connsiteY14" fmla="*/ 605159 h 2432286"/>
                  <a:gd name="connsiteX15" fmla="*/ 967736 w 1010118"/>
                  <a:gd name="connsiteY15" fmla="*/ 609872 h 2432286"/>
                  <a:gd name="connsiteX16" fmla="*/ 972445 w 1010118"/>
                  <a:gd name="connsiteY16" fmla="*/ 615173 h 2432286"/>
                  <a:gd name="connsiteX17" fmla="*/ 976565 w 1010118"/>
                  <a:gd name="connsiteY17" fmla="*/ 621063 h 2432286"/>
                  <a:gd name="connsiteX18" fmla="*/ 979509 w 1010118"/>
                  <a:gd name="connsiteY18" fmla="*/ 628131 h 2432286"/>
                  <a:gd name="connsiteX19" fmla="*/ 982452 w 1010118"/>
                  <a:gd name="connsiteY19" fmla="*/ 636377 h 2432286"/>
                  <a:gd name="connsiteX20" fmla="*/ 984806 w 1010118"/>
                  <a:gd name="connsiteY20" fmla="*/ 645213 h 2432286"/>
                  <a:gd name="connsiteX21" fmla="*/ 986572 w 1010118"/>
                  <a:gd name="connsiteY21" fmla="*/ 655226 h 2432286"/>
                  <a:gd name="connsiteX22" fmla="*/ 987750 w 1010118"/>
                  <a:gd name="connsiteY22" fmla="*/ 694101 h 2432286"/>
                  <a:gd name="connsiteX23" fmla="*/ 990693 w 1010118"/>
                  <a:gd name="connsiteY23" fmla="*/ 764194 h 2432286"/>
                  <a:gd name="connsiteX24" fmla="*/ 997757 w 1010118"/>
                  <a:gd name="connsiteY24" fmla="*/ 952090 h 2432286"/>
                  <a:gd name="connsiteX25" fmla="*/ 1007175 w 1010118"/>
                  <a:gd name="connsiteY25" fmla="*/ 1208901 h 2432286"/>
                  <a:gd name="connsiteX26" fmla="*/ 1010118 w 1010118"/>
                  <a:gd name="connsiteY26" fmla="*/ 1346141 h 2432286"/>
                  <a:gd name="connsiteX27" fmla="*/ 1010118 w 1010118"/>
                  <a:gd name="connsiteY27" fmla="*/ 1350264 h 2432286"/>
                  <a:gd name="connsiteX28" fmla="*/ 1010118 w 1010118"/>
                  <a:gd name="connsiteY28" fmla="*/ 1360278 h 2432286"/>
                  <a:gd name="connsiteX29" fmla="*/ 1009530 w 1010118"/>
                  <a:gd name="connsiteY29" fmla="*/ 1366757 h 2432286"/>
                  <a:gd name="connsiteX30" fmla="*/ 1007175 w 1010118"/>
                  <a:gd name="connsiteY30" fmla="*/ 1373236 h 2432286"/>
                  <a:gd name="connsiteX31" fmla="*/ 1004820 w 1010118"/>
                  <a:gd name="connsiteY31" fmla="*/ 1380304 h 2432286"/>
                  <a:gd name="connsiteX32" fmla="*/ 1001877 w 1010118"/>
                  <a:gd name="connsiteY32" fmla="*/ 1386194 h 2432286"/>
                  <a:gd name="connsiteX33" fmla="*/ 995402 w 1010118"/>
                  <a:gd name="connsiteY33" fmla="*/ 1392673 h 2432286"/>
                  <a:gd name="connsiteX34" fmla="*/ 988927 w 1010118"/>
                  <a:gd name="connsiteY34" fmla="*/ 1399153 h 2432286"/>
                  <a:gd name="connsiteX35" fmla="*/ 971856 w 1010118"/>
                  <a:gd name="connsiteY35" fmla="*/ 1414467 h 2432286"/>
                  <a:gd name="connsiteX36" fmla="*/ 950665 w 1010118"/>
                  <a:gd name="connsiteY36" fmla="*/ 1432138 h 2432286"/>
                  <a:gd name="connsiteX37" fmla="*/ 947133 w 1010118"/>
                  <a:gd name="connsiteY37" fmla="*/ 1433905 h 2432286"/>
                  <a:gd name="connsiteX38" fmla="*/ 943012 w 1010118"/>
                  <a:gd name="connsiteY38" fmla="*/ 1435672 h 2432286"/>
                  <a:gd name="connsiteX39" fmla="*/ 937715 w 1010118"/>
                  <a:gd name="connsiteY39" fmla="*/ 1436261 h 2432286"/>
                  <a:gd name="connsiteX40" fmla="*/ 931239 w 1010118"/>
                  <a:gd name="connsiteY40" fmla="*/ 1436261 h 2432286"/>
                  <a:gd name="connsiteX41" fmla="*/ 923587 w 1010118"/>
                  <a:gd name="connsiteY41" fmla="*/ 1435672 h 2432286"/>
                  <a:gd name="connsiteX42" fmla="*/ 915346 w 1010118"/>
                  <a:gd name="connsiteY42" fmla="*/ 1432138 h 2432286"/>
                  <a:gd name="connsiteX43" fmla="*/ 910637 w 1010118"/>
                  <a:gd name="connsiteY43" fmla="*/ 1429781 h 2432286"/>
                  <a:gd name="connsiteX44" fmla="*/ 907105 w 1010118"/>
                  <a:gd name="connsiteY44" fmla="*/ 1426836 h 2432286"/>
                  <a:gd name="connsiteX45" fmla="*/ 884736 w 1010118"/>
                  <a:gd name="connsiteY45" fmla="*/ 1412700 h 2432286"/>
                  <a:gd name="connsiteX46" fmla="*/ 861190 w 1010118"/>
                  <a:gd name="connsiteY46" fmla="*/ 1396208 h 2432286"/>
                  <a:gd name="connsiteX47" fmla="*/ 833524 w 1010118"/>
                  <a:gd name="connsiteY47" fmla="*/ 1378537 h 2432286"/>
                  <a:gd name="connsiteX48" fmla="*/ 848829 w 1010118"/>
                  <a:gd name="connsiteY48" fmla="*/ 1916897 h 2432286"/>
                  <a:gd name="connsiteX49" fmla="*/ 862368 w 1010118"/>
                  <a:gd name="connsiteY49" fmla="*/ 2226720 h 2432286"/>
                  <a:gd name="connsiteX50" fmla="*/ 862368 w 1010118"/>
                  <a:gd name="connsiteY50" fmla="*/ 2232021 h 2432286"/>
                  <a:gd name="connsiteX51" fmla="*/ 861779 w 1010118"/>
                  <a:gd name="connsiteY51" fmla="*/ 2237322 h 2432286"/>
                  <a:gd name="connsiteX52" fmla="*/ 860013 w 1010118"/>
                  <a:gd name="connsiteY52" fmla="*/ 2244979 h 2432286"/>
                  <a:gd name="connsiteX53" fmla="*/ 858836 w 1010118"/>
                  <a:gd name="connsiteY53" fmla="*/ 2253225 h 2432286"/>
                  <a:gd name="connsiteX54" fmla="*/ 855893 w 1010118"/>
                  <a:gd name="connsiteY54" fmla="*/ 2261472 h 2432286"/>
                  <a:gd name="connsiteX55" fmla="*/ 851183 w 1010118"/>
                  <a:gd name="connsiteY55" fmla="*/ 2270307 h 2432286"/>
                  <a:gd name="connsiteX56" fmla="*/ 845886 w 1010118"/>
                  <a:gd name="connsiteY56" fmla="*/ 2277964 h 2432286"/>
                  <a:gd name="connsiteX57" fmla="*/ 826460 w 1010118"/>
                  <a:gd name="connsiteY57" fmla="*/ 2298580 h 2432286"/>
                  <a:gd name="connsiteX58" fmla="*/ 802326 w 1010118"/>
                  <a:gd name="connsiteY58" fmla="*/ 2324496 h 2432286"/>
                  <a:gd name="connsiteX59" fmla="*/ 772305 w 1010118"/>
                  <a:gd name="connsiteY59" fmla="*/ 2356892 h 2432286"/>
                  <a:gd name="connsiteX60" fmla="*/ 770539 w 1010118"/>
                  <a:gd name="connsiteY60" fmla="*/ 2358070 h 2432286"/>
                  <a:gd name="connsiteX61" fmla="*/ 764652 w 1010118"/>
                  <a:gd name="connsiteY61" fmla="*/ 2362193 h 2432286"/>
                  <a:gd name="connsiteX62" fmla="*/ 756411 w 1010118"/>
                  <a:gd name="connsiteY62" fmla="*/ 2366316 h 2432286"/>
                  <a:gd name="connsiteX63" fmla="*/ 751113 w 1010118"/>
                  <a:gd name="connsiteY63" fmla="*/ 2368672 h 2432286"/>
                  <a:gd name="connsiteX64" fmla="*/ 744050 w 1010118"/>
                  <a:gd name="connsiteY64" fmla="*/ 2370440 h 2432286"/>
                  <a:gd name="connsiteX65" fmla="*/ 736986 w 1010118"/>
                  <a:gd name="connsiteY65" fmla="*/ 2372207 h 2432286"/>
                  <a:gd name="connsiteX66" fmla="*/ 729334 w 1010118"/>
                  <a:gd name="connsiteY66" fmla="*/ 2372207 h 2432286"/>
                  <a:gd name="connsiteX67" fmla="*/ 721092 w 1010118"/>
                  <a:gd name="connsiteY67" fmla="*/ 2372207 h 2432286"/>
                  <a:gd name="connsiteX68" fmla="*/ 711085 w 1010118"/>
                  <a:gd name="connsiteY68" fmla="*/ 2370440 h 2432286"/>
                  <a:gd name="connsiteX69" fmla="*/ 701667 w 1010118"/>
                  <a:gd name="connsiteY69" fmla="*/ 2368083 h 2432286"/>
                  <a:gd name="connsiteX70" fmla="*/ 691071 w 1010118"/>
                  <a:gd name="connsiteY70" fmla="*/ 2363371 h 2432286"/>
                  <a:gd name="connsiteX71" fmla="*/ 680476 w 1010118"/>
                  <a:gd name="connsiteY71" fmla="*/ 2358070 h 2432286"/>
                  <a:gd name="connsiteX72" fmla="*/ 669292 w 1010118"/>
                  <a:gd name="connsiteY72" fmla="*/ 2350413 h 2432286"/>
                  <a:gd name="connsiteX73" fmla="*/ 619257 w 1010118"/>
                  <a:gd name="connsiteY73" fmla="*/ 2317428 h 2432286"/>
                  <a:gd name="connsiteX74" fmla="*/ 573931 w 1010118"/>
                  <a:gd name="connsiteY74" fmla="*/ 2279142 h 2432286"/>
                  <a:gd name="connsiteX75" fmla="*/ 572753 w 1010118"/>
                  <a:gd name="connsiteY75" fmla="*/ 2315072 h 2432286"/>
                  <a:gd name="connsiteX76" fmla="*/ 572165 w 1010118"/>
                  <a:gd name="connsiteY76" fmla="*/ 2317428 h 2432286"/>
                  <a:gd name="connsiteX77" fmla="*/ 570399 w 1010118"/>
                  <a:gd name="connsiteY77" fmla="*/ 2324496 h 2432286"/>
                  <a:gd name="connsiteX78" fmla="*/ 568633 w 1010118"/>
                  <a:gd name="connsiteY78" fmla="*/ 2329208 h 2432286"/>
                  <a:gd name="connsiteX79" fmla="*/ 566278 w 1010118"/>
                  <a:gd name="connsiteY79" fmla="*/ 2333921 h 2432286"/>
                  <a:gd name="connsiteX80" fmla="*/ 562746 w 1010118"/>
                  <a:gd name="connsiteY80" fmla="*/ 2339222 h 2432286"/>
                  <a:gd name="connsiteX81" fmla="*/ 558626 w 1010118"/>
                  <a:gd name="connsiteY81" fmla="*/ 2344523 h 2432286"/>
                  <a:gd name="connsiteX82" fmla="*/ 512711 w 1010118"/>
                  <a:gd name="connsiteY82" fmla="*/ 2386932 h 2432286"/>
                  <a:gd name="connsiteX83" fmla="*/ 477981 w 1010118"/>
                  <a:gd name="connsiteY83" fmla="*/ 2421095 h 2432286"/>
                  <a:gd name="connsiteX84" fmla="*/ 475627 w 1010118"/>
                  <a:gd name="connsiteY84" fmla="*/ 2421684 h 2432286"/>
                  <a:gd name="connsiteX85" fmla="*/ 468563 w 1010118"/>
                  <a:gd name="connsiteY85" fmla="*/ 2424629 h 2432286"/>
                  <a:gd name="connsiteX86" fmla="*/ 458556 w 1010118"/>
                  <a:gd name="connsiteY86" fmla="*/ 2428752 h 2432286"/>
                  <a:gd name="connsiteX87" fmla="*/ 452670 w 1010118"/>
                  <a:gd name="connsiteY87" fmla="*/ 2429930 h 2432286"/>
                  <a:gd name="connsiteX88" fmla="*/ 445606 w 1010118"/>
                  <a:gd name="connsiteY88" fmla="*/ 2431697 h 2432286"/>
                  <a:gd name="connsiteX89" fmla="*/ 437953 w 1010118"/>
                  <a:gd name="connsiteY89" fmla="*/ 2431697 h 2432286"/>
                  <a:gd name="connsiteX90" fmla="*/ 429712 w 1010118"/>
                  <a:gd name="connsiteY90" fmla="*/ 2432286 h 2432286"/>
                  <a:gd name="connsiteX91" fmla="*/ 421471 w 1010118"/>
                  <a:gd name="connsiteY91" fmla="*/ 2431697 h 2432286"/>
                  <a:gd name="connsiteX92" fmla="*/ 412053 w 1010118"/>
                  <a:gd name="connsiteY92" fmla="*/ 2429341 h 2432286"/>
                  <a:gd name="connsiteX93" fmla="*/ 402635 w 1010118"/>
                  <a:gd name="connsiteY93" fmla="*/ 2426985 h 2432286"/>
                  <a:gd name="connsiteX94" fmla="*/ 393216 w 1010118"/>
                  <a:gd name="connsiteY94" fmla="*/ 2422273 h 2432286"/>
                  <a:gd name="connsiteX95" fmla="*/ 383209 w 1010118"/>
                  <a:gd name="connsiteY95" fmla="*/ 2416972 h 2432286"/>
                  <a:gd name="connsiteX96" fmla="*/ 372025 w 1010118"/>
                  <a:gd name="connsiteY96" fmla="*/ 2409904 h 2432286"/>
                  <a:gd name="connsiteX97" fmla="*/ 281373 w 1010118"/>
                  <a:gd name="connsiteY97" fmla="*/ 2341578 h 2432286"/>
                  <a:gd name="connsiteX98" fmla="*/ 279019 w 1010118"/>
                  <a:gd name="connsiteY98" fmla="*/ 2339811 h 2432286"/>
                  <a:gd name="connsiteX99" fmla="*/ 276664 w 1010118"/>
                  <a:gd name="connsiteY99" fmla="*/ 2337455 h 2432286"/>
                  <a:gd name="connsiteX100" fmla="*/ 274310 w 1010118"/>
                  <a:gd name="connsiteY100" fmla="*/ 2334510 h 2432286"/>
                  <a:gd name="connsiteX101" fmla="*/ 271955 w 1010118"/>
                  <a:gd name="connsiteY101" fmla="*/ 2329797 h 2432286"/>
                  <a:gd name="connsiteX102" fmla="*/ 269600 w 1010118"/>
                  <a:gd name="connsiteY102" fmla="*/ 2323907 h 2432286"/>
                  <a:gd name="connsiteX103" fmla="*/ 268423 w 1010118"/>
                  <a:gd name="connsiteY103" fmla="*/ 2316250 h 2432286"/>
                  <a:gd name="connsiteX104" fmla="*/ 266657 w 1010118"/>
                  <a:gd name="connsiteY104" fmla="*/ 2306237 h 2432286"/>
                  <a:gd name="connsiteX105" fmla="*/ 247820 w 1010118"/>
                  <a:gd name="connsiteY105" fmla="*/ 1904528 h 2432286"/>
                  <a:gd name="connsiteX106" fmla="*/ 228984 w 1010118"/>
                  <a:gd name="connsiteY106" fmla="*/ 1524024 h 2432286"/>
                  <a:gd name="connsiteX107" fmla="*/ 182480 w 1010118"/>
                  <a:gd name="connsiteY107" fmla="*/ 1564077 h 2432286"/>
                  <a:gd name="connsiteX108" fmla="*/ 178949 w 1010118"/>
                  <a:gd name="connsiteY108" fmla="*/ 1567022 h 2432286"/>
                  <a:gd name="connsiteX109" fmla="*/ 174828 w 1010118"/>
                  <a:gd name="connsiteY109" fmla="*/ 1569378 h 2432286"/>
                  <a:gd name="connsiteX110" fmla="*/ 168942 w 1010118"/>
                  <a:gd name="connsiteY110" fmla="*/ 1571734 h 2432286"/>
                  <a:gd name="connsiteX111" fmla="*/ 161289 w 1010118"/>
                  <a:gd name="connsiteY111" fmla="*/ 1572323 h 2432286"/>
                  <a:gd name="connsiteX112" fmla="*/ 156580 w 1010118"/>
                  <a:gd name="connsiteY112" fmla="*/ 1572323 h 2432286"/>
                  <a:gd name="connsiteX113" fmla="*/ 151871 w 1010118"/>
                  <a:gd name="connsiteY113" fmla="*/ 1571734 h 2432286"/>
                  <a:gd name="connsiteX114" fmla="*/ 146573 w 1010118"/>
                  <a:gd name="connsiteY114" fmla="*/ 1570556 h 2432286"/>
                  <a:gd name="connsiteX115" fmla="*/ 141275 w 1010118"/>
                  <a:gd name="connsiteY115" fmla="*/ 1568789 h 2432286"/>
                  <a:gd name="connsiteX116" fmla="*/ 135389 w 1010118"/>
                  <a:gd name="connsiteY116" fmla="*/ 1565255 h 2432286"/>
                  <a:gd name="connsiteX117" fmla="*/ 128914 w 1010118"/>
                  <a:gd name="connsiteY117" fmla="*/ 1562310 h 2432286"/>
                  <a:gd name="connsiteX118" fmla="*/ 76524 w 1010118"/>
                  <a:gd name="connsiteY118" fmla="*/ 1528147 h 2432286"/>
                  <a:gd name="connsiteX119" fmla="*/ 50035 w 1010118"/>
                  <a:gd name="connsiteY119" fmla="*/ 1510477 h 2432286"/>
                  <a:gd name="connsiteX120" fmla="*/ 48269 w 1010118"/>
                  <a:gd name="connsiteY120" fmla="*/ 1508710 h 2432286"/>
                  <a:gd name="connsiteX121" fmla="*/ 42971 w 1010118"/>
                  <a:gd name="connsiteY121" fmla="*/ 1503408 h 2432286"/>
                  <a:gd name="connsiteX122" fmla="*/ 40617 w 1010118"/>
                  <a:gd name="connsiteY122" fmla="*/ 1498696 h 2432286"/>
                  <a:gd name="connsiteX123" fmla="*/ 37085 w 1010118"/>
                  <a:gd name="connsiteY123" fmla="*/ 1494573 h 2432286"/>
                  <a:gd name="connsiteX124" fmla="*/ 35907 w 1010118"/>
                  <a:gd name="connsiteY124" fmla="*/ 1488094 h 2432286"/>
                  <a:gd name="connsiteX125" fmla="*/ 35319 w 1010118"/>
                  <a:gd name="connsiteY125" fmla="*/ 1482204 h 2432286"/>
                  <a:gd name="connsiteX126" fmla="*/ 28844 w 1010118"/>
                  <a:gd name="connsiteY126" fmla="*/ 1359100 h 2432286"/>
                  <a:gd name="connsiteX127" fmla="*/ 16482 w 1010118"/>
                  <a:gd name="connsiteY127" fmla="*/ 1107001 h 2432286"/>
                  <a:gd name="connsiteX128" fmla="*/ 0 w 1010118"/>
                  <a:gd name="connsiteY128" fmla="*/ 746523 h 2432286"/>
                  <a:gd name="connsiteX129" fmla="*/ 0 w 1010118"/>
                  <a:gd name="connsiteY129" fmla="*/ 742989 h 2432286"/>
                  <a:gd name="connsiteX130" fmla="*/ 589 w 1010118"/>
                  <a:gd name="connsiteY130" fmla="*/ 733565 h 2432286"/>
                  <a:gd name="connsiteX131" fmla="*/ 1177 w 1010118"/>
                  <a:gd name="connsiteY131" fmla="*/ 727675 h 2432286"/>
                  <a:gd name="connsiteX132" fmla="*/ 3532 w 1010118"/>
                  <a:gd name="connsiteY132" fmla="*/ 720607 h 2432286"/>
                  <a:gd name="connsiteX133" fmla="*/ 6475 w 1010118"/>
                  <a:gd name="connsiteY133" fmla="*/ 712949 h 2432286"/>
                  <a:gd name="connsiteX134" fmla="*/ 10596 w 1010118"/>
                  <a:gd name="connsiteY134" fmla="*/ 704703 h 2432286"/>
                  <a:gd name="connsiteX135" fmla="*/ 16482 w 1010118"/>
                  <a:gd name="connsiteY135" fmla="*/ 696457 h 2432286"/>
                  <a:gd name="connsiteX136" fmla="*/ 24134 w 1010118"/>
                  <a:gd name="connsiteY136" fmla="*/ 687622 h 2432286"/>
                  <a:gd name="connsiteX137" fmla="*/ 34141 w 1010118"/>
                  <a:gd name="connsiteY137" fmla="*/ 679375 h 2432286"/>
                  <a:gd name="connsiteX138" fmla="*/ 45914 w 1010118"/>
                  <a:gd name="connsiteY138" fmla="*/ 671718 h 2432286"/>
                  <a:gd name="connsiteX139" fmla="*/ 60042 w 1010118"/>
                  <a:gd name="connsiteY139" fmla="*/ 664650 h 2432286"/>
                  <a:gd name="connsiteX140" fmla="*/ 67694 w 1010118"/>
                  <a:gd name="connsiteY140" fmla="*/ 661116 h 2432286"/>
                  <a:gd name="connsiteX141" fmla="*/ 77113 w 1010118"/>
                  <a:gd name="connsiteY141" fmla="*/ 658171 h 2432286"/>
                  <a:gd name="connsiteX142" fmla="*/ 86531 w 1010118"/>
                  <a:gd name="connsiteY142" fmla="*/ 655226 h 2432286"/>
                  <a:gd name="connsiteX143" fmla="*/ 95949 w 1010118"/>
                  <a:gd name="connsiteY143" fmla="*/ 652870 h 2432286"/>
                  <a:gd name="connsiteX144" fmla="*/ 107722 w 1010118"/>
                  <a:gd name="connsiteY144" fmla="*/ 650514 h 2432286"/>
                  <a:gd name="connsiteX145" fmla="*/ 118907 w 1010118"/>
                  <a:gd name="connsiteY145" fmla="*/ 648158 h 2432286"/>
                  <a:gd name="connsiteX146" fmla="*/ 185424 w 1010118"/>
                  <a:gd name="connsiteY146" fmla="*/ 638733 h 2432286"/>
                  <a:gd name="connsiteX147" fmla="*/ 280785 w 1010118"/>
                  <a:gd name="connsiteY147" fmla="*/ 625775 h 2432286"/>
                  <a:gd name="connsiteX148" fmla="*/ 509180 w 1010118"/>
                  <a:gd name="connsiteY148" fmla="*/ 596324 h 2432286"/>
                  <a:gd name="connsiteX149" fmla="*/ 802914 w 1010118"/>
                  <a:gd name="connsiteY149" fmla="*/ 558627 h 2432286"/>
                  <a:gd name="connsiteX150" fmla="*/ 812921 w 1010118"/>
                  <a:gd name="connsiteY150" fmla="*/ 556860 h 2432286"/>
                  <a:gd name="connsiteX151" fmla="*/ 824106 w 1010118"/>
                  <a:gd name="connsiteY151" fmla="*/ 556271 h 2432286"/>
                  <a:gd name="connsiteX152" fmla="*/ 460347 w 1010118"/>
                  <a:gd name="connsiteY152" fmla="*/ 0 h 2432286"/>
                  <a:gd name="connsiteX153" fmla="*/ 470969 w 1010118"/>
                  <a:gd name="connsiteY153" fmla="*/ 0 h 2432286"/>
                  <a:gd name="connsiteX154" fmla="*/ 482182 w 1010118"/>
                  <a:gd name="connsiteY154" fmla="*/ 1177 h 2432286"/>
                  <a:gd name="connsiteX155" fmla="*/ 493984 w 1010118"/>
                  <a:gd name="connsiteY155" fmla="*/ 2355 h 2432286"/>
                  <a:gd name="connsiteX156" fmla="*/ 504606 w 1010118"/>
                  <a:gd name="connsiteY156" fmla="*/ 4709 h 2432286"/>
                  <a:gd name="connsiteX157" fmla="*/ 515819 w 1010118"/>
                  <a:gd name="connsiteY157" fmla="*/ 7064 h 2432286"/>
                  <a:gd name="connsiteX158" fmla="*/ 527621 w 1010118"/>
                  <a:gd name="connsiteY158" fmla="*/ 10007 h 2432286"/>
                  <a:gd name="connsiteX159" fmla="*/ 543554 w 1010118"/>
                  <a:gd name="connsiteY159" fmla="*/ 15305 h 2432286"/>
                  <a:gd name="connsiteX160" fmla="*/ 558897 w 1010118"/>
                  <a:gd name="connsiteY160" fmla="*/ 21780 h 2432286"/>
                  <a:gd name="connsiteX161" fmla="*/ 573650 w 1010118"/>
                  <a:gd name="connsiteY161" fmla="*/ 27667 h 2432286"/>
                  <a:gd name="connsiteX162" fmla="*/ 586633 w 1010118"/>
                  <a:gd name="connsiteY162" fmla="*/ 34730 h 2432286"/>
                  <a:gd name="connsiteX163" fmla="*/ 599026 w 1010118"/>
                  <a:gd name="connsiteY163" fmla="*/ 41205 h 2432286"/>
                  <a:gd name="connsiteX164" fmla="*/ 610238 w 1010118"/>
                  <a:gd name="connsiteY164" fmla="*/ 48269 h 2432286"/>
                  <a:gd name="connsiteX165" fmla="*/ 620860 w 1010118"/>
                  <a:gd name="connsiteY165" fmla="*/ 55922 h 2432286"/>
                  <a:gd name="connsiteX166" fmla="*/ 630302 w 1010118"/>
                  <a:gd name="connsiteY166" fmla="*/ 63574 h 2432286"/>
                  <a:gd name="connsiteX167" fmla="*/ 639744 w 1010118"/>
                  <a:gd name="connsiteY167" fmla="*/ 71815 h 2432286"/>
                  <a:gd name="connsiteX168" fmla="*/ 647415 w 1010118"/>
                  <a:gd name="connsiteY168" fmla="*/ 80645 h 2432286"/>
                  <a:gd name="connsiteX169" fmla="*/ 653907 w 1010118"/>
                  <a:gd name="connsiteY169" fmla="*/ 88886 h 2432286"/>
                  <a:gd name="connsiteX170" fmla="*/ 660398 w 1010118"/>
                  <a:gd name="connsiteY170" fmla="*/ 98304 h 2432286"/>
                  <a:gd name="connsiteX171" fmla="*/ 665709 w 1010118"/>
                  <a:gd name="connsiteY171" fmla="*/ 107134 h 2432286"/>
                  <a:gd name="connsiteX172" fmla="*/ 670430 w 1010118"/>
                  <a:gd name="connsiteY172" fmla="*/ 117141 h 2432286"/>
                  <a:gd name="connsiteX173" fmla="*/ 674561 w 1010118"/>
                  <a:gd name="connsiteY173" fmla="*/ 126559 h 2432286"/>
                  <a:gd name="connsiteX174" fmla="*/ 678102 w 1010118"/>
                  <a:gd name="connsiteY174" fmla="*/ 136566 h 2432286"/>
                  <a:gd name="connsiteX175" fmla="*/ 681052 w 1010118"/>
                  <a:gd name="connsiteY175" fmla="*/ 147162 h 2432286"/>
                  <a:gd name="connsiteX176" fmla="*/ 682232 w 1010118"/>
                  <a:gd name="connsiteY176" fmla="*/ 157169 h 2432286"/>
                  <a:gd name="connsiteX177" fmla="*/ 684003 w 1010118"/>
                  <a:gd name="connsiteY177" fmla="*/ 167765 h 2432286"/>
                  <a:gd name="connsiteX178" fmla="*/ 684593 w 1010118"/>
                  <a:gd name="connsiteY178" fmla="*/ 178360 h 2432286"/>
                  <a:gd name="connsiteX179" fmla="*/ 685183 w 1010118"/>
                  <a:gd name="connsiteY179" fmla="*/ 188956 h 2432286"/>
                  <a:gd name="connsiteX180" fmla="*/ 684593 w 1010118"/>
                  <a:gd name="connsiteY180" fmla="*/ 200729 h 2432286"/>
                  <a:gd name="connsiteX181" fmla="*/ 684003 w 1010118"/>
                  <a:gd name="connsiteY181" fmla="*/ 211913 h 2432286"/>
                  <a:gd name="connsiteX182" fmla="*/ 683413 w 1010118"/>
                  <a:gd name="connsiteY182" fmla="*/ 222509 h 2432286"/>
                  <a:gd name="connsiteX183" fmla="*/ 679282 w 1010118"/>
                  <a:gd name="connsiteY183" fmla="*/ 246643 h 2432286"/>
                  <a:gd name="connsiteX184" fmla="*/ 673971 w 1010118"/>
                  <a:gd name="connsiteY184" fmla="*/ 269601 h 2432286"/>
                  <a:gd name="connsiteX185" fmla="*/ 666889 w 1010118"/>
                  <a:gd name="connsiteY185" fmla="*/ 293146 h 2432286"/>
                  <a:gd name="connsiteX186" fmla="*/ 659218 w 1010118"/>
                  <a:gd name="connsiteY186" fmla="*/ 317281 h 2432286"/>
                  <a:gd name="connsiteX187" fmla="*/ 655087 w 1010118"/>
                  <a:gd name="connsiteY187" fmla="*/ 329643 h 2432286"/>
                  <a:gd name="connsiteX188" fmla="*/ 649186 w 1010118"/>
                  <a:gd name="connsiteY188" fmla="*/ 341416 h 2432286"/>
                  <a:gd name="connsiteX189" fmla="*/ 643875 w 1010118"/>
                  <a:gd name="connsiteY189" fmla="*/ 352600 h 2432286"/>
                  <a:gd name="connsiteX190" fmla="*/ 638564 w 1010118"/>
                  <a:gd name="connsiteY190" fmla="*/ 364373 h 2432286"/>
                  <a:gd name="connsiteX191" fmla="*/ 632662 w 1010118"/>
                  <a:gd name="connsiteY191" fmla="*/ 374968 h 2432286"/>
                  <a:gd name="connsiteX192" fmla="*/ 625581 w 1010118"/>
                  <a:gd name="connsiteY192" fmla="*/ 385564 h 2432286"/>
                  <a:gd name="connsiteX193" fmla="*/ 618499 w 1010118"/>
                  <a:gd name="connsiteY193" fmla="*/ 396160 h 2432286"/>
                  <a:gd name="connsiteX194" fmla="*/ 610828 w 1010118"/>
                  <a:gd name="connsiteY194" fmla="*/ 406167 h 2432286"/>
                  <a:gd name="connsiteX195" fmla="*/ 603156 w 1010118"/>
                  <a:gd name="connsiteY195" fmla="*/ 415585 h 2432286"/>
                  <a:gd name="connsiteX196" fmla="*/ 594895 w 1010118"/>
                  <a:gd name="connsiteY196" fmla="*/ 425592 h 2432286"/>
                  <a:gd name="connsiteX197" fmla="*/ 586633 w 1010118"/>
                  <a:gd name="connsiteY197" fmla="*/ 433833 h 2432286"/>
                  <a:gd name="connsiteX198" fmla="*/ 578371 w 1010118"/>
                  <a:gd name="connsiteY198" fmla="*/ 442074 h 2432286"/>
                  <a:gd name="connsiteX199" fmla="*/ 568929 w 1010118"/>
                  <a:gd name="connsiteY199" fmla="*/ 450315 h 2432286"/>
                  <a:gd name="connsiteX200" fmla="*/ 559487 w 1010118"/>
                  <a:gd name="connsiteY200" fmla="*/ 457968 h 2432286"/>
                  <a:gd name="connsiteX201" fmla="*/ 550046 w 1010118"/>
                  <a:gd name="connsiteY201" fmla="*/ 465031 h 2432286"/>
                  <a:gd name="connsiteX202" fmla="*/ 540013 w 1010118"/>
                  <a:gd name="connsiteY202" fmla="*/ 470918 h 2432286"/>
                  <a:gd name="connsiteX203" fmla="*/ 529981 w 1010118"/>
                  <a:gd name="connsiteY203" fmla="*/ 477393 h 2432286"/>
                  <a:gd name="connsiteX204" fmla="*/ 519949 w 1010118"/>
                  <a:gd name="connsiteY204" fmla="*/ 482691 h 2432286"/>
                  <a:gd name="connsiteX205" fmla="*/ 509327 w 1010118"/>
                  <a:gd name="connsiteY205" fmla="*/ 487989 h 2432286"/>
                  <a:gd name="connsiteX206" fmla="*/ 498705 w 1010118"/>
                  <a:gd name="connsiteY206" fmla="*/ 492109 h 2432286"/>
                  <a:gd name="connsiteX207" fmla="*/ 487493 w 1010118"/>
                  <a:gd name="connsiteY207" fmla="*/ 495641 h 2432286"/>
                  <a:gd name="connsiteX208" fmla="*/ 476871 w 1010118"/>
                  <a:gd name="connsiteY208" fmla="*/ 498584 h 2432286"/>
                  <a:gd name="connsiteX209" fmla="*/ 466248 w 1010118"/>
                  <a:gd name="connsiteY209" fmla="*/ 500939 h 2432286"/>
                  <a:gd name="connsiteX210" fmla="*/ 454446 w 1010118"/>
                  <a:gd name="connsiteY210" fmla="*/ 503293 h 2432286"/>
                  <a:gd name="connsiteX211" fmla="*/ 443824 w 1010118"/>
                  <a:gd name="connsiteY211" fmla="*/ 503882 h 2432286"/>
                  <a:gd name="connsiteX212" fmla="*/ 432612 w 1010118"/>
                  <a:gd name="connsiteY212" fmla="*/ 503882 h 2432286"/>
                  <a:gd name="connsiteX213" fmla="*/ 420809 w 1010118"/>
                  <a:gd name="connsiteY213" fmla="*/ 503882 h 2432286"/>
                  <a:gd name="connsiteX214" fmla="*/ 410187 w 1010118"/>
                  <a:gd name="connsiteY214" fmla="*/ 502705 h 2432286"/>
                  <a:gd name="connsiteX215" fmla="*/ 398975 w 1010118"/>
                  <a:gd name="connsiteY215" fmla="*/ 500350 h 2432286"/>
                  <a:gd name="connsiteX216" fmla="*/ 387172 w 1010118"/>
                  <a:gd name="connsiteY216" fmla="*/ 497996 h 2432286"/>
                  <a:gd name="connsiteX217" fmla="*/ 375960 w 1010118"/>
                  <a:gd name="connsiteY217" fmla="*/ 493875 h 2432286"/>
                  <a:gd name="connsiteX218" fmla="*/ 364748 w 1010118"/>
                  <a:gd name="connsiteY218" fmla="*/ 489755 h 2432286"/>
                  <a:gd name="connsiteX219" fmla="*/ 353535 w 1010118"/>
                  <a:gd name="connsiteY219" fmla="*/ 484457 h 2432286"/>
                  <a:gd name="connsiteX220" fmla="*/ 342913 w 1010118"/>
                  <a:gd name="connsiteY220" fmla="*/ 478570 h 2432286"/>
                  <a:gd name="connsiteX221" fmla="*/ 332881 w 1010118"/>
                  <a:gd name="connsiteY221" fmla="*/ 472684 h 2432286"/>
                  <a:gd name="connsiteX222" fmla="*/ 322849 w 1010118"/>
                  <a:gd name="connsiteY222" fmla="*/ 466797 h 2432286"/>
                  <a:gd name="connsiteX223" fmla="*/ 312817 w 1010118"/>
                  <a:gd name="connsiteY223" fmla="*/ 459734 h 2432286"/>
                  <a:gd name="connsiteX224" fmla="*/ 303965 w 1010118"/>
                  <a:gd name="connsiteY224" fmla="*/ 452670 h 2432286"/>
                  <a:gd name="connsiteX225" fmla="*/ 294523 w 1010118"/>
                  <a:gd name="connsiteY225" fmla="*/ 445017 h 2432286"/>
                  <a:gd name="connsiteX226" fmla="*/ 286262 w 1010118"/>
                  <a:gd name="connsiteY226" fmla="*/ 437365 h 2432286"/>
                  <a:gd name="connsiteX227" fmla="*/ 278590 w 1010118"/>
                  <a:gd name="connsiteY227" fmla="*/ 429713 h 2432286"/>
                  <a:gd name="connsiteX228" fmla="*/ 270919 w 1010118"/>
                  <a:gd name="connsiteY228" fmla="*/ 421472 h 2432286"/>
                  <a:gd name="connsiteX229" fmla="*/ 263247 w 1010118"/>
                  <a:gd name="connsiteY229" fmla="*/ 412053 h 2432286"/>
                  <a:gd name="connsiteX230" fmla="*/ 256166 w 1010118"/>
                  <a:gd name="connsiteY230" fmla="*/ 403223 h 2432286"/>
                  <a:gd name="connsiteX231" fmla="*/ 250264 w 1010118"/>
                  <a:gd name="connsiteY231" fmla="*/ 393805 h 2432286"/>
                  <a:gd name="connsiteX232" fmla="*/ 243773 w 1010118"/>
                  <a:gd name="connsiteY232" fmla="*/ 383798 h 2432286"/>
                  <a:gd name="connsiteX233" fmla="*/ 238462 w 1010118"/>
                  <a:gd name="connsiteY233" fmla="*/ 374380 h 2432286"/>
                  <a:gd name="connsiteX234" fmla="*/ 233741 w 1010118"/>
                  <a:gd name="connsiteY234" fmla="*/ 364373 h 2432286"/>
                  <a:gd name="connsiteX235" fmla="*/ 229020 w 1010118"/>
                  <a:gd name="connsiteY235" fmla="*/ 353188 h 2432286"/>
                  <a:gd name="connsiteX236" fmla="*/ 225479 w 1010118"/>
                  <a:gd name="connsiteY236" fmla="*/ 342593 h 2432286"/>
                  <a:gd name="connsiteX237" fmla="*/ 222529 w 1010118"/>
                  <a:gd name="connsiteY237" fmla="*/ 331409 h 2432286"/>
                  <a:gd name="connsiteX238" fmla="*/ 219578 w 1010118"/>
                  <a:gd name="connsiteY238" fmla="*/ 320813 h 2432286"/>
                  <a:gd name="connsiteX239" fmla="*/ 217218 w 1010118"/>
                  <a:gd name="connsiteY239" fmla="*/ 309040 h 2432286"/>
                  <a:gd name="connsiteX240" fmla="*/ 215447 w 1010118"/>
                  <a:gd name="connsiteY240" fmla="*/ 296678 h 2432286"/>
                  <a:gd name="connsiteX241" fmla="*/ 214857 w 1010118"/>
                  <a:gd name="connsiteY241" fmla="*/ 285494 h 2432286"/>
                  <a:gd name="connsiteX242" fmla="*/ 214267 w 1010118"/>
                  <a:gd name="connsiteY242" fmla="*/ 273132 h 2432286"/>
                  <a:gd name="connsiteX243" fmla="*/ 214267 w 1010118"/>
                  <a:gd name="connsiteY243" fmla="*/ 260771 h 2432286"/>
                  <a:gd name="connsiteX244" fmla="*/ 214857 w 1010118"/>
                  <a:gd name="connsiteY244" fmla="*/ 247821 h 2432286"/>
                  <a:gd name="connsiteX245" fmla="*/ 216037 w 1010118"/>
                  <a:gd name="connsiteY245" fmla="*/ 235459 h 2432286"/>
                  <a:gd name="connsiteX246" fmla="*/ 217808 w 1010118"/>
                  <a:gd name="connsiteY246" fmla="*/ 222509 h 2432286"/>
                  <a:gd name="connsiteX247" fmla="*/ 220758 w 1010118"/>
                  <a:gd name="connsiteY247" fmla="*/ 209559 h 2432286"/>
                  <a:gd name="connsiteX248" fmla="*/ 223709 w 1010118"/>
                  <a:gd name="connsiteY248" fmla="*/ 196020 h 2432286"/>
                  <a:gd name="connsiteX249" fmla="*/ 227840 w 1010118"/>
                  <a:gd name="connsiteY249" fmla="*/ 183069 h 2432286"/>
                  <a:gd name="connsiteX250" fmla="*/ 232561 w 1010118"/>
                  <a:gd name="connsiteY250" fmla="*/ 170119 h 2432286"/>
                  <a:gd name="connsiteX251" fmla="*/ 236692 w 1010118"/>
                  <a:gd name="connsiteY251" fmla="*/ 157758 h 2432286"/>
                  <a:gd name="connsiteX252" fmla="*/ 242593 w 1010118"/>
                  <a:gd name="connsiteY252" fmla="*/ 145985 h 2432286"/>
                  <a:gd name="connsiteX253" fmla="*/ 247904 w 1010118"/>
                  <a:gd name="connsiteY253" fmla="*/ 135389 h 2432286"/>
                  <a:gd name="connsiteX254" fmla="*/ 253805 w 1010118"/>
                  <a:gd name="connsiteY254" fmla="*/ 124793 h 2432286"/>
                  <a:gd name="connsiteX255" fmla="*/ 259706 w 1010118"/>
                  <a:gd name="connsiteY255" fmla="*/ 114198 h 2432286"/>
                  <a:gd name="connsiteX256" fmla="*/ 266788 w 1010118"/>
                  <a:gd name="connsiteY256" fmla="*/ 104191 h 2432286"/>
                  <a:gd name="connsiteX257" fmla="*/ 274459 w 1010118"/>
                  <a:gd name="connsiteY257" fmla="*/ 94184 h 2432286"/>
                  <a:gd name="connsiteX258" fmla="*/ 281541 w 1010118"/>
                  <a:gd name="connsiteY258" fmla="*/ 85943 h 2432286"/>
                  <a:gd name="connsiteX259" fmla="*/ 289802 w 1010118"/>
                  <a:gd name="connsiteY259" fmla="*/ 76524 h 2432286"/>
                  <a:gd name="connsiteX260" fmla="*/ 297474 w 1010118"/>
                  <a:gd name="connsiteY260" fmla="*/ 68283 h 2432286"/>
                  <a:gd name="connsiteX261" fmla="*/ 305736 w 1010118"/>
                  <a:gd name="connsiteY261" fmla="*/ 60631 h 2432286"/>
                  <a:gd name="connsiteX262" fmla="*/ 315178 w 1010118"/>
                  <a:gd name="connsiteY262" fmla="*/ 52978 h 2432286"/>
                  <a:gd name="connsiteX263" fmla="*/ 324620 w 1010118"/>
                  <a:gd name="connsiteY263" fmla="*/ 45915 h 2432286"/>
                  <a:gd name="connsiteX264" fmla="*/ 333471 w 1010118"/>
                  <a:gd name="connsiteY264" fmla="*/ 40028 h 2432286"/>
                  <a:gd name="connsiteX265" fmla="*/ 342913 w 1010118"/>
                  <a:gd name="connsiteY265" fmla="*/ 33553 h 2432286"/>
                  <a:gd name="connsiteX266" fmla="*/ 352945 w 1010118"/>
                  <a:gd name="connsiteY266" fmla="*/ 27667 h 2432286"/>
                  <a:gd name="connsiteX267" fmla="*/ 362977 w 1010118"/>
                  <a:gd name="connsiteY267" fmla="*/ 22957 h 2432286"/>
                  <a:gd name="connsiteX268" fmla="*/ 373600 w 1010118"/>
                  <a:gd name="connsiteY268" fmla="*/ 18248 h 2432286"/>
                  <a:gd name="connsiteX269" fmla="*/ 383632 w 1010118"/>
                  <a:gd name="connsiteY269" fmla="*/ 14128 h 2432286"/>
                  <a:gd name="connsiteX270" fmla="*/ 394254 w 1010118"/>
                  <a:gd name="connsiteY270" fmla="*/ 10596 h 2432286"/>
                  <a:gd name="connsiteX271" fmla="*/ 404876 w 1010118"/>
                  <a:gd name="connsiteY271" fmla="*/ 7653 h 2432286"/>
                  <a:gd name="connsiteX272" fmla="*/ 415498 w 1010118"/>
                  <a:gd name="connsiteY272" fmla="*/ 4709 h 2432286"/>
                  <a:gd name="connsiteX273" fmla="*/ 426120 w 1010118"/>
                  <a:gd name="connsiteY273" fmla="*/ 2943 h 2432286"/>
                  <a:gd name="connsiteX274" fmla="*/ 437923 w 1010118"/>
                  <a:gd name="connsiteY274" fmla="*/ 1766 h 2432286"/>
                  <a:gd name="connsiteX275" fmla="*/ 448545 w 1010118"/>
                  <a:gd name="connsiteY275" fmla="*/ 1177 h 243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</a:cxnLst>
                <a:rect l="l" t="t" r="r" b="b"/>
                <a:pathLst>
                  <a:path w="1010118" h="2432286">
                    <a:moveTo>
                      <a:pt x="838233" y="555682"/>
                    </a:moveTo>
                    <a:lnTo>
                      <a:pt x="852361" y="556271"/>
                    </a:lnTo>
                    <a:lnTo>
                      <a:pt x="867077" y="556860"/>
                    </a:lnTo>
                    <a:lnTo>
                      <a:pt x="874141" y="558627"/>
                    </a:lnTo>
                    <a:lnTo>
                      <a:pt x="880616" y="559805"/>
                    </a:lnTo>
                    <a:lnTo>
                      <a:pt x="887091" y="562161"/>
                    </a:lnTo>
                    <a:lnTo>
                      <a:pt x="892389" y="564517"/>
                    </a:lnTo>
                    <a:lnTo>
                      <a:pt x="908871" y="574531"/>
                    </a:lnTo>
                    <a:lnTo>
                      <a:pt x="922410" y="582188"/>
                    </a:lnTo>
                    <a:lnTo>
                      <a:pt x="934183" y="588667"/>
                    </a:lnTo>
                    <a:lnTo>
                      <a:pt x="935949" y="588667"/>
                    </a:lnTo>
                    <a:lnTo>
                      <a:pt x="941246" y="590434"/>
                    </a:lnTo>
                    <a:lnTo>
                      <a:pt x="949488" y="595146"/>
                    </a:lnTo>
                    <a:lnTo>
                      <a:pt x="958906" y="601625"/>
                    </a:lnTo>
                    <a:lnTo>
                      <a:pt x="963615" y="605159"/>
                    </a:lnTo>
                    <a:lnTo>
                      <a:pt x="967736" y="609872"/>
                    </a:lnTo>
                    <a:lnTo>
                      <a:pt x="972445" y="615173"/>
                    </a:lnTo>
                    <a:lnTo>
                      <a:pt x="976565" y="621063"/>
                    </a:lnTo>
                    <a:lnTo>
                      <a:pt x="979509" y="628131"/>
                    </a:lnTo>
                    <a:lnTo>
                      <a:pt x="982452" y="636377"/>
                    </a:lnTo>
                    <a:lnTo>
                      <a:pt x="984806" y="645213"/>
                    </a:lnTo>
                    <a:lnTo>
                      <a:pt x="986572" y="655226"/>
                    </a:lnTo>
                    <a:lnTo>
                      <a:pt x="987750" y="694101"/>
                    </a:lnTo>
                    <a:lnTo>
                      <a:pt x="990693" y="764194"/>
                    </a:lnTo>
                    <a:lnTo>
                      <a:pt x="997757" y="952090"/>
                    </a:lnTo>
                    <a:lnTo>
                      <a:pt x="1007175" y="1208901"/>
                    </a:lnTo>
                    <a:lnTo>
                      <a:pt x="1010118" y="1346141"/>
                    </a:lnTo>
                    <a:lnTo>
                      <a:pt x="1010118" y="1350264"/>
                    </a:lnTo>
                    <a:lnTo>
                      <a:pt x="1010118" y="1360278"/>
                    </a:lnTo>
                    <a:lnTo>
                      <a:pt x="1009530" y="1366757"/>
                    </a:lnTo>
                    <a:lnTo>
                      <a:pt x="1007175" y="1373236"/>
                    </a:lnTo>
                    <a:lnTo>
                      <a:pt x="1004820" y="1380304"/>
                    </a:lnTo>
                    <a:lnTo>
                      <a:pt x="1001877" y="1386194"/>
                    </a:lnTo>
                    <a:lnTo>
                      <a:pt x="995402" y="1392673"/>
                    </a:lnTo>
                    <a:lnTo>
                      <a:pt x="988927" y="1399153"/>
                    </a:lnTo>
                    <a:lnTo>
                      <a:pt x="971856" y="1414467"/>
                    </a:lnTo>
                    <a:lnTo>
                      <a:pt x="950665" y="1432138"/>
                    </a:lnTo>
                    <a:lnTo>
                      <a:pt x="947133" y="1433905"/>
                    </a:lnTo>
                    <a:lnTo>
                      <a:pt x="943012" y="1435672"/>
                    </a:lnTo>
                    <a:lnTo>
                      <a:pt x="937715" y="1436261"/>
                    </a:lnTo>
                    <a:lnTo>
                      <a:pt x="931239" y="1436261"/>
                    </a:lnTo>
                    <a:lnTo>
                      <a:pt x="923587" y="1435672"/>
                    </a:lnTo>
                    <a:lnTo>
                      <a:pt x="915346" y="1432138"/>
                    </a:lnTo>
                    <a:lnTo>
                      <a:pt x="910637" y="1429781"/>
                    </a:lnTo>
                    <a:lnTo>
                      <a:pt x="907105" y="1426836"/>
                    </a:lnTo>
                    <a:lnTo>
                      <a:pt x="884736" y="1412700"/>
                    </a:lnTo>
                    <a:lnTo>
                      <a:pt x="861190" y="1396208"/>
                    </a:lnTo>
                    <a:lnTo>
                      <a:pt x="833524" y="1378537"/>
                    </a:lnTo>
                    <a:lnTo>
                      <a:pt x="848829" y="1916897"/>
                    </a:lnTo>
                    <a:lnTo>
                      <a:pt x="862368" y="2226720"/>
                    </a:lnTo>
                    <a:lnTo>
                      <a:pt x="862368" y="2232021"/>
                    </a:lnTo>
                    <a:lnTo>
                      <a:pt x="861779" y="2237322"/>
                    </a:lnTo>
                    <a:lnTo>
                      <a:pt x="860013" y="2244979"/>
                    </a:lnTo>
                    <a:lnTo>
                      <a:pt x="858836" y="2253225"/>
                    </a:lnTo>
                    <a:lnTo>
                      <a:pt x="855893" y="2261472"/>
                    </a:lnTo>
                    <a:lnTo>
                      <a:pt x="851183" y="2270307"/>
                    </a:lnTo>
                    <a:lnTo>
                      <a:pt x="845886" y="2277964"/>
                    </a:lnTo>
                    <a:lnTo>
                      <a:pt x="826460" y="2298580"/>
                    </a:lnTo>
                    <a:lnTo>
                      <a:pt x="802326" y="2324496"/>
                    </a:lnTo>
                    <a:lnTo>
                      <a:pt x="772305" y="2356892"/>
                    </a:lnTo>
                    <a:lnTo>
                      <a:pt x="770539" y="2358070"/>
                    </a:lnTo>
                    <a:lnTo>
                      <a:pt x="764652" y="2362193"/>
                    </a:lnTo>
                    <a:lnTo>
                      <a:pt x="756411" y="2366316"/>
                    </a:lnTo>
                    <a:lnTo>
                      <a:pt x="751113" y="2368672"/>
                    </a:lnTo>
                    <a:lnTo>
                      <a:pt x="744050" y="2370440"/>
                    </a:lnTo>
                    <a:lnTo>
                      <a:pt x="736986" y="2372207"/>
                    </a:lnTo>
                    <a:lnTo>
                      <a:pt x="729334" y="2372207"/>
                    </a:lnTo>
                    <a:lnTo>
                      <a:pt x="721092" y="2372207"/>
                    </a:lnTo>
                    <a:lnTo>
                      <a:pt x="711085" y="2370440"/>
                    </a:lnTo>
                    <a:lnTo>
                      <a:pt x="701667" y="2368083"/>
                    </a:lnTo>
                    <a:lnTo>
                      <a:pt x="691071" y="2363371"/>
                    </a:lnTo>
                    <a:lnTo>
                      <a:pt x="680476" y="2358070"/>
                    </a:lnTo>
                    <a:lnTo>
                      <a:pt x="669292" y="2350413"/>
                    </a:lnTo>
                    <a:lnTo>
                      <a:pt x="619257" y="2317428"/>
                    </a:lnTo>
                    <a:lnTo>
                      <a:pt x="573931" y="2279142"/>
                    </a:lnTo>
                    <a:lnTo>
                      <a:pt x="572753" y="2315072"/>
                    </a:lnTo>
                    <a:lnTo>
                      <a:pt x="572165" y="2317428"/>
                    </a:lnTo>
                    <a:lnTo>
                      <a:pt x="570399" y="2324496"/>
                    </a:lnTo>
                    <a:lnTo>
                      <a:pt x="568633" y="2329208"/>
                    </a:lnTo>
                    <a:lnTo>
                      <a:pt x="566278" y="2333921"/>
                    </a:lnTo>
                    <a:lnTo>
                      <a:pt x="562746" y="2339222"/>
                    </a:lnTo>
                    <a:lnTo>
                      <a:pt x="558626" y="2344523"/>
                    </a:lnTo>
                    <a:lnTo>
                      <a:pt x="512711" y="2386932"/>
                    </a:lnTo>
                    <a:lnTo>
                      <a:pt x="477981" y="2421095"/>
                    </a:lnTo>
                    <a:lnTo>
                      <a:pt x="475627" y="2421684"/>
                    </a:lnTo>
                    <a:lnTo>
                      <a:pt x="468563" y="2424629"/>
                    </a:lnTo>
                    <a:lnTo>
                      <a:pt x="458556" y="2428752"/>
                    </a:lnTo>
                    <a:lnTo>
                      <a:pt x="452670" y="2429930"/>
                    </a:lnTo>
                    <a:lnTo>
                      <a:pt x="445606" y="2431697"/>
                    </a:lnTo>
                    <a:lnTo>
                      <a:pt x="437953" y="2431697"/>
                    </a:lnTo>
                    <a:lnTo>
                      <a:pt x="429712" y="2432286"/>
                    </a:lnTo>
                    <a:lnTo>
                      <a:pt x="421471" y="2431697"/>
                    </a:lnTo>
                    <a:lnTo>
                      <a:pt x="412053" y="2429341"/>
                    </a:lnTo>
                    <a:lnTo>
                      <a:pt x="402635" y="2426985"/>
                    </a:lnTo>
                    <a:lnTo>
                      <a:pt x="393216" y="2422273"/>
                    </a:lnTo>
                    <a:lnTo>
                      <a:pt x="383209" y="2416972"/>
                    </a:lnTo>
                    <a:lnTo>
                      <a:pt x="372025" y="2409904"/>
                    </a:lnTo>
                    <a:lnTo>
                      <a:pt x="281373" y="2341578"/>
                    </a:lnTo>
                    <a:lnTo>
                      <a:pt x="279019" y="2339811"/>
                    </a:lnTo>
                    <a:lnTo>
                      <a:pt x="276664" y="2337455"/>
                    </a:lnTo>
                    <a:lnTo>
                      <a:pt x="274310" y="2334510"/>
                    </a:lnTo>
                    <a:lnTo>
                      <a:pt x="271955" y="2329797"/>
                    </a:lnTo>
                    <a:lnTo>
                      <a:pt x="269600" y="2323907"/>
                    </a:lnTo>
                    <a:lnTo>
                      <a:pt x="268423" y="2316250"/>
                    </a:lnTo>
                    <a:lnTo>
                      <a:pt x="266657" y="2306237"/>
                    </a:lnTo>
                    <a:lnTo>
                      <a:pt x="247820" y="1904528"/>
                    </a:lnTo>
                    <a:lnTo>
                      <a:pt x="228984" y="1524024"/>
                    </a:lnTo>
                    <a:lnTo>
                      <a:pt x="182480" y="1564077"/>
                    </a:lnTo>
                    <a:lnTo>
                      <a:pt x="178949" y="1567022"/>
                    </a:lnTo>
                    <a:lnTo>
                      <a:pt x="174828" y="1569378"/>
                    </a:lnTo>
                    <a:lnTo>
                      <a:pt x="168942" y="1571734"/>
                    </a:lnTo>
                    <a:lnTo>
                      <a:pt x="161289" y="1572323"/>
                    </a:lnTo>
                    <a:lnTo>
                      <a:pt x="156580" y="1572323"/>
                    </a:lnTo>
                    <a:lnTo>
                      <a:pt x="151871" y="1571734"/>
                    </a:lnTo>
                    <a:lnTo>
                      <a:pt x="146573" y="1570556"/>
                    </a:lnTo>
                    <a:lnTo>
                      <a:pt x="141275" y="1568789"/>
                    </a:lnTo>
                    <a:lnTo>
                      <a:pt x="135389" y="1565255"/>
                    </a:lnTo>
                    <a:lnTo>
                      <a:pt x="128914" y="1562310"/>
                    </a:lnTo>
                    <a:lnTo>
                      <a:pt x="76524" y="1528147"/>
                    </a:lnTo>
                    <a:lnTo>
                      <a:pt x="50035" y="1510477"/>
                    </a:lnTo>
                    <a:lnTo>
                      <a:pt x="48269" y="1508710"/>
                    </a:lnTo>
                    <a:lnTo>
                      <a:pt x="42971" y="1503408"/>
                    </a:lnTo>
                    <a:lnTo>
                      <a:pt x="40617" y="1498696"/>
                    </a:lnTo>
                    <a:lnTo>
                      <a:pt x="37085" y="1494573"/>
                    </a:lnTo>
                    <a:lnTo>
                      <a:pt x="35907" y="1488094"/>
                    </a:lnTo>
                    <a:lnTo>
                      <a:pt x="35319" y="1482204"/>
                    </a:lnTo>
                    <a:lnTo>
                      <a:pt x="28844" y="1359100"/>
                    </a:lnTo>
                    <a:lnTo>
                      <a:pt x="16482" y="1107001"/>
                    </a:lnTo>
                    <a:lnTo>
                      <a:pt x="0" y="746523"/>
                    </a:lnTo>
                    <a:lnTo>
                      <a:pt x="0" y="742989"/>
                    </a:lnTo>
                    <a:lnTo>
                      <a:pt x="589" y="733565"/>
                    </a:lnTo>
                    <a:lnTo>
                      <a:pt x="1177" y="727675"/>
                    </a:lnTo>
                    <a:lnTo>
                      <a:pt x="3532" y="720607"/>
                    </a:lnTo>
                    <a:lnTo>
                      <a:pt x="6475" y="712949"/>
                    </a:lnTo>
                    <a:lnTo>
                      <a:pt x="10596" y="704703"/>
                    </a:lnTo>
                    <a:lnTo>
                      <a:pt x="16482" y="696457"/>
                    </a:lnTo>
                    <a:lnTo>
                      <a:pt x="24134" y="687622"/>
                    </a:lnTo>
                    <a:lnTo>
                      <a:pt x="34141" y="679375"/>
                    </a:lnTo>
                    <a:lnTo>
                      <a:pt x="45914" y="671718"/>
                    </a:lnTo>
                    <a:lnTo>
                      <a:pt x="60042" y="664650"/>
                    </a:lnTo>
                    <a:lnTo>
                      <a:pt x="67694" y="661116"/>
                    </a:lnTo>
                    <a:lnTo>
                      <a:pt x="77113" y="658171"/>
                    </a:lnTo>
                    <a:lnTo>
                      <a:pt x="86531" y="655226"/>
                    </a:lnTo>
                    <a:lnTo>
                      <a:pt x="95949" y="652870"/>
                    </a:lnTo>
                    <a:lnTo>
                      <a:pt x="107722" y="650514"/>
                    </a:lnTo>
                    <a:lnTo>
                      <a:pt x="118907" y="648158"/>
                    </a:lnTo>
                    <a:lnTo>
                      <a:pt x="185424" y="638733"/>
                    </a:lnTo>
                    <a:lnTo>
                      <a:pt x="280785" y="625775"/>
                    </a:lnTo>
                    <a:lnTo>
                      <a:pt x="509180" y="596324"/>
                    </a:lnTo>
                    <a:lnTo>
                      <a:pt x="802914" y="558627"/>
                    </a:lnTo>
                    <a:lnTo>
                      <a:pt x="812921" y="556860"/>
                    </a:lnTo>
                    <a:lnTo>
                      <a:pt x="824106" y="556271"/>
                    </a:lnTo>
                    <a:close/>
                    <a:moveTo>
                      <a:pt x="460347" y="0"/>
                    </a:moveTo>
                    <a:lnTo>
                      <a:pt x="470969" y="0"/>
                    </a:lnTo>
                    <a:lnTo>
                      <a:pt x="482182" y="1177"/>
                    </a:lnTo>
                    <a:lnTo>
                      <a:pt x="493984" y="2355"/>
                    </a:lnTo>
                    <a:lnTo>
                      <a:pt x="504606" y="4709"/>
                    </a:lnTo>
                    <a:lnTo>
                      <a:pt x="515819" y="7064"/>
                    </a:lnTo>
                    <a:lnTo>
                      <a:pt x="527621" y="10007"/>
                    </a:lnTo>
                    <a:lnTo>
                      <a:pt x="543554" y="15305"/>
                    </a:lnTo>
                    <a:lnTo>
                      <a:pt x="558897" y="21780"/>
                    </a:lnTo>
                    <a:lnTo>
                      <a:pt x="573650" y="27667"/>
                    </a:lnTo>
                    <a:lnTo>
                      <a:pt x="586633" y="34730"/>
                    </a:lnTo>
                    <a:lnTo>
                      <a:pt x="599026" y="41205"/>
                    </a:lnTo>
                    <a:lnTo>
                      <a:pt x="610238" y="48269"/>
                    </a:lnTo>
                    <a:lnTo>
                      <a:pt x="620860" y="55922"/>
                    </a:lnTo>
                    <a:lnTo>
                      <a:pt x="630302" y="63574"/>
                    </a:lnTo>
                    <a:lnTo>
                      <a:pt x="639744" y="71815"/>
                    </a:lnTo>
                    <a:lnTo>
                      <a:pt x="647415" y="80645"/>
                    </a:lnTo>
                    <a:lnTo>
                      <a:pt x="653907" y="88886"/>
                    </a:lnTo>
                    <a:lnTo>
                      <a:pt x="660398" y="98304"/>
                    </a:lnTo>
                    <a:lnTo>
                      <a:pt x="665709" y="107134"/>
                    </a:lnTo>
                    <a:lnTo>
                      <a:pt x="670430" y="117141"/>
                    </a:lnTo>
                    <a:lnTo>
                      <a:pt x="674561" y="126559"/>
                    </a:lnTo>
                    <a:lnTo>
                      <a:pt x="678102" y="136566"/>
                    </a:lnTo>
                    <a:lnTo>
                      <a:pt x="681052" y="147162"/>
                    </a:lnTo>
                    <a:lnTo>
                      <a:pt x="682232" y="157169"/>
                    </a:lnTo>
                    <a:lnTo>
                      <a:pt x="684003" y="167765"/>
                    </a:lnTo>
                    <a:lnTo>
                      <a:pt x="684593" y="178360"/>
                    </a:lnTo>
                    <a:lnTo>
                      <a:pt x="685183" y="188956"/>
                    </a:lnTo>
                    <a:lnTo>
                      <a:pt x="684593" y="200729"/>
                    </a:lnTo>
                    <a:lnTo>
                      <a:pt x="684003" y="211913"/>
                    </a:lnTo>
                    <a:lnTo>
                      <a:pt x="683413" y="222509"/>
                    </a:lnTo>
                    <a:lnTo>
                      <a:pt x="679282" y="246643"/>
                    </a:lnTo>
                    <a:lnTo>
                      <a:pt x="673971" y="269601"/>
                    </a:lnTo>
                    <a:lnTo>
                      <a:pt x="666889" y="293146"/>
                    </a:lnTo>
                    <a:lnTo>
                      <a:pt x="659218" y="317281"/>
                    </a:lnTo>
                    <a:lnTo>
                      <a:pt x="655087" y="329643"/>
                    </a:lnTo>
                    <a:lnTo>
                      <a:pt x="649186" y="341416"/>
                    </a:lnTo>
                    <a:lnTo>
                      <a:pt x="643875" y="352600"/>
                    </a:lnTo>
                    <a:lnTo>
                      <a:pt x="638564" y="364373"/>
                    </a:lnTo>
                    <a:lnTo>
                      <a:pt x="632662" y="374968"/>
                    </a:lnTo>
                    <a:lnTo>
                      <a:pt x="625581" y="385564"/>
                    </a:lnTo>
                    <a:lnTo>
                      <a:pt x="618499" y="396160"/>
                    </a:lnTo>
                    <a:lnTo>
                      <a:pt x="610828" y="406167"/>
                    </a:lnTo>
                    <a:lnTo>
                      <a:pt x="603156" y="415585"/>
                    </a:lnTo>
                    <a:lnTo>
                      <a:pt x="594895" y="425592"/>
                    </a:lnTo>
                    <a:lnTo>
                      <a:pt x="586633" y="433833"/>
                    </a:lnTo>
                    <a:lnTo>
                      <a:pt x="578371" y="442074"/>
                    </a:lnTo>
                    <a:lnTo>
                      <a:pt x="568929" y="450315"/>
                    </a:lnTo>
                    <a:lnTo>
                      <a:pt x="559487" y="457968"/>
                    </a:lnTo>
                    <a:lnTo>
                      <a:pt x="550046" y="465031"/>
                    </a:lnTo>
                    <a:lnTo>
                      <a:pt x="540013" y="470918"/>
                    </a:lnTo>
                    <a:lnTo>
                      <a:pt x="529981" y="477393"/>
                    </a:lnTo>
                    <a:lnTo>
                      <a:pt x="519949" y="482691"/>
                    </a:lnTo>
                    <a:lnTo>
                      <a:pt x="509327" y="487989"/>
                    </a:lnTo>
                    <a:lnTo>
                      <a:pt x="498705" y="492109"/>
                    </a:lnTo>
                    <a:lnTo>
                      <a:pt x="487493" y="495641"/>
                    </a:lnTo>
                    <a:lnTo>
                      <a:pt x="476871" y="498584"/>
                    </a:lnTo>
                    <a:lnTo>
                      <a:pt x="466248" y="500939"/>
                    </a:lnTo>
                    <a:lnTo>
                      <a:pt x="454446" y="503293"/>
                    </a:lnTo>
                    <a:lnTo>
                      <a:pt x="443824" y="503882"/>
                    </a:lnTo>
                    <a:lnTo>
                      <a:pt x="432612" y="503882"/>
                    </a:lnTo>
                    <a:lnTo>
                      <a:pt x="420809" y="503882"/>
                    </a:lnTo>
                    <a:lnTo>
                      <a:pt x="410187" y="502705"/>
                    </a:lnTo>
                    <a:lnTo>
                      <a:pt x="398975" y="500350"/>
                    </a:lnTo>
                    <a:lnTo>
                      <a:pt x="387172" y="497996"/>
                    </a:lnTo>
                    <a:lnTo>
                      <a:pt x="375960" y="493875"/>
                    </a:lnTo>
                    <a:lnTo>
                      <a:pt x="364748" y="489755"/>
                    </a:lnTo>
                    <a:lnTo>
                      <a:pt x="353535" y="484457"/>
                    </a:lnTo>
                    <a:lnTo>
                      <a:pt x="342913" y="478570"/>
                    </a:lnTo>
                    <a:lnTo>
                      <a:pt x="332881" y="472684"/>
                    </a:lnTo>
                    <a:lnTo>
                      <a:pt x="322849" y="466797"/>
                    </a:lnTo>
                    <a:lnTo>
                      <a:pt x="312817" y="459734"/>
                    </a:lnTo>
                    <a:lnTo>
                      <a:pt x="303965" y="452670"/>
                    </a:lnTo>
                    <a:lnTo>
                      <a:pt x="294523" y="445017"/>
                    </a:lnTo>
                    <a:lnTo>
                      <a:pt x="286262" y="437365"/>
                    </a:lnTo>
                    <a:lnTo>
                      <a:pt x="278590" y="429713"/>
                    </a:lnTo>
                    <a:lnTo>
                      <a:pt x="270919" y="421472"/>
                    </a:lnTo>
                    <a:lnTo>
                      <a:pt x="263247" y="412053"/>
                    </a:lnTo>
                    <a:lnTo>
                      <a:pt x="256166" y="403223"/>
                    </a:lnTo>
                    <a:lnTo>
                      <a:pt x="250264" y="393805"/>
                    </a:lnTo>
                    <a:lnTo>
                      <a:pt x="243773" y="383798"/>
                    </a:lnTo>
                    <a:lnTo>
                      <a:pt x="238462" y="374380"/>
                    </a:lnTo>
                    <a:lnTo>
                      <a:pt x="233741" y="364373"/>
                    </a:lnTo>
                    <a:lnTo>
                      <a:pt x="229020" y="353188"/>
                    </a:lnTo>
                    <a:lnTo>
                      <a:pt x="225479" y="342593"/>
                    </a:lnTo>
                    <a:lnTo>
                      <a:pt x="222529" y="331409"/>
                    </a:lnTo>
                    <a:lnTo>
                      <a:pt x="219578" y="320813"/>
                    </a:lnTo>
                    <a:lnTo>
                      <a:pt x="217218" y="309040"/>
                    </a:lnTo>
                    <a:lnTo>
                      <a:pt x="215447" y="296678"/>
                    </a:lnTo>
                    <a:lnTo>
                      <a:pt x="214857" y="285494"/>
                    </a:lnTo>
                    <a:lnTo>
                      <a:pt x="214267" y="273132"/>
                    </a:lnTo>
                    <a:lnTo>
                      <a:pt x="214267" y="260771"/>
                    </a:lnTo>
                    <a:lnTo>
                      <a:pt x="214857" y="247821"/>
                    </a:lnTo>
                    <a:lnTo>
                      <a:pt x="216037" y="235459"/>
                    </a:lnTo>
                    <a:lnTo>
                      <a:pt x="217808" y="222509"/>
                    </a:lnTo>
                    <a:lnTo>
                      <a:pt x="220758" y="209559"/>
                    </a:lnTo>
                    <a:lnTo>
                      <a:pt x="223709" y="196020"/>
                    </a:lnTo>
                    <a:lnTo>
                      <a:pt x="227840" y="183069"/>
                    </a:lnTo>
                    <a:lnTo>
                      <a:pt x="232561" y="170119"/>
                    </a:lnTo>
                    <a:lnTo>
                      <a:pt x="236692" y="157758"/>
                    </a:lnTo>
                    <a:lnTo>
                      <a:pt x="242593" y="145985"/>
                    </a:lnTo>
                    <a:lnTo>
                      <a:pt x="247904" y="135389"/>
                    </a:lnTo>
                    <a:lnTo>
                      <a:pt x="253805" y="124793"/>
                    </a:lnTo>
                    <a:lnTo>
                      <a:pt x="259706" y="114198"/>
                    </a:lnTo>
                    <a:lnTo>
                      <a:pt x="266788" y="104191"/>
                    </a:lnTo>
                    <a:lnTo>
                      <a:pt x="274459" y="94184"/>
                    </a:lnTo>
                    <a:lnTo>
                      <a:pt x="281541" y="85943"/>
                    </a:lnTo>
                    <a:lnTo>
                      <a:pt x="289802" y="76524"/>
                    </a:lnTo>
                    <a:lnTo>
                      <a:pt x="297474" y="68283"/>
                    </a:lnTo>
                    <a:lnTo>
                      <a:pt x="305736" y="60631"/>
                    </a:lnTo>
                    <a:lnTo>
                      <a:pt x="315178" y="52978"/>
                    </a:lnTo>
                    <a:lnTo>
                      <a:pt x="324620" y="45915"/>
                    </a:lnTo>
                    <a:lnTo>
                      <a:pt x="333471" y="40028"/>
                    </a:lnTo>
                    <a:lnTo>
                      <a:pt x="342913" y="33553"/>
                    </a:lnTo>
                    <a:lnTo>
                      <a:pt x="352945" y="27667"/>
                    </a:lnTo>
                    <a:lnTo>
                      <a:pt x="362977" y="22957"/>
                    </a:lnTo>
                    <a:lnTo>
                      <a:pt x="373600" y="18248"/>
                    </a:lnTo>
                    <a:lnTo>
                      <a:pt x="383632" y="14128"/>
                    </a:lnTo>
                    <a:lnTo>
                      <a:pt x="394254" y="10596"/>
                    </a:lnTo>
                    <a:lnTo>
                      <a:pt x="404876" y="7653"/>
                    </a:lnTo>
                    <a:lnTo>
                      <a:pt x="415498" y="4709"/>
                    </a:lnTo>
                    <a:lnTo>
                      <a:pt x="426120" y="2943"/>
                    </a:lnTo>
                    <a:lnTo>
                      <a:pt x="437923" y="1766"/>
                    </a:lnTo>
                    <a:lnTo>
                      <a:pt x="448545" y="117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4" name="ïśḻïḓè"/>
              <p:cNvSpPr/>
              <p:nvPr/>
            </p:nvSpPr>
            <p:spPr bwMode="auto">
              <a:xfrm>
                <a:off x="4775234" y="2916418"/>
                <a:ext cx="835588" cy="2119029"/>
              </a:xfrm>
              <a:custGeom>
                <a:avLst/>
                <a:gdLst>
                  <a:gd name="connsiteX0" fmla="*/ 882971 w 948899"/>
                  <a:gd name="connsiteY0" fmla="*/ 569808 h 2406383"/>
                  <a:gd name="connsiteX1" fmla="*/ 884737 w 948899"/>
                  <a:gd name="connsiteY1" fmla="*/ 570397 h 2406383"/>
                  <a:gd name="connsiteX2" fmla="*/ 889446 w 948899"/>
                  <a:gd name="connsiteY2" fmla="*/ 572751 h 2406383"/>
                  <a:gd name="connsiteX3" fmla="*/ 895332 w 948899"/>
                  <a:gd name="connsiteY3" fmla="*/ 576283 h 2406383"/>
                  <a:gd name="connsiteX4" fmla="*/ 902985 w 948899"/>
                  <a:gd name="connsiteY4" fmla="*/ 583347 h 2406383"/>
                  <a:gd name="connsiteX5" fmla="*/ 906517 w 948899"/>
                  <a:gd name="connsiteY5" fmla="*/ 587468 h 2406383"/>
                  <a:gd name="connsiteX6" fmla="*/ 910048 w 948899"/>
                  <a:gd name="connsiteY6" fmla="*/ 591588 h 2406383"/>
                  <a:gd name="connsiteX7" fmla="*/ 913580 w 948899"/>
                  <a:gd name="connsiteY7" fmla="*/ 598063 h 2406383"/>
                  <a:gd name="connsiteX8" fmla="*/ 916524 w 948899"/>
                  <a:gd name="connsiteY8" fmla="*/ 603950 h 2406383"/>
                  <a:gd name="connsiteX9" fmla="*/ 920055 w 948899"/>
                  <a:gd name="connsiteY9" fmla="*/ 611602 h 2406383"/>
                  <a:gd name="connsiteX10" fmla="*/ 921821 w 948899"/>
                  <a:gd name="connsiteY10" fmla="*/ 619843 h 2406383"/>
                  <a:gd name="connsiteX11" fmla="*/ 923587 w 948899"/>
                  <a:gd name="connsiteY11" fmla="*/ 629261 h 2406383"/>
                  <a:gd name="connsiteX12" fmla="*/ 925353 w 948899"/>
                  <a:gd name="connsiteY12" fmla="*/ 639268 h 2406383"/>
                  <a:gd name="connsiteX13" fmla="*/ 948899 w 948899"/>
                  <a:gd name="connsiteY13" fmla="*/ 1321509 h 2406383"/>
                  <a:gd name="connsiteX14" fmla="*/ 948899 w 948899"/>
                  <a:gd name="connsiteY14" fmla="*/ 1326807 h 2406383"/>
                  <a:gd name="connsiteX15" fmla="*/ 948899 w 948899"/>
                  <a:gd name="connsiteY15" fmla="*/ 1332105 h 2406383"/>
                  <a:gd name="connsiteX16" fmla="*/ 948311 w 948899"/>
                  <a:gd name="connsiteY16" fmla="*/ 1338580 h 2406383"/>
                  <a:gd name="connsiteX17" fmla="*/ 946545 w 948899"/>
                  <a:gd name="connsiteY17" fmla="*/ 1346232 h 2406383"/>
                  <a:gd name="connsiteX18" fmla="*/ 943601 w 948899"/>
                  <a:gd name="connsiteY18" fmla="*/ 1355062 h 2406383"/>
                  <a:gd name="connsiteX19" fmla="*/ 941247 w 948899"/>
                  <a:gd name="connsiteY19" fmla="*/ 1359182 h 2406383"/>
                  <a:gd name="connsiteX20" fmla="*/ 938304 w 948899"/>
                  <a:gd name="connsiteY20" fmla="*/ 1363303 h 2406383"/>
                  <a:gd name="connsiteX21" fmla="*/ 935360 w 948899"/>
                  <a:gd name="connsiteY21" fmla="*/ 1366835 h 2406383"/>
                  <a:gd name="connsiteX22" fmla="*/ 931240 w 948899"/>
                  <a:gd name="connsiteY22" fmla="*/ 1370955 h 2406383"/>
                  <a:gd name="connsiteX23" fmla="*/ 890623 w 948899"/>
                  <a:gd name="connsiteY23" fmla="*/ 1406863 h 2406383"/>
                  <a:gd name="connsiteX24" fmla="*/ 887680 w 948899"/>
                  <a:gd name="connsiteY24" fmla="*/ 1409217 h 2406383"/>
                  <a:gd name="connsiteX25" fmla="*/ 884148 w 948899"/>
                  <a:gd name="connsiteY25" fmla="*/ 1410983 h 2406383"/>
                  <a:gd name="connsiteX26" fmla="*/ 878261 w 948899"/>
                  <a:gd name="connsiteY26" fmla="*/ 1411572 h 2406383"/>
                  <a:gd name="connsiteX27" fmla="*/ 872375 w 948899"/>
                  <a:gd name="connsiteY27" fmla="*/ 1412160 h 2406383"/>
                  <a:gd name="connsiteX28" fmla="*/ 864723 w 948899"/>
                  <a:gd name="connsiteY28" fmla="*/ 1411572 h 2406383"/>
                  <a:gd name="connsiteX29" fmla="*/ 861191 w 948899"/>
                  <a:gd name="connsiteY29" fmla="*/ 1410983 h 2406383"/>
                  <a:gd name="connsiteX30" fmla="*/ 857070 w 948899"/>
                  <a:gd name="connsiteY30" fmla="*/ 1409217 h 2406383"/>
                  <a:gd name="connsiteX31" fmla="*/ 852361 w 948899"/>
                  <a:gd name="connsiteY31" fmla="*/ 1406863 h 2406383"/>
                  <a:gd name="connsiteX32" fmla="*/ 847652 w 948899"/>
                  <a:gd name="connsiteY32" fmla="*/ 1403919 h 2406383"/>
                  <a:gd name="connsiteX33" fmla="*/ 821163 w 948899"/>
                  <a:gd name="connsiteY33" fmla="*/ 1385671 h 2406383"/>
                  <a:gd name="connsiteX34" fmla="*/ 811744 w 948899"/>
                  <a:gd name="connsiteY34" fmla="*/ 1380373 h 2406383"/>
                  <a:gd name="connsiteX35" fmla="*/ 801149 w 948899"/>
                  <a:gd name="connsiteY35" fmla="*/ 906514 h 2406383"/>
                  <a:gd name="connsiteX36" fmla="*/ 800560 w 948899"/>
                  <a:gd name="connsiteY36" fmla="*/ 901216 h 2406383"/>
                  <a:gd name="connsiteX37" fmla="*/ 799971 w 948899"/>
                  <a:gd name="connsiteY37" fmla="*/ 897095 h 2406383"/>
                  <a:gd name="connsiteX38" fmla="*/ 798794 w 948899"/>
                  <a:gd name="connsiteY38" fmla="*/ 890620 h 2406383"/>
                  <a:gd name="connsiteX39" fmla="*/ 795851 w 948899"/>
                  <a:gd name="connsiteY39" fmla="*/ 885322 h 2406383"/>
                  <a:gd name="connsiteX40" fmla="*/ 794674 w 948899"/>
                  <a:gd name="connsiteY40" fmla="*/ 882379 h 2406383"/>
                  <a:gd name="connsiteX41" fmla="*/ 792319 w 948899"/>
                  <a:gd name="connsiteY41" fmla="*/ 880024 h 2406383"/>
                  <a:gd name="connsiteX42" fmla="*/ 789964 w 948899"/>
                  <a:gd name="connsiteY42" fmla="*/ 877670 h 2406383"/>
                  <a:gd name="connsiteX43" fmla="*/ 787021 w 948899"/>
                  <a:gd name="connsiteY43" fmla="*/ 876493 h 2406383"/>
                  <a:gd name="connsiteX44" fmla="*/ 783489 w 948899"/>
                  <a:gd name="connsiteY44" fmla="*/ 875315 h 2406383"/>
                  <a:gd name="connsiteX45" fmla="*/ 779957 w 948899"/>
                  <a:gd name="connsiteY45" fmla="*/ 875315 h 2406383"/>
                  <a:gd name="connsiteX46" fmla="*/ 775248 w 948899"/>
                  <a:gd name="connsiteY46" fmla="*/ 875315 h 2406383"/>
                  <a:gd name="connsiteX47" fmla="*/ 772305 w 948899"/>
                  <a:gd name="connsiteY47" fmla="*/ 877081 h 2406383"/>
                  <a:gd name="connsiteX48" fmla="*/ 769362 w 948899"/>
                  <a:gd name="connsiteY48" fmla="*/ 878259 h 2406383"/>
                  <a:gd name="connsiteX49" fmla="*/ 767007 w 948899"/>
                  <a:gd name="connsiteY49" fmla="*/ 880613 h 2406383"/>
                  <a:gd name="connsiteX50" fmla="*/ 764653 w 948899"/>
                  <a:gd name="connsiteY50" fmla="*/ 882968 h 2406383"/>
                  <a:gd name="connsiteX51" fmla="*/ 762887 w 948899"/>
                  <a:gd name="connsiteY51" fmla="*/ 885911 h 2406383"/>
                  <a:gd name="connsiteX52" fmla="*/ 760532 w 948899"/>
                  <a:gd name="connsiteY52" fmla="*/ 892386 h 2406383"/>
                  <a:gd name="connsiteX53" fmla="*/ 759943 w 948899"/>
                  <a:gd name="connsiteY53" fmla="*/ 898861 h 2406383"/>
                  <a:gd name="connsiteX54" fmla="*/ 759355 w 948899"/>
                  <a:gd name="connsiteY54" fmla="*/ 904748 h 2406383"/>
                  <a:gd name="connsiteX55" fmla="*/ 759943 w 948899"/>
                  <a:gd name="connsiteY55" fmla="*/ 910045 h 2406383"/>
                  <a:gd name="connsiteX56" fmla="*/ 772894 w 948899"/>
                  <a:gd name="connsiteY56" fmla="*/ 1373310 h 2406383"/>
                  <a:gd name="connsiteX57" fmla="*/ 800560 w 948899"/>
                  <a:gd name="connsiteY57" fmla="*/ 2171513 h 2406383"/>
                  <a:gd name="connsiteX58" fmla="*/ 801149 w 948899"/>
                  <a:gd name="connsiteY58" fmla="*/ 2194471 h 2406383"/>
                  <a:gd name="connsiteX59" fmla="*/ 801149 w 948899"/>
                  <a:gd name="connsiteY59" fmla="*/ 2200357 h 2406383"/>
                  <a:gd name="connsiteX60" fmla="*/ 800560 w 948899"/>
                  <a:gd name="connsiteY60" fmla="*/ 2207421 h 2406383"/>
                  <a:gd name="connsiteX61" fmla="*/ 799971 w 948899"/>
                  <a:gd name="connsiteY61" fmla="*/ 2215073 h 2406383"/>
                  <a:gd name="connsiteX62" fmla="*/ 797617 w 948899"/>
                  <a:gd name="connsiteY62" fmla="*/ 2225080 h 2406383"/>
                  <a:gd name="connsiteX63" fmla="*/ 794674 w 948899"/>
                  <a:gd name="connsiteY63" fmla="*/ 2234499 h 2406383"/>
                  <a:gd name="connsiteX64" fmla="*/ 789964 w 948899"/>
                  <a:gd name="connsiteY64" fmla="*/ 2243917 h 2406383"/>
                  <a:gd name="connsiteX65" fmla="*/ 787610 w 948899"/>
                  <a:gd name="connsiteY65" fmla="*/ 2248626 h 2406383"/>
                  <a:gd name="connsiteX66" fmla="*/ 784667 w 948899"/>
                  <a:gd name="connsiteY66" fmla="*/ 2252747 h 2406383"/>
                  <a:gd name="connsiteX67" fmla="*/ 708731 w 948899"/>
                  <a:gd name="connsiteY67" fmla="*/ 2333391 h 2406383"/>
                  <a:gd name="connsiteX68" fmla="*/ 706965 w 948899"/>
                  <a:gd name="connsiteY68" fmla="*/ 2334568 h 2406383"/>
                  <a:gd name="connsiteX69" fmla="*/ 702845 w 948899"/>
                  <a:gd name="connsiteY69" fmla="*/ 2337512 h 2406383"/>
                  <a:gd name="connsiteX70" fmla="*/ 695192 w 948899"/>
                  <a:gd name="connsiteY70" fmla="*/ 2341043 h 2406383"/>
                  <a:gd name="connsiteX71" fmla="*/ 690483 w 948899"/>
                  <a:gd name="connsiteY71" fmla="*/ 2342809 h 2406383"/>
                  <a:gd name="connsiteX72" fmla="*/ 684008 w 948899"/>
                  <a:gd name="connsiteY72" fmla="*/ 2344575 h 2406383"/>
                  <a:gd name="connsiteX73" fmla="*/ 678121 w 948899"/>
                  <a:gd name="connsiteY73" fmla="*/ 2345753 h 2406383"/>
                  <a:gd name="connsiteX74" fmla="*/ 671058 w 948899"/>
                  <a:gd name="connsiteY74" fmla="*/ 2346930 h 2406383"/>
                  <a:gd name="connsiteX75" fmla="*/ 663405 w 948899"/>
                  <a:gd name="connsiteY75" fmla="*/ 2346930 h 2406383"/>
                  <a:gd name="connsiteX76" fmla="*/ 655753 w 948899"/>
                  <a:gd name="connsiteY76" fmla="*/ 2345164 h 2406383"/>
                  <a:gd name="connsiteX77" fmla="*/ 646923 w 948899"/>
                  <a:gd name="connsiteY77" fmla="*/ 2343398 h 2406383"/>
                  <a:gd name="connsiteX78" fmla="*/ 637505 w 948899"/>
                  <a:gd name="connsiteY78" fmla="*/ 2340455 h 2406383"/>
                  <a:gd name="connsiteX79" fmla="*/ 628675 w 948899"/>
                  <a:gd name="connsiteY79" fmla="*/ 2336923 h 2406383"/>
                  <a:gd name="connsiteX80" fmla="*/ 617491 w 948899"/>
                  <a:gd name="connsiteY80" fmla="*/ 2331625 h 2406383"/>
                  <a:gd name="connsiteX81" fmla="*/ 558037 w 948899"/>
                  <a:gd name="connsiteY81" fmla="*/ 2292186 h 2406383"/>
                  <a:gd name="connsiteX82" fmla="*/ 540378 w 948899"/>
                  <a:gd name="connsiteY82" fmla="*/ 1731795 h 2406383"/>
                  <a:gd name="connsiteX83" fmla="*/ 540378 w 948899"/>
                  <a:gd name="connsiteY83" fmla="*/ 1724731 h 2406383"/>
                  <a:gd name="connsiteX84" fmla="*/ 539789 w 948899"/>
                  <a:gd name="connsiteY84" fmla="*/ 1717079 h 2406383"/>
                  <a:gd name="connsiteX85" fmla="*/ 538023 w 948899"/>
                  <a:gd name="connsiteY85" fmla="*/ 1708838 h 2406383"/>
                  <a:gd name="connsiteX86" fmla="*/ 535080 w 948899"/>
                  <a:gd name="connsiteY86" fmla="*/ 1700008 h 2406383"/>
                  <a:gd name="connsiteX87" fmla="*/ 532726 w 948899"/>
                  <a:gd name="connsiteY87" fmla="*/ 1695888 h 2406383"/>
                  <a:gd name="connsiteX88" fmla="*/ 530371 w 948899"/>
                  <a:gd name="connsiteY88" fmla="*/ 1692944 h 2406383"/>
                  <a:gd name="connsiteX89" fmla="*/ 528016 w 948899"/>
                  <a:gd name="connsiteY89" fmla="*/ 1690001 h 2406383"/>
                  <a:gd name="connsiteX90" fmla="*/ 525073 w 948899"/>
                  <a:gd name="connsiteY90" fmla="*/ 1687647 h 2406383"/>
                  <a:gd name="connsiteX91" fmla="*/ 521541 w 948899"/>
                  <a:gd name="connsiteY91" fmla="*/ 1685881 h 2406383"/>
                  <a:gd name="connsiteX92" fmla="*/ 516832 w 948899"/>
                  <a:gd name="connsiteY92" fmla="*/ 1685292 h 2406383"/>
                  <a:gd name="connsiteX93" fmla="*/ 512712 w 948899"/>
                  <a:gd name="connsiteY93" fmla="*/ 1685881 h 2406383"/>
                  <a:gd name="connsiteX94" fmla="*/ 509180 w 948899"/>
                  <a:gd name="connsiteY94" fmla="*/ 1687647 h 2406383"/>
                  <a:gd name="connsiteX95" fmla="*/ 505059 w 948899"/>
                  <a:gd name="connsiteY95" fmla="*/ 1690001 h 2406383"/>
                  <a:gd name="connsiteX96" fmla="*/ 502116 w 948899"/>
                  <a:gd name="connsiteY96" fmla="*/ 1693533 h 2406383"/>
                  <a:gd name="connsiteX97" fmla="*/ 499761 w 948899"/>
                  <a:gd name="connsiteY97" fmla="*/ 1697654 h 2406383"/>
                  <a:gd name="connsiteX98" fmla="*/ 498584 w 948899"/>
                  <a:gd name="connsiteY98" fmla="*/ 1701774 h 2406383"/>
                  <a:gd name="connsiteX99" fmla="*/ 495641 w 948899"/>
                  <a:gd name="connsiteY99" fmla="*/ 1711781 h 2406383"/>
                  <a:gd name="connsiteX100" fmla="*/ 493286 w 948899"/>
                  <a:gd name="connsiteY100" fmla="*/ 1721199 h 2406383"/>
                  <a:gd name="connsiteX101" fmla="*/ 492109 w 948899"/>
                  <a:gd name="connsiteY101" fmla="*/ 1729440 h 2406383"/>
                  <a:gd name="connsiteX102" fmla="*/ 491520 w 948899"/>
                  <a:gd name="connsiteY102" fmla="*/ 1738270 h 2406383"/>
                  <a:gd name="connsiteX103" fmla="*/ 512712 w 948899"/>
                  <a:gd name="connsiteY103" fmla="*/ 2253924 h 2406383"/>
                  <a:gd name="connsiteX104" fmla="*/ 511534 w 948899"/>
                  <a:gd name="connsiteY104" fmla="*/ 2289831 h 2406383"/>
                  <a:gd name="connsiteX105" fmla="*/ 510946 w 948899"/>
                  <a:gd name="connsiteY105" fmla="*/ 2292186 h 2406383"/>
                  <a:gd name="connsiteX106" fmla="*/ 510946 w 948899"/>
                  <a:gd name="connsiteY106" fmla="*/ 2295129 h 2406383"/>
                  <a:gd name="connsiteX107" fmla="*/ 509180 w 948899"/>
                  <a:gd name="connsiteY107" fmla="*/ 2299838 h 2406383"/>
                  <a:gd name="connsiteX108" fmla="*/ 507414 w 948899"/>
                  <a:gd name="connsiteY108" fmla="*/ 2304547 h 2406383"/>
                  <a:gd name="connsiteX109" fmla="*/ 503882 w 948899"/>
                  <a:gd name="connsiteY109" fmla="*/ 2309845 h 2406383"/>
                  <a:gd name="connsiteX110" fmla="*/ 499173 w 948899"/>
                  <a:gd name="connsiteY110" fmla="*/ 2316320 h 2406383"/>
                  <a:gd name="connsiteX111" fmla="*/ 493286 w 948899"/>
                  <a:gd name="connsiteY111" fmla="*/ 2322795 h 2406383"/>
                  <a:gd name="connsiteX112" fmla="*/ 421471 w 948899"/>
                  <a:gd name="connsiteY112" fmla="*/ 2391078 h 2406383"/>
                  <a:gd name="connsiteX113" fmla="*/ 414408 w 948899"/>
                  <a:gd name="connsiteY113" fmla="*/ 2394610 h 2406383"/>
                  <a:gd name="connsiteX114" fmla="*/ 406755 w 948899"/>
                  <a:gd name="connsiteY114" fmla="*/ 2398731 h 2406383"/>
                  <a:gd name="connsiteX115" fmla="*/ 396748 w 948899"/>
                  <a:gd name="connsiteY115" fmla="*/ 2402263 h 2406383"/>
                  <a:gd name="connsiteX116" fmla="*/ 390862 w 948899"/>
                  <a:gd name="connsiteY116" fmla="*/ 2404029 h 2406383"/>
                  <a:gd name="connsiteX117" fmla="*/ 383798 w 948899"/>
                  <a:gd name="connsiteY117" fmla="*/ 2405795 h 2406383"/>
                  <a:gd name="connsiteX118" fmla="*/ 376734 w 948899"/>
                  <a:gd name="connsiteY118" fmla="*/ 2406383 h 2406383"/>
                  <a:gd name="connsiteX119" fmla="*/ 369082 w 948899"/>
                  <a:gd name="connsiteY119" fmla="*/ 2406383 h 2406383"/>
                  <a:gd name="connsiteX120" fmla="*/ 360841 w 948899"/>
                  <a:gd name="connsiteY120" fmla="*/ 2405795 h 2406383"/>
                  <a:gd name="connsiteX121" fmla="*/ 352600 w 948899"/>
                  <a:gd name="connsiteY121" fmla="*/ 2404029 h 2406383"/>
                  <a:gd name="connsiteX122" fmla="*/ 343770 w 948899"/>
                  <a:gd name="connsiteY122" fmla="*/ 2401674 h 2406383"/>
                  <a:gd name="connsiteX123" fmla="*/ 334940 w 948899"/>
                  <a:gd name="connsiteY123" fmla="*/ 2398731 h 2406383"/>
                  <a:gd name="connsiteX124" fmla="*/ 333174 w 948899"/>
                  <a:gd name="connsiteY124" fmla="*/ 2398142 h 2406383"/>
                  <a:gd name="connsiteX125" fmla="*/ 327876 w 948899"/>
                  <a:gd name="connsiteY125" fmla="*/ 2395788 h 2406383"/>
                  <a:gd name="connsiteX126" fmla="*/ 319635 w 948899"/>
                  <a:gd name="connsiteY126" fmla="*/ 2391078 h 2406383"/>
                  <a:gd name="connsiteX127" fmla="*/ 307862 w 948899"/>
                  <a:gd name="connsiteY127" fmla="*/ 2383426 h 2406383"/>
                  <a:gd name="connsiteX128" fmla="*/ 269012 w 948899"/>
                  <a:gd name="connsiteY128" fmla="*/ 2352816 h 2406383"/>
                  <a:gd name="connsiteX129" fmla="*/ 197785 w 948899"/>
                  <a:gd name="connsiteY129" fmla="*/ 1015413 h 2406383"/>
                  <a:gd name="connsiteX130" fmla="*/ 197785 w 948899"/>
                  <a:gd name="connsiteY130" fmla="*/ 1007761 h 2406383"/>
                  <a:gd name="connsiteX131" fmla="*/ 197197 w 948899"/>
                  <a:gd name="connsiteY131" fmla="*/ 999520 h 2406383"/>
                  <a:gd name="connsiteX132" fmla="*/ 194842 w 948899"/>
                  <a:gd name="connsiteY132" fmla="*/ 989513 h 2406383"/>
                  <a:gd name="connsiteX133" fmla="*/ 191899 w 948899"/>
                  <a:gd name="connsiteY133" fmla="*/ 980094 h 2406383"/>
                  <a:gd name="connsiteX134" fmla="*/ 189544 w 948899"/>
                  <a:gd name="connsiteY134" fmla="*/ 975385 h 2406383"/>
                  <a:gd name="connsiteX135" fmla="*/ 187190 w 948899"/>
                  <a:gd name="connsiteY135" fmla="*/ 971853 h 2406383"/>
                  <a:gd name="connsiteX136" fmla="*/ 184246 w 948899"/>
                  <a:gd name="connsiteY136" fmla="*/ 968910 h 2406383"/>
                  <a:gd name="connsiteX137" fmla="*/ 180126 w 948899"/>
                  <a:gd name="connsiteY137" fmla="*/ 966555 h 2406383"/>
                  <a:gd name="connsiteX138" fmla="*/ 175417 w 948899"/>
                  <a:gd name="connsiteY138" fmla="*/ 964201 h 2406383"/>
                  <a:gd name="connsiteX139" fmla="*/ 171296 w 948899"/>
                  <a:gd name="connsiteY139" fmla="*/ 964201 h 2406383"/>
                  <a:gd name="connsiteX140" fmla="*/ 165998 w 948899"/>
                  <a:gd name="connsiteY140" fmla="*/ 964789 h 2406383"/>
                  <a:gd name="connsiteX141" fmla="*/ 161878 w 948899"/>
                  <a:gd name="connsiteY141" fmla="*/ 966555 h 2406383"/>
                  <a:gd name="connsiteX142" fmla="*/ 158346 w 948899"/>
                  <a:gd name="connsiteY142" fmla="*/ 969499 h 2406383"/>
                  <a:gd name="connsiteX143" fmla="*/ 155991 w 948899"/>
                  <a:gd name="connsiteY143" fmla="*/ 973031 h 2406383"/>
                  <a:gd name="connsiteX144" fmla="*/ 153637 w 948899"/>
                  <a:gd name="connsiteY144" fmla="*/ 978917 h 2406383"/>
                  <a:gd name="connsiteX145" fmla="*/ 151871 w 948899"/>
                  <a:gd name="connsiteY145" fmla="*/ 984215 h 2406383"/>
                  <a:gd name="connsiteX146" fmla="*/ 149516 w 948899"/>
                  <a:gd name="connsiteY146" fmla="*/ 995399 h 2406383"/>
                  <a:gd name="connsiteX147" fmla="*/ 148928 w 948899"/>
                  <a:gd name="connsiteY147" fmla="*/ 1007172 h 2406383"/>
                  <a:gd name="connsiteX148" fmla="*/ 149516 w 948899"/>
                  <a:gd name="connsiteY148" fmla="*/ 1017179 h 2406383"/>
                  <a:gd name="connsiteX149" fmla="*/ 150694 w 948899"/>
                  <a:gd name="connsiteY149" fmla="*/ 1026597 h 2406383"/>
                  <a:gd name="connsiteX150" fmla="*/ 174239 w 948899"/>
                  <a:gd name="connsiteY150" fmla="*/ 1459841 h 2406383"/>
                  <a:gd name="connsiteX151" fmla="*/ 174239 w 948899"/>
                  <a:gd name="connsiteY151" fmla="*/ 1463961 h 2406383"/>
                  <a:gd name="connsiteX152" fmla="*/ 174828 w 948899"/>
                  <a:gd name="connsiteY152" fmla="*/ 1476323 h 2406383"/>
                  <a:gd name="connsiteX153" fmla="*/ 174239 w 948899"/>
                  <a:gd name="connsiteY153" fmla="*/ 1483386 h 2406383"/>
                  <a:gd name="connsiteX154" fmla="*/ 172474 w 948899"/>
                  <a:gd name="connsiteY154" fmla="*/ 1490450 h 2406383"/>
                  <a:gd name="connsiteX155" fmla="*/ 170119 w 948899"/>
                  <a:gd name="connsiteY155" fmla="*/ 1496337 h 2406383"/>
                  <a:gd name="connsiteX156" fmla="*/ 167764 w 948899"/>
                  <a:gd name="connsiteY156" fmla="*/ 1499280 h 2406383"/>
                  <a:gd name="connsiteX157" fmla="*/ 166587 w 948899"/>
                  <a:gd name="connsiteY157" fmla="*/ 1501046 h 2406383"/>
                  <a:gd name="connsiteX158" fmla="*/ 140687 w 948899"/>
                  <a:gd name="connsiteY158" fmla="*/ 1522826 h 2406383"/>
                  <a:gd name="connsiteX159" fmla="*/ 125970 w 948899"/>
                  <a:gd name="connsiteY159" fmla="*/ 1534599 h 2406383"/>
                  <a:gd name="connsiteX160" fmla="*/ 115963 w 948899"/>
                  <a:gd name="connsiteY160" fmla="*/ 1542840 h 2406383"/>
                  <a:gd name="connsiteX161" fmla="*/ 112432 w 948899"/>
                  <a:gd name="connsiteY161" fmla="*/ 1544606 h 2406383"/>
                  <a:gd name="connsiteX162" fmla="*/ 107722 w 948899"/>
                  <a:gd name="connsiteY162" fmla="*/ 1545783 h 2406383"/>
                  <a:gd name="connsiteX163" fmla="*/ 102425 w 948899"/>
                  <a:gd name="connsiteY163" fmla="*/ 1547549 h 2406383"/>
                  <a:gd name="connsiteX164" fmla="*/ 95361 w 948899"/>
                  <a:gd name="connsiteY164" fmla="*/ 1547549 h 2406383"/>
                  <a:gd name="connsiteX165" fmla="*/ 87120 w 948899"/>
                  <a:gd name="connsiteY165" fmla="*/ 1545783 h 2406383"/>
                  <a:gd name="connsiteX166" fmla="*/ 82411 w 948899"/>
                  <a:gd name="connsiteY166" fmla="*/ 1545194 h 2406383"/>
                  <a:gd name="connsiteX167" fmla="*/ 77701 w 948899"/>
                  <a:gd name="connsiteY167" fmla="*/ 1542840 h 2406383"/>
                  <a:gd name="connsiteX168" fmla="*/ 72992 w 948899"/>
                  <a:gd name="connsiteY168" fmla="*/ 1540485 h 2406383"/>
                  <a:gd name="connsiteX169" fmla="*/ 67694 w 948899"/>
                  <a:gd name="connsiteY169" fmla="*/ 1537542 h 2406383"/>
                  <a:gd name="connsiteX170" fmla="*/ 31787 w 948899"/>
                  <a:gd name="connsiteY170" fmla="*/ 1513407 h 2406383"/>
                  <a:gd name="connsiteX171" fmla="*/ 0 w 948899"/>
                  <a:gd name="connsiteY171" fmla="*/ 792316 h 2406383"/>
                  <a:gd name="connsiteX172" fmla="*/ 0 w 948899"/>
                  <a:gd name="connsiteY172" fmla="*/ 787607 h 2406383"/>
                  <a:gd name="connsiteX173" fmla="*/ 0 w 948899"/>
                  <a:gd name="connsiteY173" fmla="*/ 774657 h 2406383"/>
                  <a:gd name="connsiteX174" fmla="*/ 0 w 948899"/>
                  <a:gd name="connsiteY174" fmla="*/ 765239 h 2406383"/>
                  <a:gd name="connsiteX175" fmla="*/ 1177 w 948899"/>
                  <a:gd name="connsiteY175" fmla="*/ 755232 h 2406383"/>
                  <a:gd name="connsiteX176" fmla="*/ 3532 w 948899"/>
                  <a:gd name="connsiteY176" fmla="*/ 744636 h 2406383"/>
                  <a:gd name="connsiteX177" fmla="*/ 6475 w 948899"/>
                  <a:gd name="connsiteY177" fmla="*/ 734040 h 2406383"/>
                  <a:gd name="connsiteX178" fmla="*/ 11184 w 948899"/>
                  <a:gd name="connsiteY178" fmla="*/ 722267 h 2406383"/>
                  <a:gd name="connsiteX179" fmla="*/ 17659 w 948899"/>
                  <a:gd name="connsiteY179" fmla="*/ 711672 h 2406383"/>
                  <a:gd name="connsiteX180" fmla="*/ 20603 w 948899"/>
                  <a:gd name="connsiteY180" fmla="*/ 706374 h 2406383"/>
                  <a:gd name="connsiteX181" fmla="*/ 25312 w 948899"/>
                  <a:gd name="connsiteY181" fmla="*/ 701076 h 2406383"/>
                  <a:gd name="connsiteX182" fmla="*/ 29432 w 948899"/>
                  <a:gd name="connsiteY182" fmla="*/ 696367 h 2406383"/>
                  <a:gd name="connsiteX183" fmla="*/ 34141 w 948899"/>
                  <a:gd name="connsiteY183" fmla="*/ 691069 h 2406383"/>
                  <a:gd name="connsiteX184" fmla="*/ 39439 w 948899"/>
                  <a:gd name="connsiteY184" fmla="*/ 686360 h 2406383"/>
                  <a:gd name="connsiteX185" fmla="*/ 45914 w 948899"/>
                  <a:gd name="connsiteY185" fmla="*/ 682828 h 2406383"/>
                  <a:gd name="connsiteX186" fmla="*/ 52390 w 948899"/>
                  <a:gd name="connsiteY186" fmla="*/ 678708 h 2406383"/>
                  <a:gd name="connsiteX187" fmla="*/ 60042 w 948899"/>
                  <a:gd name="connsiteY187" fmla="*/ 675764 h 2406383"/>
                  <a:gd name="connsiteX188" fmla="*/ 67694 w 948899"/>
                  <a:gd name="connsiteY188" fmla="*/ 672821 h 2406383"/>
                  <a:gd name="connsiteX189" fmla="*/ 76524 w 948899"/>
                  <a:gd name="connsiteY189" fmla="*/ 669878 h 2406383"/>
                  <a:gd name="connsiteX190" fmla="*/ 85354 w 948899"/>
                  <a:gd name="connsiteY190" fmla="*/ 668112 h 2406383"/>
                  <a:gd name="connsiteX191" fmla="*/ 95949 w 948899"/>
                  <a:gd name="connsiteY191" fmla="*/ 666935 h 2406383"/>
                  <a:gd name="connsiteX192" fmla="*/ 264891 w 948899"/>
                  <a:gd name="connsiteY192" fmla="*/ 646332 h 2406383"/>
                  <a:gd name="connsiteX193" fmla="*/ 530371 w 948899"/>
                  <a:gd name="connsiteY193" fmla="*/ 613957 h 2406383"/>
                  <a:gd name="connsiteX194" fmla="*/ 458239 w 948899"/>
                  <a:gd name="connsiteY194" fmla="*/ 0 h 2406383"/>
                  <a:gd name="connsiteX195" fmla="*/ 468821 w 948899"/>
                  <a:gd name="connsiteY195" fmla="*/ 0 h 2406383"/>
                  <a:gd name="connsiteX196" fmla="*/ 479991 w 948899"/>
                  <a:gd name="connsiteY196" fmla="*/ 1177 h 2406383"/>
                  <a:gd name="connsiteX197" fmla="*/ 491748 w 948899"/>
                  <a:gd name="connsiteY197" fmla="*/ 2355 h 2406383"/>
                  <a:gd name="connsiteX198" fmla="*/ 502918 w 948899"/>
                  <a:gd name="connsiteY198" fmla="*/ 4709 h 2406383"/>
                  <a:gd name="connsiteX199" fmla="*/ 513500 w 948899"/>
                  <a:gd name="connsiteY199" fmla="*/ 7653 h 2406383"/>
                  <a:gd name="connsiteX200" fmla="*/ 525258 w 948899"/>
                  <a:gd name="connsiteY200" fmla="*/ 11184 h 2406383"/>
                  <a:gd name="connsiteX201" fmla="*/ 535840 w 948899"/>
                  <a:gd name="connsiteY201" fmla="*/ 15305 h 2406383"/>
                  <a:gd name="connsiteX202" fmla="*/ 545834 w 948899"/>
                  <a:gd name="connsiteY202" fmla="*/ 20014 h 2406383"/>
                  <a:gd name="connsiteX203" fmla="*/ 556416 w 948899"/>
                  <a:gd name="connsiteY203" fmla="*/ 25312 h 2406383"/>
                  <a:gd name="connsiteX204" fmla="*/ 565822 w 948899"/>
                  <a:gd name="connsiteY204" fmla="*/ 30610 h 2406383"/>
                  <a:gd name="connsiteX205" fmla="*/ 575817 w 948899"/>
                  <a:gd name="connsiteY205" fmla="*/ 37674 h 2406383"/>
                  <a:gd name="connsiteX206" fmla="*/ 584047 w 948899"/>
                  <a:gd name="connsiteY206" fmla="*/ 44149 h 2406383"/>
                  <a:gd name="connsiteX207" fmla="*/ 592277 w 948899"/>
                  <a:gd name="connsiteY207" fmla="*/ 51212 h 2406383"/>
                  <a:gd name="connsiteX208" fmla="*/ 601096 w 948899"/>
                  <a:gd name="connsiteY208" fmla="*/ 58865 h 2406383"/>
                  <a:gd name="connsiteX209" fmla="*/ 608738 w 948899"/>
                  <a:gd name="connsiteY209" fmla="*/ 67106 h 2406383"/>
                  <a:gd name="connsiteX210" fmla="*/ 615205 w 948899"/>
                  <a:gd name="connsiteY210" fmla="*/ 75347 h 2406383"/>
                  <a:gd name="connsiteX211" fmla="*/ 622260 w 948899"/>
                  <a:gd name="connsiteY211" fmla="*/ 84765 h 2406383"/>
                  <a:gd name="connsiteX212" fmla="*/ 629314 w 948899"/>
                  <a:gd name="connsiteY212" fmla="*/ 94184 h 2406383"/>
                  <a:gd name="connsiteX213" fmla="*/ 635193 w 948899"/>
                  <a:gd name="connsiteY213" fmla="*/ 103013 h 2406383"/>
                  <a:gd name="connsiteX214" fmla="*/ 640484 w 948899"/>
                  <a:gd name="connsiteY214" fmla="*/ 113020 h 2406383"/>
                  <a:gd name="connsiteX215" fmla="*/ 645188 w 948899"/>
                  <a:gd name="connsiteY215" fmla="*/ 123616 h 2406383"/>
                  <a:gd name="connsiteX216" fmla="*/ 649891 w 948899"/>
                  <a:gd name="connsiteY216" fmla="*/ 134212 h 2406383"/>
                  <a:gd name="connsiteX217" fmla="*/ 654006 w 948899"/>
                  <a:gd name="connsiteY217" fmla="*/ 145396 h 2406383"/>
                  <a:gd name="connsiteX218" fmla="*/ 657533 w 948899"/>
                  <a:gd name="connsiteY218" fmla="*/ 155992 h 2406383"/>
                  <a:gd name="connsiteX219" fmla="*/ 660473 w 948899"/>
                  <a:gd name="connsiteY219" fmla="*/ 167176 h 2406383"/>
                  <a:gd name="connsiteX220" fmla="*/ 663412 w 948899"/>
                  <a:gd name="connsiteY220" fmla="*/ 178949 h 2406383"/>
                  <a:gd name="connsiteX221" fmla="*/ 665176 w 948899"/>
                  <a:gd name="connsiteY221" fmla="*/ 190133 h 2406383"/>
                  <a:gd name="connsiteX222" fmla="*/ 667527 w 948899"/>
                  <a:gd name="connsiteY222" fmla="*/ 201906 h 2406383"/>
                  <a:gd name="connsiteX223" fmla="*/ 668115 w 948899"/>
                  <a:gd name="connsiteY223" fmla="*/ 214268 h 2406383"/>
                  <a:gd name="connsiteX224" fmla="*/ 668703 w 948899"/>
                  <a:gd name="connsiteY224" fmla="*/ 226041 h 2406383"/>
                  <a:gd name="connsiteX225" fmla="*/ 668703 w 948899"/>
                  <a:gd name="connsiteY225" fmla="*/ 237813 h 2406383"/>
                  <a:gd name="connsiteX226" fmla="*/ 668115 w 948899"/>
                  <a:gd name="connsiteY226" fmla="*/ 250175 h 2406383"/>
                  <a:gd name="connsiteX227" fmla="*/ 667527 w 948899"/>
                  <a:gd name="connsiteY227" fmla="*/ 261948 h 2406383"/>
                  <a:gd name="connsiteX228" fmla="*/ 665764 w 948899"/>
                  <a:gd name="connsiteY228" fmla="*/ 274310 h 2406383"/>
                  <a:gd name="connsiteX229" fmla="*/ 663412 w 948899"/>
                  <a:gd name="connsiteY229" fmla="*/ 286671 h 2406383"/>
                  <a:gd name="connsiteX230" fmla="*/ 660473 w 948899"/>
                  <a:gd name="connsiteY230" fmla="*/ 299033 h 2406383"/>
                  <a:gd name="connsiteX231" fmla="*/ 657533 w 948899"/>
                  <a:gd name="connsiteY231" fmla="*/ 311394 h 2406383"/>
                  <a:gd name="connsiteX232" fmla="*/ 653418 w 948899"/>
                  <a:gd name="connsiteY232" fmla="*/ 323167 h 2406383"/>
                  <a:gd name="connsiteX233" fmla="*/ 648715 w 948899"/>
                  <a:gd name="connsiteY233" fmla="*/ 335529 h 2406383"/>
                  <a:gd name="connsiteX234" fmla="*/ 643424 w 948899"/>
                  <a:gd name="connsiteY234" fmla="*/ 347302 h 2406383"/>
                  <a:gd name="connsiteX235" fmla="*/ 638133 w 948899"/>
                  <a:gd name="connsiteY235" fmla="*/ 357897 h 2406383"/>
                  <a:gd name="connsiteX236" fmla="*/ 632254 w 948899"/>
                  <a:gd name="connsiteY236" fmla="*/ 369082 h 2406383"/>
                  <a:gd name="connsiteX237" fmla="*/ 625787 w 948899"/>
                  <a:gd name="connsiteY237" fmla="*/ 379089 h 2406383"/>
                  <a:gd name="connsiteX238" fmla="*/ 619320 w 948899"/>
                  <a:gd name="connsiteY238" fmla="*/ 389684 h 2406383"/>
                  <a:gd name="connsiteX239" fmla="*/ 611678 w 948899"/>
                  <a:gd name="connsiteY239" fmla="*/ 399103 h 2406383"/>
                  <a:gd name="connsiteX240" fmla="*/ 604035 w 948899"/>
                  <a:gd name="connsiteY240" fmla="*/ 409110 h 2406383"/>
                  <a:gd name="connsiteX241" fmla="*/ 595217 w 948899"/>
                  <a:gd name="connsiteY241" fmla="*/ 417351 h 2406383"/>
                  <a:gd name="connsiteX242" fmla="*/ 586986 w 948899"/>
                  <a:gd name="connsiteY242" fmla="*/ 426769 h 2406383"/>
                  <a:gd name="connsiteX243" fmla="*/ 578756 w 948899"/>
                  <a:gd name="connsiteY243" fmla="*/ 434422 h 2406383"/>
                  <a:gd name="connsiteX244" fmla="*/ 569350 w 948899"/>
                  <a:gd name="connsiteY244" fmla="*/ 442074 h 2406383"/>
                  <a:gd name="connsiteX245" fmla="*/ 559356 w 948899"/>
                  <a:gd name="connsiteY245" fmla="*/ 449726 h 2406383"/>
                  <a:gd name="connsiteX246" fmla="*/ 550537 w 948899"/>
                  <a:gd name="connsiteY246" fmla="*/ 456202 h 2406383"/>
                  <a:gd name="connsiteX247" fmla="*/ 540543 w 948899"/>
                  <a:gd name="connsiteY247" fmla="*/ 462677 h 2406383"/>
                  <a:gd name="connsiteX248" fmla="*/ 529961 w 948899"/>
                  <a:gd name="connsiteY248" fmla="*/ 467974 h 2406383"/>
                  <a:gd name="connsiteX249" fmla="*/ 519967 w 948899"/>
                  <a:gd name="connsiteY249" fmla="*/ 473272 h 2406383"/>
                  <a:gd name="connsiteX250" fmla="*/ 509385 w 948899"/>
                  <a:gd name="connsiteY250" fmla="*/ 478570 h 2406383"/>
                  <a:gd name="connsiteX251" fmla="*/ 498215 w 948899"/>
                  <a:gd name="connsiteY251" fmla="*/ 482691 h 2406383"/>
                  <a:gd name="connsiteX252" fmla="*/ 487045 w 948899"/>
                  <a:gd name="connsiteY252" fmla="*/ 486222 h 2406383"/>
                  <a:gd name="connsiteX253" fmla="*/ 476463 w 948899"/>
                  <a:gd name="connsiteY253" fmla="*/ 489166 h 2406383"/>
                  <a:gd name="connsiteX254" fmla="*/ 464705 w 948899"/>
                  <a:gd name="connsiteY254" fmla="*/ 492109 h 2406383"/>
                  <a:gd name="connsiteX255" fmla="*/ 454123 w 948899"/>
                  <a:gd name="connsiteY255" fmla="*/ 493875 h 2406383"/>
                  <a:gd name="connsiteX256" fmla="*/ 442954 w 948899"/>
                  <a:gd name="connsiteY256" fmla="*/ 495641 h 2406383"/>
                  <a:gd name="connsiteX257" fmla="*/ 431196 w 948899"/>
                  <a:gd name="connsiteY257" fmla="*/ 496818 h 2406383"/>
                  <a:gd name="connsiteX258" fmla="*/ 420026 w 948899"/>
                  <a:gd name="connsiteY258" fmla="*/ 496818 h 2406383"/>
                  <a:gd name="connsiteX259" fmla="*/ 408268 w 948899"/>
                  <a:gd name="connsiteY259" fmla="*/ 496818 h 2406383"/>
                  <a:gd name="connsiteX260" fmla="*/ 397098 w 948899"/>
                  <a:gd name="connsiteY260" fmla="*/ 495641 h 2406383"/>
                  <a:gd name="connsiteX261" fmla="*/ 385340 w 948899"/>
                  <a:gd name="connsiteY261" fmla="*/ 493875 h 2406383"/>
                  <a:gd name="connsiteX262" fmla="*/ 374758 w 948899"/>
                  <a:gd name="connsiteY262" fmla="*/ 492109 h 2406383"/>
                  <a:gd name="connsiteX263" fmla="*/ 363001 w 948899"/>
                  <a:gd name="connsiteY263" fmla="*/ 489166 h 2406383"/>
                  <a:gd name="connsiteX264" fmla="*/ 352419 w 948899"/>
                  <a:gd name="connsiteY264" fmla="*/ 485634 h 2406383"/>
                  <a:gd name="connsiteX265" fmla="*/ 341249 w 948899"/>
                  <a:gd name="connsiteY265" fmla="*/ 481513 h 2406383"/>
                  <a:gd name="connsiteX266" fmla="*/ 331255 w 948899"/>
                  <a:gd name="connsiteY266" fmla="*/ 476804 h 2406383"/>
                  <a:gd name="connsiteX267" fmla="*/ 321260 w 948899"/>
                  <a:gd name="connsiteY267" fmla="*/ 471506 h 2406383"/>
                  <a:gd name="connsiteX268" fmla="*/ 311266 w 948899"/>
                  <a:gd name="connsiteY268" fmla="*/ 465620 h 2406383"/>
                  <a:gd name="connsiteX269" fmla="*/ 302448 w 948899"/>
                  <a:gd name="connsiteY269" fmla="*/ 459733 h 2406383"/>
                  <a:gd name="connsiteX270" fmla="*/ 293630 w 948899"/>
                  <a:gd name="connsiteY270" fmla="*/ 452670 h 2406383"/>
                  <a:gd name="connsiteX271" fmla="*/ 285399 w 948899"/>
                  <a:gd name="connsiteY271" fmla="*/ 445606 h 2406383"/>
                  <a:gd name="connsiteX272" fmla="*/ 277169 w 948899"/>
                  <a:gd name="connsiteY272" fmla="*/ 437953 h 2406383"/>
                  <a:gd name="connsiteX273" fmla="*/ 269526 w 948899"/>
                  <a:gd name="connsiteY273" fmla="*/ 429712 h 2406383"/>
                  <a:gd name="connsiteX274" fmla="*/ 262472 w 948899"/>
                  <a:gd name="connsiteY274" fmla="*/ 421471 h 2406383"/>
                  <a:gd name="connsiteX275" fmla="*/ 255417 w 948899"/>
                  <a:gd name="connsiteY275" fmla="*/ 412642 h 2406383"/>
                  <a:gd name="connsiteX276" fmla="*/ 249538 w 948899"/>
                  <a:gd name="connsiteY276" fmla="*/ 403812 h 2406383"/>
                  <a:gd name="connsiteX277" fmla="*/ 244247 w 948899"/>
                  <a:gd name="connsiteY277" fmla="*/ 393805 h 2406383"/>
                  <a:gd name="connsiteX278" fmla="*/ 238956 w 948899"/>
                  <a:gd name="connsiteY278" fmla="*/ 383798 h 2406383"/>
                  <a:gd name="connsiteX279" fmla="*/ 234253 w 948899"/>
                  <a:gd name="connsiteY279" fmla="*/ 373791 h 2406383"/>
                  <a:gd name="connsiteX280" fmla="*/ 229550 w 948899"/>
                  <a:gd name="connsiteY280" fmla="*/ 363784 h 2406383"/>
                  <a:gd name="connsiteX281" fmla="*/ 226022 w 948899"/>
                  <a:gd name="connsiteY281" fmla="*/ 353188 h 2406383"/>
                  <a:gd name="connsiteX282" fmla="*/ 221907 w 948899"/>
                  <a:gd name="connsiteY282" fmla="*/ 342004 h 2406383"/>
                  <a:gd name="connsiteX283" fmla="*/ 218968 w 948899"/>
                  <a:gd name="connsiteY283" fmla="*/ 330820 h 2406383"/>
                  <a:gd name="connsiteX284" fmla="*/ 216616 w 948899"/>
                  <a:gd name="connsiteY284" fmla="*/ 319635 h 2406383"/>
                  <a:gd name="connsiteX285" fmla="*/ 214853 w 948899"/>
                  <a:gd name="connsiteY285" fmla="*/ 307862 h 2406383"/>
                  <a:gd name="connsiteX286" fmla="*/ 213677 w 948899"/>
                  <a:gd name="connsiteY286" fmla="*/ 296678 h 2406383"/>
                  <a:gd name="connsiteX287" fmla="*/ 213089 w 948899"/>
                  <a:gd name="connsiteY287" fmla="*/ 284317 h 2406383"/>
                  <a:gd name="connsiteX288" fmla="*/ 211913 w 948899"/>
                  <a:gd name="connsiteY288" fmla="*/ 273132 h 2406383"/>
                  <a:gd name="connsiteX289" fmla="*/ 211913 w 948899"/>
                  <a:gd name="connsiteY289" fmla="*/ 260771 h 2406383"/>
                  <a:gd name="connsiteX290" fmla="*/ 213089 w 948899"/>
                  <a:gd name="connsiteY290" fmla="*/ 248409 h 2406383"/>
                  <a:gd name="connsiteX291" fmla="*/ 214265 w 948899"/>
                  <a:gd name="connsiteY291" fmla="*/ 236048 h 2406383"/>
                  <a:gd name="connsiteX292" fmla="*/ 216028 w 948899"/>
                  <a:gd name="connsiteY292" fmla="*/ 223686 h 2406383"/>
                  <a:gd name="connsiteX293" fmla="*/ 218380 w 948899"/>
                  <a:gd name="connsiteY293" fmla="*/ 211913 h 2406383"/>
                  <a:gd name="connsiteX294" fmla="*/ 221319 w 948899"/>
                  <a:gd name="connsiteY294" fmla="*/ 199551 h 2406383"/>
                  <a:gd name="connsiteX295" fmla="*/ 224259 w 948899"/>
                  <a:gd name="connsiteY295" fmla="*/ 187190 h 2406383"/>
                  <a:gd name="connsiteX296" fmla="*/ 228374 w 948899"/>
                  <a:gd name="connsiteY296" fmla="*/ 176006 h 2406383"/>
                  <a:gd name="connsiteX297" fmla="*/ 232489 w 948899"/>
                  <a:gd name="connsiteY297" fmla="*/ 163644 h 2406383"/>
                  <a:gd name="connsiteX298" fmla="*/ 237780 w 948899"/>
                  <a:gd name="connsiteY298" fmla="*/ 151871 h 2406383"/>
                  <a:gd name="connsiteX299" fmla="*/ 243659 w 948899"/>
                  <a:gd name="connsiteY299" fmla="*/ 140687 h 2406383"/>
                  <a:gd name="connsiteX300" fmla="*/ 248950 w 948899"/>
                  <a:gd name="connsiteY300" fmla="*/ 130091 h 2406383"/>
                  <a:gd name="connsiteX301" fmla="*/ 255417 w 948899"/>
                  <a:gd name="connsiteY301" fmla="*/ 119495 h 2406383"/>
                  <a:gd name="connsiteX302" fmla="*/ 262472 w 948899"/>
                  <a:gd name="connsiteY302" fmla="*/ 109488 h 2406383"/>
                  <a:gd name="connsiteX303" fmla="*/ 269526 w 948899"/>
                  <a:gd name="connsiteY303" fmla="*/ 99481 h 2406383"/>
                  <a:gd name="connsiteX304" fmla="*/ 277169 w 948899"/>
                  <a:gd name="connsiteY304" fmla="*/ 89474 h 2406383"/>
                  <a:gd name="connsiteX305" fmla="*/ 284811 w 948899"/>
                  <a:gd name="connsiteY305" fmla="*/ 81233 h 2406383"/>
                  <a:gd name="connsiteX306" fmla="*/ 293042 w 948899"/>
                  <a:gd name="connsiteY306" fmla="*/ 71815 h 2406383"/>
                  <a:gd name="connsiteX307" fmla="*/ 302448 w 948899"/>
                  <a:gd name="connsiteY307" fmla="*/ 64163 h 2406383"/>
                  <a:gd name="connsiteX308" fmla="*/ 310678 w 948899"/>
                  <a:gd name="connsiteY308" fmla="*/ 55922 h 2406383"/>
                  <a:gd name="connsiteX309" fmla="*/ 319497 w 948899"/>
                  <a:gd name="connsiteY309" fmla="*/ 48858 h 2406383"/>
                  <a:gd name="connsiteX310" fmla="*/ 329491 w 948899"/>
                  <a:gd name="connsiteY310" fmla="*/ 41794 h 2406383"/>
                  <a:gd name="connsiteX311" fmla="*/ 339485 w 948899"/>
                  <a:gd name="connsiteY311" fmla="*/ 35908 h 2406383"/>
                  <a:gd name="connsiteX312" fmla="*/ 349479 w 948899"/>
                  <a:gd name="connsiteY312" fmla="*/ 30021 h 2406383"/>
                  <a:gd name="connsiteX313" fmla="*/ 359473 w 948899"/>
                  <a:gd name="connsiteY313" fmla="*/ 24135 h 2406383"/>
                  <a:gd name="connsiteX314" fmla="*/ 370055 w 948899"/>
                  <a:gd name="connsiteY314" fmla="*/ 18837 h 2406383"/>
                  <a:gd name="connsiteX315" fmla="*/ 380637 w 948899"/>
                  <a:gd name="connsiteY315" fmla="*/ 15305 h 2406383"/>
                  <a:gd name="connsiteX316" fmla="*/ 391807 w 948899"/>
                  <a:gd name="connsiteY316" fmla="*/ 11184 h 2406383"/>
                  <a:gd name="connsiteX317" fmla="*/ 402389 w 948899"/>
                  <a:gd name="connsiteY317" fmla="*/ 7653 h 2406383"/>
                  <a:gd name="connsiteX318" fmla="*/ 412971 w 948899"/>
                  <a:gd name="connsiteY318" fmla="*/ 5298 h 2406383"/>
                  <a:gd name="connsiteX319" fmla="*/ 424141 w 948899"/>
                  <a:gd name="connsiteY319" fmla="*/ 2943 h 2406383"/>
                  <a:gd name="connsiteX320" fmla="*/ 435311 w 948899"/>
                  <a:gd name="connsiteY320" fmla="*/ 1177 h 2406383"/>
                  <a:gd name="connsiteX321" fmla="*/ 446481 w 948899"/>
                  <a:gd name="connsiteY321" fmla="*/ 589 h 240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</a:cxnLst>
                <a:rect l="l" t="t" r="r" b="b"/>
                <a:pathLst>
                  <a:path w="948899" h="2406383">
                    <a:moveTo>
                      <a:pt x="882971" y="569808"/>
                    </a:moveTo>
                    <a:lnTo>
                      <a:pt x="884737" y="570397"/>
                    </a:lnTo>
                    <a:lnTo>
                      <a:pt x="889446" y="572751"/>
                    </a:lnTo>
                    <a:lnTo>
                      <a:pt x="895332" y="576283"/>
                    </a:lnTo>
                    <a:lnTo>
                      <a:pt x="902985" y="583347"/>
                    </a:lnTo>
                    <a:lnTo>
                      <a:pt x="906517" y="587468"/>
                    </a:lnTo>
                    <a:lnTo>
                      <a:pt x="910048" y="591588"/>
                    </a:lnTo>
                    <a:lnTo>
                      <a:pt x="913580" y="598063"/>
                    </a:lnTo>
                    <a:lnTo>
                      <a:pt x="916524" y="603950"/>
                    </a:lnTo>
                    <a:lnTo>
                      <a:pt x="920055" y="611602"/>
                    </a:lnTo>
                    <a:lnTo>
                      <a:pt x="921821" y="619843"/>
                    </a:lnTo>
                    <a:lnTo>
                      <a:pt x="923587" y="629261"/>
                    </a:lnTo>
                    <a:lnTo>
                      <a:pt x="925353" y="639268"/>
                    </a:lnTo>
                    <a:lnTo>
                      <a:pt x="948899" y="1321509"/>
                    </a:lnTo>
                    <a:lnTo>
                      <a:pt x="948899" y="1326807"/>
                    </a:lnTo>
                    <a:lnTo>
                      <a:pt x="948899" y="1332105"/>
                    </a:lnTo>
                    <a:lnTo>
                      <a:pt x="948311" y="1338580"/>
                    </a:lnTo>
                    <a:lnTo>
                      <a:pt x="946545" y="1346232"/>
                    </a:lnTo>
                    <a:lnTo>
                      <a:pt x="943601" y="1355062"/>
                    </a:lnTo>
                    <a:lnTo>
                      <a:pt x="941247" y="1359182"/>
                    </a:lnTo>
                    <a:lnTo>
                      <a:pt x="938304" y="1363303"/>
                    </a:lnTo>
                    <a:lnTo>
                      <a:pt x="935360" y="1366835"/>
                    </a:lnTo>
                    <a:lnTo>
                      <a:pt x="931240" y="1370955"/>
                    </a:lnTo>
                    <a:lnTo>
                      <a:pt x="890623" y="1406863"/>
                    </a:lnTo>
                    <a:lnTo>
                      <a:pt x="887680" y="1409217"/>
                    </a:lnTo>
                    <a:lnTo>
                      <a:pt x="884148" y="1410983"/>
                    </a:lnTo>
                    <a:lnTo>
                      <a:pt x="878261" y="1411572"/>
                    </a:lnTo>
                    <a:lnTo>
                      <a:pt x="872375" y="1412160"/>
                    </a:lnTo>
                    <a:lnTo>
                      <a:pt x="864723" y="1411572"/>
                    </a:lnTo>
                    <a:lnTo>
                      <a:pt x="861191" y="1410983"/>
                    </a:lnTo>
                    <a:lnTo>
                      <a:pt x="857070" y="1409217"/>
                    </a:lnTo>
                    <a:lnTo>
                      <a:pt x="852361" y="1406863"/>
                    </a:lnTo>
                    <a:lnTo>
                      <a:pt x="847652" y="1403919"/>
                    </a:lnTo>
                    <a:lnTo>
                      <a:pt x="821163" y="1385671"/>
                    </a:lnTo>
                    <a:lnTo>
                      <a:pt x="811744" y="1380373"/>
                    </a:lnTo>
                    <a:lnTo>
                      <a:pt x="801149" y="906514"/>
                    </a:lnTo>
                    <a:lnTo>
                      <a:pt x="800560" y="901216"/>
                    </a:lnTo>
                    <a:lnTo>
                      <a:pt x="799971" y="897095"/>
                    </a:lnTo>
                    <a:lnTo>
                      <a:pt x="798794" y="890620"/>
                    </a:lnTo>
                    <a:lnTo>
                      <a:pt x="795851" y="885322"/>
                    </a:lnTo>
                    <a:lnTo>
                      <a:pt x="794674" y="882379"/>
                    </a:lnTo>
                    <a:lnTo>
                      <a:pt x="792319" y="880024"/>
                    </a:lnTo>
                    <a:lnTo>
                      <a:pt x="789964" y="877670"/>
                    </a:lnTo>
                    <a:lnTo>
                      <a:pt x="787021" y="876493"/>
                    </a:lnTo>
                    <a:lnTo>
                      <a:pt x="783489" y="875315"/>
                    </a:lnTo>
                    <a:lnTo>
                      <a:pt x="779957" y="875315"/>
                    </a:lnTo>
                    <a:lnTo>
                      <a:pt x="775248" y="875315"/>
                    </a:lnTo>
                    <a:lnTo>
                      <a:pt x="772305" y="877081"/>
                    </a:lnTo>
                    <a:lnTo>
                      <a:pt x="769362" y="878259"/>
                    </a:lnTo>
                    <a:lnTo>
                      <a:pt x="767007" y="880613"/>
                    </a:lnTo>
                    <a:lnTo>
                      <a:pt x="764653" y="882968"/>
                    </a:lnTo>
                    <a:lnTo>
                      <a:pt x="762887" y="885911"/>
                    </a:lnTo>
                    <a:lnTo>
                      <a:pt x="760532" y="892386"/>
                    </a:lnTo>
                    <a:lnTo>
                      <a:pt x="759943" y="898861"/>
                    </a:lnTo>
                    <a:lnTo>
                      <a:pt x="759355" y="904748"/>
                    </a:lnTo>
                    <a:lnTo>
                      <a:pt x="759943" y="910045"/>
                    </a:lnTo>
                    <a:lnTo>
                      <a:pt x="772894" y="1373310"/>
                    </a:lnTo>
                    <a:lnTo>
                      <a:pt x="800560" y="2171513"/>
                    </a:lnTo>
                    <a:lnTo>
                      <a:pt x="801149" y="2194471"/>
                    </a:lnTo>
                    <a:lnTo>
                      <a:pt x="801149" y="2200357"/>
                    </a:lnTo>
                    <a:lnTo>
                      <a:pt x="800560" y="2207421"/>
                    </a:lnTo>
                    <a:lnTo>
                      <a:pt x="799971" y="2215073"/>
                    </a:lnTo>
                    <a:lnTo>
                      <a:pt x="797617" y="2225080"/>
                    </a:lnTo>
                    <a:lnTo>
                      <a:pt x="794674" y="2234499"/>
                    </a:lnTo>
                    <a:lnTo>
                      <a:pt x="789964" y="2243917"/>
                    </a:lnTo>
                    <a:lnTo>
                      <a:pt x="787610" y="2248626"/>
                    </a:lnTo>
                    <a:lnTo>
                      <a:pt x="784667" y="2252747"/>
                    </a:lnTo>
                    <a:lnTo>
                      <a:pt x="708731" y="2333391"/>
                    </a:lnTo>
                    <a:lnTo>
                      <a:pt x="706965" y="2334568"/>
                    </a:lnTo>
                    <a:lnTo>
                      <a:pt x="702845" y="2337512"/>
                    </a:lnTo>
                    <a:lnTo>
                      <a:pt x="695192" y="2341043"/>
                    </a:lnTo>
                    <a:lnTo>
                      <a:pt x="690483" y="2342809"/>
                    </a:lnTo>
                    <a:lnTo>
                      <a:pt x="684008" y="2344575"/>
                    </a:lnTo>
                    <a:lnTo>
                      <a:pt x="678121" y="2345753"/>
                    </a:lnTo>
                    <a:lnTo>
                      <a:pt x="671058" y="2346930"/>
                    </a:lnTo>
                    <a:lnTo>
                      <a:pt x="663405" y="2346930"/>
                    </a:lnTo>
                    <a:lnTo>
                      <a:pt x="655753" y="2345164"/>
                    </a:lnTo>
                    <a:lnTo>
                      <a:pt x="646923" y="2343398"/>
                    </a:lnTo>
                    <a:lnTo>
                      <a:pt x="637505" y="2340455"/>
                    </a:lnTo>
                    <a:lnTo>
                      <a:pt x="628675" y="2336923"/>
                    </a:lnTo>
                    <a:lnTo>
                      <a:pt x="617491" y="2331625"/>
                    </a:lnTo>
                    <a:lnTo>
                      <a:pt x="558037" y="2292186"/>
                    </a:lnTo>
                    <a:lnTo>
                      <a:pt x="540378" y="1731795"/>
                    </a:lnTo>
                    <a:lnTo>
                      <a:pt x="540378" y="1724731"/>
                    </a:lnTo>
                    <a:lnTo>
                      <a:pt x="539789" y="1717079"/>
                    </a:lnTo>
                    <a:lnTo>
                      <a:pt x="538023" y="1708838"/>
                    </a:lnTo>
                    <a:lnTo>
                      <a:pt x="535080" y="1700008"/>
                    </a:lnTo>
                    <a:lnTo>
                      <a:pt x="532726" y="1695888"/>
                    </a:lnTo>
                    <a:lnTo>
                      <a:pt x="530371" y="1692944"/>
                    </a:lnTo>
                    <a:lnTo>
                      <a:pt x="528016" y="1690001"/>
                    </a:lnTo>
                    <a:lnTo>
                      <a:pt x="525073" y="1687647"/>
                    </a:lnTo>
                    <a:lnTo>
                      <a:pt x="521541" y="1685881"/>
                    </a:lnTo>
                    <a:lnTo>
                      <a:pt x="516832" y="1685292"/>
                    </a:lnTo>
                    <a:lnTo>
                      <a:pt x="512712" y="1685881"/>
                    </a:lnTo>
                    <a:lnTo>
                      <a:pt x="509180" y="1687647"/>
                    </a:lnTo>
                    <a:lnTo>
                      <a:pt x="505059" y="1690001"/>
                    </a:lnTo>
                    <a:lnTo>
                      <a:pt x="502116" y="1693533"/>
                    </a:lnTo>
                    <a:lnTo>
                      <a:pt x="499761" y="1697654"/>
                    </a:lnTo>
                    <a:lnTo>
                      <a:pt x="498584" y="1701774"/>
                    </a:lnTo>
                    <a:lnTo>
                      <a:pt x="495641" y="1711781"/>
                    </a:lnTo>
                    <a:lnTo>
                      <a:pt x="493286" y="1721199"/>
                    </a:lnTo>
                    <a:lnTo>
                      <a:pt x="492109" y="1729440"/>
                    </a:lnTo>
                    <a:lnTo>
                      <a:pt x="491520" y="1738270"/>
                    </a:lnTo>
                    <a:lnTo>
                      <a:pt x="512712" y="2253924"/>
                    </a:lnTo>
                    <a:lnTo>
                      <a:pt x="511534" y="2289831"/>
                    </a:lnTo>
                    <a:lnTo>
                      <a:pt x="510946" y="2292186"/>
                    </a:lnTo>
                    <a:lnTo>
                      <a:pt x="510946" y="2295129"/>
                    </a:lnTo>
                    <a:lnTo>
                      <a:pt x="509180" y="2299838"/>
                    </a:lnTo>
                    <a:lnTo>
                      <a:pt x="507414" y="2304547"/>
                    </a:lnTo>
                    <a:lnTo>
                      <a:pt x="503882" y="2309845"/>
                    </a:lnTo>
                    <a:lnTo>
                      <a:pt x="499173" y="2316320"/>
                    </a:lnTo>
                    <a:lnTo>
                      <a:pt x="493286" y="2322795"/>
                    </a:lnTo>
                    <a:lnTo>
                      <a:pt x="421471" y="2391078"/>
                    </a:lnTo>
                    <a:lnTo>
                      <a:pt x="414408" y="2394610"/>
                    </a:lnTo>
                    <a:lnTo>
                      <a:pt x="406755" y="2398731"/>
                    </a:lnTo>
                    <a:lnTo>
                      <a:pt x="396748" y="2402263"/>
                    </a:lnTo>
                    <a:lnTo>
                      <a:pt x="390862" y="2404029"/>
                    </a:lnTo>
                    <a:lnTo>
                      <a:pt x="383798" y="2405795"/>
                    </a:lnTo>
                    <a:lnTo>
                      <a:pt x="376734" y="2406383"/>
                    </a:lnTo>
                    <a:lnTo>
                      <a:pt x="369082" y="2406383"/>
                    </a:lnTo>
                    <a:lnTo>
                      <a:pt x="360841" y="2405795"/>
                    </a:lnTo>
                    <a:lnTo>
                      <a:pt x="352600" y="2404029"/>
                    </a:lnTo>
                    <a:lnTo>
                      <a:pt x="343770" y="2401674"/>
                    </a:lnTo>
                    <a:lnTo>
                      <a:pt x="334940" y="2398731"/>
                    </a:lnTo>
                    <a:lnTo>
                      <a:pt x="333174" y="2398142"/>
                    </a:lnTo>
                    <a:lnTo>
                      <a:pt x="327876" y="2395788"/>
                    </a:lnTo>
                    <a:lnTo>
                      <a:pt x="319635" y="2391078"/>
                    </a:lnTo>
                    <a:lnTo>
                      <a:pt x="307862" y="2383426"/>
                    </a:lnTo>
                    <a:lnTo>
                      <a:pt x="269012" y="2352816"/>
                    </a:lnTo>
                    <a:lnTo>
                      <a:pt x="197785" y="1015413"/>
                    </a:lnTo>
                    <a:lnTo>
                      <a:pt x="197785" y="1007761"/>
                    </a:lnTo>
                    <a:lnTo>
                      <a:pt x="197197" y="999520"/>
                    </a:lnTo>
                    <a:lnTo>
                      <a:pt x="194842" y="989513"/>
                    </a:lnTo>
                    <a:lnTo>
                      <a:pt x="191899" y="980094"/>
                    </a:lnTo>
                    <a:lnTo>
                      <a:pt x="189544" y="975385"/>
                    </a:lnTo>
                    <a:lnTo>
                      <a:pt x="187190" y="971853"/>
                    </a:lnTo>
                    <a:lnTo>
                      <a:pt x="184246" y="968910"/>
                    </a:lnTo>
                    <a:lnTo>
                      <a:pt x="180126" y="966555"/>
                    </a:lnTo>
                    <a:lnTo>
                      <a:pt x="175417" y="964201"/>
                    </a:lnTo>
                    <a:lnTo>
                      <a:pt x="171296" y="964201"/>
                    </a:lnTo>
                    <a:lnTo>
                      <a:pt x="165998" y="964789"/>
                    </a:lnTo>
                    <a:lnTo>
                      <a:pt x="161878" y="966555"/>
                    </a:lnTo>
                    <a:lnTo>
                      <a:pt x="158346" y="969499"/>
                    </a:lnTo>
                    <a:lnTo>
                      <a:pt x="155991" y="973031"/>
                    </a:lnTo>
                    <a:lnTo>
                      <a:pt x="153637" y="978917"/>
                    </a:lnTo>
                    <a:lnTo>
                      <a:pt x="151871" y="984215"/>
                    </a:lnTo>
                    <a:lnTo>
                      <a:pt x="149516" y="995399"/>
                    </a:lnTo>
                    <a:lnTo>
                      <a:pt x="148928" y="1007172"/>
                    </a:lnTo>
                    <a:lnTo>
                      <a:pt x="149516" y="1017179"/>
                    </a:lnTo>
                    <a:lnTo>
                      <a:pt x="150694" y="1026597"/>
                    </a:lnTo>
                    <a:lnTo>
                      <a:pt x="174239" y="1459841"/>
                    </a:lnTo>
                    <a:lnTo>
                      <a:pt x="174239" y="1463961"/>
                    </a:lnTo>
                    <a:lnTo>
                      <a:pt x="174828" y="1476323"/>
                    </a:lnTo>
                    <a:lnTo>
                      <a:pt x="174239" y="1483386"/>
                    </a:lnTo>
                    <a:lnTo>
                      <a:pt x="172474" y="1490450"/>
                    </a:lnTo>
                    <a:lnTo>
                      <a:pt x="170119" y="1496337"/>
                    </a:lnTo>
                    <a:lnTo>
                      <a:pt x="167764" y="1499280"/>
                    </a:lnTo>
                    <a:lnTo>
                      <a:pt x="166587" y="1501046"/>
                    </a:lnTo>
                    <a:lnTo>
                      <a:pt x="140687" y="1522826"/>
                    </a:lnTo>
                    <a:lnTo>
                      <a:pt x="125970" y="1534599"/>
                    </a:lnTo>
                    <a:lnTo>
                      <a:pt x="115963" y="1542840"/>
                    </a:lnTo>
                    <a:lnTo>
                      <a:pt x="112432" y="1544606"/>
                    </a:lnTo>
                    <a:lnTo>
                      <a:pt x="107722" y="1545783"/>
                    </a:lnTo>
                    <a:lnTo>
                      <a:pt x="102425" y="1547549"/>
                    </a:lnTo>
                    <a:lnTo>
                      <a:pt x="95361" y="1547549"/>
                    </a:lnTo>
                    <a:lnTo>
                      <a:pt x="87120" y="1545783"/>
                    </a:lnTo>
                    <a:lnTo>
                      <a:pt x="82411" y="1545194"/>
                    </a:lnTo>
                    <a:lnTo>
                      <a:pt x="77701" y="1542840"/>
                    </a:lnTo>
                    <a:lnTo>
                      <a:pt x="72992" y="1540485"/>
                    </a:lnTo>
                    <a:lnTo>
                      <a:pt x="67694" y="1537542"/>
                    </a:lnTo>
                    <a:lnTo>
                      <a:pt x="31787" y="1513407"/>
                    </a:lnTo>
                    <a:lnTo>
                      <a:pt x="0" y="792316"/>
                    </a:lnTo>
                    <a:lnTo>
                      <a:pt x="0" y="787607"/>
                    </a:lnTo>
                    <a:lnTo>
                      <a:pt x="0" y="774657"/>
                    </a:lnTo>
                    <a:lnTo>
                      <a:pt x="0" y="765239"/>
                    </a:lnTo>
                    <a:lnTo>
                      <a:pt x="1177" y="755232"/>
                    </a:lnTo>
                    <a:lnTo>
                      <a:pt x="3532" y="744636"/>
                    </a:lnTo>
                    <a:lnTo>
                      <a:pt x="6475" y="734040"/>
                    </a:lnTo>
                    <a:lnTo>
                      <a:pt x="11184" y="722267"/>
                    </a:lnTo>
                    <a:lnTo>
                      <a:pt x="17659" y="711672"/>
                    </a:lnTo>
                    <a:lnTo>
                      <a:pt x="20603" y="706374"/>
                    </a:lnTo>
                    <a:lnTo>
                      <a:pt x="25312" y="701076"/>
                    </a:lnTo>
                    <a:lnTo>
                      <a:pt x="29432" y="696367"/>
                    </a:lnTo>
                    <a:lnTo>
                      <a:pt x="34141" y="691069"/>
                    </a:lnTo>
                    <a:lnTo>
                      <a:pt x="39439" y="686360"/>
                    </a:lnTo>
                    <a:lnTo>
                      <a:pt x="45914" y="682828"/>
                    </a:lnTo>
                    <a:lnTo>
                      <a:pt x="52390" y="678708"/>
                    </a:lnTo>
                    <a:lnTo>
                      <a:pt x="60042" y="675764"/>
                    </a:lnTo>
                    <a:lnTo>
                      <a:pt x="67694" y="672821"/>
                    </a:lnTo>
                    <a:lnTo>
                      <a:pt x="76524" y="669878"/>
                    </a:lnTo>
                    <a:lnTo>
                      <a:pt x="85354" y="668112"/>
                    </a:lnTo>
                    <a:lnTo>
                      <a:pt x="95949" y="666935"/>
                    </a:lnTo>
                    <a:lnTo>
                      <a:pt x="264891" y="646332"/>
                    </a:lnTo>
                    <a:lnTo>
                      <a:pt x="530371" y="613957"/>
                    </a:lnTo>
                    <a:close/>
                    <a:moveTo>
                      <a:pt x="458239" y="0"/>
                    </a:moveTo>
                    <a:lnTo>
                      <a:pt x="468821" y="0"/>
                    </a:lnTo>
                    <a:lnTo>
                      <a:pt x="479991" y="1177"/>
                    </a:lnTo>
                    <a:lnTo>
                      <a:pt x="491748" y="2355"/>
                    </a:lnTo>
                    <a:lnTo>
                      <a:pt x="502918" y="4709"/>
                    </a:lnTo>
                    <a:lnTo>
                      <a:pt x="513500" y="7653"/>
                    </a:lnTo>
                    <a:lnTo>
                      <a:pt x="525258" y="11184"/>
                    </a:lnTo>
                    <a:lnTo>
                      <a:pt x="535840" y="15305"/>
                    </a:lnTo>
                    <a:lnTo>
                      <a:pt x="545834" y="20014"/>
                    </a:lnTo>
                    <a:lnTo>
                      <a:pt x="556416" y="25312"/>
                    </a:lnTo>
                    <a:lnTo>
                      <a:pt x="565822" y="30610"/>
                    </a:lnTo>
                    <a:lnTo>
                      <a:pt x="575817" y="37674"/>
                    </a:lnTo>
                    <a:lnTo>
                      <a:pt x="584047" y="44149"/>
                    </a:lnTo>
                    <a:lnTo>
                      <a:pt x="592277" y="51212"/>
                    </a:lnTo>
                    <a:lnTo>
                      <a:pt x="601096" y="58865"/>
                    </a:lnTo>
                    <a:lnTo>
                      <a:pt x="608738" y="67106"/>
                    </a:lnTo>
                    <a:lnTo>
                      <a:pt x="615205" y="75347"/>
                    </a:lnTo>
                    <a:lnTo>
                      <a:pt x="622260" y="84765"/>
                    </a:lnTo>
                    <a:lnTo>
                      <a:pt x="629314" y="94184"/>
                    </a:lnTo>
                    <a:lnTo>
                      <a:pt x="635193" y="103013"/>
                    </a:lnTo>
                    <a:lnTo>
                      <a:pt x="640484" y="113020"/>
                    </a:lnTo>
                    <a:lnTo>
                      <a:pt x="645188" y="123616"/>
                    </a:lnTo>
                    <a:lnTo>
                      <a:pt x="649891" y="134212"/>
                    </a:lnTo>
                    <a:lnTo>
                      <a:pt x="654006" y="145396"/>
                    </a:lnTo>
                    <a:lnTo>
                      <a:pt x="657533" y="155992"/>
                    </a:lnTo>
                    <a:lnTo>
                      <a:pt x="660473" y="167176"/>
                    </a:lnTo>
                    <a:lnTo>
                      <a:pt x="663412" y="178949"/>
                    </a:lnTo>
                    <a:lnTo>
                      <a:pt x="665176" y="190133"/>
                    </a:lnTo>
                    <a:lnTo>
                      <a:pt x="667527" y="201906"/>
                    </a:lnTo>
                    <a:lnTo>
                      <a:pt x="668115" y="214268"/>
                    </a:lnTo>
                    <a:lnTo>
                      <a:pt x="668703" y="226041"/>
                    </a:lnTo>
                    <a:lnTo>
                      <a:pt x="668703" y="237813"/>
                    </a:lnTo>
                    <a:lnTo>
                      <a:pt x="668115" y="250175"/>
                    </a:lnTo>
                    <a:lnTo>
                      <a:pt x="667527" y="261948"/>
                    </a:lnTo>
                    <a:lnTo>
                      <a:pt x="665764" y="274310"/>
                    </a:lnTo>
                    <a:lnTo>
                      <a:pt x="663412" y="286671"/>
                    </a:lnTo>
                    <a:lnTo>
                      <a:pt x="660473" y="299033"/>
                    </a:lnTo>
                    <a:lnTo>
                      <a:pt x="657533" y="311394"/>
                    </a:lnTo>
                    <a:lnTo>
                      <a:pt x="653418" y="323167"/>
                    </a:lnTo>
                    <a:lnTo>
                      <a:pt x="648715" y="335529"/>
                    </a:lnTo>
                    <a:lnTo>
                      <a:pt x="643424" y="347302"/>
                    </a:lnTo>
                    <a:lnTo>
                      <a:pt x="638133" y="357897"/>
                    </a:lnTo>
                    <a:lnTo>
                      <a:pt x="632254" y="369082"/>
                    </a:lnTo>
                    <a:lnTo>
                      <a:pt x="625787" y="379089"/>
                    </a:lnTo>
                    <a:lnTo>
                      <a:pt x="619320" y="389684"/>
                    </a:lnTo>
                    <a:lnTo>
                      <a:pt x="611678" y="399103"/>
                    </a:lnTo>
                    <a:lnTo>
                      <a:pt x="604035" y="409110"/>
                    </a:lnTo>
                    <a:lnTo>
                      <a:pt x="595217" y="417351"/>
                    </a:lnTo>
                    <a:lnTo>
                      <a:pt x="586986" y="426769"/>
                    </a:lnTo>
                    <a:lnTo>
                      <a:pt x="578756" y="434422"/>
                    </a:lnTo>
                    <a:lnTo>
                      <a:pt x="569350" y="442074"/>
                    </a:lnTo>
                    <a:lnTo>
                      <a:pt x="559356" y="449726"/>
                    </a:lnTo>
                    <a:lnTo>
                      <a:pt x="550537" y="456202"/>
                    </a:lnTo>
                    <a:lnTo>
                      <a:pt x="540543" y="462677"/>
                    </a:lnTo>
                    <a:lnTo>
                      <a:pt x="529961" y="467974"/>
                    </a:lnTo>
                    <a:lnTo>
                      <a:pt x="519967" y="473272"/>
                    </a:lnTo>
                    <a:lnTo>
                      <a:pt x="509385" y="478570"/>
                    </a:lnTo>
                    <a:lnTo>
                      <a:pt x="498215" y="482691"/>
                    </a:lnTo>
                    <a:lnTo>
                      <a:pt x="487045" y="486222"/>
                    </a:lnTo>
                    <a:lnTo>
                      <a:pt x="476463" y="489166"/>
                    </a:lnTo>
                    <a:lnTo>
                      <a:pt x="464705" y="492109"/>
                    </a:lnTo>
                    <a:lnTo>
                      <a:pt x="454123" y="493875"/>
                    </a:lnTo>
                    <a:lnTo>
                      <a:pt x="442954" y="495641"/>
                    </a:lnTo>
                    <a:lnTo>
                      <a:pt x="431196" y="496818"/>
                    </a:lnTo>
                    <a:lnTo>
                      <a:pt x="420026" y="496818"/>
                    </a:lnTo>
                    <a:lnTo>
                      <a:pt x="408268" y="496818"/>
                    </a:lnTo>
                    <a:lnTo>
                      <a:pt x="397098" y="495641"/>
                    </a:lnTo>
                    <a:lnTo>
                      <a:pt x="385340" y="493875"/>
                    </a:lnTo>
                    <a:lnTo>
                      <a:pt x="374758" y="492109"/>
                    </a:lnTo>
                    <a:lnTo>
                      <a:pt x="363001" y="489166"/>
                    </a:lnTo>
                    <a:lnTo>
                      <a:pt x="352419" y="485634"/>
                    </a:lnTo>
                    <a:lnTo>
                      <a:pt x="341249" y="481513"/>
                    </a:lnTo>
                    <a:lnTo>
                      <a:pt x="331255" y="476804"/>
                    </a:lnTo>
                    <a:lnTo>
                      <a:pt x="321260" y="471506"/>
                    </a:lnTo>
                    <a:lnTo>
                      <a:pt x="311266" y="465620"/>
                    </a:lnTo>
                    <a:lnTo>
                      <a:pt x="302448" y="459733"/>
                    </a:lnTo>
                    <a:lnTo>
                      <a:pt x="293630" y="452670"/>
                    </a:lnTo>
                    <a:lnTo>
                      <a:pt x="285399" y="445606"/>
                    </a:lnTo>
                    <a:lnTo>
                      <a:pt x="277169" y="437953"/>
                    </a:lnTo>
                    <a:lnTo>
                      <a:pt x="269526" y="429712"/>
                    </a:lnTo>
                    <a:lnTo>
                      <a:pt x="262472" y="421471"/>
                    </a:lnTo>
                    <a:lnTo>
                      <a:pt x="255417" y="412642"/>
                    </a:lnTo>
                    <a:lnTo>
                      <a:pt x="249538" y="403812"/>
                    </a:lnTo>
                    <a:lnTo>
                      <a:pt x="244247" y="393805"/>
                    </a:lnTo>
                    <a:lnTo>
                      <a:pt x="238956" y="383798"/>
                    </a:lnTo>
                    <a:lnTo>
                      <a:pt x="234253" y="373791"/>
                    </a:lnTo>
                    <a:lnTo>
                      <a:pt x="229550" y="363784"/>
                    </a:lnTo>
                    <a:lnTo>
                      <a:pt x="226022" y="353188"/>
                    </a:lnTo>
                    <a:lnTo>
                      <a:pt x="221907" y="342004"/>
                    </a:lnTo>
                    <a:lnTo>
                      <a:pt x="218968" y="330820"/>
                    </a:lnTo>
                    <a:lnTo>
                      <a:pt x="216616" y="319635"/>
                    </a:lnTo>
                    <a:lnTo>
                      <a:pt x="214853" y="307862"/>
                    </a:lnTo>
                    <a:lnTo>
                      <a:pt x="213677" y="296678"/>
                    </a:lnTo>
                    <a:lnTo>
                      <a:pt x="213089" y="284317"/>
                    </a:lnTo>
                    <a:lnTo>
                      <a:pt x="211913" y="273132"/>
                    </a:lnTo>
                    <a:lnTo>
                      <a:pt x="211913" y="260771"/>
                    </a:lnTo>
                    <a:lnTo>
                      <a:pt x="213089" y="248409"/>
                    </a:lnTo>
                    <a:lnTo>
                      <a:pt x="214265" y="236048"/>
                    </a:lnTo>
                    <a:lnTo>
                      <a:pt x="216028" y="223686"/>
                    </a:lnTo>
                    <a:lnTo>
                      <a:pt x="218380" y="211913"/>
                    </a:lnTo>
                    <a:lnTo>
                      <a:pt x="221319" y="199551"/>
                    </a:lnTo>
                    <a:lnTo>
                      <a:pt x="224259" y="187190"/>
                    </a:lnTo>
                    <a:lnTo>
                      <a:pt x="228374" y="176006"/>
                    </a:lnTo>
                    <a:lnTo>
                      <a:pt x="232489" y="163644"/>
                    </a:lnTo>
                    <a:lnTo>
                      <a:pt x="237780" y="151871"/>
                    </a:lnTo>
                    <a:lnTo>
                      <a:pt x="243659" y="140687"/>
                    </a:lnTo>
                    <a:lnTo>
                      <a:pt x="248950" y="130091"/>
                    </a:lnTo>
                    <a:lnTo>
                      <a:pt x="255417" y="119495"/>
                    </a:lnTo>
                    <a:lnTo>
                      <a:pt x="262472" y="109488"/>
                    </a:lnTo>
                    <a:lnTo>
                      <a:pt x="269526" y="99481"/>
                    </a:lnTo>
                    <a:lnTo>
                      <a:pt x="277169" y="89474"/>
                    </a:lnTo>
                    <a:lnTo>
                      <a:pt x="284811" y="81233"/>
                    </a:lnTo>
                    <a:lnTo>
                      <a:pt x="293042" y="71815"/>
                    </a:lnTo>
                    <a:lnTo>
                      <a:pt x="302448" y="64163"/>
                    </a:lnTo>
                    <a:lnTo>
                      <a:pt x="310678" y="55922"/>
                    </a:lnTo>
                    <a:lnTo>
                      <a:pt x="319497" y="48858"/>
                    </a:lnTo>
                    <a:lnTo>
                      <a:pt x="329491" y="41794"/>
                    </a:lnTo>
                    <a:lnTo>
                      <a:pt x="339485" y="35908"/>
                    </a:lnTo>
                    <a:lnTo>
                      <a:pt x="349479" y="30021"/>
                    </a:lnTo>
                    <a:lnTo>
                      <a:pt x="359473" y="24135"/>
                    </a:lnTo>
                    <a:lnTo>
                      <a:pt x="370055" y="18837"/>
                    </a:lnTo>
                    <a:lnTo>
                      <a:pt x="380637" y="15305"/>
                    </a:lnTo>
                    <a:lnTo>
                      <a:pt x="391807" y="11184"/>
                    </a:lnTo>
                    <a:lnTo>
                      <a:pt x="402389" y="7653"/>
                    </a:lnTo>
                    <a:lnTo>
                      <a:pt x="412971" y="5298"/>
                    </a:lnTo>
                    <a:lnTo>
                      <a:pt x="424141" y="2943"/>
                    </a:lnTo>
                    <a:lnTo>
                      <a:pt x="435311" y="1177"/>
                    </a:lnTo>
                    <a:lnTo>
                      <a:pt x="446481" y="5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grpSp>
            <p:nvGrpSpPr>
              <p:cNvPr id="55" name="îŝļiḍé"/>
              <p:cNvGrpSpPr/>
              <p:nvPr/>
            </p:nvGrpSpPr>
            <p:grpSpPr>
              <a:xfrm>
                <a:off x="5683390" y="3754079"/>
                <a:ext cx="908156" cy="393949"/>
                <a:chOff x="2248949" y="3429610"/>
                <a:chExt cx="1031308" cy="447371"/>
              </a:xfrm>
            </p:grpSpPr>
            <p:sp>
              <p:nvSpPr>
                <p:cNvPr id="60" name="iṥľiďè"/>
                <p:cNvSpPr/>
                <p:nvPr/>
              </p:nvSpPr>
              <p:spPr bwMode="auto">
                <a:xfrm>
                  <a:off x="2248949" y="3429610"/>
                  <a:ext cx="1031308" cy="447371"/>
                </a:xfrm>
                <a:custGeom>
                  <a:avLst/>
                  <a:gdLst>
                    <a:gd name="T0" fmla="*/ 781 w 1753"/>
                    <a:gd name="T1" fmla="*/ 4 h 759"/>
                    <a:gd name="T2" fmla="*/ 611 w 1753"/>
                    <a:gd name="T3" fmla="*/ 22 h 759"/>
                    <a:gd name="T4" fmla="*/ 454 w 1753"/>
                    <a:gd name="T5" fmla="*/ 53 h 759"/>
                    <a:gd name="T6" fmla="*/ 315 w 1753"/>
                    <a:gd name="T7" fmla="*/ 96 h 759"/>
                    <a:gd name="T8" fmla="*/ 196 w 1753"/>
                    <a:gd name="T9" fmla="*/ 150 h 759"/>
                    <a:gd name="T10" fmla="*/ 103 w 1753"/>
                    <a:gd name="T11" fmla="*/ 212 h 759"/>
                    <a:gd name="T12" fmla="*/ 38 w 1753"/>
                    <a:gd name="T13" fmla="*/ 281 h 759"/>
                    <a:gd name="T14" fmla="*/ 4 w 1753"/>
                    <a:gd name="T15" fmla="*/ 355 h 759"/>
                    <a:gd name="T16" fmla="*/ 2 w 1753"/>
                    <a:gd name="T17" fmla="*/ 413 h 759"/>
                    <a:gd name="T18" fmla="*/ 29 w 1753"/>
                    <a:gd name="T19" fmla="*/ 489 h 759"/>
                    <a:gd name="T20" fmla="*/ 89 w 1753"/>
                    <a:gd name="T21" fmla="*/ 557 h 759"/>
                    <a:gd name="T22" fmla="*/ 177 w 1753"/>
                    <a:gd name="T23" fmla="*/ 618 h 759"/>
                    <a:gd name="T24" fmla="*/ 291 w 1753"/>
                    <a:gd name="T25" fmla="*/ 670 h 759"/>
                    <a:gd name="T26" fmla="*/ 426 w 1753"/>
                    <a:gd name="T27" fmla="*/ 712 h 759"/>
                    <a:gd name="T28" fmla="*/ 580 w 1753"/>
                    <a:gd name="T29" fmla="*/ 741 h 759"/>
                    <a:gd name="T30" fmla="*/ 749 w 1753"/>
                    <a:gd name="T31" fmla="*/ 756 h 759"/>
                    <a:gd name="T32" fmla="*/ 881 w 1753"/>
                    <a:gd name="T33" fmla="*/ 759 h 759"/>
                    <a:gd name="T34" fmla="*/ 1058 w 1753"/>
                    <a:gd name="T35" fmla="*/ 748 h 759"/>
                    <a:gd name="T36" fmla="*/ 1223 w 1753"/>
                    <a:gd name="T37" fmla="*/ 724 h 759"/>
                    <a:gd name="T38" fmla="*/ 1371 w 1753"/>
                    <a:gd name="T39" fmla="*/ 686 h 759"/>
                    <a:gd name="T40" fmla="*/ 1499 w 1753"/>
                    <a:gd name="T41" fmla="*/ 638 h 759"/>
                    <a:gd name="T42" fmla="*/ 1606 w 1753"/>
                    <a:gd name="T43" fmla="*/ 581 h 759"/>
                    <a:gd name="T44" fmla="*/ 1685 w 1753"/>
                    <a:gd name="T45" fmla="*/ 515 h 759"/>
                    <a:gd name="T46" fmla="*/ 1736 w 1753"/>
                    <a:gd name="T47" fmla="*/ 443 h 759"/>
                    <a:gd name="T48" fmla="*/ 1753 w 1753"/>
                    <a:gd name="T49" fmla="*/ 365 h 759"/>
                    <a:gd name="T50" fmla="*/ 1741 w 1753"/>
                    <a:gd name="T51" fmla="*/ 308 h 759"/>
                    <a:gd name="T52" fmla="*/ 1697 w 1753"/>
                    <a:gd name="T53" fmla="*/ 237 h 759"/>
                    <a:gd name="T54" fmla="*/ 1623 w 1753"/>
                    <a:gd name="T55" fmla="*/ 172 h 759"/>
                    <a:gd name="T56" fmla="*/ 1520 w 1753"/>
                    <a:gd name="T57" fmla="*/ 114 h 759"/>
                    <a:gd name="T58" fmla="*/ 1396 w 1753"/>
                    <a:gd name="T59" fmla="*/ 68 h 759"/>
                    <a:gd name="T60" fmla="*/ 1251 w 1753"/>
                    <a:gd name="T61" fmla="*/ 33 h 759"/>
                    <a:gd name="T62" fmla="*/ 1090 w 1753"/>
                    <a:gd name="T63" fmla="*/ 9 h 759"/>
                    <a:gd name="T64" fmla="*/ 916 w 1753"/>
                    <a:gd name="T65" fmla="*/ 0 h 759"/>
                    <a:gd name="T66" fmla="*/ 871 w 1753"/>
                    <a:gd name="T67" fmla="*/ 530 h 759"/>
                    <a:gd name="T68" fmla="*/ 651 w 1753"/>
                    <a:gd name="T69" fmla="*/ 516 h 759"/>
                    <a:gd name="T70" fmla="*/ 473 w 1753"/>
                    <a:gd name="T71" fmla="*/ 470 h 759"/>
                    <a:gd name="T72" fmla="*/ 376 w 1753"/>
                    <a:gd name="T73" fmla="*/ 420 h 759"/>
                    <a:gd name="T74" fmla="*/ 333 w 1753"/>
                    <a:gd name="T75" fmla="*/ 381 h 759"/>
                    <a:gd name="T76" fmla="*/ 309 w 1753"/>
                    <a:gd name="T77" fmla="*/ 337 h 759"/>
                    <a:gd name="T78" fmla="*/ 307 w 1753"/>
                    <a:gd name="T79" fmla="*/ 303 h 759"/>
                    <a:gd name="T80" fmla="*/ 324 w 1753"/>
                    <a:gd name="T81" fmla="*/ 257 h 759"/>
                    <a:gd name="T82" fmla="*/ 360 w 1753"/>
                    <a:gd name="T83" fmla="*/ 216 h 759"/>
                    <a:gd name="T84" fmla="*/ 433 w 1753"/>
                    <a:gd name="T85" fmla="*/ 169 h 759"/>
                    <a:gd name="T86" fmla="*/ 597 w 1753"/>
                    <a:gd name="T87" fmla="*/ 112 h 759"/>
                    <a:gd name="T88" fmla="*/ 806 w 1753"/>
                    <a:gd name="T89" fmla="*/ 83 h 759"/>
                    <a:gd name="T90" fmla="*/ 976 w 1753"/>
                    <a:gd name="T91" fmla="*/ 83 h 759"/>
                    <a:gd name="T92" fmla="*/ 1177 w 1753"/>
                    <a:gd name="T93" fmla="*/ 114 h 759"/>
                    <a:gd name="T94" fmla="*/ 1329 w 1753"/>
                    <a:gd name="T95" fmla="*/ 172 h 759"/>
                    <a:gd name="T96" fmla="*/ 1381 w 1753"/>
                    <a:gd name="T97" fmla="*/ 209 h 759"/>
                    <a:gd name="T98" fmla="*/ 1415 w 1753"/>
                    <a:gd name="T99" fmla="*/ 251 h 759"/>
                    <a:gd name="T100" fmla="*/ 1427 w 1753"/>
                    <a:gd name="T101" fmla="*/ 296 h 759"/>
                    <a:gd name="T102" fmla="*/ 1422 w 1753"/>
                    <a:gd name="T103" fmla="*/ 330 h 759"/>
                    <a:gd name="T104" fmla="*/ 1394 w 1753"/>
                    <a:gd name="T105" fmla="*/ 374 h 759"/>
                    <a:gd name="T106" fmla="*/ 1347 w 1753"/>
                    <a:gd name="T107" fmla="*/ 415 h 759"/>
                    <a:gd name="T108" fmla="*/ 1225 w 1753"/>
                    <a:gd name="T109" fmla="*/ 473 h 759"/>
                    <a:gd name="T110" fmla="*/ 1037 w 1753"/>
                    <a:gd name="T111" fmla="*/ 517 h 759"/>
                    <a:gd name="T112" fmla="*/ 871 w 1753"/>
                    <a:gd name="T113" fmla="*/ 530 h 7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53" h="759">
                      <a:moveTo>
                        <a:pt x="871" y="1"/>
                      </a:moveTo>
                      <a:lnTo>
                        <a:pt x="871" y="1"/>
                      </a:lnTo>
                      <a:lnTo>
                        <a:pt x="825" y="1"/>
                      </a:lnTo>
                      <a:lnTo>
                        <a:pt x="781" y="4"/>
                      </a:lnTo>
                      <a:lnTo>
                        <a:pt x="737" y="8"/>
                      </a:lnTo>
                      <a:lnTo>
                        <a:pt x="694" y="12"/>
                      </a:lnTo>
                      <a:lnTo>
                        <a:pt x="651" y="16"/>
                      </a:lnTo>
                      <a:lnTo>
                        <a:pt x="611" y="22"/>
                      </a:lnTo>
                      <a:lnTo>
                        <a:pt x="569" y="29"/>
                      </a:lnTo>
                      <a:lnTo>
                        <a:pt x="530" y="36"/>
                      </a:lnTo>
                      <a:lnTo>
                        <a:pt x="491" y="44"/>
                      </a:lnTo>
                      <a:lnTo>
                        <a:pt x="454" y="53"/>
                      </a:lnTo>
                      <a:lnTo>
                        <a:pt x="417" y="62"/>
                      </a:lnTo>
                      <a:lnTo>
                        <a:pt x="382" y="73"/>
                      </a:lnTo>
                      <a:lnTo>
                        <a:pt x="347" y="85"/>
                      </a:lnTo>
                      <a:lnTo>
                        <a:pt x="315" y="96"/>
                      </a:lnTo>
                      <a:lnTo>
                        <a:pt x="283" y="109"/>
                      </a:lnTo>
                      <a:lnTo>
                        <a:pt x="252" y="122"/>
                      </a:lnTo>
                      <a:lnTo>
                        <a:pt x="224" y="135"/>
                      </a:lnTo>
                      <a:lnTo>
                        <a:pt x="196" y="150"/>
                      </a:lnTo>
                      <a:lnTo>
                        <a:pt x="170" y="164"/>
                      </a:lnTo>
                      <a:lnTo>
                        <a:pt x="147" y="179"/>
                      </a:lnTo>
                      <a:lnTo>
                        <a:pt x="124" y="195"/>
                      </a:lnTo>
                      <a:lnTo>
                        <a:pt x="103" y="212"/>
                      </a:lnTo>
                      <a:lnTo>
                        <a:pt x="83" y="229"/>
                      </a:lnTo>
                      <a:lnTo>
                        <a:pt x="67" y="246"/>
                      </a:lnTo>
                      <a:lnTo>
                        <a:pt x="51" y="263"/>
                      </a:lnTo>
                      <a:lnTo>
                        <a:pt x="38" y="281"/>
                      </a:lnTo>
                      <a:lnTo>
                        <a:pt x="26" y="299"/>
                      </a:lnTo>
                      <a:lnTo>
                        <a:pt x="17" y="317"/>
                      </a:lnTo>
                      <a:lnTo>
                        <a:pt x="9" y="337"/>
                      </a:lnTo>
                      <a:lnTo>
                        <a:pt x="4" y="355"/>
                      </a:lnTo>
                      <a:lnTo>
                        <a:pt x="0" y="374"/>
                      </a:lnTo>
                      <a:lnTo>
                        <a:pt x="0" y="394"/>
                      </a:lnTo>
                      <a:lnTo>
                        <a:pt x="0" y="394"/>
                      </a:lnTo>
                      <a:lnTo>
                        <a:pt x="2" y="413"/>
                      </a:lnTo>
                      <a:lnTo>
                        <a:pt x="5" y="433"/>
                      </a:lnTo>
                      <a:lnTo>
                        <a:pt x="11" y="451"/>
                      </a:lnTo>
                      <a:lnTo>
                        <a:pt x="18" y="470"/>
                      </a:lnTo>
                      <a:lnTo>
                        <a:pt x="29" y="489"/>
                      </a:lnTo>
                      <a:lnTo>
                        <a:pt x="41" y="505"/>
                      </a:lnTo>
                      <a:lnTo>
                        <a:pt x="55" y="524"/>
                      </a:lnTo>
                      <a:lnTo>
                        <a:pt x="70" y="541"/>
                      </a:lnTo>
                      <a:lnTo>
                        <a:pt x="89" y="557"/>
                      </a:lnTo>
                      <a:lnTo>
                        <a:pt x="108" y="573"/>
                      </a:lnTo>
                      <a:lnTo>
                        <a:pt x="130" y="589"/>
                      </a:lnTo>
                      <a:lnTo>
                        <a:pt x="152" y="603"/>
                      </a:lnTo>
                      <a:lnTo>
                        <a:pt x="177" y="618"/>
                      </a:lnTo>
                      <a:lnTo>
                        <a:pt x="204" y="631"/>
                      </a:lnTo>
                      <a:lnTo>
                        <a:pt x="232" y="646"/>
                      </a:lnTo>
                      <a:lnTo>
                        <a:pt x="260" y="657"/>
                      </a:lnTo>
                      <a:lnTo>
                        <a:pt x="291" y="670"/>
                      </a:lnTo>
                      <a:lnTo>
                        <a:pt x="324" y="681"/>
                      </a:lnTo>
                      <a:lnTo>
                        <a:pt x="356" y="692"/>
                      </a:lnTo>
                      <a:lnTo>
                        <a:pt x="391" y="702"/>
                      </a:lnTo>
                      <a:lnTo>
                        <a:pt x="426" y="712"/>
                      </a:lnTo>
                      <a:lnTo>
                        <a:pt x="463" y="720"/>
                      </a:lnTo>
                      <a:lnTo>
                        <a:pt x="502" y="728"/>
                      </a:lnTo>
                      <a:lnTo>
                        <a:pt x="541" y="734"/>
                      </a:lnTo>
                      <a:lnTo>
                        <a:pt x="580" y="741"/>
                      </a:lnTo>
                      <a:lnTo>
                        <a:pt x="621" y="746"/>
                      </a:lnTo>
                      <a:lnTo>
                        <a:pt x="663" y="751"/>
                      </a:lnTo>
                      <a:lnTo>
                        <a:pt x="704" y="754"/>
                      </a:lnTo>
                      <a:lnTo>
                        <a:pt x="749" y="756"/>
                      </a:lnTo>
                      <a:lnTo>
                        <a:pt x="791" y="759"/>
                      </a:lnTo>
                      <a:lnTo>
                        <a:pt x="837" y="759"/>
                      </a:lnTo>
                      <a:lnTo>
                        <a:pt x="881" y="759"/>
                      </a:lnTo>
                      <a:lnTo>
                        <a:pt x="881" y="759"/>
                      </a:lnTo>
                      <a:lnTo>
                        <a:pt x="927" y="757"/>
                      </a:lnTo>
                      <a:lnTo>
                        <a:pt x="971" y="756"/>
                      </a:lnTo>
                      <a:lnTo>
                        <a:pt x="1015" y="752"/>
                      </a:lnTo>
                      <a:lnTo>
                        <a:pt x="1058" y="748"/>
                      </a:lnTo>
                      <a:lnTo>
                        <a:pt x="1101" y="743"/>
                      </a:lnTo>
                      <a:lnTo>
                        <a:pt x="1142" y="738"/>
                      </a:lnTo>
                      <a:lnTo>
                        <a:pt x="1182" y="731"/>
                      </a:lnTo>
                      <a:lnTo>
                        <a:pt x="1223" y="724"/>
                      </a:lnTo>
                      <a:lnTo>
                        <a:pt x="1260" y="716"/>
                      </a:lnTo>
                      <a:lnTo>
                        <a:pt x="1298" y="707"/>
                      </a:lnTo>
                      <a:lnTo>
                        <a:pt x="1336" y="696"/>
                      </a:lnTo>
                      <a:lnTo>
                        <a:pt x="1371" y="686"/>
                      </a:lnTo>
                      <a:lnTo>
                        <a:pt x="1405" y="676"/>
                      </a:lnTo>
                      <a:lnTo>
                        <a:pt x="1437" y="664"/>
                      </a:lnTo>
                      <a:lnTo>
                        <a:pt x="1470" y="651"/>
                      </a:lnTo>
                      <a:lnTo>
                        <a:pt x="1499" y="638"/>
                      </a:lnTo>
                      <a:lnTo>
                        <a:pt x="1528" y="625"/>
                      </a:lnTo>
                      <a:lnTo>
                        <a:pt x="1555" y="611"/>
                      </a:lnTo>
                      <a:lnTo>
                        <a:pt x="1581" y="595"/>
                      </a:lnTo>
                      <a:lnTo>
                        <a:pt x="1606" y="581"/>
                      </a:lnTo>
                      <a:lnTo>
                        <a:pt x="1628" y="564"/>
                      </a:lnTo>
                      <a:lnTo>
                        <a:pt x="1649" y="548"/>
                      </a:lnTo>
                      <a:lnTo>
                        <a:pt x="1668" y="531"/>
                      </a:lnTo>
                      <a:lnTo>
                        <a:pt x="1685" y="515"/>
                      </a:lnTo>
                      <a:lnTo>
                        <a:pt x="1701" y="496"/>
                      </a:lnTo>
                      <a:lnTo>
                        <a:pt x="1714" y="479"/>
                      </a:lnTo>
                      <a:lnTo>
                        <a:pt x="1726" y="461"/>
                      </a:lnTo>
                      <a:lnTo>
                        <a:pt x="1736" y="443"/>
                      </a:lnTo>
                      <a:lnTo>
                        <a:pt x="1742" y="424"/>
                      </a:lnTo>
                      <a:lnTo>
                        <a:pt x="1748" y="404"/>
                      </a:lnTo>
                      <a:lnTo>
                        <a:pt x="1752" y="386"/>
                      </a:lnTo>
                      <a:lnTo>
                        <a:pt x="1753" y="365"/>
                      </a:lnTo>
                      <a:lnTo>
                        <a:pt x="1753" y="365"/>
                      </a:lnTo>
                      <a:lnTo>
                        <a:pt x="1750" y="346"/>
                      </a:lnTo>
                      <a:lnTo>
                        <a:pt x="1748" y="327"/>
                      </a:lnTo>
                      <a:lnTo>
                        <a:pt x="1741" y="308"/>
                      </a:lnTo>
                      <a:lnTo>
                        <a:pt x="1733" y="290"/>
                      </a:lnTo>
                      <a:lnTo>
                        <a:pt x="1723" y="272"/>
                      </a:lnTo>
                      <a:lnTo>
                        <a:pt x="1711" y="253"/>
                      </a:lnTo>
                      <a:lnTo>
                        <a:pt x="1697" y="237"/>
                      </a:lnTo>
                      <a:lnTo>
                        <a:pt x="1681" y="220"/>
                      </a:lnTo>
                      <a:lnTo>
                        <a:pt x="1663" y="203"/>
                      </a:lnTo>
                      <a:lnTo>
                        <a:pt x="1644" y="187"/>
                      </a:lnTo>
                      <a:lnTo>
                        <a:pt x="1623" y="172"/>
                      </a:lnTo>
                      <a:lnTo>
                        <a:pt x="1600" y="156"/>
                      </a:lnTo>
                      <a:lnTo>
                        <a:pt x="1575" y="142"/>
                      </a:lnTo>
                      <a:lnTo>
                        <a:pt x="1549" y="127"/>
                      </a:lnTo>
                      <a:lnTo>
                        <a:pt x="1520" y="114"/>
                      </a:lnTo>
                      <a:lnTo>
                        <a:pt x="1492" y="101"/>
                      </a:lnTo>
                      <a:lnTo>
                        <a:pt x="1461" y="90"/>
                      </a:lnTo>
                      <a:lnTo>
                        <a:pt x="1429" y="78"/>
                      </a:lnTo>
                      <a:lnTo>
                        <a:pt x="1396" y="68"/>
                      </a:lnTo>
                      <a:lnTo>
                        <a:pt x="1362" y="57"/>
                      </a:lnTo>
                      <a:lnTo>
                        <a:pt x="1325" y="48"/>
                      </a:lnTo>
                      <a:lnTo>
                        <a:pt x="1289" y="40"/>
                      </a:lnTo>
                      <a:lnTo>
                        <a:pt x="1251" y="33"/>
                      </a:lnTo>
                      <a:lnTo>
                        <a:pt x="1212" y="25"/>
                      </a:lnTo>
                      <a:lnTo>
                        <a:pt x="1172" y="20"/>
                      </a:lnTo>
                      <a:lnTo>
                        <a:pt x="1132" y="13"/>
                      </a:lnTo>
                      <a:lnTo>
                        <a:pt x="1090" y="9"/>
                      </a:lnTo>
                      <a:lnTo>
                        <a:pt x="1047" y="5"/>
                      </a:lnTo>
                      <a:lnTo>
                        <a:pt x="1005" y="3"/>
                      </a:lnTo>
                      <a:lnTo>
                        <a:pt x="960" y="1"/>
                      </a:lnTo>
                      <a:lnTo>
                        <a:pt x="916" y="0"/>
                      </a:lnTo>
                      <a:lnTo>
                        <a:pt x="871" y="1"/>
                      </a:lnTo>
                      <a:lnTo>
                        <a:pt x="871" y="1"/>
                      </a:lnTo>
                      <a:close/>
                      <a:moveTo>
                        <a:pt x="871" y="530"/>
                      </a:moveTo>
                      <a:lnTo>
                        <a:pt x="871" y="530"/>
                      </a:lnTo>
                      <a:lnTo>
                        <a:pt x="812" y="529"/>
                      </a:lnTo>
                      <a:lnTo>
                        <a:pt x="758" y="528"/>
                      </a:lnTo>
                      <a:lnTo>
                        <a:pt x="703" y="522"/>
                      </a:lnTo>
                      <a:lnTo>
                        <a:pt x="651" y="516"/>
                      </a:lnTo>
                      <a:lnTo>
                        <a:pt x="603" y="507"/>
                      </a:lnTo>
                      <a:lnTo>
                        <a:pt x="556" y="496"/>
                      </a:lnTo>
                      <a:lnTo>
                        <a:pt x="513" y="485"/>
                      </a:lnTo>
                      <a:lnTo>
                        <a:pt x="473" y="470"/>
                      </a:lnTo>
                      <a:lnTo>
                        <a:pt x="437" y="455"/>
                      </a:lnTo>
                      <a:lnTo>
                        <a:pt x="404" y="438"/>
                      </a:lnTo>
                      <a:lnTo>
                        <a:pt x="389" y="429"/>
                      </a:lnTo>
                      <a:lnTo>
                        <a:pt x="376" y="420"/>
                      </a:lnTo>
                      <a:lnTo>
                        <a:pt x="363" y="411"/>
                      </a:lnTo>
                      <a:lnTo>
                        <a:pt x="352" y="400"/>
                      </a:lnTo>
                      <a:lnTo>
                        <a:pt x="342" y="391"/>
                      </a:lnTo>
                      <a:lnTo>
                        <a:pt x="333" y="381"/>
                      </a:lnTo>
                      <a:lnTo>
                        <a:pt x="325" y="370"/>
                      </a:lnTo>
                      <a:lnTo>
                        <a:pt x="319" y="359"/>
                      </a:lnTo>
                      <a:lnTo>
                        <a:pt x="313" y="348"/>
                      </a:lnTo>
                      <a:lnTo>
                        <a:pt x="309" y="337"/>
                      </a:lnTo>
                      <a:lnTo>
                        <a:pt x="307" y="326"/>
                      </a:lnTo>
                      <a:lnTo>
                        <a:pt x="307" y="314"/>
                      </a:lnTo>
                      <a:lnTo>
                        <a:pt x="307" y="314"/>
                      </a:lnTo>
                      <a:lnTo>
                        <a:pt x="307" y="303"/>
                      </a:lnTo>
                      <a:lnTo>
                        <a:pt x="309" y="291"/>
                      </a:lnTo>
                      <a:lnTo>
                        <a:pt x="312" y="279"/>
                      </a:lnTo>
                      <a:lnTo>
                        <a:pt x="317" y="269"/>
                      </a:lnTo>
                      <a:lnTo>
                        <a:pt x="324" y="257"/>
                      </a:lnTo>
                      <a:lnTo>
                        <a:pt x="330" y="247"/>
                      </a:lnTo>
                      <a:lnTo>
                        <a:pt x="339" y="237"/>
                      </a:lnTo>
                      <a:lnTo>
                        <a:pt x="350" y="226"/>
                      </a:lnTo>
                      <a:lnTo>
                        <a:pt x="360" y="216"/>
                      </a:lnTo>
                      <a:lnTo>
                        <a:pt x="373" y="207"/>
                      </a:lnTo>
                      <a:lnTo>
                        <a:pt x="386" y="196"/>
                      </a:lnTo>
                      <a:lnTo>
                        <a:pt x="400" y="187"/>
                      </a:lnTo>
                      <a:lnTo>
                        <a:pt x="433" y="169"/>
                      </a:lnTo>
                      <a:lnTo>
                        <a:pt x="468" y="153"/>
                      </a:lnTo>
                      <a:lnTo>
                        <a:pt x="508" y="138"/>
                      </a:lnTo>
                      <a:lnTo>
                        <a:pt x="551" y="124"/>
                      </a:lnTo>
                      <a:lnTo>
                        <a:pt x="597" y="112"/>
                      </a:lnTo>
                      <a:lnTo>
                        <a:pt x="646" y="101"/>
                      </a:lnTo>
                      <a:lnTo>
                        <a:pt x="697" y="94"/>
                      </a:lnTo>
                      <a:lnTo>
                        <a:pt x="751" y="87"/>
                      </a:lnTo>
                      <a:lnTo>
                        <a:pt x="806" y="83"/>
                      </a:lnTo>
                      <a:lnTo>
                        <a:pt x="863" y="81"/>
                      </a:lnTo>
                      <a:lnTo>
                        <a:pt x="863" y="81"/>
                      </a:lnTo>
                      <a:lnTo>
                        <a:pt x="921" y="81"/>
                      </a:lnTo>
                      <a:lnTo>
                        <a:pt x="976" y="83"/>
                      </a:lnTo>
                      <a:lnTo>
                        <a:pt x="1030" y="88"/>
                      </a:lnTo>
                      <a:lnTo>
                        <a:pt x="1082" y="95"/>
                      </a:lnTo>
                      <a:lnTo>
                        <a:pt x="1131" y="104"/>
                      </a:lnTo>
                      <a:lnTo>
                        <a:pt x="1177" y="114"/>
                      </a:lnTo>
                      <a:lnTo>
                        <a:pt x="1220" y="126"/>
                      </a:lnTo>
                      <a:lnTo>
                        <a:pt x="1260" y="140"/>
                      </a:lnTo>
                      <a:lnTo>
                        <a:pt x="1297" y="156"/>
                      </a:lnTo>
                      <a:lnTo>
                        <a:pt x="1329" y="172"/>
                      </a:lnTo>
                      <a:lnTo>
                        <a:pt x="1345" y="181"/>
                      </a:lnTo>
                      <a:lnTo>
                        <a:pt x="1358" y="190"/>
                      </a:lnTo>
                      <a:lnTo>
                        <a:pt x="1371" y="200"/>
                      </a:lnTo>
                      <a:lnTo>
                        <a:pt x="1381" y="209"/>
                      </a:lnTo>
                      <a:lnTo>
                        <a:pt x="1392" y="220"/>
                      </a:lnTo>
                      <a:lnTo>
                        <a:pt x="1401" y="230"/>
                      </a:lnTo>
                      <a:lnTo>
                        <a:pt x="1409" y="240"/>
                      </a:lnTo>
                      <a:lnTo>
                        <a:pt x="1415" y="251"/>
                      </a:lnTo>
                      <a:lnTo>
                        <a:pt x="1420" y="263"/>
                      </a:lnTo>
                      <a:lnTo>
                        <a:pt x="1424" y="273"/>
                      </a:lnTo>
                      <a:lnTo>
                        <a:pt x="1427" y="285"/>
                      </a:lnTo>
                      <a:lnTo>
                        <a:pt x="1427" y="296"/>
                      </a:lnTo>
                      <a:lnTo>
                        <a:pt x="1427" y="296"/>
                      </a:lnTo>
                      <a:lnTo>
                        <a:pt x="1427" y="308"/>
                      </a:lnTo>
                      <a:lnTo>
                        <a:pt x="1424" y="320"/>
                      </a:lnTo>
                      <a:lnTo>
                        <a:pt x="1422" y="330"/>
                      </a:lnTo>
                      <a:lnTo>
                        <a:pt x="1416" y="342"/>
                      </a:lnTo>
                      <a:lnTo>
                        <a:pt x="1410" y="352"/>
                      </a:lnTo>
                      <a:lnTo>
                        <a:pt x="1403" y="364"/>
                      </a:lnTo>
                      <a:lnTo>
                        <a:pt x="1394" y="374"/>
                      </a:lnTo>
                      <a:lnTo>
                        <a:pt x="1384" y="385"/>
                      </a:lnTo>
                      <a:lnTo>
                        <a:pt x="1373" y="394"/>
                      </a:lnTo>
                      <a:lnTo>
                        <a:pt x="1360" y="404"/>
                      </a:lnTo>
                      <a:lnTo>
                        <a:pt x="1347" y="415"/>
                      </a:lnTo>
                      <a:lnTo>
                        <a:pt x="1333" y="424"/>
                      </a:lnTo>
                      <a:lnTo>
                        <a:pt x="1301" y="440"/>
                      </a:lnTo>
                      <a:lnTo>
                        <a:pt x="1266" y="457"/>
                      </a:lnTo>
                      <a:lnTo>
                        <a:pt x="1225" y="473"/>
                      </a:lnTo>
                      <a:lnTo>
                        <a:pt x="1182" y="486"/>
                      </a:lnTo>
                      <a:lnTo>
                        <a:pt x="1137" y="498"/>
                      </a:lnTo>
                      <a:lnTo>
                        <a:pt x="1088" y="508"/>
                      </a:lnTo>
                      <a:lnTo>
                        <a:pt x="1037" y="517"/>
                      </a:lnTo>
                      <a:lnTo>
                        <a:pt x="982" y="524"/>
                      </a:lnTo>
                      <a:lnTo>
                        <a:pt x="928" y="528"/>
                      </a:lnTo>
                      <a:lnTo>
                        <a:pt x="871" y="530"/>
                      </a:lnTo>
                      <a:lnTo>
                        <a:pt x="871" y="5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61" name="îşľíďé"/>
                <p:cNvSpPr/>
                <p:nvPr/>
              </p:nvSpPr>
              <p:spPr bwMode="auto">
                <a:xfrm>
                  <a:off x="2427898" y="3476701"/>
                  <a:ext cx="661638" cy="266068"/>
                </a:xfrm>
                <a:custGeom>
                  <a:avLst/>
                  <a:gdLst>
                    <a:gd name="T0" fmla="*/ 25 w 1126"/>
                    <a:gd name="T1" fmla="*/ 244 h 452"/>
                    <a:gd name="T2" fmla="*/ 34 w 1126"/>
                    <a:gd name="T3" fmla="*/ 213 h 452"/>
                    <a:gd name="T4" fmla="*/ 56 w 1126"/>
                    <a:gd name="T5" fmla="*/ 184 h 452"/>
                    <a:gd name="T6" fmla="*/ 88 w 1126"/>
                    <a:gd name="T7" fmla="*/ 156 h 452"/>
                    <a:gd name="T8" fmla="*/ 145 w 1126"/>
                    <a:gd name="T9" fmla="*/ 122 h 452"/>
                    <a:gd name="T10" fmla="*/ 261 w 1126"/>
                    <a:gd name="T11" fmla="*/ 80 h 452"/>
                    <a:gd name="T12" fmla="*/ 404 w 1126"/>
                    <a:gd name="T13" fmla="*/ 53 h 452"/>
                    <a:gd name="T14" fmla="*/ 565 w 1126"/>
                    <a:gd name="T15" fmla="*/ 40 h 452"/>
                    <a:gd name="T16" fmla="*/ 676 w 1126"/>
                    <a:gd name="T17" fmla="*/ 43 h 452"/>
                    <a:gd name="T18" fmla="*/ 826 w 1126"/>
                    <a:gd name="T19" fmla="*/ 61 h 452"/>
                    <a:gd name="T20" fmla="*/ 952 w 1126"/>
                    <a:gd name="T21" fmla="*/ 94 h 452"/>
                    <a:gd name="T22" fmla="*/ 1033 w 1126"/>
                    <a:gd name="T23" fmla="*/ 132 h 452"/>
                    <a:gd name="T24" fmla="*/ 1070 w 1126"/>
                    <a:gd name="T25" fmla="*/ 158 h 452"/>
                    <a:gd name="T26" fmla="*/ 1096 w 1126"/>
                    <a:gd name="T27" fmla="*/ 187 h 452"/>
                    <a:gd name="T28" fmla="*/ 1111 w 1126"/>
                    <a:gd name="T29" fmla="*/ 217 h 452"/>
                    <a:gd name="T30" fmla="*/ 1113 w 1126"/>
                    <a:gd name="T31" fmla="*/ 237 h 452"/>
                    <a:gd name="T32" fmla="*/ 1103 w 1126"/>
                    <a:gd name="T33" fmla="*/ 280 h 452"/>
                    <a:gd name="T34" fmla="*/ 1102 w 1126"/>
                    <a:gd name="T35" fmla="*/ 284 h 452"/>
                    <a:gd name="T36" fmla="*/ 1119 w 1126"/>
                    <a:gd name="T37" fmla="*/ 256 h 452"/>
                    <a:gd name="T38" fmla="*/ 1126 w 1126"/>
                    <a:gd name="T39" fmla="*/ 227 h 452"/>
                    <a:gd name="T40" fmla="*/ 1125 w 1126"/>
                    <a:gd name="T41" fmla="*/ 205 h 452"/>
                    <a:gd name="T42" fmla="*/ 1115 w 1126"/>
                    <a:gd name="T43" fmla="*/ 171 h 452"/>
                    <a:gd name="T44" fmla="*/ 1091 w 1126"/>
                    <a:gd name="T45" fmla="*/ 140 h 452"/>
                    <a:gd name="T46" fmla="*/ 1056 w 1126"/>
                    <a:gd name="T47" fmla="*/ 110 h 452"/>
                    <a:gd name="T48" fmla="*/ 995 w 1126"/>
                    <a:gd name="T49" fmla="*/ 75 h 452"/>
                    <a:gd name="T50" fmla="*/ 876 w 1126"/>
                    <a:gd name="T51" fmla="*/ 33 h 452"/>
                    <a:gd name="T52" fmla="*/ 727 w 1126"/>
                    <a:gd name="T53" fmla="*/ 7 h 452"/>
                    <a:gd name="T54" fmla="*/ 560 w 1126"/>
                    <a:gd name="T55" fmla="*/ 0 h 452"/>
                    <a:gd name="T56" fmla="*/ 447 w 1126"/>
                    <a:gd name="T57" fmla="*/ 6 h 452"/>
                    <a:gd name="T58" fmla="*/ 292 w 1126"/>
                    <a:gd name="T59" fmla="*/ 31 h 452"/>
                    <a:gd name="T60" fmla="*/ 162 w 1126"/>
                    <a:gd name="T61" fmla="*/ 72 h 452"/>
                    <a:gd name="T62" fmla="*/ 81 w 1126"/>
                    <a:gd name="T63" fmla="*/ 117 h 452"/>
                    <a:gd name="T64" fmla="*/ 43 w 1126"/>
                    <a:gd name="T65" fmla="*/ 146 h 452"/>
                    <a:gd name="T66" fmla="*/ 17 w 1126"/>
                    <a:gd name="T67" fmla="*/ 178 h 452"/>
                    <a:gd name="T68" fmla="*/ 3 w 1126"/>
                    <a:gd name="T69" fmla="*/ 211 h 452"/>
                    <a:gd name="T70" fmla="*/ 0 w 1126"/>
                    <a:gd name="T71" fmla="*/ 235 h 452"/>
                    <a:gd name="T72" fmla="*/ 8 w 1126"/>
                    <a:gd name="T73" fmla="*/ 269 h 452"/>
                    <a:gd name="T74" fmla="*/ 26 w 1126"/>
                    <a:gd name="T75" fmla="*/ 301 h 452"/>
                    <a:gd name="T76" fmla="*/ 57 w 1126"/>
                    <a:gd name="T77" fmla="*/ 332 h 452"/>
                    <a:gd name="T78" fmla="*/ 99 w 1126"/>
                    <a:gd name="T79" fmla="*/ 359 h 452"/>
                    <a:gd name="T80" fmla="*/ 208 w 1126"/>
                    <a:gd name="T81" fmla="*/ 406 h 452"/>
                    <a:gd name="T82" fmla="*/ 347 w 1126"/>
                    <a:gd name="T83" fmla="*/ 437 h 452"/>
                    <a:gd name="T84" fmla="*/ 509 w 1126"/>
                    <a:gd name="T85" fmla="*/ 452 h 452"/>
                    <a:gd name="T86" fmla="*/ 570 w 1126"/>
                    <a:gd name="T87" fmla="*/ 452 h 452"/>
                    <a:gd name="T88" fmla="*/ 460 w 1126"/>
                    <a:gd name="T89" fmla="*/ 449 h 452"/>
                    <a:gd name="T90" fmla="*/ 310 w 1126"/>
                    <a:gd name="T91" fmla="*/ 431 h 452"/>
                    <a:gd name="T92" fmla="*/ 184 w 1126"/>
                    <a:gd name="T93" fmla="*/ 397 h 452"/>
                    <a:gd name="T94" fmla="*/ 104 w 1126"/>
                    <a:gd name="T95" fmla="*/ 359 h 452"/>
                    <a:gd name="T96" fmla="*/ 68 w 1126"/>
                    <a:gd name="T97" fmla="*/ 334 h 452"/>
                    <a:gd name="T98" fmla="*/ 42 w 1126"/>
                    <a:gd name="T99" fmla="*/ 306 h 452"/>
                    <a:gd name="T100" fmla="*/ 27 w 1126"/>
                    <a:gd name="T101" fmla="*/ 276 h 452"/>
                    <a:gd name="T102" fmla="*/ 23 w 1126"/>
                    <a:gd name="T103" fmla="*/ 254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26" h="452">
                      <a:moveTo>
                        <a:pt x="23" y="254"/>
                      </a:moveTo>
                      <a:lnTo>
                        <a:pt x="23" y="254"/>
                      </a:lnTo>
                      <a:lnTo>
                        <a:pt x="25" y="244"/>
                      </a:lnTo>
                      <a:lnTo>
                        <a:pt x="26" y="233"/>
                      </a:lnTo>
                      <a:lnTo>
                        <a:pt x="30" y="223"/>
                      </a:lnTo>
                      <a:lnTo>
                        <a:pt x="34" y="213"/>
                      </a:lnTo>
                      <a:lnTo>
                        <a:pt x="40" y="204"/>
                      </a:lnTo>
                      <a:lnTo>
                        <a:pt x="47" y="193"/>
                      </a:lnTo>
                      <a:lnTo>
                        <a:pt x="56" y="184"/>
                      </a:lnTo>
                      <a:lnTo>
                        <a:pt x="65" y="174"/>
                      </a:lnTo>
                      <a:lnTo>
                        <a:pt x="77" y="165"/>
                      </a:lnTo>
                      <a:lnTo>
                        <a:pt x="88" y="156"/>
                      </a:lnTo>
                      <a:lnTo>
                        <a:pt x="101" y="146"/>
                      </a:lnTo>
                      <a:lnTo>
                        <a:pt x="116" y="139"/>
                      </a:lnTo>
                      <a:lnTo>
                        <a:pt x="145" y="122"/>
                      </a:lnTo>
                      <a:lnTo>
                        <a:pt x="181" y="107"/>
                      </a:lnTo>
                      <a:lnTo>
                        <a:pt x="220" y="93"/>
                      </a:lnTo>
                      <a:lnTo>
                        <a:pt x="261" y="80"/>
                      </a:lnTo>
                      <a:lnTo>
                        <a:pt x="307" y="70"/>
                      </a:lnTo>
                      <a:lnTo>
                        <a:pt x="353" y="59"/>
                      </a:lnTo>
                      <a:lnTo>
                        <a:pt x="404" y="53"/>
                      </a:lnTo>
                      <a:lnTo>
                        <a:pt x="456" y="46"/>
                      </a:lnTo>
                      <a:lnTo>
                        <a:pt x="511" y="43"/>
                      </a:lnTo>
                      <a:lnTo>
                        <a:pt x="565" y="40"/>
                      </a:lnTo>
                      <a:lnTo>
                        <a:pt x="565" y="40"/>
                      </a:lnTo>
                      <a:lnTo>
                        <a:pt x="621" y="41"/>
                      </a:lnTo>
                      <a:lnTo>
                        <a:pt x="676" y="43"/>
                      </a:lnTo>
                      <a:lnTo>
                        <a:pt x="727" y="48"/>
                      </a:lnTo>
                      <a:lnTo>
                        <a:pt x="778" y="53"/>
                      </a:lnTo>
                      <a:lnTo>
                        <a:pt x="826" y="61"/>
                      </a:lnTo>
                      <a:lnTo>
                        <a:pt x="872" y="71"/>
                      </a:lnTo>
                      <a:lnTo>
                        <a:pt x="913" y="82"/>
                      </a:lnTo>
                      <a:lnTo>
                        <a:pt x="952" y="94"/>
                      </a:lnTo>
                      <a:lnTo>
                        <a:pt x="987" y="109"/>
                      </a:lnTo>
                      <a:lnTo>
                        <a:pt x="1019" y="124"/>
                      </a:lnTo>
                      <a:lnTo>
                        <a:pt x="1033" y="132"/>
                      </a:lnTo>
                      <a:lnTo>
                        <a:pt x="1047" y="140"/>
                      </a:lnTo>
                      <a:lnTo>
                        <a:pt x="1059" y="149"/>
                      </a:lnTo>
                      <a:lnTo>
                        <a:pt x="1070" y="158"/>
                      </a:lnTo>
                      <a:lnTo>
                        <a:pt x="1080" y="167"/>
                      </a:lnTo>
                      <a:lnTo>
                        <a:pt x="1089" y="176"/>
                      </a:lnTo>
                      <a:lnTo>
                        <a:pt x="1096" y="187"/>
                      </a:lnTo>
                      <a:lnTo>
                        <a:pt x="1102" y="196"/>
                      </a:lnTo>
                      <a:lnTo>
                        <a:pt x="1107" y="206"/>
                      </a:lnTo>
                      <a:lnTo>
                        <a:pt x="1111" y="217"/>
                      </a:lnTo>
                      <a:lnTo>
                        <a:pt x="1113" y="227"/>
                      </a:lnTo>
                      <a:lnTo>
                        <a:pt x="1113" y="237"/>
                      </a:lnTo>
                      <a:lnTo>
                        <a:pt x="1113" y="237"/>
                      </a:lnTo>
                      <a:lnTo>
                        <a:pt x="1113" y="252"/>
                      </a:lnTo>
                      <a:lnTo>
                        <a:pt x="1109" y="266"/>
                      </a:lnTo>
                      <a:lnTo>
                        <a:pt x="1103" y="280"/>
                      </a:lnTo>
                      <a:lnTo>
                        <a:pt x="1094" y="293"/>
                      </a:lnTo>
                      <a:lnTo>
                        <a:pt x="1094" y="293"/>
                      </a:lnTo>
                      <a:lnTo>
                        <a:pt x="1102" y="284"/>
                      </a:lnTo>
                      <a:lnTo>
                        <a:pt x="1108" y="275"/>
                      </a:lnTo>
                      <a:lnTo>
                        <a:pt x="1113" y="266"/>
                      </a:lnTo>
                      <a:lnTo>
                        <a:pt x="1119" y="256"/>
                      </a:lnTo>
                      <a:lnTo>
                        <a:pt x="1122" y="246"/>
                      </a:lnTo>
                      <a:lnTo>
                        <a:pt x="1124" y="236"/>
                      </a:lnTo>
                      <a:lnTo>
                        <a:pt x="1126" y="227"/>
                      </a:lnTo>
                      <a:lnTo>
                        <a:pt x="1126" y="217"/>
                      </a:lnTo>
                      <a:lnTo>
                        <a:pt x="1126" y="217"/>
                      </a:lnTo>
                      <a:lnTo>
                        <a:pt x="1125" y="205"/>
                      </a:lnTo>
                      <a:lnTo>
                        <a:pt x="1122" y="193"/>
                      </a:lnTo>
                      <a:lnTo>
                        <a:pt x="1120" y="183"/>
                      </a:lnTo>
                      <a:lnTo>
                        <a:pt x="1115" y="171"/>
                      </a:lnTo>
                      <a:lnTo>
                        <a:pt x="1108" y="161"/>
                      </a:lnTo>
                      <a:lnTo>
                        <a:pt x="1100" y="150"/>
                      </a:lnTo>
                      <a:lnTo>
                        <a:pt x="1091" y="140"/>
                      </a:lnTo>
                      <a:lnTo>
                        <a:pt x="1081" y="130"/>
                      </a:lnTo>
                      <a:lnTo>
                        <a:pt x="1069" y="119"/>
                      </a:lnTo>
                      <a:lnTo>
                        <a:pt x="1056" y="110"/>
                      </a:lnTo>
                      <a:lnTo>
                        <a:pt x="1043" y="101"/>
                      </a:lnTo>
                      <a:lnTo>
                        <a:pt x="1028" y="92"/>
                      </a:lnTo>
                      <a:lnTo>
                        <a:pt x="995" y="75"/>
                      </a:lnTo>
                      <a:lnTo>
                        <a:pt x="959" y="59"/>
                      </a:lnTo>
                      <a:lnTo>
                        <a:pt x="918" y="45"/>
                      </a:lnTo>
                      <a:lnTo>
                        <a:pt x="876" y="33"/>
                      </a:lnTo>
                      <a:lnTo>
                        <a:pt x="829" y="23"/>
                      </a:lnTo>
                      <a:lnTo>
                        <a:pt x="779" y="14"/>
                      </a:lnTo>
                      <a:lnTo>
                        <a:pt x="727" y="7"/>
                      </a:lnTo>
                      <a:lnTo>
                        <a:pt x="673" y="2"/>
                      </a:lnTo>
                      <a:lnTo>
                        <a:pt x="617" y="0"/>
                      </a:lnTo>
                      <a:lnTo>
                        <a:pt x="560" y="0"/>
                      </a:lnTo>
                      <a:lnTo>
                        <a:pt x="560" y="0"/>
                      </a:lnTo>
                      <a:lnTo>
                        <a:pt x="503" y="2"/>
                      </a:lnTo>
                      <a:lnTo>
                        <a:pt x="447" y="6"/>
                      </a:lnTo>
                      <a:lnTo>
                        <a:pt x="392" y="13"/>
                      </a:lnTo>
                      <a:lnTo>
                        <a:pt x="340" y="20"/>
                      </a:lnTo>
                      <a:lnTo>
                        <a:pt x="292" y="31"/>
                      </a:lnTo>
                      <a:lnTo>
                        <a:pt x="245" y="44"/>
                      </a:lnTo>
                      <a:lnTo>
                        <a:pt x="203" y="57"/>
                      </a:lnTo>
                      <a:lnTo>
                        <a:pt x="162" y="72"/>
                      </a:lnTo>
                      <a:lnTo>
                        <a:pt x="126" y="89"/>
                      </a:lnTo>
                      <a:lnTo>
                        <a:pt x="95" y="106"/>
                      </a:lnTo>
                      <a:lnTo>
                        <a:pt x="81" y="117"/>
                      </a:lnTo>
                      <a:lnTo>
                        <a:pt x="66" y="126"/>
                      </a:lnTo>
                      <a:lnTo>
                        <a:pt x="55" y="136"/>
                      </a:lnTo>
                      <a:lnTo>
                        <a:pt x="43" y="146"/>
                      </a:lnTo>
                      <a:lnTo>
                        <a:pt x="34" y="157"/>
                      </a:lnTo>
                      <a:lnTo>
                        <a:pt x="25" y="167"/>
                      </a:lnTo>
                      <a:lnTo>
                        <a:pt x="17" y="178"/>
                      </a:lnTo>
                      <a:lnTo>
                        <a:pt x="10" y="189"/>
                      </a:lnTo>
                      <a:lnTo>
                        <a:pt x="6" y="200"/>
                      </a:lnTo>
                      <a:lnTo>
                        <a:pt x="3" y="211"/>
                      </a:lnTo>
                      <a:lnTo>
                        <a:pt x="1" y="223"/>
                      </a:lnTo>
                      <a:lnTo>
                        <a:pt x="0" y="235"/>
                      </a:lnTo>
                      <a:lnTo>
                        <a:pt x="0" y="235"/>
                      </a:lnTo>
                      <a:lnTo>
                        <a:pt x="1" y="246"/>
                      </a:lnTo>
                      <a:lnTo>
                        <a:pt x="4" y="258"/>
                      </a:lnTo>
                      <a:lnTo>
                        <a:pt x="8" y="269"/>
                      </a:lnTo>
                      <a:lnTo>
                        <a:pt x="12" y="280"/>
                      </a:lnTo>
                      <a:lnTo>
                        <a:pt x="18" y="291"/>
                      </a:lnTo>
                      <a:lnTo>
                        <a:pt x="26" y="301"/>
                      </a:lnTo>
                      <a:lnTo>
                        <a:pt x="35" y="311"/>
                      </a:lnTo>
                      <a:lnTo>
                        <a:pt x="45" y="322"/>
                      </a:lnTo>
                      <a:lnTo>
                        <a:pt x="57" y="332"/>
                      </a:lnTo>
                      <a:lnTo>
                        <a:pt x="70" y="341"/>
                      </a:lnTo>
                      <a:lnTo>
                        <a:pt x="83" y="350"/>
                      </a:lnTo>
                      <a:lnTo>
                        <a:pt x="99" y="359"/>
                      </a:lnTo>
                      <a:lnTo>
                        <a:pt x="131" y="376"/>
                      </a:lnTo>
                      <a:lnTo>
                        <a:pt x="168" y="392"/>
                      </a:lnTo>
                      <a:lnTo>
                        <a:pt x="208" y="406"/>
                      </a:lnTo>
                      <a:lnTo>
                        <a:pt x="251" y="418"/>
                      </a:lnTo>
                      <a:lnTo>
                        <a:pt x="297" y="428"/>
                      </a:lnTo>
                      <a:lnTo>
                        <a:pt x="347" y="437"/>
                      </a:lnTo>
                      <a:lnTo>
                        <a:pt x="399" y="444"/>
                      </a:lnTo>
                      <a:lnTo>
                        <a:pt x="453" y="449"/>
                      </a:lnTo>
                      <a:lnTo>
                        <a:pt x="509" y="452"/>
                      </a:lnTo>
                      <a:lnTo>
                        <a:pt x="566" y="452"/>
                      </a:lnTo>
                      <a:lnTo>
                        <a:pt x="566" y="452"/>
                      </a:lnTo>
                      <a:lnTo>
                        <a:pt x="570" y="452"/>
                      </a:lnTo>
                      <a:lnTo>
                        <a:pt x="570" y="452"/>
                      </a:lnTo>
                      <a:lnTo>
                        <a:pt x="514" y="452"/>
                      </a:lnTo>
                      <a:lnTo>
                        <a:pt x="460" y="449"/>
                      </a:lnTo>
                      <a:lnTo>
                        <a:pt x="408" y="445"/>
                      </a:lnTo>
                      <a:lnTo>
                        <a:pt x="359" y="439"/>
                      </a:lnTo>
                      <a:lnTo>
                        <a:pt x="310" y="431"/>
                      </a:lnTo>
                      <a:lnTo>
                        <a:pt x="265" y="421"/>
                      </a:lnTo>
                      <a:lnTo>
                        <a:pt x="223" y="410"/>
                      </a:lnTo>
                      <a:lnTo>
                        <a:pt x="184" y="397"/>
                      </a:lnTo>
                      <a:lnTo>
                        <a:pt x="149" y="383"/>
                      </a:lnTo>
                      <a:lnTo>
                        <a:pt x="118" y="369"/>
                      </a:lnTo>
                      <a:lnTo>
                        <a:pt x="104" y="359"/>
                      </a:lnTo>
                      <a:lnTo>
                        <a:pt x="91" y="352"/>
                      </a:lnTo>
                      <a:lnTo>
                        <a:pt x="78" y="343"/>
                      </a:lnTo>
                      <a:lnTo>
                        <a:pt x="68" y="334"/>
                      </a:lnTo>
                      <a:lnTo>
                        <a:pt x="57" y="324"/>
                      </a:lnTo>
                      <a:lnTo>
                        <a:pt x="49" y="315"/>
                      </a:lnTo>
                      <a:lnTo>
                        <a:pt x="42" y="306"/>
                      </a:lnTo>
                      <a:lnTo>
                        <a:pt x="35" y="296"/>
                      </a:lnTo>
                      <a:lnTo>
                        <a:pt x="30" y="285"/>
                      </a:lnTo>
                      <a:lnTo>
                        <a:pt x="27" y="276"/>
                      </a:lnTo>
                      <a:lnTo>
                        <a:pt x="25" y="266"/>
                      </a:lnTo>
                      <a:lnTo>
                        <a:pt x="23" y="254"/>
                      </a:lnTo>
                      <a:lnTo>
                        <a:pt x="23" y="25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56" name="íṣḻíḑé"/>
              <p:cNvSpPr/>
              <p:nvPr/>
            </p:nvSpPr>
            <p:spPr bwMode="auto">
              <a:xfrm>
                <a:off x="5679243" y="1873488"/>
                <a:ext cx="841806" cy="2116959"/>
              </a:xfrm>
              <a:custGeom>
                <a:avLst/>
                <a:gdLst>
                  <a:gd name="connsiteX0" fmla="*/ 792806 w 955961"/>
                  <a:gd name="connsiteY0" fmla="*/ 548619 h 2404032"/>
                  <a:gd name="connsiteX1" fmla="*/ 806942 w 955961"/>
                  <a:gd name="connsiteY1" fmla="*/ 549208 h 2404032"/>
                  <a:gd name="connsiteX2" fmla="*/ 821078 w 955961"/>
                  <a:gd name="connsiteY2" fmla="*/ 550386 h 2404032"/>
                  <a:gd name="connsiteX3" fmla="*/ 827557 w 955961"/>
                  <a:gd name="connsiteY3" fmla="*/ 551563 h 2404032"/>
                  <a:gd name="connsiteX4" fmla="*/ 833447 w 955961"/>
                  <a:gd name="connsiteY4" fmla="*/ 553330 h 2404032"/>
                  <a:gd name="connsiteX5" fmla="*/ 839926 w 955961"/>
                  <a:gd name="connsiteY5" fmla="*/ 555685 h 2404032"/>
                  <a:gd name="connsiteX6" fmla="*/ 844050 w 955961"/>
                  <a:gd name="connsiteY6" fmla="*/ 558040 h 2404032"/>
                  <a:gd name="connsiteX7" fmla="*/ 860542 w 955961"/>
                  <a:gd name="connsiteY7" fmla="*/ 567462 h 2404032"/>
                  <a:gd name="connsiteX8" fmla="*/ 873500 w 955961"/>
                  <a:gd name="connsiteY8" fmla="*/ 574528 h 2404032"/>
                  <a:gd name="connsiteX9" fmla="*/ 884102 w 955961"/>
                  <a:gd name="connsiteY9" fmla="*/ 581005 h 2404032"/>
                  <a:gd name="connsiteX10" fmla="*/ 891170 w 955961"/>
                  <a:gd name="connsiteY10" fmla="*/ 583949 h 2404032"/>
                  <a:gd name="connsiteX11" fmla="*/ 898827 w 955961"/>
                  <a:gd name="connsiteY11" fmla="*/ 587482 h 2404032"/>
                  <a:gd name="connsiteX12" fmla="*/ 907073 w 955961"/>
                  <a:gd name="connsiteY12" fmla="*/ 593959 h 2404032"/>
                  <a:gd name="connsiteX13" fmla="*/ 911786 w 955961"/>
                  <a:gd name="connsiteY13" fmla="*/ 597492 h 2404032"/>
                  <a:gd name="connsiteX14" fmla="*/ 916498 w 955961"/>
                  <a:gd name="connsiteY14" fmla="*/ 602203 h 2404032"/>
                  <a:gd name="connsiteX15" fmla="*/ 920032 w 955961"/>
                  <a:gd name="connsiteY15" fmla="*/ 607502 h 2404032"/>
                  <a:gd name="connsiteX16" fmla="*/ 924155 w 955961"/>
                  <a:gd name="connsiteY16" fmla="*/ 613391 h 2404032"/>
                  <a:gd name="connsiteX17" fmla="*/ 927689 w 955961"/>
                  <a:gd name="connsiteY17" fmla="*/ 620457 h 2404032"/>
                  <a:gd name="connsiteX18" fmla="*/ 930045 w 955961"/>
                  <a:gd name="connsiteY18" fmla="*/ 628112 h 2404032"/>
                  <a:gd name="connsiteX19" fmla="*/ 932401 w 955961"/>
                  <a:gd name="connsiteY19" fmla="*/ 637533 h 2404032"/>
                  <a:gd name="connsiteX20" fmla="*/ 932990 w 955961"/>
                  <a:gd name="connsiteY20" fmla="*/ 646365 h 2404032"/>
                  <a:gd name="connsiteX21" fmla="*/ 935346 w 955961"/>
                  <a:gd name="connsiteY21" fmla="*/ 685817 h 2404032"/>
                  <a:gd name="connsiteX22" fmla="*/ 937702 w 955961"/>
                  <a:gd name="connsiteY22" fmla="*/ 755299 h 2404032"/>
                  <a:gd name="connsiteX23" fmla="*/ 944770 w 955961"/>
                  <a:gd name="connsiteY23" fmla="*/ 940782 h 2404032"/>
                  <a:gd name="connsiteX24" fmla="*/ 953016 w 955961"/>
                  <a:gd name="connsiteY24" fmla="*/ 1195158 h 2404032"/>
                  <a:gd name="connsiteX25" fmla="*/ 955961 w 955961"/>
                  <a:gd name="connsiteY25" fmla="*/ 1330589 h 2404032"/>
                  <a:gd name="connsiteX26" fmla="*/ 955961 w 955961"/>
                  <a:gd name="connsiteY26" fmla="*/ 1334122 h 2404032"/>
                  <a:gd name="connsiteX27" fmla="*/ 955961 w 955961"/>
                  <a:gd name="connsiteY27" fmla="*/ 1344721 h 2404032"/>
                  <a:gd name="connsiteX28" fmla="*/ 955372 w 955961"/>
                  <a:gd name="connsiteY28" fmla="*/ 1351199 h 2404032"/>
                  <a:gd name="connsiteX29" fmla="*/ 953605 w 955961"/>
                  <a:gd name="connsiteY29" fmla="*/ 1357676 h 2404032"/>
                  <a:gd name="connsiteX30" fmla="*/ 951249 w 955961"/>
                  <a:gd name="connsiteY30" fmla="*/ 1364153 h 2404032"/>
                  <a:gd name="connsiteX31" fmla="*/ 947715 w 955961"/>
                  <a:gd name="connsiteY31" fmla="*/ 1370041 h 2404032"/>
                  <a:gd name="connsiteX32" fmla="*/ 943003 w 955961"/>
                  <a:gd name="connsiteY32" fmla="*/ 1376518 h 2404032"/>
                  <a:gd name="connsiteX33" fmla="*/ 935935 w 955961"/>
                  <a:gd name="connsiteY33" fmla="*/ 1382996 h 2404032"/>
                  <a:gd name="connsiteX34" fmla="*/ 920032 w 955961"/>
                  <a:gd name="connsiteY34" fmla="*/ 1398305 h 2404032"/>
                  <a:gd name="connsiteX35" fmla="*/ 899416 w 955961"/>
                  <a:gd name="connsiteY35" fmla="*/ 1415381 h 2404032"/>
                  <a:gd name="connsiteX36" fmla="*/ 896471 w 955961"/>
                  <a:gd name="connsiteY36" fmla="*/ 1417737 h 2404032"/>
                  <a:gd name="connsiteX37" fmla="*/ 892348 w 955961"/>
                  <a:gd name="connsiteY37" fmla="*/ 1418326 h 2404032"/>
                  <a:gd name="connsiteX38" fmla="*/ 887636 w 955961"/>
                  <a:gd name="connsiteY38" fmla="*/ 1420092 h 2404032"/>
                  <a:gd name="connsiteX39" fmla="*/ 881157 w 955961"/>
                  <a:gd name="connsiteY39" fmla="*/ 1420092 h 2404032"/>
                  <a:gd name="connsiteX40" fmla="*/ 874089 w 955961"/>
                  <a:gd name="connsiteY40" fmla="*/ 1418914 h 2404032"/>
                  <a:gd name="connsiteX41" fmla="*/ 866432 w 955961"/>
                  <a:gd name="connsiteY41" fmla="*/ 1415970 h 2404032"/>
                  <a:gd name="connsiteX42" fmla="*/ 862898 w 955961"/>
                  <a:gd name="connsiteY42" fmla="*/ 1413615 h 2404032"/>
                  <a:gd name="connsiteX43" fmla="*/ 858186 w 955961"/>
                  <a:gd name="connsiteY43" fmla="*/ 1410671 h 2404032"/>
                  <a:gd name="connsiteX44" fmla="*/ 837570 w 955961"/>
                  <a:gd name="connsiteY44" fmla="*/ 1395950 h 2404032"/>
                  <a:gd name="connsiteX45" fmla="*/ 814599 w 955961"/>
                  <a:gd name="connsiteY45" fmla="*/ 1380051 h 2404032"/>
                  <a:gd name="connsiteX46" fmla="*/ 789272 w 955961"/>
                  <a:gd name="connsiteY46" fmla="*/ 1362975 h 2404032"/>
                  <a:gd name="connsiteX47" fmla="*/ 803997 w 955961"/>
                  <a:gd name="connsiteY47" fmla="*/ 1894692 h 2404032"/>
                  <a:gd name="connsiteX48" fmla="*/ 816955 w 955961"/>
                  <a:gd name="connsiteY48" fmla="*/ 2201474 h 2404032"/>
                  <a:gd name="connsiteX49" fmla="*/ 815777 w 955961"/>
                  <a:gd name="connsiteY49" fmla="*/ 2206773 h 2404032"/>
                  <a:gd name="connsiteX50" fmla="*/ 814599 w 955961"/>
                  <a:gd name="connsiteY50" fmla="*/ 2219139 h 2404032"/>
                  <a:gd name="connsiteX51" fmla="*/ 812243 w 955961"/>
                  <a:gd name="connsiteY51" fmla="*/ 2227382 h 2404032"/>
                  <a:gd name="connsiteX52" fmla="*/ 809887 w 955961"/>
                  <a:gd name="connsiteY52" fmla="*/ 2236215 h 2404032"/>
                  <a:gd name="connsiteX53" fmla="*/ 805175 w 955961"/>
                  <a:gd name="connsiteY53" fmla="*/ 2244458 h 2404032"/>
                  <a:gd name="connsiteX54" fmla="*/ 799874 w 955961"/>
                  <a:gd name="connsiteY54" fmla="*/ 2252113 h 2404032"/>
                  <a:gd name="connsiteX55" fmla="*/ 782204 w 955961"/>
                  <a:gd name="connsiteY55" fmla="*/ 2272722 h 2404032"/>
                  <a:gd name="connsiteX56" fmla="*/ 759232 w 955961"/>
                  <a:gd name="connsiteY56" fmla="*/ 2298631 h 2404032"/>
                  <a:gd name="connsiteX57" fmla="*/ 730960 w 955961"/>
                  <a:gd name="connsiteY57" fmla="*/ 2329839 h 2404032"/>
                  <a:gd name="connsiteX58" fmla="*/ 729782 w 955961"/>
                  <a:gd name="connsiteY58" fmla="*/ 2331606 h 2404032"/>
                  <a:gd name="connsiteX59" fmla="*/ 723892 w 955961"/>
                  <a:gd name="connsiteY59" fmla="*/ 2335139 h 2404032"/>
                  <a:gd name="connsiteX60" fmla="*/ 715646 w 955961"/>
                  <a:gd name="connsiteY60" fmla="*/ 2339849 h 2404032"/>
                  <a:gd name="connsiteX61" fmla="*/ 710345 w 955961"/>
                  <a:gd name="connsiteY61" fmla="*/ 2342205 h 2404032"/>
                  <a:gd name="connsiteX62" fmla="*/ 704454 w 955961"/>
                  <a:gd name="connsiteY62" fmla="*/ 2343971 h 2404032"/>
                  <a:gd name="connsiteX63" fmla="*/ 697386 w 955961"/>
                  <a:gd name="connsiteY63" fmla="*/ 2344560 h 2404032"/>
                  <a:gd name="connsiteX64" fmla="*/ 690318 w 955961"/>
                  <a:gd name="connsiteY64" fmla="*/ 2345149 h 2404032"/>
                  <a:gd name="connsiteX65" fmla="*/ 682072 w 955961"/>
                  <a:gd name="connsiteY65" fmla="*/ 2345149 h 2404032"/>
                  <a:gd name="connsiteX66" fmla="*/ 673826 w 955961"/>
                  <a:gd name="connsiteY66" fmla="*/ 2343971 h 2404032"/>
                  <a:gd name="connsiteX67" fmla="*/ 664402 w 955961"/>
                  <a:gd name="connsiteY67" fmla="*/ 2341027 h 2404032"/>
                  <a:gd name="connsiteX68" fmla="*/ 654389 w 955961"/>
                  <a:gd name="connsiteY68" fmla="*/ 2336905 h 2404032"/>
                  <a:gd name="connsiteX69" fmla="*/ 643787 w 955961"/>
                  <a:gd name="connsiteY69" fmla="*/ 2331017 h 2404032"/>
                  <a:gd name="connsiteX70" fmla="*/ 633184 w 955961"/>
                  <a:gd name="connsiteY70" fmla="*/ 2323951 h 2404032"/>
                  <a:gd name="connsiteX71" fmla="*/ 586653 w 955961"/>
                  <a:gd name="connsiteY71" fmla="*/ 2290976 h 2404032"/>
                  <a:gd name="connsiteX72" fmla="*/ 543655 w 955961"/>
                  <a:gd name="connsiteY72" fmla="*/ 2253291 h 2404032"/>
                  <a:gd name="connsiteX73" fmla="*/ 541888 w 955961"/>
                  <a:gd name="connsiteY73" fmla="*/ 2288621 h 2404032"/>
                  <a:gd name="connsiteX74" fmla="*/ 541299 w 955961"/>
                  <a:gd name="connsiteY74" fmla="*/ 2290976 h 2404032"/>
                  <a:gd name="connsiteX75" fmla="*/ 540710 w 955961"/>
                  <a:gd name="connsiteY75" fmla="*/ 2298042 h 2404032"/>
                  <a:gd name="connsiteX76" fmla="*/ 538943 w 955961"/>
                  <a:gd name="connsiteY76" fmla="*/ 2302753 h 2404032"/>
                  <a:gd name="connsiteX77" fmla="*/ 536587 w 955961"/>
                  <a:gd name="connsiteY77" fmla="*/ 2306875 h 2404032"/>
                  <a:gd name="connsiteX78" fmla="*/ 533053 w 955961"/>
                  <a:gd name="connsiteY78" fmla="*/ 2312174 h 2404032"/>
                  <a:gd name="connsiteX79" fmla="*/ 528930 w 955961"/>
                  <a:gd name="connsiteY79" fmla="*/ 2318063 h 2404032"/>
                  <a:gd name="connsiteX80" fmla="*/ 485343 w 955961"/>
                  <a:gd name="connsiteY80" fmla="*/ 2360459 h 2404032"/>
                  <a:gd name="connsiteX81" fmla="*/ 451770 w 955961"/>
                  <a:gd name="connsiteY81" fmla="*/ 2393433 h 2404032"/>
                  <a:gd name="connsiteX82" fmla="*/ 450003 w 955961"/>
                  <a:gd name="connsiteY82" fmla="*/ 2394022 h 2404032"/>
                  <a:gd name="connsiteX83" fmla="*/ 444113 w 955961"/>
                  <a:gd name="connsiteY83" fmla="*/ 2397555 h 2404032"/>
                  <a:gd name="connsiteX84" fmla="*/ 434099 w 955961"/>
                  <a:gd name="connsiteY84" fmla="*/ 2401088 h 2404032"/>
                  <a:gd name="connsiteX85" fmla="*/ 428798 w 955961"/>
                  <a:gd name="connsiteY85" fmla="*/ 2402855 h 2404032"/>
                  <a:gd name="connsiteX86" fmla="*/ 421730 w 955961"/>
                  <a:gd name="connsiteY86" fmla="*/ 2403443 h 2404032"/>
                  <a:gd name="connsiteX87" fmla="*/ 415251 w 955961"/>
                  <a:gd name="connsiteY87" fmla="*/ 2404032 h 2404032"/>
                  <a:gd name="connsiteX88" fmla="*/ 407594 w 955961"/>
                  <a:gd name="connsiteY88" fmla="*/ 2404032 h 2404032"/>
                  <a:gd name="connsiteX89" fmla="*/ 398759 w 955961"/>
                  <a:gd name="connsiteY89" fmla="*/ 2403443 h 2404032"/>
                  <a:gd name="connsiteX90" fmla="*/ 390513 w 955961"/>
                  <a:gd name="connsiteY90" fmla="*/ 2401677 h 2404032"/>
                  <a:gd name="connsiteX91" fmla="*/ 381089 w 955961"/>
                  <a:gd name="connsiteY91" fmla="*/ 2399910 h 2404032"/>
                  <a:gd name="connsiteX92" fmla="*/ 372254 w 955961"/>
                  <a:gd name="connsiteY92" fmla="*/ 2395200 h 2404032"/>
                  <a:gd name="connsiteX93" fmla="*/ 362240 w 955961"/>
                  <a:gd name="connsiteY93" fmla="*/ 2389900 h 2404032"/>
                  <a:gd name="connsiteX94" fmla="*/ 352227 w 955961"/>
                  <a:gd name="connsiteY94" fmla="*/ 2382834 h 2404032"/>
                  <a:gd name="connsiteX95" fmla="*/ 265643 w 955961"/>
                  <a:gd name="connsiteY95" fmla="*/ 2314530 h 2404032"/>
                  <a:gd name="connsiteX96" fmla="*/ 264465 w 955961"/>
                  <a:gd name="connsiteY96" fmla="*/ 2313352 h 2404032"/>
                  <a:gd name="connsiteX97" fmla="*/ 262109 w 955961"/>
                  <a:gd name="connsiteY97" fmla="*/ 2310997 h 2404032"/>
                  <a:gd name="connsiteX98" fmla="*/ 260342 w 955961"/>
                  <a:gd name="connsiteY98" fmla="*/ 2308052 h 2404032"/>
                  <a:gd name="connsiteX99" fmla="*/ 257397 w 955961"/>
                  <a:gd name="connsiteY99" fmla="*/ 2303342 h 2404032"/>
                  <a:gd name="connsiteX100" fmla="*/ 255630 w 955961"/>
                  <a:gd name="connsiteY100" fmla="*/ 2297453 h 2404032"/>
                  <a:gd name="connsiteX101" fmla="*/ 253274 w 955961"/>
                  <a:gd name="connsiteY101" fmla="*/ 2289799 h 2404032"/>
                  <a:gd name="connsiteX102" fmla="*/ 252685 w 955961"/>
                  <a:gd name="connsiteY102" fmla="*/ 2280377 h 2404032"/>
                  <a:gd name="connsiteX103" fmla="*/ 234426 w 955961"/>
                  <a:gd name="connsiteY103" fmla="*/ 1883504 h 2404032"/>
                  <a:gd name="connsiteX104" fmla="*/ 217344 w 955961"/>
                  <a:gd name="connsiteY104" fmla="*/ 1507239 h 2404032"/>
                  <a:gd name="connsiteX105" fmla="*/ 172579 w 955961"/>
                  <a:gd name="connsiteY105" fmla="*/ 1546102 h 2404032"/>
                  <a:gd name="connsiteX106" fmla="*/ 169634 w 955961"/>
                  <a:gd name="connsiteY106" fmla="*/ 1549047 h 2404032"/>
                  <a:gd name="connsiteX107" fmla="*/ 165511 w 955961"/>
                  <a:gd name="connsiteY107" fmla="*/ 1551402 h 2404032"/>
                  <a:gd name="connsiteX108" fmla="*/ 160210 w 955961"/>
                  <a:gd name="connsiteY108" fmla="*/ 1553757 h 2404032"/>
                  <a:gd name="connsiteX109" fmla="*/ 152553 w 955961"/>
                  <a:gd name="connsiteY109" fmla="*/ 1554346 h 2404032"/>
                  <a:gd name="connsiteX110" fmla="*/ 148430 w 955961"/>
                  <a:gd name="connsiteY110" fmla="*/ 1554346 h 2404032"/>
                  <a:gd name="connsiteX111" fmla="*/ 144307 w 955961"/>
                  <a:gd name="connsiteY111" fmla="*/ 1553757 h 2404032"/>
                  <a:gd name="connsiteX112" fmla="*/ 139595 w 955961"/>
                  <a:gd name="connsiteY112" fmla="*/ 1551991 h 2404032"/>
                  <a:gd name="connsiteX113" fmla="*/ 134294 w 955961"/>
                  <a:gd name="connsiteY113" fmla="*/ 1550813 h 2404032"/>
                  <a:gd name="connsiteX114" fmla="*/ 128993 w 955961"/>
                  <a:gd name="connsiteY114" fmla="*/ 1547280 h 2404032"/>
                  <a:gd name="connsiteX115" fmla="*/ 122514 w 955961"/>
                  <a:gd name="connsiteY115" fmla="*/ 1544336 h 2404032"/>
                  <a:gd name="connsiteX116" fmla="*/ 73037 w 955961"/>
                  <a:gd name="connsiteY116" fmla="*/ 1510184 h 2404032"/>
                  <a:gd name="connsiteX117" fmla="*/ 47710 w 955961"/>
                  <a:gd name="connsiteY117" fmla="*/ 1493107 h 2404032"/>
                  <a:gd name="connsiteX118" fmla="*/ 45354 w 955961"/>
                  <a:gd name="connsiteY118" fmla="*/ 1490752 h 2404032"/>
                  <a:gd name="connsiteX119" fmla="*/ 40641 w 955961"/>
                  <a:gd name="connsiteY119" fmla="*/ 1485453 h 2404032"/>
                  <a:gd name="connsiteX120" fmla="*/ 38285 w 955961"/>
                  <a:gd name="connsiteY120" fmla="*/ 1481920 h 2404032"/>
                  <a:gd name="connsiteX121" fmla="*/ 36518 w 955961"/>
                  <a:gd name="connsiteY121" fmla="*/ 1477209 h 2404032"/>
                  <a:gd name="connsiteX122" fmla="*/ 34162 w 955961"/>
                  <a:gd name="connsiteY122" fmla="*/ 1471321 h 2404032"/>
                  <a:gd name="connsiteX123" fmla="*/ 32984 w 955961"/>
                  <a:gd name="connsiteY123" fmla="*/ 1464843 h 2404032"/>
                  <a:gd name="connsiteX124" fmla="*/ 16492 w 955961"/>
                  <a:gd name="connsiteY124" fmla="*/ 1093879 h 2404032"/>
                  <a:gd name="connsiteX125" fmla="*/ 0 w 955961"/>
                  <a:gd name="connsiteY125" fmla="*/ 737634 h 2404032"/>
                  <a:gd name="connsiteX126" fmla="*/ 0 w 955961"/>
                  <a:gd name="connsiteY126" fmla="*/ 734690 h 2404032"/>
                  <a:gd name="connsiteX127" fmla="*/ 0 w 955961"/>
                  <a:gd name="connsiteY127" fmla="*/ 725269 h 2404032"/>
                  <a:gd name="connsiteX128" fmla="*/ 1767 w 955961"/>
                  <a:gd name="connsiteY128" fmla="*/ 719381 h 2404032"/>
                  <a:gd name="connsiteX129" fmla="*/ 3534 w 955961"/>
                  <a:gd name="connsiteY129" fmla="*/ 711726 h 2404032"/>
                  <a:gd name="connsiteX130" fmla="*/ 6479 w 955961"/>
                  <a:gd name="connsiteY130" fmla="*/ 704660 h 2404032"/>
                  <a:gd name="connsiteX131" fmla="*/ 11191 w 955961"/>
                  <a:gd name="connsiteY131" fmla="*/ 696416 h 2404032"/>
                  <a:gd name="connsiteX132" fmla="*/ 16492 w 955961"/>
                  <a:gd name="connsiteY132" fmla="*/ 687584 h 2404032"/>
                  <a:gd name="connsiteX133" fmla="*/ 22971 w 955961"/>
                  <a:gd name="connsiteY133" fmla="*/ 679340 h 2404032"/>
                  <a:gd name="connsiteX134" fmla="*/ 32395 w 955961"/>
                  <a:gd name="connsiteY134" fmla="*/ 671685 h 2404032"/>
                  <a:gd name="connsiteX135" fmla="*/ 44176 w 955961"/>
                  <a:gd name="connsiteY135" fmla="*/ 664030 h 2404032"/>
                  <a:gd name="connsiteX136" fmla="*/ 57134 w 955961"/>
                  <a:gd name="connsiteY136" fmla="*/ 656376 h 2404032"/>
                  <a:gd name="connsiteX137" fmla="*/ 73037 w 955961"/>
                  <a:gd name="connsiteY137" fmla="*/ 650487 h 2404032"/>
                  <a:gd name="connsiteX138" fmla="*/ 81872 w 955961"/>
                  <a:gd name="connsiteY138" fmla="*/ 647543 h 2404032"/>
                  <a:gd name="connsiteX139" fmla="*/ 91296 w 955961"/>
                  <a:gd name="connsiteY139" fmla="*/ 644010 h 2404032"/>
                  <a:gd name="connsiteX140" fmla="*/ 101898 w 955961"/>
                  <a:gd name="connsiteY140" fmla="*/ 641655 h 2404032"/>
                  <a:gd name="connsiteX141" fmla="*/ 112501 w 955961"/>
                  <a:gd name="connsiteY141" fmla="*/ 640477 h 2404032"/>
                  <a:gd name="connsiteX142" fmla="*/ 176113 w 955961"/>
                  <a:gd name="connsiteY142" fmla="*/ 630467 h 2404032"/>
                  <a:gd name="connsiteX143" fmla="*/ 265643 w 955961"/>
                  <a:gd name="connsiteY143" fmla="*/ 618101 h 2404032"/>
                  <a:gd name="connsiteX144" fmla="*/ 482398 w 955961"/>
                  <a:gd name="connsiteY144" fmla="*/ 588660 h 2404032"/>
                  <a:gd name="connsiteX145" fmla="*/ 759232 w 955961"/>
                  <a:gd name="connsiteY145" fmla="*/ 551563 h 2404032"/>
                  <a:gd name="connsiteX146" fmla="*/ 769245 w 955961"/>
                  <a:gd name="connsiteY146" fmla="*/ 550386 h 2404032"/>
                  <a:gd name="connsiteX147" fmla="*/ 779848 w 955961"/>
                  <a:gd name="connsiteY147" fmla="*/ 549208 h 2404032"/>
                  <a:gd name="connsiteX148" fmla="*/ 423530 w 955961"/>
                  <a:gd name="connsiteY148" fmla="*/ 0 h 2404032"/>
                  <a:gd name="connsiteX149" fmla="*/ 434140 w 955961"/>
                  <a:gd name="connsiteY149" fmla="*/ 0 h 2404032"/>
                  <a:gd name="connsiteX150" fmla="*/ 445339 w 955961"/>
                  <a:gd name="connsiteY150" fmla="*/ 0 h 2404032"/>
                  <a:gd name="connsiteX151" fmla="*/ 455949 w 955961"/>
                  <a:gd name="connsiteY151" fmla="*/ 589 h 2404032"/>
                  <a:gd name="connsiteX152" fmla="*/ 465969 w 955961"/>
                  <a:gd name="connsiteY152" fmla="*/ 2357 h 2404032"/>
                  <a:gd name="connsiteX153" fmla="*/ 476578 w 955961"/>
                  <a:gd name="connsiteY153" fmla="*/ 3536 h 2404032"/>
                  <a:gd name="connsiteX154" fmla="*/ 487188 w 955961"/>
                  <a:gd name="connsiteY154" fmla="*/ 7072 h 2404032"/>
                  <a:gd name="connsiteX155" fmla="*/ 497798 w 955961"/>
                  <a:gd name="connsiteY155" fmla="*/ 10019 h 2404032"/>
                  <a:gd name="connsiteX156" fmla="*/ 513123 w 955961"/>
                  <a:gd name="connsiteY156" fmla="*/ 15323 h 2404032"/>
                  <a:gd name="connsiteX157" fmla="*/ 527859 w 955961"/>
                  <a:gd name="connsiteY157" fmla="*/ 20627 h 2404032"/>
                  <a:gd name="connsiteX158" fmla="*/ 541415 w 955961"/>
                  <a:gd name="connsiteY158" fmla="*/ 26520 h 2404032"/>
                  <a:gd name="connsiteX159" fmla="*/ 553793 w 955961"/>
                  <a:gd name="connsiteY159" fmla="*/ 33592 h 2404032"/>
                  <a:gd name="connsiteX160" fmla="*/ 566171 w 955961"/>
                  <a:gd name="connsiteY160" fmla="*/ 40665 h 2404032"/>
                  <a:gd name="connsiteX161" fmla="*/ 576781 w 955961"/>
                  <a:gd name="connsiteY161" fmla="*/ 47737 h 2404032"/>
                  <a:gd name="connsiteX162" fmla="*/ 586212 w 955961"/>
                  <a:gd name="connsiteY162" fmla="*/ 55398 h 2404032"/>
                  <a:gd name="connsiteX163" fmla="*/ 595053 w 955961"/>
                  <a:gd name="connsiteY163" fmla="*/ 63059 h 2404032"/>
                  <a:gd name="connsiteX164" fmla="*/ 603305 w 955961"/>
                  <a:gd name="connsiteY164" fmla="*/ 71310 h 2404032"/>
                  <a:gd name="connsiteX165" fmla="*/ 610968 w 955961"/>
                  <a:gd name="connsiteY165" fmla="*/ 79561 h 2404032"/>
                  <a:gd name="connsiteX166" fmla="*/ 617451 w 955961"/>
                  <a:gd name="connsiteY166" fmla="*/ 87812 h 2404032"/>
                  <a:gd name="connsiteX167" fmla="*/ 623346 w 955961"/>
                  <a:gd name="connsiteY167" fmla="*/ 96652 h 2404032"/>
                  <a:gd name="connsiteX168" fmla="*/ 628650 w 955961"/>
                  <a:gd name="connsiteY168" fmla="*/ 105492 h 2404032"/>
                  <a:gd name="connsiteX169" fmla="*/ 633366 w 955961"/>
                  <a:gd name="connsiteY169" fmla="*/ 115511 h 2404032"/>
                  <a:gd name="connsiteX170" fmla="*/ 637492 w 955961"/>
                  <a:gd name="connsiteY170" fmla="*/ 124940 h 2404032"/>
                  <a:gd name="connsiteX171" fmla="*/ 640439 w 955961"/>
                  <a:gd name="connsiteY171" fmla="*/ 134959 h 2404032"/>
                  <a:gd name="connsiteX172" fmla="*/ 642797 w 955961"/>
                  <a:gd name="connsiteY172" fmla="*/ 144978 h 2404032"/>
                  <a:gd name="connsiteX173" fmla="*/ 645154 w 955961"/>
                  <a:gd name="connsiteY173" fmla="*/ 155586 h 2404032"/>
                  <a:gd name="connsiteX174" fmla="*/ 645744 w 955961"/>
                  <a:gd name="connsiteY174" fmla="*/ 165605 h 2404032"/>
                  <a:gd name="connsiteX175" fmla="*/ 646333 w 955961"/>
                  <a:gd name="connsiteY175" fmla="*/ 176213 h 2404032"/>
                  <a:gd name="connsiteX176" fmla="*/ 647512 w 955961"/>
                  <a:gd name="connsiteY176" fmla="*/ 186821 h 2404032"/>
                  <a:gd name="connsiteX177" fmla="*/ 647512 w 955961"/>
                  <a:gd name="connsiteY177" fmla="*/ 198018 h 2404032"/>
                  <a:gd name="connsiteX178" fmla="*/ 645154 w 955961"/>
                  <a:gd name="connsiteY178" fmla="*/ 220413 h 2404032"/>
                  <a:gd name="connsiteX179" fmla="*/ 641028 w 955961"/>
                  <a:gd name="connsiteY179" fmla="*/ 243398 h 2404032"/>
                  <a:gd name="connsiteX180" fmla="*/ 636313 w 955961"/>
                  <a:gd name="connsiteY180" fmla="*/ 266382 h 2404032"/>
                  <a:gd name="connsiteX181" fmla="*/ 630419 w 955961"/>
                  <a:gd name="connsiteY181" fmla="*/ 289955 h 2404032"/>
                  <a:gd name="connsiteX182" fmla="*/ 622756 w 955961"/>
                  <a:gd name="connsiteY182" fmla="*/ 314118 h 2404032"/>
                  <a:gd name="connsiteX183" fmla="*/ 618041 w 955961"/>
                  <a:gd name="connsiteY183" fmla="*/ 325905 h 2404032"/>
                  <a:gd name="connsiteX184" fmla="*/ 613325 w 955961"/>
                  <a:gd name="connsiteY184" fmla="*/ 337692 h 2404032"/>
                  <a:gd name="connsiteX185" fmla="*/ 609199 w 955961"/>
                  <a:gd name="connsiteY185" fmla="*/ 348889 h 2404032"/>
                  <a:gd name="connsiteX186" fmla="*/ 602716 w 955961"/>
                  <a:gd name="connsiteY186" fmla="*/ 360087 h 2404032"/>
                  <a:gd name="connsiteX187" fmla="*/ 597411 w 955961"/>
                  <a:gd name="connsiteY187" fmla="*/ 371284 h 2404032"/>
                  <a:gd name="connsiteX188" fmla="*/ 590338 w 955961"/>
                  <a:gd name="connsiteY188" fmla="*/ 381303 h 2404032"/>
                  <a:gd name="connsiteX189" fmla="*/ 584444 w 955961"/>
                  <a:gd name="connsiteY189" fmla="*/ 391911 h 2404032"/>
                  <a:gd name="connsiteX190" fmla="*/ 576781 w 955961"/>
                  <a:gd name="connsiteY190" fmla="*/ 401930 h 2404032"/>
                  <a:gd name="connsiteX191" fmla="*/ 569708 w 955961"/>
                  <a:gd name="connsiteY191" fmla="*/ 411359 h 2404032"/>
                  <a:gd name="connsiteX192" fmla="*/ 562045 w 955961"/>
                  <a:gd name="connsiteY192" fmla="*/ 420200 h 2404032"/>
                  <a:gd name="connsiteX193" fmla="*/ 553793 w 955961"/>
                  <a:gd name="connsiteY193" fmla="*/ 429629 h 2404032"/>
                  <a:gd name="connsiteX194" fmla="*/ 545541 w 955961"/>
                  <a:gd name="connsiteY194" fmla="*/ 437880 h 2404032"/>
                  <a:gd name="connsiteX195" fmla="*/ 536700 w 955961"/>
                  <a:gd name="connsiteY195" fmla="*/ 445541 h 2404032"/>
                  <a:gd name="connsiteX196" fmla="*/ 528448 w 955961"/>
                  <a:gd name="connsiteY196" fmla="*/ 453203 h 2404032"/>
                  <a:gd name="connsiteX197" fmla="*/ 519607 w 955961"/>
                  <a:gd name="connsiteY197" fmla="*/ 460275 h 2404032"/>
                  <a:gd name="connsiteX198" fmla="*/ 510176 w 955961"/>
                  <a:gd name="connsiteY198" fmla="*/ 466757 h 2404032"/>
                  <a:gd name="connsiteX199" fmla="*/ 500156 w 955961"/>
                  <a:gd name="connsiteY199" fmla="*/ 472061 h 2404032"/>
                  <a:gd name="connsiteX200" fmla="*/ 491314 w 955961"/>
                  <a:gd name="connsiteY200" fmla="*/ 477955 h 2404032"/>
                  <a:gd name="connsiteX201" fmla="*/ 481294 w 955961"/>
                  <a:gd name="connsiteY201" fmla="*/ 483259 h 2404032"/>
                  <a:gd name="connsiteX202" fmla="*/ 471274 w 955961"/>
                  <a:gd name="connsiteY202" fmla="*/ 486795 h 2404032"/>
                  <a:gd name="connsiteX203" fmla="*/ 460664 w 955961"/>
                  <a:gd name="connsiteY203" fmla="*/ 490920 h 2404032"/>
                  <a:gd name="connsiteX204" fmla="*/ 450644 w 955961"/>
                  <a:gd name="connsiteY204" fmla="*/ 493867 h 2404032"/>
                  <a:gd name="connsiteX205" fmla="*/ 439445 w 955961"/>
                  <a:gd name="connsiteY205" fmla="*/ 496224 h 2404032"/>
                  <a:gd name="connsiteX206" fmla="*/ 430014 w 955961"/>
                  <a:gd name="connsiteY206" fmla="*/ 497403 h 2404032"/>
                  <a:gd name="connsiteX207" fmla="*/ 418815 w 955961"/>
                  <a:gd name="connsiteY207" fmla="*/ 499171 h 2404032"/>
                  <a:gd name="connsiteX208" fmla="*/ 408205 w 955961"/>
                  <a:gd name="connsiteY208" fmla="*/ 499171 h 2404032"/>
                  <a:gd name="connsiteX209" fmla="*/ 397595 w 955961"/>
                  <a:gd name="connsiteY209" fmla="*/ 498582 h 2404032"/>
                  <a:gd name="connsiteX210" fmla="*/ 386986 w 955961"/>
                  <a:gd name="connsiteY210" fmla="*/ 497403 h 2404032"/>
                  <a:gd name="connsiteX211" fmla="*/ 376376 w 955961"/>
                  <a:gd name="connsiteY211" fmla="*/ 495046 h 2404032"/>
                  <a:gd name="connsiteX212" fmla="*/ 365177 w 955961"/>
                  <a:gd name="connsiteY212" fmla="*/ 492099 h 2404032"/>
                  <a:gd name="connsiteX213" fmla="*/ 354567 w 955961"/>
                  <a:gd name="connsiteY213" fmla="*/ 489152 h 2404032"/>
                  <a:gd name="connsiteX214" fmla="*/ 344547 w 955961"/>
                  <a:gd name="connsiteY214" fmla="*/ 484438 h 2404032"/>
                  <a:gd name="connsiteX215" fmla="*/ 333937 w 955961"/>
                  <a:gd name="connsiteY215" fmla="*/ 479134 h 2404032"/>
                  <a:gd name="connsiteX216" fmla="*/ 323917 w 955961"/>
                  <a:gd name="connsiteY216" fmla="*/ 473829 h 2404032"/>
                  <a:gd name="connsiteX217" fmla="*/ 313897 w 955961"/>
                  <a:gd name="connsiteY217" fmla="*/ 468525 h 2404032"/>
                  <a:gd name="connsiteX218" fmla="*/ 305055 w 955961"/>
                  <a:gd name="connsiteY218" fmla="*/ 461453 h 2404032"/>
                  <a:gd name="connsiteX219" fmla="*/ 295625 w 955961"/>
                  <a:gd name="connsiteY219" fmla="*/ 455560 h 2404032"/>
                  <a:gd name="connsiteX220" fmla="*/ 286783 w 955961"/>
                  <a:gd name="connsiteY220" fmla="*/ 448488 h 2404032"/>
                  <a:gd name="connsiteX221" fmla="*/ 277942 w 955961"/>
                  <a:gd name="connsiteY221" fmla="*/ 440826 h 2404032"/>
                  <a:gd name="connsiteX222" fmla="*/ 270279 w 955961"/>
                  <a:gd name="connsiteY222" fmla="*/ 433165 h 2404032"/>
                  <a:gd name="connsiteX223" fmla="*/ 262617 w 955961"/>
                  <a:gd name="connsiteY223" fmla="*/ 424914 h 2404032"/>
                  <a:gd name="connsiteX224" fmla="*/ 254954 w 955961"/>
                  <a:gd name="connsiteY224" fmla="*/ 416663 h 2404032"/>
                  <a:gd name="connsiteX225" fmla="*/ 248470 w 955961"/>
                  <a:gd name="connsiteY225" fmla="*/ 407823 h 2404032"/>
                  <a:gd name="connsiteX226" fmla="*/ 241987 w 955961"/>
                  <a:gd name="connsiteY226" fmla="*/ 398983 h 2404032"/>
                  <a:gd name="connsiteX227" fmla="*/ 236092 w 955961"/>
                  <a:gd name="connsiteY227" fmla="*/ 389554 h 2404032"/>
                  <a:gd name="connsiteX228" fmla="*/ 230788 w 955961"/>
                  <a:gd name="connsiteY228" fmla="*/ 380714 h 2404032"/>
                  <a:gd name="connsiteX229" fmla="*/ 225483 w 955961"/>
                  <a:gd name="connsiteY229" fmla="*/ 370695 h 2404032"/>
                  <a:gd name="connsiteX230" fmla="*/ 220767 w 955961"/>
                  <a:gd name="connsiteY230" fmla="*/ 360087 h 2404032"/>
                  <a:gd name="connsiteX231" fmla="*/ 216641 w 955961"/>
                  <a:gd name="connsiteY231" fmla="*/ 350068 h 2404032"/>
                  <a:gd name="connsiteX232" fmla="*/ 213105 w 955961"/>
                  <a:gd name="connsiteY232" fmla="*/ 338871 h 2404032"/>
                  <a:gd name="connsiteX233" fmla="*/ 210158 w 955961"/>
                  <a:gd name="connsiteY233" fmla="*/ 327673 h 2404032"/>
                  <a:gd name="connsiteX234" fmla="*/ 207800 w 955961"/>
                  <a:gd name="connsiteY234" fmla="*/ 317065 h 2404032"/>
                  <a:gd name="connsiteX235" fmla="*/ 205442 w 955961"/>
                  <a:gd name="connsiteY235" fmla="*/ 305278 h 2404032"/>
                  <a:gd name="connsiteX236" fmla="*/ 203674 w 955961"/>
                  <a:gd name="connsiteY236" fmla="*/ 294081 h 2404032"/>
                  <a:gd name="connsiteX237" fmla="*/ 202495 w 955961"/>
                  <a:gd name="connsiteY237" fmla="*/ 281705 h 2404032"/>
                  <a:gd name="connsiteX238" fmla="*/ 202495 w 955961"/>
                  <a:gd name="connsiteY238" fmla="*/ 270507 h 2404032"/>
                  <a:gd name="connsiteX239" fmla="*/ 202495 w 955961"/>
                  <a:gd name="connsiteY239" fmla="*/ 258131 h 2404032"/>
                  <a:gd name="connsiteX240" fmla="*/ 203085 w 955961"/>
                  <a:gd name="connsiteY240" fmla="*/ 245166 h 2404032"/>
                  <a:gd name="connsiteX241" fmla="*/ 203674 w 955961"/>
                  <a:gd name="connsiteY241" fmla="*/ 232789 h 2404032"/>
                  <a:gd name="connsiteX242" fmla="*/ 206032 w 955961"/>
                  <a:gd name="connsiteY242" fmla="*/ 219824 h 2404032"/>
                  <a:gd name="connsiteX243" fmla="*/ 208389 w 955961"/>
                  <a:gd name="connsiteY243" fmla="*/ 207448 h 2404032"/>
                  <a:gd name="connsiteX244" fmla="*/ 211337 w 955961"/>
                  <a:gd name="connsiteY244" fmla="*/ 193893 h 2404032"/>
                  <a:gd name="connsiteX245" fmla="*/ 215463 w 955961"/>
                  <a:gd name="connsiteY245" fmla="*/ 180927 h 2404032"/>
                  <a:gd name="connsiteX246" fmla="*/ 220178 w 955961"/>
                  <a:gd name="connsiteY246" fmla="*/ 167373 h 2404032"/>
                  <a:gd name="connsiteX247" fmla="*/ 223714 w 955961"/>
                  <a:gd name="connsiteY247" fmla="*/ 156175 h 2404032"/>
                  <a:gd name="connsiteX248" fmla="*/ 229019 w 955961"/>
                  <a:gd name="connsiteY248" fmla="*/ 144978 h 2404032"/>
                  <a:gd name="connsiteX249" fmla="*/ 234324 w 955961"/>
                  <a:gd name="connsiteY249" fmla="*/ 133191 h 2404032"/>
                  <a:gd name="connsiteX250" fmla="*/ 239629 w 955961"/>
                  <a:gd name="connsiteY250" fmla="*/ 122583 h 2404032"/>
                  <a:gd name="connsiteX251" fmla="*/ 246113 w 955961"/>
                  <a:gd name="connsiteY251" fmla="*/ 112564 h 2404032"/>
                  <a:gd name="connsiteX252" fmla="*/ 252007 w 955961"/>
                  <a:gd name="connsiteY252" fmla="*/ 102545 h 2404032"/>
                  <a:gd name="connsiteX253" fmla="*/ 259080 w 955961"/>
                  <a:gd name="connsiteY253" fmla="*/ 93116 h 2404032"/>
                  <a:gd name="connsiteX254" fmla="*/ 266153 w 955961"/>
                  <a:gd name="connsiteY254" fmla="*/ 84276 h 2404032"/>
                  <a:gd name="connsiteX255" fmla="*/ 273816 w 955961"/>
                  <a:gd name="connsiteY255" fmla="*/ 76025 h 2404032"/>
                  <a:gd name="connsiteX256" fmla="*/ 281478 w 955961"/>
                  <a:gd name="connsiteY256" fmla="*/ 67185 h 2404032"/>
                  <a:gd name="connsiteX257" fmla="*/ 289730 w 955961"/>
                  <a:gd name="connsiteY257" fmla="*/ 59523 h 2404032"/>
                  <a:gd name="connsiteX258" fmla="*/ 297393 w 955961"/>
                  <a:gd name="connsiteY258" fmla="*/ 51862 h 2404032"/>
                  <a:gd name="connsiteX259" fmla="*/ 306234 w 955961"/>
                  <a:gd name="connsiteY259" fmla="*/ 45379 h 2404032"/>
                  <a:gd name="connsiteX260" fmla="*/ 315076 w 955961"/>
                  <a:gd name="connsiteY260" fmla="*/ 38897 h 2404032"/>
                  <a:gd name="connsiteX261" fmla="*/ 323917 w 955961"/>
                  <a:gd name="connsiteY261" fmla="*/ 33003 h 2404032"/>
                  <a:gd name="connsiteX262" fmla="*/ 333348 w 955961"/>
                  <a:gd name="connsiteY262" fmla="*/ 27699 h 2404032"/>
                  <a:gd name="connsiteX263" fmla="*/ 342189 w 955961"/>
                  <a:gd name="connsiteY263" fmla="*/ 22395 h 2404032"/>
                  <a:gd name="connsiteX264" fmla="*/ 352209 w 955961"/>
                  <a:gd name="connsiteY264" fmla="*/ 17680 h 2404032"/>
                  <a:gd name="connsiteX265" fmla="*/ 362230 w 955961"/>
                  <a:gd name="connsiteY265" fmla="*/ 13555 h 2404032"/>
                  <a:gd name="connsiteX266" fmla="*/ 372250 w 955961"/>
                  <a:gd name="connsiteY266" fmla="*/ 10019 h 2404032"/>
                  <a:gd name="connsiteX267" fmla="*/ 382270 w 955961"/>
                  <a:gd name="connsiteY267" fmla="*/ 7072 h 2404032"/>
                  <a:gd name="connsiteX268" fmla="*/ 392290 w 955961"/>
                  <a:gd name="connsiteY268" fmla="*/ 4715 h 2404032"/>
                  <a:gd name="connsiteX269" fmla="*/ 402900 w 955961"/>
                  <a:gd name="connsiteY269" fmla="*/ 2357 h 2404032"/>
                  <a:gd name="connsiteX270" fmla="*/ 412920 w 955961"/>
                  <a:gd name="connsiteY270" fmla="*/ 589 h 240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</a:cxnLst>
                <a:rect l="l" t="t" r="r" b="b"/>
                <a:pathLst>
                  <a:path w="955961" h="2404032">
                    <a:moveTo>
                      <a:pt x="792806" y="548619"/>
                    </a:moveTo>
                    <a:lnTo>
                      <a:pt x="806942" y="549208"/>
                    </a:lnTo>
                    <a:lnTo>
                      <a:pt x="821078" y="550386"/>
                    </a:lnTo>
                    <a:lnTo>
                      <a:pt x="827557" y="551563"/>
                    </a:lnTo>
                    <a:lnTo>
                      <a:pt x="833447" y="553330"/>
                    </a:lnTo>
                    <a:lnTo>
                      <a:pt x="839926" y="555685"/>
                    </a:lnTo>
                    <a:lnTo>
                      <a:pt x="844050" y="558040"/>
                    </a:lnTo>
                    <a:lnTo>
                      <a:pt x="860542" y="567462"/>
                    </a:lnTo>
                    <a:lnTo>
                      <a:pt x="873500" y="574528"/>
                    </a:lnTo>
                    <a:lnTo>
                      <a:pt x="884102" y="581005"/>
                    </a:lnTo>
                    <a:lnTo>
                      <a:pt x="891170" y="583949"/>
                    </a:lnTo>
                    <a:lnTo>
                      <a:pt x="898827" y="587482"/>
                    </a:lnTo>
                    <a:lnTo>
                      <a:pt x="907073" y="593959"/>
                    </a:lnTo>
                    <a:lnTo>
                      <a:pt x="911786" y="597492"/>
                    </a:lnTo>
                    <a:lnTo>
                      <a:pt x="916498" y="602203"/>
                    </a:lnTo>
                    <a:lnTo>
                      <a:pt x="920032" y="607502"/>
                    </a:lnTo>
                    <a:lnTo>
                      <a:pt x="924155" y="613391"/>
                    </a:lnTo>
                    <a:lnTo>
                      <a:pt x="927689" y="620457"/>
                    </a:lnTo>
                    <a:lnTo>
                      <a:pt x="930045" y="628112"/>
                    </a:lnTo>
                    <a:lnTo>
                      <a:pt x="932401" y="637533"/>
                    </a:lnTo>
                    <a:lnTo>
                      <a:pt x="932990" y="646365"/>
                    </a:lnTo>
                    <a:lnTo>
                      <a:pt x="935346" y="685817"/>
                    </a:lnTo>
                    <a:lnTo>
                      <a:pt x="937702" y="755299"/>
                    </a:lnTo>
                    <a:lnTo>
                      <a:pt x="944770" y="940782"/>
                    </a:lnTo>
                    <a:lnTo>
                      <a:pt x="953016" y="1195158"/>
                    </a:lnTo>
                    <a:lnTo>
                      <a:pt x="955961" y="1330589"/>
                    </a:lnTo>
                    <a:lnTo>
                      <a:pt x="955961" y="1334122"/>
                    </a:lnTo>
                    <a:lnTo>
                      <a:pt x="955961" y="1344721"/>
                    </a:lnTo>
                    <a:lnTo>
                      <a:pt x="955372" y="1351199"/>
                    </a:lnTo>
                    <a:lnTo>
                      <a:pt x="953605" y="1357676"/>
                    </a:lnTo>
                    <a:lnTo>
                      <a:pt x="951249" y="1364153"/>
                    </a:lnTo>
                    <a:lnTo>
                      <a:pt x="947715" y="1370041"/>
                    </a:lnTo>
                    <a:lnTo>
                      <a:pt x="943003" y="1376518"/>
                    </a:lnTo>
                    <a:lnTo>
                      <a:pt x="935935" y="1382996"/>
                    </a:lnTo>
                    <a:lnTo>
                      <a:pt x="920032" y="1398305"/>
                    </a:lnTo>
                    <a:lnTo>
                      <a:pt x="899416" y="1415381"/>
                    </a:lnTo>
                    <a:lnTo>
                      <a:pt x="896471" y="1417737"/>
                    </a:lnTo>
                    <a:lnTo>
                      <a:pt x="892348" y="1418326"/>
                    </a:lnTo>
                    <a:lnTo>
                      <a:pt x="887636" y="1420092"/>
                    </a:lnTo>
                    <a:lnTo>
                      <a:pt x="881157" y="1420092"/>
                    </a:lnTo>
                    <a:lnTo>
                      <a:pt x="874089" y="1418914"/>
                    </a:lnTo>
                    <a:lnTo>
                      <a:pt x="866432" y="1415970"/>
                    </a:lnTo>
                    <a:lnTo>
                      <a:pt x="862898" y="1413615"/>
                    </a:lnTo>
                    <a:lnTo>
                      <a:pt x="858186" y="1410671"/>
                    </a:lnTo>
                    <a:lnTo>
                      <a:pt x="837570" y="1395950"/>
                    </a:lnTo>
                    <a:lnTo>
                      <a:pt x="814599" y="1380051"/>
                    </a:lnTo>
                    <a:lnTo>
                      <a:pt x="789272" y="1362975"/>
                    </a:lnTo>
                    <a:lnTo>
                      <a:pt x="803997" y="1894692"/>
                    </a:lnTo>
                    <a:lnTo>
                      <a:pt x="816955" y="2201474"/>
                    </a:lnTo>
                    <a:lnTo>
                      <a:pt x="815777" y="2206773"/>
                    </a:lnTo>
                    <a:lnTo>
                      <a:pt x="814599" y="2219139"/>
                    </a:lnTo>
                    <a:lnTo>
                      <a:pt x="812243" y="2227382"/>
                    </a:lnTo>
                    <a:lnTo>
                      <a:pt x="809887" y="2236215"/>
                    </a:lnTo>
                    <a:lnTo>
                      <a:pt x="805175" y="2244458"/>
                    </a:lnTo>
                    <a:lnTo>
                      <a:pt x="799874" y="2252113"/>
                    </a:lnTo>
                    <a:lnTo>
                      <a:pt x="782204" y="2272722"/>
                    </a:lnTo>
                    <a:lnTo>
                      <a:pt x="759232" y="2298631"/>
                    </a:lnTo>
                    <a:lnTo>
                      <a:pt x="730960" y="2329839"/>
                    </a:lnTo>
                    <a:lnTo>
                      <a:pt x="729782" y="2331606"/>
                    </a:lnTo>
                    <a:lnTo>
                      <a:pt x="723892" y="2335139"/>
                    </a:lnTo>
                    <a:lnTo>
                      <a:pt x="715646" y="2339849"/>
                    </a:lnTo>
                    <a:lnTo>
                      <a:pt x="710345" y="2342205"/>
                    </a:lnTo>
                    <a:lnTo>
                      <a:pt x="704454" y="2343971"/>
                    </a:lnTo>
                    <a:lnTo>
                      <a:pt x="697386" y="2344560"/>
                    </a:lnTo>
                    <a:lnTo>
                      <a:pt x="690318" y="2345149"/>
                    </a:lnTo>
                    <a:lnTo>
                      <a:pt x="682072" y="2345149"/>
                    </a:lnTo>
                    <a:lnTo>
                      <a:pt x="673826" y="2343971"/>
                    </a:lnTo>
                    <a:lnTo>
                      <a:pt x="664402" y="2341027"/>
                    </a:lnTo>
                    <a:lnTo>
                      <a:pt x="654389" y="2336905"/>
                    </a:lnTo>
                    <a:lnTo>
                      <a:pt x="643787" y="2331017"/>
                    </a:lnTo>
                    <a:lnTo>
                      <a:pt x="633184" y="2323951"/>
                    </a:lnTo>
                    <a:lnTo>
                      <a:pt x="586653" y="2290976"/>
                    </a:lnTo>
                    <a:lnTo>
                      <a:pt x="543655" y="2253291"/>
                    </a:lnTo>
                    <a:lnTo>
                      <a:pt x="541888" y="2288621"/>
                    </a:lnTo>
                    <a:lnTo>
                      <a:pt x="541299" y="2290976"/>
                    </a:lnTo>
                    <a:lnTo>
                      <a:pt x="540710" y="2298042"/>
                    </a:lnTo>
                    <a:lnTo>
                      <a:pt x="538943" y="2302753"/>
                    </a:lnTo>
                    <a:lnTo>
                      <a:pt x="536587" y="2306875"/>
                    </a:lnTo>
                    <a:lnTo>
                      <a:pt x="533053" y="2312174"/>
                    </a:lnTo>
                    <a:lnTo>
                      <a:pt x="528930" y="2318063"/>
                    </a:lnTo>
                    <a:lnTo>
                      <a:pt x="485343" y="2360459"/>
                    </a:lnTo>
                    <a:lnTo>
                      <a:pt x="451770" y="2393433"/>
                    </a:lnTo>
                    <a:lnTo>
                      <a:pt x="450003" y="2394022"/>
                    </a:lnTo>
                    <a:lnTo>
                      <a:pt x="444113" y="2397555"/>
                    </a:lnTo>
                    <a:lnTo>
                      <a:pt x="434099" y="2401088"/>
                    </a:lnTo>
                    <a:lnTo>
                      <a:pt x="428798" y="2402855"/>
                    </a:lnTo>
                    <a:lnTo>
                      <a:pt x="421730" y="2403443"/>
                    </a:lnTo>
                    <a:lnTo>
                      <a:pt x="415251" y="2404032"/>
                    </a:lnTo>
                    <a:lnTo>
                      <a:pt x="407594" y="2404032"/>
                    </a:lnTo>
                    <a:lnTo>
                      <a:pt x="398759" y="2403443"/>
                    </a:lnTo>
                    <a:lnTo>
                      <a:pt x="390513" y="2401677"/>
                    </a:lnTo>
                    <a:lnTo>
                      <a:pt x="381089" y="2399910"/>
                    </a:lnTo>
                    <a:lnTo>
                      <a:pt x="372254" y="2395200"/>
                    </a:lnTo>
                    <a:lnTo>
                      <a:pt x="362240" y="2389900"/>
                    </a:lnTo>
                    <a:lnTo>
                      <a:pt x="352227" y="2382834"/>
                    </a:lnTo>
                    <a:lnTo>
                      <a:pt x="265643" y="2314530"/>
                    </a:lnTo>
                    <a:lnTo>
                      <a:pt x="264465" y="2313352"/>
                    </a:lnTo>
                    <a:lnTo>
                      <a:pt x="262109" y="2310997"/>
                    </a:lnTo>
                    <a:lnTo>
                      <a:pt x="260342" y="2308052"/>
                    </a:lnTo>
                    <a:lnTo>
                      <a:pt x="257397" y="2303342"/>
                    </a:lnTo>
                    <a:lnTo>
                      <a:pt x="255630" y="2297453"/>
                    </a:lnTo>
                    <a:lnTo>
                      <a:pt x="253274" y="2289799"/>
                    </a:lnTo>
                    <a:lnTo>
                      <a:pt x="252685" y="2280377"/>
                    </a:lnTo>
                    <a:lnTo>
                      <a:pt x="234426" y="1883504"/>
                    </a:lnTo>
                    <a:lnTo>
                      <a:pt x="217344" y="1507239"/>
                    </a:lnTo>
                    <a:lnTo>
                      <a:pt x="172579" y="1546102"/>
                    </a:lnTo>
                    <a:lnTo>
                      <a:pt x="169634" y="1549047"/>
                    </a:lnTo>
                    <a:lnTo>
                      <a:pt x="165511" y="1551402"/>
                    </a:lnTo>
                    <a:lnTo>
                      <a:pt x="160210" y="1553757"/>
                    </a:lnTo>
                    <a:lnTo>
                      <a:pt x="152553" y="1554346"/>
                    </a:lnTo>
                    <a:lnTo>
                      <a:pt x="148430" y="1554346"/>
                    </a:lnTo>
                    <a:lnTo>
                      <a:pt x="144307" y="1553757"/>
                    </a:lnTo>
                    <a:lnTo>
                      <a:pt x="139595" y="1551991"/>
                    </a:lnTo>
                    <a:lnTo>
                      <a:pt x="134294" y="1550813"/>
                    </a:lnTo>
                    <a:lnTo>
                      <a:pt x="128993" y="1547280"/>
                    </a:lnTo>
                    <a:lnTo>
                      <a:pt x="122514" y="1544336"/>
                    </a:lnTo>
                    <a:lnTo>
                      <a:pt x="73037" y="1510184"/>
                    </a:lnTo>
                    <a:lnTo>
                      <a:pt x="47710" y="1493107"/>
                    </a:lnTo>
                    <a:lnTo>
                      <a:pt x="45354" y="1490752"/>
                    </a:lnTo>
                    <a:lnTo>
                      <a:pt x="40641" y="1485453"/>
                    </a:lnTo>
                    <a:lnTo>
                      <a:pt x="38285" y="1481920"/>
                    </a:lnTo>
                    <a:lnTo>
                      <a:pt x="36518" y="1477209"/>
                    </a:lnTo>
                    <a:lnTo>
                      <a:pt x="34162" y="1471321"/>
                    </a:lnTo>
                    <a:lnTo>
                      <a:pt x="32984" y="1464843"/>
                    </a:lnTo>
                    <a:lnTo>
                      <a:pt x="16492" y="1093879"/>
                    </a:lnTo>
                    <a:lnTo>
                      <a:pt x="0" y="737634"/>
                    </a:lnTo>
                    <a:lnTo>
                      <a:pt x="0" y="734690"/>
                    </a:lnTo>
                    <a:lnTo>
                      <a:pt x="0" y="725269"/>
                    </a:lnTo>
                    <a:lnTo>
                      <a:pt x="1767" y="719381"/>
                    </a:lnTo>
                    <a:lnTo>
                      <a:pt x="3534" y="711726"/>
                    </a:lnTo>
                    <a:lnTo>
                      <a:pt x="6479" y="704660"/>
                    </a:lnTo>
                    <a:lnTo>
                      <a:pt x="11191" y="696416"/>
                    </a:lnTo>
                    <a:lnTo>
                      <a:pt x="16492" y="687584"/>
                    </a:lnTo>
                    <a:lnTo>
                      <a:pt x="22971" y="679340"/>
                    </a:lnTo>
                    <a:lnTo>
                      <a:pt x="32395" y="671685"/>
                    </a:lnTo>
                    <a:lnTo>
                      <a:pt x="44176" y="664030"/>
                    </a:lnTo>
                    <a:lnTo>
                      <a:pt x="57134" y="656376"/>
                    </a:lnTo>
                    <a:lnTo>
                      <a:pt x="73037" y="650487"/>
                    </a:lnTo>
                    <a:lnTo>
                      <a:pt x="81872" y="647543"/>
                    </a:lnTo>
                    <a:lnTo>
                      <a:pt x="91296" y="644010"/>
                    </a:lnTo>
                    <a:lnTo>
                      <a:pt x="101898" y="641655"/>
                    </a:lnTo>
                    <a:lnTo>
                      <a:pt x="112501" y="640477"/>
                    </a:lnTo>
                    <a:lnTo>
                      <a:pt x="176113" y="630467"/>
                    </a:lnTo>
                    <a:lnTo>
                      <a:pt x="265643" y="618101"/>
                    </a:lnTo>
                    <a:lnTo>
                      <a:pt x="482398" y="588660"/>
                    </a:lnTo>
                    <a:lnTo>
                      <a:pt x="759232" y="551563"/>
                    </a:lnTo>
                    <a:lnTo>
                      <a:pt x="769245" y="550386"/>
                    </a:lnTo>
                    <a:lnTo>
                      <a:pt x="779848" y="549208"/>
                    </a:lnTo>
                    <a:close/>
                    <a:moveTo>
                      <a:pt x="423530" y="0"/>
                    </a:moveTo>
                    <a:lnTo>
                      <a:pt x="434140" y="0"/>
                    </a:lnTo>
                    <a:lnTo>
                      <a:pt x="445339" y="0"/>
                    </a:lnTo>
                    <a:lnTo>
                      <a:pt x="455949" y="589"/>
                    </a:lnTo>
                    <a:lnTo>
                      <a:pt x="465969" y="2357"/>
                    </a:lnTo>
                    <a:lnTo>
                      <a:pt x="476578" y="3536"/>
                    </a:lnTo>
                    <a:lnTo>
                      <a:pt x="487188" y="7072"/>
                    </a:lnTo>
                    <a:lnTo>
                      <a:pt x="497798" y="10019"/>
                    </a:lnTo>
                    <a:lnTo>
                      <a:pt x="513123" y="15323"/>
                    </a:lnTo>
                    <a:lnTo>
                      <a:pt x="527859" y="20627"/>
                    </a:lnTo>
                    <a:lnTo>
                      <a:pt x="541415" y="26520"/>
                    </a:lnTo>
                    <a:lnTo>
                      <a:pt x="553793" y="33592"/>
                    </a:lnTo>
                    <a:lnTo>
                      <a:pt x="566171" y="40665"/>
                    </a:lnTo>
                    <a:lnTo>
                      <a:pt x="576781" y="47737"/>
                    </a:lnTo>
                    <a:lnTo>
                      <a:pt x="586212" y="55398"/>
                    </a:lnTo>
                    <a:lnTo>
                      <a:pt x="595053" y="63059"/>
                    </a:lnTo>
                    <a:lnTo>
                      <a:pt x="603305" y="71310"/>
                    </a:lnTo>
                    <a:lnTo>
                      <a:pt x="610968" y="79561"/>
                    </a:lnTo>
                    <a:lnTo>
                      <a:pt x="617451" y="87812"/>
                    </a:lnTo>
                    <a:lnTo>
                      <a:pt x="623346" y="96652"/>
                    </a:lnTo>
                    <a:lnTo>
                      <a:pt x="628650" y="105492"/>
                    </a:lnTo>
                    <a:lnTo>
                      <a:pt x="633366" y="115511"/>
                    </a:lnTo>
                    <a:lnTo>
                      <a:pt x="637492" y="124940"/>
                    </a:lnTo>
                    <a:lnTo>
                      <a:pt x="640439" y="134959"/>
                    </a:lnTo>
                    <a:lnTo>
                      <a:pt x="642797" y="144978"/>
                    </a:lnTo>
                    <a:lnTo>
                      <a:pt x="645154" y="155586"/>
                    </a:lnTo>
                    <a:lnTo>
                      <a:pt x="645744" y="165605"/>
                    </a:lnTo>
                    <a:lnTo>
                      <a:pt x="646333" y="176213"/>
                    </a:lnTo>
                    <a:lnTo>
                      <a:pt x="647512" y="186821"/>
                    </a:lnTo>
                    <a:lnTo>
                      <a:pt x="647512" y="198018"/>
                    </a:lnTo>
                    <a:lnTo>
                      <a:pt x="645154" y="220413"/>
                    </a:lnTo>
                    <a:lnTo>
                      <a:pt x="641028" y="243398"/>
                    </a:lnTo>
                    <a:lnTo>
                      <a:pt x="636313" y="266382"/>
                    </a:lnTo>
                    <a:lnTo>
                      <a:pt x="630419" y="289955"/>
                    </a:lnTo>
                    <a:lnTo>
                      <a:pt x="622756" y="314118"/>
                    </a:lnTo>
                    <a:lnTo>
                      <a:pt x="618041" y="325905"/>
                    </a:lnTo>
                    <a:lnTo>
                      <a:pt x="613325" y="337692"/>
                    </a:lnTo>
                    <a:lnTo>
                      <a:pt x="609199" y="348889"/>
                    </a:lnTo>
                    <a:lnTo>
                      <a:pt x="602716" y="360087"/>
                    </a:lnTo>
                    <a:lnTo>
                      <a:pt x="597411" y="371284"/>
                    </a:lnTo>
                    <a:lnTo>
                      <a:pt x="590338" y="381303"/>
                    </a:lnTo>
                    <a:lnTo>
                      <a:pt x="584444" y="391911"/>
                    </a:lnTo>
                    <a:lnTo>
                      <a:pt x="576781" y="401930"/>
                    </a:lnTo>
                    <a:lnTo>
                      <a:pt x="569708" y="411359"/>
                    </a:lnTo>
                    <a:lnTo>
                      <a:pt x="562045" y="420200"/>
                    </a:lnTo>
                    <a:lnTo>
                      <a:pt x="553793" y="429629"/>
                    </a:lnTo>
                    <a:lnTo>
                      <a:pt x="545541" y="437880"/>
                    </a:lnTo>
                    <a:lnTo>
                      <a:pt x="536700" y="445541"/>
                    </a:lnTo>
                    <a:lnTo>
                      <a:pt x="528448" y="453203"/>
                    </a:lnTo>
                    <a:lnTo>
                      <a:pt x="519607" y="460275"/>
                    </a:lnTo>
                    <a:lnTo>
                      <a:pt x="510176" y="466757"/>
                    </a:lnTo>
                    <a:lnTo>
                      <a:pt x="500156" y="472061"/>
                    </a:lnTo>
                    <a:lnTo>
                      <a:pt x="491314" y="477955"/>
                    </a:lnTo>
                    <a:lnTo>
                      <a:pt x="481294" y="483259"/>
                    </a:lnTo>
                    <a:lnTo>
                      <a:pt x="471274" y="486795"/>
                    </a:lnTo>
                    <a:lnTo>
                      <a:pt x="460664" y="490920"/>
                    </a:lnTo>
                    <a:lnTo>
                      <a:pt x="450644" y="493867"/>
                    </a:lnTo>
                    <a:lnTo>
                      <a:pt x="439445" y="496224"/>
                    </a:lnTo>
                    <a:lnTo>
                      <a:pt x="430014" y="497403"/>
                    </a:lnTo>
                    <a:lnTo>
                      <a:pt x="418815" y="499171"/>
                    </a:lnTo>
                    <a:lnTo>
                      <a:pt x="408205" y="499171"/>
                    </a:lnTo>
                    <a:lnTo>
                      <a:pt x="397595" y="498582"/>
                    </a:lnTo>
                    <a:lnTo>
                      <a:pt x="386986" y="497403"/>
                    </a:lnTo>
                    <a:lnTo>
                      <a:pt x="376376" y="495046"/>
                    </a:lnTo>
                    <a:lnTo>
                      <a:pt x="365177" y="492099"/>
                    </a:lnTo>
                    <a:lnTo>
                      <a:pt x="354567" y="489152"/>
                    </a:lnTo>
                    <a:lnTo>
                      <a:pt x="344547" y="484438"/>
                    </a:lnTo>
                    <a:lnTo>
                      <a:pt x="333937" y="479134"/>
                    </a:lnTo>
                    <a:lnTo>
                      <a:pt x="323917" y="473829"/>
                    </a:lnTo>
                    <a:lnTo>
                      <a:pt x="313897" y="468525"/>
                    </a:lnTo>
                    <a:lnTo>
                      <a:pt x="305055" y="461453"/>
                    </a:lnTo>
                    <a:lnTo>
                      <a:pt x="295625" y="455560"/>
                    </a:lnTo>
                    <a:lnTo>
                      <a:pt x="286783" y="448488"/>
                    </a:lnTo>
                    <a:lnTo>
                      <a:pt x="277942" y="440826"/>
                    </a:lnTo>
                    <a:lnTo>
                      <a:pt x="270279" y="433165"/>
                    </a:lnTo>
                    <a:lnTo>
                      <a:pt x="262617" y="424914"/>
                    </a:lnTo>
                    <a:lnTo>
                      <a:pt x="254954" y="416663"/>
                    </a:lnTo>
                    <a:lnTo>
                      <a:pt x="248470" y="407823"/>
                    </a:lnTo>
                    <a:lnTo>
                      <a:pt x="241987" y="398983"/>
                    </a:lnTo>
                    <a:lnTo>
                      <a:pt x="236092" y="389554"/>
                    </a:lnTo>
                    <a:lnTo>
                      <a:pt x="230788" y="380714"/>
                    </a:lnTo>
                    <a:lnTo>
                      <a:pt x="225483" y="370695"/>
                    </a:lnTo>
                    <a:lnTo>
                      <a:pt x="220767" y="360087"/>
                    </a:lnTo>
                    <a:lnTo>
                      <a:pt x="216641" y="350068"/>
                    </a:lnTo>
                    <a:lnTo>
                      <a:pt x="213105" y="338871"/>
                    </a:lnTo>
                    <a:lnTo>
                      <a:pt x="210158" y="327673"/>
                    </a:lnTo>
                    <a:lnTo>
                      <a:pt x="207800" y="317065"/>
                    </a:lnTo>
                    <a:lnTo>
                      <a:pt x="205442" y="305278"/>
                    </a:lnTo>
                    <a:lnTo>
                      <a:pt x="203674" y="294081"/>
                    </a:lnTo>
                    <a:lnTo>
                      <a:pt x="202495" y="281705"/>
                    </a:lnTo>
                    <a:lnTo>
                      <a:pt x="202495" y="270507"/>
                    </a:lnTo>
                    <a:lnTo>
                      <a:pt x="202495" y="258131"/>
                    </a:lnTo>
                    <a:lnTo>
                      <a:pt x="203085" y="245166"/>
                    </a:lnTo>
                    <a:lnTo>
                      <a:pt x="203674" y="232789"/>
                    </a:lnTo>
                    <a:lnTo>
                      <a:pt x="206032" y="219824"/>
                    </a:lnTo>
                    <a:lnTo>
                      <a:pt x="208389" y="207448"/>
                    </a:lnTo>
                    <a:lnTo>
                      <a:pt x="211337" y="193893"/>
                    </a:lnTo>
                    <a:lnTo>
                      <a:pt x="215463" y="180927"/>
                    </a:lnTo>
                    <a:lnTo>
                      <a:pt x="220178" y="167373"/>
                    </a:lnTo>
                    <a:lnTo>
                      <a:pt x="223714" y="156175"/>
                    </a:lnTo>
                    <a:lnTo>
                      <a:pt x="229019" y="144978"/>
                    </a:lnTo>
                    <a:lnTo>
                      <a:pt x="234324" y="133191"/>
                    </a:lnTo>
                    <a:lnTo>
                      <a:pt x="239629" y="122583"/>
                    </a:lnTo>
                    <a:lnTo>
                      <a:pt x="246113" y="112564"/>
                    </a:lnTo>
                    <a:lnTo>
                      <a:pt x="252007" y="102545"/>
                    </a:lnTo>
                    <a:lnTo>
                      <a:pt x="259080" y="93116"/>
                    </a:lnTo>
                    <a:lnTo>
                      <a:pt x="266153" y="84276"/>
                    </a:lnTo>
                    <a:lnTo>
                      <a:pt x="273816" y="76025"/>
                    </a:lnTo>
                    <a:lnTo>
                      <a:pt x="281478" y="67185"/>
                    </a:lnTo>
                    <a:lnTo>
                      <a:pt x="289730" y="59523"/>
                    </a:lnTo>
                    <a:lnTo>
                      <a:pt x="297393" y="51862"/>
                    </a:lnTo>
                    <a:lnTo>
                      <a:pt x="306234" y="45379"/>
                    </a:lnTo>
                    <a:lnTo>
                      <a:pt x="315076" y="38897"/>
                    </a:lnTo>
                    <a:lnTo>
                      <a:pt x="323917" y="33003"/>
                    </a:lnTo>
                    <a:lnTo>
                      <a:pt x="333348" y="27699"/>
                    </a:lnTo>
                    <a:lnTo>
                      <a:pt x="342189" y="22395"/>
                    </a:lnTo>
                    <a:lnTo>
                      <a:pt x="352209" y="17680"/>
                    </a:lnTo>
                    <a:lnTo>
                      <a:pt x="362230" y="13555"/>
                    </a:lnTo>
                    <a:lnTo>
                      <a:pt x="372250" y="10019"/>
                    </a:lnTo>
                    <a:lnTo>
                      <a:pt x="382270" y="7072"/>
                    </a:lnTo>
                    <a:lnTo>
                      <a:pt x="392290" y="4715"/>
                    </a:lnTo>
                    <a:lnTo>
                      <a:pt x="402900" y="2357"/>
                    </a:lnTo>
                    <a:lnTo>
                      <a:pt x="412920" y="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7" name="ïṧľïďè"/>
              <p:cNvSpPr/>
              <p:nvPr/>
            </p:nvSpPr>
            <p:spPr bwMode="auto">
              <a:xfrm>
                <a:off x="5729005" y="1894223"/>
                <a:ext cx="792045" cy="2096223"/>
              </a:xfrm>
              <a:custGeom>
                <a:avLst/>
                <a:gdLst>
                  <a:gd name="connsiteX0" fmla="*/ 836974 w 899452"/>
                  <a:gd name="connsiteY0" fmla="*/ 565100 h 2380485"/>
                  <a:gd name="connsiteX1" fmla="*/ 838153 w 899452"/>
                  <a:gd name="connsiteY1" fmla="*/ 565688 h 2380485"/>
                  <a:gd name="connsiteX2" fmla="*/ 842279 w 899452"/>
                  <a:gd name="connsiteY2" fmla="*/ 567453 h 2380485"/>
                  <a:gd name="connsiteX3" fmla="*/ 848173 w 899452"/>
                  <a:gd name="connsiteY3" fmla="*/ 572159 h 2380485"/>
                  <a:gd name="connsiteX4" fmla="*/ 855246 w 899452"/>
                  <a:gd name="connsiteY4" fmla="*/ 578042 h 2380485"/>
                  <a:gd name="connsiteX5" fmla="*/ 859372 w 899452"/>
                  <a:gd name="connsiteY5" fmla="*/ 582160 h 2380485"/>
                  <a:gd name="connsiteX6" fmla="*/ 862319 w 899452"/>
                  <a:gd name="connsiteY6" fmla="*/ 587454 h 2380485"/>
                  <a:gd name="connsiteX7" fmla="*/ 865855 w 899452"/>
                  <a:gd name="connsiteY7" fmla="*/ 592749 h 2380485"/>
                  <a:gd name="connsiteX8" fmla="*/ 868802 w 899452"/>
                  <a:gd name="connsiteY8" fmla="*/ 598631 h 2380485"/>
                  <a:gd name="connsiteX9" fmla="*/ 871160 w 899452"/>
                  <a:gd name="connsiteY9" fmla="*/ 606279 h 2380485"/>
                  <a:gd name="connsiteX10" fmla="*/ 873518 w 899452"/>
                  <a:gd name="connsiteY10" fmla="*/ 613926 h 2380485"/>
                  <a:gd name="connsiteX11" fmla="*/ 875286 w 899452"/>
                  <a:gd name="connsiteY11" fmla="*/ 623338 h 2380485"/>
                  <a:gd name="connsiteX12" fmla="*/ 875875 w 899452"/>
                  <a:gd name="connsiteY12" fmla="*/ 633339 h 2380485"/>
                  <a:gd name="connsiteX13" fmla="*/ 898863 w 899452"/>
                  <a:gd name="connsiteY13" fmla="*/ 1308079 h 2380485"/>
                  <a:gd name="connsiteX14" fmla="*/ 899452 w 899452"/>
                  <a:gd name="connsiteY14" fmla="*/ 1313373 h 2380485"/>
                  <a:gd name="connsiteX15" fmla="*/ 898863 w 899452"/>
                  <a:gd name="connsiteY15" fmla="*/ 1318667 h 2380485"/>
                  <a:gd name="connsiteX16" fmla="*/ 898863 w 899452"/>
                  <a:gd name="connsiteY16" fmla="*/ 1325138 h 2380485"/>
                  <a:gd name="connsiteX17" fmla="*/ 896505 w 899452"/>
                  <a:gd name="connsiteY17" fmla="*/ 1332786 h 2380485"/>
                  <a:gd name="connsiteX18" fmla="*/ 893558 w 899452"/>
                  <a:gd name="connsiteY18" fmla="*/ 1341610 h 2380485"/>
                  <a:gd name="connsiteX19" fmla="*/ 888843 w 899452"/>
                  <a:gd name="connsiteY19" fmla="*/ 1349257 h 2380485"/>
                  <a:gd name="connsiteX20" fmla="*/ 885896 w 899452"/>
                  <a:gd name="connsiteY20" fmla="*/ 1352787 h 2380485"/>
                  <a:gd name="connsiteX21" fmla="*/ 882359 w 899452"/>
                  <a:gd name="connsiteY21" fmla="*/ 1356905 h 2380485"/>
                  <a:gd name="connsiteX22" fmla="*/ 844047 w 899452"/>
                  <a:gd name="connsiteY22" fmla="*/ 1392789 h 2380485"/>
                  <a:gd name="connsiteX23" fmla="*/ 840510 w 899452"/>
                  <a:gd name="connsiteY23" fmla="*/ 1393965 h 2380485"/>
                  <a:gd name="connsiteX24" fmla="*/ 836974 w 899452"/>
                  <a:gd name="connsiteY24" fmla="*/ 1395730 h 2380485"/>
                  <a:gd name="connsiteX25" fmla="*/ 832258 w 899452"/>
                  <a:gd name="connsiteY25" fmla="*/ 1397495 h 2380485"/>
                  <a:gd name="connsiteX26" fmla="*/ 826364 w 899452"/>
                  <a:gd name="connsiteY26" fmla="*/ 1398083 h 2380485"/>
                  <a:gd name="connsiteX27" fmla="*/ 819291 w 899452"/>
                  <a:gd name="connsiteY27" fmla="*/ 1397495 h 2380485"/>
                  <a:gd name="connsiteX28" fmla="*/ 811629 w 899452"/>
                  <a:gd name="connsiteY28" fmla="*/ 1393965 h 2380485"/>
                  <a:gd name="connsiteX29" fmla="*/ 808092 w 899452"/>
                  <a:gd name="connsiteY29" fmla="*/ 1392789 h 2380485"/>
                  <a:gd name="connsiteX30" fmla="*/ 803377 w 899452"/>
                  <a:gd name="connsiteY30" fmla="*/ 1389847 h 2380485"/>
                  <a:gd name="connsiteX31" fmla="*/ 778032 w 899452"/>
                  <a:gd name="connsiteY31" fmla="*/ 1371023 h 2380485"/>
                  <a:gd name="connsiteX32" fmla="*/ 769780 w 899452"/>
                  <a:gd name="connsiteY32" fmla="*/ 1365728 h 2380485"/>
                  <a:gd name="connsiteX33" fmla="*/ 758581 w 899452"/>
                  <a:gd name="connsiteY33" fmla="*/ 897470 h 2380485"/>
                  <a:gd name="connsiteX34" fmla="*/ 758581 w 899452"/>
                  <a:gd name="connsiteY34" fmla="*/ 892764 h 2380485"/>
                  <a:gd name="connsiteX35" fmla="*/ 757992 w 899452"/>
                  <a:gd name="connsiteY35" fmla="*/ 888057 h 2380485"/>
                  <a:gd name="connsiteX36" fmla="*/ 756224 w 899452"/>
                  <a:gd name="connsiteY36" fmla="*/ 882175 h 2380485"/>
                  <a:gd name="connsiteX37" fmla="*/ 754455 w 899452"/>
                  <a:gd name="connsiteY37" fmla="*/ 876880 h 2380485"/>
                  <a:gd name="connsiteX38" fmla="*/ 752687 w 899452"/>
                  <a:gd name="connsiteY38" fmla="*/ 873939 h 2380485"/>
                  <a:gd name="connsiteX39" fmla="*/ 750919 w 899452"/>
                  <a:gd name="connsiteY39" fmla="*/ 871586 h 2380485"/>
                  <a:gd name="connsiteX40" fmla="*/ 747972 w 899452"/>
                  <a:gd name="connsiteY40" fmla="*/ 869821 h 2380485"/>
                  <a:gd name="connsiteX41" fmla="*/ 745614 w 899452"/>
                  <a:gd name="connsiteY41" fmla="*/ 868645 h 2380485"/>
                  <a:gd name="connsiteX42" fmla="*/ 742667 w 899452"/>
                  <a:gd name="connsiteY42" fmla="*/ 866880 h 2380485"/>
                  <a:gd name="connsiteX43" fmla="*/ 739130 w 899452"/>
                  <a:gd name="connsiteY43" fmla="*/ 866880 h 2380485"/>
                  <a:gd name="connsiteX44" fmla="*/ 735005 w 899452"/>
                  <a:gd name="connsiteY44" fmla="*/ 866880 h 2380485"/>
                  <a:gd name="connsiteX45" fmla="*/ 732057 w 899452"/>
                  <a:gd name="connsiteY45" fmla="*/ 868645 h 2380485"/>
                  <a:gd name="connsiteX46" fmla="*/ 729110 w 899452"/>
                  <a:gd name="connsiteY46" fmla="*/ 869821 h 2380485"/>
                  <a:gd name="connsiteX47" fmla="*/ 726753 w 899452"/>
                  <a:gd name="connsiteY47" fmla="*/ 872174 h 2380485"/>
                  <a:gd name="connsiteX48" fmla="*/ 724984 w 899452"/>
                  <a:gd name="connsiteY48" fmla="*/ 874527 h 2380485"/>
                  <a:gd name="connsiteX49" fmla="*/ 723806 w 899452"/>
                  <a:gd name="connsiteY49" fmla="*/ 877469 h 2380485"/>
                  <a:gd name="connsiteX50" fmla="*/ 721448 w 899452"/>
                  <a:gd name="connsiteY50" fmla="*/ 883940 h 2380485"/>
                  <a:gd name="connsiteX51" fmla="*/ 719680 w 899452"/>
                  <a:gd name="connsiteY51" fmla="*/ 890411 h 2380485"/>
                  <a:gd name="connsiteX52" fmla="*/ 719680 w 899452"/>
                  <a:gd name="connsiteY52" fmla="*/ 895705 h 2380485"/>
                  <a:gd name="connsiteX53" fmla="*/ 719680 w 899452"/>
                  <a:gd name="connsiteY53" fmla="*/ 900999 h 2380485"/>
                  <a:gd name="connsiteX54" fmla="*/ 732057 w 899452"/>
                  <a:gd name="connsiteY54" fmla="*/ 1359258 h 2380485"/>
                  <a:gd name="connsiteX55" fmla="*/ 757992 w 899452"/>
                  <a:gd name="connsiteY55" fmla="*/ 2148121 h 2380485"/>
                  <a:gd name="connsiteX56" fmla="*/ 758581 w 899452"/>
                  <a:gd name="connsiteY56" fmla="*/ 2171063 h 2380485"/>
                  <a:gd name="connsiteX57" fmla="*/ 758581 w 899452"/>
                  <a:gd name="connsiteY57" fmla="*/ 2177534 h 2380485"/>
                  <a:gd name="connsiteX58" fmla="*/ 758581 w 899452"/>
                  <a:gd name="connsiteY58" fmla="*/ 2183416 h 2380485"/>
                  <a:gd name="connsiteX59" fmla="*/ 757402 w 899452"/>
                  <a:gd name="connsiteY59" fmla="*/ 2192240 h 2380485"/>
                  <a:gd name="connsiteX60" fmla="*/ 755634 w 899452"/>
                  <a:gd name="connsiteY60" fmla="*/ 2201064 h 2380485"/>
                  <a:gd name="connsiteX61" fmla="*/ 752687 w 899452"/>
                  <a:gd name="connsiteY61" fmla="*/ 2210477 h 2380485"/>
                  <a:gd name="connsiteX62" fmla="*/ 748561 w 899452"/>
                  <a:gd name="connsiteY62" fmla="*/ 2220477 h 2380485"/>
                  <a:gd name="connsiteX63" fmla="*/ 745614 w 899452"/>
                  <a:gd name="connsiteY63" fmla="*/ 2224595 h 2380485"/>
                  <a:gd name="connsiteX64" fmla="*/ 742667 w 899452"/>
                  <a:gd name="connsiteY64" fmla="*/ 2228713 h 2380485"/>
                  <a:gd name="connsiteX65" fmla="*/ 671347 w 899452"/>
                  <a:gd name="connsiteY65" fmla="*/ 2308129 h 2380485"/>
                  <a:gd name="connsiteX66" fmla="*/ 670169 w 899452"/>
                  <a:gd name="connsiteY66" fmla="*/ 2309893 h 2380485"/>
                  <a:gd name="connsiteX67" fmla="*/ 665453 w 899452"/>
                  <a:gd name="connsiteY67" fmla="*/ 2312835 h 2380485"/>
                  <a:gd name="connsiteX68" fmla="*/ 658380 w 899452"/>
                  <a:gd name="connsiteY68" fmla="*/ 2316364 h 2380485"/>
                  <a:gd name="connsiteX69" fmla="*/ 653665 w 899452"/>
                  <a:gd name="connsiteY69" fmla="*/ 2318129 h 2380485"/>
                  <a:gd name="connsiteX70" fmla="*/ 648360 w 899452"/>
                  <a:gd name="connsiteY70" fmla="*/ 2319306 h 2380485"/>
                  <a:gd name="connsiteX71" fmla="*/ 642466 w 899452"/>
                  <a:gd name="connsiteY71" fmla="*/ 2320482 h 2380485"/>
                  <a:gd name="connsiteX72" fmla="*/ 635982 w 899452"/>
                  <a:gd name="connsiteY72" fmla="*/ 2321070 h 2380485"/>
                  <a:gd name="connsiteX73" fmla="*/ 629499 w 899452"/>
                  <a:gd name="connsiteY73" fmla="*/ 2321070 h 2380485"/>
                  <a:gd name="connsiteX74" fmla="*/ 621836 w 899452"/>
                  <a:gd name="connsiteY74" fmla="*/ 2320482 h 2380485"/>
                  <a:gd name="connsiteX75" fmla="*/ 613584 w 899452"/>
                  <a:gd name="connsiteY75" fmla="*/ 2318717 h 2380485"/>
                  <a:gd name="connsiteX76" fmla="*/ 604743 w 899452"/>
                  <a:gd name="connsiteY76" fmla="*/ 2315776 h 2380485"/>
                  <a:gd name="connsiteX77" fmla="*/ 594723 w 899452"/>
                  <a:gd name="connsiteY77" fmla="*/ 2311658 h 2380485"/>
                  <a:gd name="connsiteX78" fmla="*/ 585882 w 899452"/>
                  <a:gd name="connsiteY78" fmla="*/ 2306364 h 2380485"/>
                  <a:gd name="connsiteX79" fmla="*/ 529298 w 899452"/>
                  <a:gd name="connsiteY79" fmla="*/ 2267538 h 2380485"/>
                  <a:gd name="connsiteX80" fmla="*/ 512204 w 899452"/>
                  <a:gd name="connsiteY80" fmla="*/ 1714569 h 2380485"/>
                  <a:gd name="connsiteX81" fmla="*/ 512204 w 899452"/>
                  <a:gd name="connsiteY81" fmla="*/ 1706922 h 2380485"/>
                  <a:gd name="connsiteX82" fmla="*/ 511615 w 899452"/>
                  <a:gd name="connsiteY82" fmla="*/ 1699275 h 2380485"/>
                  <a:gd name="connsiteX83" fmla="*/ 509847 w 899452"/>
                  <a:gd name="connsiteY83" fmla="*/ 1690451 h 2380485"/>
                  <a:gd name="connsiteX84" fmla="*/ 506900 w 899452"/>
                  <a:gd name="connsiteY84" fmla="*/ 1682215 h 2380485"/>
                  <a:gd name="connsiteX85" fmla="*/ 505131 w 899452"/>
                  <a:gd name="connsiteY85" fmla="*/ 1678685 h 2380485"/>
                  <a:gd name="connsiteX86" fmla="*/ 502774 w 899452"/>
                  <a:gd name="connsiteY86" fmla="*/ 1674567 h 2380485"/>
                  <a:gd name="connsiteX87" fmla="*/ 501006 w 899452"/>
                  <a:gd name="connsiteY87" fmla="*/ 1671626 h 2380485"/>
                  <a:gd name="connsiteX88" fmla="*/ 497469 w 899452"/>
                  <a:gd name="connsiteY88" fmla="*/ 1669273 h 2380485"/>
                  <a:gd name="connsiteX89" fmla="*/ 493932 w 899452"/>
                  <a:gd name="connsiteY89" fmla="*/ 1668685 h 2380485"/>
                  <a:gd name="connsiteX90" fmla="*/ 489807 w 899452"/>
                  <a:gd name="connsiteY90" fmla="*/ 1667508 h 2380485"/>
                  <a:gd name="connsiteX91" fmla="*/ 486270 w 899452"/>
                  <a:gd name="connsiteY91" fmla="*/ 1668685 h 2380485"/>
                  <a:gd name="connsiteX92" fmla="*/ 482144 w 899452"/>
                  <a:gd name="connsiteY92" fmla="*/ 1669861 h 2380485"/>
                  <a:gd name="connsiteX93" fmla="*/ 479197 w 899452"/>
                  <a:gd name="connsiteY93" fmla="*/ 1672214 h 2380485"/>
                  <a:gd name="connsiteX94" fmla="*/ 476250 w 899452"/>
                  <a:gd name="connsiteY94" fmla="*/ 1676332 h 2380485"/>
                  <a:gd name="connsiteX95" fmla="*/ 473892 w 899452"/>
                  <a:gd name="connsiteY95" fmla="*/ 1679862 h 2380485"/>
                  <a:gd name="connsiteX96" fmla="*/ 472124 w 899452"/>
                  <a:gd name="connsiteY96" fmla="*/ 1684568 h 2380485"/>
                  <a:gd name="connsiteX97" fmla="*/ 469177 w 899452"/>
                  <a:gd name="connsiteY97" fmla="*/ 1693980 h 2380485"/>
                  <a:gd name="connsiteX98" fmla="*/ 466819 w 899452"/>
                  <a:gd name="connsiteY98" fmla="*/ 1703392 h 2380485"/>
                  <a:gd name="connsiteX99" fmla="*/ 466230 w 899452"/>
                  <a:gd name="connsiteY99" fmla="*/ 1712216 h 2380485"/>
                  <a:gd name="connsiteX100" fmla="*/ 465640 w 899452"/>
                  <a:gd name="connsiteY100" fmla="*/ 1719864 h 2380485"/>
                  <a:gd name="connsiteX101" fmla="*/ 486270 w 899452"/>
                  <a:gd name="connsiteY101" fmla="*/ 2229889 h 2380485"/>
                  <a:gd name="connsiteX102" fmla="*/ 484502 w 899452"/>
                  <a:gd name="connsiteY102" fmla="*/ 2265185 h 2380485"/>
                  <a:gd name="connsiteX103" fmla="*/ 484502 w 899452"/>
                  <a:gd name="connsiteY103" fmla="*/ 2268127 h 2380485"/>
                  <a:gd name="connsiteX104" fmla="*/ 483912 w 899452"/>
                  <a:gd name="connsiteY104" fmla="*/ 2271656 h 2380485"/>
                  <a:gd name="connsiteX105" fmla="*/ 483323 w 899452"/>
                  <a:gd name="connsiteY105" fmla="*/ 2275186 h 2380485"/>
                  <a:gd name="connsiteX106" fmla="*/ 480965 w 899452"/>
                  <a:gd name="connsiteY106" fmla="*/ 2279892 h 2380485"/>
                  <a:gd name="connsiteX107" fmla="*/ 478018 w 899452"/>
                  <a:gd name="connsiteY107" fmla="*/ 2285775 h 2380485"/>
                  <a:gd name="connsiteX108" fmla="*/ 473303 w 899452"/>
                  <a:gd name="connsiteY108" fmla="*/ 2291069 h 2380485"/>
                  <a:gd name="connsiteX109" fmla="*/ 466819 w 899452"/>
                  <a:gd name="connsiteY109" fmla="*/ 2298128 h 2380485"/>
                  <a:gd name="connsiteX110" fmla="*/ 399626 w 899452"/>
                  <a:gd name="connsiteY110" fmla="*/ 2365190 h 2380485"/>
                  <a:gd name="connsiteX111" fmla="*/ 392553 w 899452"/>
                  <a:gd name="connsiteY111" fmla="*/ 2369308 h 2380485"/>
                  <a:gd name="connsiteX112" fmla="*/ 386069 w 899452"/>
                  <a:gd name="connsiteY112" fmla="*/ 2372838 h 2380485"/>
                  <a:gd name="connsiteX113" fmla="*/ 376049 w 899452"/>
                  <a:gd name="connsiteY113" fmla="*/ 2376956 h 2380485"/>
                  <a:gd name="connsiteX114" fmla="*/ 370744 w 899452"/>
                  <a:gd name="connsiteY114" fmla="*/ 2378132 h 2380485"/>
                  <a:gd name="connsiteX115" fmla="*/ 363671 w 899452"/>
                  <a:gd name="connsiteY115" fmla="*/ 2379897 h 2380485"/>
                  <a:gd name="connsiteX116" fmla="*/ 357777 w 899452"/>
                  <a:gd name="connsiteY116" fmla="*/ 2380485 h 2380485"/>
                  <a:gd name="connsiteX117" fmla="*/ 350114 w 899452"/>
                  <a:gd name="connsiteY117" fmla="*/ 2380485 h 2380485"/>
                  <a:gd name="connsiteX118" fmla="*/ 342452 w 899452"/>
                  <a:gd name="connsiteY118" fmla="*/ 2379897 h 2380485"/>
                  <a:gd name="connsiteX119" fmla="*/ 334790 w 899452"/>
                  <a:gd name="connsiteY119" fmla="*/ 2378132 h 2380485"/>
                  <a:gd name="connsiteX120" fmla="*/ 325948 w 899452"/>
                  <a:gd name="connsiteY120" fmla="*/ 2376367 h 2380485"/>
                  <a:gd name="connsiteX121" fmla="*/ 317696 w 899452"/>
                  <a:gd name="connsiteY121" fmla="*/ 2372838 h 2380485"/>
                  <a:gd name="connsiteX122" fmla="*/ 315928 w 899452"/>
                  <a:gd name="connsiteY122" fmla="*/ 2372249 h 2380485"/>
                  <a:gd name="connsiteX123" fmla="*/ 310623 w 899452"/>
                  <a:gd name="connsiteY123" fmla="*/ 2369896 h 2380485"/>
                  <a:gd name="connsiteX124" fmla="*/ 302961 w 899452"/>
                  <a:gd name="connsiteY124" fmla="*/ 2365190 h 2380485"/>
                  <a:gd name="connsiteX125" fmla="*/ 292352 w 899452"/>
                  <a:gd name="connsiteY125" fmla="*/ 2357543 h 2380485"/>
                  <a:gd name="connsiteX126" fmla="*/ 255218 w 899452"/>
                  <a:gd name="connsiteY126" fmla="*/ 2328130 h 2380485"/>
                  <a:gd name="connsiteX127" fmla="*/ 187435 w 899452"/>
                  <a:gd name="connsiteY127" fmla="*/ 1005122 h 2380485"/>
                  <a:gd name="connsiteX128" fmla="*/ 187435 w 899452"/>
                  <a:gd name="connsiteY128" fmla="*/ 997475 h 2380485"/>
                  <a:gd name="connsiteX129" fmla="*/ 186845 w 899452"/>
                  <a:gd name="connsiteY129" fmla="*/ 989239 h 2380485"/>
                  <a:gd name="connsiteX130" fmla="*/ 185077 w 899452"/>
                  <a:gd name="connsiteY130" fmla="*/ 979827 h 2380485"/>
                  <a:gd name="connsiteX131" fmla="*/ 182130 w 899452"/>
                  <a:gd name="connsiteY131" fmla="*/ 971003 h 2380485"/>
                  <a:gd name="connsiteX132" fmla="*/ 179772 w 899452"/>
                  <a:gd name="connsiteY132" fmla="*/ 966297 h 2380485"/>
                  <a:gd name="connsiteX133" fmla="*/ 177415 w 899452"/>
                  <a:gd name="connsiteY133" fmla="*/ 962179 h 2380485"/>
                  <a:gd name="connsiteX134" fmla="*/ 174468 w 899452"/>
                  <a:gd name="connsiteY134" fmla="*/ 959238 h 2380485"/>
                  <a:gd name="connsiteX135" fmla="*/ 170931 w 899452"/>
                  <a:gd name="connsiteY135" fmla="*/ 956296 h 2380485"/>
                  <a:gd name="connsiteX136" fmla="*/ 166805 w 899452"/>
                  <a:gd name="connsiteY136" fmla="*/ 954531 h 2380485"/>
                  <a:gd name="connsiteX137" fmla="*/ 162090 w 899452"/>
                  <a:gd name="connsiteY137" fmla="*/ 954531 h 2380485"/>
                  <a:gd name="connsiteX138" fmla="*/ 157964 w 899452"/>
                  <a:gd name="connsiteY138" fmla="*/ 954531 h 2380485"/>
                  <a:gd name="connsiteX139" fmla="*/ 153838 w 899452"/>
                  <a:gd name="connsiteY139" fmla="*/ 956884 h 2380485"/>
                  <a:gd name="connsiteX140" fmla="*/ 150301 w 899452"/>
                  <a:gd name="connsiteY140" fmla="*/ 960414 h 2380485"/>
                  <a:gd name="connsiteX141" fmla="*/ 147944 w 899452"/>
                  <a:gd name="connsiteY141" fmla="*/ 963944 h 2380485"/>
                  <a:gd name="connsiteX142" fmla="*/ 145586 w 899452"/>
                  <a:gd name="connsiteY142" fmla="*/ 968650 h 2380485"/>
                  <a:gd name="connsiteX143" fmla="*/ 143818 w 899452"/>
                  <a:gd name="connsiteY143" fmla="*/ 973944 h 2380485"/>
                  <a:gd name="connsiteX144" fmla="*/ 142639 w 899452"/>
                  <a:gd name="connsiteY144" fmla="*/ 985121 h 2380485"/>
                  <a:gd name="connsiteX145" fmla="*/ 141460 w 899452"/>
                  <a:gd name="connsiteY145" fmla="*/ 996886 h 2380485"/>
                  <a:gd name="connsiteX146" fmla="*/ 142639 w 899452"/>
                  <a:gd name="connsiteY146" fmla="*/ 1006887 h 2380485"/>
                  <a:gd name="connsiteX147" fmla="*/ 143228 w 899452"/>
                  <a:gd name="connsiteY147" fmla="*/ 1016887 h 2380485"/>
                  <a:gd name="connsiteX148" fmla="*/ 165626 w 899452"/>
                  <a:gd name="connsiteY148" fmla="*/ 1444556 h 2380485"/>
                  <a:gd name="connsiteX149" fmla="*/ 165626 w 899452"/>
                  <a:gd name="connsiteY149" fmla="*/ 1449262 h 2380485"/>
                  <a:gd name="connsiteX150" fmla="*/ 166216 w 899452"/>
                  <a:gd name="connsiteY150" fmla="*/ 1461616 h 2380485"/>
                  <a:gd name="connsiteX151" fmla="*/ 165626 w 899452"/>
                  <a:gd name="connsiteY151" fmla="*/ 1468087 h 2380485"/>
                  <a:gd name="connsiteX152" fmla="*/ 163858 w 899452"/>
                  <a:gd name="connsiteY152" fmla="*/ 1475146 h 2380485"/>
                  <a:gd name="connsiteX153" fmla="*/ 161500 w 899452"/>
                  <a:gd name="connsiteY153" fmla="*/ 1481028 h 2380485"/>
                  <a:gd name="connsiteX154" fmla="*/ 159732 w 899452"/>
                  <a:gd name="connsiteY154" fmla="*/ 1483381 h 2380485"/>
                  <a:gd name="connsiteX155" fmla="*/ 157964 w 899452"/>
                  <a:gd name="connsiteY155" fmla="*/ 1485734 h 2380485"/>
                  <a:gd name="connsiteX156" fmla="*/ 133208 w 899452"/>
                  <a:gd name="connsiteY156" fmla="*/ 1507500 h 2380485"/>
                  <a:gd name="connsiteX157" fmla="*/ 120241 w 899452"/>
                  <a:gd name="connsiteY157" fmla="*/ 1518677 h 2380485"/>
                  <a:gd name="connsiteX158" fmla="*/ 110221 w 899452"/>
                  <a:gd name="connsiteY158" fmla="*/ 1526913 h 2380485"/>
                  <a:gd name="connsiteX159" fmla="*/ 106095 w 899452"/>
                  <a:gd name="connsiteY159" fmla="*/ 1528678 h 2380485"/>
                  <a:gd name="connsiteX160" fmla="*/ 102559 w 899452"/>
                  <a:gd name="connsiteY160" fmla="*/ 1530443 h 2380485"/>
                  <a:gd name="connsiteX161" fmla="*/ 97254 w 899452"/>
                  <a:gd name="connsiteY161" fmla="*/ 1531619 h 2380485"/>
                  <a:gd name="connsiteX162" fmla="*/ 90181 w 899452"/>
                  <a:gd name="connsiteY162" fmla="*/ 1531619 h 2380485"/>
                  <a:gd name="connsiteX163" fmla="*/ 82518 w 899452"/>
                  <a:gd name="connsiteY163" fmla="*/ 1530443 h 2380485"/>
                  <a:gd name="connsiteX164" fmla="*/ 78982 w 899452"/>
                  <a:gd name="connsiteY164" fmla="*/ 1529266 h 2380485"/>
                  <a:gd name="connsiteX165" fmla="*/ 74267 w 899452"/>
                  <a:gd name="connsiteY165" fmla="*/ 1526913 h 2380485"/>
                  <a:gd name="connsiteX166" fmla="*/ 69551 w 899452"/>
                  <a:gd name="connsiteY166" fmla="*/ 1524560 h 2380485"/>
                  <a:gd name="connsiteX167" fmla="*/ 64836 w 899452"/>
                  <a:gd name="connsiteY167" fmla="*/ 1521619 h 2380485"/>
                  <a:gd name="connsiteX168" fmla="*/ 30650 w 899452"/>
                  <a:gd name="connsiteY168" fmla="*/ 1497500 h 2380485"/>
                  <a:gd name="connsiteX169" fmla="*/ 589 w 899452"/>
                  <a:gd name="connsiteY169" fmla="*/ 784523 h 2380485"/>
                  <a:gd name="connsiteX170" fmla="*/ 0 w 899452"/>
                  <a:gd name="connsiteY170" fmla="*/ 779817 h 2380485"/>
                  <a:gd name="connsiteX171" fmla="*/ 0 w 899452"/>
                  <a:gd name="connsiteY171" fmla="*/ 766875 h 2380485"/>
                  <a:gd name="connsiteX172" fmla="*/ 589 w 899452"/>
                  <a:gd name="connsiteY172" fmla="*/ 758639 h 2380485"/>
                  <a:gd name="connsiteX173" fmla="*/ 1179 w 899452"/>
                  <a:gd name="connsiteY173" fmla="*/ 748639 h 2380485"/>
                  <a:gd name="connsiteX174" fmla="*/ 3536 w 899452"/>
                  <a:gd name="connsiteY174" fmla="*/ 738050 h 2380485"/>
                  <a:gd name="connsiteX175" fmla="*/ 7073 w 899452"/>
                  <a:gd name="connsiteY175" fmla="*/ 726873 h 2380485"/>
                  <a:gd name="connsiteX176" fmla="*/ 10609 w 899452"/>
                  <a:gd name="connsiteY176" fmla="*/ 716284 h 2380485"/>
                  <a:gd name="connsiteX177" fmla="*/ 16504 w 899452"/>
                  <a:gd name="connsiteY177" fmla="*/ 705107 h 2380485"/>
                  <a:gd name="connsiteX178" fmla="*/ 23577 w 899452"/>
                  <a:gd name="connsiteY178" fmla="*/ 695107 h 2380485"/>
                  <a:gd name="connsiteX179" fmla="*/ 28292 w 899452"/>
                  <a:gd name="connsiteY179" fmla="*/ 689812 h 2380485"/>
                  <a:gd name="connsiteX180" fmla="*/ 33007 w 899452"/>
                  <a:gd name="connsiteY180" fmla="*/ 685106 h 2380485"/>
                  <a:gd name="connsiteX181" fmla="*/ 38312 w 899452"/>
                  <a:gd name="connsiteY181" fmla="*/ 680400 h 2380485"/>
                  <a:gd name="connsiteX182" fmla="*/ 44206 w 899452"/>
                  <a:gd name="connsiteY182" fmla="*/ 676870 h 2380485"/>
                  <a:gd name="connsiteX183" fmla="*/ 50690 w 899452"/>
                  <a:gd name="connsiteY183" fmla="*/ 672753 h 2380485"/>
                  <a:gd name="connsiteX184" fmla="*/ 57173 w 899452"/>
                  <a:gd name="connsiteY184" fmla="*/ 669811 h 2380485"/>
                  <a:gd name="connsiteX185" fmla="*/ 64836 w 899452"/>
                  <a:gd name="connsiteY185" fmla="*/ 666870 h 2380485"/>
                  <a:gd name="connsiteX186" fmla="*/ 72498 w 899452"/>
                  <a:gd name="connsiteY186" fmla="*/ 663929 h 2380485"/>
                  <a:gd name="connsiteX187" fmla="*/ 81929 w 899452"/>
                  <a:gd name="connsiteY187" fmla="*/ 662164 h 2380485"/>
                  <a:gd name="connsiteX188" fmla="*/ 90770 w 899452"/>
                  <a:gd name="connsiteY188" fmla="*/ 660399 h 2380485"/>
                  <a:gd name="connsiteX189" fmla="*/ 251682 w 899452"/>
                  <a:gd name="connsiteY189" fmla="*/ 640986 h 2380485"/>
                  <a:gd name="connsiteX190" fmla="*/ 502774 w 899452"/>
                  <a:gd name="connsiteY190" fmla="*/ 608043 h 2380485"/>
                  <a:gd name="connsiteX191" fmla="*/ 434376 w 899452"/>
                  <a:gd name="connsiteY191" fmla="*/ 0 h 2380485"/>
                  <a:gd name="connsiteX192" fmla="*/ 444943 w 899452"/>
                  <a:gd name="connsiteY192" fmla="*/ 1177 h 2380485"/>
                  <a:gd name="connsiteX193" fmla="*/ 456097 w 899452"/>
                  <a:gd name="connsiteY193" fmla="*/ 1766 h 2380485"/>
                  <a:gd name="connsiteX194" fmla="*/ 466664 w 899452"/>
                  <a:gd name="connsiteY194" fmla="*/ 2943 h 2380485"/>
                  <a:gd name="connsiteX195" fmla="*/ 476644 w 899452"/>
                  <a:gd name="connsiteY195" fmla="*/ 5298 h 2380485"/>
                  <a:gd name="connsiteX196" fmla="*/ 487210 w 899452"/>
                  <a:gd name="connsiteY196" fmla="*/ 7652 h 2380485"/>
                  <a:gd name="connsiteX197" fmla="*/ 497777 w 899452"/>
                  <a:gd name="connsiteY197" fmla="*/ 11773 h 2380485"/>
                  <a:gd name="connsiteX198" fmla="*/ 507757 w 899452"/>
                  <a:gd name="connsiteY198" fmla="*/ 15305 h 2380485"/>
                  <a:gd name="connsiteX199" fmla="*/ 517737 w 899452"/>
                  <a:gd name="connsiteY199" fmla="*/ 20014 h 2380485"/>
                  <a:gd name="connsiteX200" fmla="*/ 527716 w 899452"/>
                  <a:gd name="connsiteY200" fmla="*/ 25312 h 2380485"/>
                  <a:gd name="connsiteX201" fmla="*/ 536522 w 899452"/>
                  <a:gd name="connsiteY201" fmla="*/ 30610 h 2380485"/>
                  <a:gd name="connsiteX202" fmla="*/ 545328 w 899452"/>
                  <a:gd name="connsiteY202" fmla="*/ 37673 h 2380485"/>
                  <a:gd name="connsiteX203" fmla="*/ 553546 w 899452"/>
                  <a:gd name="connsiteY203" fmla="*/ 43560 h 2380485"/>
                  <a:gd name="connsiteX204" fmla="*/ 561765 w 899452"/>
                  <a:gd name="connsiteY204" fmla="*/ 51212 h 2380485"/>
                  <a:gd name="connsiteX205" fmla="*/ 569396 w 899452"/>
                  <a:gd name="connsiteY205" fmla="*/ 58865 h 2380485"/>
                  <a:gd name="connsiteX206" fmla="*/ 576441 w 899452"/>
                  <a:gd name="connsiteY206" fmla="*/ 66517 h 2380485"/>
                  <a:gd name="connsiteX207" fmla="*/ 583485 w 899452"/>
                  <a:gd name="connsiteY207" fmla="*/ 75347 h 2380485"/>
                  <a:gd name="connsiteX208" fmla="*/ 589943 w 899452"/>
                  <a:gd name="connsiteY208" fmla="*/ 84177 h 2380485"/>
                  <a:gd name="connsiteX209" fmla="*/ 596400 w 899452"/>
                  <a:gd name="connsiteY209" fmla="*/ 93595 h 2380485"/>
                  <a:gd name="connsiteX210" fmla="*/ 601684 w 899452"/>
                  <a:gd name="connsiteY210" fmla="*/ 102425 h 2380485"/>
                  <a:gd name="connsiteX211" fmla="*/ 606967 w 899452"/>
                  <a:gd name="connsiteY211" fmla="*/ 112432 h 2380485"/>
                  <a:gd name="connsiteX212" fmla="*/ 611664 w 899452"/>
                  <a:gd name="connsiteY212" fmla="*/ 122439 h 2380485"/>
                  <a:gd name="connsiteX213" fmla="*/ 615773 w 899452"/>
                  <a:gd name="connsiteY213" fmla="*/ 133034 h 2380485"/>
                  <a:gd name="connsiteX214" fmla="*/ 619882 w 899452"/>
                  <a:gd name="connsiteY214" fmla="*/ 143630 h 2380485"/>
                  <a:gd name="connsiteX215" fmla="*/ 622817 w 899452"/>
                  <a:gd name="connsiteY215" fmla="*/ 154814 h 2380485"/>
                  <a:gd name="connsiteX216" fmla="*/ 625753 w 899452"/>
                  <a:gd name="connsiteY216" fmla="*/ 165999 h 2380485"/>
                  <a:gd name="connsiteX217" fmla="*/ 628101 w 899452"/>
                  <a:gd name="connsiteY217" fmla="*/ 177772 h 2380485"/>
                  <a:gd name="connsiteX218" fmla="*/ 630449 w 899452"/>
                  <a:gd name="connsiteY218" fmla="*/ 188956 h 2380485"/>
                  <a:gd name="connsiteX219" fmla="*/ 632210 w 899452"/>
                  <a:gd name="connsiteY219" fmla="*/ 200729 h 2380485"/>
                  <a:gd name="connsiteX220" fmla="*/ 632797 w 899452"/>
                  <a:gd name="connsiteY220" fmla="*/ 211913 h 2380485"/>
                  <a:gd name="connsiteX221" fmla="*/ 633384 w 899452"/>
                  <a:gd name="connsiteY221" fmla="*/ 224275 h 2380485"/>
                  <a:gd name="connsiteX222" fmla="*/ 633384 w 899452"/>
                  <a:gd name="connsiteY222" fmla="*/ 235459 h 2380485"/>
                  <a:gd name="connsiteX223" fmla="*/ 632797 w 899452"/>
                  <a:gd name="connsiteY223" fmla="*/ 247821 h 2380485"/>
                  <a:gd name="connsiteX224" fmla="*/ 632210 w 899452"/>
                  <a:gd name="connsiteY224" fmla="*/ 260182 h 2380485"/>
                  <a:gd name="connsiteX225" fmla="*/ 630449 w 899452"/>
                  <a:gd name="connsiteY225" fmla="*/ 272544 h 2380485"/>
                  <a:gd name="connsiteX226" fmla="*/ 628101 w 899452"/>
                  <a:gd name="connsiteY226" fmla="*/ 284317 h 2380485"/>
                  <a:gd name="connsiteX227" fmla="*/ 625753 w 899452"/>
                  <a:gd name="connsiteY227" fmla="*/ 296090 h 2380485"/>
                  <a:gd name="connsiteX228" fmla="*/ 622817 w 899452"/>
                  <a:gd name="connsiteY228" fmla="*/ 308451 h 2380485"/>
                  <a:gd name="connsiteX229" fmla="*/ 619295 w 899452"/>
                  <a:gd name="connsiteY229" fmla="*/ 320813 h 2380485"/>
                  <a:gd name="connsiteX230" fmla="*/ 614599 w 899452"/>
                  <a:gd name="connsiteY230" fmla="*/ 331997 h 2380485"/>
                  <a:gd name="connsiteX231" fmla="*/ 609902 w 899452"/>
                  <a:gd name="connsiteY231" fmla="*/ 343770 h 2380485"/>
                  <a:gd name="connsiteX232" fmla="*/ 604619 w 899452"/>
                  <a:gd name="connsiteY232" fmla="*/ 354954 h 2380485"/>
                  <a:gd name="connsiteX233" fmla="*/ 599336 w 899452"/>
                  <a:gd name="connsiteY233" fmla="*/ 365550 h 2380485"/>
                  <a:gd name="connsiteX234" fmla="*/ 592878 w 899452"/>
                  <a:gd name="connsiteY234" fmla="*/ 376146 h 2380485"/>
                  <a:gd name="connsiteX235" fmla="*/ 586421 w 899452"/>
                  <a:gd name="connsiteY235" fmla="*/ 386153 h 2380485"/>
                  <a:gd name="connsiteX236" fmla="*/ 579376 w 899452"/>
                  <a:gd name="connsiteY236" fmla="*/ 395571 h 2380485"/>
                  <a:gd name="connsiteX237" fmla="*/ 572332 w 899452"/>
                  <a:gd name="connsiteY237" fmla="*/ 404401 h 2380485"/>
                  <a:gd name="connsiteX238" fmla="*/ 564700 w 899452"/>
                  <a:gd name="connsiteY238" fmla="*/ 413819 h 2380485"/>
                  <a:gd name="connsiteX239" fmla="*/ 556481 w 899452"/>
                  <a:gd name="connsiteY239" fmla="*/ 422060 h 2380485"/>
                  <a:gd name="connsiteX240" fmla="*/ 548263 w 899452"/>
                  <a:gd name="connsiteY240" fmla="*/ 430890 h 2380485"/>
                  <a:gd name="connsiteX241" fmla="*/ 540044 w 899452"/>
                  <a:gd name="connsiteY241" fmla="*/ 437365 h 2380485"/>
                  <a:gd name="connsiteX242" fmla="*/ 530652 w 899452"/>
                  <a:gd name="connsiteY242" fmla="*/ 445017 h 2380485"/>
                  <a:gd name="connsiteX243" fmla="*/ 521259 w 899452"/>
                  <a:gd name="connsiteY243" fmla="*/ 452081 h 2380485"/>
                  <a:gd name="connsiteX244" fmla="*/ 512453 w 899452"/>
                  <a:gd name="connsiteY244" fmla="*/ 457968 h 2380485"/>
                  <a:gd name="connsiteX245" fmla="*/ 502473 w 899452"/>
                  <a:gd name="connsiteY245" fmla="*/ 463265 h 2380485"/>
                  <a:gd name="connsiteX246" fmla="*/ 492494 w 899452"/>
                  <a:gd name="connsiteY246" fmla="*/ 469152 h 2380485"/>
                  <a:gd name="connsiteX247" fmla="*/ 482514 w 899452"/>
                  <a:gd name="connsiteY247" fmla="*/ 473272 h 2380485"/>
                  <a:gd name="connsiteX248" fmla="*/ 472534 w 899452"/>
                  <a:gd name="connsiteY248" fmla="*/ 477982 h 2380485"/>
                  <a:gd name="connsiteX249" fmla="*/ 461967 w 899452"/>
                  <a:gd name="connsiteY249" fmla="*/ 482102 h 2380485"/>
                  <a:gd name="connsiteX250" fmla="*/ 451988 w 899452"/>
                  <a:gd name="connsiteY250" fmla="*/ 485045 h 2380485"/>
                  <a:gd name="connsiteX251" fmla="*/ 441421 w 899452"/>
                  <a:gd name="connsiteY251" fmla="*/ 487400 h 2380485"/>
                  <a:gd name="connsiteX252" fmla="*/ 430854 w 899452"/>
                  <a:gd name="connsiteY252" fmla="*/ 489754 h 2380485"/>
                  <a:gd name="connsiteX253" fmla="*/ 420287 w 899452"/>
                  <a:gd name="connsiteY253" fmla="*/ 490932 h 2380485"/>
                  <a:gd name="connsiteX254" fmla="*/ 409133 w 899452"/>
                  <a:gd name="connsiteY254" fmla="*/ 492109 h 2380485"/>
                  <a:gd name="connsiteX255" fmla="*/ 398567 w 899452"/>
                  <a:gd name="connsiteY255" fmla="*/ 492109 h 2380485"/>
                  <a:gd name="connsiteX256" fmla="*/ 388000 w 899452"/>
                  <a:gd name="connsiteY256" fmla="*/ 492109 h 2380485"/>
                  <a:gd name="connsiteX257" fmla="*/ 377433 w 899452"/>
                  <a:gd name="connsiteY257" fmla="*/ 490932 h 2380485"/>
                  <a:gd name="connsiteX258" fmla="*/ 366866 w 899452"/>
                  <a:gd name="connsiteY258" fmla="*/ 489754 h 2380485"/>
                  <a:gd name="connsiteX259" fmla="*/ 355713 w 899452"/>
                  <a:gd name="connsiteY259" fmla="*/ 487400 h 2380485"/>
                  <a:gd name="connsiteX260" fmla="*/ 345146 w 899452"/>
                  <a:gd name="connsiteY260" fmla="*/ 484457 h 2380485"/>
                  <a:gd name="connsiteX261" fmla="*/ 334579 w 899452"/>
                  <a:gd name="connsiteY261" fmla="*/ 480925 h 2380485"/>
                  <a:gd name="connsiteX262" fmla="*/ 324599 w 899452"/>
                  <a:gd name="connsiteY262" fmla="*/ 477393 h 2380485"/>
                  <a:gd name="connsiteX263" fmla="*/ 314619 w 899452"/>
                  <a:gd name="connsiteY263" fmla="*/ 472095 h 2380485"/>
                  <a:gd name="connsiteX264" fmla="*/ 304640 w 899452"/>
                  <a:gd name="connsiteY264" fmla="*/ 467386 h 2380485"/>
                  <a:gd name="connsiteX265" fmla="*/ 296421 w 899452"/>
                  <a:gd name="connsiteY265" fmla="*/ 461499 h 2380485"/>
                  <a:gd name="connsiteX266" fmla="*/ 287028 w 899452"/>
                  <a:gd name="connsiteY266" fmla="*/ 455024 h 2380485"/>
                  <a:gd name="connsiteX267" fmla="*/ 278810 w 899452"/>
                  <a:gd name="connsiteY267" fmla="*/ 447961 h 2380485"/>
                  <a:gd name="connsiteX268" fmla="*/ 271178 w 899452"/>
                  <a:gd name="connsiteY268" fmla="*/ 441485 h 2380485"/>
                  <a:gd name="connsiteX269" fmla="*/ 263547 w 899452"/>
                  <a:gd name="connsiteY269" fmla="*/ 433833 h 2380485"/>
                  <a:gd name="connsiteX270" fmla="*/ 257089 w 899452"/>
                  <a:gd name="connsiteY270" fmla="*/ 426181 h 2380485"/>
                  <a:gd name="connsiteX271" fmla="*/ 250045 w 899452"/>
                  <a:gd name="connsiteY271" fmla="*/ 417940 h 2380485"/>
                  <a:gd name="connsiteX272" fmla="*/ 243587 w 899452"/>
                  <a:gd name="connsiteY272" fmla="*/ 408521 h 2380485"/>
                  <a:gd name="connsiteX273" fmla="*/ 237717 w 899452"/>
                  <a:gd name="connsiteY273" fmla="*/ 400280 h 2380485"/>
                  <a:gd name="connsiteX274" fmla="*/ 232433 w 899452"/>
                  <a:gd name="connsiteY274" fmla="*/ 390273 h 2380485"/>
                  <a:gd name="connsiteX275" fmla="*/ 227150 w 899452"/>
                  <a:gd name="connsiteY275" fmla="*/ 380266 h 2380485"/>
                  <a:gd name="connsiteX276" fmla="*/ 222454 w 899452"/>
                  <a:gd name="connsiteY276" fmla="*/ 370259 h 2380485"/>
                  <a:gd name="connsiteX277" fmla="*/ 218931 w 899452"/>
                  <a:gd name="connsiteY277" fmla="*/ 360252 h 2380485"/>
                  <a:gd name="connsiteX278" fmla="*/ 214822 w 899452"/>
                  <a:gd name="connsiteY278" fmla="*/ 349656 h 2380485"/>
                  <a:gd name="connsiteX279" fmla="*/ 211887 w 899452"/>
                  <a:gd name="connsiteY279" fmla="*/ 339061 h 2380485"/>
                  <a:gd name="connsiteX280" fmla="*/ 209539 w 899452"/>
                  <a:gd name="connsiteY280" fmla="*/ 327288 h 2380485"/>
                  <a:gd name="connsiteX281" fmla="*/ 207190 w 899452"/>
                  <a:gd name="connsiteY281" fmla="*/ 316692 h 2380485"/>
                  <a:gd name="connsiteX282" fmla="*/ 204842 w 899452"/>
                  <a:gd name="connsiteY282" fmla="*/ 305508 h 2380485"/>
                  <a:gd name="connsiteX283" fmla="*/ 203668 w 899452"/>
                  <a:gd name="connsiteY283" fmla="*/ 293735 h 2380485"/>
                  <a:gd name="connsiteX284" fmla="*/ 202494 w 899452"/>
                  <a:gd name="connsiteY284" fmla="*/ 282551 h 2380485"/>
                  <a:gd name="connsiteX285" fmla="*/ 202494 w 899452"/>
                  <a:gd name="connsiteY285" fmla="*/ 270189 h 2380485"/>
                  <a:gd name="connsiteX286" fmla="*/ 202494 w 899452"/>
                  <a:gd name="connsiteY286" fmla="*/ 258416 h 2380485"/>
                  <a:gd name="connsiteX287" fmla="*/ 203668 w 899452"/>
                  <a:gd name="connsiteY287" fmla="*/ 246643 h 2380485"/>
                  <a:gd name="connsiteX288" fmla="*/ 204255 w 899452"/>
                  <a:gd name="connsiteY288" fmla="*/ 234282 h 2380485"/>
                  <a:gd name="connsiteX289" fmla="*/ 205429 w 899452"/>
                  <a:gd name="connsiteY289" fmla="*/ 221920 h 2380485"/>
                  <a:gd name="connsiteX290" fmla="*/ 207778 w 899452"/>
                  <a:gd name="connsiteY290" fmla="*/ 210147 h 2380485"/>
                  <a:gd name="connsiteX291" fmla="*/ 211300 w 899452"/>
                  <a:gd name="connsiteY291" fmla="*/ 198374 h 2380485"/>
                  <a:gd name="connsiteX292" fmla="*/ 214235 w 899452"/>
                  <a:gd name="connsiteY292" fmla="*/ 186013 h 2380485"/>
                  <a:gd name="connsiteX293" fmla="*/ 217757 w 899452"/>
                  <a:gd name="connsiteY293" fmla="*/ 173651 h 2380485"/>
                  <a:gd name="connsiteX294" fmla="*/ 221867 w 899452"/>
                  <a:gd name="connsiteY294" fmla="*/ 162467 h 2380485"/>
                  <a:gd name="connsiteX295" fmla="*/ 226563 w 899452"/>
                  <a:gd name="connsiteY295" fmla="*/ 150694 h 2380485"/>
                  <a:gd name="connsiteX296" fmla="*/ 231846 w 899452"/>
                  <a:gd name="connsiteY296" fmla="*/ 139509 h 2380485"/>
                  <a:gd name="connsiteX297" fmla="*/ 237130 w 899452"/>
                  <a:gd name="connsiteY297" fmla="*/ 128914 h 2380485"/>
                  <a:gd name="connsiteX298" fmla="*/ 243000 w 899452"/>
                  <a:gd name="connsiteY298" fmla="*/ 118907 h 2380485"/>
                  <a:gd name="connsiteX299" fmla="*/ 250045 w 899452"/>
                  <a:gd name="connsiteY299" fmla="*/ 107722 h 2380485"/>
                  <a:gd name="connsiteX300" fmla="*/ 255915 w 899452"/>
                  <a:gd name="connsiteY300" fmla="*/ 98893 h 2380485"/>
                  <a:gd name="connsiteX301" fmla="*/ 263547 w 899452"/>
                  <a:gd name="connsiteY301" fmla="*/ 88886 h 2380485"/>
                  <a:gd name="connsiteX302" fmla="*/ 271178 w 899452"/>
                  <a:gd name="connsiteY302" fmla="*/ 80645 h 2380485"/>
                  <a:gd name="connsiteX303" fmla="*/ 278810 w 899452"/>
                  <a:gd name="connsiteY303" fmla="*/ 71815 h 2380485"/>
                  <a:gd name="connsiteX304" fmla="*/ 287028 w 899452"/>
                  <a:gd name="connsiteY304" fmla="*/ 63574 h 2380485"/>
                  <a:gd name="connsiteX305" fmla="*/ 295834 w 899452"/>
                  <a:gd name="connsiteY305" fmla="*/ 55922 h 2380485"/>
                  <a:gd name="connsiteX306" fmla="*/ 304053 w 899452"/>
                  <a:gd name="connsiteY306" fmla="*/ 48858 h 2380485"/>
                  <a:gd name="connsiteX307" fmla="*/ 313445 w 899452"/>
                  <a:gd name="connsiteY307" fmla="*/ 42383 h 2380485"/>
                  <a:gd name="connsiteX308" fmla="*/ 322251 w 899452"/>
                  <a:gd name="connsiteY308" fmla="*/ 35319 h 2380485"/>
                  <a:gd name="connsiteX309" fmla="*/ 331644 w 899452"/>
                  <a:gd name="connsiteY309" fmla="*/ 30021 h 2380485"/>
                  <a:gd name="connsiteX310" fmla="*/ 341623 w 899452"/>
                  <a:gd name="connsiteY310" fmla="*/ 24723 h 2380485"/>
                  <a:gd name="connsiteX311" fmla="*/ 351603 w 899452"/>
                  <a:gd name="connsiteY311" fmla="*/ 19425 h 2380485"/>
                  <a:gd name="connsiteX312" fmla="*/ 361583 w 899452"/>
                  <a:gd name="connsiteY312" fmla="*/ 15305 h 2380485"/>
                  <a:gd name="connsiteX313" fmla="*/ 370976 w 899452"/>
                  <a:gd name="connsiteY313" fmla="*/ 11773 h 2380485"/>
                  <a:gd name="connsiteX314" fmla="*/ 382129 w 899452"/>
                  <a:gd name="connsiteY314" fmla="*/ 8830 h 2380485"/>
                  <a:gd name="connsiteX315" fmla="*/ 391522 w 899452"/>
                  <a:gd name="connsiteY315" fmla="*/ 5298 h 2380485"/>
                  <a:gd name="connsiteX316" fmla="*/ 402676 w 899452"/>
                  <a:gd name="connsiteY316" fmla="*/ 2943 h 2380485"/>
                  <a:gd name="connsiteX317" fmla="*/ 413243 w 899452"/>
                  <a:gd name="connsiteY317" fmla="*/ 1766 h 2380485"/>
                  <a:gd name="connsiteX318" fmla="*/ 423810 w 899452"/>
                  <a:gd name="connsiteY318" fmla="*/ 1177 h 238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</a:cxnLst>
                <a:rect l="l" t="t" r="r" b="b"/>
                <a:pathLst>
                  <a:path w="899452" h="2380485">
                    <a:moveTo>
                      <a:pt x="836974" y="565100"/>
                    </a:moveTo>
                    <a:lnTo>
                      <a:pt x="838153" y="565688"/>
                    </a:lnTo>
                    <a:lnTo>
                      <a:pt x="842279" y="567453"/>
                    </a:lnTo>
                    <a:lnTo>
                      <a:pt x="848173" y="572159"/>
                    </a:lnTo>
                    <a:lnTo>
                      <a:pt x="855246" y="578042"/>
                    </a:lnTo>
                    <a:lnTo>
                      <a:pt x="859372" y="582160"/>
                    </a:lnTo>
                    <a:lnTo>
                      <a:pt x="862319" y="587454"/>
                    </a:lnTo>
                    <a:lnTo>
                      <a:pt x="865855" y="592749"/>
                    </a:lnTo>
                    <a:lnTo>
                      <a:pt x="868802" y="598631"/>
                    </a:lnTo>
                    <a:lnTo>
                      <a:pt x="871160" y="606279"/>
                    </a:lnTo>
                    <a:lnTo>
                      <a:pt x="873518" y="613926"/>
                    </a:lnTo>
                    <a:lnTo>
                      <a:pt x="875286" y="623338"/>
                    </a:lnTo>
                    <a:lnTo>
                      <a:pt x="875875" y="633339"/>
                    </a:lnTo>
                    <a:lnTo>
                      <a:pt x="898863" y="1308079"/>
                    </a:lnTo>
                    <a:lnTo>
                      <a:pt x="899452" y="1313373"/>
                    </a:lnTo>
                    <a:lnTo>
                      <a:pt x="898863" y="1318667"/>
                    </a:lnTo>
                    <a:lnTo>
                      <a:pt x="898863" y="1325138"/>
                    </a:lnTo>
                    <a:lnTo>
                      <a:pt x="896505" y="1332786"/>
                    </a:lnTo>
                    <a:lnTo>
                      <a:pt x="893558" y="1341610"/>
                    </a:lnTo>
                    <a:lnTo>
                      <a:pt x="888843" y="1349257"/>
                    </a:lnTo>
                    <a:lnTo>
                      <a:pt x="885896" y="1352787"/>
                    </a:lnTo>
                    <a:lnTo>
                      <a:pt x="882359" y="1356905"/>
                    </a:lnTo>
                    <a:lnTo>
                      <a:pt x="844047" y="1392789"/>
                    </a:lnTo>
                    <a:lnTo>
                      <a:pt x="840510" y="1393965"/>
                    </a:lnTo>
                    <a:lnTo>
                      <a:pt x="836974" y="1395730"/>
                    </a:lnTo>
                    <a:lnTo>
                      <a:pt x="832258" y="1397495"/>
                    </a:lnTo>
                    <a:lnTo>
                      <a:pt x="826364" y="1398083"/>
                    </a:lnTo>
                    <a:lnTo>
                      <a:pt x="819291" y="1397495"/>
                    </a:lnTo>
                    <a:lnTo>
                      <a:pt x="811629" y="1393965"/>
                    </a:lnTo>
                    <a:lnTo>
                      <a:pt x="808092" y="1392789"/>
                    </a:lnTo>
                    <a:lnTo>
                      <a:pt x="803377" y="1389847"/>
                    </a:lnTo>
                    <a:lnTo>
                      <a:pt x="778032" y="1371023"/>
                    </a:lnTo>
                    <a:lnTo>
                      <a:pt x="769780" y="1365728"/>
                    </a:lnTo>
                    <a:lnTo>
                      <a:pt x="758581" y="897470"/>
                    </a:lnTo>
                    <a:lnTo>
                      <a:pt x="758581" y="892764"/>
                    </a:lnTo>
                    <a:lnTo>
                      <a:pt x="757992" y="888057"/>
                    </a:lnTo>
                    <a:lnTo>
                      <a:pt x="756224" y="882175"/>
                    </a:lnTo>
                    <a:lnTo>
                      <a:pt x="754455" y="876880"/>
                    </a:lnTo>
                    <a:lnTo>
                      <a:pt x="752687" y="873939"/>
                    </a:lnTo>
                    <a:lnTo>
                      <a:pt x="750919" y="871586"/>
                    </a:lnTo>
                    <a:lnTo>
                      <a:pt x="747972" y="869821"/>
                    </a:lnTo>
                    <a:lnTo>
                      <a:pt x="745614" y="868645"/>
                    </a:lnTo>
                    <a:lnTo>
                      <a:pt x="742667" y="866880"/>
                    </a:lnTo>
                    <a:lnTo>
                      <a:pt x="739130" y="866880"/>
                    </a:lnTo>
                    <a:lnTo>
                      <a:pt x="735005" y="866880"/>
                    </a:lnTo>
                    <a:lnTo>
                      <a:pt x="732057" y="868645"/>
                    </a:lnTo>
                    <a:lnTo>
                      <a:pt x="729110" y="869821"/>
                    </a:lnTo>
                    <a:lnTo>
                      <a:pt x="726753" y="872174"/>
                    </a:lnTo>
                    <a:lnTo>
                      <a:pt x="724984" y="874527"/>
                    </a:lnTo>
                    <a:lnTo>
                      <a:pt x="723806" y="877469"/>
                    </a:lnTo>
                    <a:lnTo>
                      <a:pt x="721448" y="883940"/>
                    </a:lnTo>
                    <a:lnTo>
                      <a:pt x="719680" y="890411"/>
                    </a:lnTo>
                    <a:lnTo>
                      <a:pt x="719680" y="895705"/>
                    </a:lnTo>
                    <a:lnTo>
                      <a:pt x="719680" y="900999"/>
                    </a:lnTo>
                    <a:lnTo>
                      <a:pt x="732057" y="1359258"/>
                    </a:lnTo>
                    <a:lnTo>
                      <a:pt x="757992" y="2148121"/>
                    </a:lnTo>
                    <a:lnTo>
                      <a:pt x="758581" y="2171063"/>
                    </a:lnTo>
                    <a:lnTo>
                      <a:pt x="758581" y="2177534"/>
                    </a:lnTo>
                    <a:lnTo>
                      <a:pt x="758581" y="2183416"/>
                    </a:lnTo>
                    <a:lnTo>
                      <a:pt x="757402" y="2192240"/>
                    </a:lnTo>
                    <a:lnTo>
                      <a:pt x="755634" y="2201064"/>
                    </a:lnTo>
                    <a:lnTo>
                      <a:pt x="752687" y="2210477"/>
                    </a:lnTo>
                    <a:lnTo>
                      <a:pt x="748561" y="2220477"/>
                    </a:lnTo>
                    <a:lnTo>
                      <a:pt x="745614" y="2224595"/>
                    </a:lnTo>
                    <a:lnTo>
                      <a:pt x="742667" y="2228713"/>
                    </a:lnTo>
                    <a:lnTo>
                      <a:pt x="671347" y="2308129"/>
                    </a:lnTo>
                    <a:lnTo>
                      <a:pt x="670169" y="2309893"/>
                    </a:lnTo>
                    <a:lnTo>
                      <a:pt x="665453" y="2312835"/>
                    </a:lnTo>
                    <a:lnTo>
                      <a:pt x="658380" y="2316364"/>
                    </a:lnTo>
                    <a:lnTo>
                      <a:pt x="653665" y="2318129"/>
                    </a:lnTo>
                    <a:lnTo>
                      <a:pt x="648360" y="2319306"/>
                    </a:lnTo>
                    <a:lnTo>
                      <a:pt x="642466" y="2320482"/>
                    </a:lnTo>
                    <a:lnTo>
                      <a:pt x="635982" y="2321070"/>
                    </a:lnTo>
                    <a:lnTo>
                      <a:pt x="629499" y="2321070"/>
                    </a:lnTo>
                    <a:lnTo>
                      <a:pt x="621836" y="2320482"/>
                    </a:lnTo>
                    <a:lnTo>
                      <a:pt x="613584" y="2318717"/>
                    </a:lnTo>
                    <a:lnTo>
                      <a:pt x="604743" y="2315776"/>
                    </a:lnTo>
                    <a:lnTo>
                      <a:pt x="594723" y="2311658"/>
                    </a:lnTo>
                    <a:lnTo>
                      <a:pt x="585882" y="2306364"/>
                    </a:lnTo>
                    <a:lnTo>
                      <a:pt x="529298" y="2267538"/>
                    </a:lnTo>
                    <a:lnTo>
                      <a:pt x="512204" y="1714569"/>
                    </a:lnTo>
                    <a:lnTo>
                      <a:pt x="512204" y="1706922"/>
                    </a:lnTo>
                    <a:lnTo>
                      <a:pt x="511615" y="1699275"/>
                    </a:lnTo>
                    <a:lnTo>
                      <a:pt x="509847" y="1690451"/>
                    </a:lnTo>
                    <a:lnTo>
                      <a:pt x="506900" y="1682215"/>
                    </a:lnTo>
                    <a:lnTo>
                      <a:pt x="505131" y="1678685"/>
                    </a:lnTo>
                    <a:lnTo>
                      <a:pt x="502774" y="1674567"/>
                    </a:lnTo>
                    <a:lnTo>
                      <a:pt x="501006" y="1671626"/>
                    </a:lnTo>
                    <a:lnTo>
                      <a:pt x="497469" y="1669273"/>
                    </a:lnTo>
                    <a:lnTo>
                      <a:pt x="493932" y="1668685"/>
                    </a:lnTo>
                    <a:lnTo>
                      <a:pt x="489807" y="1667508"/>
                    </a:lnTo>
                    <a:lnTo>
                      <a:pt x="486270" y="1668685"/>
                    </a:lnTo>
                    <a:lnTo>
                      <a:pt x="482144" y="1669861"/>
                    </a:lnTo>
                    <a:lnTo>
                      <a:pt x="479197" y="1672214"/>
                    </a:lnTo>
                    <a:lnTo>
                      <a:pt x="476250" y="1676332"/>
                    </a:lnTo>
                    <a:lnTo>
                      <a:pt x="473892" y="1679862"/>
                    </a:lnTo>
                    <a:lnTo>
                      <a:pt x="472124" y="1684568"/>
                    </a:lnTo>
                    <a:lnTo>
                      <a:pt x="469177" y="1693980"/>
                    </a:lnTo>
                    <a:lnTo>
                      <a:pt x="466819" y="1703392"/>
                    </a:lnTo>
                    <a:lnTo>
                      <a:pt x="466230" y="1712216"/>
                    </a:lnTo>
                    <a:lnTo>
                      <a:pt x="465640" y="1719864"/>
                    </a:lnTo>
                    <a:lnTo>
                      <a:pt x="486270" y="2229889"/>
                    </a:lnTo>
                    <a:lnTo>
                      <a:pt x="484502" y="2265185"/>
                    </a:lnTo>
                    <a:lnTo>
                      <a:pt x="484502" y="2268127"/>
                    </a:lnTo>
                    <a:lnTo>
                      <a:pt x="483912" y="2271656"/>
                    </a:lnTo>
                    <a:lnTo>
                      <a:pt x="483323" y="2275186"/>
                    </a:lnTo>
                    <a:lnTo>
                      <a:pt x="480965" y="2279892"/>
                    </a:lnTo>
                    <a:lnTo>
                      <a:pt x="478018" y="2285775"/>
                    </a:lnTo>
                    <a:lnTo>
                      <a:pt x="473303" y="2291069"/>
                    </a:lnTo>
                    <a:lnTo>
                      <a:pt x="466819" y="2298128"/>
                    </a:lnTo>
                    <a:lnTo>
                      <a:pt x="399626" y="2365190"/>
                    </a:lnTo>
                    <a:lnTo>
                      <a:pt x="392553" y="2369308"/>
                    </a:lnTo>
                    <a:lnTo>
                      <a:pt x="386069" y="2372838"/>
                    </a:lnTo>
                    <a:lnTo>
                      <a:pt x="376049" y="2376956"/>
                    </a:lnTo>
                    <a:lnTo>
                      <a:pt x="370744" y="2378132"/>
                    </a:lnTo>
                    <a:lnTo>
                      <a:pt x="363671" y="2379897"/>
                    </a:lnTo>
                    <a:lnTo>
                      <a:pt x="357777" y="2380485"/>
                    </a:lnTo>
                    <a:lnTo>
                      <a:pt x="350114" y="2380485"/>
                    </a:lnTo>
                    <a:lnTo>
                      <a:pt x="342452" y="2379897"/>
                    </a:lnTo>
                    <a:lnTo>
                      <a:pt x="334790" y="2378132"/>
                    </a:lnTo>
                    <a:lnTo>
                      <a:pt x="325948" y="2376367"/>
                    </a:lnTo>
                    <a:lnTo>
                      <a:pt x="317696" y="2372838"/>
                    </a:lnTo>
                    <a:lnTo>
                      <a:pt x="315928" y="2372249"/>
                    </a:lnTo>
                    <a:lnTo>
                      <a:pt x="310623" y="2369896"/>
                    </a:lnTo>
                    <a:lnTo>
                      <a:pt x="302961" y="2365190"/>
                    </a:lnTo>
                    <a:lnTo>
                      <a:pt x="292352" y="2357543"/>
                    </a:lnTo>
                    <a:lnTo>
                      <a:pt x="255218" y="2328130"/>
                    </a:lnTo>
                    <a:lnTo>
                      <a:pt x="187435" y="1005122"/>
                    </a:lnTo>
                    <a:lnTo>
                      <a:pt x="187435" y="997475"/>
                    </a:lnTo>
                    <a:lnTo>
                      <a:pt x="186845" y="989239"/>
                    </a:lnTo>
                    <a:lnTo>
                      <a:pt x="185077" y="979827"/>
                    </a:lnTo>
                    <a:lnTo>
                      <a:pt x="182130" y="971003"/>
                    </a:lnTo>
                    <a:lnTo>
                      <a:pt x="179772" y="966297"/>
                    </a:lnTo>
                    <a:lnTo>
                      <a:pt x="177415" y="962179"/>
                    </a:lnTo>
                    <a:lnTo>
                      <a:pt x="174468" y="959238"/>
                    </a:lnTo>
                    <a:lnTo>
                      <a:pt x="170931" y="956296"/>
                    </a:lnTo>
                    <a:lnTo>
                      <a:pt x="166805" y="954531"/>
                    </a:lnTo>
                    <a:lnTo>
                      <a:pt x="162090" y="954531"/>
                    </a:lnTo>
                    <a:lnTo>
                      <a:pt x="157964" y="954531"/>
                    </a:lnTo>
                    <a:lnTo>
                      <a:pt x="153838" y="956884"/>
                    </a:lnTo>
                    <a:lnTo>
                      <a:pt x="150301" y="960414"/>
                    </a:lnTo>
                    <a:lnTo>
                      <a:pt x="147944" y="963944"/>
                    </a:lnTo>
                    <a:lnTo>
                      <a:pt x="145586" y="968650"/>
                    </a:lnTo>
                    <a:lnTo>
                      <a:pt x="143818" y="973944"/>
                    </a:lnTo>
                    <a:lnTo>
                      <a:pt x="142639" y="985121"/>
                    </a:lnTo>
                    <a:lnTo>
                      <a:pt x="141460" y="996886"/>
                    </a:lnTo>
                    <a:lnTo>
                      <a:pt x="142639" y="1006887"/>
                    </a:lnTo>
                    <a:lnTo>
                      <a:pt x="143228" y="1016887"/>
                    </a:lnTo>
                    <a:lnTo>
                      <a:pt x="165626" y="1444556"/>
                    </a:lnTo>
                    <a:lnTo>
                      <a:pt x="165626" y="1449262"/>
                    </a:lnTo>
                    <a:lnTo>
                      <a:pt x="166216" y="1461616"/>
                    </a:lnTo>
                    <a:lnTo>
                      <a:pt x="165626" y="1468087"/>
                    </a:lnTo>
                    <a:lnTo>
                      <a:pt x="163858" y="1475146"/>
                    </a:lnTo>
                    <a:lnTo>
                      <a:pt x="161500" y="1481028"/>
                    </a:lnTo>
                    <a:lnTo>
                      <a:pt x="159732" y="1483381"/>
                    </a:lnTo>
                    <a:lnTo>
                      <a:pt x="157964" y="1485734"/>
                    </a:lnTo>
                    <a:lnTo>
                      <a:pt x="133208" y="1507500"/>
                    </a:lnTo>
                    <a:lnTo>
                      <a:pt x="120241" y="1518677"/>
                    </a:lnTo>
                    <a:lnTo>
                      <a:pt x="110221" y="1526913"/>
                    </a:lnTo>
                    <a:lnTo>
                      <a:pt x="106095" y="1528678"/>
                    </a:lnTo>
                    <a:lnTo>
                      <a:pt x="102559" y="1530443"/>
                    </a:lnTo>
                    <a:lnTo>
                      <a:pt x="97254" y="1531619"/>
                    </a:lnTo>
                    <a:lnTo>
                      <a:pt x="90181" y="1531619"/>
                    </a:lnTo>
                    <a:lnTo>
                      <a:pt x="82518" y="1530443"/>
                    </a:lnTo>
                    <a:lnTo>
                      <a:pt x="78982" y="1529266"/>
                    </a:lnTo>
                    <a:lnTo>
                      <a:pt x="74267" y="1526913"/>
                    </a:lnTo>
                    <a:lnTo>
                      <a:pt x="69551" y="1524560"/>
                    </a:lnTo>
                    <a:lnTo>
                      <a:pt x="64836" y="1521619"/>
                    </a:lnTo>
                    <a:lnTo>
                      <a:pt x="30650" y="1497500"/>
                    </a:lnTo>
                    <a:lnTo>
                      <a:pt x="589" y="784523"/>
                    </a:lnTo>
                    <a:lnTo>
                      <a:pt x="0" y="779817"/>
                    </a:lnTo>
                    <a:lnTo>
                      <a:pt x="0" y="766875"/>
                    </a:lnTo>
                    <a:lnTo>
                      <a:pt x="589" y="758639"/>
                    </a:lnTo>
                    <a:lnTo>
                      <a:pt x="1179" y="748639"/>
                    </a:lnTo>
                    <a:lnTo>
                      <a:pt x="3536" y="738050"/>
                    </a:lnTo>
                    <a:lnTo>
                      <a:pt x="7073" y="726873"/>
                    </a:lnTo>
                    <a:lnTo>
                      <a:pt x="10609" y="716284"/>
                    </a:lnTo>
                    <a:lnTo>
                      <a:pt x="16504" y="705107"/>
                    </a:lnTo>
                    <a:lnTo>
                      <a:pt x="23577" y="695107"/>
                    </a:lnTo>
                    <a:lnTo>
                      <a:pt x="28292" y="689812"/>
                    </a:lnTo>
                    <a:lnTo>
                      <a:pt x="33007" y="685106"/>
                    </a:lnTo>
                    <a:lnTo>
                      <a:pt x="38312" y="680400"/>
                    </a:lnTo>
                    <a:lnTo>
                      <a:pt x="44206" y="676870"/>
                    </a:lnTo>
                    <a:lnTo>
                      <a:pt x="50690" y="672753"/>
                    </a:lnTo>
                    <a:lnTo>
                      <a:pt x="57173" y="669811"/>
                    </a:lnTo>
                    <a:lnTo>
                      <a:pt x="64836" y="666870"/>
                    </a:lnTo>
                    <a:lnTo>
                      <a:pt x="72498" y="663929"/>
                    </a:lnTo>
                    <a:lnTo>
                      <a:pt x="81929" y="662164"/>
                    </a:lnTo>
                    <a:lnTo>
                      <a:pt x="90770" y="660399"/>
                    </a:lnTo>
                    <a:lnTo>
                      <a:pt x="251682" y="640986"/>
                    </a:lnTo>
                    <a:lnTo>
                      <a:pt x="502774" y="608043"/>
                    </a:lnTo>
                    <a:close/>
                    <a:moveTo>
                      <a:pt x="434376" y="0"/>
                    </a:moveTo>
                    <a:lnTo>
                      <a:pt x="444943" y="1177"/>
                    </a:lnTo>
                    <a:lnTo>
                      <a:pt x="456097" y="1766"/>
                    </a:lnTo>
                    <a:lnTo>
                      <a:pt x="466664" y="2943"/>
                    </a:lnTo>
                    <a:lnTo>
                      <a:pt x="476644" y="5298"/>
                    </a:lnTo>
                    <a:lnTo>
                      <a:pt x="487210" y="7652"/>
                    </a:lnTo>
                    <a:lnTo>
                      <a:pt x="497777" y="11773"/>
                    </a:lnTo>
                    <a:lnTo>
                      <a:pt x="507757" y="15305"/>
                    </a:lnTo>
                    <a:lnTo>
                      <a:pt x="517737" y="20014"/>
                    </a:lnTo>
                    <a:lnTo>
                      <a:pt x="527716" y="25312"/>
                    </a:lnTo>
                    <a:lnTo>
                      <a:pt x="536522" y="30610"/>
                    </a:lnTo>
                    <a:lnTo>
                      <a:pt x="545328" y="37673"/>
                    </a:lnTo>
                    <a:lnTo>
                      <a:pt x="553546" y="43560"/>
                    </a:lnTo>
                    <a:lnTo>
                      <a:pt x="561765" y="51212"/>
                    </a:lnTo>
                    <a:lnTo>
                      <a:pt x="569396" y="58865"/>
                    </a:lnTo>
                    <a:lnTo>
                      <a:pt x="576441" y="66517"/>
                    </a:lnTo>
                    <a:lnTo>
                      <a:pt x="583485" y="75347"/>
                    </a:lnTo>
                    <a:lnTo>
                      <a:pt x="589943" y="84177"/>
                    </a:lnTo>
                    <a:lnTo>
                      <a:pt x="596400" y="93595"/>
                    </a:lnTo>
                    <a:lnTo>
                      <a:pt x="601684" y="102425"/>
                    </a:lnTo>
                    <a:lnTo>
                      <a:pt x="606967" y="112432"/>
                    </a:lnTo>
                    <a:lnTo>
                      <a:pt x="611664" y="122439"/>
                    </a:lnTo>
                    <a:lnTo>
                      <a:pt x="615773" y="133034"/>
                    </a:lnTo>
                    <a:lnTo>
                      <a:pt x="619882" y="143630"/>
                    </a:lnTo>
                    <a:lnTo>
                      <a:pt x="622817" y="154814"/>
                    </a:lnTo>
                    <a:lnTo>
                      <a:pt x="625753" y="165999"/>
                    </a:lnTo>
                    <a:lnTo>
                      <a:pt x="628101" y="177772"/>
                    </a:lnTo>
                    <a:lnTo>
                      <a:pt x="630449" y="188956"/>
                    </a:lnTo>
                    <a:lnTo>
                      <a:pt x="632210" y="200729"/>
                    </a:lnTo>
                    <a:lnTo>
                      <a:pt x="632797" y="211913"/>
                    </a:lnTo>
                    <a:lnTo>
                      <a:pt x="633384" y="224275"/>
                    </a:lnTo>
                    <a:lnTo>
                      <a:pt x="633384" y="235459"/>
                    </a:lnTo>
                    <a:lnTo>
                      <a:pt x="632797" y="247821"/>
                    </a:lnTo>
                    <a:lnTo>
                      <a:pt x="632210" y="260182"/>
                    </a:lnTo>
                    <a:lnTo>
                      <a:pt x="630449" y="272544"/>
                    </a:lnTo>
                    <a:lnTo>
                      <a:pt x="628101" y="284317"/>
                    </a:lnTo>
                    <a:lnTo>
                      <a:pt x="625753" y="296090"/>
                    </a:lnTo>
                    <a:lnTo>
                      <a:pt x="622817" y="308451"/>
                    </a:lnTo>
                    <a:lnTo>
                      <a:pt x="619295" y="320813"/>
                    </a:lnTo>
                    <a:lnTo>
                      <a:pt x="614599" y="331997"/>
                    </a:lnTo>
                    <a:lnTo>
                      <a:pt x="609902" y="343770"/>
                    </a:lnTo>
                    <a:lnTo>
                      <a:pt x="604619" y="354954"/>
                    </a:lnTo>
                    <a:lnTo>
                      <a:pt x="599336" y="365550"/>
                    </a:lnTo>
                    <a:lnTo>
                      <a:pt x="592878" y="376146"/>
                    </a:lnTo>
                    <a:lnTo>
                      <a:pt x="586421" y="386153"/>
                    </a:lnTo>
                    <a:lnTo>
                      <a:pt x="579376" y="395571"/>
                    </a:lnTo>
                    <a:lnTo>
                      <a:pt x="572332" y="404401"/>
                    </a:lnTo>
                    <a:lnTo>
                      <a:pt x="564700" y="413819"/>
                    </a:lnTo>
                    <a:lnTo>
                      <a:pt x="556481" y="422060"/>
                    </a:lnTo>
                    <a:lnTo>
                      <a:pt x="548263" y="430890"/>
                    </a:lnTo>
                    <a:lnTo>
                      <a:pt x="540044" y="437365"/>
                    </a:lnTo>
                    <a:lnTo>
                      <a:pt x="530652" y="445017"/>
                    </a:lnTo>
                    <a:lnTo>
                      <a:pt x="521259" y="452081"/>
                    </a:lnTo>
                    <a:lnTo>
                      <a:pt x="512453" y="457968"/>
                    </a:lnTo>
                    <a:lnTo>
                      <a:pt x="502473" y="463265"/>
                    </a:lnTo>
                    <a:lnTo>
                      <a:pt x="492494" y="469152"/>
                    </a:lnTo>
                    <a:lnTo>
                      <a:pt x="482514" y="473272"/>
                    </a:lnTo>
                    <a:lnTo>
                      <a:pt x="472534" y="477982"/>
                    </a:lnTo>
                    <a:lnTo>
                      <a:pt x="461967" y="482102"/>
                    </a:lnTo>
                    <a:lnTo>
                      <a:pt x="451988" y="485045"/>
                    </a:lnTo>
                    <a:lnTo>
                      <a:pt x="441421" y="487400"/>
                    </a:lnTo>
                    <a:lnTo>
                      <a:pt x="430854" y="489754"/>
                    </a:lnTo>
                    <a:lnTo>
                      <a:pt x="420287" y="490932"/>
                    </a:lnTo>
                    <a:lnTo>
                      <a:pt x="409133" y="492109"/>
                    </a:lnTo>
                    <a:lnTo>
                      <a:pt x="398567" y="492109"/>
                    </a:lnTo>
                    <a:lnTo>
                      <a:pt x="388000" y="492109"/>
                    </a:lnTo>
                    <a:lnTo>
                      <a:pt x="377433" y="490932"/>
                    </a:lnTo>
                    <a:lnTo>
                      <a:pt x="366866" y="489754"/>
                    </a:lnTo>
                    <a:lnTo>
                      <a:pt x="355713" y="487400"/>
                    </a:lnTo>
                    <a:lnTo>
                      <a:pt x="345146" y="484457"/>
                    </a:lnTo>
                    <a:lnTo>
                      <a:pt x="334579" y="480925"/>
                    </a:lnTo>
                    <a:lnTo>
                      <a:pt x="324599" y="477393"/>
                    </a:lnTo>
                    <a:lnTo>
                      <a:pt x="314619" y="472095"/>
                    </a:lnTo>
                    <a:lnTo>
                      <a:pt x="304640" y="467386"/>
                    </a:lnTo>
                    <a:lnTo>
                      <a:pt x="296421" y="461499"/>
                    </a:lnTo>
                    <a:lnTo>
                      <a:pt x="287028" y="455024"/>
                    </a:lnTo>
                    <a:lnTo>
                      <a:pt x="278810" y="447961"/>
                    </a:lnTo>
                    <a:lnTo>
                      <a:pt x="271178" y="441485"/>
                    </a:lnTo>
                    <a:lnTo>
                      <a:pt x="263547" y="433833"/>
                    </a:lnTo>
                    <a:lnTo>
                      <a:pt x="257089" y="426181"/>
                    </a:lnTo>
                    <a:lnTo>
                      <a:pt x="250045" y="417940"/>
                    </a:lnTo>
                    <a:lnTo>
                      <a:pt x="243587" y="408521"/>
                    </a:lnTo>
                    <a:lnTo>
                      <a:pt x="237717" y="400280"/>
                    </a:lnTo>
                    <a:lnTo>
                      <a:pt x="232433" y="390273"/>
                    </a:lnTo>
                    <a:lnTo>
                      <a:pt x="227150" y="380266"/>
                    </a:lnTo>
                    <a:lnTo>
                      <a:pt x="222454" y="370259"/>
                    </a:lnTo>
                    <a:lnTo>
                      <a:pt x="218931" y="360252"/>
                    </a:lnTo>
                    <a:lnTo>
                      <a:pt x="214822" y="349656"/>
                    </a:lnTo>
                    <a:lnTo>
                      <a:pt x="211887" y="339061"/>
                    </a:lnTo>
                    <a:lnTo>
                      <a:pt x="209539" y="327288"/>
                    </a:lnTo>
                    <a:lnTo>
                      <a:pt x="207190" y="316692"/>
                    </a:lnTo>
                    <a:lnTo>
                      <a:pt x="204842" y="305508"/>
                    </a:lnTo>
                    <a:lnTo>
                      <a:pt x="203668" y="293735"/>
                    </a:lnTo>
                    <a:lnTo>
                      <a:pt x="202494" y="282551"/>
                    </a:lnTo>
                    <a:lnTo>
                      <a:pt x="202494" y="270189"/>
                    </a:lnTo>
                    <a:lnTo>
                      <a:pt x="202494" y="258416"/>
                    </a:lnTo>
                    <a:lnTo>
                      <a:pt x="203668" y="246643"/>
                    </a:lnTo>
                    <a:lnTo>
                      <a:pt x="204255" y="234282"/>
                    </a:lnTo>
                    <a:lnTo>
                      <a:pt x="205429" y="221920"/>
                    </a:lnTo>
                    <a:lnTo>
                      <a:pt x="207778" y="210147"/>
                    </a:lnTo>
                    <a:lnTo>
                      <a:pt x="211300" y="198374"/>
                    </a:lnTo>
                    <a:lnTo>
                      <a:pt x="214235" y="186013"/>
                    </a:lnTo>
                    <a:lnTo>
                      <a:pt x="217757" y="173651"/>
                    </a:lnTo>
                    <a:lnTo>
                      <a:pt x="221867" y="162467"/>
                    </a:lnTo>
                    <a:lnTo>
                      <a:pt x="226563" y="150694"/>
                    </a:lnTo>
                    <a:lnTo>
                      <a:pt x="231846" y="139509"/>
                    </a:lnTo>
                    <a:lnTo>
                      <a:pt x="237130" y="128914"/>
                    </a:lnTo>
                    <a:lnTo>
                      <a:pt x="243000" y="118907"/>
                    </a:lnTo>
                    <a:lnTo>
                      <a:pt x="250045" y="107722"/>
                    </a:lnTo>
                    <a:lnTo>
                      <a:pt x="255915" y="98893"/>
                    </a:lnTo>
                    <a:lnTo>
                      <a:pt x="263547" y="88886"/>
                    </a:lnTo>
                    <a:lnTo>
                      <a:pt x="271178" y="80645"/>
                    </a:lnTo>
                    <a:lnTo>
                      <a:pt x="278810" y="71815"/>
                    </a:lnTo>
                    <a:lnTo>
                      <a:pt x="287028" y="63574"/>
                    </a:lnTo>
                    <a:lnTo>
                      <a:pt x="295834" y="55922"/>
                    </a:lnTo>
                    <a:lnTo>
                      <a:pt x="304053" y="48858"/>
                    </a:lnTo>
                    <a:lnTo>
                      <a:pt x="313445" y="42383"/>
                    </a:lnTo>
                    <a:lnTo>
                      <a:pt x="322251" y="35319"/>
                    </a:lnTo>
                    <a:lnTo>
                      <a:pt x="331644" y="30021"/>
                    </a:lnTo>
                    <a:lnTo>
                      <a:pt x="341623" y="24723"/>
                    </a:lnTo>
                    <a:lnTo>
                      <a:pt x="351603" y="19425"/>
                    </a:lnTo>
                    <a:lnTo>
                      <a:pt x="361583" y="15305"/>
                    </a:lnTo>
                    <a:lnTo>
                      <a:pt x="370976" y="11773"/>
                    </a:lnTo>
                    <a:lnTo>
                      <a:pt x="382129" y="8830"/>
                    </a:lnTo>
                    <a:lnTo>
                      <a:pt x="391522" y="5298"/>
                    </a:lnTo>
                    <a:lnTo>
                      <a:pt x="402676" y="2943"/>
                    </a:lnTo>
                    <a:lnTo>
                      <a:pt x="413243" y="1766"/>
                    </a:lnTo>
                    <a:lnTo>
                      <a:pt x="423810" y="11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8" name="íşlidê"/>
              <p:cNvSpPr/>
              <p:nvPr/>
            </p:nvSpPr>
            <p:spPr bwMode="auto">
              <a:xfrm>
                <a:off x="6731818" y="2716332"/>
                <a:ext cx="810707" cy="1949012"/>
              </a:xfrm>
              <a:custGeom>
                <a:avLst/>
                <a:gdLst>
                  <a:gd name="connsiteX0" fmla="*/ 751114 w 920644"/>
                  <a:gd name="connsiteY0" fmla="*/ 506236 h 2213311"/>
                  <a:gd name="connsiteX1" fmla="*/ 762887 w 920644"/>
                  <a:gd name="connsiteY1" fmla="*/ 506236 h 2213311"/>
                  <a:gd name="connsiteX2" fmla="*/ 777014 w 920644"/>
                  <a:gd name="connsiteY2" fmla="*/ 506236 h 2213311"/>
                  <a:gd name="connsiteX3" fmla="*/ 789965 w 920644"/>
                  <a:gd name="connsiteY3" fmla="*/ 508001 h 2213311"/>
                  <a:gd name="connsiteX4" fmla="*/ 797028 w 920644"/>
                  <a:gd name="connsiteY4" fmla="*/ 508590 h 2213311"/>
                  <a:gd name="connsiteX5" fmla="*/ 802326 w 920644"/>
                  <a:gd name="connsiteY5" fmla="*/ 510355 h 2213311"/>
                  <a:gd name="connsiteX6" fmla="*/ 807624 w 920644"/>
                  <a:gd name="connsiteY6" fmla="*/ 512121 h 2213311"/>
                  <a:gd name="connsiteX7" fmla="*/ 812922 w 920644"/>
                  <a:gd name="connsiteY7" fmla="*/ 513886 h 2213311"/>
                  <a:gd name="connsiteX8" fmla="*/ 828227 w 920644"/>
                  <a:gd name="connsiteY8" fmla="*/ 523301 h 2213311"/>
                  <a:gd name="connsiteX9" fmla="*/ 840588 w 920644"/>
                  <a:gd name="connsiteY9" fmla="*/ 530362 h 2213311"/>
                  <a:gd name="connsiteX10" fmla="*/ 851184 w 920644"/>
                  <a:gd name="connsiteY10" fmla="*/ 535658 h 2213311"/>
                  <a:gd name="connsiteX11" fmla="*/ 858248 w 920644"/>
                  <a:gd name="connsiteY11" fmla="*/ 538601 h 2213311"/>
                  <a:gd name="connsiteX12" fmla="*/ 864723 w 920644"/>
                  <a:gd name="connsiteY12" fmla="*/ 541543 h 2213311"/>
                  <a:gd name="connsiteX13" fmla="*/ 873552 w 920644"/>
                  <a:gd name="connsiteY13" fmla="*/ 548016 h 2213311"/>
                  <a:gd name="connsiteX14" fmla="*/ 877673 w 920644"/>
                  <a:gd name="connsiteY14" fmla="*/ 551546 h 2213311"/>
                  <a:gd name="connsiteX15" fmla="*/ 881794 w 920644"/>
                  <a:gd name="connsiteY15" fmla="*/ 555665 h 2213311"/>
                  <a:gd name="connsiteX16" fmla="*/ 885325 w 920644"/>
                  <a:gd name="connsiteY16" fmla="*/ 560961 h 2213311"/>
                  <a:gd name="connsiteX17" fmla="*/ 889446 w 920644"/>
                  <a:gd name="connsiteY17" fmla="*/ 566257 h 2213311"/>
                  <a:gd name="connsiteX18" fmla="*/ 892389 w 920644"/>
                  <a:gd name="connsiteY18" fmla="*/ 572142 h 2213311"/>
                  <a:gd name="connsiteX19" fmla="*/ 895332 w 920644"/>
                  <a:gd name="connsiteY19" fmla="*/ 579792 h 2213311"/>
                  <a:gd name="connsiteX20" fmla="*/ 897098 w 920644"/>
                  <a:gd name="connsiteY20" fmla="*/ 587441 h 2213311"/>
                  <a:gd name="connsiteX21" fmla="*/ 898276 w 920644"/>
                  <a:gd name="connsiteY21" fmla="*/ 595680 h 2213311"/>
                  <a:gd name="connsiteX22" fmla="*/ 900042 w 920644"/>
                  <a:gd name="connsiteY22" fmla="*/ 631575 h 2213311"/>
                  <a:gd name="connsiteX23" fmla="*/ 902396 w 920644"/>
                  <a:gd name="connsiteY23" fmla="*/ 696303 h 2213311"/>
                  <a:gd name="connsiteX24" fmla="*/ 909460 w 920644"/>
                  <a:gd name="connsiteY24" fmla="*/ 866364 h 2213311"/>
                  <a:gd name="connsiteX25" fmla="*/ 917701 w 920644"/>
                  <a:gd name="connsiteY25" fmla="*/ 1100564 h 2213311"/>
                  <a:gd name="connsiteX26" fmla="*/ 920056 w 920644"/>
                  <a:gd name="connsiteY26" fmla="*/ 1224726 h 2213311"/>
                  <a:gd name="connsiteX27" fmla="*/ 920644 w 920644"/>
                  <a:gd name="connsiteY27" fmla="*/ 1228845 h 2213311"/>
                  <a:gd name="connsiteX28" fmla="*/ 920056 w 920644"/>
                  <a:gd name="connsiteY28" fmla="*/ 1238260 h 2213311"/>
                  <a:gd name="connsiteX29" fmla="*/ 919467 w 920644"/>
                  <a:gd name="connsiteY29" fmla="*/ 1244144 h 2213311"/>
                  <a:gd name="connsiteX30" fmla="*/ 917701 w 920644"/>
                  <a:gd name="connsiteY30" fmla="*/ 1250029 h 2213311"/>
                  <a:gd name="connsiteX31" fmla="*/ 915346 w 920644"/>
                  <a:gd name="connsiteY31" fmla="*/ 1256502 h 2213311"/>
                  <a:gd name="connsiteX32" fmla="*/ 912403 w 920644"/>
                  <a:gd name="connsiteY32" fmla="*/ 1261798 h 2213311"/>
                  <a:gd name="connsiteX33" fmla="*/ 907105 w 920644"/>
                  <a:gd name="connsiteY33" fmla="*/ 1267094 h 2213311"/>
                  <a:gd name="connsiteX34" fmla="*/ 900630 w 920644"/>
                  <a:gd name="connsiteY34" fmla="*/ 1274155 h 2213311"/>
                  <a:gd name="connsiteX35" fmla="*/ 885325 w 920644"/>
                  <a:gd name="connsiteY35" fmla="*/ 1287689 h 2213311"/>
                  <a:gd name="connsiteX36" fmla="*/ 865900 w 920644"/>
                  <a:gd name="connsiteY36" fmla="*/ 1303577 h 2213311"/>
                  <a:gd name="connsiteX37" fmla="*/ 862368 w 920644"/>
                  <a:gd name="connsiteY37" fmla="*/ 1305343 h 2213311"/>
                  <a:gd name="connsiteX38" fmla="*/ 858836 w 920644"/>
                  <a:gd name="connsiteY38" fmla="*/ 1305931 h 2213311"/>
                  <a:gd name="connsiteX39" fmla="*/ 854127 w 920644"/>
                  <a:gd name="connsiteY39" fmla="*/ 1307696 h 2213311"/>
                  <a:gd name="connsiteX40" fmla="*/ 848241 w 920644"/>
                  <a:gd name="connsiteY40" fmla="*/ 1307696 h 2213311"/>
                  <a:gd name="connsiteX41" fmla="*/ 841177 w 920644"/>
                  <a:gd name="connsiteY41" fmla="*/ 1305931 h 2213311"/>
                  <a:gd name="connsiteX42" fmla="*/ 834113 w 920644"/>
                  <a:gd name="connsiteY42" fmla="*/ 1303577 h 2213311"/>
                  <a:gd name="connsiteX43" fmla="*/ 829993 w 920644"/>
                  <a:gd name="connsiteY43" fmla="*/ 1301224 h 2213311"/>
                  <a:gd name="connsiteX44" fmla="*/ 825872 w 920644"/>
                  <a:gd name="connsiteY44" fmla="*/ 1299458 h 2213311"/>
                  <a:gd name="connsiteX45" fmla="*/ 805858 w 920644"/>
                  <a:gd name="connsiteY45" fmla="*/ 1285336 h 2213311"/>
                  <a:gd name="connsiteX46" fmla="*/ 784078 w 920644"/>
                  <a:gd name="connsiteY46" fmla="*/ 1270624 h 2213311"/>
                  <a:gd name="connsiteX47" fmla="*/ 759355 w 920644"/>
                  <a:gd name="connsiteY47" fmla="*/ 1254736 h 2213311"/>
                  <a:gd name="connsiteX48" fmla="*/ 772894 w 920644"/>
                  <a:gd name="connsiteY48" fmla="*/ 1744322 h 2213311"/>
                  <a:gd name="connsiteX49" fmla="*/ 785844 w 920644"/>
                  <a:gd name="connsiteY49" fmla="*/ 2026186 h 2213311"/>
                  <a:gd name="connsiteX50" fmla="*/ 785255 w 920644"/>
                  <a:gd name="connsiteY50" fmla="*/ 2031482 h 2213311"/>
                  <a:gd name="connsiteX51" fmla="*/ 784078 w 920644"/>
                  <a:gd name="connsiteY51" fmla="*/ 2042663 h 2213311"/>
                  <a:gd name="connsiteX52" fmla="*/ 782312 w 920644"/>
                  <a:gd name="connsiteY52" fmla="*/ 2050312 h 2213311"/>
                  <a:gd name="connsiteX53" fmla="*/ 779369 w 920644"/>
                  <a:gd name="connsiteY53" fmla="*/ 2057962 h 2213311"/>
                  <a:gd name="connsiteX54" fmla="*/ 775248 w 920644"/>
                  <a:gd name="connsiteY54" fmla="*/ 2065612 h 2213311"/>
                  <a:gd name="connsiteX55" fmla="*/ 769951 w 920644"/>
                  <a:gd name="connsiteY55" fmla="*/ 2072673 h 2213311"/>
                  <a:gd name="connsiteX56" fmla="*/ 753468 w 920644"/>
                  <a:gd name="connsiteY56" fmla="*/ 2092092 h 2213311"/>
                  <a:gd name="connsiteX57" fmla="*/ 731100 w 920644"/>
                  <a:gd name="connsiteY57" fmla="*/ 2115630 h 2213311"/>
                  <a:gd name="connsiteX58" fmla="*/ 703433 w 920644"/>
                  <a:gd name="connsiteY58" fmla="*/ 2144463 h 2213311"/>
                  <a:gd name="connsiteX59" fmla="*/ 702256 w 920644"/>
                  <a:gd name="connsiteY59" fmla="*/ 2146229 h 2213311"/>
                  <a:gd name="connsiteX60" fmla="*/ 696370 w 920644"/>
                  <a:gd name="connsiteY60" fmla="*/ 2149759 h 2213311"/>
                  <a:gd name="connsiteX61" fmla="*/ 688717 w 920644"/>
                  <a:gd name="connsiteY61" fmla="*/ 2153878 h 2213311"/>
                  <a:gd name="connsiteX62" fmla="*/ 683419 w 920644"/>
                  <a:gd name="connsiteY62" fmla="*/ 2155055 h 2213311"/>
                  <a:gd name="connsiteX63" fmla="*/ 678122 w 920644"/>
                  <a:gd name="connsiteY63" fmla="*/ 2157409 h 2213311"/>
                  <a:gd name="connsiteX64" fmla="*/ 671646 w 920644"/>
                  <a:gd name="connsiteY64" fmla="*/ 2158586 h 2213311"/>
                  <a:gd name="connsiteX65" fmla="*/ 664583 w 920644"/>
                  <a:gd name="connsiteY65" fmla="*/ 2159174 h 2213311"/>
                  <a:gd name="connsiteX66" fmla="*/ 656930 w 920644"/>
                  <a:gd name="connsiteY66" fmla="*/ 2158586 h 2213311"/>
                  <a:gd name="connsiteX67" fmla="*/ 648689 w 920644"/>
                  <a:gd name="connsiteY67" fmla="*/ 2156821 h 2213311"/>
                  <a:gd name="connsiteX68" fmla="*/ 639271 w 920644"/>
                  <a:gd name="connsiteY68" fmla="*/ 2154467 h 2213311"/>
                  <a:gd name="connsiteX69" fmla="*/ 629853 w 920644"/>
                  <a:gd name="connsiteY69" fmla="*/ 2150936 h 2213311"/>
                  <a:gd name="connsiteX70" fmla="*/ 619257 w 920644"/>
                  <a:gd name="connsiteY70" fmla="*/ 2145640 h 2213311"/>
                  <a:gd name="connsiteX71" fmla="*/ 609250 w 920644"/>
                  <a:gd name="connsiteY71" fmla="*/ 2138579 h 2213311"/>
                  <a:gd name="connsiteX72" fmla="*/ 564513 w 920644"/>
                  <a:gd name="connsiteY72" fmla="*/ 2108568 h 2213311"/>
                  <a:gd name="connsiteX73" fmla="*/ 523307 w 920644"/>
                  <a:gd name="connsiteY73" fmla="*/ 2074438 h 2213311"/>
                  <a:gd name="connsiteX74" fmla="*/ 521541 w 920644"/>
                  <a:gd name="connsiteY74" fmla="*/ 2106214 h 2213311"/>
                  <a:gd name="connsiteX75" fmla="*/ 521541 w 920644"/>
                  <a:gd name="connsiteY75" fmla="*/ 2109157 h 2213311"/>
                  <a:gd name="connsiteX76" fmla="*/ 519775 w 920644"/>
                  <a:gd name="connsiteY76" fmla="*/ 2115630 h 2213311"/>
                  <a:gd name="connsiteX77" fmla="*/ 518598 w 920644"/>
                  <a:gd name="connsiteY77" fmla="*/ 2119160 h 2213311"/>
                  <a:gd name="connsiteX78" fmla="*/ 516244 w 920644"/>
                  <a:gd name="connsiteY78" fmla="*/ 2123868 h 2213311"/>
                  <a:gd name="connsiteX79" fmla="*/ 513300 w 920644"/>
                  <a:gd name="connsiteY79" fmla="*/ 2128575 h 2213311"/>
                  <a:gd name="connsiteX80" fmla="*/ 509180 w 920644"/>
                  <a:gd name="connsiteY80" fmla="*/ 2133283 h 2213311"/>
                  <a:gd name="connsiteX81" fmla="*/ 467386 w 920644"/>
                  <a:gd name="connsiteY81" fmla="*/ 2172709 h 2213311"/>
                  <a:gd name="connsiteX82" fmla="*/ 435010 w 920644"/>
                  <a:gd name="connsiteY82" fmla="*/ 2202719 h 2213311"/>
                  <a:gd name="connsiteX83" fmla="*/ 432656 w 920644"/>
                  <a:gd name="connsiteY83" fmla="*/ 2204485 h 2213311"/>
                  <a:gd name="connsiteX84" fmla="*/ 427358 w 920644"/>
                  <a:gd name="connsiteY84" fmla="*/ 2206250 h 2213311"/>
                  <a:gd name="connsiteX85" fmla="*/ 418528 w 920644"/>
                  <a:gd name="connsiteY85" fmla="*/ 2209781 h 2213311"/>
                  <a:gd name="connsiteX86" fmla="*/ 412053 w 920644"/>
                  <a:gd name="connsiteY86" fmla="*/ 2210957 h 2213311"/>
                  <a:gd name="connsiteX87" fmla="*/ 406167 w 920644"/>
                  <a:gd name="connsiteY87" fmla="*/ 2212723 h 2213311"/>
                  <a:gd name="connsiteX88" fmla="*/ 399103 w 920644"/>
                  <a:gd name="connsiteY88" fmla="*/ 2213311 h 2213311"/>
                  <a:gd name="connsiteX89" fmla="*/ 391450 w 920644"/>
                  <a:gd name="connsiteY89" fmla="*/ 2213311 h 2213311"/>
                  <a:gd name="connsiteX90" fmla="*/ 383798 w 920644"/>
                  <a:gd name="connsiteY90" fmla="*/ 2212723 h 2213311"/>
                  <a:gd name="connsiteX91" fmla="*/ 375557 w 920644"/>
                  <a:gd name="connsiteY91" fmla="*/ 2210957 h 2213311"/>
                  <a:gd name="connsiteX92" fmla="*/ 367316 w 920644"/>
                  <a:gd name="connsiteY92" fmla="*/ 2208604 h 2213311"/>
                  <a:gd name="connsiteX93" fmla="*/ 357898 w 920644"/>
                  <a:gd name="connsiteY93" fmla="*/ 2205073 h 2213311"/>
                  <a:gd name="connsiteX94" fmla="*/ 348479 w 920644"/>
                  <a:gd name="connsiteY94" fmla="*/ 2199777 h 2213311"/>
                  <a:gd name="connsiteX95" fmla="*/ 339649 w 920644"/>
                  <a:gd name="connsiteY95" fmla="*/ 2193304 h 2213311"/>
                  <a:gd name="connsiteX96" fmla="*/ 256062 w 920644"/>
                  <a:gd name="connsiteY96" fmla="*/ 2130929 h 2213311"/>
                  <a:gd name="connsiteX97" fmla="*/ 254884 w 920644"/>
                  <a:gd name="connsiteY97" fmla="*/ 2129164 h 2213311"/>
                  <a:gd name="connsiteX98" fmla="*/ 252530 w 920644"/>
                  <a:gd name="connsiteY98" fmla="*/ 2126810 h 2213311"/>
                  <a:gd name="connsiteX99" fmla="*/ 250175 w 920644"/>
                  <a:gd name="connsiteY99" fmla="*/ 2123868 h 2213311"/>
                  <a:gd name="connsiteX100" fmla="*/ 247821 w 920644"/>
                  <a:gd name="connsiteY100" fmla="*/ 2120337 h 2213311"/>
                  <a:gd name="connsiteX101" fmla="*/ 246055 w 920644"/>
                  <a:gd name="connsiteY101" fmla="*/ 2115041 h 2213311"/>
                  <a:gd name="connsiteX102" fmla="*/ 244877 w 920644"/>
                  <a:gd name="connsiteY102" fmla="*/ 2107391 h 2213311"/>
                  <a:gd name="connsiteX103" fmla="*/ 243111 w 920644"/>
                  <a:gd name="connsiteY103" fmla="*/ 2098565 h 2213311"/>
                  <a:gd name="connsiteX104" fmla="*/ 225452 w 920644"/>
                  <a:gd name="connsiteY104" fmla="*/ 1733141 h 2213311"/>
                  <a:gd name="connsiteX105" fmla="*/ 209558 w 920644"/>
                  <a:gd name="connsiteY105" fmla="*/ 1387136 h 2213311"/>
                  <a:gd name="connsiteX106" fmla="*/ 166587 w 920644"/>
                  <a:gd name="connsiteY106" fmla="*/ 1423620 h 2213311"/>
                  <a:gd name="connsiteX107" fmla="*/ 163055 w 920644"/>
                  <a:gd name="connsiteY107" fmla="*/ 1425974 h 2213311"/>
                  <a:gd name="connsiteX108" fmla="*/ 158935 w 920644"/>
                  <a:gd name="connsiteY108" fmla="*/ 1428327 h 2213311"/>
                  <a:gd name="connsiteX109" fmla="*/ 153637 w 920644"/>
                  <a:gd name="connsiteY109" fmla="*/ 1430093 h 2213311"/>
                  <a:gd name="connsiteX110" fmla="*/ 146573 w 920644"/>
                  <a:gd name="connsiteY110" fmla="*/ 1431270 h 2213311"/>
                  <a:gd name="connsiteX111" fmla="*/ 143041 w 920644"/>
                  <a:gd name="connsiteY111" fmla="*/ 1431270 h 2213311"/>
                  <a:gd name="connsiteX112" fmla="*/ 138921 w 920644"/>
                  <a:gd name="connsiteY112" fmla="*/ 1430681 h 2213311"/>
                  <a:gd name="connsiteX113" fmla="*/ 133623 w 920644"/>
                  <a:gd name="connsiteY113" fmla="*/ 1428916 h 2213311"/>
                  <a:gd name="connsiteX114" fmla="*/ 128914 w 920644"/>
                  <a:gd name="connsiteY114" fmla="*/ 1427739 h 2213311"/>
                  <a:gd name="connsiteX115" fmla="*/ 123616 w 920644"/>
                  <a:gd name="connsiteY115" fmla="*/ 1425385 h 2213311"/>
                  <a:gd name="connsiteX116" fmla="*/ 117729 w 920644"/>
                  <a:gd name="connsiteY116" fmla="*/ 1421266 h 2213311"/>
                  <a:gd name="connsiteX117" fmla="*/ 70049 w 920644"/>
                  <a:gd name="connsiteY117" fmla="*/ 1390667 h 2213311"/>
                  <a:gd name="connsiteX118" fmla="*/ 45914 w 920644"/>
                  <a:gd name="connsiteY118" fmla="*/ 1374779 h 2213311"/>
                  <a:gd name="connsiteX119" fmla="*/ 43560 w 920644"/>
                  <a:gd name="connsiteY119" fmla="*/ 1373602 h 2213311"/>
                  <a:gd name="connsiteX120" fmla="*/ 39439 w 920644"/>
                  <a:gd name="connsiteY120" fmla="*/ 1367718 h 2213311"/>
                  <a:gd name="connsiteX121" fmla="*/ 36496 w 920644"/>
                  <a:gd name="connsiteY121" fmla="*/ 1364187 h 2213311"/>
                  <a:gd name="connsiteX122" fmla="*/ 34141 w 920644"/>
                  <a:gd name="connsiteY122" fmla="*/ 1360068 h 2213311"/>
                  <a:gd name="connsiteX123" fmla="*/ 32964 w 920644"/>
                  <a:gd name="connsiteY123" fmla="*/ 1354772 h 2213311"/>
                  <a:gd name="connsiteX124" fmla="*/ 31787 w 920644"/>
                  <a:gd name="connsiteY124" fmla="*/ 1348887 h 2213311"/>
                  <a:gd name="connsiteX125" fmla="*/ 15305 w 920644"/>
                  <a:gd name="connsiteY125" fmla="*/ 1008179 h 2213311"/>
                  <a:gd name="connsiteX126" fmla="*/ 0 w 920644"/>
                  <a:gd name="connsiteY126" fmla="*/ 679827 h 2213311"/>
                  <a:gd name="connsiteX127" fmla="*/ 0 w 920644"/>
                  <a:gd name="connsiteY127" fmla="*/ 676885 h 2213311"/>
                  <a:gd name="connsiteX128" fmla="*/ 589 w 920644"/>
                  <a:gd name="connsiteY128" fmla="*/ 668647 h 2213311"/>
                  <a:gd name="connsiteX129" fmla="*/ 1766 w 920644"/>
                  <a:gd name="connsiteY129" fmla="*/ 662174 h 2213311"/>
                  <a:gd name="connsiteX130" fmla="*/ 3532 w 920644"/>
                  <a:gd name="connsiteY130" fmla="*/ 656289 h 2213311"/>
                  <a:gd name="connsiteX131" fmla="*/ 5886 w 920644"/>
                  <a:gd name="connsiteY131" fmla="*/ 649228 h 2213311"/>
                  <a:gd name="connsiteX132" fmla="*/ 10007 w 920644"/>
                  <a:gd name="connsiteY132" fmla="*/ 641578 h 2213311"/>
                  <a:gd name="connsiteX133" fmla="*/ 15893 w 920644"/>
                  <a:gd name="connsiteY133" fmla="*/ 633928 h 2213311"/>
                  <a:gd name="connsiteX134" fmla="*/ 22957 w 920644"/>
                  <a:gd name="connsiteY134" fmla="*/ 626279 h 2213311"/>
                  <a:gd name="connsiteX135" fmla="*/ 31198 w 920644"/>
                  <a:gd name="connsiteY135" fmla="*/ 618629 h 2213311"/>
                  <a:gd name="connsiteX136" fmla="*/ 41794 w 920644"/>
                  <a:gd name="connsiteY136" fmla="*/ 612156 h 2213311"/>
                  <a:gd name="connsiteX137" fmla="*/ 54744 w 920644"/>
                  <a:gd name="connsiteY137" fmla="*/ 605095 h 2213311"/>
                  <a:gd name="connsiteX138" fmla="*/ 70049 w 920644"/>
                  <a:gd name="connsiteY138" fmla="*/ 599210 h 2213311"/>
                  <a:gd name="connsiteX139" fmla="*/ 87708 w 920644"/>
                  <a:gd name="connsiteY139" fmla="*/ 594503 h 2213311"/>
                  <a:gd name="connsiteX140" fmla="*/ 108311 w 920644"/>
                  <a:gd name="connsiteY140" fmla="*/ 590384 h 2213311"/>
                  <a:gd name="connsiteX141" fmla="*/ 169530 w 920644"/>
                  <a:gd name="connsiteY141" fmla="*/ 581557 h 2213311"/>
                  <a:gd name="connsiteX142" fmla="*/ 256062 w 920644"/>
                  <a:gd name="connsiteY142" fmla="*/ 569788 h 2213311"/>
                  <a:gd name="connsiteX143" fmla="*/ 464443 w 920644"/>
                  <a:gd name="connsiteY143" fmla="*/ 542131 h 2213311"/>
                  <a:gd name="connsiteX144" fmla="*/ 731100 w 920644"/>
                  <a:gd name="connsiteY144" fmla="*/ 508590 h 2213311"/>
                  <a:gd name="connsiteX145" fmla="*/ 739930 w 920644"/>
                  <a:gd name="connsiteY145" fmla="*/ 507413 h 2213311"/>
                  <a:gd name="connsiteX146" fmla="*/ 417887 w 920644"/>
                  <a:gd name="connsiteY146" fmla="*/ 0 h 2213311"/>
                  <a:gd name="connsiteX147" fmla="*/ 428425 w 920644"/>
                  <a:gd name="connsiteY147" fmla="*/ 588 h 2213311"/>
                  <a:gd name="connsiteX148" fmla="*/ 438377 w 920644"/>
                  <a:gd name="connsiteY148" fmla="*/ 1764 h 2213311"/>
                  <a:gd name="connsiteX149" fmla="*/ 448329 w 920644"/>
                  <a:gd name="connsiteY149" fmla="*/ 2352 h 2213311"/>
                  <a:gd name="connsiteX150" fmla="*/ 458866 w 920644"/>
                  <a:gd name="connsiteY150" fmla="*/ 4703 h 2213311"/>
                  <a:gd name="connsiteX151" fmla="*/ 468818 w 920644"/>
                  <a:gd name="connsiteY151" fmla="*/ 7055 h 2213311"/>
                  <a:gd name="connsiteX152" fmla="*/ 478185 w 920644"/>
                  <a:gd name="connsiteY152" fmla="*/ 9406 h 2213311"/>
                  <a:gd name="connsiteX153" fmla="*/ 493406 w 920644"/>
                  <a:gd name="connsiteY153" fmla="*/ 14697 h 2213311"/>
                  <a:gd name="connsiteX154" fmla="*/ 507456 w 920644"/>
                  <a:gd name="connsiteY154" fmla="*/ 19989 h 2213311"/>
                  <a:gd name="connsiteX155" fmla="*/ 520335 w 920644"/>
                  <a:gd name="connsiteY155" fmla="*/ 25280 h 2213311"/>
                  <a:gd name="connsiteX156" fmla="*/ 532628 w 920644"/>
                  <a:gd name="connsiteY156" fmla="*/ 31158 h 2213311"/>
                  <a:gd name="connsiteX157" fmla="*/ 543751 w 920644"/>
                  <a:gd name="connsiteY157" fmla="*/ 37625 h 2213311"/>
                  <a:gd name="connsiteX158" fmla="*/ 553703 w 920644"/>
                  <a:gd name="connsiteY158" fmla="*/ 44680 h 2213311"/>
                  <a:gd name="connsiteX159" fmla="*/ 563655 w 920644"/>
                  <a:gd name="connsiteY159" fmla="*/ 51147 h 2213311"/>
                  <a:gd name="connsiteX160" fmla="*/ 571851 w 920644"/>
                  <a:gd name="connsiteY160" fmla="*/ 58202 h 2213311"/>
                  <a:gd name="connsiteX161" fmla="*/ 579461 w 920644"/>
                  <a:gd name="connsiteY161" fmla="*/ 65844 h 2213311"/>
                  <a:gd name="connsiteX162" fmla="*/ 587072 w 920644"/>
                  <a:gd name="connsiteY162" fmla="*/ 73487 h 2213311"/>
                  <a:gd name="connsiteX163" fmla="*/ 593511 w 920644"/>
                  <a:gd name="connsiteY163" fmla="*/ 81129 h 2213311"/>
                  <a:gd name="connsiteX164" fmla="*/ 598780 w 920644"/>
                  <a:gd name="connsiteY164" fmla="*/ 89360 h 2213311"/>
                  <a:gd name="connsiteX165" fmla="*/ 604049 w 920644"/>
                  <a:gd name="connsiteY165" fmla="*/ 97590 h 2213311"/>
                  <a:gd name="connsiteX166" fmla="*/ 607561 w 920644"/>
                  <a:gd name="connsiteY166" fmla="*/ 106409 h 2213311"/>
                  <a:gd name="connsiteX167" fmla="*/ 611659 w 920644"/>
                  <a:gd name="connsiteY167" fmla="*/ 115227 h 2213311"/>
                  <a:gd name="connsiteX168" fmla="*/ 614586 w 920644"/>
                  <a:gd name="connsiteY168" fmla="*/ 124634 h 2213311"/>
                  <a:gd name="connsiteX169" fmla="*/ 616928 w 920644"/>
                  <a:gd name="connsiteY169" fmla="*/ 134040 h 2213311"/>
                  <a:gd name="connsiteX170" fmla="*/ 619269 w 920644"/>
                  <a:gd name="connsiteY170" fmla="*/ 142858 h 2213311"/>
                  <a:gd name="connsiteX171" fmla="*/ 620440 w 920644"/>
                  <a:gd name="connsiteY171" fmla="*/ 152853 h 2213311"/>
                  <a:gd name="connsiteX172" fmla="*/ 621611 w 920644"/>
                  <a:gd name="connsiteY172" fmla="*/ 162847 h 2213311"/>
                  <a:gd name="connsiteX173" fmla="*/ 621611 w 920644"/>
                  <a:gd name="connsiteY173" fmla="*/ 172841 h 2213311"/>
                  <a:gd name="connsiteX174" fmla="*/ 621611 w 920644"/>
                  <a:gd name="connsiteY174" fmla="*/ 182835 h 2213311"/>
                  <a:gd name="connsiteX175" fmla="*/ 619269 w 920644"/>
                  <a:gd name="connsiteY175" fmla="*/ 203411 h 2213311"/>
                  <a:gd name="connsiteX176" fmla="*/ 616342 w 920644"/>
                  <a:gd name="connsiteY176" fmla="*/ 223988 h 2213311"/>
                  <a:gd name="connsiteX177" fmla="*/ 611074 w 920644"/>
                  <a:gd name="connsiteY177" fmla="*/ 245152 h 2213311"/>
                  <a:gd name="connsiteX178" fmla="*/ 604634 w 920644"/>
                  <a:gd name="connsiteY178" fmla="*/ 267492 h 2213311"/>
                  <a:gd name="connsiteX179" fmla="*/ 597609 w 920644"/>
                  <a:gd name="connsiteY179" fmla="*/ 288656 h 2213311"/>
                  <a:gd name="connsiteX180" fmla="*/ 594097 w 920644"/>
                  <a:gd name="connsiteY180" fmla="*/ 299238 h 2213311"/>
                  <a:gd name="connsiteX181" fmla="*/ 589413 w 920644"/>
                  <a:gd name="connsiteY181" fmla="*/ 310408 h 2213311"/>
                  <a:gd name="connsiteX182" fmla="*/ 584730 w 920644"/>
                  <a:gd name="connsiteY182" fmla="*/ 320990 h 2213311"/>
                  <a:gd name="connsiteX183" fmla="*/ 579461 w 920644"/>
                  <a:gd name="connsiteY183" fmla="*/ 331572 h 2213311"/>
                  <a:gd name="connsiteX184" fmla="*/ 573607 w 920644"/>
                  <a:gd name="connsiteY184" fmla="*/ 341566 h 2213311"/>
                  <a:gd name="connsiteX185" fmla="*/ 567168 w 920644"/>
                  <a:gd name="connsiteY185" fmla="*/ 350385 h 2213311"/>
                  <a:gd name="connsiteX186" fmla="*/ 561314 w 920644"/>
                  <a:gd name="connsiteY186" fmla="*/ 360379 h 2213311"/>
                  <a:gd name="connsiteX187" fmla="*/ 554289 w 920644"/>
                  <a:gd name="connsiteY187" fmla="*/ 369785 h 2213311"/>
                  <a:gd name="connsiteX188" fmla="*/ 547849 w 920644"/>
                  <a:gd name="connsiteY188" fmla="*/ 378016 h 2213311"/>
                  <a:gd name="connsiteX189" fmla="*/ 540239 w 920644"/>
                  <a:gd name="connsiteY189" fmla="*/ 386246 h 2213311"/>
                  <a:gd name="connsiteX190" fmla="*/ 532628 w 920644"/>
                  <a:gd name="connsiteY190" fmla="*/ 395065 h 2213311"/>
                  <a:gd name="connsiteX191" fmla="*/ 523847 w 920644"/>
                  <a:gd name="connsiteY191" fmla="*/ 402707 h 2213311"/>
                  <a:gd name="connsiteX192" fmla="*/ 516237 w 920644"/>
                  <a:gd name="connsiteY192" fmla="*/ 409174 h 2213311"/>
                  <a:gd name="connsiteX193" fmla="*/ 508041 w 920644"/>
                  <a:gd name="connsiteY193" fmla="*/ 416229 h 2213311"/>
                  <a:gd name="connsiteX194" fmla="*/ 499260 w 920644"/>
                  <a:gd name="connsiteY194" fmla="*/ 423284 h 2213311"/>
                  <a:gd name="connsiteX195" fmla="*/ 489893 w 920644"/>
                  <a:gd name="connsiteY195" fmla="*/ 429163 h 2213311"/>
                  <a:gd name="connsiteX196" fmla="*/ 481697 w 920644"/>
                  <a:gd name="connsiteY196" fmla="*/ 434454 h 2213311"/>
                  <a:gd name="connsiteX197" fmla="*/ 471745 w 920644"/>
                  <a:gd name="connsiteY197" fmla="*/ 439157 h 2213311"/>
                  <a:gd name="connsiteX198" fmla="*/ 462379 w 920644"/>
                  <a:gd name="connsiteY198" fmla="*/ 443860 h 2213311"/>
                  <a:gd name="connsiteX199" fmla="*/ 452427 w 920644"/>
                  <a:gd name="connsiteY199" fmla="*/ 447387 h 2213311"/>
                  <a:gd name="connsiteX200" fmla="*/ 443645 w 920644"/>
                  <a:gd name="connsiteY200" fmla="*/ 451503 h 2213311"/>
                  <a:gd name="connsiteX201" fmla="*/ 433693 w 920644"/>
                  <a:gd name="connsiteY201" fmla="*/ 453854 h 2213311"/>
                  <a:gd name="connsiteX202" fmla="*/ 423741 w 920644"/>
                  <a:gd name="connsiteY202" fmla="*/ 456206 h 2213311"/>
                  <a:gd name="connsiteX203" fmla="*/ 413204 w 920644"/>
                  <a:gd name="connsiteY203" fmla="*/ 457381 h 2213311"/>
                  <a:gd name="connsiteX204" fmla="*/ 403252 w 920644"/>
                  <a:gd name="connsiteY204" fmla="*/ 458557 h 2213311"/>
                  <a:gd name="connsiteX205" fmla="*/ 393300 w 920644"/>
                  <a:gd name="connsiteY205" fmla="*/ 459145 h 2213311"/>
                  <a:gd name="connsiteX206" fmla="*/ 382762 w 920644"/>
                  <a:gd name="connsiteY206" fmla="*/ 458557 h 2213311"/>
                  <a:gd name="connsiteX207" fmla="*/ 372810 w 920644"/>
                  <a:gd name="connsiteY207" fmla="*/ 457381 h 2213311"/>
                  <a:gd name="connsiteX208" fmla="*/ 362858 w 920644"/>
                  <a:gd name="connsiteY208" fmla="*/ 455030 h 2213311"/>
                  <a:gd name="connsiteX209" fmla="*/ 352321 w 920644"/>
                  <a:gd name="connsiteY209" fmla="*/ 453266 h 2213311"/>
                  <a:gd name="connsiteX210" fmla="*/ 342369 w 920644"/>
                  <a:gd name="connsiteY210" fmla="*/ 449739 h 2213311"/>
                  <a:gd name="connsiteX211" fmla="*/ 331831 w 920644"/>
                  <a:gd name="connsiteY211" fmla="*/ 445624 h 2213311"/>
                  <a:gd name="connsiteX212" fmla="*/ 321879 w 920644"/>
                  <a:gd name="connsiteY212" fmla="*/ 440920 h 2213311"/>
                  <a:gd name="connsiteX213" fmla="*/ 312513 w 920644"/>
                  <a:gd name="connsiteY213" fmla="*/ 436217 h 2213311"/>
                  <a:gd name="connsiteX214" fmla="*/ 302561 w 920644"/>
                  <a:gd name="connsiteY214" fmla="*/ 430338 h 2213311"/>
                  <a:gd name="connsiteX215" fmla="*/ 293780 w 920644"/>
                  <a:gd name="connsiteY215" fmla="*/ 424459 h 2213311"/>
                  <a:gd name="connsiteX216" fmla="*/ 284998 w 920644"/>
                  <a:gd name="connsiteY216" fmla="*/ 418580 h 2213311"/>
                  <a:gd name="connsiteX217" fmla="*/ 276803 w 920644"/>
                  <a:gd name="connsiteY217" fmla="*/ 412702 h 2213311"/>
                  <a:gd name="connsiteX218" fmla="*/ 268607 w 920644"/>
                  <a:gd name="connsiteY218" fmla="*/ 405647 h 2213311"/>
                  <a:gd name="connsiteX219" fmla="*/ 260996 w 920644"/>
                  <a:gd name="connsiteY219" fmla="*/ 398004 h 2213311"/>
                  <a:gd name="connsiteX220" fmla="*/ 253386 w 920644"/>
                  <a:gd name="connsiteY220" fmla="*/ 390949 h 2213311"/>
                  <a:gd name="connsiteX221" fmla="*/ 246361 w 920644"/>
                  <a:gd name="connsiteY221" fmla="*/ 383307 h 2213311"/>
                  <a:gd name="connsiteX222" fmla="*/ 240507 w 920644"/>
                  <a:gd name="connsiteY222" fmla="*/ 375076 h 2213311"/>
                  <a:gd name="connsiteX223" fmla="*/ 234067 w 920644"/>
                  <a:gd name="connsiteY223" fmla="*/ 366846 h 2213311"/>
                  <a:gd name="connsiteX224" fmla="*/ 228213 w 920644"/>
                  <a:gd name="connsiteY224" fmla="*/ 358027 h 2213311"/>
                  <a:gd name="connsiteX225" fmla="*/ 222945 w 920644"/>
                  <a:gd name="connsiteY225" fmla="*/ 349797 h 2213311"/>
                  <a:gd name="connsiteX226" fmla="*/ 218261 w 920644"/>
                  <a:gd name="connsiteY226" fmla="*/ 340979 h 2213311"/>
                  <a:gd name="connsiteX227" fmla="*/ 213578 w 920644"/>
                  <a:gd name="connsiteY227" fmla="*/ 330984 h 2213311"/>
                  <a:gd name="connsiteX228" fmla="*/ 210065 w 920644"/>
                  <a:gd name="connsiteY228" fmla="*/ 321578 h 2213311"/>
                  <a:gd name="connsiteX229" fmla="*/ 205968 w 920644"/>
                  <a:gd name="connsiteY229" fmla="*/ 311584 h 2213311"/>
                  <a:gd name="connsiteX230" fmla="*/ 203041 w 920644"/>
                  <a:gd name="connsiteY230" fmla="*/ 301590 h 2213311"/>
                  <a:gd name="connsiteX231" fmla="*/ 200699 w 920644"/>
                  <a:gd name="connsiteY231" fmla="*/ 291595 h 2213311"/>
                  <a:gd name="connsiteX232" fmla="*/ 198357 w 920644"/>
                  <a:gd name="connsiteY232" fmla="*/ 281013 h 2213311"/>
                  <a:gd name="connsiteX233" fmla="*/ 197186 w 920644"/>
                  <a:gd name="connsiteY233" fmla="*/ 270431 h 2213311"/>
                  <a:gd name="connsiteX234" fmla="*/ 196016 w 920644"/>
                  <a:gd name="connsiteY234" fmla="*/ 259849 h 2213311"/>
                  <a:gd name="connsiteX235" fmla="*/ 195430 w 920644"/>
                  <a:gd name="connsiteY235" fmla="*/ 248091 h 2213311"/>
                  <a:gd name="connsiteX236" fmla="*/ 195430 w 920644"/>
                  <a:gd name="connsiteY236" fmla="*/ 236921 h 2213311"/>
                  <a:gd name="connsiteX237" fmla="*/ 196016 w 920644"/>
                  <a:gd name="connsiteY237" fmla="*/ 226339 h 2213311"/>
                  <a:gd name="connsiteX238" fmla="*/ 197772 w 920644"/>
                  <a:gd name="connsiteY238" fmla="*/ 213993 h 2213311"/>
                  <a:gd name="connsiteX239" fmla="*/ 199528 w 920644"/>
                  <a:gd name="connsiteY239" fmla="*/ 202236 h 2213311"/>
                  <a:gd name="connsiteX240" fmla="*/ 201870 w 920644"/>
                  <a:gd name="connsiteY240" fmla="*/ 191066 h 2213311"/>
                  <a:gd name="connsiteX241" fmla="*/ 204797 w 920644"/>
                  <a:gd name="connsiteY241" fmla="*/ 178720 h 2213311"/>
                  <a:gd name="connsiteX242" fmla="*/ 208309 w 920644"/>
                  <a:gd name="connsiteY242" fmla="*/ 166374 h 2213311"/>
                  <a:gd name="connsiteX243" fmla="*/ 212407 w 920644"/>
                  <a:gd name="connsiteY243" fmla="*/ 154616 h 2213311"/>
                  <a:gd name="connsiteX244" fmla="*/ 217090 w 920644"/>
                  <a:gd name="connsiteY244" fmla="*/ 143446 h 2213311"/>
                  <a:gd name="connsiteX245" fmla="*/ 221188 w 920644"/>
                  <a:gd name="connsiteY245" fmla="*/ 132864 h 2213311"/>
                  <a:gd name="connsiteX246" fmla="*/ 226457 w 920644"/>
                  <a:gd name="connsiteY246" fmla="*/ 122870 h 2213311"/>
                  <a:gd name="connsiteX247" fmla="*/ 232311 w 920644"/>
                  <a:gd name="connsiteY247" fmla="*/ 112876 h 2213311"/>
                  <a:gd name="connsiteX248" fmla="*/ 237580 w 920644"/>
                  <a:gd name="connsiteY248" fmla="*/ 104057 h 2213311"/>
                  <a:gd name="connsiteX249" fmla="*/ 243434 w 920644"/>
                  <a:gd name="connsiteY249" fmla="*/ 94651 h 2213311"/>
                  <a:gd name="connsiteX250" fmla="*/ 250459 w 920644"/>
                  <a:gd name="connsiteY250" fmla="*/ 86421 h 2213311"/>
                  <a:gd name="connsiteX251" fmla="*/ 256899 w 920644"/>
                  <a:gd name="connsiteY251" fmla="*/ 78190 h 2213311"/>
                  <a:gd name="connsiteX252" fmla="*/ 263924 w 920644"/>
                  <a:gd name="connsiteY252" fmla="*/ 70547 h 2213311"/>
                  <a:gd name="connsiteX253" fmla="*/ 271534 w 920644"/>
                  <a:gd name="connsiteY253" fmla="*/ 62905 h 2213311"/>
                  <a:gd name="connsiteX254" fmla="*/ 279144 w 920644"/>
                  <a:gd name="connsiteY254" fmla="*/ 55262 h 2213311"/>
                  <a:gd name="connsiteX255" fmla="*/ 286755 w 920644"/>
                  <a:gd name="connsiteY255" fmla="*/ 48207 h 2213311"/>
                  <a:gd name="connsiteX256" fmla="*/ 294950 w 920644"/>
                  <a:gd name="connsiteY256" fmla="*/ 42328 h 2213311"/>
                  <a:gd name="connsiteX257" fmla="*/ 303732 w 920644"/>
                  <a:gd name="connsiteY257" fmla="*/ 35862 h 2213311"/>
                  <a:gd name="connsiteX258" fmla="*/ 312513 w 920644"/>
                  <a:gd name="connsiteY258" fmla="*/ 30571 h 2213311"/>
                  <a:gd name="connsiteX259" fmla="*/ 321294 w 920644"/>
                  <a:gd name="connsiteY259" fmla="*/ 25280 h 2213311"/>
                  <a:gd name="connsiteX260" fmla="*/ 330075 w 920644"/>
                  <a:gd name="connsiteY260" fmla="*/ 20576 h 2213311"/>
                  <a:gd name="connsiteX261" fmla="*/ 339442 w 920644"/>
                  <a:gd name="connsiteY261" fmla="*/ 17049 h 2213311"/>
                  <a:gd name="connsiteX262" fmla="*/ 349394 w 920644"/>
                  <a:gd name="connsiteY262" fmla="*/ 12934 h 2213311"/>
                  <a:gd name="connsiteX263" fmla="*/ 358175 w 920644"/>
                  <a:gd name="connsiteY263" fmla="*/ 9994 h 2213311"/>
                  <a:gd name="connsiteX264" fmla="*/ 368127 w 920644"/>
                  <a:gd name="connsiteY264" fmla="*/ 7055 h 2213311"/>
                  <a:gd name="connsiteX265" fmla="*/ 378079 w 920644"/>
                  <a:gd name="connsiteY265" fmla="*/ 4703 h 2213311"/>
                  <a:gd name="connsiteX266" fmla="*/ 388031 w 920644"/>
                  <a:gd name="connsiteY266" fmla="*/ 2940 h 2213311"/>
                  <a:gd name="connsiteX267" fmla="*/ 397983 w 920644"/>
                  <a:gd name="connsiteY267" fmla="*/ 1764 h 2213311"/>
                  <a:gd name="connsiteX268" fmla="*/ 407935 w 920644"/>
                  <a:gd name="connsiteY268" fmla="*/ 588 h 221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920644" h="2213311">
                    <a:moveTo>
                      <a:pt x="751114" y="506236"/>
                    </a:moveTo>
                    <a:lnTo>
                      <a:pt x="762887" y="506236"/>
                    </a:lnTo>
                    <a:lnTo>
                      <a:pt x="777014" y="506236"/>
                    </a:lnTo>
                    <a:lnTo>
                      <a:pt x="789965" y="508001"/>
                    </a:lnTo>
                    <a:lnTo>
                      <a:pt x="797028" y="508590"/>
                    </a:lnTo>
                    <a:lnTo>
                      <a:pt x="802326" y="510355"/>
                    </a:lnTo>
                    <a:lnTo>
                      <a:pt x="807624" y="512121"/>
                    </a:lnTo>
                    <a:lnTo>
                      <a:pt x="812922" y="513886"/>
                    </a:lnTo>
                    <a:lnTo>
                      <a:pt x="828227" y="523301"/>
                    </a:lnTo>
                    <a:lnTo>
                      <a:pt x="840588" y="530362"/>
                    </a:lnTo>
                    <a:lnTo>
                      <a:pt x="851184" y="535658"/>
                    </a:lnTo>
                    <a:lnTo>
                      <a:pt x="858248" y="538601"/>
                    </a:lnTo>
                    <a:lnTo>
                      <a:pt x="864723" y="541543"/>
                    </a:lnTo>
                    <a:lnTo>
                      <a:pt x="873552" y="548016"/>
                    </a:lnTo>
                    <a:lnTo>
                      <a:pt x="877673" y="551546"/>
                    </a:lnTo>
                    <a:lnTo>
                      <a:pt x="881794" y="555665"/>
                    </a:lnTo>
                    <a:lnTo>
                      <a:pt x="885325" y="560961"/>
                    </a:lnTo>
                    <a:lnTo>
                      <a:pt x="889446" y="566257"/>
                    </a:lnTo>
                    <a:lnTo>
                      <a:pt x="892389" y="572142"/>
                    </a:lnTo>
                    <a:lnTo>
                      <a:pt x="895332" y="579792"/>
                    </a:lnTo>
                    <a:lnTo>
                      <a:pt x="897098" y="587441"/>
                    </a:lnTo>
                    <a:lnTo>
                      <a:pt x="898276" y="595680"/>
                    </a:lnTo>
                    <a:lnTo>
                      <a:pt x="900042" y="631575"/>
                    </a:lnTo>
                    <a:lnTo>
                      <a:pt x="902396" y="696303"/>
                    </a:lnTo>
                    <a:lnTo>
                      <a:pt x="909460" y="866364"/>
                    </a:lnTo>
                    <a:lnTo>
                      <a:pt x="917701" y="1100564"/>
                    </a:lnTo>
                    <a:lnTo>
                      <a:pt x="920056" y="1224726"/>
                    </a:lnTo>
                    <a:lnTo>
                      <a:pt x="920644" y="1228845"/>
                    </a:lnTo>
                    <a:lnTo>
                      <a:pt x="920056" y="1238260"/>
                    </a:lnTo>
                    <a:lnTo>
                      <a:pt x="919467" y="1244144"/>
                    </a:lnTo>
                    <a:lnTo>
                      <a:pt x="917701" y="1250029"/>
                    </a:lnTo>
                    <a:lnTo>
                      <a:pt x="915346" y="1256502"/>
                    </a:lnTo>
                    <a:lnTo>
                      <a:pt x="912403" y="1261798"/>
                    </a:lnTo>
                    <a:lnTo>
                      <a:pt x="907105" y="1267094"/>
                    </a:lnTo>
                    <a:lnTo>
                      <a:pt x="900630" y="1274155"/>
                    </a:lnTo>
                    <a:lnTo>
                      <a:pt x="885325" y="1287689"/>
                    </a:lnTo>
                    <a:lnTo>
                      <a:pt x="865900" y="1303577"/>
                    </a:lnTo>
                    <a:lnTo>
                      <a:pt x="862368" y="1305343"/>
                    </a:lnTo>
                    <a:lnTo>
                      <a:pt x="858836" y="1305931"/>
                    </a:lnTo>
                    <a:lnTo>
                      <a:pt x="854127" y="1307696"/>
                    </a:lnTo>
                    <a:lnTo>
                      <a:pt x="848241" y="1307696"/>
                    </a:lnTo>
                    <a:lnTo>
                      <a:pt x="841177" y="1305931"/>
                    </a:lnTo>
                    <a:lnTo>
                      <a:pt x="834113" y="1303577"/>
                    </a:lnTo>
                    <a:lnTo>
                      <a:pt x="829993" y="1301224"/>
                    </a:lnTo>
                    <a:lnTo>
                      <a:pt x="825872" y="1299458"/>
                    </a:lnTo>
                    <a:lnTo>
                      <a:pt x="805858" y="1285336"/>
                    </a:lnTo>
                    <a:lnTo>
                      <a:pt x="784078" y="1270624"/>
                    </a:lnTo>
                    <a:lnTo>
                      <a:pt x="759355" y="1254736"/>
                    </a:lnTo>
                    <a:lnTo>
                      <a:pt x="772894" y="1744322"/>
                    </a:lnTo>
                    <a:lnTo>
                      <a:pt x="785844" y="2026186"/>
                    </a:lnTo>
                    <a:lnTo>
                      <a:pt x="785255" y="2031482"/>
                    </a:lnTo>
                    <a:lnTo>
                      <a:pt x="784078" y="2042663"/>
                    </a:lnTo>
                    <a:lnTo>
                      <a:pt x="782312" y="2050312"/>
                    </a:lnTo>
                    <a:lnTo>
                      <a:pt x="779369" y="2057962"/>
                    </a:lnTo>
                    <a:lnTo>
                      <a:pt x="775248" y="2065612"/>
                    </a:lnTo>
                    <a:lnTo>
                      <a:pt x="769951" y="2072673"/>
                    </a:lnTo>
                    <a:lnTo>
                      <a:pt x="753468" y="2092092"/>
                    </a:lnTo>
                    <a:lnTo>
                      <a:pt x="731100" y="2115630"/>
                    </a:lnTo>
                    <a:lnTo>
                      <a:pt x="703433" y="2144463"/>
                    </a:lnTo>
                    <a:lnTo>
                      <a:pt x="702256" y="2146229"/>
                    </a:lnTo>
                    <a:lnTo>
                      <a:pt x="696370" y="2149759"/>
                    </a:lnTo>
                    <a:lnTo>
                      <a:pt x="688717" y="2153878"/>
                    </a:lnTo>
                    <a:lnTo>
                      <a:pt x="683419" y="2155055"/>
                    </a:lnTo>
                    <a:lnTo>
                      <a:pt x="678122" y="2157409"/>
                    </a:lnTo>
                    <a:lnTo>
                      <a:pt x="671646" y="2158586"/>
                    </a:lnTo>
                    <a:lnTo>
                      <a:pt x="664583" y="2159174"/>
                    </a:lnTo>
                    <a:lnTo>
                      <a:pt x="656930" y="2158586"/>
                    </a:lnTo>
                    <a:lnTo>
                      <a:pt x="648689" y="2156821"/>
                    </a:lnTo>
                    <a:lnTo>
                      <a:pt x="639271" y="2154467"/>
                    </a:lnTo>
                    <a:lnTo>
                      <a:pt x="629853" y="2150936"/>
                    </a:lnTo>
                    <a:lnTo>
                      <a:pt x="619257" y="2145640"/>
                    </a:lnTo>
                    <a:lnTo>
                      <a:pt x="609250" y="2138579"/>
                    </a:lnTo>
                    <a:lnTo>
                      <a:pt x="564513" y="2108568"/>
                    </a:lnTo>
                    <a:lnTo>
                      <a:pt x="523307" y="2074438"/>
                    </a:lnTo>
                    <a:lnTo>
                      <a:pt x="521541" y="2106214"/>
                    </a:lnTo>
                    <a:lnTo>
                      <a:pt x="521541" y="2109157"/>
                    </a:lnTo>
                    <a:lnTo>
                      <a:pt x="519775" y="2115630"/>
                    </a:lnTo>
                    <a:lnTo>
                      <a:pt x="518598" y="2119160"/>
                    </a:lnTo>
                    <a:lnTo>
                      <a:pt x="516244" y="2123868"/>
                    </a:lnTo>
                    <a:lnTo>
                      <a:pt x="513300" y="2128575"/>
                    </a:lnTo>
                    <a:lnTo>
                      <a:pt x="509180" y="2133283"/>
                    </a:lnTo>
                    <a:lnTo>
                      <a:pt x="467386" y="2172709"/>
                    </a:lnTo>
                    <a:lnTo>
                      <a:pt x="435010" y="2202719"/>
                    </a:lnTo>
                    <a:lnTo>
                      <a:pt x="432656" y="2204485"/>
                    </a:lnTo>
                    <a:lnTo>
                      <a:pt x="427358" y="2206250"/>
                    </a:lnTo>
                    <a:lnTo>
                      <a:pt x="418528" y="2209781"/>
                    </a:lnTo>
                    <a:lnTo>
                      <a:pt x="412053" y="2210957"/>
                    </a:lnTo>
                    <a:lnTo>
                      <a:pt x="406167" y="2212723"/>
                    </a:lnTo>
                    <a:lnTo>
                      <a:pt x="399103" y="2213311"/>
                    </a:lnTo>
                    <a:lnTo>
                      <a:pt x="391450" y="2213311"/>
                    </a:lnTo>
                    <a:lnTo>
                      <a:pt x="383798" y="2212723"/>
                    </a:lnTo>
                    <a:lnTo>
                      <a:pt x="375557" y="2210957"/>
                    </a:lnTo>
                    <a:lnTo>
                      <a:pt x="367316" y="2208604"/>
                    </a:lnTo>
                    <a:lnTo>
                      <a:pt x="357898" y="2205073"/>
                    </a:lnTo>
                    <a:lnTo>
                      <a:pt x="348479" y="2199777"/>
                    </a:lnTo>
                    <a:lnTo>
                      <a:pt x="339649" y="2193304"/>
                    </a:lnTo>
                    <a:lnTo>
                      <a:pt x="256062" y="2130929"/>
                    </a:lnTo>
                    <a:lnTo>
                      <a:pt x="254884" y="2129164"/>
                    </a:lnTo>
                    <a:lnTo>
                      <a:pt x="252530" y="2126810"/>
                    </a:lnTo>
                    <a:lnTo>
                      <a:pt x="250175" y="2123868"/>
                    </a:lnTo>
                    <a:lnTo>
                      <a:pt x="247821" y="2120337"/>
                    </a:lnTo>
                    <a:lnTo>
                      <a:pt x="246055" y="2115041"/>
                    </a:lnTo>
                    <a:lnTo>
                      <a:pt x="244877" y="2107391"/>
                    </a:lnTo>
                    <a:lnTo>
                      <a:pt x="243111" y="2098565"/>
                    </a:lnTo>
                    <a:lnTo>
                      <a:pt x="225452" y="1733141"/>
                    </a:lnTo>
                    <a:lnTo>
                      <a:pt x="209558" y="1387136"/>
                    </a:lnTo>
                    <a:lnTo>
                      <a:pt x="166587" y="1423620"/>
                    </a:lnTo>
                    <a:lnTo>
                      <a:pt x="163055" y="1425974"/>
                    </a:lnTo>
                    <a:lnTo>
                      <a:pt x="158935" y="1428327"/>
                    </a:lnTo>
                    <a:lnTo>
                      <a:pt x="153637" y="1430093"/>
                    </a:lnTo>
                    <a:lnTo>
                      <a:pt x="146573" y="1431270"/>
                    </a:lnTo>
                    <a:lnTo>
                      <a:pt x="143041" y="1431270"/>
                    </a:lnTo>
                    <a:lnTo>
                      <a:pt x="138921" y="1430681"/>
                    </a:lnTo>
                    <a:lnTo>
                      <a:pt x="133623" y="1428916"/>
                    </a:lnTo>
                    <a:lnTo>
                      <a:pt x="128914" y="1427739"/>
                    </a:lnTo>
                    <a:lnTo>
                      <a:pt x="123616" y="1425385"/>
                    </a:lnTo>
                    <a:lnTo>
                      <a:pt x="117729" y="1421266"/>
                    </a:lnTo>
                    <a:lnTo>
                      <a:pt x="70049" y="1390667"/>
                    </a:lnTo>
                    <a:lnTo>
                      <a:pt x="45914" y="1374779"/>
                    </a:lnTo>
                    <a:lnTo>
                      <a:pt x="43560" y="1373602"/>
                    </a:lnTo>
                    <a:lnTo>
                      <a:pt x="39439" y="1367718"/>
                    </a:lnTo>
                    <a:lnTo>
                      <a:pt x="36496" y="1364187"/>
                    </a:lnTo>
                    <a:lnTo>
                      <a:pt x="34141" y="1360068"/>
                    </a:lnTo>
                    <a:lnTo>
                      <a:pt x="32964" y="1354772"/>
                    </a:lnTo>
                    <a:lnTo>
                      <a:pt x="31787" y="1348887"/>
                    </a:lnTo>
                    <a:lnTo>
                      <a:pt x="15305" y="1008179"/>
                    </a:lnTo>
                    <a:lnTo>
                      <a:pt x="0" y="679827"/>
                    </a:lnTo>
                    <a:lnTo>
                      <a:pt x="0" y="676885"/>
                    </a:lnTo>
                    <a:lnTo>
                      <a:pt x="589" y="668647"/>
                    </a:lnTo>
                    <a:lnTo>
                      <a:pt x="1766" y="662174"/>
                    </a:lnTo>
                    <a:lnTo>
                      <a:pt x="3532" y="656289"/>
                    </a:lnTo>
                    <a:lnTo>
                      <a:pt x="5886" y="649228"/>
                    </a:lnTo>
                    <a:lnTo>
                      <a:pt x="10007" y="641578"/>
                    </a:lnTo>
                    <a:lnTo>
                      <a:pt x="15893" y="633928"/>
                    </a:lnTo>
                    <a:lnTo>
                      <a:pt x="22957" y="626279"/>
                    </a:lnTo>
                    <a:lnTo>
                      <a:pt x="31198" y="618629"/>
                    </a:lnTo>
                    <a:lnTo>
                      <a:pt x="41794" y="612156"/>
                    </a:lnTo>
                    <a:lnTo>
                      <a:pt x="54744" y="605095"/>
                    </a:lnTo>
                    <a:lnTo>
                      <a:pt x="70049" y="599210"/>
                    </a:lnTo>
                    <a:lnTo>
                      <a:pt x="87708" y="594503"/>
                    </a:lnTo>
                    <a:lnTo>
                      <a:pt x="108311" y="590384"/>
                    </a:lnTo>
                    <a:lnTo>
                      <a:pt x="169530" y="581557"/>
                    </a:lnTo>
                    <a:lnTo>
                      <a:pt x="256062" y="569788"/>
                    </a:lnTo>
                    <a:lnTo>
                      <a:pt x="464443" y="542131"/>
                    </a:lnTo>
                    <a:lnTo>
                      <a:pt x="731100" y="508590"/>
                    </a:lnTo>
                    <a:lnTo>
                      <a:pt x="739930" y="507413"/>
                    </a:lnTo>
                    <a:close/>
                    <a:moveTo>
                      <a:pt x="417887" y="0"/>
                    </a:moveTo>
                    <a:lnTo>
                      <a:pt x="428425" y="588"/>
                    </a:lnTo>
                    <a:lnTo>
                      <a:pt x="438377" y="1764"/>
                    </a:lnTo>
                    <a:lnTo>
                      <a:pt x="448329" y="2352"/>
                    </a:lnTo>
                    <a:lnTo>
                      <a:pt x="458866" y="4703"/>
                    </a:lnTo>
                    <a:lnTo>
                      <a:pt x="468818" y="7055"/>
                    </a:lnTo>
                    <a:lnTo>
                      <a:pt x="478185" y="9406"/>
                    </a:lnTo>
                    <a:lnTo>
                      <a:pt x="493406" y="14697"/>
                    </a:lnTo>
                    <a:lnTo>
                      <a:pt x="507456" y="19989"/>
                    </a:lnTo>
                    <a:lnTo>
                      <a:pt x="520335" y="25280"/>
                    </a:lnTo>
                    <a:lnTo>
                      <a:pt x="532628" y="31158"/>
                    </a:lnTo>
                    <a:lnTo>
                      <a:pt x="543751" y="37625"/>
                    </a:lnTo>
                    <a:lnTo>
                      <a:pt x="553703" y="44680"/>
                    </a:lnTo>
                    <a:lnTo>
                      <a:pt x="563655" y="51147"/>
                    </a:lnTo>
                    <a:lnTo>
                      <a:pt x="571851" y="58202"/>
                    </a:lnTo>
                    <a:lnTo>
                      <a:pt x="579461" y="65844"/>
                    </a:lnTo>
                    <a:lnTo>
                      <a:pt x="587072" y="73487"/>
                    </a:lnTo>
                    <a:lnTo>
                      <a:pt x="593511" y="81129"/>
                    </a:lnTo>
                    <a:lnTo>
                      <a:pt x="598780" y="89360"/>
                    </a:lnTo>
                    <a:lnTo>
                      <a:pt x="604049" y="97590"/>
                    </a:lnTo>
                    <a:lnTo>
                      <a:pt x="607561" y="106409"/>
                    </a:lnTo>
                    <a:lnTo>
                      <a:pt x="611659" y="115227"/>
                    </a:lnTo>
                    <a:lnTo>
                      <a:pt x="614586" y="124634"/>
                    </a:lnTo>
                    <a:lnTo>
                      <a:pt x="616928" y="134040"/>
                    </a:lnTo>
                    <a:lnTo>
                      <a:pt x="619269" y="142858"/>
                    </a:lnTo>
                    <a:lnTo>
                      <a:pt x="620440" y="152853"/>
                    </a:lnTo>
                    <a:lnTo>
                      <a:pt x="621611" y="162847"/>
                    </a:lnTo>
                    <a:lnTo>
                      <a:pt x="621611" y="172841"/>
                    </a:lnTo>
                    <a:lnTo>
                      <a:pt x="621611" y="182835"/>
                    </a:lnTo>
                    <a:lnTo>
                      <a:pt x="619269" y="203411"/>
                    </a:lnTo>
                    <a:lnTo>
                      <a:pt x="616342" y="223988"/>
                    </a:lnTo>
                    <a:lnTo>
                      <a:pt x="611074" y="245152"/>
                    </a:lnTo>
                    <a:lnTo>
                      <a:pt x="604634" y="267492"/>
                    </a:lnTo>
                    <a:lnTo>
                      <a:pt x="597609" y="288656"/>
                    </a:lnTo>
                    <a:lnTo>
                      <a:pt x="594097" y="299238"/>
                    </a:lnTo>
                    <a:lnTo>
                      <a:pt x="589413" y="310408"/>
                    </a:lnTo>
                    <a:lnTo>
                      <a:pt x="584730" y="320990"/>
                    </a:lnTo>
                    <a:lnTo>
                      <a:pt x="579461" y="331572"/>
                    </a:lnTo>
                    <a:lnTo>
                      <a:pt x="573607" y="341566"/>
                    </a:lnTo>
                    <a:lnTo>
                      <a:pt x="567168" y="350385"/>
                    </a:lnTo>
                    <a:lnTo>
                      <a:pt x="561314" y="360379"/>
                    </a:lnTo>
                    <a:lnTo>
                      <a:pt x="554289" y="369785"/>
                    </a:lnTo>
                    <a:lnTo>
                      <a:pt x="547849" y="378016"/>
                    </a:lnTo>
                    <a:lnTo>
                      <a:pt x="540239" y="386246"/>
                    </a:lnTo>
                    <a:lnTo>
                      <a:pt x="532628" y="395065"/>
                    </a:lnTo>
                    <a:lnTo>
                      <a:pt x="523847" y="402707"/>
                    </a:lnTo>
                    <a:lnTo>
                      <a:pt x="516237" y="409174"/>
                    </a:lnTo>
                    <a:lnTo>
                      <a:pt x="508041" y="416229"/>
                    </a:lnTo>
                    <a:lnTo>
                      <a:pt x="499260" y="423284"/>
                    </a:lnTo>
                    <a:lnTo>
                      <a:pt x="489893" y="429163"/>
                    </a:lnTo>
                    <a:lnTo>
                      <a:pt x="481697" y="434454"/>
                    </a:lnTo>
                    <a:lnTo>
                      <a:pt x="471745" y="439157"/>
                    </a:lnTo>
                    <a:lnTo>
                      <a:pt x="462379" y="443860"/>
                    </a:lnTo>
                    <a:lnTo>
                      <a:pt x="452427" y="447387"/>
                    </a:lnTo>
                    <a:lnTo>
                      <a:pt x="443645" y="451503"/>
                    </a:lnTo>
                    <a:lnTo>
                      <a:pt x="433693" y="453854"/>
                    </a:lnTo>
                    <a:lnTo>
                      <a:pt x="423741" y="456206"/>
                    </a:lnTo>
                    <a:lnTo>
                      <a:pt x="413204" y="457381"/>
                    </a:lnTo>
                    <a:lnTo>
                      <a:pt x="403252" y="458557"/>
                    </a:lnTo>
                    <a:lnTo>
                      <a:pt x="393300" y="459145"/>
                    </a:lnTo>
                    <a:lnTo>
                      <a:pt x="382762" y="458557"/>
                    </a:lnTo>
                    <a:lnTo>
                      <a:pt x="372810" y="457381"/>
                    </a:lnTo>
                    <a:lnTo>
                      <a:pt x="362858" y="455030"/>
                    </a:lnTo>
                    <a:lnTo>
                      <a:pt x="352321" y="453266"/>
                    </a:lnTo>
                    <a:lnTo>
                      <a:pt x="342369" y="449739"/>
                    </a:lnTo>
                    <a:lnTo>
                      <a:pt x="331831" y="445624"/>
                    </a:lnTo>
                    <a:lnTo>
                      <a:pt x="321879" y="440920"/>
                    </a:lnTo>
                    <a:lnTo>
                      <a:pt x="312513" y="436217"/>
                    </a:lnTo>
                    <a:lnTo>
                      <a:pt x="302561" y="430338"/>
                    </a:lnTo>
                    <a:lnTo>
                      <a:pt x="293780" y="424459"/>
                    </a:lnTo>
                    <a:lnTo>
                      <a:pt x="284998" y="418580"/>
                    </a:lnTo>
                    <a:lnTo>
                      <a:pt x="276803" y="412702"/>
                    </a:lnTo>
                    <a:lnTo>
                      <a:pt x="268607" y="405647"/>
                    </a:lnTo>
                    <a:lnTo>
                      <a:pt x="260996" y="398004"/>
                    </a:lnTo>
                    <a:lnTo>
                      <a:pt x="253386" y="390949"/>
                    </a:lnTo>
                    <a:lnTo>
                      <a:pt x="246361" y="383307"/>
                    </a:lnTo>
                    <a:lnTo>
                      <a:pt x="240507" y="375076"/>
                    </a:lnTo>
                    <a:lnTo>
                      <a:pt x="234067" y="366846"/>
                    </a:lnTo>
                    <a:lnTo>
                      <a:pt x="228213" y="358027"/>
                    </a:lnTo>
                    <a:lnTo>
                      <a:pt x="222945" y="349797"/>
                    </a:lnTo>
                    <a:lnTo>
                      <a:pt x="218261" y="340979"/>
                    </a:lnTo>
                    <a:lnTo>
                      <a:pt x="213578" y="330984"/>
                    </a:lnTo>
                    <a:lnTo>
                      <a:pt x="210065" y="321578"/>
                    </a:lnTo>
                    <a:lnTo>
                      <a:pt x="205968" y="311584"/>
                    </a:lnTo>
                    <a:lnTo>
                      <a:pt x="203041" y="301590"/>
                    </a:lnTo>
                    <a:lnTo>
                      <a:pt x="200699" y="291595"/>
                    </a:lnTo>
                    <a:lnTo>
                      <a:pt x="198357" y="281013"/>
                    </a:lnTo>
                    <a:lnTo>
                      <a:pt x="197186" y="270431"/>
                    </a:lnTo>
                    <a:lnTo>
                      <a:pt x="196016" y="259849"/>
                    </a:lnTo>
                    <a:lnTo>
                      <a:pt x="195430" y="248091"/>
                    </a:lnTo>
                    <a:lnTo>
                      <a:pt x="195430" y="236921"/>
                    </a:lnTo>
                    <a:lnTo>
                      <a:pt x="196016" y="226339"/>
                    </a:lnTo>
                    <a:lnTo>
                      <a:pt x="197772" y="213993"/>
                    </a:lnTo>
                    <a:lnTo>
                      <a:pt x="199528" y="202236"/>
                    </a:lnTo>
                    <a:lnTo>
                      <a:pt x="201870" y="191066"/>
                    </a:lnTo>
                    <a:lnTo>
                      <a:pt x="204797" y="178720"/>
                    </a:lnTo>
                    <a:lnTo>
                      <a:pt x="208309" y="166374"/>
                    </a:lnTo>
                    <a:lnTo>
                      <a:pt x="212407" y="154616"/>
                    </a:lnTo>
                    <a:lnTo>
                      <a:pt x="217090" y="143446"/>
                    </a:lnTo>
                    <a:lnTo>
                      <a:pt x="221188" y="132864"/>
                    </a:lnTo>
                    <a:lnTo>
                      <a:pt x="226457" y="122870"/>
                    </a:lnTo>
                    <a:lnTo>
                      <a:pt x="232311" y="112876"/>
                    </a:lnTo>
                    <a:lnTo>
                      <a:pt x="237580" y="104057"/>
                    </a:lnTo>
                    <a:lnTo>
                      <a:pt x="243434" y="94651"/>
                    </a:lnTo>
                    <a:lnTo>
                      <a:pt x="250459" y="86421"/>
                    </a:lnTo>
                    <a:lnTo>
                      <a:pt x="256899" y="78190"/>
                    </a:lnTo>
                    <a:lnTo>
                      <a:pt x="263924" y="70547"/>
                    </a:lnTo>
                    <a:lnTo>
                      <a:pt x="271534" y="62905"/>
                    </a:lnTo>
                    <a:lnTo>
                      <a:pt x="279144" y="55262"/>
                    </a:lnTo>
                    <a:lnTo>
                      <a:pt x="286755" y="48207"/>
                    </a:lnTo>
                    <a:lnTo>
                      <a:pt x="294950" y="42328"/>
                    </a:lnTo>
                    <a:lnTo>
                      <a:pt x="303732" y="35862"/>
                    </a:lnTo>
                    <a:lnTo>
                      <a:pt x="312513" y="30571"/>
                    </a:lnTo>
                    <a:lnTo>
                      <a:pt x="321294" y="25280"/>
                    </a:lnTo>
                    <a:lnTo>
                      <a:pt x="330075" y="20576"/>
                    </a:lnTo>
                    <a:lnTo>
                      <a:pt x="339442" y="17049"/>
                    </a:lnTo>
                    <a:lnTo>
                      <a:pt x="349394" y="12934"/>
                    </a:lnTo>
                    <a:lnTo>
                      <a:pt x="358175" y="9994"/>
                    </a:lnTo>
                    <a:lnTo>
                      <a:pt x="368127" y="7055"/>
                    </a:lnTo>
                    <a:lnTo>
                      <a:pt x="378079" y="4703"/>
                    </a:lnTo>
                    <a:lnTo>
                      <a:pt x="388031" y="2940"/>
                    </a:lnTo>
                    <a:lnTo>
                      <a:pt x="397983" y="1764"/>
                    </a:lnTo>
                    <a:lnTo>
                      <a:pt x="407935" y="58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9" name="ïş1íďê"/>
              <p:cNvSpPr/>
              <p:nvPr/>
            </p:nvSpPr>
            <p:spPr bwMode="auto">
              <a:xfrm>
                <a:off x="6779508" y="2734993"/>
                <a:ext cx="763018" cy="1930352"/>
              </a:xfrm>
              <a:custGeom>
                <a:avLst/>
                <a:gdLst>
                  <a:gd name="connsiteX0" fmla="*/ 805734 w 866488"/>
                  <a:gd name="connsiteY0" fmla="*/ 518009 h 2192120"/>
                  <a:gd name="connsiteX1" fmla="*/ 811632 w 866488"/>
                  <a:gd name="connsiteY1" fmla="*/ 520955 h 2192120"/>
                  <a:gd name="connsiteX2" fmla="*/ 817531 w 866488"/>
                  <a:gd name="connsiteY2" fmla="*/ 523902 h 2192120"/>
                  <a:gd name="connsiteX3" fmla="*/ 823429 w 866488"/>
                  <a:gd name="connsiteY3" fmla="*/ 530384 h 2192120"/>
                  <a:gd name="connsiteX4" fmla="*/ 827558 w 866488"/>
                  <a:gd name="connsiteY4" fmla="*/ 533919 h 2192120"/>
                  <a:gd name="connsiteX5" fmla="*/ 830507 w 866488"/>
                  <a:gd name="connsiteY5" fmla="*/ 538634 h 2192120"/>
                  <a:gd name="connsiteX6" fmla="*/ 833457 w 866488"/>
                  <a:gd name="connsiteY6" fmla="*/ 543348 h 2192120"/>
                  <a:gd name="connsiteX7" fmla="*/ 836406 w 866488"/>
                  <a:gd name="connsiteY7" fmla="*/ 549240 h 2192120"/>
                  <a:gd name="connsiteX8" fmla="*/ 839945 w 866488"/>
                  <a:gd name="connsiteY8" fmla="*/ 556312 h 2192120"/>
                  <a:gd name="connsiteX9" fmla="*/ 841125 w 866488"/>
                  <a:gd name="connsiteY9" fmla="*/ 563972 h 2192120"/>
                  <a:gd name="connsiteX10" fmla="*/ 842894 w 866488"/>
                  <a:gd name="connsiteY10" fmla="*/ 572222 h 2192120"/>
                  <a:gd name="connsiteX11" fmla="*/ 844074 w 866488"/>
                  <a:gd name="connsiteY11" fmla="*/ 581650 h 2192120"/>
                  <a:gd name="connsiteX12" fmla="*/ 865898 w 866488"/>
                  <a:gd name="connsiteY12" fmla="*/ 1202739 h 2192120"/>
                  <a:gd name="connsiteX13" fmla="*/ 866488 w 866488"/>
                  <a:gd name="connsiteY13" fmla="*/ 1207453 h 2192120"/>
                  <a:gd name="connsiteX14" fmla="*/ 866488 w 866488"/>
                  <a:gd name="connsiteY14" fmla="*/ 1212756 h 2192120"/>
                  <a:gd name="connsiteX15" fmla="*/ 865898 w 866488"/>
                  <a:gd name="connsiteY15" fmla="*/ 1219238 h 2192120"/>
                  <a:gd name="connsiteX16" fmla="*/ 864129 w 866488"/>
                  <a:gd name="connsiteY16" fmla="*/ 1225720 h 2192120"/>
                  <a:gd name="connsiteX17" fmla="*/ 861180 w 866488"/>
                  <a:gd name="connsiteY17" fmla="*/ 1233381 h 2192120"/>
                  <a:gd name="connsiteX18" fmla="*/ 856461 w 866488"/>
                  <a:gd name="connsiteY18" fmla="*/ 1241041 h 2192120"/>
                  <a:gd name="connsiteX19" fmla="*/ 853512 w 866488"/>
                  <a:gd name="connsiteY19" fmla="*/ 1245166 h 2192120"/>
                  <a:gd name="connsiteX20" fmla="*/ 849972 w 866488"/>
                  <a:gd name="connsiteY20" fmla="*/ 1248112 h 2192120"/>
                  <a:gd name="connsiteX21" fmla="*/ 812812 w 866488"/>
                  <a:gd name="connsiteY21" fmla="*/ 1281111 h 2192120"/>
                  <a:gd name="connsiteX22" fmla="*/ 809863 w 866488"/>
                  <a:gd name="connsiteY22" fmla="*/ 1282879 h 2192120"/>
                  <a:gd name="connsiteX23" fmla="*/ 806913 w 866488"/>
                  <a:gd name="connsiteY23" fmla="*/ 1284058 h 2192120"/>
                  <a:gd name="connsiteX24" fmla="*/ 802195 w 866488"/>
                  <a:gd name="connsiteY24" fmla="*/ 1285826 h 2192120"/>
                  <a:gd name="connsiteX25" fmla="*/ 796296 w 866488"/>
                  <a:gd name="connsiteY25" fmla="*/ 1285826 h 2192120"/>
                  <a:gd name="connsiteX26" fmla="*/ 789218 w 866488"/>
                  <a:gd name="connsiteY26" fmla="*/ 1285826 h 2192120"/>
                  <a:gd name="connsiteX27" fmla="*/ 782140 w 866488"/>
                  <a:gd name="connsiteY27" fmla="*/ 1282879 h 2192120"/>
                  <a:gd name="connsiteX28" fmla="*/ 777421 w 866488"/>
                  <a:gd name="connsiteY28" fmla="*/ 1281111 h 2192120"/>
                  <a:gd name="connsiteX29" fmla="*/ 773882 w 866488"/>
                  <a:gd name="connsiteY29" fmla="*/ 1278754 h 2192120"/>
                  <a:gd name="connsiteX30" fmla="*/ 749108 w 866488"/>
                  <a:gd name="connsiteY30" fmla="*/ 1262255 h 2192120"/>
                  <a:gd name="connsiteX31" fmla="*/ 740850 w 866488"/>
                  <a:gd name="connsiteY31" fmla="*/ 1256362 h 2192120"/>
                  <a:gd name="connsiteX32" fmla="*/ 730823 w 866488"/>
                  <a:gd name="connsiteY32" fmla="*/ 825018 h 2192120"/>
                  <a:gd name="connsiteX33" fmla="*/ 730823 w 866488"/>
                  <a:gd name="connsiteY33" fmla="*/ 820304 h 2192120"/>
                  <a:gd name="connsiteX34" fmla="*/ 730233 w 866488"/>
                  <a:gd name="connsiteY34" fmla="*/ 815590 h 2192120"/>
                  <a:gd name="connsiteX35" fmla="*/ 728464 w 866488"/>
                  <a:gd name="connsiteY35" fmla="*/ 810286 h 2192120"/>
                  <a:gd name="connsiteX36" fmla="*/ 726104 w 866488"/>
                  <a:gd name="connsiteY36" fmla="*/ 805572 h 2192120"/>
                  <a:gd name="connsiteX37" fmla="*/ 723155 w 866488"/>
                  <a:gd name="connsiteY37" fmla="*/ 801447 h 2192120"/>
                  <a:gd name="connsiteX38" fmla="*/ 720796 w 866488"/>
                  <a:gd name="connsiteY38" fmla="*/ 799090 h 2192120"/>
                  <a:gd name="connsiteX39" fmla="*/ 717846 w 866488"/>
                  <a:gd name="connsiteY39" fmla="*/ 797322 h 2192120"/>
                  <a:gd name="connsiteX40" fmla="*/ 714897 w 866488"/>
                  <a:gd name="connsiteY40" fmla="*/ 796733 h 2192120"/>
                  <a:gd name="connsiteX41" fmla="*/ 711948 w 866488"/>
                  <a:gd name="connsiteY41" fmla="*/ 796733 h 2192120"/>
                  <a:gd name="connsiteX42" fmla="*/ 707819 w 866488"/>
                  <a:gd name="connsiteY42" fmla="*/ 796733 h 2192120"/>
                  <a:gd name="connsiteX43" fmla="*/ 704870 w 866488"/>
                  <a:gd name="connsiteY43" fmla="*/ 797912 h 2192120"/>
                  <a:gd name="connsiteX44" fmla="*/ 701920 w 866488"/>
                  <a:gd name="connsiteY44" fmla="*/ 799679 h 2192120"/>
                  <a:gd name="connsiteX45" fmla="*/ 700151 w 866488"/>
                  <a:gd name="connsiteY45" fmla="*/ 801447 h 2192120"/>
                  <a:gd name="connsiteX46" fmla="*/ 697791 w 866488"/>
                  <a:gd name="connsiteY46" fmla="*/ 803215 h 2192120"/>
                  <a:gd name="connsiteX47" fmla="*/ 696612 w 866488"/>
                  <a:gd name="connsiteY47" fmla="*/ 806751 h 2192120"/>
                  <a:gd name="connsiteX48" fmla="*/ 694842 w 866488"/>
                  <a:gd name="connsiteY48" fmla="*/ 812643 h 2192120"/>
                  <a:gd name="connsiteX49" fmla="*/ 693073 w 866488"/>
                  <a:gd name="connsiteY49" fmla="*/ 817947 h 2192120"/>
                  <a:gd name="connsiteX50" fmla="*/ 693073 w 866488"/>
                  <a:gd name="connsiteY50" fmla="*/ 823250 h 2192120"/>
                  <a:gd name="connsiteX51" fmla="*/ 693073 w 866488"/>
                  <a:gd name="connsiteY51" fmla="*/ 827964 h 2192120"/>
                  <a:gd name="connsiteX52" fmla="*/ 704870 w 866488"/>
                  <a:gd name="connsiteY52" fmla="*/ 1250470 h 2192120"/>
                  <a:gd name="connsiteX53" fmla="*/ 730233 w 866488"/>
                  <a:gd name="connsiteY53" fmla="*/ 1977627 h 2192120"/>
                  <a:gd name="connsiteX54" fmla="*/ 730823 w 866488"/>
                  <a:gd name="connsiteY54" fmla="*/ 1998840 h 2192120"/>
                  <a:gd name="connsiteX55" fmla="*/ 730823 w 866488"/>
                  <a:gd name="connsiteY55" fmla="*/ 2004733 h 2192120"/>
                  <a:gd name="connsiteX56" fmla="*/ 730823 w 866488"/>
                  <a:gd name="connsiteY56" fmla="*/ 2010626 h 2192120"/>
                  <a:gd name="connsiteX57" fmla="*/ 729643 w 866488"/>
                  <a:gd name="connsiteY57" fmla="*/ 2018286 h 2192120"/>
                  <a:gd name="connsiteX58" fmla="*/ 727874 w 866488"/>
                  <a:gd name="connsiteY58" fmla="*/ 2026536 h 2192120"/>
                  <a:gd name="connsiteX59" fmla="*/ 725514 w 866488"/>
                  <a:gd name="connsiteY59" fmla="*/ 2035964 h 2192120"/>
                  <a:gd name="connsiteX60" fmla="*/ 720796 w 866488"/>
                  <a:gd name="connsiteY60" fmla="*/ 2044214 h 2192120"/>
                  <a:gd name="connsiteX61" fmla="*/ 718436 w 866488"/>
                  <a:gd name="connsiteY61" fmla="*/ 2048339 h 2192120"/>
                  <a:gd name="connsiteX62" fmla="*/ 715487 w 866488"/>
                  <a:gd name="connsiteY62" fmla="*/ 2051874 h 2192120"/>
                  <a:gd name="connsiteX63" fmla="*/ 646475 w 866488"/>
                  <a:gd name="connsiteY63" fmla="*/ 2125533 h 2192120"/>
                  <a:gd name="connsiteX64" fmla="*/ 645295 w 866488"/>
                  <a:gd name="connsiteY64" fmla="*/ 2126711 h 2192120"/>
                  <a:gd name="connsiteX65" fmla="*/ 641166 w 866488"/>
                  <a:gd name="connsiteY65" fmla="*/ 2129068 h 2192120"/>
                  <a:gd name="connsiteX66" fmla="*/ 634088 w 866488"/>
                  <a:gd name="connsiteY66" fmla="*/ 2133193 h 2192120"/>
                  <a:gd name="connsiteX67" fmla="*/ 624650 w 866488"/>
                  <a:gd name="connsiteY67" fmla="*/ 2136140 h 2192120"/>
                  <a:gd name="connsiteX68" fmla="*/ 618752 w 866488"/>
                  <a:gd name="connsiteY68" fmla="*/ 2136729 h 2192120"/>
                  <a:gd name="connsiteX69" fmla="*/ 612853 w 866488"/>
                  <a:gd name="connsiteY69" fmla="*/ 2137908 h 2192120"/>
                  <a:gd name="connsiteX70" fmla="*/ 605775 w 866488"/>
                  <a:gd name="connsiteY70" fmla="*/ 2137908 h 2192120"/>
                  <a:gd name="connsiteX71" fmla="*/ 598107 w 866488"/>
                  <a:gd name="connsiteY71" fmla="*/ 2136729 h 2192120"/>
                  <a:gd name="connsiteX72" fmla="*/ 590439 w 866488"/>
                  <a:gd name="connsiteY72" fmla="*/ 2135550 h 2192120"/>
                  <a:gd name="connsiteX73" fmla="*/ 582181 w 866488"/>
                  <a:gd name="connsiteY73" fmla="*/ 2132015 h 2192120"/>
                  <a:gd name="connsiteX74" fmla="*/ 573333 w 866488"/>
                  <a:gd name="connsiteY74" fmla="*/ 2129068 h 2192120"/>
                  <a:gd name="connsiteX75" fmla="*/ 563896 w 866488"/>
                  <a:gd name="connsiteY75" fmla="*/ 2123765 h 2192120"/>
                  <a:gd name="connsiteX76" fmla="*/ 509630 w 866488"/>
                  <a:gd name="connsiteY76" fmla="*/ 2087820 h 2192120"/>
                  <a:gd name="connsiteX77" fmla="*/ 493114 w 866488"/>
                  <a:gd name="connsiteY77" fmla="*/ 1577513 h 2192120"/>
                  <a:gd name="connsiteX78" fmla="*/ 493114 w 866488"/>
                  <a:gd name="connsiteY78" fmla="*/ 1571031 h 2192120"/>
                  <a:gd name="connsiteX79" fmla="*/ 492524 w 866488"/>
                  <a:gd name="connsiteY79" fmla="*/ 1564550 h 2192120"/>
                  <a:gd name="connsiteX80" fmla="*/ 491344 w 866488"/>
                  <a:gd name="connsiteY80" fmla="*/ 1555710 h 2192120"/>
                  <a:gd name="connsiteX81" fmla="*/ 488985 w 866488"/>
                  <a:gd name="connsiteY81" fmla="*/ 1548050 h 2192120"/>
                  <a:gd name="connsiteX82" fmla="*/ 486625 w 866488"/>
                  <a:gd name="connsiteY82" fmla="*/ 1544514 h 2192120"/>
                  <a:gd name="connsiteX83" fmla="*/ 484856 w 866488"/>
                  <a:gd name="connsiteY83" fmla="*/ 1541568 h 2192120"/>
                  <a:gd name="connsiteX84" fmla="*/ 481907 w 866488"/>
                  <a:gd name="connsiteY84" fmla="*/ 1539211 h 2192120"/>
                  <a:gd name="connsiteX85" fmla="*/ 478957 w 866488"/>
                  <a:gd name="connsiteY85" fmla="*/ 1536854 h 2192120"/>
                  <a:gd name="connsiteX86" fmla="*/ 476008 w 866488"/>
                  <a:gd name="connsiteY86" fmla="*/ 1535086 h 2192120"/>
                  <a:gd name="connsiteX87" fmla="*/ 471879 w 866488"/>
                  <a:gd name="connsiteY87" fmla="*/ 1534497 h 2192120"/>
                  <a:gd name="connsiteX88" fmla="*/ 468340 w 866488"/>
                  <a:gd name="connsiteY88" fmla="*/ 1535086 h 2192120"/>
                  <a:gd name="connsiteX89" fmla="*/ 464211 w 866488"/>
                  <a:gd name="connsiteY89" fmla="*/ 1536854 h 2192120"/>
                  <a:gd name="connsiteX90" fmla="*/ 461262 w 866488"/>
                  <a:gd name="connsiteY90" fmla="*/ 1539211 h 2192120"/>
                  <a:gd name="connsiteX91" fmla="*/ 458903 w 866488"/>
                  <a:gd name="connsiteY91" fmla="*/ 1542157 h 2192120"/>
                  <a:gd name="connsiteX92" fmla="*/ 456543 w 866488"/>
                  <a:gd name="connsiteY92" fmla="*/ 1545693 h 2192120"/>
                  <a:gd name="connsiteX93" fmla="*/ 454774 w 866488"/>
                  <a:gd name="connsiteY93" fmla="*/ 1549818 h 2192120"/>
                  <a:gd name="connsiteX94" fmla="*/ 451824 w 866488"/>
                  <a:gd name="connsiteY94" fmla="*/ 1559246 h 2192120"/>
                  <a:gd name="connsiteX95" fmla="*/ 449465 w 866488"/>
                  <a:gd name="connsiteY95" fmla="*/ 1568085 h 2192120"/>
                  <a:gd name="connsiteX96" fmla="*/ 448875 w 866488"/>
                  <a:gd name="connsiteY96" fmla="*/ 1575746 h 2192120"/>
                  <a:gd name="connsiteX97" fmla="*/ 448875 w 866488"/>
                  <a:gd name="connsiteY97" fmla="*/ 1583406 h 2192120"/>
                  <a:gd name="connsiteX98" fmla="*/ 468340 w 866488"/>
                  <a:gd name="connsiteY98" fmla="*/ 2053642 h 2192120"/>
                  <a:gd name="connsiteX99" fmla="*/ 466571 w 866488"/>
                  <a:gd name="connsiteY99" fmla="*/ 2085463 h 2192120"/>
                  <a:gd name="connsiteX100" fmla="*/ 466571 w 866488"/>
                  <a:gd name="connsiteY100" fmla="*/ 2088409 h 2192120"/>
                  <a:gd name="connsiteX101" fmla="*/ 465981 w 866488"/>
                  <a:gd name="connsiteY101" fmla="*/ 2090766 h 2192120"/>
                  <a:gd name="connsiteX102" fmla="*/ 464801 w 866488"/>
                  <a:gd name="connsiteY102" fmla="*/ 2094891 h 2192120"/>
                  <a:gd name="connsiteX103" fmla="*/ 463621 w 866488"/>
                  <a:gd name="connsiteY103" fmla="*/ 2099605 h 2192120"/>
                  <a:gd name="connsiteX104" fmla="*/ 460672 w 866488"/>
                  <a:gd name="connsiteY104" fmla="*/ 2104908 h 2192120"/>
                  <a:gd name="connsiteX105" fmla="*/ 455953 w 866488"/>
                  <a:gd name="connsiteY105" fmla="*/ 2110212 h 2192120"/>
                  <a:gd name="connsiteX106" fmla="*/ 449465 w 866488"/>
                  <a:gd name="connsiteY106" fmla="*/ 2116105 h 2192120"/>
                  <a:gd name="connsiteX107" fmla="*/ 384582 w 866488"/>
                  <a:gd name="connsiteY107" fmla="*/ 2177978 h 2192120"/>
                  <a:gd name="connsiteX108" fmla="*/ 378683 w 866488"/>
                  <a:gd name="connsiteY108" fmla="*/ 2182103 h 2192120"/>
                  <a:gd name="connsiteX109" fmla="*/ 371605 w 866488"/>
                  <a:gd name="connsiteY109" fmla="*/ 2185049 h 2192120"/>
                  <a:gd name="connsiteX110" fmla="*/ 362167 w 866488"/>
                  <a:gd name="connsiteY110" fmla="*/ 2189174 h 2192120"/>
                  <a:gd name="connsiteX111" fmla="*/ 356269 w 866488"/>
                  <a:gd name="connsiteY111" fmla="*/ 2190352 h 2192120"/>
                  <a:gd name="connsiteX112" fmla="*/ 349781 w 866488"/>
                  <a:gd name="connsiteY112" fmla="*/ 2191531 h 2192120"/>
                  <a:gd name="connsiteX113" fmla="*/ 343882 w 866488"/>
                  <a:gd name="connsiteY113" fmla="*/ 2192120 h 2192120"/>
                  <a:gd name="connsiteX114" fmla="*/ 336804 w 866488"/>
                  <a:gd name="connsiteY114" fmla="*/ 2192120 h 2192120"/>
                  <a:gd name="connsiteX115" fmla="*/ 329136 w 866488"/>
                  <a:gd name="connsiteY115" fmla="*/ 2192120 h 2192120"/>
                  <a:gd name="connsiteX116" fmla="*/ 321468 w 866488"/>
                  <a:gd name="connsiteY116" fmla="*/ 2190352 h 2192120"/>
                  <a:gd name="connsiteX117" fmla="*/ 313800 w 866488"/>
                  <a:gd name="connsiteY117" fmla="*/ 2187995 h 2192120"/>
                  <a:gd name="connsiteX118" fmla="*/ 305542 w 866488"/>
                  <a:gd name="connsiteY118" fmla="*/ 2185049 h 2192120"/>
                  <a:gd name="connsiteX119" fmla="*/ 304362 w 866488"/>
                  <a:gd name="connsiteY119" fmla="*/ 2184460 h 2192120"/>
                  <a:gd name="connsiteX120" fmla="*/ 299643 w 866488"/>
                  <a:gd name="connsiteY120" fmla="*/ 2182103 h 2192120"/>
                  <a:gd name="connsiteX121" fmla="*/ 291975 w 866488"/>
                  <a:gd name="connsiteY121" fmla="*/ 2177978 h 2192120"/>
                  <a:gd name="connsiteX122" fmla="*/ 281358 w 866488"/>
                  <a:gd name="connsiteY122" fmla="*/ 2171496 h 2192120"/>
                  <a:gd name="connsiteX123" fmla="*/ 244787 w 866488"/>
                  <a:gd name="connsiteY123" fmla="*/ 2143800 h 2192120"/>
                  <a:gd name="connsiteX124" fmla="*/ 180494 w 866488"/>
                  <a:gd name="connsiteY124" fmla="*/ 924604 h 2192120"/>
                  <a:gd name="connsiteX125" fmla="*/ 180494 w 866488"/>
                  <a:gd name="connsiteY125" fmla="*/ 916944 h 2192120"/>
                  <a:gd name="connsiteX126" fmla="*/ 179904 w 866488"/>
                  <a:gd name="connsiteY126" fmla="*/ 909283 h 2192120"/>
                  <a:gd name="connsiteX127" fmla="*/ 178134 w 866488"/>
                  <a:gd name="connsiteY127" fmla="*/ 900444 h 2192120"/>
                  <a:gd name="connsiteX128" fmla="*/ 175185 w 866488"/>
                  <a:gd name="connsiteY128" fmla="*/ 892194 h 2192120"/>
                  <a:gd name="connsiteX129" fmla="*/ 172826 w 866488"/>
                  <a:gd name="connsiteY129" fmla="*/ 888659 h 2192120"/>
                  <a:gd name="connsiteX130" fmla="*/ 170466 w 866488"/>
                  <a:gd name="connsiteY130" fmla="*/ 884534 h 2192120"/>
                  <a:gd name="connsiteX131" fmla="*/ 167517 w 866488"/>
                  <a:gd name="connsiteY131" fmla="*/ 881588 h 2192120"/>
                  <a:gd name="connsiteX132" fmla="*/ 164568 w 866488"/>
                  <a:gd name="connsiteY132" fmla="*/ 879231 h 2192120"/>
                  <a:gd name="connsiteX133" fmla="*/ 161029 w 866488"/>
                  <a:gd name="connsiteY133" fmla="*/ 877463 h 2192120"/>
                  <a:gd name="connsiteX134" fmla="*/ 156310 w 866488"/>
                  <a:gd name="connsiteY134" fmla="*/ 876873 h 2192120"/>
                  <a:gd name="connsiteX135" fmla="*/ 151591 w 866488"/>
                  <a:gd name="connsiteY135" fmla="*/ 877463 h 2192120"/>
                  <a:gd name="connsiteX136" fmla="*/ 147462 w 866488"/>
                  <a:gd name="connsiteY136" fmla="*/ 879820 h 2192120"/>
                  <a:gd name="connsiteX137" fmla="*/ 144513 w 866488"/>
                  <a:gd name="connsiteY137" fmla="*/ 882177 h 2192120"/>
                  <a:gd name="connsiteX138" fmla="*/ 142153 w 866488"/>
                  <a:gd name="connsiteY138" fmla="*/ 886302 h 2192120"/>
                  <a:gd name="connsiteX139" fmla="*/ 139794 w 866488"/>
                  <a:gd name="connsiteY139" fmla="*/ 891016 h 2192120"/>
                  <a:gd name="connsiteX140" fmla="*/ 138614 w 866488"/>
                  <a:gd name="connsiteY140" fmla="*/ 895141 h 2192120"/>
                  <a:gd name="connsiteX141" fmla="*/ 136845 w 866488"/>
                  <a:gd name="connsiteY141" fmla="*/ 905748 h 2192120"/>
                  <a:gd name="connsiteX142" fmla="*/ 136255 w 866488"/>
                  <a:gd name="connsiteY142" fmla="*/ 915765 h 2192120"/>
                  <a:gd name="connsiteX143" fmla="*/ 136255 w 866488"/>
                  <a:gd name="connsiteY143" fmla="*/ 925193 h 2192120"/>
                  <a:gd name="connsiteX144" fmla="*/ 136845 w 866488"/>
                  <a:gd name="connsiteY144" fmla="*/ 934622 h 2192120"/>
                  <a:gd name="connsiteX145" fmla="*/ 158669 w 866488"/>
                  <a:gd name="connsiteY145" fmla="*/ 1329431 h 2192120"/>
                  <a:gd name="connsiteX146" fmla="*/ 159259 w 866488"/>
                  <a:gd name="connsiteY146" fmla="*/ 1334146 h 2192120"/>
                  <a:gd name="connsiteX147" fmla="*/ 159259 w 866488"/>
                  <a:gd name="connsiteY147" fmla="*/ 1344752 h 2192120"/>
                  <a:gd name="connsiteX148" fmla="*/ 159259 w 866488"/>
                  <a:gd name="connsiteY148" fmla="*/ 1350645 h 2192120"/>
                  <a:gd name="connsiteX149" fmla="*/ 157490 w 866488"/>
                  <a:gd name="connsiteY149" fmla="*/ 1357716 h 2192120"/>
                  <a:gd name="connsiteX150" fmla="*/ 155130 w 866488"/>
                  <a:gd name="connsiteY150" fmla="*/ 1363020 h 2192120"/>
                  <a:gd name="connsiteX151" fmla="*/ 153950 w 866488"/>
                  <a:gd name="connsiteY151" fmla="*/ 1365377 h 2192120"/>
                  <a:gd name="connsiteX152" fmla="*/ 151591 w 866488"/>
                  <a:gd name="connsiteY152" fmla="*/ 1366555 h 2192120"/>
                  <a:gd name="connsiteX153" fmla="*/ 128587 w 866488"/>
                  <a:gd name="connsiteY153" fmla="*/ 1386591 h 2192120"/>
                  <a:gd name="connsiteX154" fmla="*/ 115610 w 866488"/>
                  <a:gd name="connsiteY154" fmla="*/ 1397197 h 2192120"/>
                  <a:gd name="connsiteX155" fmla="*/ 105583 w 866488"/>
                  <a:gd name="connsiteY155" fmla="*/ 1404858 h 2192120"/>
                  <a:gd name="connsiteX156" fmla="*/ 102634 w 866488"/>
                  <a:gd name="connsiteY156" fmla="*/ 1406626 h 2192120"/>
                  <a:gd name="connsiteX157" fmla="*/ 98505 w 866488"/>
                  <a:gd name="connsiteY157" fmla="*/ 1408393 h 2192120"/>
                  <a:gd name="connsiteX158" fmla="*/ 93196 w 866488"/>
                  <a:gd name="connsiteY158" fmla="*/ 1408983 h 2192120"/>
                  <a:gd name="connsiteX159" fmla="*/ 87298 w 866488"/>
                  <a:gd name="connsiteY159" fmla="*/ 1409572 h 2192120"/>
                  <a:gd name="connsiteX160" fmla="*/ 79629 w 866488"/>
                  <a:gd name="connsiteY160" fmla="*/ 1408393 h 2192120"/>
                  <a:gd name="connsiteX161" fmla="*/ 71372 w 866488"/>
                  <a:gd name="connsiteY161" fmla="*/ 1404858 h 2192120"/>
                  <a:gd name="connsiteX162" fmla="*/ 66653 w 866488"/>
                  <a:gd name="connsiteY162" fmla="*/ 1403090 h 2192120"/>
                  <a:gd name="connsiteX163" fmla="*/ 61934 w 866488"/>
                  <a:gd name="connsiteY163" fmla="*/ 1399554 h 2192120"/>
                  <a:gd name="connsiteX164" fmla="*/ 29492 w 866488"/>
                  <a:gd name="connsiteY164" fmla="*/ 1377751 h 2192120"/>
                  <a:gd name="connsiteX165" fmla="*/ 0 w 866488"/>
                  <a:gd name="connsiteY165" fmla="*/ 720717 h 2192120"/>
                  <a:gd name="connsiteX166" fmla="*/ 0 w 866488"/>
                  <a:gd name="connsiteY166" fmla="*/ 716003 h 2192120"/>
                  <a:gd name="connsiteX167" fmla="*/ 0 w 866488"/>
                  <a:gd name="connsiteY167" fmla="*/ 704807 h 2192120"/>
                  <a:gd name="connsiteX168" fmla="*/ 0 w 866488"/>
                  <a:gd name="connsiteY168" fmla="*/ 696557 h 2192120"/>
                  <a:gd name="connsiteX169" fmla="*/ 1180 w 866488"/>
                  <a:gd name="connsiteY169" fmla="*/ 687129 h 2192120"/>
                  <a:gd name="connsiteX170" fmla="*/ 2949 w 866488"/>
                  <a:gd name="connsiteY170" fmla="*/ 677701 h 2192120"/>
                  <a:gd name="connsiteX171" fmla="*/ 5898 w 866488"/>
                  <a:gd name="connsiteY171" fmla="*/ 667683 h 2192120"/>
                  <a:gd name="connsiteX172" fmla="*/ 10617 w 866488"/>
                  <a:gd name="connsiteY172" fmla="*/ 657076 h 2192120"/>
                  <a:gd name="connsiteX173" fmla="*/ 15926 w 866488"/>
                  <a:gd name="connsiteY173" fmla="*/ 647059 h 2192120"/>
                  <a:gd name="connsiteX174" fmla="*/ 23004 w 866488"/>
                  <a:gd name="connsiteY174" fmla="*/ 638220 h 2192120"/>
                  <a:gd name="connsiteX175" fmla="*/ 26543 w 866488"/>
                  <a:gd name="connsiteY175" fmla="*/ 633506 h 2192120"/>
                  <a:gd name="connsiteX176" fmla="*/ 31262 w 866488"/>
                  <a:gd name="connsiteY176" fmla="*/ 628792 h 2192120"/>
                  <a:gd name="connsiteX177" fmla="*/ 36571 w 866488"/>
                  <a:gd name="connsiteY177" fmla="*/ 625256 h 2192120"/>
                  <a:gd name="connsiteX178" fmla="*/ 41879 w 866488"/>
                  <a:gd name="connsiteY178" fmla="*/ 621131 h 2192120"/>
                  <a:gd name="connsiteX179" fmla="*/ 48367 w 866488"/>
                  <a:gd name="connsiteY179" fmla="*/ 617595 h 2192120"/>
                  <a:gd name="connsiteX180" fmla="*/ 54856 w 866488"/>
                  <a:gd name="connsiteY180" fmla="*/ 614649 h 2192120"/>
                  <a:gd name="connsiteX181" fmla="*/ 61934 w 866488"/>
                  <a:gd name="connsiteY181" fmla="*/ 612292 h 2192120"/>
                  <a:gd name="connsiteX182" fmla="*/ 70192 w 866488"/>
                  <a:gd name="connsiteY182" fmla="*/ 609935 h 2192120"/>
                  <a:gd name="connsiteX183" fmla="*/ 79040 w 866488"/>
                  <a:gd name="connsiteY183" fmla="*/ 607578 h 2192120"/>
                  <a:gd name="connsiteX184" fmla="*/ 87298 w 866488"/>
                  <a:gd name="connsiteY184" fmla="*/ 606989 h 2192120"/>
                  <a:gd name="connsiteX185" fmla="*/ 241838 w 866488"/>
                  <a:gd name="connsiteY185" fmla="*/ 587543 h 2192120"/>
                  <a:gd name="connsiteX186" fmla="*/ 484266 w 866488"/>
                  <a:gd name="connsiteY186" fmla="*/ 557490 h 2192120"/>
                  <a:gd name="connsiteX187" fmla="*/ 407057 w 866488"/>
                  <a:gd name="connsiteY187" fmla="*/ 0 h 2192120"/>
                  <a:gd name="connsiteX188" fmla="*/ 416489 w 866488"/>
                  <a:gd name="connsiteY188" fmla="*/ 0 h 2192120"/>
                  <a:gd name="connsiteX189" fmla="*/ 427689 w 866488"/>
                  <a:gd name="connsiteY189" fmla="*/ 0 h 2192120"/>
                  <a:gd name="connsiteX190" fmla="*/ 437710 w 866488"/>
                  <a:gd name="connsiteY190" fmla="*/ 589 h 2192120"/>
                  <a:gd name="connsiteX191" fmla="*/ 448321 w 866488"/>
                  <a:gd name="connsiteY191" fmla="*/ 2355 h 2192120"/>
                  <a:gd name="connsiteX192" fmla="*/ 458342 w 866488"/>
                  <a:gd name="connsiteY192" fmla="*/ 4121 h 2192120"/>
                  <a:gd name="connsiteX193" fmla="*/ 468363 w 866488"/>
                  <a:gd name="connsiteY193" fmla="*/ 7064 h 2192120"/>
                  <a:gd name="connsiteX194" fmla="*/ 477795 w 866488"/>
                  <a:gd name="connsiteY194" fmla="*/ 10007 h 2192120"/>
                  <a:gd name="connsiteX195" fmla="*/ 487816 w 866488"/>
                  <a:gd name="connsiteY195" fmla="*/ 14128 h 2192120"/>
                  <a:gd name="connsiteX196" fmla="*/ 497837 w 866488"/>
                  <a:gd name="connsiteY196" fmla="*/ 17660 h 2192120"/>
                  <a:gd name="connsiteX197" fmla="*/ 507269 w 866488"/>
                  <a:gd name="connsiteY197" fmla="*/ 22369 h 2192120"/>
                  <a:gd name="connsiteX198" fmla="*/ 515521 w 866488"/>
                  <a:gd name="connsiteY198" fmla="*/ 27667 h 2192120"/>
                  <a:gd name="connsiteX199" fmla="*/ 524953 w 866488"/>
                  <a:gd name="connsiteY199" fmla="*/ 33553 h 2192120"/>
                  <a:gd name="connsiteX200" fmla="*/ 532616 w 866488"/>
                  <a:gd name="connsiteY200" fmla="*/ 40028 h 2192120"/>
                  <a:gd name="connsiteX201" fmla="*/ 540280 w 866488"/>
                  <a:gd name="connsiteY201" fmla="*/ 46503 h 2192120"/>
                  <a:gd name="connsiteX202" fmla="*/ 547943 w 866488"/>
                  <a:gd name="connsiteY202" fmla="*/ 53567 h 2192120"/>
                  <a:gd name="connsiteX203" fmla="*/ 554427 w 866488"/>
                  <a:gd name="connsiteY203" fmla="*/ 60631 h 2192120"/>
                  <a:gd name="connsiteX204" fmla="*/ 561501 w 866488"/>
                  <a:gd name="connsiteY204" fmla="*/ 68872 h 2192120"/>
                  <a:gd name="connsiteX205" fmla="*/ 567396 w 866488"/>
                  <a:gd name="connsiteY205" fmla="*/ 76524 h 2192120"/>
                  <a:gd name="connsiteX206" fmla="*/ 573290 w 866488"/>
                  <a:gd name="connsiteY206" fmla="*/ 84765 h 2192120"/>
                  <a:gd name="connsiteX207" fmla="*/ 579185 w 866488"/>
                  <a:gd name="connsiteY207" fmla="*/ 94184 h 2192120"/>
                  <a:gd name="connsiteX208" fmla="*/ 583901 w 866488"/>
                  <a:gd name="connsiteY208" fmla="*/ 103602 h 2192120"/>
                  <a:gd name="connsiteX209" fmla="*/ 588617 w 866488"/>
                  <a:gd name="connsiteY209" fmla="*/ 112432 h 2192120"/>
                  <a:gd name="connsiteX210" fmla="*/ 592154 w 866488"/>
                  <a:gd name="connsiteY210" fmla="*/ 121850 h 2192120"/>
                  <a:gd name="connsiteX211" fmla="*/ 595691 w 866488"/>
                  <a:gd name="connsiteY211" fmla="*/ 131857 h 2192120"/>
                  <a:gd name="connsiteX212" fmla="*/ 599817 w 866488"/>
                  <a:gd name="connsiteY212" fmla="*/ 141275 h 2192120"/>
                  <a:gd name="connsiteX213" fmla="*/ 602175 w 866488"/>
                  <a:gd name="connsiteY213" fmla="*/ 152460 h 2192120"/>
                  <a:gd name="connsiteX214" fmla="*/ 604533 w 866488"/>
                  <a:gd name="connsiteY214" fmla="*/ 162467 h 2192120"/>
                  <a:gd name="connsiteX215" fmla="*/ 606891 w 866488"/>
                  <a:gd name="connsiteY215" fmla="*/ 173062 h 2192120"/>
                  <a:gd name="connsiteX216" fmla="*/ 608070 w 866488"/>
                  <a:gd name="connsiteY216" fmla="*/ 183658 h 2192120"/>
                  <a:gd name="connsiteX217" fmla="*/ 609249 w 866488"/>
                  <a:gd name="connsiteY217" fmla="*/ 194254 h 2192120"/>
                  <a:gd name="connsiteX218" fmla="*/ 609838 w 866488"/>
                  <a:gd name="connsiteY218" fmla="*/ 206027 h 2192120"/>
                  <a:gd name="connsiteX219" fmla="*/ 609838 w 866488"/>
                  <a:gd name="connsiteY219" fmla="*/ 216622 h 2192120"/>
                  <a:gd name="connsiteX220" fmla="*/ 609249 w 866488"/>
                  <a:gd name="connsiteY220" fmla="*/ 227807 h 2192120"/>
                  <a:gd name="connsiteX221" fmla="*/ 608070 w 866488"/>
                  <a:gd name="connsiteY221" fmla="*/ 238402 h 2192120"/>
                  <a:gd name="connsiteX222" fmla="*/ 606891 w 866488"/>
                  <a:gd name="connsiteY222" fmla="*/ 250175 h 2192120"/>
                  <a:gd name="connsiteX223" fmla="*/ 604533 w 866488"/>
                  <a:gd name="connsiteY223" fmla="*/ 260771 h 2192120"/>
                  <a:gd name="connsiteX224" fmla="*/ 602175 w 866488"/>
                  <a:gd name="connsiteY224" fmla="*/ 272544 h 2192120"/>
                  <a:gd name="connsiteX225" fmla="*/ 599228 w 866488"/>
                  <a:gd name="connsiteY225" fmla="*/ 283139 h 2192120"/>
                  <a:gd name="connsiteX226" fmla="*/ 595691 w 866488"/>
                  <a:gd name="connsiteY226" fmla="*/ 294324 h 2192120"/>
                  <a:gd name="connsiteX227" fmla="*/ 591564 w 866488"/>
                  <a:gd name="connsiteY227" fmla="*/ 304919 h 2192120"/>
                  <a:gd name="connsiteX228" fmla="*/ 586848 w 866488"/>
                  <a:gd name="connsiteY228" fmla="*/ 316104 h 2192120"/>
                  <a:gd name="connsiteX229" fmla="*/ 582133 w 866488"/>
                  <a:gd name="connsiteY229" fmla="*/ 326111 h 2192120"/>
                  <a:gd name="connsiteX230" fmla="*/ 576827 w 866488"/>
                  <a:gd name="connsiteY230" fmla="*/ 335529 h 2192120"/>
                  <a:gd name="connsiteX231" fmla="*/ 570932 w 866488"/>
                  <a:gd name="connsiteY231" fmla="*/ 345536 h 2192120"/>
                  <a:gd name="connsiteX232" fmla="*/ 564448 w 866488"/>
                  <a:gd name="connsiteY232" fmla="*/ 354954 h 2192120"/>
                  <a:gd name="connsiteX233" fmla="*/ 557964 w 866488"/>
                  <a:gd name="connsiteY233" fmla="*/ 363195 h 2192120"/>
                  <a:gd name="connsiteX234" fmla="*/ 550890 w 866488"/>
                  <a:gd name="connsiteY234" fmla="*/ 371436 h 2192120"/>
                  <a:gd name="connsiteX235" fmla="*/ 543227 w 866488"/>
                  <a:gd name="connsiteY235" fmla="*/ 380266 h 2192120"/>
                  <a:gd name="connsiteX236" fmla="*/ 535564 w 866488"/>
                  <a:gd name="connsiteY236" fmla="*/ 387919 h 2192120"/>
                  <a:gd name="connsiteX237" fmla="*/ 527311 w 866488"/>
                  <a:gd name="connsiteY237" fmla="*/ 395571 h 2192120"/>
                  <a:gd name="connsiteX238" fmla="*/ 518469 w 866488"/>
                  <a:gd name="connsiteY238" fmla="*/ 402046 h 2192120"/>
                  <a:gd name="connsiteX239" fmla="*/ 510216 w 866488"/>
                  <a:gd name="connsiteY239" fmla="*/ 409110 h 2192120"/>
                  <a:gd name="connsiteX240" fmla="*/ 501963 w 866488"/>
                  <a:gd name="connsiteY240" fmla="*/ 415585 h 2192120"/>
                  <a:gd name="connsiteX241" fmla="*/ 492532 w 866488"/>
                  <a:gd name="connsiteY241" fmla="*/ 420883 h 2192120"/>
                  <a:gd name="connsiteX242" fmla="*/ 483690 w 866488"/>
                  <a:gd name="connsiteY242" fmla="*/ 426181 h 2192120"/>
                  <a:gd name="connsiteX243" fmla="*/ 473668 w 866488"/>
                  <a:gd name="connsiteY243" fmla="*/ 430890 h 2192120"/>
                  <a:gd name="connsiteX244" fmla="*/ 464237 w 866488"/>
                  <a:gd name="connsiteY244" fmla="*/ 435010 h 2192120"/>
                  <a:gd name="connsiteX245" fmla="*/ 454216 w 866488"/>
                  <a:gd name="connsiteY245" fmla="*/ 439131 h 2192120"/>
                  <a:gd name="connsiteX246" fmla="*/ 444194 w 866488"/>
                  <a:gd name="connsiteY246" fmla="*/ 442663 h 2192120"/>
                  <a:gd name="connsiteX247" fmla="*/ 433584 w 866488"/>
                  <a:gd name="connsiteY247" fmla="*/ 445017 h 2192120"/>
                  <a:gd name="connsiteX248" fmla="*/ 423563 w 866488"/>
                  <a:gd name="connsiteY248" fmla="*/ 447961 h 2192120"/>
                  <a:gd name="connsiteX249" fmla="*/ 413541 w 866488"/>
                  <a:gd name="connsiteY249" fmla="*/ 449727 h 2192120"/>
                  <a:gd name="connsiteX250" fmla="*/ 402931 w 866488"/>
                  <a:gd name="connsiteY250" fmla="*/ 451492 h 2192120"/>
                  <a:gd name="connsiteX251" fmla="*/ 392910 w 866488"/>
                  <a:gd name="connsiteY251" fmla="*/ 452081 h 2192120"/>
                  <a:gd name="connsiteX252" fmla="*/ 382299 w 866488"/>
                  <a:gd name="connsiteY252" fmla="*/ 452081 h 2192120"/>
                  <a:gd name="connsiteX253" fmla="*/ 372278 w 866488"/>
                  <a:gd name="connsiteY253" fmla="*/ 452081 h 2192120"/>
                  <a:gd name="connsiteX254" fmla="*/ 361667 w 866488"/>
                  <a:gd name="connsiteY254" fmla="*/ 451492 h 2192120"/>
                  <a:gd name="connsiteX255" fmla="*/ 351646 w 866488"/>
                  <a:gd name="connsiteY255" fmla="*/ 449727 h 2192120"/>
                  <a:gd name="connsiteX256" fmla="*/ 341035 w 866488"/>
                  <a:gd name="connsiteY256" fmla="*/ 447372 h 2192120"/>
                  <a:gd name="connsiteX257" fmla="*/ 331014 w 866488"/>
                  <a:gd name="connsiteY257" fmla="*/ 445017 h 2192120"/>
                  <a:gd name="connsiteX258" fmla="*/ 320993 w 866488"/>
                  <a:gd name="connsiteY258" fmla="*/ 442074 h 2192120"/>
                  <a:gd name="connsiteX259" fmla="*/ 310972 w 866488"/>
                  <a:gd name="connsiteY259" fmla="*/ 437954 h 2192120"/>
                  <a:gd name="connsiteX260" fmla="*/ 300951 w 866488"/>
                  <a:gd name="connsiteY260" fmla="*/ 433833 h 2192120"/>
                  <a:gd name="connsiteX261" fmla="*/ 292109 w 866488"/>
                  <a:gd name="connsiteY261" fmla="*/ 429124 h 2192120"/>
                  <a:gd name="connsiteX262" fmla="*/ 283266 w 866488"/>
                  <a:gd name="connsiteY262" fmla="*/ 423826 h 2192120"/>
                  <a:gd name="connsiteX263" fmla="*/ 275014 w 866488"/>
                  <a:gd name="connsiteY263" fmla="*/ 418528 h 2192120"/>
                  <a:gd name="connsiteX264" fmla="*/ 267351 w 866488"/>
                  <a:gd name="connsiteY264" fmla="*/ 412053 h 2192120"/>
                  <a:gd name="connsiteX265" fmla="*/ 259687 w 866488"/>
                  <a:gd name="connsiteY265" fmla="*/ 405578 h 2192120"/>
                  <a:gd name="connsiteX266" fmla="*/ 252024 w 866488"/>
                  <a:gd name="connsiteY266" fmla="*/ 398514 h 2192120"/>
                  <a:gd name="connsiteX267" fmla="*/ 244950 w 866488"/>
                  <a:gd name="connsiteY267" fmla="*/ 391450 h 2192120"/>
                  <a:gd name="connsiteX268" fmla="*/ 239056 w 866488"/>
                  <a:gd name="connsiteY268" fmla="*/ 383798 h 2192120"/>
                  <a:gd name="connsiteX269" fmla="*/ 233161 w 866488"/>
                  <a:gd name="connsiteY269" fmla="*/ 375557 h 2192120"/>
                  <a:gd name="connsiteX270" fmla="*/ 226676 w 866488"/>
                  <a:gd name="connsiteY270" fmla="*/ 367316 h 2192120"/>
                  <a:gd name="connsiteX271" fmla="*/ 222550 w 866488"/>
                  <a:gd name="connsiteY271" fmla="*/ 358486 h 2192120"/>
                  <a:gd name="connsiteX272" fmla="*/ 216655 w 866488"/>
                  <a:gd name="connsiteY272" fmla="*/ 349657 h 2192120"/>
                  <a:gd name="connsiteX273" fmla="*/ 212529 w 866488"/>
                  <a:gd name="connsiteY273" fmla="*/ 340238 h 2192120"/>
                  <a:gd name="connsiteX274" fmla="*/ 208403 w 866488"/>
                  <a:gd name="connsiteY274" fmla="*/ 331408 h 2192120"/>
                  <a:gd name="connsiteX275" fmla="*/ 205455 w 866488"/>
                  <a:gd name="connsiteY275" fmla="*/ 321401 h 2192120"/>
                  <a:gd name="connsiteX276" fmla="*/ 202508 w 866488"/>
                  <a:gd name="connsiteY276" fmla="*/ 311394 h 2192120"/>
                  <a:gd name="connsiteX277" fmla="*/ 199560 w 866488"/>
                  <a:gd name="connsiteY277" fmla="*/ 301387 h 2192120"/>
                  <a:gd name="connsiteX278" fmla="*/ 197202 w 866488"/>
                  <a:gd name="connsiteY278" fmla="*/ 290792 h 2192120"/>
                  <a:gd name="connsiteX279" fmla="*/ 195434 w 866488"/>
                  <a:gd name="connsiteY279" fmla="*/ 280196 h 2192120"/>
                  <a:gd name="connsiteX280" fmla="*/ 193666 w 866488"/>
                  <a:gd name="connsiteY280" fmla="*/ 269012 h 2192120"/>
                  <a:gd name="connsiteX281" fmla="*/ 193076 w 866488"/>
                  <a:gd name="connsiteY281" fmla="*/ 258416 h 2192120"/>
                  <a:gd name="connsiteX282" fmla="*/ 193076 w 866488"/>
                  <a:gd name="connsiteY282" fmla="*/ 247821 h 2192120"/>
                  <a:gd name="connsiteX283" fmla="*/ 193076 w 866488"/>
                  <a:gd name="connsiteY283" fmla="*/ 237225 h 2192120"/>
                  <a:gd name="connsiteX284" fmla="*/ 193666 w 866488"/>
                  <a:gd name="connsiteY284" fmla="*/ 225452 h 2192120"/>
                  <a:gd name="connsiteX285" fmla="*/ 194845 w 866488"/>
                  <a:gd name="connsiteY285" fmla="*/ 214856 h 2192120"/>
                  <a:gd name="connsiteX286" fmla="*/ 196024 w 866488"/>
                  <a:gd name="connsiteY286" fmla="*/ 203672 h 2192120"/>
                  <a:gd name="connsiteX287" fmla="*/ 198381 w 866488"/>
                  <a:gd name="connsiteY287" fmla="*/ 193076 h 2192120"/>
                  <a:gd name="connsiteX288" fmla="*/ 200739 w 866488"/>
                  <a:gd name="connsiteY288" fmla="*/ 181303 h 2192120"/>
                  <a:gd name="connsiteX289" fmla="*/ 203687 w 866488"/>
                  <a:gd name="connsiteY289" fmla="*/ 170708 h 2192120"/>
                  <a:gd name="connsiteX290" fmla="*/ 207813 w 866488"/>
                  <a:gd name="connsiteY290" fmla="*/ 160112 h 2192120"/>
                  <a:gd name="connsiteX291" fmla="*/ 211350 w 866488"/>
                  <a:gd name="connsiteY291" fmla="*/ 148339 h 2192120"/>
                  <a:gd name="connsiteX292" fmla="*/ 216066 w 866488"/>
                  <a:gd name="connsiteY292" fmla="*/ 137744 h 2192120"/>
                  <a:gd name="connsiteX293" fmla="*/ 221371 w 866488"/>
                  <a:gd name="connsiteY293" fmla="*/ 127737 h 2192120"/>
                  <a:gd name="connsiteX294" fmla="*/ 226676 w 866488"/>
                  <a:gd name="connsiteY294" fmla="*/ 117730 h 2192120"/>
                  <a:gd name="connsiteX295" fmla="*/ 231982 w 866488"/>
                  <a:gd name="connsiteY295" fmla="*/ 107723 h 2192120"/>
                  <a:gd name="connsiteX296" fmla="*/ 238466 w 866488"/>
                  <a:gd name="connsiteY296" fmla="*/ 98893 h 2192120"/>
                  <a:gd name="connsiteX297" fmla="*/ 244950 w 866488"/>
                  <a:gd name="connsiteY297" fmla="*/ 90063 h 2192120"/>
                  <a:gd name="connsiteX298" fmla="*/ 252024 w 866488"/>
                  <a:gd name="connsiteY298" fmla="*/ 81233 h 2192120"/>
                  <a:gd name="connsiteX299" fmla="*/ 259098 w 866488"/>
                  <a:gd name="connsiteY299" fmla="*/ 73581 h 2192120"/>
                  <a:gd name="connsiteX300" fmla="*/ 266761 w 866488"/>
                  <a:gd name="connsiteY300" fmla="*/ 65340 h 2192120"/>
                  <a:gd name="connsiteX301" fmla="*/ 275014 w 866488"/>
                  <a:gd name="connsiteY301" fmla="*/ 58276 h 2192120"/>
                  <a:gd name="connsiteX302" fmla="*/ 282677 w 866488"/>
                  <a:gd name="connsiteY302" fmla="*/ 50624 h 2192120"/>
                  <a:gd name="connsiteX303" fmla="*/ 290930 w 866488"/>
                  <a:gd name="connsiteY303" fmla="*/ 44737 h 2192120"/>
                  <a:gd name="connsiteX304" fmla="*/ 300361 w 866488"/>
                  <a:gd name="connsiteY304" fmla="*/ 37674 h 2192120"/>
                  <a:gd name="connsiteX305" fmla="*/ 308614 w 866488"/>
                  <a:gd name="connsiteY305" fmla="*/ 32376 h 2192120"/>
                  <a:gd name="connsiteX306" fmla="*/ 318046 w 866488"/>
                  <a:gd name="connsiteY306" fmla="*/ 27078 h 2192120"/>
                  <a:gd name="connsiteX307" fmla="*/ 326888 w 866488"/>
                  <a:gd name="connsiteY307" fmla="*/ 21780 h 2192120"/>
                  <a:gd name="connsiteX308" fmla="*/ 336909 w 866488"/>
                  <a:gd name="connsiteY308" fmla="*/ 17660 h 2192120"/>
                  <a:gd name="connsiteX309" fmla="*/ 346341 w 866488"/>
                  <a:gd name="connsiteY309" fmla="*/ 12950 h 2192120"/>
                  <a:gd name="connsiteX310" fmla="*/ 356362 w 866488"/>
                  <a:gd name="connsiteY310" fmla="*/ 10007 h 2192120"/>
                  <a:gd name="connsiteX311" fmla="*/ 366383 w 866488"/>
                  <a:gd name="connsiteY311" fmla="*/ 7064 h 2192120"/>
                  <a:gd name="connsiteX312" fmla="*/ 376404 w 866488"/>
                  <a:gd name="connsiteY312" fmla="*/ 4709 h 2192120"/>
                  <a:gd name="connsiteX313" fmla="*/ 386425 w 866488"/>
                  <a:gd name="connsiteY313" fmla="*/ 2355 h 2192120"/>
                  <a:gd name="connsiteX314" fmla="*/ 397036 w 866488"/>
                  <a:gd name="connsiteY314" fmla="*/ 589 h 219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</a:cxnLst>
                <a:rect l="l" t="t" r="r" b="b"/>
                <a:pathLst>
                  <a:path w="866488" h="2192120">
                    <a:moveTo>
                      <a:pt x="805734" y="518009"/>
                    </a:moveTo>
                    <a:lnTo>
                      <a:pt x="811632" y="520955"/>
                    </a:lnTo>
                    <a:lnTo>
                      <a:pt x="817531" y="523902"/>
                    </a:lnTo>
                    <a:lnTo>
                      <a:pt x="823429" y="530384"/>
                    </a:lnTo>
                    <a:lnTo>
                      <a:pt x="827558" y="533919"/>
                    </a:lnTo>
                    <a:lnTo>
                      <a:pt x="830507" y="538634"/>
                    </a:lnTo>
                    <a:lnTo>
                      <a:pt x="833457" y="543348"/>
                    </a:lnTo>
                    <a:lnTo>
                      <a:pt x="836406" y="549240"/>
                    </a:lnTo>
                    <a:lnTo>
                      <a:pt x="839945" y="556312"/>
                    </a:lnTo>
                    <a:lnTo>
                      <a:pt x="841125" y="563972"/>
                    </a:lnTo>
                    <a:lnTo>
                      <a:pt x="842894" y="572222"/>
                    </a:lnTo>
                    <a:lnTo>
                      <a:pt x="844074" y="581650"/>
                    </a:lnTo>
                    <a:lnTo>
                      <a:pt x="865898" y="1202739"/>
                    </a:lnTo>
                    <a:lnTo>
                      <a:pt x="866488" y="1207453"/>
                    </a:lnTo>
                    <a:lnTo>
                      <a:pt x="866488" y="1212756"/>
                    </a:lnTo>
                    <a:lnTo>
                      <a:pt x="865898" y="1219238"/>
                    </a:lnTo>
                    <a:lnTo>
                      <a:pt x="864129" y="1225720"/>
                    </a:lnTo>
                    <a:lnTo>
                      <a:pt x="861180" y="1233381"/>
                    </a:lnTo>
                    <a:lnTo>
                      <a:pt x="856461" y="1241041"/>
                    </a:lnTo>
                    <a:lnTo>
                      <a:pt x="853512" y="1245166"/>
                    </a:lnTo>
                    <a:lnTo>
                      <a:pt x="849972" y="1248112"/>
                    </a:lnTo>
                    <a:lnTo>
                      <a:pt x="812812" y="1281111"/>
                    </a:lnTo>
                    <a:lnTo>
                      <a:pt x="809863" y="1282879"/>
                    </a:lnTo>
                    <a:lnTo>
                      <a:pt x="806913" y="1284058"/>
                    </a:lnTo>
                    <a:lnTo>
                      <a:pt x="802195" y="1285826"/>
                    </a:lnTo>
                    <a:lnTo>
                      <a:pt x="796296" y="1285826"/>
                    </a:lnTo>
                    <a:lnTo>
                      <a:pt x="789218" y="1285826"/>
                    </a:lnTo>
                    <a:lnTo>
                      <a:pt x="782140" y="1282879"/>
                    </a:lnTo>
                    <a:lnTo>
                      <a:pt x="777421" y="1281111"/>
                    </a:lnTo>
                    <a:lnTo>
                      <a:pt x="773882" y="1278754"/>
                    </a:lnTo>
                    <a:lnTo>
                      <a:pt x="749108" y="1262255"/>
                    </a:lnTo>
                    <a:lnTo>
                      <a:pt x="740850" y="1256362"/>
                    </a:lnTo>
                    <a:lnTo>
                      <a:pt x="730823" y="825018"/>
                    </a:lnTo>
                    <a:lnTo>
                      <a:pt x="730823" y="820304"/>
                    </a:lnTo>
                    <a:lnTo>
                      <a:pt x="730233" y="815590"/>
                    </a:lnTo>
                    <a:lnTo>
                      <a:pt x="728464" y="810286"/>
                    </a:lnTo>
                    <a:lnTo>
                      <a:pt x="726104" y="805572"/>
                    </a:lnTo>
                    <a:lnTo>
                      <a:pt x="723155" y="801447"/>
                    </a:lnTo>
                    <a:lnTo>
                      <a:pt x="720796" y="799090"/>
                    </a:lnTo>
                    <a:lnTo>
                      <a:pt x="717846" y="797322"/>
                    </a:lnTo>
                    <a:lnTo>
                      <a:pt x="714897" y="796733"/>
                    </a:lnTo>
                    <a:lnTo>
                      <a:pt x="711948" y="796733"/>
                    </a:lnTo>
                    <a:lnTo>
                      <a:pt x="707819" y="796733"/>
                    </a:lnTo>
                    <a:lnTo>
                      <a:pt x="704870" y="797912"/>
                    </a:lnTo>
                    <a:lnTo>
                      <a:pt x="701920" y="799679"/>
                    </a:lnTo>
                    <a:lnTo>
                      <a:pt x="700151" y="801447"/>
                    </a:lnTo>
                    <a:lnTo>
                      <a:pt x="697791" y="803215"/>
                    </a:lnTo>
                    <a:lnTo>
                      <a:pt x="696612" y="806751"/>
                    </a:lnTo>
                    <a:lnTo>
                      <a:pt x="694842" y="812643"/>
                    </a:lnTo>
                    <a:lnTo>
                      <a:pt x="693073" y="817947"/>
                    </a:lnTo>
                    <a:lnTo>
                      <a:pt x="693073" y="823250"/>
                    </a:lnTo>
                    <a:lnTo>
                      <a:pt x="693073" y="827964"/>
                    </a:lnTo>
                    <a:lnTo>
                      <a:pt x="704870" y="1250470"/>
                    </a:lnTo>
                    <a:lnTo>
                      <a:pt x="730233" y="1977627"/>
                    </a:lnTo>
                    <a:lnTo>
                      <a:pt x="730823" y="1998840"/>
                    </a:lnTo>
                    <a:lnTo>
                      <a:pt x="730823" y="2004733"/>
                    </a:lnTo>
                    <a:lnTo>
                      <a:pt x="730823" y="2010626"/>
                    </a:lnTo>
                    <a:lnTo>
                      <a:pt x="729643" y="2018286"/>
                    </a:lnTo>
                    <a:lnTo>
                      <a:pt x="727874" y="2026536"/>
                    </a:lnTo>
                    <a:lnTo>
                      <a:pt x="725514" y="2035964"/>
                    </a:lnTo>
                    <a:lnTo>
                      <a:pt x="720796" y="2044214"/>
                    </a:lnTo>
                    <a:lnTo>
                      <a:pt x="718436" y="2048339"/>
                    </a:lnTo>
                    <a:lnTo>
                      <a:pt x="715487" y="2051874"/>
                    </a:lnTo>
                    <a:lnTo>
                      <a:pt x="646475" y="2125533"/>
                    </a:lnTo>
                    <a:lnTo>
                      <a:pt x="645295" y="2126711"/>
                    </a:lnTo>
                    <a:lnTo>
                      <a:pt x="641166" y="2129068"/>
                    </a:lnTo>
                    <a:lnTo>
                      <a:pt x="634088" y="2133193"/>
                    </a:lnTo>
                    <a:lnTo>
                      <a:pt x="624650" y="2136140"/>
                    </a:lnTo>
                    <a:lnTo>
                      <a:pt x="618752" y="2136729"/>
                    </a:lnTo>
                    <a:lnTo>
                      <a:pt x="612853" y="2137908"/>
                    </a:lnTo>
                    <a:lnTo>
                      <a:pt x="605775" y="2137908"/>
                    </a:lnTo>
                    <a:lnTo>
                      <a:pt x="598107" y="2136729"/>
                    </a:lnTo>
                    <a:lnTo>
                      <a:pt x="590439" y="2135550"/>
                    </a:lnTo>
                    <a:lnTo>
                      <a:pt x="582181" y="2132015"/>
                    </a:lnTo>
                    <a:lnTo>
                      <a:pt x="573333" y="2129068"/>
                    </a:lnTo>
                    <a:lnTo>
                      <a:pt x="563896" y="2123765"/>
                    </a:lnTo>
                    <a:lnTo>
                      <a:pt x="509630" y="2087820"/>
                    </a:lnTo>
                    <a:lnTo>
                      <a:pt x="493114" y="1577513"/>
                    </a:lnTo>
                    <a:lnTo>
                      <a:pt x="493114" y="1571031"/>
                    </a:lnTo>
                    <a:lnTo>
                      <a:pt x="492524" y="1564550"/>
                    </a:lnTo>
                    <a:lnTo>
                      <a:pt x="491344" y="1555710"/>
                    </a:lnTo>
                    <a:lnTo>
                      <a:pt x="488985" y="1548050"/>
                    </a:lnTo>
                    <a:lnTo>
                      <a:pt x="486625" y="1544514"/>
                    </a:lnTo>
                    <a:lnTo>
                      <a:pt x="484856" y="1541568"/>
                    </a:lnTo>
                    <a:lnTo>
                      <a:pt x="481907" y="1539211"/>
                    </a:lnTo>
                    <a:lnTo>
                      <a:pt x="478957" y="1536854"/>
                    </a:lnTo>
                    <a:lnTo>
                      <a:pt x="476008" y="1535086"/>
                    </a:lnTo>
                    <a:lnTo>
                      <a:pt x="471879" y="1534497"/>
                    </a:lnTo>
                    <a:lnTo>
                      <a:pt x="468340" y="1535086"/>
                    </a:lnTo>
                    <a:lnTo>
                      <a:pt x="464211" y="1536854"/>
                    </a:lnTo>
                    <a:lnTo>
                      <a:pt x="461262" y="1539211"/>
                    </a:lnTo>
                    <a:lnTo>
                      <a:pt x="458903" y="1542157"/>
                    </a:lnTo>
                    <a:lnTo>
                      <a:pt x="456543" y="1545693"/>
                    </a:lnTo>
                    <a:lnTo>
                      <a:pt x="454774" y="1549818"/>
                    </a:lnTo>
                    <a:lnTo>
                      <a:pt x="451824" y="1559246"/>
                    </a:lnTo>
                    <a:lnTo>
                      <a:pt x="449465" y="1568085"/>
                    </a:lnTo>
                    <a:lnTo>
                      <a:pt x="448875" y="1575746"/>
                    </a:lnTo>
                    <a:lnTo>
                      <a:pt x="448875" y="1583406"/>
                    </a:lnTo>
                    <a:lnTo>
                      <a:pt x="468340" y="2053642"/>
                    </a:lnTo>
                    <a:lnTo>
                      <a:pt x="466571" y="2085463"/>
                    </a:lnTo>
                    <a:lnTo>
                      <a:pt x="466571" y="2088409"/>
                    </a:lnTo>
                    <a:lnTo>
                      <a:pt x="465981" y="2090766"/>
                    </a:lnTo>
                    <a:lnTo>
                      <a:pt x="464801" y="2094891"/>
                    </a:lnTo>
                    <a:lnTo>
                      <a:pt x="463621" y="2099605"/>
                    </a:lnTo>
                    <a:lnTo>
                      <a:pt x="460672" y="2104908"/>
                    </a:lnTo>
                    <a:lnTo>
                      <a:pt x="455953" y="2110212"/>
                    </a:lnTo>
                    <a:lnTo>
                      <a:pt x="449465" y="2116105"/>
                    </a:lnTo>
                    <a:lnTo>
                      <a:pt x="384582" y="2177978"/>
                    </a:lnTo>
                    <a:lnTo>
                      <a:pt x="378683" y="2182103"/>
                    </a:lnTo>
                    <a:lnTo>
                      <a:pt x="371605" y="2185049"/>
                    </a:lnTo>
                    <a:lnTo>
                      <a:pt x="362167" y="2189174"/>
                    </a:lnTo>
                    <a:lnTo>
                      <a:pt x="356269" y="2190352"/>
                    </a:lnTo>
                    <a:lnTo>
                      <a:pt x="349781" y="2191531"/>
                    </a:lnTo>
                    <a:lnTo>
                      <a:pt x="343882" y="2192120"/>
                    </a:lnTo>
                    <a:lnTo>
                      <a:pt x="336804" y="2192120"/>
                    </a:lnTo>
                    <a:lnTo>
                      <a:pt x="329136" y="2192120"/>
                    </a:lnTo>
                    <a:lnTo>
                      <a:pt x="321468" y="2190352"/>
                    </a:lnTo>
                    <a:lnTo>
                      <a:pt x="313800" y="2187995"/>
                    </a:lnTo>
                    <a:lnTo>
                      <a:pt x="305542" y="2185049"/>
                    </a:lnTo>
                    <a:lnTo>
                      <a:pt x="304362" y="2184460"/>
                    </a:lnTo>
                    <a:lnTo>
                      <a:pt x="299643" y="2182103"/>
                    </a:lnTo>
                    <a:lnTo>
                      <a:pt x="291975" y="2177978"/>
                    </a:lnTo>
                    <a:lnTo>
                      <a:pt x="281358" y="2171496"/>
                    </a:lnTo>
                    <a:lnTo>
                      <a:pt x="244787" y="2143800"/>
                    </a:lnTo>
                    <a:lnTo>
                      <a:pt x="180494" y="924604"/>
                    </a:lnTo>
                    <a:lnTo>
                      <a:pt x="180494" y="916944"/>
                    </a:lnTo>
                    <a:lnTo>
                      <a:pt x="179904" y="909283"/>
                    </a:lnTo>
                    <a:lnTo>
                      <a:pt x="178134" y="900444"/>
                    </a:lnTo>
                    <a:lnTo>
                      <a:pt x="175185" y="892194"/>
                    </a:lnTo>
                    <a:lnTo>
                      <a:pt x="172826" y="888659"/>
                    </a:lnTo>
                    <a:lnTo>
                      <a:pt x="170466" y="884534"/>
                    </a:lnTo>
                    <a:lnTo>
                      <a:pt x="167517" y="881588"/>
                    </a:lnTo>
                    <a:lnTo>
                      <a:pt x="164568" y="879231"/>
                    </a:lnTo>
                    <a:lnTo>
                      <a:pt x="161029" y="877463"/>
                    </a:lnTo>
                    <a:lnTo>
                      <a:pt x="156310" y="876873"/>
                    </a:lnTo>
                    <a:lnTo>
                      <a:pt x="151591" y="877463"/>
                    </a:lnTo>
                    <a:lnTo>
                      <a:pt x="147462" y="879820"/>
                    </a:lnTo>
                    <a:lnTo>
                      <a:pt x="144513" y="882177"/>
                    </a:lnTo>
                    <a:lnTo>
                      <a:pt x="142153" y="886302"/>
                    </a:lnTo>
                    <a:lnTo>
                      <a:pt x="139794" y="891016"/>
                    </a:lnTo>
                    <a:lnTo>
                      <a:pt x="138614" y="895141"/>
                    </a:lnTo>
                    <a:lnTo>
                      <a:pt x="136845" y="905748"/>
                    </a:lnTo>
                    <a:lnTo>
                      <a:pt x="136255" y="915765"/>
                    </a:lnTo>
                    <a:lnTo>
                      <a:pt x="136255" y="925193"/>
                    </a:lnTo>
                    <a:lnTo>
                      <a:pt x="136845" y="934622"/>
                    </a:lnTo>
                    <a:lnTo>
                      <a:pt x="158669" y="1329431"/>
                    </a:lnTo>
                    <a:lnTo>
                      <a:pt x="159259" y="1334146"/>
                    </a:lnTo>
                    <a:lnTo>
                      <a:pt x="159259" y="1344752"/>
                    </a:lnTo>
                    <a:lnTo>
                      <a:pt x="159259" y="1350645"/>
                    </a:lnTo>
                    <a:lnTo>
                      <a:pt x="157490" y="1357716"/>
                    </a:lnTo>
                    <a:lnTo>
                      <a:pt x="155130" y="1363020"/>
                    </a:lnTo>
                    <a:lnTo>
                      <a:pt x="153950" y="1365377"/>
                    </a:lnTo>
                    <a:lnTo>
                      <a:pt x="151591" y="1366555"/>
                    </a:lnTo>
                    <a:lnTo>
                      <a:pt x="128587" y="1386591"/>
                    </a:lnTo>
                    <a:lnTo>
                      <a:pt x="115610" y="1397197"/>
                    </a:lnTo>
                    <a:lnTo>
                      <a:pt x="105583" y="1404858"/>
                    </a:lnTo>
                    <a:lnTo>
                      <a:pt x="102634" y="1406626"/>
                    </a:lnTo>
                    <a:lnTo>
                      <a:pt x="98505" y="1408393"/>
                    </a:lnTo>
                    <a:lnTo>
                      <a:pt x="93196" y="1408983"/>
                    </a:lnTo>
                    <a:lnTo>
                      <a:pt x="87298" y="1409572"/>
                    </a:lnTo>
                    <a:lnTo>
                      <a:pt x="79629" y="1408393"/>
                    </a:lnTo>
                    <a:lnTo>
                      <a:pt x="71372" y="1404858"/>
                    </a:lnTo>
                    <a:lnTo>
                      <a:pt x="66653" y="1403090"/>
                    </a:lnTo>
                    <a:lnTo>
                      <a:pt x="61934" y="1399554"/>
                    </a:lnTo>
                    <a:lnTo>
                      <a:pt x="29492" y="1377751"/>
                    </a:lnTo>
                    <a:lnTo>
                      <a:pt x="0" y="720717"/>
                    </a:lnTo>
                    <a:lnTo>
                      <a:pt x="0" y="716003"/>
                    </a:lnTo>
                    <a:lnTo>
                      <a:pt x="0" y="704807"/>
                    </a:lnTo>
                    <a:lnTo>
                      <a:pt x="0" y="696557"/>
                    </a:lnTo>
                    <a:lnTo>
                      <a:pt x="1180" y="687129"/>
                    </a:lnTo>
                    <a:lnTo>
                      <a:pt x="2949" y="677701"/>
                    </a:lnTo>
                    <a:lnTo>
                      <a:pt x="5898" y="667683"/>
                    </a:lnTo>
                    <a:lnTo>
                      <a:pt x="10617" y="657076"/>
                    </a:lnTo>
                    <a:lnTo>
                      <a:pt x="15926" y="647059"/>
                    </a:lnTo>
                    <a:lnTo>
                      <a:pt x="23004" y="638220"/>
                    </a:lnTo>
                    <a:lnTo>
                      <a:pt x="26543" y="633506"/>
                    </a:lnTo>
                    <a:lnTo>
                      <a:pt x="31262" y="628792"/>
                    </a:lnTo>
                    <a:lnTo>
                      <a:pt x="36571" y="625256"/>
                    </a:lnTo>
                    <a:lnTo>
                      <a:pt x="41879" y="621131"/>
                    </a:lnTo>
                    <a:lnTo>
                      <a:pt x="48367" y="617595"/>
                    </a:lnTo>
                    <a:lnTo>
                      <a:pt x="54856" y="614649"/>
                    </a:lnTo>
                    <a:lnTo>
                      <a:pt x="61934" y="612292"/>
                    </a:lnTo>
                    <a:lnTo>
                      <a:pt x="70192" y="609935"/>
                    </a:lnTo>
                    <a:lnTo>
                      <a:pt x="79040" y="607578"/>
                    </a:lnTo>
                    <a:lnTo>
                      <a:pt x="87298" y="606989"/>
                    </a:lnTo>
                    <a:lnTo>
                      <a:pt x="241838" y="587543"/>
                    </a:lnTo>
                    <a:lnTo>
                      <a:pt x="484266" y="557490"/>
                    </a:lnTo>
                    <a:close/>
                    <a:moveTo>
                      <a:pt x="407057" y="0"/>
                    </a:moveTo>
                    <a:lnTo>
                      <a:pt x="416489" y="0"/>
                    </a:lnTo>
                    <a:lnTo>
                      <a:pt x="427689" y="0"/>
                    </a:lnTo>
                    <a:lnTo>
                      <a:pt x="437710" y="589"/>
                    </a:lnTo>
                    <a:lnTo>
                      <a:pt x="448321" y="2355"/>
                    </a:lnTo>
                    <a:lnTo>
                      <a:pt x="458342" y="4121"/>
                    </a:lnTo>
                    <a:lnTo>
                      <a:pt x="468363" y="7064"/>
                    </a:lnTo>
                    <a:lnTo>
                      <a:pt x="477795" y="10007"/>
                    </a:lnTo>
                    <a:lnTo>
                      <a:pt x="487816" y="14128"/>
                    </a:lnTo>
                    <a:lnTo>
                      <a:pt x="497837" y="17660"/>
                    </a:lnTo>
                    <a:lnTo>
                      <a:pt x="507269" y="22369"/>
                    </a:lnTo>
                    <a:lnTo>
                      <a:pt x="515521" y="27667"/>
                    </a:lnTo>
                    <a:lnTo>
                      <a:pt x="524953" y="33553"/>
                    </a:lnTo>
                    <a:lnTo>
                      <a:pt x="532616" y="40028"/>
                    </a:lnTo>
                    <a:lnTo>
                      <a:pt x="540280" y="46503"/>
                    </a:lnTo>
                    <a:lnTo>
                      <a:pt x="547943" y="53567"/>
                    </a:lnTo>
                    <a:lnTo>
                      <a:pt x="554427" y="60631"/>
                    </a:lnTo>
                    <a:lnTo>
                      <a:pt x="561501" y="68872"/>
                    </a:lnTo>
                    <a:lnTo>
                      <a:pt x="567396" y="76524"/>
                    </a:lnTo>
                    <a:lnTo>
                      <a:pt x="573290" y="84765"/>
                    </a:lnTo>
                    <a:lnTo>
                      <a:pt x="579185" y="94184"/>
                    </a:lnTo>
                    <a:lnTo>
                      <a:pt x="583901" y="103602"/>
                    </a:lnTo>
                    <a:lnTo>
                      <a:pt x="588617" y="112432"/>
                    </a:lnTo>
                    <a:lnTo>
                      <a:pt x="592154" y="121850"/>
                    </a:lnTo>
                    <a:lnTo>
                      <a:pt x="595691" y="131857"/>
                    </a:lnTo>
                    <a:lnTo>
                      <a:pt x="599817" y="141275"/>
                    </a:lnTo>
                    <a:lnTo>
                      <a:pt x="602175" y="152460"/>
                    </a:lnTo>
                    <a:lnTo>
                      <a:pt x="604533" y="162467"/>
                    </a:lnTo>
                    <a:lnTo>
                      <a:pt x="606891" y="173062"/>
                    </a:lnTo>
                    <a:lnTo>
                      <a:pt x="608070" y="183658"/>
                    </a:lnTo>
                    <a:lnTo>
                      <a:pt x="609249" y="194254"/>
                    </a:lnTo>
                    <a:lnTo>
                      <a:pt x="609838" y="206027"/>
                    </a:lnTo>
                    <a:lnTo>
                      <a:pt x="609838" y="216622"/>
                    </a:lnTo>
                    <a:lnTo>
                      <a:pt x="609249" y="227807"/>
                    </a:lnTo>
                    <a:lnTo>
                      <a:pt x="608070" y="238402"/>
                    </a:lnTo>
                    <a:lnTo>
                      <a:pt x="606891" y="250175"/>
                    </a:lnTo>
                    <a:lnTo>
                      <a:pt x="604533" y="260771"/>
                    </a:lnTo>
                    <a:lnTo>
                      <a:pt x="602175" y="272544"/>
                    </a:lnTo>
                    <a:lnTo>
                      <a:pt x="599228" y="283139"/>
                    </a:lnTo>
                    <a:lnTo>
                      <a:pt x="595691" y="294324"/>
                    </a:lnTo>
                    <a:lnTo>
                      <a:pt x="591564" y="304919"/>
                    </a:lnTo>
                    <a:lnTo>
                      <a:pt x="586848" y="316104"/>
                    </a:lnTo>
                    <a:lnTo>
                      <a:pt x="582133" y="326111"/>
                    </a:lnTo>
                    <a:lnTo>
                      <a:pt x="576827" y="335529"/>
                    </a:lnTo>
                    <a:lnTo>
                      <a:pt x="570932" y="345536"/>
                    </a:lnTo>
                    <a:lnTo>
                      <a:pt x="564448" y="354954"/>
                    </a:lnTo>
                    <a:lnTo>
                      <a:pt x="557964" y="363195"/>
                    </a:lnTo>
                    <a:lnTo>
                      <a:pt x="550890" y="371436"/>
                    </a:lnTo>
                    <a:lnTo>
                      <a:pt x="543227" y="380266"/>
                    </a:lnTo>
                    <a:lnTo>
                      <a:pt x="535564" y="387919"/>
                    </a:lnTo>
                    <a:lnTo>
                      <a:pt x="527311" y="395571"/>
                    </a:lnTo>
                    <a:lnTo>
                      <a:pt x="518469" y="402046"/>
                    </a:lnTo>
                    <a:lnTo>
                      <a:pt x="510216" y="409110"/>
                    </a:lnTo>
                    <a:lnTo>
                      <a:pt x="501963" y="415585"/>
                    </a:lnTo>
                    <a:lnTo>
                      <a:pt x="492532" y="420883"/>
                    </a:lnTo>
                    <a:lnTo>
                      <a:pt x="483690" y="426181"/>
                    </a:lnTo>
                    <a:lnTo>
                      <a:pt x="473668" y="430890"/>
                    </a:lnTo>
                    <a:lnTo>
                      <a:pt x="464237" y="435010"/>
                    </a:lnTo>
                    <a:lnTo>
                      <a:pt x="454216" y="439131"/>
                    </a:lnTo>
                    <a:lnTo>
                      <a:pt x="444194" y="442663"/>
                    </a:lnTo>
                    <a:lnTo>
                      <a:pt x="433584" y="445017"/>
                    </a:lnTo>
                    <a:lnTo>
                      <a:pt x="423563" y="447961"/>
                    </a:lnTo>
                    <a:lnTo>
                      <a:pt x="413541" y="449727"/>
                    </a:lnTo>
                    <a:lnTo>
                      <a:pt x="402931" y="451492"/>
                    </a:lnTo>
                    <a:lnTo>
                      <a:pt x="392910" y="452081"/>
                    </a:lnTo>
                    <a:lnTo>
                      <a:pt x="382299" y="452081"/>
                    </a:lnTo>
                    <a:lnTo>
                      <a:pt x="372278" y="452081"/>
                    </a:lnTo>
                    <a:lnTo>
                      <a:pt x="361667" y="451492"/>
                    </a:lnTo>
                    <a:lnTo>
                      <a:pt x="351646" y="449727"/>
                    </a:lnTo>
                    <a:lnTo>
                      <a:pt x="341035" y="447372"/>
                    </a:lnTo>
                    <a:lnTo>
                      <a:pt x="331014" y="445017"/>
                    </a:lnTo>
                    <a:lnTo>
                      <a:pt x="320993" y="442074"/>
                    </a:lnTo>
                    <a:lnTo>
                      <a:pt x="310972" y="437954"/>
                    </a:lnTo>
                    <a:lnTo>
                      <a:pt x="300951" y="433833"/>
                    </a:lnTo>
                    <a:lnTo>
                      <a:pt x="292109" y="429124"/>
                    </a:lnTo>
                    <a:lnTo>
                      <a:pt x="283266" y="423826"/>
                    </a:lnTo>
                    <a:lnTo>
                      <a:pt x="275014" y="418528"/>
                    </a:lnTo>
                    <a:lnTo>
                      <a:pt x="267351" y="412053"/>
                    </a:lnTo>
                    <a:lnTo>
                      <a:pt x="259687" y="405578"/>
                    </a:lnTo>
                    <a:lnTo>
                      <a:pt x="252024" y="398514"/>
                    </a:lnTo>
                    <a:lnTo>
                      <a:pt x="244950" y="391450"/>
                    </a:lnTo>
                    <a:lnTo>
                      <a:pt x="239056" y="383798"/>
                    </a:lnTo>
                    <a:lnTo>
                      <a:pt x="233161" y="375557"/>
                    </a:lnTo>
                    <a:lnTo>
                      <a:pt x="226676" y="367316"/>
                    </a:lnTo>
                    <a:lnTo>
                      <a:pt x="222550" y="358486"/>
                    </a:lnTo>
                    <a:lnTo>
                      <a:pt x="216655" y="349657"/>
                    </a:lnTo>
                    <a:lnTo>
                      <a:pt x="212529" y="340238"/>
                    </a:lnTo>
                    <a:lnTo>
                      <a:pt x="208403" y="331408"/>
                    </a:lnTo>
                    <a:lnTo>
                      <a:pt x="205455" y="321401"/>
                    </a:lnTo>
                    <a:lnTo>
                      <a:pt x="202508" y="311394"/>
                    </a:lnTo>
                    <a:lnTo>
                      <a:pt x="199560" y="301387"/>
                    </a:lnTo>
                    <a:lnTo>
                      <a:pt x="197202" y="290792"/>
                    </a:lnTo>
                    <a:lnTo>
                      <a:pt x="195434" y="280196"/>
                    </a:lnTo>
                    <a:lnTo>
                      <a:pt x="193666" y="269012"/>
                    </a:lnTo>
                    <a:lnTo>
                      <a:pt x="193076" y="258416"/>
                    </a:lnTo>
                    <a:lnTo>
                      <a:pt x="193076" y="247821"/>
                    </a:lnTo>
                    <a:lnTo>
                      <a:pt x="193076" y="237225"/>
                    </a:lnTo>
                    <a:lnTo>
                      <a:pt x="193666" y="225452"/>
                    </a:lnTo>
                    <a:lnTo>
                      <a:pt x="194845" y="214856"/>
                    </a:lnTo>
                    <a:lnTo>
                      <a:pt x="196024" y="203672"/>
                    </a:lnTo>
                    <a:lnTo>
                      <a:pt x="198381" y="193076"/>
                    </a:lnTo>
                    <a:lnTo>
                      <a:pt x="200739" y="181303"/>
                    </a:lnTo>
                    <a:lnTo>
                      <a:pt x="203687" y="170708"/>
                    </a:lnTo>
                    <a:lnTo>
                      <a:pt x="207813" y="160112"/>
                    </a:lnTo>
                    <a:lnTo>
                      <a:pt x="211350" y="148339"/>
                    </a:lnTo>
                    <a:lnTo>
                      <a:pt x="216066" y="137744"/>
                    </a:lnTo>
                    <a:lnTo>
                      <a:pt x="221371" y="127737"/>
                    </a:lnTo>
                    <a:lnTo>
                      <a:pt x="226676" y="117730"/>
                    </a:lnTo>
                    <a:lnTo>
                      <a:pt x="231982" y="107723"/>
                    </a:lnTo>
                    <a:lnTo>
                      <a:pt x="238466" y="98893"/>
                    </a:lnTo>
                    <a:lnTo>
                      <a:pt x="244950" y="90063"/>
                    </a:lnTo>
                    <a:lnTo>
                      <a:pt x="252024" y="81233"/>
                    </a:lnTo>
                    <a:lnTo>
                      <a:pt x="259098" y="73581"/>
                    </a:lnTo>
                    <a:lnTo>
                      <a:pt x="266761" y="65340"/>
                    </a:lnTo>
                    <a:lnTo>
                      <a:pt x="275014" y="58276"/>
                    </a:lnTo>
                    <a:lnTo>
                      <a:pt x="282677" y="50624"/>
                    </a:lnTo>
                    <a:lnTo>
                      <a:pt x="290930" y="44737"/>
                    </a:lnTo>
                    <a:lnTo>
                      <a:pt x="300361" y="37674"/>
                    </a:lnTo>
                    <a:lnTo>
                      <a:pt x="308614" y="32376"/>
                    </a:lnTo>
                    <a:lnTo>
                      <a:pt x="318046" y="27078"/>
                    </a:lnTo>
                    <a:lnTo>
                      <a:pt x="326888" y="21780"/>
                    </a:lnTo>
                    <a:lnTo>
                      <a:pt x="336909" y="17660"/>
                    </a:lnTo>
                    <a:lnTo>
                      <a:pt x="346341" y="12950"/>
                    </a:lnTo>
                    <a:lnTo>
                      <a:pt x="356362" y="10007"/>
                    </a:lnTo>
                    <a:lnTo>
                      <a:pt x="366383" y="7064"/>
                    </a:lnTo>
                    <a:lnTo>
                      <a:pt x="376404" y="4709"/>
                    </a:lnTo>
                    <a:lnTo>
                      <a:pt x="386425" y="2355"/>
                    </a:lnTo>
                    <a:lnTo>
                      <a:pt x="397036" y="5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35" name="iś1iḍe"/>
            <p:cNvSpPr/>
            <p:nvPr/>
          </p:nvSpPr>
          <p:spPr bwMode="auto">
            <a:xfrm>
              <a:off x="673100" y="2486903"/>
              <a:ext cx="3278034" cy="106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优雅舒适的办公环境。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每天25元的高标准午餐补贴。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6" name="îşḷîḍe"/>
            <p:cNvSpPr txBox="1"/>
            <p:nvPr/>
          </p:nvSpPr>
          <p:spPr bwMode="auto">
            <a:xfrm>
              <a:off x="673100" y="2045097"/>
              <a:ext cx="327803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7" name="îṥļíde"/>
            <p:cNvSpPr/>
            <p:nvPr/>
          </p:nvSpPr>
          <p:spPr bwMode="auto">
            <a:xfrm>
              <a:off x="673100" y="4237958"/>
              <a:ext cx="3278034" cy="106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每月集中一次的生日庆祝。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一应俱全的茶水间。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8" name="ïśḷiḓê"/>
            <p:cNvSpPr txBox="1"/>
            <p:nvPr/>
          </p:nvSpPr>
          <p:spPr bwMode="auto">
            <a:xfrm>
              <a:off x="673100" y="3796152"/>
              <a:ext cx="327803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9" name="iṥḷîḋê"/>
            <p:cNvSpPr/>
            <p:nvPr/>
          </p:nvSpPr>
          <p:spPr bwMode="auto">
            <a:xfrm>
              <a:off x="8240866" y="3468484"/>
              <a:ext cx="3278034" cy="106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每天15分钟人性化的茶歇时间。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不固定的品酒时间。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0" name="íSḷïḋè"/>
            <p:cNvSpPr txBox="1"/>
            <p:nvPr/>
          </p:nvSpPr>
          <p:spPr bwMode="auto">
            <a:xfrm>
              <a:off x="8240866" y="3026678"/>
              <a:ext cx="327803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63" name="椭圆 62"/>
          <p:cNvSpPr/>
          <p:nvPr/>
        </p:nvSpPr>
        <p:spPr>
          <a:xfrm>
            <a:off x="7161017" y="-5136114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公司福利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8" name="24123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03972" y="1659978"/>
            <a:ext cx="10711031" cy="4894406"/>
            <a:chOff x="669925" y="1123950"/>
            <a:chExt cx="10711031" cy="4894406"/>
          </a:xfrm>
        </p:grpSpPr>
        <p:sp>
          <p:nvSpPr>
            <p:cNvPr id="20" name="işļiďê"/>
            <p:cNvSpPr/>
            <p:nvPr/>
          </p:nvSpPr>
          <p:spPr bwMode="auto">
            <a:xfrm>
              <a:off x="1134456" y="2670115"/>
              <a:ext cx="1070738" cy="2759135"/>
            </a:xfrm>
            <a:custGeom>
              <a:avLst/>
              <a:gdLst>
                <a:gd name="connsiteX0" fmla="*/ 750586 w 937659"/>
                <a:gd name="connsiteY0" fmla="*/ 81 h 2416211"/>
                <a:gd name="connsiteX1" fmla="*/ 853188 w 937659"/>
                <a:gd name="connsiteY1" fmla="*/ 134184 h 2416211"/>
                <a:gd name="connsiteX2" fmla="*/ 847846 w 937659"/>
                <a:gd name="connsiteY2" fmla="*/ 299665 h 2416211"/>
                <a:gd name="connsiteX3" fmla="*/ 847846 w 937659"/>
                <a:gd name="connsiteY3" fmla="*/ 427779 h 2416211"/>
                <a:gd name="connsiteX4" fmla="*/ 837164 w 937659"/>
                <a:gd name="connsiteY4" fmla="*/ 758739 h 2416211"/>
                <a:gd name="connsiteX5" fmla="*/ 845176 w 937659"/>
                <a:gd name="connsiteY5" fmla="*/ 934896 h 2416211"/>
                <a:gd name="connsiteX6" fmla="*/ 906602 w 937659"/>
                <a:gd name="connsiteY6" fmla="*/ 1068347 h 2416211"/>
                <a:gd name="connsiteX7" fmla="*/ 877224 w 937659"/>
                <a:gd name="connsiteY7" fmla="*/ 1340589 h 2416211"/>
                <a:gd name="connsiteX8" fmla="*/ 724995 w 937659"/>
                <a:gd name="connsiteY8" fmla="*/ 1551443 h 2416211"/>
                <a:gd name="connsiteX9" fmla="*/ 687605 w 937659"/>
                <a:gd name="connsiteY9" fmla="*/ 1991834 h 2416211"/>
                <a:gd name="connsiteX10" fmla="*/ 703629 w 937659"/>
                <a:gd name="connsiteY10" fmla="*/ 2416211 h 2416211"/>
                <a:gd name="connsiteX11" fmla="*/ 102725 w 937659"/>
                <a:gd name="connsiteY11" fmla="*/ 2416211 h 2416211"/>
                <a:gd name="connsiteX12" fmla="*/ 108067 w 937659"/>
                <a:gd name="connsiteY12" fmla="*/ 2266745 h 2416211"/>
                <a:gd name="connsiteX13" fmla="*/ 89372 w 937659"/>
                <a:gd name="connsiteY13" fmla="*/ 1602155 h 2416211"/>
                <a:gd name="connsiteX14" fmla="*/ 9251 w 937659"/>
                <a:gd name="connsiteY14" fmla="*/ 1311230 h 2416211"/>
                <a:gd name="connsiteX15" fmla="*/ 9251 w 937659"/>
                <a:gd name="connsiteY15" fmla="*/ 1022974 h 2416211"/>
                <a:gd name="connsiteX16" fmla="*/ 97384 w 937659"/>
                <a:gd name="connsiteY16" fmla="*/ 870839 h 2416211"/>
                <a:gd name="connsiteX17" fmla="*/ 217565 w 937659"/>
                <a:gd name="connsiteY17" fmla="*/ 822796 h 2416211"/>
                <a:gd name="connsiteX18" fmla="*/ 431220 w 937659"/>
                <a:gd name="connsiteY18" fmla="*/ 750732 h 2416211"/>
                <a:gd name="connsiteX19" fmla="*/ 652886 w 937659"/>
                <a:gd name="connsiteY19" fmla="*/ 643971 h 2416211"/>
                <a:gd name="connsiteX20" fmla="*/ 668911 w 937659"/>
                <a:gd name="connsiteY20" fmla="*/ 270305 h 2416211"/>
                <a:gd name="connsiteX21" fmla="*/ 719654 w 937659"/>
                <a:gd name="connsiteY21" fmla="*/ 6071 h 2416211"/>
                <a:gd name="connsiteX22" fmla="*/ 750586 w 937659"/>
                <a:gd name="connsiteY22" fmla="*/ 81 h 241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7659" h="2416211">
                  <a:moveTo>
                    <a:pt x="750586" y="81"/>
                  </a:moveTo>
                  <a:cubicBezTo>
                    <a:pt x="817843" y="-2729"/>
                    <a:pt x="850851" y="68793"/>
                    <a:pt x="853188" y="134184"/>
                  </a:cubicBezTo>
                  <a:cubicBezTo>
                    <a:pt x="855859" y="187565"/>
                    <a:pt x="847846" y="243615"/>
                    <a:pt x="847846" y="299665"/>
                  </a:cubicBezTo>
                  <a:cubicBezTo>
                    <a:pt x="845176" y="339700"/>
                    <a:pt x="850517" y="385074"/>
                    <a:pt x="847846" y="427779"/>
                  </a:cubicBezTo>
                  <a:cubicBezTo>
                    <a:pt x="839834" y="539878"/>
                    <a:pt x="839834" y="646640"/>
                    <a:pt x="837164" y="758739"/>
                  </a:cubicBezTo>
                  <a:cubicBezTo>
                    <a:pt x="834493" y="817458"/>
                    <a:pt x="845176" y="876177"/>
                    <a:pt x="845176" y="934896"/>
                  </a:cubicBezTo>
                  <a:cubicBezTo>
                    <a:pt x="845176" y="998952"/>
                    <a:pt x="869212" y="1017636"/>
                    <a:pt x="906602" y="1068347"/>
                  </a:cubicBezTo>
                  <a:cubicBezTo>
                    <a:pt x="978710" y="1175109"/>
                    <a:pt x="906602" y="1241835"/>
                    <a:pt x="877224" y="1340589"/>
                  </a:cubicBezTo>
                  <a:cubicBezTo>
                    <a:pt x="847846" y="1428667"/>
                    <a:pt x="783750" y="1482048"/>
                    <a:pt x="724995" y="1551443"/>
                  </a:cubicBezTo>
                  <a:cubicBezTo>
                    <a:pt x="639533" y="1650198"/>
                    <a:pt x="684935" y="1871728"/>
                    <a:pt x="687605" y="1991834"/>
                  </a:cubicBezTo>
                  <a:cubicBezTo>
                    <a:pt x="692947" y="2127955"/>
                    <a:pt x="671581" y="2282759"/>
                    <a:pt x="703629" y="2416211"/>
                  </a:cubicBezTo>
                  <a:cubicBezTo>
                    <a:pt x="703629" y="2416211"/>
                    <a:pt x="703629" y="2416211"/>
                    <a:pt x="102725" y="2416211"/>
                  </a:cubicBezTo>
                  <a:cubicBezTo>
                    <a:pt x="102725" y="2365499"/>
                    <a:pt x="105396" y="2314788"/>
                    <a:pt x="108067" y="2266745"/>
                  </a:cubicBezTo>
                  <a:cubicBezTo>
                    <a:pt x="124091" y="2039877"/>
                    <a:pt x="198870" y="1815678"/>
                    <a:pt x="89372" y="1602155"/>
                  </a:cubicBezTo>
                  <a:cubicBezTo>
                    <a:pt x="46641" y="1522084"/>
                    <a:pt x="17263" y="1401977"/>
                    <a:pt x="9251" y="1311230"/>
                  </a:cubicBezTo>
                  <a:cubicBezTo>
                    <a:pt x="1239" y="1215144"/>
                    <a:pt x="-6773" y="1119059"/>
                    <a:pt x="9251" y="1022974"/>
                  </a:cubicBezTo>
                  <a:cubicBezTo>
                    <a:pt x="17263" y="956248"/>
                    <a:pt x="27946" y="902867"/>
                    <a:pt x="97384" y="870839"/>
                  </a:cubicBezTo>
                  <a:cubicBezTo>
                    <a:pt x="134773" y="852155"/>
                    <a:pt x="204211" y="862832"/>
                    <a:pt x="217565" y="822796"/>
                  </a:cubicBezTo>
                  <a:cubicBezTo>
                    <a:pt x="249613" y="726711"/>
                    <a:pt x="345758" y="724042"/>
                    <a:pt x="431220" y="750732"/>
                  </a:cubicBezTo>
                  <a:cubicBezTo>
                    <a:pt x="428549" y="651978"/>
                    <a:pt x="578107" y="598597"/>
                    <a:pt x="652886" y="643971"/>
                  </a:cubicBezTo>
                  <a:cubicBezTo>
                    <a:pt x="655557" y="518526"/>
                    <a:pt x="660899" y="395750"/>
                    <a:pt x="668911" y="270305"/>
                  </a:cubicBezTo>
                  <a:cubicBezTo>
                    <a:pt x="671581" y="198241"/>
                    <a:pt x="631521" y="35430"/>
                    <a:pt x="719654" y="6071"/>
                  </a:cubicBezTo>
                  <a:cubicBezTo>
                    <a:pt x="730670" y="2401"/>
                    <a:pt x="740978" y="483"/>
                    <a:pt x="750586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1" name="ísļïdè"/>
            <p:cNvSpPr/>
            <p:nvPr/>
          </p:nvSpPr>
          <p:spPr bwMode="auto">
            <a:xfrm>
              <a:off x="3239769" y="2670115"/>
              <a:ext cx="1021566" cy="2759136"/>
            </a:xfrm>
            <a:custGeom>
              <a:avLst/>
              <a:gdLst>
                <a:gd name="connsiteX0" fmla="*/ 244999 w 918832"/>
                <a:gd name="connsiteY0" fmla="*/ 92 h 2481664"/>
                <a:gd name="connsiteX1" fmla="*/ 353303 w 918832"/>
                <a:gd name="connsiteY1" fmla="*/ 98180 h 2481664"/>
                <a:gd name="connsiteX2" fmla="*/ 452247 w 918832"/>
                <a:gd name="connsiteY2" fmla="*/ 474520 h 2481664"/>
                <a:gd name="connsiteX3" fmla="*/ 559213 w 918832"/>
                <a:gd name="connsiteY3" fmla="*/ 768118 h 2481664"/>
                <a:gd name="connsiteX4" fmla="*/ 671528 w 918832"/>
                <a:gd name="connsiteY4" fmla="*/ 511887 h 2481664"/>
                <a:gd name="connsiteX5" fmla="*/ 716989 w 918832"/>
                <a:gd name="connsiteY5" fmla="*/ 287684 h 2481664"/>
                <a:gd name="connsiteX6" fmla="*/ 746404 w 918832"/>
                <a:gd name="connsiteY6" fmla="*/ 132878 h 2481664"/>
                <a:gd name="connsiteX7" fmla="*/ 917551 w 918832"/>
                <a:gd name="connsiteY7" fmla="*/ 170245 h 2481664"/>
                <a:gd name="connsiteX8" fmla="*/ 888135 w 918832"/>
                <a:gd name="connsiteY8" fmla="*/ 381102 h 2481664"/>
                <a:gd name="connsiteX9" fmla="*/ 842674 w 918832"/>
                <a:gd name="connsiteY9" fmla="*/ 605304 h 2481664"/>
                <a:gd name="connsiteX10" fmla="*/ 823955 w 918832"/>
                <a:gd name="connsiteY10" fmla="*/ 781463 h 2481664"/>
                <a:gd name="connsiteX11" fmla="*/ 813258 w 918832"/>
                <a:gd name="connsiteY11" fmla="*/ 946946 h 2481664"/>
                <a:gd name="connsiteX12" fmla="*/ 842674 w 918832"/>
                <a:gd name="connsiteY12" fmla="*/ 1373998 h 2481664"/>
                <a:gd name="connsiteX13" fmla="*/ 807910 w 918832"/>
                <a:gd name="connsiteY13" fmla="*/ 1664927 h 2481664"/>
                <a:gd name="connsiteX14" fmla="*/ 791865 w 918832"/>
                <a:gd name="connsiteY14" fmla="*/ 2086641 h 2481664"/>
                <a:gd name="connsiteX15" fmla="*/ 805236 w 918832"/>
                <a:gd name="connsiteY15" fmla="*/ 2481664 h 2481664"/>
                <a:gd name="connsiteX16" fmla="*/ 211573 w 918832"/>
                <a:gd name="connsiteY16" fmla="*/ 2481664 h 2481664"/>
                <a:gd name="connsiteX17" fmla="*/ 232966 w 918832"/>
                <a:gd name="connsiteY17" fmla="*/ 1974540 h 2481664"/>
                <a:gd name="connsiteX18" fmla="*/ 112629 w 918832"/>
                <a:gd name="connsiteY18" fmla="*/ 1683611 h 2481664"/>
                <a:gd name="connsiteX19" fmla="*/ 32404 w 918832"/>
                <a:gd name="connsiteY19" fmla="*/ 1430049 h 2481664"/>
                <a:gd name="connsiteX20" fmla="*/ 8336 w 918832"/>
                <a:gd name="connsiteY20" fmla="*/ 1144458 h 2481664"/>
                <a:gd name="connsiteX21" fmla="*/ 160764 w 918832"/>
                <a:gd name="connsiteY21" fmla="*/ 1011004 h 2481664"/>
                <a:gd name="connsiteX22" fmla="*/ 160764 w 918832"/>
                <a:gd name="connsiteY22" fmla="*/ 829507 h 2481664"/>
                <a:gd name="connsiteX23" fmla="*/ 329236 w 918832"/>
                <a:gd name="connsiteY23" fmla="*/ 829507 h 2481664"/>
                <a:gd name="connsiteX24" fmla="*/ 249011 w 918832"/>
                <a:gd name="connsiteY24" fmla="*/ 466513 h 2481664"/>
                <a:gd name="connsiteX25" fmla="*/ 200876 w 918832"/>
                <a:gd name="connsiteY25" fmla="*/ 242310 h 2481664"/>
                <a:gd name="connsiteX26" fmla="*/ 168786 w 918832"/>
                <a:gd name="connsiteY26" fmla="*/ 98180 h 2481664"/>
                <a:gd name="connsiteX27" fmla="*/ 244999 w 918832"/>
                <a:gd name="connsiteY27" fmla="*/ 92 h 248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8832" h="2481664">
                  <a:moveTo>
                    <a:pt x="244999" y="92"/>
                  </a:moveTo>
                  <a:cubicBezTo>
                    <a:pt x="288454" y="2094"/>
                    <a:pt x="337258" y="36792"/>
                    <a:pt x="353303" y="98180"/>
                  </a:cubicBezTo>
                  <a:cubicBezTo>
                    <a:pt x="385393" y="218289"/>
                    <a:pt x="436202" y="349073"/>
                    <a:pt x="452247" y="474520"/>
                  </a:cubicBezTo>
                  <a:cubicBezTo>
                    <a:pt x="460269" y="519894"/>
                    <a:pt x="516427" y="768118"/>
                    <a:pt x="559213" y="768118"/>
                  </a:cubicBezTo>
                  <a:cubicBezTo>
                    <a:pt x="628741" y="768118"/>
                    <a:pt x="655483" y="554592"/>
                    <a:pt x="671528" y="511887"/>
                  </a:cubicBezTo>
                  <a:cubicBezTo>
                    <a:pt x="695595" y="442491"/>
                    <a:pt x="711640" y="362419"/>
                    <a:pt x="716989" y="287684"/>
                  </a:cubicBezTo>
                  <a:cubicBezTo>
                    <a:pt x="722337" y="231634"/>
                    <a:pt x="727685" y="183591"/>
                    <a:pt x="746404" y="132878"/>
                  </a:cubicBezTo>
                  <a:cubicBezTo>
                    <a:pt x="794539" y="15439"/>
                    <a:pt x="904180" y="47468"/>
                    <a:pt x="917551" y="170245"/>
                  </a:cubicBezTo>
                  <a:cubicBezTo>
                    <a:pt x="925573" y="242310"/>
                    <a:pt x="893483" y="311706"/>
                    <a:pt x="888135" y="381102"/>
                  </a:cubicBezTo>
                  <a:cubicBezTo>
                    <a:pt x="882787" y="453167"/>
                    <a:pt x="866742" y="535908"/>
                    <a:pt x="842674" y="605304"/>
                  </a:cubicBezTo>
                  <a:cubicBezTo>
                    <a:pt x="821281" y="661355"/>
                    <a:pt x="837326" y="722744"/>
                    <a:pt x="823955" y="781463"/>
                  </a:cubicBezTo>
                  <a:cubicBezTo>
                    <a:pt x="810584" y="842852"/>
                    <a:pt x="797213" y="885557"/>
                    <a:pt x="813258" y="946946"/>
                  </a:cubicBezTo>
                  <a:cubicBezTo>
                    <a:pt x="850697" y="1088407"/>
                    <a:pt x="837326" y="1248551"/>
                    <a:pt x="842674" y="1373998"/>
                  </a:cubicBezTo>
                  <a:cubicBezTo>
                    <a:pt x="845348" y="1486099"/>
                    <a:pt x="834652" y="1555495"/>
                    <a:pt x="807910" y="1664927"/>
                  </a:cubicBezTo>
                  <a:cubicBezTo>
                    <a:pt x="770472" y="1803719"/>
                    <a:pt x="797213" y="1939842"/>
                    <a:pt x="791865" y="2086641"/>
                  </a:cubicBezTo>
                  <a:cubicBezTo>
                    <a:pt x="786517" y="2222764"/>
                    <a:pt x="786517" y="2348210"/>
                    <a:pt x="805236" y="2481664"/>
                  </a:cubicBezTo>
                  <a:cubicBezTo>
                    <a:pt x="805236" y="2481664"/>
                    <a:pt x="805236" y="2481664"/>
                    <a:pt x="211573" y="2481664"/>
                  </a:cubicBezTo>
                  <a:cubicBezTo>
                    <a:pt x="230292" y="2313512"/>
                    <a:pt x="232966" y="2134684"/>
                    <a:pt x="232966" y="1974540"/>
                  </a:cubicBezTo>
                  <a:cubicBezTo>
                    <a:pt x="235640" y="1849093"/>
                    <a:pt x="176808" y="1782367"/>
                    <a:pt x="112629" y="1683611"/>
                  </a:cubicBezTo>
                  <a:cubicBezTo>
                    <a:pt x="59145" y="1603538"/>
                    <a:pt x="48449" y="1520797"/>
                    <a:pt x="32404" y="1430049"/>
                  </a:cubicBezTo>
                  <a:cubicBezTo>
                    <a:pt x="11011" y="1331293"/>
                    <a:pt x="-13057" y="1245882"/>
                    <a:pt x="8336" y="1144458"/>
                  </a:cubicBezTo>
                  <a:cubicBezTo>
                    <a:pt x="29730" y="1053709"/>
                    <a:pt x="85887" y="1040364"/>
                    <a:pt x="160764" y="1011004"/>
                  </a:cubicBezTo>
                  <a:cubicBezTo>
                    <a:pt x="125999" y="954953"/>
                    <a:pt x="104606" y="882888"/>
                    <a:pt x="160764" y="829507"/>
                  </a:cubicBezTo>
                  <a:cubicBezTo>
                    <a:pt x="200876" y="792140"/>
                    <a:pt x="291797" y="797478"/>
                    <a:pt x="329236" y="829507"/>
                  </a:cubicBezTo>
                  <a:cubicBezTo>
                    <a:pt x="329236" y="706729"/>
                    <a:pt x="286449" y="583952"/>
                    <a:pt x="249011" y="466513"/>
                  </a:cubicBezTo>
                  <a:cubicBezTo>
                    <a:pt x="227617" y="394447"/>
                    <a:pt x="222269" y="314375"/>
                    <a:pt x="200876" y="242310"/>
                  </a:cubicBezTo>
                  <a:cubicBezTo>
                    <a:pt x="184831" y="188929"/>
                    <a:pt x="171460" y="154231"/>
                    <a:pt x="168786" y="98180"/>
                  </a:cubicBezTo>
                  <a:cubicBezTo>
                    <a:pt x="163437" y="28784"/>
                    <a:pt x="201544" y="-1910"/>
                    <a:pt x="244999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2" name="íṣlídè"/>
            <p:cNvSpPr/>
            <p:nvPr/>
          </p:nvSpPr>
          <p:spPr bwMode="auto">
            <a:xfrm>
              <a:off x="5407330" y="2670112"/>
              <a:ext cx="964074" cy="2759138"/>
            </a:xfrm>
            <a:custGeom>
              <a:avLst/>
              <a:gdLst>
                <a:gd name="connsiteX0" fmla="*/ 414308 w 871608"/>
                <a:gd name="connsiteY0" fmla="*/ 1490 h 2494504"/>
                <a:gd name="connsiteX1" fmla="*/ 509780 w 871608"/>
                <a:gd name="connsiteY1" fmla="*/ 58521 h 2494504"/>
                <a:gd name="connsiteX2" fmla="*/ 509780 w 871608"/>
                <a:gd name="connsiteY2" fmla="*/ 301318 h 2494504"/>
                <a:gd name="connsiteX3" fmla="*/ 536509 w 871608"/>
                <a:gd name="connsiteY3" fmla="*/ 557457 h 2494504"/>
                <a:gd name="connsiteX4" fmla="*/ 544527 w 871608"/>
                <a:gd name="connsiteY4" fmla="*/ 741556 h 2494504"/>
                <a:gd name="connsiteX5" fmla="*/ 608676 w 871608"/>
                <a:gd name="connsiteY5" fmla="*/ 552121 h 2494504"/>
                <a:gd name="connsiteX6" fmla="*/ 646097 w 871608"/>
                <a:gd name="connsiteY6" fmla="*/ 424051 h 2494504"/>
                <a:gd name="connsiteX7" fmla="*/ 664807 w 871608"/>
                <a:gd name="connsiteY7" fmla="*/ 317327 h 2494504"/>
                <a:gd name="connsiteX8" fmla="*/ 718264 w 871608"/>
                <a:gd name="connsiteY8" fmla="*/ 98542 h 2494504"/>
                <a:gd name="connsiteX9" fmla="*/ 867945 w 871608"/>
                <a:gd name="connsiteY9" fmla="*/ 133228 h 2494504"/>
                <a:gd name="connsiteX10" fmla="*/ 822506 w 871608"/>
                <a:gd name="connsiteY10" fmla="*/ 410711 h 2494504"/>
                <a:gd name="connsiteX11" fmla="*/ 782413 w 871608"/>
                <a:gd name="connsiteY11" fmla="*/ 666849 h 2494504"/>
                <a:gd name="connsiteX12" fmla="*/ 771722 w 871608"/>
                <a:gd name="connsiteY12" fmla="*/ 1139105 h 2494504"/>
                <a:gd name="connsiteX13" fmla="*/ 774394 w 871608"/>
                <a:gd name="connsiteY13" fmla="*/ 1445937 h 2494504"/>
                <a:gd name="connsiteX14" fmla="*/ 726283 w 871608"/>
                <a:gd name="connsiteY14" fmla="*/ 1579343 h 2494504"/>
                <a:gd name="connsiteX15" fmla="*/ 683517 w 871608"/>
                <a:gd name="connsiteY15" fmla="*/ 1656718 h 2494504"/>
                <a:gd name="connsiteX16" fmla="*/ 707573 w 871608"/>
                <a:gd name="connsiteY16" fmla="*/ 1958214 h 2494504"/>
                <a:gd name="connsiteX17" fmla="*/ 694208 w 871608"/>
                <a:gd name="connsiteY17" fmla="*/ 2203680 h 2494504"/>
                <a:gd name="connsiteX18" fmla="*/ 728956 w 871608"/>
                <a:gd name="connsiteY18" fmla="*/ 2494504 h 2494504"/>
                <a:gd name="connsiteX19" fmla="*/ 132905 w 871608"/>
                <a:gd name="connsiteY19" fmla="*/ 2494504 h 2494504"/>
                <a:gd name="connsiteX20" fmla="*/ 178344 w 871608"/>
                <a:gd name="connsiteY20" fmla="*/ 2072943 h 2494504"/>
                <a:gd name="connsiteX21" fmla="*/ 183689 w 871608"/>
                <a:gd name="connsiteY21" fmla="*/ 1776783 h 2494504"/>
                <a:gd name="connsiteX22" fmla="*/ 90139 w 871608"/>
                <a:gd name="connsiteY22" fmla="*/ 1563334 h 2494504"/>
                <a:gd name="connsiteX23" fmla="*/ 23317 w 871608"/>
                <a:gd name="connsiteY23" fmla="*/ 1141773 h 2494504"/>
                <a:gd name="connsiteX24" fmla="*/ 60737 w 871608"/>
                <a:gd name="connsiteY24" fmla="*/ 880298 h 2494504"/>
                <a:gd name="connsiteX25" fmla="*/ 140923 w 871608"/>
                <a:gd name="connsiteY25" fmla="*/ 824268 h 2494504"/>
                <a:gd name="connsiteX26" fmla="*/ 135578 w 871608"/>
                <a:gd name="connsiteY26" fmla="*/ 746893 h 2494504"/>
                <a:gd name="connsiteX27" fmla="*/ 76774 w 871608"/>
                <a:gd name="connsiteY27" fmla="*/ 482750 h 2494504"/>
                <a:gd name="connsiteX28" fmla="*/ 39354 w 871608"/>
                <a:gd name="connsiteY28" fmla="*/ 245288 h 2494504"/>
                <a:gd name="connsiteX29" fmla="*/ 116867 w 871608"/>
                <a:gd name="connsiteY29" fmla="*/ 103878 h 2494504"/>
                <a:gd name="connsiteX30" fmla="*/ 210418 w 871608"/>
                <a:gd name="connsiteY30" fmla="*/ 293314 h 2494504"/>
                <a:gd name="connsiteX31" fmla="*/ 320006 w 871608"/>
                <a:gd name="connsiteY31" fmla="*/ 768238 h 2494504"/>
                <a:gd name="connsiteX32" fmla="*/ 338716 w 871608"/>
                <a:gd name="connsiteY32" fmla="*/ 621492 h 2494504"/>
                <a:gd name="connsiteX33" fmla="*/ 349408 w 871608"/>
                <a:gd name="connsiteY33" fmla="*/ 434724 h 2494504"/>
                <a:gd name="connsiteX34" fmla="*/ 344062 w 871608"/>
                <a:gd name="connsiteY34" fmla="*/ 199930 h 2494504"/>
                <a:gd name="connsiteX35" fmla="*/ 378809 w 871608"/>
                <a:gd name="connsiteY35" fmla="*/ 21167 h 2494504"/>
                <a:gd name="connsiteX36" fmla="*/ 414308 w 871608"/>
                <a:gd name="connsiteY36" fmla="*/ 1490 h 24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1608" h="2494504">
                  <a:moveTo>
                    <a:pt x="414308" y="1490"/>
                  </a:moveTo>
                  <a:cubicBezTo>
                    <a:pt x="453649" y="-6515"/>
                    <a:pt x="499757" y="18499"/>
                    <a:pt x="509780" y="58521"/>
                  </a:cubicBezTo>
                  <a:cubicBezTo>
                    <a:pt x="531163" y="133228"/>
                    <a:pt x="512453" y="226611"/>
                    <a:pt x="509780" y="301318"/>
                  </a:cubicBezTo>
                  <a:cubicBezTo>
                    <a:pt x="507107" y="389366"/>
                    <a:pt x="536509" y="472077"/>
                    <a:pt x="536509" y="557457"/>
                  </a:cubicBezTo>
                  <a:cubicBezTo>
                    <a:pt x="536509" y="616155"/>
                    <a:pt x="507107" y="688194"/>
                    <a:pt x="544527" y="741556"/>
                  </a:cubicBezTo>
                  <a:cubicBezTo>
                    <a:pt x="600658" y="717543"/>
                    <a:pt x="595312" y="605483"/>
                    <a:pt x="608676" y="552121"/>
                  </a:cubicBezTo>
                  <a:cubicBezTo>
                    <a:pt x="622041" y="506763"/>
                    <a:pt x="638078" y="469409"/>
                    <a:pt x="646097" y="424051"/>
                  </a:cubicBezTo>
                  <a:cubicBezTo>
                    <a:pt x="651442" y="392034"/>
                    <a:pt x="664807" y="352013"/>
                    <a:pt x="664807" y="317327"/>
                  </a:cubicBezTo>
                  <a:cubicBezTo>
                    <a:pt x="664807" y="250624"/>
                    <a:pt x="667480" y="151904"/>
                    <a:pt x="718264" y="98542"/>
                  </a:cubicBezTo>
                  <a:cubicBezTo>
                    <a:pt x="758357" y="55852"/>
                    <a:pt x="854581" y="69193"/>
                    <a:pt x="867945" y="133228"/>
                  </a:cubicBezTo>
                  <a:cubicBezTo>
                    <a:pt x="886655" y="223943"/>
                    <a:pt x="827852" y="322663"/>
                    <a:pt x="822506" y="410711"/>
                  </a:cubicBezTo>
                  <a:cubicBezTo>
                    <a:pt x="817160" y="501427"/>
                    <a:pt x="811815" y="581470"/>
                    <a:pt x="782413" y="666849"/>
                  </a:cubicBezTo>
                  <a:cubicBezTo>
                    <a:pt x="728956" y="821600"/>
                    <a:pt x="801123" y="981686"/>
                    <a:pt x="771722" y="1139105"/>
                  </a:cubicBezTo>
                  <a:cubicBezTo>
                    <a:pt x="753012" y="1243161"/>
                    <a:pt x="793105" y="1336545"/>
                    <a:pt x="774394" y="1445937"/>
                  </a:cubicBezTo>
                  <a:cubicBezTo>
                    <a:pt x="769049" y="1491295"/>
                    <a:pt x="744993" y="1533985"/>
                    <a:pt x="726283" y="1579343"/>
                  </a:cubicBezTo>
                  <a:cubicBezTo>
                    <a:pt x="715591" y="1606024"/>
                    <a:pt x="683517" y="1624701"/>
                    <a:pt x="683517" y="1656718"/>
                  </a:cubicBezTo>
                  <a:cubicBezTo>
                    <a:pt x="683517" y="1758106"/>
                    <a:pt x="710246" y="1856826"/>
                    <a:pt x="707573" y="1958214"/>
                  </a:cubicBezTo>
                  <a:cubicBezTo>
                    <a:pt x="707573" y="2040926"/>
                    <a:pt x="696881" y="2120969"/>
                    <a:pt x="694208" y="2203680"/>
                  </a:cubicBezTo>
                  <a:cubicBezTo>
                    <a:pt x="691535" y="2307736"/>
                    <a:pt x="704900" y="2403788"/>
                    <a:pt x="728956" y="2494504"/>
                  </a:cubicBezTo>
                  <a:cubicBezTo>
                    <a:pt x="728956" y="2494504"/>
                    <a:pt x="728956" y="2494504"/>
                    <a:pt x="132905" y="2494504"/>
                  </a:cubicBezTo>
                  <a:cubicBezTo>
                    <a:pt x="140923" y="2355762"/>
                    <a:pt x="148942" y="2209016"/>
                    <a:pt x="178344" y="2072943"/>
                  </a:cubicBezTo>
                  <a:cubicBezTo>
                    <a:pt x="199727" y="1976891"/>
                    <a:pt x="197054" y="1875503"/>
                    <a:pt x="183689" y="1776783"/>
                  </a:cubicBezTo>
                  <a:cubicBezTo>
                    <a:pt x="175671" y="1702076"/>
                    <a:pt x="114195" y="1635373"/>
                    <a:pt x="90139" y="1563334"/>
                  </a:cubicBezTo>
                  <a:cubicBezTo>
                    <a:pt x="44700" y="1416588"/>
                    <a:pt x="23317" y="1296523"/>
                    <a:pt x="23317" y="1141773"/>
                  </a:cubicBezTo>
                  <a:cubicBezTo>
                    <a:pt x="23317" y="1069734"/>
                    <a:pt x="-48851" y="965678"/>
                    <a:pt x="60737" y="880298"/>
                  </a:cubicBezTo>
                  <a:cubicBezTo>
                    <a:pt x="92812" y="853617"/>
                    <a:pt x="138250" y="869626"/>
                    <a:pt x="140923" y="824268"/>
                  </a:cubicBezTo>
                  <a:cubicBezTo>
                    <a:pt x="143596" y="800255"/>
                    <a:pt x="140923" y="770906"/>
                    <a:pt x="135578" y="746893"/>
                  </a:cubicBezTo>
                  <a:cubicBezTo>
                    <a:pt x="114195" y="658845"/>
                    <a:pt x="87466" y="573466"/>
                    <a:pt x="76774" y="482750"/>
                  </a:cubicBezTo>
                  <a:cubicBezTo>
                    <a:pt x="66083" y="405375"/>
                    <a:pt x="58064" y="319995"/>
                    <a:pt x="39354" y="245288"/>
                  </a:cubicBezTo>
                  <a:cubicBezTo>
                    <a:pt x="25990" y="194594"/>
                    <a:pt x="28663" y="74529"/>
                    <a:pt x="116867" y="103878"/>
                  </a:cubicBezTo>
                  <a:cubicBezTo>
                    <a:pt x="191708" y="127891"/>
                    <a:pt x="205072" y="229280"/>
                    <a:pt x="210418" y="293314"/>
                  </a:cubicBezTo>
                  <a:cubicBezTo>
                    <a:pt x="221110" y="453401"/>
                    <a:pt x="266548" y="616155"/>
                    <a:pt x="320006" y="768238"/>
                  </a:cubicBezTo>
                  <a:cubicBezTo>
                    <a:pt x="368118" y="733552"/>
                    <a:pt x="336043" y="669518"/>
                    <a:pt x="338716" y="621492"/>
                  </a:cubicBezTo>
                  <a:cubicBezTo>
                    <a:pt x="341389" y="560125"/>
                    <a:pt x="346735" y="498759"/>
                    <a:pt x="349408" y="434724"/>
                  </a:cubicBezTo>
                  <a:cubicBezTo>
                    <a:pt x="354753" y="354681"/>
                    <a:pt x="330697" y="279974"/>
                    <a:pt x="344062" y="199930"/>
                  </a:cubicBezTo>
                  <a:cubicBezTo>
                    <a:pt x="352080" y="143900"/>
                    <a:pt x="333370" y="63857"/>
                    <a:pt x="378809" y="21167"/>
                  </a:cubicBezTo>
                  <a:cubicBezTo>
                    <a:pt x="388832" y="10495"/>
                    <a:pt x="401194" y="4158"/>
                    <a:pt x="414308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3" name="ïṣ1ïḑê"/>
            <p:cNvSpPr/>
            <p:nvPr/>
          </p:nvSpPr>
          <p:spPr bwMode="auto">
            <a:xfrm>
              <a:off x="7410618" y="2670115"/>
              <a:ext cx="1301152" cy="2759136"/>
            </a:xfrm>
            <a:custGeom>
              <a:avLst/>
              <a:gdLst>
                <a:gd name="connsiteX0" fmla="*/ 789988 w 1372382"/>
                <a:gd name="connsiteY0" fmla="*/ 0 h 2910181"/>
                <a:gd name="connsiteX1" fmla="*/ 873851 w 1372382"/>
                <a:gd name="connsiteY1" fmla="*/ 428151 h 2910181"/>
                <a:gd name="connsiteX2" fmla="*/ 839684 w 1372382"/>
                <a:gd name="connsiteY2" fmla="*/ 741507 h 2910181"/>
                <a:gd name="connsiteX3" fmla="*/ 839684 w 1372382"/>
                <a:gd name="connsiteY3" fmla="*/ 905941 h 2910181"/>
                <a:gd name="connsiteX4" fmla="*/ 973243 w 1372382"/>
                <a:gd name="connsiteY4" fmla="*/ 757020 h 2910181"/>
                <a:gd name="connsiteX5" fmla="*/ 1091271 w 1372382"/>
                <a:gd name="connsiteY5" fmla="*/ 487099 h 2910181"/>
                <a:gd name="connsiteX6" fmla="*/ 1215512 w 1372382"/>
                <a:gd name="connsiteY6" fmla="*/ 198563 h 2910181"/>
                <a:gd name="connsiteX7" fmla="*/ 1342859 w 1372382"/>
                <a:gd name="connsiteY7" fmla="*/ 220280 h 2910181"/>
                <a:gd name="connsiteX8" fmla="*/ 1318011 w 1372382"/>
                <a:gd name="connsiteY8" fmla="*/ 493304 h 2910181"/>
                <a:gd name="connsiteX9" fmla="*/ 1234148 w 1372382"/>
                <a:gd name="connsiteY9" fmla="*/ 769430 h 2910181"/>
                <a:gd name="connsiteX10" fmla="*/ 1091271 w 1372382"/>
                <a:gd name="connsiteY10" fmla="*/ 1160350 h 2910181"/>
                <a:gd name="connsiteX11" fmla="*/ 1072635 w 1372382"/>
                <a:gd name="connsiteY11" fmla="*/ 1355809 h 2910181"/>
                <a:gd name="connsiteX12" fmla="*/ 1057105 w 1372382"/>
                <a:gd name="connsiteY12" fmla="*/ 1548167 h 2910181"/>
                <a:gd name="connsiteX13" fmla="*/ 1075741 w 1372382"/>
                <a:gd name="connsiteY13" fmla="*/ 1656756 h 2910181"/>
                <a:gd name="connsiteX14" fmla="*/ 954607 w 1372382"/>
                <a:gd name="connsiteY14" fmla="*/ 1932882 h 2910181"/>
                <a:gd name="connsiteX15" fmla="*/ 948395 w 1372382"/>
                <a:gd name="connsiteY15" fmla="*/ 2286571 h 2910181"/>
                <a:gd name="connsiteX16" fmla="*/ 954607 w 1372382"/>
                <a:gd name="connsiteY16" fmla="*/ 2708516 h 2910181"/>
                <a:gd name="connsiteX17" fmla="*/ 998091 w 1372382"/>
                <a:gd name="connsiteY17" fmla="*/ 2910181 h 2910181"/>
                <a:gd name="connsiteX18" fmla="*/ 327192 w 1372382"/>
                <a:gd name="connsiteY18" fmla="*/ 2910181 h 2910181"/>
                <a:gd name="connsiteX19" fmla="*/ 336510 w 1372382"/>
                <a:gd name="connsiteY19" fmla="*/ 2798490 h 2910181"/>
                <a:gd name="connsiteX20" fmla="*/ 324086 w 1372382"/>
                <a:gd name="connsiteY20" fmla="*/ 2553389 h 2910181"/>
                <a:gd name="connsiteX21" fmla="*/ 320980 w 1372382"/>
                <a:gd name="connsiteY21" fmla="*/ 2295879 h 2910181"/>
                <a:gd name="connsiteX22" fmla="*/ 224693 w 1372382"/>
                <a:gd name="connsiteY22" fmla="*/ 1886344 h 2910181"/>
                <a:gd name="connsiteX23" fmla="*/ 134619 w 1372382"/>
                <a:gd name="connsiteY23" fmla="*/ 1458193 h 2910181"/>
                <a:gd name="connsiteX24" fmla="*/ 109771 w 1372382"/>
                <a:gd name="connsiteY24" fmla="*/ 1005223 h 2910181"/>
                <a:gd name="connsiteX25" fmla="*/ 7272 w 1372382"/>
                <a:gd name="connsiteY25" fmla="*/ 632918 h 2910181"/>
                <a:gd name="connsiteX26" fmla="*/ 47651 w 1372382"/>
                <a:gd name="connsiteY26" fmla="*/ 449868 h 2910181"/>
                <a:gd name="connsiteX27" fmla="*/ 156361 w 1372382"/>
                <a:gd name="connsiteY27" fmla="*/ 502611 h 2910181"/>
                <a:gd name="connsiteX28" fmla="*/ 206057 w 1372382"/>
                <a:gd name="connsiteY28" fmla="*/ 667046 h 2910181"/>
                <a:gd name="connsiteX29" fmla="*/ 280602 w 1372382"/>
                <a:gd name="connsiteY29" fmla="*/ 918352 h 2910181"/>
                <a:gd name="connsiteX30" fmla="*/ 358252 w 1372382"/>
                <a:gd name="connsiteY30" fmla="*/ 989710 h 2910181"/>
                <a:gd name="connsiteX31" fmla="*/ 358252 w 1372382"/>
                <a:gd name="connsiteY31" fmla="*/ 850096 h 2910181"/>
                <a:gd name="connsiteX32" fmla="*/ 348934 w 1372382"/>
                <a:gd name="connsiteY32" fmla="*/ 617405 h 2910181"/>
                <a:gd name="connsiteX33" fmla="*/ 339616 w 1372382"/>
                <a:gd name="connsiteY33" fmla="*/ 347485 h 2910181"/>
                <a:gd name="connsiteX34" fmla="*/ 494917 w 1372382"/>
                <a:gd name="connsiteY34" fmla="*/ 80666 h 2910181"/>
                <a:gd name="connsiteX35" fmla="*/ 535295 w 1372382"/>
                <a:gd name="connsiteY35" fmla="*/ 508817 h 2910181"/>
                <a:gd name="connsiteX36" fmla="*/ 603627 w 1372382"/>
                <a:gd name="connsiteY36" fmla="*/ 918352 h 2910181"/>
                <a:gd name="connsiteX37" fmla="*/ 631581 w 1372382"/>
                <a:gd name="connsiteY37" fmla="*/ 670149 h 2910181"/>
                <a:gd name="connsiteX38" fmla="*/ 665748 w 1372382"/>
                <a:gd name="connsiteY38" fmla="*/ 356792 h 2910181"/>
                <a:gd name="connsiteX39" fmla="*/ 789988 w 1372382"/>
                <a:gd name="connsiteY39" fmla="*/ 0 h 29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72382" h="2910181">
                  <a:moveTo>
                    <a:pt x="789988" y="0"/>
                  </a:moveTo>
                  <a:cubicBezTo>
                    <a:pt x="1019833" y="0"/>
                    <a:pt x="861427" y="313357"/>
                    <a:pt x="873851" y="428151"/>
                  </a:cubicBezTo>
                  <a:cubicBezTo>
                    <a:pt x="883169" y="539842"/>
                    <a:pt x="842790" y="632918"/>
                    <a:pt x="839684" y="741507"/>
                  </a:cubicBezTo>
                  <a:cubicBezTo>
                    <a:pt x="839684" y="791148"/>
                    <a:pt x="821048" y="868711"/>
                    <a:pt x="839684" y="905941"/>
                  </a:cubicBezTo>
                  <a:cubicBezTo>
                    <a:pt x="901805" y="995915"/>
                    <a:pt x="957713" y="791148"/>
                    <a:pt x="973243" y="757020"/>
                  </a:cubicBezTo>
                  <a:cubicBezTo>
                    <a:pt x="1010515" y="667046"/>
                    <a:pt x="1044681" y="577072"/>
                    <a:pt x="1091271" y="487099"/>
                  </a:cubicBezTo>
                  <a:cubicBezTo>
                    <a:pt x="1134756" y="400228"/>
                    <a:pt x="1131650" y="263716"/>
                    <a:pt x="1215512" y="198563"/>
                  </a:cubicBezTo>
                  <a:cubicBezTo>
                    <a:pt x="1262102" y="179947"/>
                    <a:pt x="1296268" y="179947"/>
                    <a:pt x="1342859" y="220280"/>
                  </a:cubicBezTo>
                  <a:cubicBezTo>
                    <a:pt x="1411191" y="291639"/>
                    <a:pt x="1342859" y="415740"/>
                    <a:pt x="1318011" y="493304"/>
                  </a:cubicBezTo>
                  <a:cubicBezTo>
                    <a:pt x="1290056" y="586380"/>
                    <a:pt x="1265208" y="676354"/>
                    <a:pt x="1234148" y="769430"/>
                  </a:cubicBezTo>
                  <a:cubicBezTo>
                    <a:pt x="1187558" y="896634"/>
                    <a:pt x="1147180" y="1036248"/>
                    <a:pt x="1091271" y="1160350"/>
                  </a:cubicBezTo>
                  <a:cubicBezTo>
                    <a:pt x="1085059" y="1172760"/>
                    <a:pt x="1072635" y="1318579"/>
                    <a:pt x="1072635" y="1355809"/>
                  </a:cubicBezTo>
                  <a:cubicBezTo>
                    <a:pt x="1069529" y="1420963"/>
                    <a:pt x="1075741" y="1486116"/>
                    <a:pt x="1057105" y="1548167"/>
                  </a:cubicBezTo>
                  <a:cubicBezTo>
                    <a:pt x="1047787" y="1582295"/>
                    <a:pt x="1075741" y="1619525"/>
                    <a:pt x="1075741" y="1656756"/>
                  </a:cubicBezTo>
                  <a:cubicBezTo>
                    <a:pt x="1081953" y="1759139"/>
                    <a:pt x="1007409" y="1849113"/>
                    <a:pt x="954607" y="1932882"/>
                  </a:cubicBezTo>
                  <a:cubicBezTo>
                    <a:pt x="932865" y="2041470"/>
                    <a:pt x="948395" y="2174880"/>
                    <a:pt x="948395" y="2286571"/>
                  </a:cubicBezTo>
                  <a:cubicBezTo>
                    <a:pt x="951501" y="2426185"/>
                    <a:pt x="957713" y="2568902"/>
                    <a:pt x="954607" y="2708516"/>
                  </a:cubicBezTo>
                  <a:cubicBezTo>
                    <a:pt x="954607" y="2779875"/>
                    <a:pt x="973243" y="2845028"/>
                    <a:pt x="998091" y="2910181"/>
                  </a:cubicBezTo>
                  <a:cubicBezTo>
                    <a:pt x="998091" y="2910181"/>
                    <a:pt x="998091" y="2910181"/>
                    <a:pt x="327192" y="2910181"/>
                  </a:cubicBezTo>
                  <a:cubicBezTo>
                    <a:pt x="330298" y="2872951"/>
                    <a:pt x="336510" y="2835720"/>
                    <a:pt x="336510" y="2798490"/>
                  </a:cubicBezTo>
                  <a:cubicBezTo>
                    <a:pt x="339616" y="2714721"/>
                    <a:pt x="324086" y="2634055"/>
                    <a:pt x="324086" y="2553389"/>
                  </a:cubicBezTo>
                  <a:cubicBezTo>
                    <a:pt x="317874" y="2469621"/>
                    <a:pt x="336510" y="2379647"/>
                    <a:pt x="320980" y="2295879"/>
                  </a:cubicBezTo>
                  <a:cubicBezTo>
                    <a:pt x="293026" y="2153162"/>
                    <a:pt x="274390" y="2025958"/>
                    <a:pt x="224693" y="1886344"/>
                  </a:cubicBezTo>
                  <a:cubicBezTo>
                    <a:pt x="178103" y="1743627"/>
                    <a:pt x="159467" y="1604013"/>
                    <a:pt x="134619" y="1458193"/>
                  </a:cubicBezTo>
                  <a:cubicBezTo>
                    <a:pt x="109771" y="1306169"/>
                    <a:pt x="156361" y="1157247"/>
                    <a:pt x="109771" y="1005223"/>
                  </a:cubicBezTo>
                  <a:cubicBezTo>
                    <a:pt x="69393" y="887326"/>
                    <a:pt x="29014" y="757020"/>
                    <a:pt x="7272" y="632918"/>
                  </a:cubicBezTo>
                  <a:cubicBezTo>
                    <a:pt x="1060" y="583277"/>
                    <a:pt x="-17576" y="468484"/>
                    <a:pt x="47651" y="449868"/>
                  </a:cubicBezTo>
                  <a:cubicBezTo>
                    <a:pt x="109771" y="431253"/>
                    <a:pt x="131513" y="465381"/>
                    <a:pt x="156361" y="502611"/>
                  </a:cubicBezTo>
                  <a:cubicBezTo>
                    <a:pt x="193633" y="564662"/>
                    <a:pt x="199845" y="598790"/>
                    <a:pt x="206057" y="667046"/>
                  </a:cubicBezTo>
                  <a:cubicBezTo>
                    <a:pt x="209163" y="750815"/>
                    <a:pt x="255754" y="840788"/>
                    <a:pt x="280602" y="918352"/>
                  </a:cubicBezTo>
                  <a:cubicBezTo>
                    <a:pt x="283708" y="933864"/>
                    <a:pt x="336510" y="1048658"/>
                    <a:pt x="358252" y="989710"/>
                  </a:cubicBezTo>
                  <a:cubicBezTo>
                    <a:pt x="379994" y="933864"/>
                    <a:pt x="367570" y="909044"/>
                    <a:pt x="358252" y="850096"/>
                  </a:cubicBezTo>
                  <a:cubicBezTo>
                    <a:pt x="342722" y="775635"/>
                    <a:pt x="364464" y="691866"/>
                    <a:pt x="348934" y="617405"/>
                  </a:cubicBezTo>
                  <a:cubicBezTo>
                    <a:pt x="330298" y="536739"/>
                    <a:pt x="333404" y="431253"/>
                    <a:pt x="339616" y="347485"/>
                  </a:cubicBezTo>
                  <a:cubicBezTo>
                    <a:pt x="342722" y="282331"/>
                    <a:pt x="311662" y="6205"/>
                    <a:pt x="494917" y="80666"/>
                  </a:cubicBezTo>
                  <a:cubicBezTo>
                    <a:pt x="538401" y="99281"/>
                    <a:pt x="538401" y="409535"/>
                    <a:pt x="535295" y="508817"/>
                  </a:cubicBezTo>
                  <a:cubicBezTo>
                    <a:pt x="535295" y="617405"/>
                    <a:pt x="541507" y="918352"/>
                    <a:pt x="603627" y="918352"/>
                  </a:cubicBezTo>
                  <a:cubicBezTo>
                    <a:pt x="625369" y="909044"/>
                    <a:pt x="622263" y="707379"/>
                    <a:pt x="631581" y="670149"/>
                  </a:cubicBezTo>
                  <a:cubicBezTo>
                    <a:pt x="653324" y="570867"/>
                    <a:pt x="656430" y="459176"/>
                    <a:pt x="665748" y="356792"/>
                  </a:cubicBezTo>
                  <a:cubicBezTo>
                    <a:pt x="678172" y="266819"/>
                    <a:pt x="668854" y="6205"/>
                    <a:pt x="789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4" name="íş1iḋé"/>
            <p:cNvSpPr/>
            <p:nvPr/>
          </p:nvSpPr>
          <p:spPr>
            <a:xfrm>
              <a:off x="9561269" y="2670115"/>
              <a:ext cx="1819687" cy="2759135"/>
            </a:xfrm>
            <a:custGeom>
              <a:avLst/>
              <a:gdLst>
                <a:gd name="connsiteX0" fmla="*/ 1104288 w 1956481"/>
                <a:gd name="connsiteY0" fmla="*/ 2962913 h 2966553"/>
                <a:gd name="connsiteX1" fmla="*/ 1105127 w 1956481"/>
                <a:gd name="connsiteY1" fmla="*/ 2962913 h 2966553"/>
                <a:gd name="connsiteX2" fmla="*/ 1111788 w 1956481"/>
                <a:gd name="connsiteY2" fmla="*/ 2962913 h 2966553"/>
                <a:gd name="connsiteX3" fmla="*/ 1104288 w 1956481"/>
                <a:gd name="connsiteY3" fmla="*/ 2962913 h 2966553"/>
                <a:gd name="connsiteX4" fmla="*/ 1114501 w 1956481"/>
                <a:gd name="connsiteY4" fmla="*/ 2959366 h 2966553"/>
                <a:gd name="connsiteX5" fmla="*/ 1116919 w 1956481"/>
                <a:gd name="connsiteY5" fmla="*/ 2962913 h 2966553"/>
                <a:gd name="connsiteX6" fmla="*/ 1115445 w 1956481"/>
                <a:gd name="connsiteY6" fmla="*/ 2962913 h 2966553"/>
                <a:gd name="connsiteX7" fmla="*/ 1111788 w 1956481"/>
                <a:gd name="connsiteY7" fmla="*/ 2962913 h 2966553"/>
                <a:gd name="connsiteX8" fmla="*/ 1114501 w 1956481"/>
                <a:gd name="connsiteY8" fmla="*/ 2959366 h 2966553"/>
                <a:gd name="connsiteX9" fmla="*/ 711338 w 1956481"/>
                <a:gd name="connsiteY9" fmla="*/ 927 h 2966553"/>
                <a:gd name="connsiteX10" fmla="*/ 823243 w 1956481"/>
                <a:gd name="connsiteY10" fmla="*/ 81178 h 2966553"/>
                <a:gd name="connsiteX11" fmla="*/ 829559 w 1956481"/>
                <a:gd name="connsiteY11" fmla="*/ 254586 h 2966553"/>
                <a:gd name="connsiteX12" fmla="*/ 861137 w 1956481"/>
                <a:gd name="connsiteY12" fmla="*/ 673920 h 2966553"/>
                <a:gd name="connsiteX13" fmla="*/ 974818 w 1956481"/>
                <a:gd name="connsiteY13" fmla="*/ 897775 h 2966553"/>
                <a:gd name="connsiteX14" fmla="*/ 1031658 w 1956481"/>
                <a:gd name="connsiteY14" fmla="*/ 705449 h 2966553"/>
                <a:gd name="connsiteX15" fmla="*/ 1113761 w 1956481"/>
                <a:gd name="connsiteY15" fmla="*/ 481594 h 2966553"/>
                <a:gd name="connsiteX16" fmla="*/ 1353755 w 1956481"/>
                <a:gd name="connsiteY16" fmla="*/ 172611 h 2966553"/>
                <a:gd name="connsiteX17" fmla="*/ 1325334 w 1956481"/>
                <a:gd name="connsiteY17" fmla="*/ 541499 h 2966553"/>
                <a:gd name="connsiteX18" fmla="*/ 1192706 w 1956481"/>
                <a:gd name="connsiteY18" fmla="*/ 1064877 h 2966553"/>
                <a:gd name="connsiteX19" fmla="*/ 1205338 w 1956481"/>
                <a:gd name="connsiteY19" fmla="*/ 1260356 h 2966553"/>
                <a:gd name="connsiteX20" fmla="*/ 1268494 w 1956481"/>
                <a:gd name="connsiteY20" fmla="*/ 1414847 h 2966553"/>
                <a:gd name="connsiteX21" fmla="*/ 1641115 w 1956481"/>
                <a:gd name="connsiteY21" fmla="*/ 1285579 h 2966553"/>
                <a:gd name="connsiteX22" fmla="*/ 1953738 w 1956481"/>
                <a:gd name="connsiteY22" fmla="*/ 1254050 h 2966553"/>
                <a:gd name="connsiteX23" fmla="*/ 1795848 w 1956481"/>
                <a:gd name="connsiteY23" fmla="*/ 1455835 h 2966553"/>
                <a:gd name="connsiteX24" fmla="*/ 1590590 w 1956481"/>
                <a:gd name="connsiteY24" fmla="*/ 1645008 h 2966553"/>
                <a:gd name="connsiteX25" fmla="*/ 1053763 w 1956481"/>
                <a:gd name="connsiteY25" fmla="*/ 2102176 h 2966553"/>
                <a:gd name="connsiteX26" fmla="*/ 1012712 w 1956481"/>
                <a:gd name="connsiteY26" fmla="*/ 2499439 h 2966553"/>
                <a:gd name="connsiteX27" fmla="*/ 1104288 w 1956481"/>
                <a:gd name="connsiteY27" fmla="*/ 2962913 h 2966553"/>
                <a:gd name="connsiteX28" fmla="*/ 1077120 w 1956481"/>
                <a:gd name="connsiteY28" fmla="*/ 2962913 h 2966553"/>
                <a:gd name="connsiteX29" fmla="*/ 362203 w 1956481"/>
                <a:gd name="connsiteY29" fmla="*/ 2962913 h 2966553"/>
                <a:gd name="connsiteX30" fmla="*/ 412728 w 1956481"/>
                <a:gd name="connsiteY30" fmla="*/ 2382782 h 2966553"/>
                <a:gd name="connsiteX31" fmla="*/ 270627 w 1956481"/>
                <a:gd name="connsiteY31" fmla="*/ 1840486 h 2966553"/>
                <a:gd name="connsiteX32" fmla="*/ 147472 w 1956481"/>
                <a:gd name="connsiteY32" fmla="*/ 1168922 h 2966553"/>
                <a:gd name="connsiteX33" fmla="*/ 52738 w 1956481"/>
                <a:gd name="connsiteY33" fmla="*/ 859940 h 2966553"/>
                <a:gd name="connsiteX34" fmla="*/ 2213 w 1956481"/>
                <a:gd name="connsiteY34" fmla="*/ 617168 h 2966553"/>
                <a:gd name="connsiteX35" fmla="*/ 147472 w 1956481"/>
                <a:gd name="connsiteY35" fmla="*/ 560416 h 2966553"/>
                <a:gd name="connsiteX36" fmla="*/ 264311 w 1956481"/>
                <a:gd name="connsiteY36" fmla="*/ 878857 h 2966553"/>
                <a:gd name="connsiteX37" fmla="*/ 368519 w 1956481"/>
                <a:gd name="connsiteY37" fmla="*/ 1039654 h 2966553"/>
                <a:gd name="connsiteX38" fmla="*/ 362203 w 1956481"/>
                <a:gd name="connsiteY38" fmla="*/ 900927 h 2966553"/>
                <a:gd name="connsiteX39" fmla="*/ 340098 w 1956481"/>
                <a:gd name="connsiteY39" fmla="*/ 718060 h 2966553"/>
                <a:gd name="connsiteX40" fmla="*/ 336941 w 1956481"/>
                <a:gd name="connsiteY40" fmla="*/ 598251 h 2966553"/>
                <a:gd name="connsiteX41" fmla="*/ 311678 w 1956481"/>
                <a:gd name="connsiteY41" fmla="*/ 339714 h 2966553"/>
                <a:gd name="connsiteX42" fmla="*/ 321151 w 1956481"/>
                <a:gd name="connsiteY42" fmla="*/ 178917 h 2966553"/>
                <a:gd name="connsiteX43" fmla="*/ 447464 w 1956481"/>
                <a:gd name="connsiteY43" fmla="*/ 109554 h 2966553"/>
                <a:gd name="connsiteX44" fmla="*/ 501147 w 1956481"/>
                <a:gd name="connsiteY44" fmla="*/ 276657 h 2966553"/>
                <a:gd name="connsiteX45" fmla="*/ 523251 w 1956481"/>
                <a:gd name="connsiteY45" fmla="*/ 450065 h 2966553"/>
                <a:gd name="connsiteX46" fmla="*/ 551672 w 1956481"/>
                <a:gd name="connsiteY46" fmla="*/ 642391 h 2966553"/>
                <a:gd name="connsiteX47" fmla="*/ 643248 w 1956481"/>
                <a:gd name="connsiteY47" fmla="*/ 913539 h 2966553"/>
                <a:gd name="connsiteX48" fmla="*/ 633774 w 1956481"/>
                <a:gd name="connsiteY48" fmla="*/ 440607 h 2966553"/>
                <a:gd name="connsiteX49" fmla="*/ 668510 w 1956481"/>
                <a:gd name="connsiteY49" fmla="*/ 27579 h 2966553"/>
                <a:gd name="connsiteX50" fmla="*/ 711338 w 1956481"/>
                <a:gd name="connsiteY50" fmla="*/ 927 h 29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56481" h="2966553">
                  <a:moveTo>
                    <a:pt x="1104288" y="2962913"/>
                  </a:moveTo>
                  <a:lnTo>
                    <a:pt x="1105127" y="2962913"/>
                  </a:lnTo>
                  <a:lnTo>
                    <a:pt x="1111788" y="2962913"/>
                  </a:lnTo>
                  <a:cubicBezTo>
                    <a:pt x="1109814" y="2966066"/>
                    <a:pt x="1107446" y="2969219"/>
                    <a:pt x="1104288" y="2962913"/>
                  </a:cubicBezTo>
                  <a:close/>
                  <a:moveTo>
                    <a:pt x="1114501" y="2959366"/>
                  </a:moveTo>
                  <a:cubicBezTo>
                    <a:pt x="1115340" y="2958972"/>
                    <a:pt x="1116129" y="2959760"/>
                    <a:pt x="1116919" y="2962913"/>
                  </a:cubicBezTo>
                  <a:cubicBezTo>
                    <a:pt x="1116919" y="2962913"/>
                    <a:pt x="1116919" y="2962913"/>
                    <a:pt x="1115445" y="2962913"/>
                  </a:cubicBezTo>
                  <a:lnTo>
                    <a:pt x="1111788" y="2962913"/>
                  </a:lnTo>
                  <a:cubicBezTo>
                    <a:pt x="1112775" y="2961336"/>
                    <a:pt x="1113663" y="2959760"/>
                    <a:pt x="1114501" y="2959366"/>
                  </a:cubicBezTo>
                  <a:close/>
                  <a:moveTo>
                    <a:pt x="711338" y="927"/>
                  </a:moveTo>
                  <a:cubicBezTo>
                    <a:pt x="757521" y="-6906"/>
                    <a:pt x="809033" y="36249"/>
                    <a:pt x="823243" y="81178"/>
                  </a:cubicBezTo>
                  <a:cubicBezTo>
                    <a:pt x="839032" y="134777"/>
                    <a:pt x="832716" y="197834"/>
                    <a:pt x="829559" y="254586"/>
                  </a:cubicBezTo>
                  <a:cubicBezTo>
                    <a:pt x="826401" y="393313"/>
                    <a:pt x="883241" y="535193"/>
                    <a:pt x="861137" y="673920"/>
                  </a:cubicBezTo>
                  <a:cubicBezTo>
                    <a:pt x="854821" y="718060"/>
                    <a:pt x="876926" y="1030196"/>
                    <a:pt x="974818" y="897775"/>
                  </a:cubicBezTo>
                  <a:cubicBezTo>
                    <a:pt x="1009554" y="847328"/>
                    <a:pt x="1009554" y="765353"/>
                    <a:pt x="1031658" y="705449"/>
                  </a:cubicBezTo>
                  <a:cubicBezTo>
                    <a:pt x="1060079" y="629779"/>
                    <a:pt x="1079026" y="554110"/>
                    <a:pt x="1113761" y="481594"/>
                  </a:cubicBezTo>
                  <a:cubicBezTo>
                    <a:pt x="1151655" y="396466"/>
                    <a:pt x="1202180" y="112707"/>
                    <a:pt x="1353755" y="172611"/>
                  </a:cubicBezTo>
                  <a:cubicBezTo>
                    <a:pt x="1457962" y="213599"/>
                    <a:pt x="1341124" y="468982"/>
                    <a:pt x="1325334" y="541499"/>
                  </a:cubicBezTo>
                  <a:cubicBezTo>
                    <a:pt x="1290599" y="718060"/>
                    <a:pt x="1224285" y="891469"/>
                    <a:pt x="1192706" y="1064877"/>
                  </a:cubicBezTo>
                  <a:cubicBezTo>
                    <a:pt x="1183233" y="1131088"/>
                    <a:pt x="1230600" y="1194145"/>
                    <a:pt x="1205338" y="1260356"/>
                  </a:cubicBezTo>
                  <a:cubicBezTo>
                    <a:pt x="1192706" y="1295038"/>
                    <a:pt x="1227442" y="1395930"/>
                    <a:pt x="1268494" y="1414847"/>
                  </a:cubicBezTo>
                  <a:cubicBezTo>
                    <a:pt x="1445331" y="1487364"/>
                    <a:pt x="1495856" y="1354942"/>
                    <a:pt x="1641115" y="1285579"/>
                  </a:cubicBezTo>
                  <a:cubicBezTo>
                    <a:pt x="1701114" y="1254050"/>
                    <a:pt x="1922160" y="1112170"/>
                    <a:pt x="1953738" y="1254050"/>
                  </a:cubicBezTo>
                  <a:cubicBezTo>
                    <a:pt x="1975843" y="1351790"/>
                    <a:pt x="1859004" y="1408541"/>
                    <a:pt x="1795848" y="1455835"/>
                  </a:cubicBezTo>
                  <a:cubicBezTo>
                    <a:pt x="1716903" y="1512587"/>
                    <a:pt x="1647431" y="1566186"/>
                    <a:pt x="1590590" y="1645008"/>
                  </a:cubicBezTo>
                  <a:cubicBezTo>
                    <a:pt x="1467436" y="1815263"/>
                    <a:pt x="1246389" y="1979213"/>
                    <a:pt x="1053763" y="2102176"/>
                  </a:cubicBezTo>
                  <a:cubicBezTo>
                    <a:pt x="971660" y="2152622"/>
                    <a:pt x="1009554" y="2408005"/>
                    <a:pt x="1012712" y="2499439"/>
                  </a:cubicBezTo>
                  <a:cubicBezTo>
                    <a:pt x="1015869" y="2638166"/>
                    <a:pt x="1056921" y="2830492"/>
                    <a:pt x="1104288" y="2962913"/>
                  </a:cubicBezTo>
                  <a:lnTo>
                    <a:pt x="1077120" y="2962913"/>
                  </a:lnTo>
                  <a:cubicBezTo>
                    <a:pt x="1010787" y="2962913"/>
                    <a:pt x="833901" y="2962913"/>
                    <a:pt x="362203" y="2962913"/>
                  </a:cubicBezTo>
                  <a:cubicBezTo>
                    <a:pt x="362203" y="2767434"/>
                    <a:pt x="396939" y="2568802"/>
                    <a:pt x="412728" y="2382782"/>
                  </a:cubicBezTo>
                  <a:cubicBezTo>
                    <a:pt x="428517" y="2184151"/>
                    <a:pt x="330625" y="2020201"/>
                    <a:pt x="270627" y="1840486"/>
                  </a:cubicBezTo>
                  <a:cubicBezTo>
                    <a:pt x="179050" y="1632396"/>
                    <a:pt x="147472" y="1392777"/>
                    <a:pt x="147472" y="1168922"/>
                  </a:cubicBezTo>
                  <a:cubicBezTo>
                    <a:pt x="147472" y="1064877"/>
                    <a:pt x="81158" y="957679"/>
                    <a:pt x="52738" y="859940"/>
                  </a:cubicBezTo>
                  <a:cubicBezTo>
                    <a:pt x="21160" y="803188"/>
                    <a:pt x="11686" y="680226"/>
                    <a:pt x="2213" y="617168"/>
                  </a:cubicBezTo>
                  <a:cubicBezTo>
                    <a:pt x="-16734" y="494206"/>
                    <a:pt x="90631" y="462677"/>
                    <a:pt x="147472" y="560416"/>
                  </a:cubicBezTo>
                  <a:cubicBezTo>
                    <a:pt x="204313" y="661308"/>
                    <a:pt x="213786" y="777965"/>
                    <a:pt x="264311" y="878857"/>
                  </a:cubicBezTo>
                  <a:cubicBezTo>
                    <a:pt x="289573" y="926150"/>
                    <a:pt x="305362" y="1055419"/>
                    <a:pt x="368519" y="1039654"/>
                  </a:cubicBezTo>
                  <a:cubicBezTo>
                    <a:pt x="419044" y="1036501"/>
                    <a:pt x="362203" y="929303"/>
                    <a:pt x="362203" y="900927"/>
                  </a:cubicBezTo>
                  <a:cubicBezTo>
                    <a:pt x="359045" y="837870"/>
                    <a:pt x="336941" y="784271"/>
                    <a:pt x="340098" y="718060"/>
                  </a:cubicBezTo>
                  <a:cubicBezTo>
                    <a:pt x="343256" y="677073"/>
                    <a:pt x="343256" y="636085"/>
                    <a:pt x="336941" y="598251"/>
                  </a:cubicBezTo>
                  <a:cubicBezTo>
                    <a:pt x="308520" y="522581"/>
                    <a:pt x="321151" y="418536"/>
                    <a:pt x="311678" y="339714"/>
                  </a:cubicBezTo>
                  <a:cubicBezTo>
                    <a:pt x="302205" y="286115"/>
                    <a:pt x="299047" y="229363"/>
                    <a:pt x="321151" y="178917"/>
                  </a:cubicBezTo>
                  <a:cubicBezTo>
                    <a:pt x="336941" y="134777"/>
                    <a:pt x="396939" y="87484"/>
                    <a:pt x="447464" y="109554"/>
                  </a:cubicBezTo>
                  <a:cubicBezTo>
                    <a:pt x="523251" y="137930"/>
                    <a:pt x="501147" y="213599"/>
                    <a:pt x="501147" y="276657"/>
                  </a:cubicBezTo>
                  <a:cubicBezTo>
                    <a:pt x="504304" y="339714"/>
                    <a:pt x="510620" y="390160"/>
                    <a:pt x="523251" y="450065"/>
                  </a:cubicBezTo>
                  <a:cubicBezTo>
                    <a:pt x="532725" y="500511"/>
                    <a:pt x="561145" y="591945"/>
                    <a:pt x="551672" y="642391"/>
                  </a:cubicBezTo>
                  <a:cubicBezTo>
                    <a:pt x="557987" y="686531"/>
                    <a:pt x="580092" y="995514"/>
                    <a:pt x="643248" y="913539"/>
                  </a:cubicBezTo>
                  <a:cubicBezTo>
                    <a:pt x="665353" y="812647"/>
                    <a:pt x="636932" y="604556"/>
                    <a:pt x="633774" y="440607"/>
                  </a:cubicBezTo>
                  <a:cubicBezTo>
                    <a:pt x="627459" y="314491"/>
                    <a:pt x="583250" y="134777"/>
                    <a:pt x="668510" y="27579"/>
                  </a:cubicBezTo>
                  <a:cubicBezTo>
                    <a:pt x="681141" y="11814"/>
                    <a:pt x="695944" y="3538"/>
                    <a:pt x="711338" y="9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5" name="ïṥḷíḓe"/>
            <p:cNvSpPr txBox="1"/>
            <p:nvPr/>
          </p:nvSpPr>
          <p:spPr bwMode="auto">
            <a:xfrm>
              <a:off x="811045" y="5576551"/>
              <a:ext cx="171756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3" name="ïsḻíde"/>
            <p:cNvSpPr txBox="1"/>
            <p:nvPr/>
          </p:nvSpPr>
          <p:spPr bwMode="auto">
            <a:xfrm>
              <a:off x="2891772" y="5576551"/>
              <a:ext cx="171756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4" name="íŝļiďê"/>
            <p:cNvSpPr txBox="1"/>
            <p:nvPr/>
          </p:nvSpPr>
          <p:spPr bwMode="auto">
            <a:xfrm>
              <a:off x="5030587" y="5576551"/>
              <a:ext cx="171756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5" name="íşļîḋé"/>
            <p:cNvSpPr txBox="1"/>
            <p:nvPr/>
          </p:nvSpPr>
          <p:spPr bwMode="auto">
            <a:xfrm>
              <a:off x="7202414" y="5576551"/>
              <a:ext cx="171756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04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6" name="îṡľîḓê"/>
            <p:cNvSpPr txBox="1"/>
            <p:nvPr/>
          </p:nvSpPr>
          <p:spPr bwMode="auto">
            <a:xfrm>
              <a:off x="9374241" y="5576551"/>
              <a:ext cx="171756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7" name="ïsḷïďé"/>
            <p:cNvSpPr/>
            <p:nvPr/>
          </p:nvSpPr>
          <p:spPr bwMode="auto">
            <a:xfrm>
              <a:off x="669925" y="1123950"/>
              <a:ext cx="2221847" cy="9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各种美味、健康的茶点和零食。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8" name="îSḻiḍê"/>
            <p:cNvSpPr/>
            <p:nvPr/>
          </p:nvSpPr>
          <p:spPr bwMode="auto">
            <a:xfrm>
              <a:off x="4778443" y="1123950"/>
              <a:ext cx="2221847" cy="9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暖心的水果沙拉、冰糖雪梨汤等。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9" name="íṩļïḍê"/>
            <p:cNvSpPr/>
            <p:nvPr/>
          </p:nvSpPr>
          <p:spPr bwMode="auto">
            <a:xfrm>
              <a:off x="9122097" y="1123950"/>
              <a:ext cx="2221847" cy="9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高端大气的咖啡机。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40" name="íś1íďè"/>
            <p:cNvSpPr/>
            <p:nvPr/>
          </p:nvSpPr>
          <p:spPr bwMode="auto">
            <a:xfrm>
              <a:off x="2639628" y="1755877"/>
              <a:ext cx="2221847" cy="9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各种好喝的咖啡、红茶、绿茶、红糖姜水、可可等。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41" name="iśliḓè"/>
            <p:cNvSpPr/>
            <p:nvPr/>
          </p:nvSpPr>
          <p:spPr bwMode="auto">
            <a:xfrm>
              <a:off x="6892639" y="1755877"/>
              <a:ext cx="2221847" cy="96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健康安全的贴心水壶。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</p:grp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公司福利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47762" y="1848755"/>
            <a:ext cx="10433416" cy="4452967"/>
            <a:chOff x="872942" y="1405717"/>
            <a:chExt cx="10433416" cy="4452967"/>
          </a:xfrm>
        </p:grpSpPr>
        <p:sp>
          <p:nvSpPr>
            <p:cNvPr id="9" name="ï$ľïḑê"/>
            <p:cNvSpPr/>
            <p:nvPr/>
          </p:nvSpPr>
          <p:spPr bwMode="auto">
            <a:xfrm>
              <a:off x="1085486" y="1511320"/>
              <a:ext cx="1373932" cy="137803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0" name="íṩḻiḍê"/>
            <p:cNvSpPr/>
            <p:nvPr/>
          </p:nvSpPr>
          <p:spPr>
            <a:xfrm>
              <a:off x="1550250" y="1980595"/>
              <a:ext cx="444393" cy="439485"/>
            </a:xfrm>
            <a:custGeom>
              <a:avLst/>
              <a:gdLst>
                <a:gd name="connsiteX0" fmla="*/ 446292 w 600511"/>
                <a:gd name="connsiteY0" fmla="*/ 392791 h 593879"/>
                <a:gd name="connsiteX1" fmla="*/ 446292 w 600511"/>
                <a:gd name="connsiteY1" fmla="*/ 459820 h 593879"/>
                <a:gd name="connsiteX2" fmla="*/ 412738 w 600511"/>
                <a:gd name="connsiteY2" fmla="*/ 459820 h 593879"/>
                <a:gd name="connsiteX3" fmla="*/ 466296 w 600511"/>
                <a:gd name="connsiteY3" fmla="*/ 526850 h 593879"/>
                <a:gd name="connsiteX4" fmla="*/ 519853 w 600511"/>
                <a:gd name="connsiteY4" fmla="*/ 459820 h 593879"/>
                <a:gd name="connsiteX5" fmla="*/ 486299 w 600511"/>
                <a:gd name="connsiteY5" fmla="*/ 459820 h 593879"/>
                <a:gd name="connsiteX6" fmla="*/ 486299 w 600511"/>
                <a:gd name="connsiteY6" fmla="*/ 392791 h 593879"/>
                <a:gd name="connsiteX7" fmla="*/ 0 w 600511"/>
                <a:gd name="connsiteY7" fmla="*/ 372515 h 593879"/>
                <a:gd name="connsiteX8" fmla="*/ 233292 w 600511"/>
                <a:gd name="connsiteY8" fmla="*/ 465626 h 593879"/>
                <a:gd name="connsiteX9" fmla="*/ 305248 w 600511"/>
                <a:gd name="connsiteY9" fmla="*/ 461116 h 593879"/>
                <a:gd name="connsiteX10" fmla="*/ 332998 w 600511"/>
                <a:gd name="connsiteY10" fmla="*/ 549716 h 593879"/>
                <a:gd name="connsiteX11" fmla="*/ 233292 w 600511"/>
                <a:gd name="connsiteY11" fmla="*/ 558737 h 593879"/>
                <a:gd name="connsiteX12" fmla="*/ 0 w 600511"/>
                <a:gd name="connsiteY12" fmla="*/ 465626 h 593879"/>
                <a:gd name="connsiteX13" fmla="*/ 466296 w 600511"/>
                <a:gd name="connsiteY13" fmla="*/ 326083 h 593879"/>
                <a:gd name="connsiteX14" fmla="*/ 600511 w 600511"/>
                <a:gd name="connsiteY14" fmla="*/ 459820 h 593879"/>
                <a:gd name="connsiteX15" fmla="*/ 466296 w 600511"/>
                <a:gd name="connsiteY15" fmla="*/ 593879 h 593879"/>
                <a:gd name="connsiteX16" fmla="*/ 332080 w 600511"/>
                <a:gd name="connsiteY16" fmla="*/ 459820 h 593879"/>
                <a:gd name="connsiteX17" fmla="*/ 466296 w 600511"/>
                <a:gd name="connsiteY17" fmla="*/ 326083 h 593879"/>
                <a:gd name="connsiteX18" fmla="*/ 0 w 600511"/>
                <a:gd name="connsiteY18" fmla="*/ 233007 h 593879"/>
                <a:gd name="connsiteX19" fmla="*/ 233309 w 600511"/>
                <a:gd name="connsiteY19" fmla="*/ 326118 h 593879"/>
                <a:gd name="connsiteX20" fmla="*/ 466296 w 600511"/>
                <a:gd name="connsiteY20" fmla="*/ 233007 h 593879"/>
                <a:gd name="connsiteX21" fmla="*/ 466296 w 600511"/>
                <a:gd name="connsiteY21" fmla="*/ 299054 h 593879"/>
                <a:gd name="connsiteX22" fmla="*/ 312370 w 600511"/>
                <a:gd name="connsiteY22" fmla="*/ 413430 h 593879"/>
                <a:gd name="connsiteX23" fmla="*/ 233309 w 600511"/>
                <a:gd name="connsiteY23" fmla="*/ 419229 h 593879"/>
                <a:gd name="connsiteX24" fmla="*/ 0 w 600511"/>
                <a:gd name="connsiteY24" fmla="*/ 326118 h 593879"/>
                <a:gd name="connsiteX25" fmla="*/ 233309 w 600511"/>
                <a:gd name="connsiteY25" fmla="*/ 23200 h 593879"/>
                <a:gd name="connsiteX26" fmla="*/ 23234 w 600511"/>
                <a:gd name="connsiteY26" fmla="*/ 93123 h 593879"/>
                <a:gd name="connsiteX27" fmla="*/ 233309 w 600511"/>
                <a:gd name="connsiteY27" fmla="*/ 163046 h 593879"/>
                <a:gd name="connsiteX28" fmla="*/ 443062 w 600511"/>
                <a:gd name="connsiteY28" fmla="*/ 93123 h 593879"/>
                <a:gd name="connsiteX29" fmla="*/ 233309 w 600511"/>
                <a:gd name="connsiteY29" fmla="*/ 23200 h 593879"/>
                <a:gd name="connsiteX30" fmla="*/ 233309 w 600511"/>
                <a:gd name="connsiteY30" fmla="*/ 0 h 593879"/>
                <a:gd name="connsiteX31" fmla="*/ 466296 w 600511"/>
                <a:gd name="connsiteY31" fmla="*/ 93123 h 593879"/>
                <a:gd name="connsiteX32" fmla="*/ 466296 w 600511"/>
                <a:gd name="connsiteY32" fmla="*/ 186246 h 593879"/>
                <a:gd name="connsiteX33" fmla="*/ 233309 w 600511"/>
                <a:gd name="connsiteY33" fmla="*/ 279369 h 593879"/>
                <a:gd name="connsiteX34" fmla="*/ 0 w 600511"/>
                <a:gd name="connsiteY34" fmla="*/ 186246 h 593879"/>
                <a:gd name="connsiteX35" fmla="*/ 0 w 600511"/>
                <a:gd name="connsiteY35" fmla="*/ 93123 h 593879"/>
                <a:gd name="connsiteX36" fmla="*/ 233309 w 600511"/>
                <a:gd name="connsiteY36" fmla="*/ 0 h 59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0511" h="593879">
                  <a:moveTo>
                    <a:pt x="446292" y="392791"/>
                  </a:moveTo>
                  <a:lnTo>
                    <a:pt x="446292" y="459820"/>
                  </a:lnTo>
                  <a:lnTo>
                    <a:pt x="412738" y="459820"/>
                  </a:lnTo>
                  <a:lnTo>
                    <a:pt x="466296" y="526850"/>
                  </a:lnTo>
                  <a:lnTo>
                    <a:pt x="519853" y="459820"/>
                  </a:lnTo>
                  <a:lnTo>
                    <a:pt x="486299" y="459820"/>
                  </a:lnTo>
                  <a:lnTo>
                    <a:pt x="486299" y="392791"/>
                  </a:lnTo>
                  <a:close/>
                  <a:moveTo>
                    <a:pt x="0" y="372515"/>
                  </a:moveTo>
                  <a:cubicBezTo>
                    <a:pt x="0" y="424065"/>
                    <a:pt x="104223" y="465626"/>
                    <a:pt x="233292" y="465626"/>
                  </a:cubicBezTo>
                  <a:cubicBezTo>
                    <a:pt x="258461" y="465626"/>
                    <a:pt x="282661" y="464015"/>
                    <a:pt x="305248" y="461116"/>
                  </a:cubicBezTo>
                  <a:cubicBezTo>
                    <a:pt x="305571" y="493978"/>
                    <a:pt x="315574" y="524264"/>
                    <a:pt x="332998" y="549716"/>
                  </a:cubicBezTo>
                  <a:cubicBezTo>
                    <a:pt x="302667" y="555515"/>
                    <a:pt x="268786" y="558737"/>
                    <a:pt x="233292" y="558737"/>
                  </a:cubicBezTo>
                  <a:cubicBezTo>
                    <a:pt x="104546" y="558737"/>
                    <a:pt x="0" y="517176"/>
                    <a:pt x="0" y="465626"/>
                  </a:cubicBezTo>
                  <a:close/>
                  <a:moveTo>
                    <a:pt x="466296" y="326083"/>
                  </a:moveTo>
                  <a:cubicBezTo>
                    <a:pt x="540501" y="326083"/>
                    <a:pt x="600511" y="386023"/>
                    <a:pt x="600511" y="459820"/>
                  </a:cubicBezTo>
                  <a:cubicBezTo>
                    <a:pt x="600511" y="533939"/>
                    <a:pt x="540501" y="593879"/>
                    <a:pt x="466296" y="593879"/>
                  </a:cubicBezTo>
                  <a:cubicBezTo>
                    <a:pt x="392412" y="593879"/>
                    <a:pt x="332080" y="533939"/>
                    <a:pt x="332080" y="459820"/>
                  </a:cubicBezTo>
                  <a:cubicBezTo>
                    <a:pt x="332080" y="386023"/>
                    <a:pt x="392412" y="326083"/>
                    <a:pt x="466296" y="326083"/>
                  </a:cubicBezTo>
                  <a:close/>
                  <a:moveTo>
                    <a:pt x="0" y="233007"/>
                  </a:moveTo>
                  <a:cubicBezTo>
                    <a:pt x="0" y="284234"/>
                    <a:pt x="104554" y="326118"/>
                    <a:pt x="233309" y="326118"/>
                  </a:cubicBezTo>
                  <a:cubicBezTo>
                    <a:pt x="362065" y="326118"/>
                    <a:pt x="466296" y="284234"/>
                    <a:pt x="466296" y="233007"/>
                  </a:cubicBezTo>
                  <a:lnTo>
                    <a:pt x="466296" y="299054"/>
                  </a:lnTo>
                  <a:cubicBezTo>
                    <a:pt x="393689" y="299054"/>
                    <a:pt x="332377" y="347382"/>
                    <a:pt x="312370" y="413430"/>
                  </a:cubicBezTo>
                  <a:cubicBezTo>
                    <a:pt x="287522" y="416974"/>
                    <a:pt x="261061" y="419229"/>
                    <a:pt x="233309" y="419229"/>
                  </a:cubicBezTo>
                  <a:cubicBezTo>
                    <a:pt x="104231" y="419229"/>
                    <a:pt x="0" y="377345"/>
                    <a:pt x="0" y="326118"/>
                  </a:cubicBezTo>
                  <a:close/>
                  <a:moveTo>
                    <a:pt x="233309" y="23200"/>
                  </a:moveTo>
                  <a:cubicBezTo>
                    <a:pt x="105199" y="23200"/>
                    <a:pt x="23234" y="64767"/>
                    <a:pt x="23234" y="93123"/>
                  </a:cubicBezTo>
                  <a:cubicBezTo>
                    <a:pt x="23234" y="121479"/>
                    <a:pt x="105199" y="163046"/>
                    <a:pt x="233309" y="163046"/>
                  </a:cubicBezTo>
                  <a:cubicBezTo>
                    <a:pt x="361420" y="163046"/>
                    <a:pt x="443062" y="121479"/>
                    <a:pt x="443062" y="93123"/>
                  </a:cubicBezTo>
                  <a:cubicBezTo>
                    <a:pt x="443062" y="64767"/>
                    <a:pt x="361420" y="23200"/>
                    <a:pt x="233309" y="23200"/>
                  </a:cubicBezTo>
                  <a:close/>
                  <a:moveTo>
                    <a:pt x="233309" y="0"/>
                  </a:moveTo>
                  <a:cubicBezTo>
                    <a:pt x="362065" y="0"/>
                    <a:pt x="466296" y="41567"/>
                    <a:pt x="466296" y="93123"/>
                  </a:cubicBezTo>
                  <a:lnTo>
                    <a:pt x="466296" y="186246"/>
                  </a:lnTo>
                  <a:cubicBezTo>
                    <a:pt x="466296" y="237802"/>
                    <a:pt x="362065" y="279369"/>
                    <a:pt x="233309" y="279369"/>
                  </a:cubicBezTo>
                  <a:cubicBezTo>
                    <a:pt x="104231" y="279369"/>
                    <a:pt x="0" y="237802"/>
                    <a:pt x="0" y="186246"/>
                  </a:cubicBezTo>
                  <a:lnTo>
                    <a:pt x="0" y="93123"/>
                  </a:lnTo>
                  <a:cubicBezTo>
                    <a:pt x="0" y="41567"/>
                    <a:pt x="104554" y="0"/>
                    <a:pt x="233309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1" name="ï$ľîḋê"/>
            <p:cNvSpPr/>
            <p:nvPr/>
          </p:nvSpPr>
          <p:spPr bwMode="auto">
            <a:xfrm>
              <a:off x="3244082" y="1511320"/>
              <a:ext cx="1373932" cy="137803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2" name="iŝḻîḋè"/>
            <p:cNvSpPr/>
            <p:nvPr/>
          </p:nvSpPr>
          <p:spPr>
            <a:xfrm>
              <a:off x="3716906" y="1978141"/>
              <a:ext cx="428269" cy="444393"/>
            </a:xfrm>
            <a:custGeom>
              <a:avLst/>
              <a:gdLst>
                <a:gd name="connsiteX0" fmla="*/ 533304 w 585797"/>
                <a:gd name="connsiteY0" fmla="*/ 452325 h 607851"/>
                <a:gd name="connsiteX1" fmla="*/ 568750 w 585797"/>
                <a:gd name="connsiteY1" fmla="*/ 460265 h 607851"/>
                <a:gd name="connsiteX2" fmla="*/ 585772 w 585797"/>
                <a:gd name="connsiteY2" fmla="*/ 480255 h 607851"/>
                <a:gd name="connsiteX3" fmla="*/ 571088 w 585797"/>
                <a:gd name="connsiteY3" fmla="*/ 502112 h 607851"/>
                <a:gd name="connsiteX4" fmla="*/ 273212 w 585797"/>
                <a:gd name="connsiteY4" fmla="*/ 604395 h 607851"/>
                <a:gd name="connsiteX5" fmla="*/ 252917 w 585797"/>
                <a:gd name="connsiteY5" fmla="*/ 607851 h 607851"/>
                <a:gd name="connsiteX6" fmla="*/ 236924 w 585797"/>
                <a:gd name="connsiteY6" fmla="*/ 605703 h 607851"/>
                <a:gd name="connsiteX7" fmla="*/ 16205 w 585797"/>
                <a:gd name="connsiteY7" fmla="*/ 547322 h 607851"/>
                <a:gd name="connsiteX8" fmla="*/ 25 w 585797"/>
                <a:gd name="connsiteY8" fmla="*/ 527239 h 607851"/>
                <a:gd name="connsiteX9" fmla="*/ 14428 w 585797"/>
                <a:gd name="connsiteY9" fmla="*/ 505755 h 607851"/>
                <a:gd name="connsiteX10" fmla="*/ 50716 w 585797"/>
                <a:gd name="connsiteY10" fmla="*/ 492678 h 607851"/>
                <a:gd name="connsiteX11" fmla="*/ 226449 w 585797"/>
                <a:gd name="connsiteY11" fmla="*/ 539196 h 607851"/>
                <a:gd name="connsiteX12" fmla="*/ 252917 w 585797"/>
                <a:gd name="connsiteY12" fmla="*/ 542652 h 607851"/>
                <a:gd name="connsiteX13" fmla="*/ 286492 w 585797"/>
                <a:gd name="connsiteY13" fmla="*/ 537047 h 607851"/>
                <a:gd name="connsiteX14" fmla="*/ 533215 w 585797"/>
                <a:gd name="connsiteY14" fmla="*/ 346476 h 607851"/>
                <a:gd name="connsiteX15" fmla="*/ 568751 w 585797"/>
                <a:gd name="connsiteY15" fmla="*/ 354414 h 607851"/>
                <a:gd name="connsiteX16" fmla="*/ 585772 w 585797"/>
                <a:gd name="connsiteY16" fmla="*/ 374490 h 607851"/>
                <a:gd name="connsiteX17" fmla="*/ 571089 w 585797"/>
                <a:gd name="connsiteY17" fmla="*/ 396248 h 607851"/>
                <a:gd name="connsiteX18" fmla="*/ 273237 w 585797"/>
                <a:gd name="connsiteY18" fmla="*/ 498500 h 607851"/>
                <a:gd name="connsiteX19" fmla="*/ 252944 w 585797"/>
                <a:gd name="connsiteY19" fmla="*/ 501861 h 607851"/>
                <a:gd name="connsiteX20" fmla="*/ 236952 w 585797"/>
                <a:gd name="connsiteY20" fmla="*/ 499807 h 607851"/>
                <a:gd name="connsiteX21" fmla="*/ 16251 w 585797"/>
                <a:gd name="connsiteY21" fmla="*/ 441444 h 607851"/>
                <a:gd name="connsiteX22" fmla="*/ 73 w 585797"/>
                <a:gd name="connsiteY22" fmla="*/ 421367 h 607851"/>
                <a:gd name="connsiteX23" fmla="*/ 14474 w 585797"/>
                <a:gd name="connsiteY23" fmla="*/ 399983 h 607851"/>
                <a:gd name="connsiteX24" fmla="*/ 50759 w 585797"/>
                <a:gd name="connsiteY24" fmla="*/ 386910 h 607851"/>
                <a:gd name="connsiteX25" fmla="*/ 226478 w 585797"/>
                <a:gd name="connsiteY25" fmla="*/ 433413 h 607851"/>
                <a:gd name="connsiteX26" fmla="*/ 252944 w 585797"/>
                <a:gd name="connsiteY26" fmla="*/ 436775 h 607851"/>
                <a:gd name="connsiteX27" fmla="*/ 286517 w 585797"/>
                <a:gd name="connsiteY27" fmla="*/ 431172 h 607851"/>
                <a:gd name="connsiteX28" fmla="*/ 463638 w 585797"/>
                <a:gd name="connsiteY28" fmla="*/ 224963 h 607851"/>
                <a:gd name="connsiteX29" fmla="*/ 568751 w 585797"/>
                <a:gd name="connsiteY29" fmla="*/ 248492 h 607851"/>
                <a:gd name="connsiteX30" fmla="*/ 585772 w 585797"/>
                <a:gd name="connsiteY30" fmla="*/ 268566 h 607851"/>
                <a:gd name="connsiteX31" fmla="*/ 571089 w 585797"/>
                <a:gd name="connsiteY31" fmla="*/ 290321 h 607851"/>
                <a:gd name="connsiteX32" fmla="*/ 273237 w 585797"/>
                <a:gd name="connsiteY32" fmla="*/ 392560 h 607851"/>
                <a:gd name="connsiteX33" fmla="*/ 252944 w 585797"/>
                <a:gd name="connsiteY33" fmla="*/ 396014 h 607851"/>
                <a:gd name="connsiteX34" fmla="*/ 236952 w 585797"/>
                <a:gd name="connsiteY34" fmla="*/ 393960 h 607851"/>
                <a:gd name="connsiteX35" fmla="*/ 16251 w 585797"/>
                <a:gd name="connsiteY35" fmla="*/ 335511 h 607851"/>
                <a:gd name="connsiteX36" fmla="*/ 73 w 585797"/>
                <a:gd name="connsiteY36" fmla="*/ 315437 h 607851"/>
                <a:gd name="connsiteX37" fmla="*/ 14474 w 585797"/>
                <a:gd name="connsiteY37" fmla="*/ 294056 h 607851"/>
                <a:gd name="connsiteX38" fmla="*/ 138011 w 585797"/>
                <a:gd name="connsiteY38" fmla="*/ 249613 h 607851"/>
                <a:gd name="connsiteX39" fmla="*/ 180094 w 585797"/>
                <a:gd name="connsiteY39" fmla="*/ 263618 h 607851"/>
                <a:gd name="connsiteX40" fmla="*/ 181497 w 585797"/>
                <a:gd name="connsiteY40" fmla="*/ 263711 h 607851"/>
                <a:gd name="connsiteX41" fmla="*/ 182806 w 585797"/>
                <a:gd name="connsiteY41" fmla="*/ 263711 h 607851"/>
                <a:gd name="connsiteX42" fmla="*/ 378444 w 585797"/>
                <a:gd name="connsiteY42" fmla="*/ 263711 h 607851"/>
                <a:gd name="connsiteX43" fmla="*/ 463638 w 585797"/>
                <a:gd name="connsiteY43" fmla="*/ 224963 h 607851"/>
                <a:gd name="connsiteX44" fmla="*/ 282669 w 585797"/>
                <a:gd name="connsiteY44" fmla="*/ 0 h 607851"/>
                <a:gd name="connsiteX45" fmla="*/ 376661 w 585797"/>
                <a:gd name="connsiteY45" fmla="*/ 77792 h 607851"/>
                <a:gd name="connsiteX46" fmla="*/ 378438 w 585797"/>
                <a:gd name="connsiteY46" fmla="*/ 77699 h 607851"/>
                <a:gd name="connsiteX47" fmla="*/ 451106 w 585797"/>
                <a:gd name="connsiteY47" fmla="*/ 150354 h 607851"/>
                <a:gd name="connsiteX48" fmla="*/ 378438 w 585797"/>
                <a:gd name="connsiteY48" fmla="*/ 222916 h 607851"/>
                <a:gd name="connsiteX49" fmla="*/ 182785 w 585797"/>
                <a:gd name="connsiteY49" fmla="*/ 222916 h 607851"/>
                <a:gd name="connsiteX50" fmla="*/ 134620 w 585797"/>
                <a:gd name="connsiteY50" fmla="*/ 170806 h 607851"/>
                <a:gd name="connsiteX51" fmla="*/ 186900 w 585797"/>
                <a:gd name="connsiteY51" fmla="*/ 118602 h 607851"/>
                <a:gd name="connsiteX52" fmla="*/ 189893 w 585797"/>
                <a:gd name="connsiteY52" fmla="*/ 118976 h 607851"/>
                <a:gd name="connsiteX53" fmla="*/ 186900 w 585797"/>
                <a:gd name="connsiteY53" fmla="*/ 95629 h 607851"/>
                <a:gd name="connsiteX54" fmla="*/ 282669 w 585797"/>
                <a:gd name="connsiteY54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5797" h="607851">
                  <a:moveTo>
                    <a:pt x="533304" y="452325"/>
                  </a:moveTo>
                  <a:lnTo>
                    <a:pt x="568750" y="460265"/>
                  </a:lnTo>
                  <a:cubicBezTo>
                    <a:pt x="578290" y="462413"/>
                    <a:pt x="585210" y="470540"/>
                    <a:pt x="585772" y="480255"/>
                  </a:cubicBezTo>
                  <a:cubicBezTo>
                    <a:pt x="586239" y="489969"/>
                    <a:pt x="580254" y="498936"/>
                    <a:pt x="571088" y="502112"/>
                  </a:cubicBezTo>
                  <a:lnTo>
                    <a:pt x="273212" y="604395"/>
                  </a:lnTo>
                  <a:cubicBezTo>
                    <a:pt x="266665" y="606730"/>
                    <a:pt x="259838" y="607851"/>
                    <a:pt x="252917" y="607851"/>
                  </a:cubicBezTo>
                  <a:cubicBezTo>
                    <a:pt x="247586" y="607851"/>
                    <a:pt x="242162" y="607104"/>
                    <a:pt x="236924" y="605703"/>
                  </a:cubicBezTo>
                  <a:lnTo>
                    <a:pt x="16205" y="547322"/>
                  </a:lnTo>
                  <a:cubicBezTo>
                    <a:pt x="6946" y="544894"/>
                    <a:pt x="399" y="536674"/>
                    <a:pt x="25" y="527239"/>
                  </a:cubicBezTo>
                  <a:cubicBezTo>
                    <a:pt x="-442" y="517712"/>
                    <a:pt x="5450" y="509025"/>
                    <a:pt x="14428" y="505755"/>
                  </a:cubicBezTo>
                  <a:lnTo>
                    <a:pt x="50716" y="492678"/>
                  </a:lnTo>
                  <a:lnTo>
                    <a:pt x="226449" y="539196"/>
                  </a:lnTo>
                  <a:cubicBezTo>
                    <a:pt x="235147" y="541531"/>
                    <a:pt x="244032" y="542652"/>
                    <a:pt x="252917" y="542652"/>
                  </a:cubicBezTo>
                  <a:cubicBezTo>
                    <a:pt x="264420" y="542652"/>
                    <a:pt x="275643" y="540784"/>
                    <a:pt x="286492" y="537047"/>
                  </a:cubicBezTo>
                  <a:close/>
                  <a:moveTo>
                    <a:pt x="533215" y="346476"/>
                  </a:moveTo>
                  <a:lnTo>
                    <a:pt x="568751" y="354414"/>
                  </a:lnTo>
                  <a:cubicBezTo>
                    <a:pt x="578290" y="356561"/>
                    <a:pt x="585211" y="364779"/>
                    <a:pt x="585772" y="374490"/>
                  </a:cubicBezTo>
                  <a:cubicBezTo>
                    <a:pt x="586239" y="384202"/>
                    <a:pt x="580254" y="393073"/>
                    <a:pt x="571089" y="396248"/>
                  </a:cubicBezTo>
                  <a:lnTo>
                    <a:pt x="273237" y="498500"/>
                  </a:lnTo>
                  <a:cubicBezTo>
                    <a:pt x="266691" y="500741"/>
                    <a:pt x="259864" y="501861"/>
                    <a:pt x="252944" y="501861"/>
                  </a:cubicBezTo>
                  <a:cubicBezTo>
                    <a:pt x="247613" y="501861"/>
                    <a:pt x="242189" y="501208"/>
                    <a:pt x="236952" y="499807"/>
                  </a:cubicBezTo>
                  <a:lnTo>
                    <a:pt x="16251" y="441444"/>
                  </a:lnTo>
                  <a:cubicBezTo>
                    <a:pt x="7087" y="439016"/>
                    <a:pt x="447" y="430892"/>
                    <a:pt x="73" y="421367"/>
                  </a:cubicBezTo>
                  <a:cubicBezTo>
                    <a:pt x="-301" y="411843"/>
                    <a:pt x="5497" y="403158"/>
                    <a:pt x="14474" y="399983"/>
                  </a:cubicBezTo>
                  <a:lnTo>
                    <a:pt x="50759" y="386910"/>
                  </a:lnTo>
                  <a:lnTo>
                    <a:pt x="226478" y="433413"/>
                  </a:lnTo>
                  <a:cubicBezTo>
                    <a:pt x="235176" y="435655"/>
                    <a:pt x="244060" y="436775"/>
                    <a:pt x="252944" y="436775"/>
                  </a:cubicBezTo>
                  <a:cubicBezTo>
                    <a:pt x="264446" y="436775"/>
                    <a:pt x="275762" y="434907"/>
                    <a:pt x="286517" y="431172"/>
                  </a:cubicBezTo>
                  <a:close/>
                  <a:moveTo>
                    <a:pt x="463638" y="224963"/>
                  </a:moveTo>
                  <a:lnTo>
                    <a:pt x="568751" y="248492"/>
                  </a:lnTo>
                  <a:cubicBezTo>
                    <a:pt x="578290" y="250640"/>
                    <a:pt x="585211" y="258856"/>
                    <a:pt x="585772" y="268566"/>
                  </a:cubicBezTo>
                  <a:cubicBezTo>
                    <a:pt x="586239" y="278277"/>
                    <a:pt x="580254" y="287147"/>
                    <a:pt x="571089" y="290321"/>
                  </a:cubicBezTo>
                  <a:lnTo>
                    <a:pt x="273237" y="392560"/>
                  </a:lnTo>
                  <a:cubicBezTo>
                    <a:pt x="266691" y="394894"/>
                    <a:pt x="259864" y="396014"/>
                    <a:pt x="252944" y="396014"/>
                  </a:cubicBezTo>
                  <a:cubicBezTo>
                    <a:pt x="247613" y="396014"/>
                    <a:pt x="242189" y="395267"/>
                    <a:pt x="236952" y="393960"/>
                  </a:cubicBezTo>
                  <a:lnTo>
                    <a:pt x="16251" y="335511"/>
                  </a:lnTo>
                  <a:cubicBezTo>
                    <a:pt x="7087" y="333084"/>
                    <a:pt x="447" y="324961"/>
                    <a:pt x="73" y="315437"/>
                  </a:cubicBezTo>
                  <a:cubicBezTo>
                    <a:pt x="-301" y="305914"/>
                    <a:pt x="5497" y="297230"/>
                    <a:pt x="14474" y="294056"/>
                  </a:cubicBezTo>
                  <a:lnTo>
                    <a:pt x="138011" y="249613"/>
                  </a:lnTo>
                  <a:cubicBezTo>
                    <a:pt x="150449" y="257362"/>
                    <a:pt x="164570" y="262591"/>
                    <a:pt x="180094" y="263618"/>
                  </a:cubicBezTo>
                  <a:lnTo>
                    <a:pt x="181497" y="263711"/>
                  </a:lnTo>
                  <a:lnTo>
                    <a:pt x="182806" y="263711"/>
                  </a:lnTo>
                  <a:lnTo>
                    <a:pt x="378444" y="263711"/>
                  </a:lnTo>
                  <a:cubicBezTo>
                    <a:pt x="412391" y="263711"/>
                    <a:pt x="442784" y="248679"/>
                    <a:pt x="463638" y="224963"/>
                  </a:cubicBezTo>
                  <a:close/>
                  <a:moveTo>
                    <a:pt x="282669" y="0"/>
                  </a:moveTo>
                  <a:cubicBezTo>
                    <a:pt x="329431" y="0"/>
                    <a:pt x="368337" y="33526"/>
                    <a:pt x="376661" y="77792"/>
                  </a:cubicBezTo>
                  <a:cubicBezTo>
                    <a:pt x="377222" y="77792"/>
                    <a:pt x="377877" y="77699"/>
                    <a:pt x="378438" y="77699"/>
                  </a:cubicBezTo>
                  <a:cubicBezTo>
                    <a:pt x="418560" y="77699"/>
                    <a:pt x="451106" y="110198"/>
                    <a:pt x="451106" y="150354"/>
                  </a:cubicBezTo>
                  <a:cubicBezTo>
                    <a:pt x="451106" y="190417"/>
                    <a:pt x="418560" y="222916"/>
                    <a:pt x="378438" y="222916"/>
                  </a:cubicBezTo>
                  <a:lnTo>
                    <a:pt x="182785" y="222916"/>
                  </a:lnTo>
                  <a:cubicBezTo>
                    <a:pt x="155570" y="221142"/>
                    <a:pt x="134620" y="198449"/>
                    <a:pt x="134620" y="170806"/>
                  </a:cubicBezTo>
                  <a:cubicBezTo>
                    <a:pt x="134620" y="141949"/>
                    <a:pt x="158095" y="118602"/>
                    <a:pt x="186900" y="118602"/>
                  </a:cubicBezTo>
                  <a:cubicBezTo>
                    <a:pt x="187929" y="118602"/>
                    <a:pt x="188864" y="118883"/>
                    <a:pt x="189893" y="118976"/>
                  </a:cubicBezTo>
                  <a:cubicBezTo>
                    <a:pt x="188023" y="111505"/>
                    <a:pt x="186900" y="103660"/>
                    <a:pt x="186900" y="95629"/>
                  </a:cubicBezTo>
                  <a:cubicBezTo>
                    <a:pt x="186900" y="42772"/>
                    <a:pt x="229734" y="0"/>
                    <a:pt x="282669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3" name="ïṡ1íḑé"/>
            <p:cNvSpPr/>
            <p:nvPr/>
          </p:nvSpPr>
          <p:spPr bwMode="auto">
            <a:xfrm>
              <a:off x="5402684" y="1511320"/>
              <a:ext cx="1373932" cy="137803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4" name="íṣlíḋè"/>
            <p:cNvSpPr/>
            <p:nvPr/>
          </p:nvSpPr>
          <p:spPr>
            <a:xfrm>
              <a:off x="5867446" y="2013260"/>
              <a:ext cx="444392" cy="374154"/>
            </a:xfrm>
            <a:custGeom>
              <a:avLst/>
              <a:gdLst>
                <a:gd name="connsiteX0" fmla="*/ 54158 w 604539"/>
                <a:gd name="connsiteY0" fmla="*/ 287695 h 508988"/>
                <a:gd name="connsiteX1" fmla="*/ 242194 w 604539"/>
                <a:gd name="connsiteY1" fmla="*/ 287695 h 508988"/>
                <a:gd name="connsiteX2" fmla="*/ 264990 w 604539"/>
                <a:gd name="connsiteY2" fmla="*/ 306729 h 508988"/>
                <a:gd name="connsiteX3" fmla="*/ 295264 w 604539"/>
                <a:gd name="connsiteY3" fmla="*/ 478149 h 508988"/>
                <a:gd name="connsiteX4" fmla="*/ 296591 w 604539"/>
                <a:gd name="connsiteY4" fmla="*/ 485739 h 508988"/>
                <a:gd name="connsiteX5" fmla="*/ 273433 w 604539"/>
                <a:gd name="connsiteY5" fmla="*/ 508988 h 508988"/>
                <a:gd name="connsiteX6" fmla="*/ 273071 w 604539"/>
                <a:gd name="connsiteY6" fmla="*/ 508988 h 508988"/>
                <a:gd name="connsiteX7" fmla="*/ 23160 w 604539"/>
                <a:gd name="connsiteY7" fmla="*/ 508988 h 508988"/>
                <a:gd name="connsiteX8" fmla="*/ 5430 w 604539"/>
                <a:gd name="connsiteY8" fmla="*/ 500676 h 508988"/>
                <a:gd name="connsiteX9" fmla="*/ 364 w 604539"/>
                <a:gd name="connsiteY9" fmla="*/ 481763 h 508988"/>
                <a:gd name="connsiteX10" fmla="*/ 31241 w 604539"/>
                <a:gd name="connsiteY10" fmla="*/ 306729 h 508988"/>
                <a:gd name="connsiteX11" fmla="*/ 54158 w 604539"/>
                <a:gd name="connsiteY11" fmla="*/ 287695 h 508988"/>
                <a:gd name="connsiteX12" fmla="*/ 362106 w 604539"/>
                <a:gd name="connsiteY12" fmla="*/ 287554 h 508988"/>
                <a:gd name="connsiteX13" fmla="*/ 550142 w 604539"/>
                <a:gd name="connsiteY13" fmla="*/ 287554 h 508988"/>
                <a:gd name="connsiteX14" fmla="*/ 572938 w 604539"/>
                <a:gd name="connsiteY14" fmla="*/ 306710 h 508988"/>
                <a:gd name="connsiteX15" fmla="*/ 603212 w 604539"/>
                <a:gd name="connsiteY15" fmla="*/ 478147 h 508988"/>
                <a:gd name="connsiteX16" fmla="*/ 604539 w 604539"/>
                <a:gd name="connsiteY16" fmla="*/ 485736 h 508988"/>
                <a:gd name="connsiteX17" fmla="*/ 581381 w 604539"/>
                <a:gd name="connsiteY17" fmla="*/ 508988 h 508988"/>
                <a:gd name="connsiteX18" fmla="*/ 581019 w 604539"/>
                <a:gd name="connsiteY18" fmla="*/ 508988 h 508988"/>
                <a:gd name="connsiteX19" fmla="*/ 331108 w 604539"/>
                <a:gd name="connsiteY19" fmla="*/ 508988 h 508988"/>
                <a:gd name="connsiteX20" fmla="*/ 313378 w 604539"/>
                <a:gd name="connsiteY20" fmla="*/ 500675 h 508988"/>
                <a:gd name="connsiteX21" fmla="*/ 308312 w 604539"/>
                <a:gd name="connsiteY21" fmla="*/ 481761 h 508988"/>
                <a:gd name="connsiteX22" fmla="*/ 339189 w 604539"/>
                <a:gd name="connsiteY22" fmla="*/ 306710 h 508988"/>
                <a:gd name="connsiteX23" fmla="*/ 362106 w 604539"/>
                <a:gd name="connsiteY23" fmla="*/ 287554 h 508988"/>
                <a:gd name="connsiteX24" fmla="*/ 208081 w 604539"/>
                <a:gd name="connsiteY24" fmla="*/ 54053 h 508988"/>
                <a:gd name="connsiteX25" fmla="*/ 396118 w 604539"/>
                <a:gd name="connsiteY25" fmla="*/ 54053 h 508988"/>
                <a:gd name="connsiteX26" fmla="*/ 419034 w 604539"/>
                <a:gd name="connsiteY26" fmla="*/ 73201 h 508988"/>
                <a:gd name="connsiteX27" fmla="*/ 449308 w 604539"/>
                <a:gd name="connsiteY27" fmla="*/ 244446 h 508988"/>
                <a:gd name="connsiteX28" fmla="*/ 450635 w 604539"/>
                <a:gd name="connsiteY28" fmla="*/ 252154 h 508988"/>
                <a:gd name="connsiteX29" fmla="*/ 427357 w 604539"/>
                <a:gd name="connsiteY29" fmla="*/ 275275 h 508988"/>
                <a:gd name="connsiteX30" fmla="*/ 427115 w 604539"/>
                <a:gd name="connsiteY30" fmla="*/ 275275 h 508988"/>
                <a:gd name="connsiteX31" fmla="*/ 177204 w 604539"/>
                <a:gd name="connsiteY31" fmla="*/ 275275 h 508988"/>
                <a:gd name="connsiteX32" fmla="*/ 159353 w 604539"/>
                <a:gd name="connsiteY32" fmla="*/ 266966 h 508988"/>
                <a:gd name="connsiteX33" fmla="*/ 154288 w 604539"/>
                <a:gd name="connsiteY33" fmla="*/ 248059 h 508988"/>
                <a:gd name="connsiteX34" fmla="*/ 185285 w 604539"/>
                <a:gd name="connsiteY34" fmla="*/ 73201 h 508988"/>
                <a:gd name="connsiteX35" fmla="*/ 208081 w 604539"/>
                <a:gd name="connsiteY35" fmla="*/ 54053 h 508988"/>
                <a:gd name="connsiteX36" fmla="*/ 518273 w 604539"/>
                <a:gd name="connsiteY36" fmla="*/ 0 h 508988"/>
                <a:gd name="connsiteX37" fmla="*/ 541548 w 604539"/>
                <a:gd name="connsiteY37" fmla="*/ 23244 h 508988"/>
                <a:gd name="connsiteX38" fmla="*/ 541548 w 604539"/>
                <a:gd name="connsiteY38" fmla="*/ 54075 h 508988"/>
                <a:gd name="connsiteX39" fmla="*/ 572422 w 604539"/>
                <a:gd name="connsiteY39" fmla="*/ 54075 h 508988"/>
                <a:gd name="connsiteX40" fmla="*/ 595577 w 604539"/>
                <a:gd name="connsiteY40" fmla="*/ 77199 h 508988"/>
                <a:gd name="connsiteX41" fmla="*/ 572422 w 604539"/>
                <a:gd name="connsiteY41" fmla="*/ 100322 h 508988"/>
                <a:gd name="connsiteX42" fmla="*/ 541548 w 604539"/>
                <a:gd name="connsiteY42" fmla="*/ 100322 h 508988"/>
                <a:gd name="connsiteX43" fmla="*/ 541548 w 604539"/>
                <a:gd name="connsiteY43" fmla="*/ 131274 h 508988"/>
                <a:gd name="connsiteX44" fmla="*/ 518273 w 604539"/>
                <a:gd name="connsiteY44" fmla="*/ 154397 h 508988"/>
                <a:gd name="connsiteX45" fmla="*/ 495117 w 604539"/>
                <a:gd name="connsiteY45" fmla="*/ 131274 h 508988"/>
                <a:gd name="connsiteX46" fmla="*/ 495117 w 604539"/>
                <a:gd name="connsiteY46" fmla="*/ 100322 h 508988"/>
                <a:gd name="connsiteX47" fmla="*/ 464244 w 604539"/>
                <a:gd name="connsiteY47" fmla="*/ 100322 h 508988"/>
                <a:gd name="connsiteX48" fmla="*/ 440968 w 604539"/>
                <a:gd name="connsiteY48" fmla="*/ 77199 h 508988"/>
                <a:gd name="connsiteX49" fmla="*/ 464244 w 604539"/>
                <a:gd name="connsiteY49" fmla="*/ 54075 h 508988"/>
                <a:gd name="connsiteX50" fmla="*/ 495117 w 604539"/>
                <a:gd name="connsiteY50" fmla="*/ 54075 h 508988"/>
                <a:gd name="connsiteX51" fmla="*/ 495117 w 604539"/>
                <a:gd name="connsiteY51" fmla="*/ 23244 h 508988"/>
                <a:gd name="connsiteX52" fmla="*/ 518273 w 604539"/>
                <a:gd name="connsiteY52" fmla="*/ 0 h 5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4539" h="508988">
                  <a:moveTo>
                    <a:pt x="54158" y="287695"/>
                  </a:moveTo>
                  <a:lnTo>
                    <a:pt x="242194" y="287695"/>
                  </a:lnTo>
                  <a:cubicBezTo>
                    <a:pt x="253411" y="287695"/>
                    <a:pt x="263060" y="295766"/>
                    <a:pt x="264990" y="306729"/>
                  </a:cubicBezTo>
                  <a:lnTo>
                    <a:pt x="295264" y="478149"/>
                  </a:lnTo>
                  <a:cubicBezTo>
                    <a:pt x="296109" y="480559"/>
                    <a:pt x="296591" y="483088"/>
                    <a:pt x="296591" y="485739"/>
                  </a:cubicBezTo>
                  <a:cubicBezTo>
                    <a:pt x="296591" y="498628"/>
                    <a:pt x="286218" y="508988"/>
                    <a:pt x="273433" y="508988"/>
                  </a:cubicBezTo>
                  <a:lnTo>
                    <a:pt x="273071" y="508988"/>
                  </a:lnTo>
                  <a:lnTo>
                    <a:pt x="23160" y="508988"/>
                  </a:lnTo>
                  <a:cubicBezTo>
                    <a:pt x="16285" y="508988"/>
                    <a:pt x="9772" y="505977"/>
                    <a:pt x="5430" y="500676"/>
                  </a:cubicBezTo>
                  <a:cubicBezTo>
                    <a:pt x="967" y="495496"/>
                    <a:pt x="-842" y="488509"/>
                    <a:pt x="364" y="481763"/>
                  </a:cubicBezTo>
                  <a:lnTo>
                    <a:pt x="31241" y="306729"/>
                  </a:lnTo>
                  <a:cubicBezTo>
                    <a:pt x="33171" y="295766"/>
                    <a:pt x="42820" y="287695"/>
                    <a:pt x="54158" y="287695"/>
                  </a:cubicBezTo>
                  <a:close/>
                  <a:moveTo>
                    <a:pt x="362106" y="287554"/>
                  </a:moveTo>
                  <a:lnTo>
                    <a:pt x="550142" y="287554"/>
                  </a:lnTo>
                  <a:cubicBezTo>
                    <a:pt x="561359" y="287554"/>
                    <a:pt x="571008" y="295747"/>
                    <a:pt x="572938" y="306710"/>
                  </a:cubicBezTo>
                  <a:lnTo>
                    <a:pt x="603212" y="478147"/>
                  </a:lnTo>
                  <a:cubicBezTo>
                    <a:pt x="604057" y="480556"/>
                    <a:pt x="604539" y="483086"/>
                    <a:pt x="604539" y="485736"/>
                  </a:cubicBezTo>
                  <a:cubicBezTo>
                    <a:pt x="604539" y="498627"/>
                    <a:pt x="594166" y="508988"/>
                    <a:pt x="581381" y="508988"/>
                  </a:cubicBezTo>
                  <a:lnTo>
                    <a:pt x="581019" y="508988"/>
                  </a:lnTo>
                  <a:lnTo>
                    <a:pt x="331108" y="508988"/>
                  </a:lnTo>
                  <a:cubicBezTo>
                    <a:pt x="324233" y="508988"/>
                    <a:pt x="317720" y="505976"/>
                    <a:pt x="313378" y="500675"/>
                  </a:cubicBezTo>
                  <a:cubicBezTo>
                    <a:pt x="308915" y="495495"/>
                    <a:pt x="307106" y="488507"/>
                    <a:pt x="308312" y="481761"/>
                  </a:cubicBezTo>
                  <a:lnTo>
                    <a:pt x="339189" y="306710"/>
                  </a:lnTo>
                  <a:cubicBezTo>
                    <a:pt x="341119" y="295747"/>
                    <a:pt x="350768" y="287554"/>
                    <a:pt x="362106" y="287554"/>
                  </a:cubicBezTo>
                  <a:close/>
                  <a:moveTo>
                    <a:pt x="208081" y="54053"/>
                  </a:moveTo>
                  <a:lnTo>
                    <a:pt x="396118" y="54053"/>
                  </a:lnTo>
                  <a:cubicBezTo>
                    <a:pt x="407455" y="54053"/>
                    <a:pt x="417104" y="62122"/>
                    <a:pt x="419034" y="73201"/>
                  </a:cubicBezTo>
                  <a:lnTo>
                    <a:pt x="449308" y="244446"/>
                  </a:lnTo>
                  <a:cubicBezTo>
                    <a:pt x="450153" y="246855"/>
                    <a:pt x="450635" y="249504"/>
                    <a:pt x="450635" y="252154"/>
                  </a:cubicBezTo>
                  <a:cubicBezTo>
                    <a:pt x="450635" y="264919"/>
                    <a:pt x="440262" y="275275"/>
                    <a:pt x="427357" y="275275"/>
                  </a:cubicBezTo>
                  <a:lnTo>
                    <a:pt x="427115" y="275275"/>
                  </a:lnTo>
                  <a:lnTo>
                    <a:pt x="177204" y="275275"/>
                  </a:lnTo>
                  <a:cubicBezTo>
                    <a:pt x="170329" y="275275"/>
                    <a:pt x="163816" y="272265"/>
                    <a:pt x="159353" y="266966"/>
                  </a:cubicBezTo>
                  <a:cubicBezTo>
                    <a:pt x="155011" y="261788"/>
                    <a:pt x="153202" y="254803"/>
                    <a:pt x="154288" y="248059"/>
                  </a:cubicBezTo>
                  <a:lnTo>
                    <a:pt x="185285" y="73201"/>
                  </a:lnTo>
                  <a:cubicBezTo>
                    <a:pt x="187215" y="62122"/>
                    <a:pt x="196864" y="54053"/>
                    <a:pt x="208081" y="54053"/>
                  </a:cubicBezTo>
                  <a:close/>
                  <a:moveTo>
                    <a:pt x="518273" y="0"/>
                  </a:moveTo>
                  <a:cubicBezTo>
                    <a:pt x="531177" y="0"/>
                    <a:pt x="541548" y="10358"/>
                    <a:pt x="541548" y="23244"/>
                  </a:cubicBezTo>
                  <a:lnTo>
                    <a:pt x="541548" y="54075"/>
                  </a:lnTo>
                  <a:lnTo>
                    <a:pt x="572422" y="54075"/>
                  </a:lnTo>
                  <a:cubicBezTo>
                    <a:pt x="585205" y="54075"/>
                    <a:pt x="595577" y="64433"/>
                    <a:pt x="595577" y="77199"/>
                  </a:cubicBezTo>
                  <a:cubicBezTo>
                    <a:pt x="595577" y="89965"/>
                    <a:pt x="585205" y="100322"/>
                    <a:pt x="572422" y="100322"/>
                  </a:cubicBezTo>
                  <a:lnTo>
                    <a:pt x="541548" y="100322"/>
                  </a:lnTo>
                  <a:lnTo>
                    <a:pt x="541548" y="131274"/>
                  </a:lnTo>
                  <a:cubicBezTo>
                    <a:pt x="541548" y="144040"/>
                    <a:pt x="531177" y="154397"/>
                    <a:pt x="518273" y="154397"/>
                  </a:cubicBezTo>
                  <a:cubicBezTo>
                    <a:pt x="505489" y="154397"/>
                    <a:pt x="495117" y="144040"/>
                    <a:pt x="495117" y="131274"/>
                  </a:cubicBezTo>
                  <a:lnTo>
                    <a:pt x="495117" y="100322"/>
                  </a:lnTo>
                  <a:lnTo>
                    <a:pt x="464244" y="100322"/>
                  </a:lnTo>
                  <a:cubicBezTo>
                    <a:pt x="451340" y="100322"/>
                    <a:pt x="440968" y="89965"/>
                    <a:pt x="440968" y="77199"/>
                  </a:cubicBezTo>
                  <a:cubicBezTo>
                    <a:pt x="440968" y="64433"/>
                    <a:pt x="451340" y="54075"/>
                    <a:pt x="464244" y="54075"/>
                  </a:cubicBezTo>
                  <a:lnTo>
                    <a:pt x="495117" y="54075"/>
                  </a:lnTo>
                  <a:lnTo>
                    <a:pt x="495117" y="23244"/>
                  </a:lnTo>
                  <a:cubicBezTo>
                    <a:pt x="495117" y="10358"/>
                    <a:pt x="505489" y="0"/>
                    <a:pt x="518273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5" name="íṩḷîḍe"/>
            <p:cNvSpPr/>
            <p:nvPr/>
          </p:nvSpPr>
          <p:spPr bwMode="auto">
            <a:xfrm>
              <a:off x="7561287" y="1511320"/>
              <a:ext cx="1373932" cy="137803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6" name="ïśḷíḍé"/>
            <p:cNvSpPr/>
            <p:nvPr/>
          </p:nvSpPr>
          <p:spPr>
            <a:xfrm>
              <a:off x="8026048" y="2004518"/>
              <a:ext cx="444393" cy="391638"/>
            </a:xfrm>
            <a:custGeom>
              <a:avLst/>
              <a:gdLst>
                <a:gd name="T0" fmla="*/ 2472 w 2641"/>
                <a:gd name="T1" fmla="*/ 1969 h 2331"/>
                <a:gd name="T2" fmla="*/ 2472 w 2641"/>
                <a:gd name="T3" fmla="*/ 1969 h 2331"/>
                <a:gd name="T4" fmla="*/ 2426 w 2641"/>
                <a:gd name="T5" fmla="*/ 2194 h 2331"/>
                <a:gd name="T6" fmla="*/ 2258 w 2641"/>
                <a:gd name="T7" fmla="*/ 2331 h 2331"/>
                <a:gd name="T8" fmla="*/ 269 w 2641"/>
                <a:gd name="T9" fmla="*/ 2331 h 2331"/>
                <a:gd name="T10" fmla="*/ 101 w 2641"/>
                <a:gd name="T11" fmla="*/ 2126 h 2331"/>
                <a:gd name="T12" fmla="*/ 293 w 2641"/>
                <a:gd name="T13" fmla="*/ 1188 h 2331"/>
                <a:gd name="T14" fmla="*/ 414 w 2641"/>
                <a:gd name="T15" fmla="*/ 1052 h 2331"/>
                <a:gd name="T16" fmla="*/ 414 w 2641"/>
                <a:gd name="T17" fmla="*/ 1052 h 2331"/>
                <a:gd name="T18" fmla="*/ 428 w 2641"/>
                <a:gd name="T19" fmla="*/ 1049 h 2331"/>
                <a:gd name="T20" fmla="*/ 428 w 2641"/>
                <a:gd name="T21" fmla="*/ 1048 h 2331"/>
                <a:gd name="T22" fmla="*/ 441 w 2641"/>
                <a:gd name="T23" fmla="*/ 1046 h 2331"/>
                <a:gd name="T24" fmla="*/ 445 w 2641"/>
                <a:gd name="T25" fmla="*/ 1045 h 2331"/>
                <a:gd name="T26" fmla="*/ 455 w 2641"/>
                <a:gd name="T27" fmla="*/ 1044 h 2331"/>
                <a:gd name="T28" fmla="*/ 470 w 2641"/>
                <a:gd name="T29" fmla="*/ 1044 h 2331"/>
                <a:gd name="T30" fmla="*/ 548 w 2641"/>
                <a:gd name="T31" fmla="*/ 1044 h 2331"/>
                <a:gd name="T32" fmla="*/ 2118 w 2641"/>
                <a:gd name="T33" fmla="*/ 1044 h 2331"/>
                <a:gd name="T34" fmla="*/ 2251 w 2641"/>
                <a:gd name="T35" fmla="*/ 1044 h 2331"/>
                <a:gd name="T36" fmla="*/ 2472 w 2641"/>
                <a:gd name="T37" fmla="*/ 1044 h 2331"/>
                <a:gd name="T38" fmla="*/ 2555 w 2641"/>
                <a:gd name="T39" fmla="*/ 1044 h 2331"/>
                <a:gd name="T40" fmla="*/ 2615 w 2641"/>
                <a:gd name="T41" fmla="*/ 1068 h 2331"/>
                <a:gd name="T42" fmla="*/ 2641 w 2641"/>
                <a:gd name="T43" fmla="*/ 1127 h 2331"/>
                <a:gd name="T44" fmla="*/ 2639 w 2641"/>
                <a:gd name="T45" fmla="*/ 1147 h 2331"/>
                <a:gd name="T46" fmla="*/ 2472 w 2641"/>
                <a:gd name="T47" fmla="*/ 1969 h 2331"/>
                <a:gd name="T48" fmla="*/ 2471 w 2641"/>
                <a:gd name="T49" fmla="*/ 910 h 2331"/>
                <a:gd name="T50" fmla="*/ 2320 w 2641"/>
                <a:gd name="T51" fmla="*/ 774 h 2331"/>
                <a:gd name="T52" fmla="*/ 2251 w 2641"/>
                <a:gd name="T53" fmla="*/ 774 h 2331"/>
                <a:gd name="T54" fmla="*/ 2251 w 2641"/>
                <a:gd name="T55" fmla="*/ 910 h 2331"/>
                <a:gd name="T56" fmla="*/ 2471 w 2641"/>
                <a:gd name="T57" fmla="*/ 910 h 2331"/>
                <a:gd name="T58" fmla="*/ 162 w 2641"/>
                <a:gd name="T59" fmla="*/ 1162 h 2331"/>
                <a:gd name="T60" fmla="*/ 414 w 2641"/>
                <a:gd name="T61" fmla="*/ 915 h 2331"/>
                <a:gd name="T62" fmla="*/ 414 w 2641"/>
                <a:gd name="T63" fmla="*/ 548 h 2331"/>
                <a:gd name="T64" fmla="*/ 178 w 2641"/>
                <a:gd name="T65" fmla="*/ 548 h 2331"/>
                <a:gd name="T66" fmla="*/ 0 w 2641"/>
                <a:gd name="T67" fmla="*/ 726 h 2331"/>
                <a:gd name="T68" fmla="*/ 0 w 2641"/>
                <a:gd name="T69" fmla="*/ 1955 h 2331"/>
                <a:gd name="T70" fmla="*/ 162 w 2641"/>
                <a:gd name="T71" fmla="*/ 1162 h 2331"/>
                <a:gd name="T72" fmla="*/ 2118 w 2641"/>
                <a:gd name="T73" fmla="*/ 75 h 2331"/>
                <a:gd name="T74" fmla="*/ 2118 w 2641"/>
                <a:gd name="T75" fmla="*/ 910 h 2331"/>
                <a:gd name="T76" fmla="*/ 548 w 2641"/>
                <a:gd name="T77" fmla="*/ 910 h 2331"/>
                <a:gd name="T78" fmla="*/ 548 w 2641"/>
                <a:gd name="T79" fmla="*/ 75 h 2331"/>
                <a:gd name="T80" fmla="*/ 623 w 2641"/>
                <a:gd name="T81" fmla="*/ 0 h 2331"/>
                <a:gd name="T82" fmla="*/ 2043 w 2641"/>
                <a:gd name="T83" fmla="*/ 0 h 2331"/>
                <a:gd name="T84" fmla="*/ 2118 w 2641"/>
                <a:gd name="T85" fmla="*/ 75 h 2331"/>
                <a:gd name="T86" fmla="*/ 1926 w 2641"/>
                <a:gd name="T87" fmla="*/ 665 h 2331"/>
                <a:gd name="T88" fmla="*/ 1859 w 2641"/>
                <a:gd name="T89" fmla="*/ 598 h 2331"/>
                <a:gd name="T90" fmla="*/ 806 w 2641"/>
                <a:gd name="T91" fmla="*/ 598 h 2331"/>
                <a:gd name="T92" fmla="*/ 740 w 2641"/>
                <a:gd name="T93" fmla="*/ 665 h 2331"/>
                <a:gd name="T94" fmla="*/ 806 w 2641"/>
                <a:gd name="T95" fmla="*/ 732 h 2331"/>
                <a:gd name="T96" fmla="*/ 1859 w 2641"/>
                <a:gd name="T97" fmla="*/ 732 h 2331"/>
                <a:gd name="T98" fmla="*/ 1926 w 2641"/>
                <a:gd name="T99" fmla="*/ 665 h 2331"/>
                <a:gd name="T100" fmla="*/ 1926 w 2641"/>
                <a:gd name="T101" fmla="*/ 321 h 2331"/>
                <a:gd name="T102" fmla="*/ 1859 w 2641"/>
                <a:gd name="T103" fmla="*/ 254 h 2331"/>
                <a:gd name="T104" fmla="*/ 806 w 2641"/>
                <a:gd name="T105" fmla="*/ 254 h 2331"/>
                <a:gd name="T106" fmla="*/ 740 w 2641"/>
                <a:gd name="T107" fmla="*/ 321 h 2331"/>
                <a:gd name="T108" fmla="*/ 806 w 2641"/>
                <a:gd name="T109" fmla="*/ 388 h 2331"/>
                <a:gd name="T110" fmla="*/ 1859 w 2641"/>
                <a:gd name="T111" fmla="*/ 388 h 2331"/>
                <a:gd name="T112" fmla="*/ 1926 w 2641"/>
                <a:gd name="T113" fmla="*/ 32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1" h="2331">
                  <a:moveTo>
                    <a:pt x="2472" y="1969"/>
                  </a:moveTo>
                  <a:lnTo>
                    <a:pt x="2472" y="1969"/>
                  </a:lnTo>
                  <a:lnTo>
                    <a:pt x="2426" y="2194"/>
                  </a:lnTo>
                  <a:cubicBezTo>
                    <a:pt x="2409" y="2274"/>
                    <a:pt x="2339" y="2331"/>
                    <a:pt x="2258" y="2331"/>
                  </a:cubicBezTo>
                  <a:lnTo>
                    <a:pt x="269" y="2331"/>
                  </a:lnTo>
                  <a:cubicBezTo>
                    <a:pt x="161" y="2331"/>
                    <a:pt x="80" y="2232"/>
                    <a:pt x="101" y="2126"/>
                  </a:cubicBezTo>
                  <a:lnTo>
                    <a:pt x="293" y="1188"/>
                  </a:lnTo>
                  <a:cubicBezTo>
                    <a:pt x="306" y="1123"/>
                    <a:pt x="354" y="1072"/>
                    <a:pt x="414" y="1052"/>
                  </a:cubicBezTo>
                  <a:lnTo>
                    <a:pt x="414" y="1052"/>
                  </a:lnTo>
                  <a:cubicBezTo>
                    <a:pt x="419" y="1051"/>
                    <a:pt x="423" y="1050"/>
                    <a:pt x="428" y="1049"/>
                  </a:cubicBezTo>
                  <a:cubicBezTo>
                    <a:pt x="428" y="1049"/>
                    <a:pt x="428" y="1049"/>
                    <a:pt x="428" y="1048"/>
                  </a:cubicBezTo>
                  <a:cubicBezTo>
                    <a:pt x="432" y="1047"/>
                    <a:pt x="437" y="1047"/>
                    <a:pt x="441" y="1046"/>
                  </a:cubicBezTo>
                  <a:cubicBezTo>
                    <a:pt x="442" y="1046"/>
                    <a:pt x="444" y="1046"/>
                    <a:pt x="445" y="1045"/>
                  </a:cubicBezTo>
                  <a:cubicBezTo>
                    <a:pt x="448" y="1045"/>
                    <a:pt x="452" y="1044"/>
                    <a:pt x="455" y="1044"/>
                  </a:cubicBezTo>
                  <a:cubicBezTo>
                    <a:pt x="460" y="1044"/>
                    <a:pt x="465" y="1044"/>
                    <a:pt x="470" y="1044"/>
                  </a:cubicBezTo>
                  <a:lnTo>
                    <a:pt x="548" y="1044"/>
                  </a:lnTo>
                  <a:lnTo>
                    <a:pt x="2118" y="1044"/>
                  </a:lnTo>
                  <a:lnTo>
                    <a:pt x="2251" y="1044"/>
                  </a:lnTo>
                  <a:lnTo>
                    <a:pt x="2472" y="1044"/>
                  </a:lnTo>
                  <a:lnTo>
                    <a:pt x="2555" y="1044"/>
                  </a:lnTo>
                  <a:cubicBezTo>
                    <a:pt x="2579" y="1044"/>
                    <a:pt x="2600" y="1053"/>
                    <a:pt x="2615" y="1068"/>
                  </a:cubicBezTo>
                  <a:cubicBezTo>
                    <a:pt x="2631" y="1084"/>
                    <a:pt x="2640" y="1104"/>
                    <a:pt x="2641" y="1127"/>
                  </a:cubicBezTo>
                  <a:cubicBezTo>
                    <a:pt x="2641" y="1134"/>
                    <a:pt x="2641" y="1140"/>
                    <a:pt x="2639" y="1147"/>
                  </a:cubicBezTo>
                  <a:lnTo>
                    <a:pt x="2472" y="1969"/>
                  </a:lnTo>
                  <a:close/>
                  <a:moveTo>
                    <a:pt x="2471" y="910"/>
                  </a:moveTo>
                  <a:cubicBezTo>
                    <a:pt x="2463" y="834"/>
                    <a:pt x="2398" y="774"/>
                    <a:pt x="2320" y="774"/>
                  </a:cubicBezTo>
                  <a:lnTo>
                    <a:pt x="2251" y="774"/>
                  </a:lnTo>
                  <a:lnTo>
                    <a:pt x="2251" y="910"/>
                  </a:lnTo>
                  <a:lnTo>
                    <a:pt x="2471" y="910"/>
                  </a:lnTo>
                  <a:close/>
                  <a:moveTo>
                    <a:pt x="162" y="1162"/>
                  </a:moveTo>
                  <a:cubicBezTo>
                    <a:pt x="188" y="1034"/>
                    <a:pt x="290" y="938"/>
                    <a:pt x="414" y="915"/>
                  </a:cubicBezTo>
                  <a:lnTo>
                    <a:pt x="414" y="548"/>
                  </a:lnTo>
                  <a:lnTo>
                    <a:pt x="178" y="548"/>
                  </a:lnTo>
                  <a:cubicBezTo>
                    <a:pt x="80" y="548"/>
                    <a:pt x="0" y="628"/>
                    <a:pt x="0" y="726"/>
                  </a:cubicBezTo>
                  <a:lnTo>
                    <a:pt x="0" y="1955"/>
                  </a:lnTo>
                  <a:lnTo>
                    <a:pt x="162" y="1162"/>
                  </a:lnTo>
                  <a:close/>
                  <a:moveTo>
                    <a:pt x="2118" y="75"/>
                  </a:moveTo>
                  <a:lnTo>
                    <a:pt x="2118" y="910"/>
                  </a:lnTo>
                  <a:lnTo>
                    <a:pt x="548" y="910"/>
                  </a:lnTo>
                  <a:lnTo>
                    <a:pt x="548" y="75"/>
                  </a:lnTo>
                  <a:cubicBezTo>
                    <a:pt x="548" y="33"/>
                    <a:pt x="581" y="0"/>
                    <a:pt x="623" y="0"/>
                  </a:cubicBezTo>
                  <a:lnTo>
                    <a:pt x="2043" y="0"/>
                  </a:lnTo>
                  <a:cubicBezTo>
                    <a:pt x="2084" y="0"/>
                    <a:pt x="2118" y="33"/>
                    <a:pt x="2118" y="75"/>
                  </a:cubicBezTo>
                  <a:close/>
                  <a:moveTo>
                    <a:pt x="1926" y="665"/>
                  </a:moveTo>
                  <a:cubicBezTo>
                    <a:pt x="1926" y="628"/>
                    <a:pt x="1896" y="598"/>
                    <a:pt x="1859" y="598"/>
                  </a:cubicBezTo>
                  <a:lnTo>
                    <a:pt x="806" y="598"/>
                  </a:lnTo>
                  <a:cubicBezTo>
                    <a:pt x="769" y="598"/>
                    <a:pt x="740" y="628"/>
                    <a:pt x="740" y="665"/>
                  </a:cubicBezTo>
                  <a:cubicBezTo>
                    <a:pt x="740" y="702"/>
                    <a:pt x="769" y="732"/>
                    <a:pt x="806" y="732"/>
                  </a:cubicBezTo>
                  <a:lnTo>
                    <a:pt x="1859" y="732"/>
                  </a:lnTo>
                  <a:cubicBezTo>
                    <a:pt x="1896" y="732"/>
                    <a:pt x="1926" y="702"/>
                    <a:pt x="1926" y="665"/>
                  </a:cubicBezTo>
                  <a:close/>
                  <a:moveTo>
                    <a:pt x="1926" y="321"/>
                  </a:moveTo>
                  <a:cubicBezTo>
                    <a:pt x="1926" y="284"/>
                    <a:pt x="1896" y="254"/>
                    <a:pt x="1859" y="254"/>
                  </a:cubicBezTo>
                  <a:lnTo>
                    <a:pt x="806" y="254"/>
                  </a:lnTo>
                  <a:cubicBezTo>
                    <a:pt x="769" y="254"/>
                    <a:pt x="740" y="284"/>
                    <a:pt x="740" y="321"/>
                  </a:cubicBezTo>
                  <a:cubicBezTo>
                    <a:pt x="740" y="358"/>
                    <a:pt x="769" y="388"/>
                    <a:pt x="806" y="388"/>
                  </a:cubicBezTo>
                  <a:lnTo>
                    <a:pt x="1859" y="388"/>
                  </a:lnTo>
                  <a:cubicBezTo>
                    <a:pt x="1896" y="388"/>
                    <a:pt x="1926" y="358"/>
                    <a:pt x="1926" y="321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7" name="ïṥ1îďe"/>
            <p:cNvSpPr/>
            <p:nvPr/>
          </p:nvSpPr>
          <p:spPr bwMode="auto">
            <a:xfrm>
              <a:off x="9719888" y="1511320"/>
              <a:ext cx="1373932" cy="137803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8" name="ísḻïḋe"/>
            <p:cNvSpPr/>
            <p:nvPr/>
          </p:nvSpPr>
          <p:spPr>
            <a:xfrm>
              <a:off x="10184658" y="1978836"/>
              <a:ext cx="444392" cy="443002"/>
            </a:xfrm>
            <a:custGeom>
              <a:avLst/>
              <a:gdLst>
                <a:gd name="T0" fmla="*/ 5480 w 6470"/>
                <a:gd name="T1" fmla="*/ 2924 h 6459"/>
                <a:gd name="T2" fmla="*/ 5092 w 6470"/>
                <a:gd name="T3" fmla="*/ 3006 h 6459"/>
                <a:gd name="T4" fmla="*/ 4949 w 6470"/>
                <a:gd name="T5" fmla="*/ 2994 h 6459"/>
                <a:gd name="T6" fmla="*/ 4882 w 6470"/>
                <a:gd name="T7" fmla="*/ 2869 h 6459"/>
                <a:gd name="T8" fmla="*/ 4882 w 6470"/>
                <a:gd name="T9" fmla="*/ 2033 h 6459"/>
                <a:gd name="T10" fmla="*/ 4426 w 6470"/>
                <a:gd name="T11" fmla="*/ 1577 h 6459"/>
                <a:gd name="T12" fmla="*/ 3492 w 6470"/>
                <a:gd name="T13" fmla="*/ 1577 h 6459"/>
                <a:gd name="T14" fmla="*/ 3367 w 6470"/>
                <a:gd name="T15" fmla="*/ 1510 h 6459"/>
                <a:gd name="T16" fmla="*/ 3354 w 6470"/>
                <a:gd name="T17" fmla="*/ 1369 h 6459"/>
                <a:gd name="T18" fmla="*/ 3431 w 6470"/>
                <a:gd name="T19" fmla="*/ 990 h 6459"/>
                <a:gd name="T20" fmla="*/ 2441 w 6470"/>
                <a:gd name="T21" fmla="*/ 0 h 6459"/>
                <a:gd name="T22" fmla="*/ 1451 w 6470"/>
                <a:gd name="T23" fmla="*/ 990 h 6459"/>
                <a:gd name="T24" fmla="*/ 1528 w 6470"/>
                <a:gd name="T25" fmla="*/ 1369 h 6459"/>
                <a:gd name="T26" fmla="*/ 1515 w 6470"/>
                <a:gd name="T27" fmla="*/ 1510 h 6459"/>
                <a:gd name="T28" fmla="*/ 1390 w 6470"/>
                <a:gd name="T29" fmla="*/ 1577 h 6459"/>
                <a:gd name="T30" fmla="*/ 456 w 6470"/>
                <a:gd name="T31" fmla="*/ 1577 h 6459"/>
                <a:gd name="T32" fmla="*/ 0 w 6470"/>
                <a:gd name="T33" fmla="*/ 2033 h 6459"/>
                <a:gd name="T34" fmla="*/ 0 w 6470"/>
                <a:gd name="T35" fmla="*/ 6003 h 6459"/>
                <a:gd name="T36" fmla="*/ 456 w 6470"/>
                <a:gd name="T37" fmla="*/ 6459 h 6459"/>
                <a:gd name="T38" fmla="*/ 1357 w 6470"/>
                <a:gd name="T39" fmla="*/ 6459 h 6459"/>
                <a:gd name="T40" fmla="*/ 1478 w 6470"/>
                <a:gd name="T41" fmla="*/ 6397 h 6459"/>
                <a:gd name="T42" fmla="*/ 1499 w 6470"/>
                <a:gd name="T43" fmla="*/ 6262 h 6459"/>
                <a:gd name="T44" fmla="*/ 1451 w 6470"/>
                <a:gd name="T45" fmla="*/ 5964 h 6459"/>
                <a:gd name="T46" fmla="*/ 2441 w 6470"/>
                <a:gd name="T47" fmla="*/ 4973 h 6459"/>
                <a:gd name="T48" fmla="*/ 3431 w 6470"/>
                <a:gd name="T49" fmla="*/ 5964 h 6459"/>
                <a:gd name="T50" fmla="*/ 3383 w 6470"/>
                <a:gd name="T51" fmla="*/ 6262 h 6459"/>
                <a:gd name="T52" fmla="*/ 3403 w 6470"/>
                <a:gd name="T53" fmla="*/ 6397 h 6459"/>
                <a:gd name="T54" fmla="*/ 3525 w 6470"/>
                <a:gd name="T55" fmla="*/ 6459 h 6459"/>
                <a:gd name="T56" fmla="*/ 4426 w 6470"/>
                <a:gd name="T57" fmla="*/ 6459 h 6459"/>
                <a:gd name="T58" fmla="*/ 4882 w 6470"/>
                <a:gd name="T59" fmla="*/ 6003 h 6459"/>
                <a:gd name="T60" fmla="*/ 4882 w 6470"/>
                <a:gd name="T61" fmla="*/ 4960 h 6459"/>
                <a:gd name="T62" fmla="*/ 4950 w 6470"/>
                <a:gd name="T63" fmla="*/ 4834 h 6459"/>
                <a:gd name="T64" fmla="*/ 5092 w 6470"/>
                <a:gd name="T65" fmla="*/ 4823 h 6459"/>
                <a:gd name="T66" fmla="*/ 5480 w 6470"/>
                <a:gd name="T67" fmla="*/ 4904 h 6459"/>
                <a:gd name="T68" fmla="*/ 6470 w 6470"/>
                <a:gd name="T69" fmla="*/ 3914 h 6459"/>
                <a:gd name="T70" fmla="*/ 5480 w 6470"/>
                <a:gd name="T71" fmla="*/ 2924 h 6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70" h="6459">
                  <a:moveTo>
                    <a:pt x="5480" y="2924"/>
                  </a:moveTo>
                  <a:cubicBezTo>
                    <a:pt x="5342" y="2924"/>
                    <a:pt x="5211" y="2954"/>
                    <a:pt x="5092" y="3006"/>
                  </a:cubicBezTo>
                  <a:cubicBezTo>
                    <a:pt x="5045" y="3026"/>
                    <a:pt x="4992" y="3022"/>
                    <a:pt x="4949" y="2994"/>
                  </a:cubicBezTo>
                  <a:cubicBezTo>
                    <a:pt x="4907" y="2966"/>
                    <a:pt x="4882" y="2919"/>
                    <a:pt x="4882" y="2869"/>
                  </a:cubicBezTo>
                  <a:lnTo>
                    <a:pt x="4882" y="2033"/>
                  </a:lnTo>
                  <a:cubicBezTo>
                    <a:pt x="4882" y="1781"/>
                    <a:pt x="4678" y="1577"/>
                    <a:pt x="4426" y="1577"/>
                  </a:cubicBezTo>
                  <a:lnTo>
                    <a:pt x="3492" y="1577"/>
                  </a:lnTo>
                  <a:cubicBezTo>
                    <a:pt x="3441" y="1577"/>
                    <a:pt x="3394" y="1552"/>
                    <a:pt x="3367" y="1510"/>
                  </a:cubicBezTo>
                  <a:cubicBezTo>
                    <a:pt x="3339" y="1468"/>
                    <a:pt x="3334" y="1415"/>
                    <a:pt x="3354" y="1369"/>
                  </a:cubicBezTo>
                  <a:cubicBezTo>
                    <a:pt x="3403" y="1252"/>
                    <a:pt x="3431" y="1125"/>
                    <a:pt x="3431" y="990"/>
                  </a:cubicBezTo>
                  <a:cubicBezTo>
                    <a:pt x="3431" y="443"/>
                    <a:pt x="2988" y="0"/>
                    <a:pt x="2441" y="0"/>
                  </a:cubicBezTo>
                  <a:cubicBezTo>
                    <a:pt x="1894" y="0"/>
                    <a:pt x="1451" y="443"/>
                    <a:pt x="1451" y="990"/>
                  </a:cubicBezTo>
                  <a:cubicBezTo>
                    <a:pt x="1451" y="1125"/>
                    <a:pt x="1478" y="1252"/>
                    <a:pt x="1528" y="1369"/>
                  </a:cubicBezTo>
                  <a:cubicBezTo>
                    <a:pt x="1548" y="1415"/>
                    <a:pt x="1543" y="1468"/>
                    <a:pt x="1515" y="1510"/>
                  </a:cubicBezTo>
                  <a:cubicBezTo>
                    <a:pt x="1487" y="1552"/>
                    <a:pt x="1440" y="1577"/>
                    <a:pt x="1390" y="1577"/>
                  </a:cubicBezTo>
                  <a:lnTo>
                    <a:pt x="456" y="1577"/>
                  </a:lnTo>
                  <a:cubicBezTo>
                    <a:pt x="204" y="1577"/>
                    <a:pt x="0" y="1781"/>
                    <a:pt x="0" y="2033"/>
                  </a:cubicBezTo>
                  <a:lnTo>
                    <a:pt x="0" y="6003"/>
                  </a:lnTo>
                  <a:cubicBezTo>
                    <a:pt x="0" y="6255"/>
                    <a:pt x="204" y="6459"/>
                    <a:pt x="456" y="6459"/>
                  </a:cubicBezTo>
                  <a:lnTo>
                    <a:pt x="1357" y="6459"/>
                  </a:lnTo>
                  <a:cubicBezTo>
                    <a:pt x="1405" y="6459"/>
                    <a:pt x="1450" y="6436"/>
                    <a:pt x="1478" y="6397"/>
                  </a:cubicBezTo>
                  <a:cubicBezTo>
                    <a:pt x="1506" y="6358"/>
                    <a:pt x="1514" y="6308"/>
                    <a:pt x="1499" y="6262"/>
                  </a:cubicBezTo>
                  <a:cubicBezTo>
                    <a:pt x="1468" y="6168"/>
                    <a:pt x="1451" y="6068"/>
                    <a:pt x="1451" y="5964"/>
                  </a:cubicBezTo>
                  <a:cubicBezTo>
                    <a:pt x="1451" y="5417"/>
                    <a:pt x="1894" y="4973"/>
                    <a:pt x="2441" y="4973"/>
                  </a:cubicBezTo>
                  <a:cubicBezTo>
                    <a:pt x="2988" y="4973"/>
                    <a:pt x="3431" y="5417"/>
                    <a:pt x="3431" y="5964"/>
                  </a:cubicBezTo>
                  <a:cubicBezTo>
                    <a:pt x="3431" y="6068"/>
                    <a:pt x="3414" y="6168"/>
                    <a:pt x="3383" y="6262"/>
                  </a:cubicBezTo>
                  <a:cubicBezTo>
                    <a:pt x="3367" y="6308"/>
                    <a:pt x="3375" y="6358"/>
                    <a:pt x="3403" y="6397"/>
                  </a:cubicBezTo>
                  <a:cubicBezTo>
                    <a:pt x="3432" y="6436"/>
                    <a:pt x="3477" y="6459"/>
                    <a:pt x="3525" y="6459"/>
                  </a:cubicBezTo>
                  <a:lnTo>
                    <a:pt x="4426" y="6459"/>
                  </a:lnTo>
                  <a:cubicBezTo>
                    <a:pt x="4678" y="6459"/>
                    <a:pt x="4882" y="6255"/>
                    <a:pt x="4882" y="6003"/>
                  </a:cubicBezTo>
                  <a:lnTo>
                    <a:pt x="4882" y="4960"/>
                  </a:lnTo>
                  <a:cubicBezTo>
                    <a:pt x="4882" y="4909"/>
                    <a:pt x="4907" y="4862"/>
                    <a:pt x="4950" y="4834"/>
                  </a:cubicBezTo>
                  <a:cubicBezTo>
                    <a:pt x="4992" y="4807"/>
                    <a:pt x="5045" y="4802"/>
                    <a:pt x="5092" y="4823"/>
                  </a:cubicBezTo>
                  <a:cubicBezTo>
                    <a:pt x="5211" y="4875"/>
                    <a:pt x="5342" y="4904"/>
                    <a:pt x="5480" y="4904"/>
                  </a:cubicBezTo>
                  <a:cubicBezTo>
                    <a:pt x="6027" y="4904"/>
                    <a:pt x="6470" y="4461"/>
                    <a:pt x="6470" y="3914"/>
                  </a:cubicBezTo>
                  <a:cubicBezTo>
                    <a:pt x="6470" y="3367"/>
                    <a:pt x="6027" y="2924"/>
                    <a:pt x="5480" y="2924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9" name="ïšḷíḓê"/>
            <p:cNvSpPr/>
            <p:nvPr/>
          </p:nvSpPr>
          <p:spPr bwMode="auto">
            <a:xfrm>
              <a:off x="2087668" y="1405717"/>
              <a:ext cx="1666016" cy="1589242"/>
            </a:xfrm>
            <a:custGeom>
              <a:avLst/>
              <a:gdLst>
                <a:gd name="T0" fmla="*/ 104 w 367"/>
                <a:gd name="T1" fmla="*/ 222 h 349"/>
                <a:gd name="T2" fmla="*/ 0 w 367"/>
                <a:gd name="T3" fmla="*/ 349 h 349"/>
                <a:gd name="T4" fmla="*/ 10 w 367"/>
                <a:gd name="T5" fmla="*/ 347 h 349"/>
                <a:gd name="T6" fmla="*/ 62 w 367"/>
                <a:gd name="T7" fmla="*/ 324 h 349"/>
                <a:gd name="T8" fmla="*/ 107 w 367"/>
                <a:gd name="T9" fmla="*/ 287 h 349"/>
                <a:gd name="T10" fmla="*/ 180 w 367"/>
                <a:gd name="T11" fmla="*/ 194 h 349"/>
                <a:gd name="T12" fmla="*/ 223 w 367"/>
                <a:gd name="T13" fmla="*/ 144 h 349"/>
                <a:gd name="T14" fmla="*/ 230 w 367"/>
                <a:gd name="T15" fmla="*/ 137 h 349"/>
                <a:gd name="T16" fmla="*/ 367 w 367"/>
                <a:gd name="T17" fmla="*/ 0 h 349"/>
                <a:gd name="T18" fmla="*/ 104 w 367"/>
                <a:gd name="T19" fmla="*/ 22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9">
                  <a:moveTo>
                    <a:pt x="104" y="222"/>
                  </a:moveTo>
                  <a:cubicBezTo>
                    <a:pt x="90" y="278"/>
                    <a:pt x="51" y="324"/>
                    <a:pt x="0" y="349"/>
                  </a:cubicBezTo>
                  <a:cubicBezTo>
                    <a:pt x="3" y="349"/>
                    <a:pt x="7" y="348"/>
                    <a:pt x="10" y="347"/>
                  </a:cubicBezTo>
                  <a:cubicBezTo>
                    <a:pt x="29" y="342"/>
                    <a:pt x="46" y="335"/>
                    <a:pt x="62" y="324"/>
                  </a:cubicBezTo>
                  <a:cubicBezTo>
                    <a:pt x="79" y="314"/>
                    <a:pt x="94" y="301"/>
                    <a:pt x="107" y="287"/>
                  </a:cubicBezTo>
                  <a:cubicBezTo>
                    <a:pt x="134" y="258"/>
                    <a:pt x="156" y="225"/>
                    <a:pt x="180" y="194"/>
                  </a:cubicBezTo>
                  <a:cubicBezTo>
                    <a:pt x="193" y="176"/>
                    <a:pt x="207" y="160"/>
                    <a:pt x="223" y="144"/>
                  </a:cubicBezTo>
                  <a:cubicBezTo>
                    <a:pt x="225" y="141"/>
                    <a:pt x="227" y="139"/>
                    <a:pt x="230" y="137"/>
                  </a:cubicBezTo>
                  <a:cubicBezTo>
                    <a:pt x="242" y="68"/>
                    <a:pt x="298" y="13"/>
                    <a:pt x="367" y="0"/>
                  </a:cubicBezTo>
                  <a:cubicBezTo>
                    <a:pt x="209" y="22"/>
                    <a:pt x="160" y="132"/>
                    <a:pt x="10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0" name="îṩḻidê"/>
            <p:cNvSpPr/>
            <p:nvPr/>
          </p:nvSpPr>
          <p:spPr bwMode="auto">
            <a:xfrm>
              <a:off x="2559834" y="1405717"/>
              <a:ext cx="1193850" cy="1017268"/>
            </a:xfrm>
            <a:custGeom>
              <a:avLst/>
              <a:gdLst>
                <a:gd name="T0" fmla="*/ 257 w 263"/>
                <a:gd name="T1" fmla="*/ 1 h 223"/>
                <a:gd name="T2" fmla="*/ 184 w 263"/>
                <a:gd name="T3" fmla="*/ 9 h 223"/>
                <a:gd name="T4" fmla="*/ 127 w 263"/>
                <a:gd name="T5" fmla="*/ 27 h 223"/>
                <a:gd name="T6" fmla="*/ 81 w 263"/>
                <a:gd name="T7" fmla="*/ 50 h 223"/>
                <a:gd name="T8" fmla="*/ 40 w 263"/>
                <a:gd name="T9" fmla="*/ 81 h 223"/>
                <a:gd name="T10" fmla="*/ 0 w 263"/>
                <a:gd name="T11" fmla="*/ 123 h 223"/>
                <a:gd name="T12" fmla="*/ 0 w 263"/>
                <a:gd name="T13" fmla="*/ 223 h 223"/>
                <a:gd name="T14" fmla="*/ 263 w 263"/>
                <a:gd name="T15" fmla="*/ 1 h 223"/>
                <a:gd name="T16" fmla="*/ 257 w 263"/>
                <a:gd name="T17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23">
                  <a:moveTo>
                    <a:pt x="257" y="1"/>
                  </a:moveTo>
                  <a:cubicBezTo>
                    <a:pt x="233" y="0"/>
                    <a:pt x="208" y="4"/>
                    <a:pt x="184" y="9"/>
                  </a:cubicBezTo>
                  <a:cubicBezTo>
                    <a:pt x="165" y="13"/>
                    <a:pt x="146" y="19"/>
                    <a:pt x="127" y="27"/>
                  </a:cubicBezTo>
                  <a:cubicBezTo>
                    <a:pt x="111" y="34"/>
                    <a:pt x="96" y="41"/>
                    <a:pt x="81" y="50"/>
                  </a:cubicBezTo>
                  <a:cubicBezTo>
                    <a:pt x="67" y="59"/>
                    <a:pt x="53" y="70"/>
                    <a:pt x="40" y="81"/>
                  </a:cubicBezTo>
                  <a:cubicBezTo>
                    <a:pt x="25" y="94"/>
                    <a:pt x="12" y="108"/>
                    <a:pt x="0" y="123"/>
                  </a:cubicBezTo>
                  <a:cubicBezTo>
                    <a:pt x="9" y="155"/>
                    <a:pt x="9" y="190"/>
                    <a:pt x="0" y="223"/>
                  </a:cubicBezTo>
                  <a:cubicBezTo>
                    <a:pt x="56" y="133"/>
                    <a:pt x="105" y="23"/>
                    <a:pt x="263" y="1"/>
                  </a:cubicBezTo>
                  <a:cubicBezTo>
                    <a:pt x="261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1" name="ïṡlïḓê"/>
            <p:cNvSpPr/>
            <p:nvPr/>
          </p:nvSpPr>
          <p:spPr bwMode="auto">
            <a:xfrm>
              <a:off x="4246272" y="1405717"/>
              <a:ext cx="1666016" cy="1589242"/>
            </a:xfrm>
            <a:custGeom>
              <a:avLst/>
              <a:gdLst>
                <a:gd name="T0" fmla="*/ 104 w 367"/>
                <a:gd name="T1" fmla="*/ 222 h 349"/>
                <a:gd name="T2" fmla="*/ 0 w 367"/>
                <a:gd name="T3" fmla="*/ 349 h 349"/>
                <a:gd name="T4" fmla="*/ 10 w 367"/>
                <a:gd name="T5" fmla="*/ 347 h 349"/>
                <a:gd name="T6" fmla="*/ 62 w 367"/>
                <a:gd name="T7" fmla="*/ 324 h 349"/>
                <a:gd name="T8" fmla="*/ 107 w 367"/>
                <a:gd name="T9" fmla="*/ 287 h 349"/>
                <a:gd name="T10" fmla="*/ 180 w 367"/>
                <a:gd name="T11" fmla="*/ 194 h 349"/>
                <a:gd name="T12" fmla="*/ 223 w 367"/>
                <a:gd name="T13" fmla="*/ 144 h 349"/>
                <a:gd name="T14" fmla="*/ 230 w 367"/>
                <a:gd name="T15" fmla="*/ 137 h 349"/>
                <a:gd name="T16" fmla="*/ 367 w 367"/>
                <a:gd name="T17" fmla="*/ 0 h 349"/>
                <a:gd name="T18" fmla="*/ 104 w 367"/>
                <a:gd name="T19" fmla="*/ 22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9">
                  <a:moveTo>
                    <a:pt x="104" y="222"/>
                  </a:moveTo>
                  <a:cubicBezTo>
                    <a:pt x="90" y="278"/>
                    <a:pt x="51" y="324"/>
                    <a:pt x="0" y="349"/>
                  </a:cubicBezTo>
                  <a:cubicBezTo>
                    <a:pt x="3" y="349"/>
                    <a:pt x="7" y="348"/>
                    <a:pt x="10" y="347"/>
                  </a:cubicBezTo>
                  <a:cubicBezTo>
                    <a:pt x="29" y="342"/>
                    <a:pt x="46" y="335"/>
                    <a:pt x="62" y="324"/>
                  </a:cubicBezTo>
                  <a:cubicBezTo>
                    <a:pt x="79" y="314"/>
                    <a:pt x="94" y="301"/>
                    <a:pt x="107" y="287"/>
                  </a:cubicBezTo>
                  <a:cubicBezTo>
                    <a:pt x="134" y="258"/>
                    <a:pt x="156" y="225"/>
                    <a:pt x="180" y="194"/>
                  </a:cubicBezTo>
                  <a:cubicBezTo>
                    <a:pt x="193" y="176"/>
                    <a:pt x="207" y="160"/>
                    <a:pt x="223" y="144"/>
                  </a:cubicBezTo>
                  <a:cubicBezTo>
                    <a:pt x="225" y="141"/>
                    <a:pt x="227" y="139"/>
                    <a:pt x="230" y="137"/>
                  </a:cubicBezTo>
                  <a:cubicBezTo>
                    <a:pt x="242" y="68"/>
                    <a:pt x="298" y="13"/>
                    <a:pt x="367" y="0"/>
                  </a:cubicBezTo>
                  <a:cubicBezTo>
                    <a:pt x="209" y="22"/>
                    <a:pt x="160" y="132"/>
                    <a:pt x="10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2" name="îṩḻíḑe"/>
            <p:cNvSpPr/>
            <p:nvPr/>
          </p:nvSpPr>
          <p:spPr bwMode="auto">
            <a:xfrm>
              <a:off x="4718438" y="1405717"/>
              <a:ext cx="1193850" cy="1017268"/>
            </a:xfrm>
            <a:custGeom>
              <a:avLst/>
              <a:gdLst>
                <a:gd name="T0" fmla="*/ 257 w 263"/>
                <a:gd name="T1" fmla="*/ 1 h 223"/>
                <a:gd name="T2" fmla="*/ 184 w 263"/>
                <a:gd name="T3" fmla="*/ 9 h 223"/>
                <a:gd name="T4" fmla="*/ 127 w 263"/>
                <a:gd name="T5" fmla="*/ 27 h 223"/>
                <a:gd name="T6" fmla="*/ 81 w 263"/>
                <a:gd name="T7" fmla="*/ 50 h 223"/>
                <a:gd name="T8" fmla="*/ 40 w 263"/>
                <a:gd name="T9" fmla="*/ 81 h 223"/>
                <a:gd name="T10" fmla="*/ 0 w 263"/>
                <a:gd name="T11" fmla="*/ 123 h 223"/>
                <a:gd name="T12" fmla="*/ 0 w 263"/>
                <a:gd name="T13" fmla="*/ 223 h 223"/>
                <a:gd name="T14" fmla="*/ 263 w 263"/>
                <a:gd name="T15" fmla="*/ 1 h 223"/>
                <a:gd name="T16" fmla="*/ 257 w 263"/>
                <a:gd name="T17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23">
                  <a:moveTo>
                    <a:pt x="257" y="1"/>
                  </a:moveTo>
                  <a:cubicBezTo>
                    <a:pt x="233" y="0"/>
                    <a:pt x="208" y="4"/>
                    <a:pt x="184" y="9"/>
                  </a:cubicBezTo>
                  <a:cubicBezTo>
                    <a:pt x="165" y="13"/>
                    <a:pt x="146" y="19"/>
                    <a:pt x="127" y="27"/>
                  </a:cubicBezTo>
                  <a:cubicBezTo>
                    <a:pt x="111" y="34"/>
                    <a:pt x="96" y="41"/>
                    <a:pt x="81" y="50"/>
                  </a:cubicBezTo>
                  <a:cubicBezTo>
                    <a:pt x="67" y="59"/>
                    <a:pt x="53" y="70"/>
                    <a:pt x="40" y="81"/>
                  </a:cubicBezTo>
                  <a:cubicBezTo>
                    <a:pt x="25" y="94"/>
                    <a:pt x="12" y="108"/>
                    <a:pt x="0" y="123"/>
                  </a:cubicBezTo>
                  <a:cubicBezTo>
                    <a:pt x="9" y="155"/>
                    <a:pt x="9" y="190"/>
                    <a:pt x="0" y="223"/>
                  </a:cubicBezTo>
                  <a:cubicBezTo>
                    <a:pt x="56" y="133"/>
                    <a:pt x="105" y="23"/>
                    <a:pt x="263" y="1"/>
                  </a:cubicBezTo>
                  <a:cubicBezTo>
                    <a:pt x="261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3" name="íṧļiďe"/>
            <p:cNvSpPr/>
            <p:nvPr/>
          </p:nvSpPr>
          <p:spPr bwMode="auto">
            <a:xfrm>
              <a:off x="6404876" y="1405717"/>
              <a:ext cx="1666016" cy="1589242"/>
            </a:xfrm>
            <a:custGeom>
              <a:avLst/>
              <a:gdLst>
                <a:gd name="T0" fmla="*/ 104 w 367"/>
                <a:gd name="T1" fmla="*/ 222 h 349"/>
                <a:gd name="T2" fmla="*/ 0 w 367"/>
                <a:gd name="T3" fmla="*/ 349 h 349"/>
                <a:gd name="T4" fmla="*/ 10 w 367"/>
                <a:gd name="T5" fmla="*/ 347 h 349"/>
                <a:gd name="T6" fmla="*/ 62 w 367"/>
                <a:gd name="T7" fmla="*/ 324 h 349"/>
                <a:gd name="T8" fmla="*/ 107 w 367"/>
                <a:gd name="T9" fmla="*/ 287 h 349"/>
                <a:gd name="T10" fmla="*/ 180 w 367"/>
                <a:gd name="T11" fmla="*/ 194 h 349"/>
                <a:gd name="T12" fmla="*/ 223 w 367"/>
                <a:gd name="T13" fmla="*/ 144 h 349"/>
                <a:gd name="T14" fmla="*/ 230 w 367"/>
                <a:gd name="T15" fmla="*/ 137 h 349"/>
                <a:gd name="T16" fmla="*/ 367 w 367"/>
                <a:gd name="T17" fmla="*/ 0 h 349"/>
                <a:gd name="T18" fmla="*/ 104 w 367"/>
                <a:gd name="T19" fmla="*/ 22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9">
                  <a:moveTo>
                    <a:pt x="104" y="222"/>
                  </a:moveTo>
                  <a:cubicBezTo>
                    <a:pt x="90" y="278"/>
                    <a:pt x="51" y="324"/>
                    <a:pt x="0" y="349"/>
                  </a:cubicBezTo>
                  <a:cubicBezTo>
                    <a:pt x="3" y="349"/>
                    <a:pt x="7" y="348"/>
                    <a:pt x="10" y="347"/>
                  </a:cubicBezTo>
                  <a:cubicBezTo>
                    <a:pt x="29" y="342"/>
                    <a:pt x="46" y="335"/>
                    <a:pt x="62" y="324"/>
                  </a:cubicBezTo>
                  <a:cubicBezTo>
                    <a:pt x="79" y="314"/>
                    <a:pt x="94" y="301"/>
                    <a:pt x="107" y="287"/>
                  </a:cubicBezTo>
                  <a:cubicBezTo>
                    <a:pt x="134" y="258"/>
                    <a:pt x="156" y="225"/>
                    <a:pt x="180" y="194"/>
                  </a:cubicBezTo>
                  <a:cubicBezTo>
                    <a:pt x="193" y="176"/>
                    <a:pt x="207" y="160"/>
                    <a:pt x="223" y="144"/>
                  </a:cubicBezTo>
                  <a:cubicBezTo>
                    <a:pt x="225" y="141"/>
                    <a:pt x="227" y="139"/>
                    <a:pt x="230" y="137"/>
                  </a:cubicBezTo>
                  <a:cubicBezTo>
                    <a:pt x="242" y="68"/>
                    <a:pt x="298" y="13"/>
                    <a:pt x="367" y="0"/>
                  </a:cubicBezTo>
                  <a:cubicBezTo>
                    <a:pt x="209" y="22"/>
                    <a:pt x="160" y="132"/>
                    <a:pt x="10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4" name="íṥlîďé"/>
            <p:cNvSpPr/>
            <p:nvPr/>
          </p:nvSpPr>
          <p:spPr bwMode="auto">
            <a:xfrm>
              <a:off x="6877042" y="1405717"/>
              <a:ext cx="1193850" cy="1017268"/>
            </a:xfrm>
            <a:custGeom>
              <a:avLst/>
              <a:gdLst>
                <a:gd name="T0" fmla="*/ 257 w 263"/>
                <a:gd name="T1" fmla="*/ 1 h 223"/>
                <a:gd name="T2" fmla="*/ 184 w 263"/>
                <a:gd name="T3" fmla="*/ 9 h 223"/>
                <a:gd name="T4" fmla="*/ 127 w 263"/>
                <a:gd name="T5" fmla="*/ 27 h 223"/>
                <a:gd name="T6" fmla="*/ 81 w 263"/>
                <a:gd name="T7" fmla="*/ 50 h 223"/>
                <a:gd name="T8" fmla="*/ 40 w 263"/>
                <a:gd name="T9" fmla="*/ 81 h 223"/>
                <a:gd name="T10" fmla="*/ 0 w 263"/>
                <a:gd name="T11" fmla="*/ 123 h 223"/>
                <a:gd name="T12" fmla="*/ 0 w 263"/>
                <a:gd name="T13" fmla="*/ 223 h 223"/>
                <a:gd name="T14" fmla="*/ 263 w 263"/>
                <a:gd name="T15" fmla="*/ 1 h 223"/>
                <a:gd name="T16" fmla="*/ 257 w 263"/>
                <a:gd name="T17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23">
                  <a:moveTo>
                    <a:pt x="257" y="1"/>
                  </a:moveTo>
                  <a:cubicBezTo>
                    <a:pt x="233" y="0"/>
                    <a:pt x="208" y="4"/>
                    <a:pt x="184" y="9"/>
                  </a:cubicBezTo>
                  <a:cubicBezTo>
                    <a:pt x="165" y="13"/>
                    <a:pt x="146" y="19"/>
                    <a:pt x="127" y="27"/>
                  </a:cubicBezTo>
                  <a:cubicBezTo>
                    <a:pt x="111" y="34"/>
                    <a:pt x="96" y="41"/>
                    <a:pt x="81" y="50"/>
                  </a:cubicBezTo>
                  <a:cubicBezTo>
                    <a:pt x="67" y="59"/>
                    <a:pt x="53" y="70"/>
                    <a:pt x="40" y="81"/>
                  </a:cubicBezTo>
                  <a:cubicBezTo>
                    <a:pt x="25" y="94"/>
                    <a:pt x="12" y="108"/>
                    <a:pt x="0" y="123"/>
                  </a:cubicBezTo>
                  <a:cubicBezTo>
                    <a:pt x="9" y="155"/>
                    <a:pt x="9" y="190"/>
                    <a:pt x="0" y="223"/>
                  </a:cubicBezTo>
                  <a:cubicBezTo>
                    <a:pt x="56" y="133"/>
                    <a:pt x="105" y="23"/>
                    <a:pt x="263" y="1"/>
                  </a:cubicBezTo>
                  <a:cubicBezTo>
                    <a:pt x="261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5" name="iṣļïḓê"/>
            <p:cNvSpPr/>
            <p:nvPr/>
          </p:nvSpPr>
          <p:spPr bwMode="auto">
            <a:xfrm>
              <a:off x="8563480" y="1405717"/>
              <a:ext cx="1666016" cy="1589242"/>
            </a:xfrm>
            <a:custGeom>
              <a:avLst/>
              <a:gdLst>
                <a:gd name="T0" fmla="*/ 104 w 367"/>
                <a:gd name="T1" fmla="*/ 222 h 349"/>
                <a:gd name="T2" fmla="*/ 0 w 367"/>
                <a:gd name="T3" fmla="*/ 349 h 349"/>
                <a:gd name="T4" fmla="*/ 10 w 367"/>
                <a:gd name="T5" fmla="*/ 347 h 349"/>
                <a:gd name="T6" fmla="*/ 62 w 367"/>
                <a:gd name="T7" fmla="*/ 324 h 349"/>
                <a:gd name="T8" fmla="*/ 107 w 367"/>
                <a:gd name="T9" fmla="*/ 287 h 349"/>
                <a:gd name="T10" fmla="*/ 180 w 367"/>
                <a:gd name="T11" fmla="*/ 194 h 349"/>
                <a:gd name="T12" fmla="*/ 223 w 367"/>
                <a:gd name="T13" fmla="*/ 144 h 349"/>
                <a:gd name="T14" fmla="*/ 230 w 367"/>
                <a:gd name="T15" fmla="*/ 137 h 349"/>
                <a:gd name="T16" fmla="*/ 367 w 367"/>
                <a:gd name="T17" fmla="*/ 0 h 349"/>
                <a:gd name="T18" fmla="*/ 104 w 367"/>
                <a:gd name="T19" fmla="*/ 22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9">
                  <a:moveTo>
                    <a:pt x="104" y="222"/>
                  </a:moveTo>
                  <a:cubicBezTo>
                    <a:pt x="90" y="278"/>
                    <a:pt x="51" y="324"/>
                    <a:pt x="0" y="349"/>
                  </a:cubicBezTo>
                  <a:cubicBezTo>
                    <a:pt x="3" y="349"/>
                    <a:pt x="7" y="348"/>
                    <a:pt x="10" y="347"/>
                  </a:cubicBezTo>
                  <a:cubicBezTo>
                    <a:pt x="29" y="342"/>
                    <a:pt x="46" y="335"/>
                    <a:pt x="62" y="324"/>
                  </a:cubicBezTo>
                  <a:cubicBezTo>
                    <a:pt x="79" y="314"/>
                    <a:pt x="94" y="301"/>
                    <a:pt x="107" y="287"/>
                  </a:cubicBezTo>
                  <a:cubicBezTo>
                    <a:pt x="134" y="258"/>
                    <a:pt x="156" y="225"/>
                    <a:pt x="180" y="194"/>
                  </a:cubicBezTo>
                  <a:cubicBezTo>
                    <a:pt x="193" y="176"/>
                    <a:pt x="207" y="160"/>
                    <a:pt x="223" y="144"/>
                  </a:cubicBezTo>
                  <a:cubicBezTo>
                    <a:pt x="225" y="141"/>
                    <a:pt x="227" y="139"/>
                    <a:pt x="230" y="137"/>
                  </a:cubicBezTo>
                  <a:cubicBezTo>
                    <a:pt x="242" y="68"/>
                    <a:pt x="298" y="13"/>
                    <a:pt x="367" y="0"/>
                  </a:cubicBezTo>
                  <a:cubicBezTo>
                    <a:pt x="209" y="22"/>
                    <a:pt x="160" y="132"/>
                    <a:pt x="104" y="2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6" name="îṧľiḑé"/>
            <p:cNvSpPr/>
            <p:nvPr/>
          </p:nvSpPr>
          <p:spPr bwMode="auto">
            <a:xfrm>
              <a:off x="9035646" y="1405717"/>
              <a:ext cx="1193850" cy="1017268"/>
            </a:xfrm>
            <a:custGeom>
              <a:avLst/>
              <a:gdLst>
                <a:gd name="T0" fmla="*/ 257 w 263"/>
                <a:gd name="T1" fmla="*/ 1 h 223"/>
                <a:gd name="T2" fmla="*/ 184 w 263"/>
                <a:gd name="T3" fmla="*/ 9 h 223"/>
                <a:gd name="T4" fmla="*/ 127 w 263"/>
                <a:gd name="T5" fmla="*/ 27 h 223"/>
                <a:gd name="T6" fmla="*/ 81 w 263"/>
                <a:gd name="T7" fmla="*/ 50 h 223"/>
                <a:gd name="T8" fmla="*/ 40 w 263"/>
                <a:gd name="T9" fmla="*/ 81 h 223"/>
                <a:gd name="T10" fmla="*/ 0 w 263"/>
                <a:gd name="T11" fmla="*/ 123 h 223"/>
                <a:gd name="T12" fmla="*/ 0 w 263"/>
                <a:gd name="T13" fmla="*/ 223 h 223"/>
                <a:gd name="T14" fmla="*/ 263 w 263"/>
                <a:gd name="T15" fmla="*/ 1 h 223"/>
                <a:gd name="T16" fmla="*/ 257 w 263"/>
                <a:gd name="T17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23">
                  <a:moveTo>
                    <a:pt x="257" y="1"/>
                  </a:moveTo>
                  <a:cubicBezTo>
                    <a:pt x="233" y="0"/>
                    <a:pt x="208" y="4"/>
                    <a:pt x="184" y="9"/>
                  </a:cubicBezTo>
                  <a:cubicBezTo>
                    <a:pt x="165" y="13"/>
                    <a:pt x="146" y="19"/>
                    <a:pt x="127" y="27"/>
                  </a:cubicBezTo>
                  <a:cubicBezTo>
                    <a:pt x="111" y="34"/>
                    <a:pt x="96" y="41"/>
                    <a:pt x="81" y="50"/>
                  </a:cubicBezTo>
                  <a:cubicBezTo>
                    <a:pt x="67" y="59"/>
                    <a:pt x="53" y="70"/>
                    <a:pt x="40" y="81"/>
                  </a:cubicBezTo>
                  <a:cubicBezTo>
                    <a:pt x="25" y="94"/>
                    <a:pt x="12" y="108"/>
                    <a:pt x="0" y="123"/>
                  </a:cubicBezTo>
                  <a:cubicBezTo>
                    <a:pt x="9" y="155"/>
                    <a:pt x="9" y="190"/>
                    <a:pt x="0" y="223"/>
                  </a:cubicBezTo>
                  <a:cubicBezTo>
                    <a:pt x="56" y="133"/>
                    <a:pt x="105" y="23"/>
                    <a:pt x="263" y="1"/>
                  </a:cubicBezTo>
                  <a:cubicBezTo>
                    <a:pt x="261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ru-RU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7" name="ïṥľïḋê"/>
            <p:cNvSpPr/>
            <p:nvPr/>
          </p:nvSpPr>
          <p:spPr bwMode="auto">
            <a:xfrm>
              <a:off x="872942" y="3656783"/>
              <a:ext cx="1799008" cy="2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贴心的免洗洗手液。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8" name="iślïḓê"/>
            <p:cNvSpPr txBox="1"/>
            <p:nvPr/>
          </p:nvSpPr>
          <p:spPr bwMode="auto">
            <a:xfrm>
              <a:off x="872942" y="3224760"/>
              <a:ext cx="1799008" cy="432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9" name="íṡľïḓé"/>
            <p:cNvSpPr/>
            <p:nvPr/>
          </p:nvSpPr>
          <p:spPr bwMode="auto">
            <a:xfrm>
              <a:off x="3031544" y="3656783"/>
              <a:ext cx="1799008" cy="2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周到的擦手纸、面巾抽纸。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0" name="îśľîḓe"/>
            <p:cNvSpPr txBox="1"/>
            <p:nvPr/>
          </p:nvSpPr>
          <p:spPr bwMode="auto">
            <a:xfrm>
              <a:off x="3031544" y="3224760"/>
              <a:ext cx="1799008" cy="432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1" name="íŝļiḓê"/>
            <p:cNvSpPr/>
            <p:nvPr/>
          </p:nvSpPr>
          <p:spPr bwMode="auto">
            <a:xfrm>
              <a:off x="5190146" y="3656783"/>
              <a:ext cx="1799008" cy="2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温暖的盖毯。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2" name="îśliḋè"/>
            <p:cNvSpPr txBox="1"/>
            <p:nvPr/>
          </p:nvSpPr>
          <p:spPr bwMode="auto">
            <a:xfrm>
              <a:off x="5190146" y="3224760"/>
              <a:ext cx="1799008" cy="432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3" name="ïṩlíḍé"/>
            <p:cNvSpPr/>
            <p:nvPr/>
          </p:nvSpPr>
          <p:spPr bwMode="auto">
            <a:xfrm>
              <a:off x="7348748" y="3656783"/>
              <a:ext cx="1799008" cy="2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各种咖啡杯、马克杯、品酒酒杯。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4" name="iṡḷîḑè"/>
            <p:cNvSpPr txBox="1"/>
            <p:nvPr/>
          </p:nvSpPr>
          <p:spPr bwMode="auto">
            <a:xfrm>
              <a:off x="7348748" y="3224760"/>
              <a:ext cx="1799008" cy="432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04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5" name="íş1ïḑè"/>
            <p:cNvSpPr/>
            <p:nvPr/>
          </p:nvSpPr>
          <p:spPr bwMode="auto">
            <a:xfrm>
              <a:off x="9507350" y="3656783"/>
              <a:ext cx="1799008" cy="220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防雾霾3.0PM口罩。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6" name="i$ḷiḑé"/>
            <p:cNvSpPr txBox="1"/>
            <p:nvPr/>
          </p:nvSpPr>
          <p:spPr bwMode="auto">
            <a:xfrm>
              <a:off x="9507350" y="3224760"/>
              <a:ext cx="1799008" cy="4320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9327553" y="3303725"/>
              <a:ext cx="0" cy="151526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157941" y="3303725"/>
              <a:ext cx="0" cy="1515269"/>
            </a:xfrm>
            <a:prstGeom prst="line">
              <a:avLst/>
            </a:prstGeom>
            <a:ln w="31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88329" y="3303725"/>
              <a:ext cx="0" cy="1515269"/>
            </a:xfrm>
            <a:prstGeom prst="line">
              <a:avLst/>
            </a:prstGeom>
            <a:ln w="3175" cap="rnd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818717" y="3303725"/>
              <a:ext cx="0" cy="151526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公司福利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1" name="2583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4482" y="1885468"/>
            <a:ext cx="10858500" cy="4859808"/>
            <a:chOff x="660400" y="1202296"/>
            <a:chExt cx="10858500" cy="485980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60400" y="3632199"/>
              <a:ext cx="108585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ïşļíḓe"/>
            <p:cNvGrpSpPr/>
            <p:nvPr/>
          </p:nvGrpSpPr>
          <p:grpSpPr>
            <a:xfrm>
              <a:off x="1002504" y="2580480"/>
              <a:ext cx="2909888" cy="1050925"/>
              <a:chOff x="2454276" y="2580481"/>
              <a:chExt cx="2909888" cy="1050925"/>
            </a:xfrm>
          </p:grpSpPr>
          <p:sp>
            <p:nvSpPr>
              <p:cNvPr id="51" name="isḷíḋè"/>
              <p:cNvSpPr/>
              <p:nvPr/>
            </p:nvSpPr>
            <p:spPr bwMode="auto">
              <a:xfrm>
                <a:off x="2454276" y="3059906"/>
                <a:ext cx="2909888" cy="571500"/>
              </a:xfrm>
              <a:custGeom>
                <a:avLst/>
                <a:gdLst>
                  <a:gd name="T0" fmla="*/ 428 w 469"/>
                  <a:gd name="T1" fmla="*/ 30 h 92"/>
                  <a:gd name="T2" fmla="*/ 277 w 469"/>
                  <a:gd name="T3" fmla="*/ 30 h 92"/>
                  <a:gd name="T4" fmla="*/ 263 w 469"/>
                  <a:gd name="T5" fmla="*/ 24 h 92"/>
                  <a:gd name="T6" fmla="*/ 248 w 469"/>
                  <a:gd name="T7" fmla="*/ 8 h 92"/>
                  <a:gd name="T8" fmla="*/ 220 w 469"/>
                  <a:gd name="T9" fmla="*/ 8 h 92"/>
                  <a:gd name="T10" fmla="*/ 206 w 469"/>
                  <a:gd name="T11" fmla="*/ 24 h 92"/>
                  <a:gd name="T12" fmla="*/ 192 w 469"/>
                  <a:gd name="T13" fmla="*/ 30 h 92"/>
                  <a:gd name="T14" fmla="*/ 41 w 469"/>
                  <a:gd name="T15" fmla="*/ 30 h 92"/>
                  <a:gd name="T16" fmla="*/ 0 w 469"/>
                  <a:gd name="T17" fmla="*/ 70 h 92"/>
                  <a:gd name="T18" fmla="*/ 0 w 469"/>
                  <a:gd name="T19" fmla="*/ 92 h 92"/>
                  <a:gd name="T20" fmla="*/ 469 w 469"/>
                  <a:gd name="T21" fmla="*/ 92 h 92"/>
                  <a:gd name="T22" fmla="*/ 469 w 469"/>
                  <a:gd name="T23" fmla="*/ 70 h 92"/>
                  <a:gd name="T24" fmla="*/ 428 w 469"/>
                  <a:gd name="T25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428" y="30"/>
                    </a:moveTo>
                    <a:cubicBezTo>
                      <a:pt x="277" y="30"/>
                      <a:pt x="277" y="30"/>
                      <a:pt x="277" y="30"/>
                    </a:cubicBezTo>
                    <a:cubicBezTo>
                      <a:pt x="272" y="30"/>
                      <a:pt x="267" y="27"/>
                      <a:pt x="263" y="24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241" y="0"/>
                      <a:pt x="228" y="0"/>
                      <a:pt x="220" y="8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202" y="27"/>
                      <a:pt x="197" y="30"/>
                      <a:pt x="192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18" y="30"/>
                      <a:pt x="0" y="48"/>
                      <a:pt x="0" y="7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469" y="92"/>
                      <a:pt x="469" y="92"/>
                      <a:pt x="469" y="92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69" y="48"/>
                      <a:pt x="451" y="30"/>
                      <a:pt x="428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b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01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>
                <a:off x="3906839" y="2580481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ïṩḷïḑe"/>
            <p:cNvGrpSpPr/>
            <p:nvPr/>
          </p:nvGrpSpPr>
          <p:grpSpPr>
            <a:xfrm>
              <a:off x="2455068" y="3631405"/>
              <a:ext cx="2908300" cy="1052513"/>
              <a:chOff x="3906840" y="3631406"/>
              <a:chExt cx="2908300" cy="1052513"/>
            </a:xfrm>
          </p:grpSpPr>
          <p:sp>
            <p:nvSpPr>
              <p:cNvPr id="49" name="îṩḻïḍê"/>
              <p:cNvSpPr/>
              <p:nvPr/>
            </p:nvSpPr>
            <p:spPr bwMode="auto">
              <a:xfrm>
                <a:off x="3906840" y="3631406"/>
                <a:ext cx="2908300" cy="573088"/>
              </a:xfrm>
              <a:custGeom>
                <a:avLst/>
                <a:gdLst>
                  <a:gd name="T0" fmla="*/ 0 w 469"/>
                  <a:gd name="T1" fmla="*/ 0 h 92"/>
                  <a:gd name="T2" fmla="*/ 0 w 469"/>
                  <a:gd name="T3" fmla="*/ 22 h 92"/>
                  <a:gd name="T4" fmla="*/ 41 w 469"/>
                  <a:gd name="T5" fmla="*/ 62 h 92"/>
                  <a:gd name="T6" fmla="*/ 192 w 469"/>
                  <a:gd name="T7" fmla="*/ 62 h 92"/>
                  <a:gd name="T8" fmla="*/ 206 w 469"/>
                  <a:gd name="T9" fmla="*/ 68 h 92"/>
                  <a:gd name="T10" fmla="*/ 221 w 469"/>
                  <a:gd name="T11" fmla="*/ 84 h 92"/>
                  <a:gd name="T12" fmla="*/ 249 w 469"/>
                  <a:gd name="T13" fmla="*/ 84 h 92"/>
                  <a:gd name="T14" fmla="*/ 263 w 469"/>
                  <a:gd name="T15" fmla="*/ 68 h 92"/>
                  <a:gd name="T16" fmla="*/ 277 w 469"/>
                  <a:gd name="T17" fmla="*/ 62 h 92"/>
                  <a:gd name="T18" fmla="*/ 429 w 469"/>
                  <a:gd name="T19" fmla="*/ 62 h 92"/>
                  <a:gd name="T20" fmla="*/ 469 w 469"/>
                  <a:gd name="T21" fmla="*/ 22 h 92"/>
                  <a:gd name="T22" fmla="*/ 469 w 469"/>
                  <a:gd name="T23" fmla="*/ 0 h 92"/>
                  <a:gd name="T24" fmla="*/ 0 w 469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44"/>
                      <a:pt x="19" y="62"/>
                      <a:pt x="41" y="62"/>
                    </a:cubicBezTo>
                    <a:cubicBezTo>
                      <a:pt x="192" y="62"/>
                      <a:pt x="192" y="62"/>
                      <a:pt x="192" y="62"/>
                    </a:cubicBezTo>
                    <a:cubicBezTo>
                      <a:pt x="197" y="62"/>
                      <a:pt x="202" y="64"/>
                      <a:pt x="206" y="68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8" y="92"/>
                      <a:pt x="241" y="92"/>
                      <a:pt x="249" y="84"/>
                    </a:cubicBezTo>
                    <a:cubicBezTo>
                      <a:pt x="263" y="68"/>
                      <a:pt x="263" y="68"/>
                      <a:pt x="263" y="68"/>
                    </a:cubicBezTo>
                    <a:cubicBezTo>
                      <a:pt x="267" y="64"/>
                      <a:pt x="272" y="62"/>
                      <a:pt x="277" y="62"/>
                    </a:cubicBezTo>
                    <a:cubicBezTo>
                      <a:pt x="429" y="62"/>
                      <a:pt x="429" y="62"/>
                      <a:pt x="429" y="62"/>
                    </a:cubicBezTo>
                    <a:cubicBezTo>
                      <a:pt x="451" y="62"/>
                      <a:pt x="469" y="44"/>
                      <a:pt x="469" y="22"/>
                    </a:cubicBezTo>
                    <a:cubicBezTo>
                      <a:pt x="469" y="0"/>
                      <a:pt x="469" y="0"/>
                      <a:pt x="4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02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5360989" y="4242594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íSḷiďè"/>
            <p:cNvGrpSpPr/>
            <p:nvPr/>
          </p:nvGrpSpPr>
          <p:grpSpPr>
            <a:xfrm>
              <a:off x="3909218" y="2580480"/>
              <a:ext cx="2909888" cy="1050925"/>
              <a:chOff x="2454276" y="2580481"/>
              <a:chExt cx="2909888" cy="1050925"/>
            </a:xfrm>
          </p:grpSpPr>
          <p:sp>
            <p:nvSpPr>
              <p:cNvPr id="47" name="ïsḻîḑê"/>
              <p:cNvSpPr/>
              <p:nvPr/>
            </p:nvSpPr>
            <p:spPr bwMode="auto">
              <a:xfrm>
                <a:off x="2454276" y="3059906"/>
                <a:ext cx="2909888" cy="571500"/>
              </a:xfrm>
              <a:custGeom>
                <a:avLst/>
                <a:gdLst>
                  <a:gd name="T0" fmla="*/ 428 w 469"/>
                  <a:gd name="T1" fmla="*/ 30 h 92"/>
                  <a:gd name="T2" fmla="*/ 277 w 469"/>
                  <a:gd name="T3" fmla="*/ 30 h 92"/>
                  <a:gd name="T4" fmla="*/ 263 w 469"/>
                  <a:gd name="T5" fmla="*/ 24 h 92"/>
                  <a:gd name="T6" fmla="*/ 248 w 469"/>
                  <a:gd name="T7" fmla="*/ 8 h 92"/>
                  <a:gd name="T8" fmla="*/ 220 w 469"/>
                  <a:gd name="T9" fmla="*/ 8 h 92"/>
                  <a:gd name="T10" fmla="*/ 206 w 469"/>
                  <a:gd name="T11" fmla="*/ 24 h 92"/>
                  <a:gd name="T12" fmla="*/ 192 w 469"/>
                  <a:gd name="T13" fmla="*/ 30 h 92"/>
                  <a:gd name="T14" fmla="*/ 41 w 469"/>
                  <a:gd name="T15" fmla="*/ 30 h 92"/>
                  <a:gd name="T16" fmla="*/ 0 w 469"/>
                  <a:gd name="T17" fmla="*/ 70 h 92"/>
                  <a:gd name="T18" fmla="*/ 0 w 469"/>
                  <a:gd name="T19" fmla="*/ 92 h 92"/>
                  <a:gd name="T20" fmla="*/ 469 w 469"/>
                  <a:gd name="T21" fmla="*/ 92 h 92"/>
                  <a:gd name="T22" fmla="*/ 469 w 469"/>
                  <a:gd name="T23" fmla="*/ 70 h 92"/>
                  <a:gd name="T24" fmla="*/ 428 w 469"/>
                  <a:gd name="T25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428" y="30"/>
                    </a:moveTo>
                    <a:cubicBezTo>
                      <a:pt x="277" y="30"/>
                      <a:pt x="277" y="30"/>
                      <a:pt x="277" y="30"/>
                    </a:cubicBezTo>
                    <a:cubicBezTo>
                      <a:pt x="272" y="30"/>
                      <a:pt x="267" y="27"/>
                      <a:pt x="263" y="24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241" y="0"/>
                      <a:pt x="228" y="0"/>
                      <a:pt x="220" y="8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202" y="27"/>
                      <a:pt x="197" y="30"/>
                      <a:pt x="192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18" y="30"/>
                      <a:pt x="0" y="48"/>
                      <a:pt x="0" y="7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469" y="92"/>
                      <a:pt x="469" y="92"/>
                      <a:pt x="469" y="92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69" y="48"/>
                      <a:pt x="451" y="30"/>
                      <a:pt x="428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b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03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3906839" y="2580481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iŝľïḍé"/>
            <p:cNvGrpSpPr/>
            <p:nvPr/>
          </p:nvGrpSpPr>
          <p:grpSpPr>
            <a:xfrm>
              <a:off x="5361782" y="3631405"/>
              <a:ext cx="2908300" cy="1052513"/>
              <a:chOff x="3906840" y="3631406"/>
              <a:chExt cx="2908300" cy="1052513"/>
            </a:xfrm>
          </p:grpSpPr>
          <p:sp>
            <p:nvSpPr>
              <p:cNvPr id="45" name="îṧľiḍê"/>
              <p:cNvSpPr/>
              <p:nvPr/>
            </p:nvSpPr>
            <p:spPr bwMode="auto">
              <a:xfrm>
                <a:off x="3906840" y="3631406"/>
                <a:ext cx="2908300" cy="573088"/>
              </a:xfrm>
              <a:custGeom>
                <a:avLst/>
                <a:gdLst>
                  <a:gd name="T0" fmla="*/ 0 w 469"/>
                  <a:gd name="T1" fmla="*/ 0 h 92"/>
                  <a:gd name="T2" fmla="*/ 0 w 469"/>
                  <a:gd name="T3" fmla="*/ 22 h 92"/>
                  <a:gd name="T4" fmla="*/ 41 w 469"/>
                  <a:gd name="T5" fmla="*/ 62 h 92"/>
                  <a:gd name="T6" fmla="*/ 192 w 469"/>
                  <a:gd name="T7" fmla="*/ 62 h 92"/>
                  <a:gd name="T8" fmla="*/ 206 w 469"/>
                  <a:gd name="T9" fmla="*/ 68 h 92"/>
                  <a:gd name="T10" fmla="*/ 221 w 469"/>
                  <a:gd name="T11" fmla="*/ 84 h 92"/>
                  <a:gd name="T12" fmla="*/ 249 w 469"/>
                  <a:gd name="T13" fmla="*/ 84 h 92"/>
                  <a:gd name="T14" fmla="*/ 263 w 469"/>
                  <a:gd name="T15" fmla="*/ 68 h 92"/>
                  <a:gd name="T16" fmla="*/ 277 w 469"/>
                  <a:gd name="T17" fmla="*/ 62 h 92"/>
                  <a:gd name="T18" fmla="*/ 429 w 469"/>
                  <a:gd name="T19" fmla="*/ 62 h 92"/>
                  <a:gd name="T20" fmla="*/ 469 w 469"/>
                  <a:gd name="T21" fmla="*/ 22 h 92"/>
                  <a:gd name="T22" fmla="*/ 469 w 469"/>
                  <a:gd name="T23" fmla="*/ 0 h 92"/>
                  <a:gd name="T24" fmla="*/ 0 w 469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44"/>
                      <a:pt x="19" y="62"/>
                      <a:pt x="41" y="62"/>
                    </a:cubicBezTo>
                    <a:cubicBezTo>
                      <a:pt x="192" y="62"/>
                      <a:pt x="192" y="62"/>
                      <a:pt x="192" y="62"/>
                    </a:cubicBezTo>
                    <a:cubicBezTo>
                      <a:pt x="197" y="62"/>
                      <a:pt x="202" y="64"/>
                      <a:pt x="206" y="68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8" y="92"/>
                      <a:pt x="241" y="92"/>
                      <a:pt x="249" y="84"/>
                    </a:cubicBezTo>
                    <a:cubicBezTo>
                      <a:pt x="263" y="68"/>
                      <a:pt x="263" y="68"/>
                      <a:pt x="263" y="68"/>
                    </a:cubicBezTo>
                    <a:cubicBezTo>
                      <a:pt x="267" y="64"/>
                      <a:pt x="272" y="62"/>
                      <a:pt x="277" y="62"/>
                    </a:cubicBezTo>
                    <a:cubicBezTo>
                      <a:pt x="429" y="62"/>
                      <a:pt x="429" y="62"/>
                      <a:pt x="429" y="62"/>
                    </a:cubicBezTo>
                    <a:cubicBezTo>
                      <a:pt x="451" y="62"/>
                      <a:pt x="469" y="44"/>
                      <a:pt x="469" y="22"/>
                    </a:cubicBezTo>
                    <a:cubicBezTo>
                      <a:pt x="469" y="0"/>
                      <a:pt x="469" y="0"/>
                      <a:pt x="4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04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5360989" y="4242594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iş1íḋê"/>
            <p:cNvGrpSpPr/>
            <p:nvPr/>
          </p:nvGrpSpPr>
          <p:grpSpPr>
            <a:xfrm>
              <a:off x="6815932" y="2580480"/>
              <a:ext cx="2909888" cy="1050925"/>
              <a:chOff x="2454276" y="2580481"/>
              <a:chExt cx="2909888" cy="1050925"/>
            </a:xfrm>
          </p:grpSpPr>
          <p:sp>
            <p:nvSpPr>
              <p:cNvPr id="43" name="îṣḻîďê"/>
              <p:cNvSpPr/>
              <p:nvPr/>
            </p:nvSpPr>
            <p:spPr bwMode="auto">
              <a:xfrm>
                <a:off x="2454276" y="3059906"/>
                <a:ext cx="2909888" cy="571500"/>
              </a:xfrm>
              <a:custGeom>
                <a:avLst/>
                <a:gdLst>
                  <a:gd name="T0" fmla="*/ 428 w 469"/>
                  <a:gd name="T1" fmla="*/ 30 h 92"/>
                  <a:gd name="T2" fmla="*/ 277 w 469"/>
                  <a:gd name="T3" fmla="*/ 30 h 92"/>
                  <a:gd name="T4" fmla="*/ 263 w 469"/>
                  <a:gd name="T5" fmla="*/ 24 h 92"/>
                  <a:gd name="T6" fmla="*/ 248 w 469"/>
                  <a:gd name="T7" fmla="*/ 8 h 92"/>
                  <a:gd name="T8" fmla="*/ 220 w 469"/>
                  <a:gd name="T9" fmla="*/ 8 h 92"/>
                  <a:gd name="T10" fmla="*/ 206 w 469"/>
                  <a:gd name="T11" fmla="*/ 24 h 92"/>
                  <a:gd name="T12" fmla="*/ 192 w 469"/>
                  <a:gd name="T13" fmla="*/ 30 h 92"/>
                  <a:gd name="T14" fmla="*/ 41 w 469"/>
                  <a:gd name="T15" fmla="*/ 30 h 92"/>
                  <a:gd name="T16" fmla="*/ 0 w 469"/>
                  <a:gd name="T17" fmla="*/ 70 h 92"/>
                  <a:gd name="T18" fmla="*/ 0 w 469"/>
                  <a:gd name="T19" fmla="*/ 92 h 92"/>
                  <a:gd name="T20" fmla="*/ 469 w 469"/>
                  <a:gd name="T21" fmla="*/ 92 h 92"/>
                  <a:gd name="T22" fmla="*/ 469 w 469"/>
                  <a:gd name="T23" fmla="*/ 70 h 92"/>
                  <a:gd name="T24" fmla="*/ 428 w 469"/>
                  <a:gd name="T25" fmla="*/ 3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428" y="30"/>
                    </a:moveTo>
                    <a:cubicBezTo>
                      <a:pt x="277" y="30"/>
                      <a:pt x="277" y="30"/>
                      <a:pt x="277" y="30"/>
                    </a:cubicBezTo>
                    <a:cubicBezTo>
                      <a:pt x="272" y="30"/>
                      <a:pt x="267" y="27"/>
                      <a:pt x="263" y="24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241" y="0"/>
                      <a:pt x="228" y="0"/>
                      <a:pt x="220" y="8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202" y="27"/>
                      <a:pt x="197" y="30"/>
                      <a:pt x="192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18" y="30"/>
                      <a:pt x="0" y="48"/>
                      <a:pt x="0" y="7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469" y="92"/>
                      <a:pt x="469" y="92"/>
                      <a:pt x="469" y="92"/>
                    </a:cubicBezTo>
                    <a:cubicBezTo>
                      <a:pt x="469" y="70"/>
                      <a:pt x="469" y="70"/>
                      <a:pt x="469" y="70"/>
                    </a:cubicBezTo>
                    <a:cubicBezTo>
                      <a:pt x="469" y="48"/>
                      <a:pt x="451" y="30"/>
                      <a:pt x="428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b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05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3906839" y="2580481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îṥḷiḓé"/>
            <p:cNvGrpSpPr/>
            <p:nvPr/>
          </p:nvGrpSpPr>
          <p:grpSpPr>
            <a:xfrm>
              <a:off x="8268496" y="3631405"/>
              <a:ext cx="2908300" cy="1052513"/>
              <a:chOff x="3906840" y="3631406"/>
              <a:chExt cx="2908300" cy="1052513"/>
            </a:xfrm>
          </p:grpSpPr>
          <p:sp>
            <p:nvSpPr>
              <p:cNvPr id="41" name="iŝlîďè"/>
              <p:cNvSpPr/>
              <p:nvPr/>
            </p:nvSpPr>
            <p:spPr bwMode="auto">
              <a:xfrm>
                <a:off x="3906840" y="3631406"/>
                <a:ext cx="2908300" cy="573088"/>
              </a:xfrm>
              <a:custGeom>
                <a:avLst/>
                <a:gdLst>
                  <a:gd name="T0" fmla="*/ 0 w 469"/>
                  <a:gd name="T1" fmla="*/ 0 h 92"/>
                  <a:gd name="T2" fmla="*/ 0 w 469"/>
                  <a:gd name="T3" fmla="*/ 22 h 92"/>
                  <a:gd name="T4" fmla="*/ 41 w 469"/>
                  <a:gd name="T5" fmla="*/ 62 h 92"/>
                  <a:gd name="T6" fmla="*/ 192 w 469"/>
                  <a:gd name="T7" fmla="*/ 62 h 92"/>
                  <a:gd name="T8" fmla="*/ 206 w 469"/>
                  <a:gd name="T9" fmla="*/ 68 h 92"/>
                  <a:gd name="T10" fmla="*/ 221 w 469"/>
                  <a:gd name="T11" fmla="*/ 84 h 92"/>
                  <a:gd name="T12" fmla="*/ 249 w 469"/>
                  <a:gd name="T13" fmla="*/ 84 h 92"/>
                  <a:gd name="T14" fmla="*/ 263 w 469"/>
                  <a:gd name="T15" fmla="*/ 68 h 92"/>
                  <a:gd name="T16" fmla="*/ 277 w 469"/>
                  <a:gd name="T17" fmla="*/ 62 h 92"/>
                  <a:gd name="T18" fmla="*/ 429 w 469"/>
                  <a:gd name="T19" fmla="*/ 62 h 92"/>
                  <a:gd name="T20" fmla="*/ 469 w 469"/>
                  <a:gd name="T21" fmla="*/ 22 h 92"/>
                  <a:gd name="T22" fmla="*/ 469 w 469"/>
                  <a:gd name="T23" fmla="*/ 0 h 92"/>
                  <a:gd name="T24" fmla="*/ 0 w 469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9" h="9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44"/>
                      <a:pt x="19" y="62"/>
                      <a:pt x="41" y="62"/>
                    </a:cubicBezTo>
                    <a:cubicBezTo>
                      <a:pt x="192" y="62"/>
                      <a:pt x="192" y="62"/>
                      <a:pt x="192" y="62"/>
                    </a:cubicBezTo>
                    <a:cubicBezTo>
                      <a:pt x="197" y="62"/>
                      <a:pt x="202" y="64"/>
                      <a:pt x="206" y="68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8" y="92"/>
                      <a:pt x="241" y="92"/>
                      <a:pt x="249" y="84"/>
                    </a:cubicBezTo>
                    <a:cubicBezTo>
                      <a:pt x="263" y="68"/>
                      <a:pt x="263" y="68"/>
                      <a:pt x="263" y="68"/>
                    </a:cubicBezTo>
                    <a:cubicBezTo>
                      <a:pt x="267" y="64"/>
                      <a:pt x="272" y="62"/>
                      <a:pt x="277" y="62"/>
                    </a:cubicBezTo>
                    <a:cubicBezTo>
                      <a:pt x="429" y="62"/>
                      <a:pt x="429" y="62"/>
                      <a:pt x="429" y="62"/>
                    </a:cubicBezTo>
                    <a:cubicBezTo>
                      <a:pt x="451" y="62"/>
                      <a:pt x="469" y="44"/>
                      <a:pt x="469" y="22"/>
                    </a:cubicBezTo>
                    <a:cubicBezTo>
                      <a:pt x="469" y="0"/>
                      <a:pt x="469" y="0"/>
                      <a:pt x="4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u="sng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06</a:t>
                </a:r>
                <a:endParaRPr lang="en-US" u="sng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5360989" y="4242594"/>
                <a:ext cx="0" cy="441325"/>
              </a:xfrm>
              <a:prstGeom prst="line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îşľídè"/>
            <p:cNvSpPr/>
            <p:nvPr/>
          </p:nvSpPr>
          <p:spPr bwMode="auto">
            <a:xfrm>
              <a:off x="3875993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0" name="ïsḷiďê"/>
            <p:cNvSpPr/>
            <p:nvPr/>
          </p:nvSpPr>
          <p:spPr bwMode="auto">
            <a:xfrm>
              <a:off x="6783343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1" name="isľíḍé"/>
            <p:cNvSpPr/>
            <p:nvPr/>
          </p:nvSpPr>
          <p:spPr bwMode="auto">
            <a:xfrm>
              <a:off x="9689421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2" name="iSļïḓé"/>
            <p:cNvSpPr/>
            <p:nvPr/>
          </p:nvSpPr>
          <p:spPr bwMode="auto">
            <a:xfrm>
              <a:off x="5330303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3" name="îsļiďé"/>
            <p:cNvSpPr/>
            <p:nvPr/>
          </p:nvSpPr>
          <p:spPr bwMode="auto">
            <a:xfrm>
              <a:off x="8236383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4" name="îś1îdé"/>
            <p:cNvSpPr/>
            <p:nvPr/>
          </p:nvSpPr>
          <p:spPr bwMode="auto">
            <a:xfrm>
              <a:off x="2424223" y="3598974"/>
              <a:ext cx="66450" cy="66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5" name="íśḷiḍè"/>
            <p:cNvSpPr/>
            <p:nvPr/>
          </p:nvSpPr>
          <p:spPr bwMode="auto">
            <a:xfrm>
              <a:off x="1514424" y="120229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养老、工伤、失业、生育、医疗保险。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6" name="iṥḷiḍê"/>
            <p:cNvSpPr/>
            <p:nvPr/>
          </p:nvSpPr>
          <p:spPr bwMode="auto">
            <a:xfrm>
              <a:off x="4421138" y="120229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入职体检及每年健康体检。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7" name="íŝlîḍê"/>
            <p:cNvSpPr/>
            <p:nvPr/>
          </p:nvSpPr>
          <p:spPr bwMode="auto">
            <a:xfrm>
              <a:off x="7327852" y="120229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不定期团体活动：例如春游、聚餐、K歌等。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8" name="îṧlïďê"/>
            <p:cNvSpPr/>
            <p:nvPr/>
          </p:nvSpPr>
          <p:spPr bwMode="auto">
            <a:xfrm>
              <a:off x="2966194" y="469484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意外伤害险。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39" name="îŝliḍé"/>
            <p:cNvSpPr/>
            <p:nvPr/>
          </p:nvSpPr>
          <p:spPr bwMode="auto">
            <a:xfrm>
              <a:off x="5872908" y="469484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女员工享受每月1天无条件休假假期。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  <p:sp>
          <p:nvSpPr>
            <p:cNvPr id="40" name="ïṥ1ïďe"/>
            <p:cNvSpPr/>
            <p:nvPr/>
          </p:nvSpPr>
          <p:spPr bwMode="auto">
            <a:xfrm>
              <a:off x="8779622" y="4694846"/>
              <a:ext cx="1886049" cy="136725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1pPr>
              <a:lvl2pPr marL="609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2pPr>
              <a:lvl3pPr marL="1219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3pPr>
              <a:lvl4pPr marL="1828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4pPr>
              <a:lvl5pPr marL="24384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5pPr>
              <a:lvl6pPr marL="30480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6pPr>
              <a:lvl7pPr marL="36576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7pPr>
              <a:lvl8pPr marL="42672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8pPr>
              <a:lvl9pPr marL="4876800" algn="l" defTabSz="609600" rtl="0" eaLnBrk="1" latinLnBrk="0" hangingPunct="1">
                <a:defRPr sz="2400" kern="1200"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8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Source Han Sans CN"/>
                </a:rPr>
                <a:t>节假日礼品。</a:t>
              </a:r>
              <a:endParaRPr lang="zh-CN" altLang="en-US" sz="1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Source Han Sans CN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10114271" y="-2031495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-4338028" y="4601121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3" grpId="0" animBg="1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-914541" y="4389404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012186" y="568933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31389" y="3782877"/>
            <a:ext cx="3302001" cy="14929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一、行为规范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二、规章制度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53617"/>
          <a:stretch>
            <a:fillRect/>
          </a:stretch>
        </p:blipFill>
        <p:spPr>
          <a:xfrm>
            <a:off x="0" y="4459"/>
            <a:ext cx="12192000" cy="31712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24718" y="1073428"/>
            <a:ext cx="2901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404040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PART 02</a:t>
            </a:r>
            <a:endParaRPr lang="en-US" altLang="zh-CN" sz="4200" b="1" dirty="0">
              <a:solidFill>
                <a:srgbClr val="404040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31336" y="1556663"/>
            <a:ext cx="36887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rgbClr val="404040"/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行政管理制度</a:t>
            </a:r>
            <a:endParaRPr lang="zh-CN" altLang="en-US" sz="4200" b="1" dirty="0">
              <a:solidFill>
                <a:srgbClr val="404040"/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2217" y="3782877"/>
            <a:ext cx="3302001" cy="14929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三、发文制度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四、员工意识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wind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行为规范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8" name="2412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2561" y="1525841"/>
            <a:ext cx="10923573" cy="4775881"/>
            <a:chOff x="938381" y="1212854"/>
            <a:chExt cx="10923573" cy="4775881"/>
          </a:xfrm>
        </p:grpSpPr>
        <p:grpSp>
          <p:nvGrpSpPr>
            <p:cNvPr id="19" name="îş1iḍé"/>
            <p:cNvGrpSpPr/>
            <p:nvPr/>
          </p:nvGrpSpPr>
          <p:grpSpPr>
            <a:xfrm>
              <a:off x="1968035" y="1984747"/>
              <a:ext cx="7485681" cy="2138985"/>
              <a:chOff x="1570369" y="2520079"/>
              <a:chExt cx="7485681" cy="2138985"/>
            </a:xfrm>
          </p:grpSpPr>
          <p:sp>
            <p:nvSpPr>
              <p:cNvPr id="46" name="íṡḻidè"/>
              <p:cNvSpPr/>
              <p:nvPr/>
            </p:nvSpPr>
            <p:spPr>
              <a:xfrm>
                <a:off x="1570369" y="2695529"/>
                <a:ext cx="7485681" cy="1917039"/>
              </a:xfrm>
              <a:custGeom>
                <a:avLst/>
                <a:gdLst>
                  <a:gd name="connsiteX0" fmla="*/ 0 w 7485681"/>
                  <a:gd name="connsiteY0" fmla="*/ 1917038 h 1917038"/>
                  <a:gd name="connsiteX1" fmla="*/ 418454 w 7485681"/>
                  <a:gd name="connsiteY1" fmla="*/ 1545079 h 1917038"/>
                  <a:gd name="connsiteX2" fmla="*/ 1937288 w 7485681"/>
                  <a:gd name="connsiteY2" fmla="*/ 1576076 h 1917038"/>
                  <a:gd name="connsiteX3" fmla="*/ 2572718 w 7485681"/>
                  <a:gd name="connsiteY3" fmla="*/ 212225 h 1917038"/>
                  <a:gd name="connsiteX4" fmla="*/ 5098942 w 7485681"/>
                  <a:gd name="connsiteY4" fmla="*/ 150232 h 1917038"/>
                  <a:gd name="connsiteX5" fmla="*/ 4912962 w 7485681"/>
                  <a:gd name="connsiteY5" fmla="*/ 1638069 h 1917038"/>
                  <a:gd name="connsiteX6" fmla="*/ 7485681 w 7485681"/>
                  <a:gd name="connsiteY6" fmla="*/ 1359099 h 191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85681" h="1917038">
                    <a:moveTo>
                      <a:pt x="0" y="1917038"/>
                    </a:moveTo>
                    <a:cubicBezTo>
                      <a:pt x="47786" y="1759472"/>
                      <a:pt x="95573" y="1601906"/>
                      <a:pt x="418454" y="1545079"/>
                    </a:cubicBezTo>
                    <a:cubicBezTo>
                      <a:pt x="741335" y="1488252"/>
                      <a:pt x="1578244" y="1798218"/>
                      <a:pt x="1937288" y="1576076"/>
                    </a:cubicBezTo>
                    <a:cubicBezTo>
                      <a:pt x="2296332" y="1353934"/>
                      <a:pt x="2045776" y="449866"/>
                      <a:pt x="2572718" y="212225"/>
                    </a:cubicBezTo>
                    <a:cubicBezTo>
                      <a:pt x="3099660" y="-25416"/>
                      <a:pt x="4708901" y="-87409"/>
                      <a:pt x="5098942" y="150232"/>
                    </a:cubicBezTo>
                    <a:cubicBezTo>
                      <a:pt x="5488983" y="387873"/>
                      <a:pt x="4515172" y="1436591"/>
                      <a:pt x="4912962" y="1638069"/>
                    </a:cubicBezTo>
                    <a:cubicBezTo>
                      <a:pt x="5310752" y="1839547"/>
                      <a:pt x="6398216" y="1599323"/>
                      <a:pt x="7485681" y="1359099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7" name="iş1iḓè"/>
              <p:cNvSpPr/>
              <p:nvPr/>
            </p:nvSpPr>
            <p:spPr>
              <a:xfrm>
                <a:off x="1818341" y="2520079"/>
                <a:ext cx="7160217" cy="2061492"/>
              </a:xfrm>
              <a:custGeom>
                <a:avLst/>
                <a:gdLst>
                  <a:gd name="connsiteX0" fmla="*/ 0 w 7160217"/>
                  <a:gd name="connsiteY0" fmla="*/ 2061492 h 2061492"/>
                  <a:gd name="connsiteX1" fmla="*/ 681926 w 7160217"/>
                  <a:gd name="connsiteY1" fmla="*/ 1782522 h 2061492"/>
                  <a:gd name="connsiteX2" fmla="*/ 1363851 w 7160217"/>
                  <a:gd name="connsiteY2" fmla="*/ 1038604 h 2061492"/>
                  <a:gd name="connsiteX3" fmla="*/ 2572719 w 7160217"/>
                  <a:gd name="connsiteY3" fmla="*/ 604651 h 2061492"/>
                  <a:gd name="connsiteX4" fmla="*/ 3657600 w 7160217"/>
                  <a:gd name="connsiteY4" fmla="*/ 139702 h 2061492"/>
                  <a:gd name="connsiteX5" fmla="*/ 4494509 w 7160217"/>
                  <a:gd name="connsiteY5" fmla="*/ 93207 h 2061492"/>
                  <a:gd name="connsiteX6" fmla="*/ 4649492 w 7160217"/>
                  <a:gd name="connsiteY6" fmla="*/ 1302075 h 2061492"/>
                  <a:gd name="connsiteX7" fmla="*/ 7160217 w 7160217"/>
                  <a:gd name="connsiteY7" fmla="*/ 1472556 h 206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0217" h="2061492">
                    <a:moveTo>
                      <a:pt x="0" y="2061492"/>
                    </a:moveTo>
                    <a:cubicBezTo>
                      <a:pt x="227309" y="2007247"/>
                      <a:pt x="454618" y="1953003"/>
                      <a:pt x="681926" y="1782522"/>
                    </a:cubicBezTo>
                    <a:cubicBezTo>
                      <a:pt x="909235" y="1612041"/>
                      <a:pt x="1048719" y="1234916"/>
                      <a:pt x="1363851" y="1038604"/>
                    </a:cubicBezTo>
                    <a:cubicBezTo>
                      <a:pt x="1678983" y="842292"/>
                      <a:pt x="2190428" y="754468"/>
                      <a:pt x="2572719" y="604651"/>
                    </a:cubicBezTo>
                    <a:cubicBezTo>
                      <a:pt x="2955010" y="454834"/>
                      <a:pt x="3337302" y="224943"/>
                      <a:pt x="3657600" y="139702"/>
                    </a:cubicBezTo>
                    <a:cubicBezTo>
                      <a:pt x="3977898" y="54461"/>
                      <a:pt x="4329194" y="-100522"/>
                      <a:pt x="4494509" y="93207"/>
                    </a:cubicBezTo>
                    <a:cubicBezTo>
                      <a:pt x="4659824" y="286936"/>
                      <a:pt x="4205207" y="1072183"/>
                      <a:pt x="4649492" y="1302075"/>
                    </a:cubicBezTo>
                    <a:cubicBezTo>
                      <a:pt x="5093777" y="1531967"/>
                      <a:pt x="6126997" y="1502261"/>
                      <a:pt x="7160217" y="1472556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8" name="ïṥļïḓe"/>
              <p:cNvSpPr/>
              <p:nvPr/>
            </p:nvSpPr>
            <p:spPr>
              <a:xfrm>
                <a:off x="1849332" y="2665987"/>
                <a:ext cx="7005235" cy="1993077"/>
              </a:xfrm>
              <a:custGeom>
                <a:avLst/>
                <a:gdLst>
                  <a:gd name="connsiteX0" fmla="*/ 0 w 7005234"/>
                  <a:gd name="connsiteY0" fmla="*/ 1993077 h 1993077"/>
                  <a:gd name="connsiteX1" fmla="*/ 418454 w 7005234"/>
                  <a:gd name="connsiteY1" fmla="*/ 1621118 h 1993077"/>
                  <a:gd name="connsiteX2" fmla="*/ 1425844 w 7005234"/>
                  <a:gd name="connsiteY2" fmla="*/ 1605620 h 1993077"/>
                  <a:gd name="connsiteX3" fmla="*/ 2417736 w 7005234"/>
                  <a:gd name="connsiteY3" fmla="*/ 164277 h 1993077"/>
                  <a:gd name="connsiteX4" fmla="*/ 4448014 w 7005234"/>
                  <a:gd name="connsiteY4" fmla="*/ 195274 h 1993077"/>
                  <a:gd name="connsiteX5" fmla="*/ 5238427 w 7005234"/>
                  <a:gd name="connsiteY5" fmla="*/ 1621118 h 1993077"/>
                  <a:gd name="connsiteX6" fmla="*/ 7005234 w 7005234"/>
                  <a:gd name="connsiteY6" fmla="*/ 1140670 h 199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5234" h="1993077">
                    <a:moveTo>
                      <a:pt x="0" y="1993077"/>
                    </a:moveTo>
                    <a:cubicBezTo>
                      <a:pt x="90406" y="1839385"/>
                      <a:pt x="180813" y="1685694"/>
                      <a:pt x="418454" y="1621118"/>
                    </a:cubicBezTo>
                    <a:cubicBezTo>
                      <a:pt x="656095" y="1556542"/>
                      <a:pt x="1092630" y="1848427"/>
                      <a:pt x="1425844" y="1605620"/>
                    </a:cubicBezTo>
                    <a:cubicBezTo>
                      <a:pt x="1759058" y="1362813"/>
                      <a:pt x="1914041" y="399335"/>
                      <a:pt x="2417736" y="164277"/>
                    </a:cubicBezTo>
                    <a:cubicBezTo>
                      <a:pt x="2921431" y="-70781"/>
                      <a:pt x="3977899" y="-47533"/>
                      <a:pt x="4448014" y="195274"/>
                    </a:cubicBezTo>
                    <a:cubicBezTo>
                      <a:pt x="4918129" y="438081"/>
                      <a:pt x="4812224" y="1463552"/>
                      <a:pt x="5238427" y="1621118"/>
                    </a:cubicBezTo>
                    <a:cubicBezTo>
                      <a:pt x="5664630" y="1778684"/>
                      <a:pt x="6334932" y="1459677"/>
                      <a:pt x="7005234" y="114067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20" name="ïşļïḋê"/>
            <p:cNvSpPr/>
            <p:nvPr/>
          </p:nvSpPr>
          <p:spPr>
            <a:xfrm>
              <a:off x="1468432" y="4003671"/>
              <a:ext cx="914400" cy="914400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sz="3200" b="1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1" name="iṥlïde"/>
            <p:cNvSpPr/>
            <p:nvPr/>
          </p:nvSpPr>
          <p:spPr>
            <a:xfrm>
              <a:off x="2639069" y="2687770"/>
              <a:ext cx="1315905" cy="1315905"/>
            </a:xfrm>
            <a:prstGeom prst="ellipse">
              <a:avLst/>
            </a:prstGeom>
            <a:solidFill>
              <a:schemeClr val="bg1"/>
            </a:solidFill>
            <a:ln w="1428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4400" b="1" dirty="0">
                  <a:solidFill>
                    <a:schemeClr val="accent2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sz="4400" b="1" dirty="0">
                <a:solidFill>
                  <a:schemeClr val="accent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2" name="íṡlíďé"/>
            <p:cNvSpPr/>
            <p:nvPr/>
          </p:nvSpPr>
          <p:spPr>
            <a:xfrm>
              <a:off x="4404765" y="1646368"/>
              <a:ext cx="1749491" cy="1749491"/>
            </a:xfrm>
            <a:prstGeom prst="ellipse">
              <a:avLst/>
            </a:prstGeom>
            <a:solidFill>
              <a:schemeClr val="bg1"/>
            </a:solidFill>
            <a:ln w="1682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6000" b="1" dirty="0">
                  <a:solidFill>
                    <a:schemeClr val="accent3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sz="6000" b="1" dirty="0">
                <a:solidFill>
                  <a:schemeClr val="accent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3" name="ísḷiḓé"/>
            <p:cNvSpPr/>
            <p:nvPr/>
          </p:nvSpPr>
          <p:spPr>
            <a:xfrm>
              <a:off x="6434935" y="2820300"/>
              <a:ext cx="2173282" cy="2173282"/>
            </a:xfrm>
            <a:prstGeom prst="ellipse">
              <a:avLst/>
            </a:prstGeom>
            <a:solidFill>
              <a:schemeClr val="bg1"/>
            </a:solidFill>
            <a:ln w="18732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7200" b="1" dirty="0">
                  <a:solidFill>
                    <a:schemeClr val="accent4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04</a:t>
              </a:r>
              <a:endParaRPr lang="en-US" sz="7200" b="1" dirty="0">
                <a:solidFill>
                  <a:schemeClr val="accent4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4" name="îSlîḍé"/>
            <p:cNvSpPr/>
            <p:nvPr/>
          </p:nvSpPr>
          <p:spPr>
            <a:xfrm>
              <a:off x="8902384" y="1212854"/>
              <a:ext cx="2616516" cy="2616516"/>
            </a:xfrm>
            <a:prstGeom prst="ellipse">
              <a:avLst/>
            </a:prstGeom>
            <a:solidFill>
              <a:schemeClr val="bg1"/>
            </a:solidFill>
            <a:ln w="2286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9600" b="1" dirty="0">
                  <a:solidFill>
                    <a:schemeClr val="accent5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05</a:t>
              </a:r>
              <a:endParaRPr lang="en-US" sz="9600" b="1" dirty="0">
                <a:solidFill>
                  <a:schemeClr val="accent5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5" name="išḷîḋê"/>
            <p:cNvSpPr txBox="1"/>
            <p:nvPr/>
          </p:nvSpPr>
          <p:spPr>
            <a:xfrm>
              <a:off x="938381" y="5352698"/>
              <a:ext cx="1974502" cy="636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遵纪守法，忠于职守，克己奉公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6" name="i$ḻïḑè"/>
            <p:cNvSpPr txBox="1"/>
            <p:nvPr/>
          </p:nvSpPr>
          <p:spPr>
            <a:xfrm>
              <a:off x="4292260" y="3830486"/>
              <a:ext cx="1974502" cy="636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服从领导，关心下属，团结互助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7" name="îṧliḋe"/>
            <p:cNvSpPr txBox="1"/>
            <p:nvPr/>
          </p:nvSpPr>
          <p:spPr>
            <a:xfrm>
              <a:off x="6060485" y="5352698"/>
              <a:ext cx="2841899" cy="636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严禁在工作时间玩游戏、看电影、聊私、浏览与工作无关的网页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4" name="íš1îḋè"/>
            <p:cNvSpPr txBox="1"/>
            <p:nvPr/>
          </p:nvSpPr>
          <p:spPr>
            <a:xfrm>
              <a:off x="8946213" y="4338020"/>
              <a:ext cx="2915741" cy="636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严禁以任何手段，蓄意破坏公司网络或窃取公司网上的保护信息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5" name="îṧľïḍê"/>
            <p:cNvSpPr txBox="1"/>
            <p:nvPr/>
          </p:nvSpPr>
          <p:spPr>
            <a:xfrm>
              <a:off x="2262089" y="1651958"/>
              <a:ext cx="1974502" cy="636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爱护公物，节约开支，杜绝浪费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</p:spTree>
  </p:cSld>
  <p:clrMapOvr>
    <a:masterClrMapping/>
  </p:clrMapOvr>
  <p:transition spd="med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465438" y="5562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员工着装管理细则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0" name="2198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304924"/>
            <a:ext cx="10850563" cy="4622910"/>
            <a:chOff x="669925" y="1304924"/>
            <a:chExt cx="10850563" cy="4622910"/>
          </a:xfrm>
        </p:grpSpPr>
        <p:sp>
          <p:nvSpPr>
            <p:cNvPr id="11" name="íṡḷíḓe"/>
            <p:cNvSpPr/>
            <p:nvPr/>
          </p:nvSpPr>
          <p:spPr bwMode="auto">
            <a:xfrm>
              <a:off x="5331761" y="1304924"/>
              <a:ext cx="2120899" cy="2363788"/>
            </a:xfrm>
            <a:custGeom>
              <a:avLst/>
              <a:gdLst>
                <a:gd name="T0" fmla="*/ 10173 w 22259"/>
                <a:gd name="T1" fmla="*/ 0 h 24800"/>
                <a:gd name="T2" fmla="*/ 2385 w 22259"/>
                <a:gd name="T3" fmla="*/ 3227 h 24800"/>
                <a:gd name="T4" fmla="*/ 0 w 22259"/>
                <a:gd name="T5" fmla="*/ 6801 h 24800"/>
                <a:gd name="T6" fmla="*/ 2017 w 22259"/>
                <a:gd name="T7" fmla="*/ 7654 h 24800"/>
                <a:gd name="T8" fmla="*/ 3937 w 22259"/>
                <a:gd name="T9" fmla="*/ 4779 h 24800"/>
                <a:gd name="T10" fmla="*/ 10173 w 22259"/>
                <a:gd name="T11" fmla="*/ 2197 h 24800"/>
                <a:gd name="T12" fmla="*/ 16407 w 22259"/>
                <a:gd name="T13" fmla="*/ 4779 h 24800"/>
                <a:gd name="T14" fmla="*/ 16407 w 22259"/>
                <a:gd name="T15" fmla="*/ 17254 h 24800"/>
                <a:gd name="T16" fmla="*/ 12643 w 22259"/>
                <a:gd name="T17" fmla="*/ 19481 h 24800"/>
                <a:gd name="T18" fmla="*/ 12904 w 22259"/>
                <a:gd name="T19" fmla="*/ 16517 h 24800"/>
                <a:gd name="T20" fmla="*/ 4261 w 22259"/>
                <a:gd name="T21" fmla="*/ 19936 h 24800"/>
                <a:gd name="T22" fmla="*/ 12178 w 22259"/>
                <a:gd name="T23" fmla="*/ 24800 h 24800"/>
                <a:gd name="T24" fmla="*/ 12443 w 22259"/>
                <a:gd name="T25" fmla="*/ 21795 h 24800"/>
                <a:gd name="T26" fmla="*/ 17959 w 22259"/>
                <a:gd name="T27" fmla="*/ 18809 h 24800"/>
                <a:gd name="T28" fmla="*/ 17959 w 22259"/>
                <a:gd name="T29" fmla="*/ 3227 h 24800"/>
                <a:gd name="T30" fmla="*/ 10173 w 22259"/>
                <a:gd name="T31" fmla="*/ 0 h 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59" h="24800">
                  <a:moveTo>
                    <a:pt x="10173" y="0"/>
                  </a:moveTo>
                  <a:cubicBezTo>
                    <a:pt x="7354" y="0"/>
                    <a:pt x="4535" y="1075"/>
                    <a:pt x="2385" y="3227"/>
                  </a:cubicBezTo>
                  <a:cubicBezTo>
                    <a:pt x="1330" y="4282"/>
                    <a:pt x="537" y="5501"/>
                    <a:pt x="0" y="6801"/>
                  </a:cubicBezTo>
                  <a:lnTo>
                    <a:pt x="2017" y="7654"/>
                  </a:lnTo>
                  <a:cubicBezTo>
                    <a:pt x="2447" y="6608"/>
                    <a:pt x="3088" y="5630"/>
                    <a:pt x="3937" y="4779"/>
                  </a:cubicBezTo>
                  <a:cubicBezTo>
                    <a:pt x="5658" y="3057"/>
                    <a:pt x="7916" y="2197"/>
                    <a:pt x="10173" y="2197"/>
                  </a:cubicBezTo>
                  <a:cubicBezTo>
                    <a:pt x="12428" y="2197"/>
                    <a:pt x="14686" y="3057"/>
                    <a:pt x="16407" y="4779"/>
                  </a:cubicBezTo>
                  <a:cubicBezTo>
                    <a:pt x="19850" y="8225"/>
                    <a:pt x="19850" y="13808"/>
                    <a:pt x="16407" y="17254"/>
                  </a:cubicBezTo>
                  <a:cubicBezTo>
                    <a:pt x="15321" y="18340"/>
                    <a:pt x="14020" y="19080"/>
                    <a:pt x="12643" y="19481"/>
                  </a:cubicBezTo>
                  <a:lnTo>
                    <a:pt x="12904" y="16517"/>
                  </a:lnTo>
                  <a:lnTo>
                    <a:pt x="4261" y="19936"/>
                  </a:lnTo>
                  <a:lnTo>
                    <a:pt x="12178" y="24800"/>
                  </a:lnTo>
                  <a:lnTo>
                    <a:pt x="12443" y="21795"/>
                  </a:lnTo>
                  <a:cubicBezTo>
                    <a:pt x="14464" y="21371"/>
                    <a:pt x="16391" y="20379"/>
                    <a:pt x="17959" y="18809"/>
                  </a:cubicBezTo>
                  <a:cubicBezTo>
                    <a:pt x="22259" y="14507"/>
                    <a:pt x="22259" y="7529"/>
                    <a:pt x="17959" y="3227"/>
                  </a:cubicBezTo>
                  <a:cubicBezTo>
                    <a:pt x="15809" y="1075"/>
                    <a:pt x="12990" y="0"/>
                    <a:pt x="1017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14" name="ïṣļíde"/>
            <p:cNvGrpSpPr/>
            <p:nvPr/>
          </p:nvGrpSpPr>
          <p:grpSpPr>
            <a:xfrm>
              <a:off x="4739340" y="3265487"/>
              <a:ext cx="2120899" cy="2363788"/>
              <a:chOff x="4739340" y="3436937"/>
              <a:chExt cx="2120899" cy="2363788"/>
            </a:xfrm>
          </p:grpSpPr>
          <p:sp>
            <p:nvSpPr>
              <p:cNvPr id="28" name="išlîḑê"/>
              <p:cNvSpPr/>
              <p:nvPr/>
            </p:nvSpPr>
            <p:spPr bwMode="auto">
              <a:xfrm>
                <a:off x="4739340" y="3436937"/>
                <a:ext cx="2120899" cy="2363788"/>
              </a:xfrm>
              <a:custGeom>
                <a:avLst/>
                <a:gdLst>
                  <a:gd name="T0" fmla="*/ 12096 w 22275"/>
                  <a:gd name="T1" fmla="*/ 24800 h 24800"/>
                  <a:gd name="T2" fmla="*/ 19889 w 22275"/>
                  <a:gd name="T3" fmla="*/ 21574 h 24800"/>
                  <a:gd name="T4" fmla="*/ 22275 w 22275"/>
                  <a:gd name="T5" fmla="*/ 18000 h 24800"/>
                  <a:gd name="T6" fmla="*/ 20257 w 22275"/>
                  <a:gd name="T7" fmla="*/ 17147 h 24800"/>
                  <a:gd name="T8" fmla="*/ 18336 w 22275"/>
                  <a:gd name="T9" fmla="*/ 20022 h 24800"/>
                  <a:gd name="T10" fmla="*/ 12096 w 22275"/>
                  <a:gd name="T11" fmla="*/ 22604 h 24800"/>
                  <a:gd name="T12" fmla="*/ 5856 w 22275"/>
                  <a:gd name="T13" fmla="*/ 20022 h 24800"/>
                  <a:gd name="T14" fmla="*/ 5856 w 22275"/>
                  <a:gd name="T15" fmla="*/ 7547 h 24800"/>
                  <a:gd name="T16" fmla="*/ 9624 w 22275"/>
                  <a:gd name="T17" fmla="*/ 5320 h 24800"/>
                  <a:gd name="T18" fmla="*/ 9362 w 22275"/>
                  <a:gd name="T19" fmla="*/ 8284 h 24800"/>
                  <a:gd name="T20" fmla="*/ 18012 w 22275"/>
                  <a:gd name="T21" fmla="*/ 4865 h 24800"/>
                  <a:gd name="T22" fmla="*/ 10089 w 22275"/>
                  <a:gd name="T23" fmla="*/ 0 h 24800"/>
                  <a:gd name="T24" fmla="*/ 9824 w 22275"/>
                  <a:gd name="T25" fmla="*/ 3006 h 24800"/>
                  <a:gd name="T26" fmla="*/ 4303 w 22275"/>
                  <a:gd name="T27" fmla="*/ 5992 h 24800"/>
                  <a:gd name="T28" fmla="*/ 4303 w 22275"/>
                  <a:gd name="T29" fmla="*/ 21574 h 24800"/>
                  <a:gd name="T30" fmla="*/ 12096 w 22275"/>
                  <a:gd name="T31" fmla="*/ 24800 h 24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275" h="24800">
                    <a:moveTo>
                      <a:pt x="12096" y="24800"/>
                    </a:moveTo>
                    <a:cubicBezTo>
                      <a:pt x="14916" y="24800"/>
                      <a:pt x="17738" y="23726"/>
                      <a:pt x="19889" y="21574"/>
                    </a:cubicBezTo>
                    <a:cubicBezTo>
                      <a:pt x="20945" y="20519"/>
                      <a:pt x="21738" y="19300"/>
                      <a:pt x="22275" y="18000"/>
                    </a:cubicBezTo>
                    <a:lnTo>
                      <a:pt x="20257" y="17147"/>
                    </a:lnTo>
                    <a:cubicBezTo>
                      <a:pt x="19827" y="18193"/>
                      <a:pt x="19186" y="19171"/>
                      <a:pt x="18336" y="20022"/>
                    </a:cubicBezTo>
                    <a:cubicBezTo>
                      <a:pt x="16614" y="21744"/>
                      <a:pt x="14354" y="22604"/>
                      <a:pt x="12096" y="22604"/>
                    </a:cubicBezTo>
                    <a:cubicBezTo>
                      <a:pt x="9838" y="22604"/>
                      <a:pt x="7579" y="21744"/>
                      <a:pt x="5856" y="20022"/>
                    </a:cubicBezTo>
                    <a:cubicBezTo>
                      <a:pt x="2411" y="16576"/>
                      <a:pt x="2411" y="10993"/>
                      <a:pt x="5856" y="7547"/>
                    </a:cubicBezTo>
                    <a:cubicBezTo>
                      <a:pt x="6943" y="6461"/>
                      <a:pt x="8245" y="5721"/>
                      <a:pt x="9624" y="5320"/>
                    </a:cubicBezTo>
                    <a:lnTo>
                      <a:pt x="9362" y="8284"/>
                    </a:lnTo>
                    <a:lnTo>
                      <a:pt x="18012" y="4865"/>
                    </a:lnTo>
                    <a:lnTo>
                      <a:pt x="10089" y="0"/>
                    </a:lnTo>
                    <a:lnTo>
                      <a:pt x="9824" y="3006"/>
                    </a:lnTo>
                    <a:cubicBezTo>
                      <a:pt x="7801" y="3430"/>
                      <a:pt x="5873" y="4422"/>
                      <a:pt x="4303" y="5992"/>
                    </a:cubicBezTo>
                    <a:cubicBezTo>
                      <a:pt x="0" y="10294"/>
                      <a:pt x="0" y="17272"/>
                      <a:pt x="4303" y="21574"/>
                    </a:cubicBezTo>
                    <a:cubicBezTo>
                      <a:pt x="6455" y="23726"/>
                      <a:pt x="9276" y="24800"/>
                      <a:pt x="12096" y="24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29" name="iṥḷíďê"/>
              <p:cNvGrpSpPr/>
              <p:nvPr/>
            </p:nvGrpSpPr>
            <p:grpSpPr>
              <a:xfrm>
                <a:off x="5427378" y="4448032"/>
                <a:ext cx="744822" cy="744822"/>
                <a:chOff x="3552295" y="5250042"/>
                <a:chExt cx="478054" cy="478054"/>
              </a:xfrm>
            </p:grpSpPr>
            <p:sp>
              <p:nvSpPr>
                <p:cNvPr id="30" name="ïšḻiḑé"/>
                <p:cNvSpPr/>
                <p:nvPr/>
              </p:nvSpPr>
              <p:spPr>
                <a:xfrm>
                  <a:off x="3552295" y="5250042"/>
                  <a:ext cx="478054" cy="478054"/>
                </a:xfrm>
                <a:prstGeom prst="ellipse">
                  <a:avLst/>
                </a:prstGeom>
                <a:solidFill>
                  <a:schemeClr val="accent2"/>
                </a:solidFill>
                <a:ln w="571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de-DE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1" name="îṧļîḍé"/>
                <p:cNvSpPr/>
                <p:nvPr/>
              </p:nvSpPr>
              <p:spPr>
                <a:xfrm>
                  <a:off x="3669951" y="5373868"/>
                  <a:ext cx="242742" cy="230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800" y="63664"/>
                      </a:moveTo>
                      <a:lnTo>
                        <a:pt x="119800" y="63664"/>
                      </a:lnTo>
                      <a:cubicBezTo>
                        <a:pt x="119800" y="66596"/>
                        <a:pt x="118405" y="69528"/>
                        <a:pt x="114219" y="69528"/>
                      </a:cubicBezTo>
                      <a:cubicBezTo>
                        <a:pt x="112823" y="69528"/>
                        <a:pt x="111428" y="68062"/>
                        <a:pt x="111428" y="68062"/>
                      </a:cubicBezTo>
                      <a:lnTo>
                        <a:pt x="111428" y="68062"/>
                      </a:lnTo>
                      <a:cubicBezTo>
                        <a:pt x="60598" y="14869"/>
                        <a:pt x="60598" y="14869"/>
                        <a:pt x="60598" y="14869"/>
                      </a:cubicBezTo>
                      <a:lnTo>
                        <a:pt x="60598" y="14869"/>
                      </a:lnTo>
                      <a:lnTo>
                        <a:pt x="60598" y="14869"/>
                      </a:lnTo>
                      <a:lnTo>
                        <a:pt x="60598" y="14869"/>
                      </a:lnTo>
                      <a:cubicBezTo>
                        <a:pt x="9966" y="68062"/>
                        <a:pt x="9966" y="68062"/>
                        <a:pt x="9966" y="68062"/>
                      </a:cubicBezTo>
                      <a:lnTo>
                        <a:pt x="9966" y="68062"/>
                      </a:lnTo>
                      <a:cubicBezTo>
                        <a:pt x="8571" y="68062"/>
                        <a:pt x="7176" y="69528"/>
                        <a:pt x="5780" y="69528"/>
                      </a:cubicBezTo>
                      <a:cubicBezTo>
                        <a:pt x="2990" y="69528"/>
                        <a:pt x="0" y="66596"/>
                        <a:pt x="0" y="63664"/>
                      </a:cubicBezTo>
                      <a:cubicBezTo>
                        <a:pt x="0" y="62198"/>
                        <a:pt x="0" y="60523"/>
                        <a:pt x="1395" y="59057"/>
                      </a:cubicBezTo>
                      <a:cubicBezTo>
                        <a:pt x="56411" y="1465"/>
                        <a:pt x="56411" y="1465"/>
                        <a:pt x="56411" y="1465"/>
                      </a:cubicBezTo>
                      <a:cubicBezTo>
                        <a:pt x="57807" y="0"/>
                        <a:pt x="59202" y="0"/>
                        <a:pt x="60598" y="0"/>
                      </a:cubicBez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lnTo>
                        <a:pt x="60598" y="0"/>
                      </a:lnTo>
                      <a:cubicBezTo>
                        <a:pt x="61993" y="0"/>
                        <a:pt x="63388" y="1465"/>
                        <a:pt x="64784" y="1465"/>
                      </a:cubicBezTo>
                      <a:lnTo>
                        <a:pt x="64784" y="1465"/>
                      </a:lnTo>
                      <a:cubicBezTo>
                        <a:pt x="85913" y="25130"/>
                        <a:pt x="85913" y="25130"/>
                        <a:pt x="85913" y="25130"/>
                      </a:cubicBezTo>
                      <a:cubicBezTo>
                        <a:pt x="85913" y="19267"/>
                        <a:pt x="85913" y="19267"/>
                        <a:pt x="85913" y="19267"/>
                      </a:cubicBezTo>
                      <a:cubicBezTo>
                        <a:pt x="85913" y="16335"/>
                        <a:pt x="88903" y="13193"/>
                        <a:pt x="91694" y="13193"/>
                      </a:cubicBezTo>
                      <a:cubicBezTo>
                        <a:pt x="95880" y="13193"/>
                        <a:pt x="97275" y="16335"/>
                        <a:pt x="97275" y="19267"/>
                      </a:cubicBezTo>
                      <a:cubicBezTo>
                        <a:pt x="97275" y="36858"/>
                        <a:pt x="97275" y="36858"/>
                        <a:pt x="97275" y="36858"/>
                      </a:cubicBezTo>
                      <a:cubicBezTo>
                        <a:pt x="118405" y="59057"/>
                        <a:pt x="118405" y="59057"/>
                        <a:pt x="118405" y="59057"/>
                      </a:cubicBezTo>
                      <a:lnTo>
                        <a:pt x="118405" y="59057"/>
                      </a:lnTo>
                      <a:cubicBezTo>
                        <a:pt x="119800" y="60523"/>
                        <a:pt x="119800" y="62198"/>
                        <a:pt x="119800" y="63664"/>
                      </a:cubicBezTo>
                      <a:close/>
                      <a:moveTo>
                        <a:pt x="108438" y="72460"/>
                      </a:moveTo>
                      <a:lnTo>
                        <a:pt x="108438" y="72460"/>
                      </a:lnTo>
                      <a:cubicBezTo>
                        <a:pt x="108438" y="90261"/>
                        <a:pt x="108438" y="90261"/>
                        <a:pt x="108438" y="90261"/>
                      </a:cubicBezTo>
                      <a:cubicBezTo>
                        <a:pt x="108438" y="99057"/>
                        <a:pt x="108438" y="99057"/>
                        <a:pt x="108438" y="99057"/>
                      </a:cubicBezTo>
                      <a:cubicBezTo>
                        <a:pt x="108438" y="113926"/>
                        <a:pt x="108438" y="113926"/>
                        <a:pt x="108438" y="113926"/>
                      </a:cubicBezTo>
                      <a:cubicBezTo>
                        <a:pt x="108438" y="118324"/>
                        <a:pt x="107043" y="119790"/>
                        <a:pt x="102857" y="119790"/>
                      </a:cubicBezTo>
                      <a:cubicBezTo>
                        <a:pt x="91694" y="119790"/>
                        <a:pt x="91694" y="119790"/>
                        <a:pt x="91694" y="119790"/>
                      </a:cubicBezTo>
                      <a:cubicBezTo>
                        <a:pt x="91694" y="72460"/>
                        <a:pt x="91694" y="72460"/>
                        <a:pt x="91694" y="72460"/>
                      </a:cubicBezTo>
                      <a:cubicBezTo>
                        <a:pt x="69169" y="72460"/>
                        <a:pt x="69169" y="72460"/>
                        <a:pt x="69169" y="72460"/>
                      </a:cubicBezTo>
                      <a:cubicBezTo>
                        <a:pt x="69169" y="119790"/>
                        <a:pt x="69169" y="119790"/>
                        <a:pt x="69169" y="119790"/>
                      </a:cubicBezTo>
                      <a:cubicBezTo>
                        <a:pt x="16943" y="119790"/>
                        <a:pt x="16943" y="119790"/>
                        <a:pt x="16943" y="119790"/>
                      </a:cubicBezTo>
                      <a:cubicBezTo>
                        <a:pt x="14152" y="119790"/>
                        <a:pt x="11362" y="118324"/>
                        <a:pt x="11362" y="113926"/>
                      </a:cubicBezTo>
                      <a:cubicBezTo>
                        <a:pt x="11362" y="99057"/>
                        <a:pt x="11362" y="99057"/>
                        <a:pt x="11362" y="99057"/>
                      </a:cubicBezTo>
                      <a:cubicBezTo>
                        <a:pt x="11362" y="90261"/>
                        <a:pt x="11362" y="90261"/>
                        <a:pt x="11362" y="90261"/>
                      </a:cubicBezTo>
                      <a:cubicBezTo>
                        <a:pt x="11362" y="72460"/>
                        <a:pt x="11362" y="72460"/>
                        <a:pt x="11362" y="72460"/>
                      </a:cubicBezTo>
                      <a:cubicBezTo>
                        <a:pt x="60598" y="22198"/>
                        <a:pt x="60598" y="22198"/>
                        <a:pt x="60598" y="22198"/>
                      </a:cubicBezTo>
                      <a:lnTo>
                        <a:pt x="108438" y="72460"/>
                      </a:lnTo>
                      <a:close/>
                      <a:moveTo>
                        <a:pt x="50830" y="72460"/>
                      </a:moveTo>
                      <a:lnTo>
                        <a:pt x="50830" y="72460"/>
                      </a:lnTo>
                      <a:cubicBezTo>
                        <a:pt x="28305" y="72460"/>
                        <a:pt x="28305" y="72460"/>
                        <a:pt x="28305" y="72460"/>
                      </a:cubicBezTo>
                      <a:cubicBezTo>
                        <a:pt x="28305" y="96125"/>
                        <a:pt x="28305" y="96125"/>
                        <a:pt x="28305" y="96125"/>
                      </a:cubicBezTo>
                      <a:cubicBezTo>
                        <a:pt x="50830" y="96125"/>
                        <a:pt x="50830" y="96125"/>
                        <a:pt x="50830" y="96125"/>
                      </a:cubicBezTo>
                      <a:lnTo>
                        <a:pt x="50830" y="7246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</p:spPr>
              <p:txBody>
                <a:bodyPr wrap="square" lIns="91440" tIns="45720" rIns="91440" bIns="45720" anchor="ctr" anchorCtr="0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</p:grpSp>
        <p:grpSp>
          <p:nvGrpSpPr>
            <p:cNvPr id="15" name="îṥlíďè"/>
            <p:cNvGrpSpPr/>
            <p:nvPr/>
          </p:nvGrpSpPr>
          <p:grpSpPr>
            <a:xfrm>
              <a:off x="5970773" y="1912795"/>
              <a:ext cx="744822" cy="744822"/>
              <a:chOff x="3552295" y="5250042"/>
              <a:chExt cx="478054" cy="478054"/>
            </a:xfrm>
          </p:grpSpPr>
          <p:sp>
            <p:nvSpPr>
              <p:cNvPr id="26" name="ïṩliďè"/>
              <p:cNvSpPr/>
              <p:nvPr/>
            </p:nvSpPr>
            <p:spPr>
              <a:xfrm>
                <a:off x="3552295" y="5250042"/>
                <a:ext cx="478054" cy="478054"/>
              </a:xfrm>
              <a:prstGeom prst="ellipse">
                <a:avLst/>
              </a:prstGeom>
              <a:solidFill>
                <a:schemeClr val="accent1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de-DE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7" name="ïṣḷïďe"/>
              <p:cNvSpPr/>
              <p:nvPr/>
            </p:nvSpPr>
            <p:spPr>
              <a:xfrm>
                <a:off x="3669951" y="5373868"/>
                <a:ext cx="242742" cy="2304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 anchorCtr="0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16" name="îśḷïḓé"/>
            <p:cNvSpPr txBox="1"/>
            <p:nvPr/>
          </p:nvSpPr>
          <p:spPr bwMode="auto">
            <a:xfrm>
              <a:off x="1772536" y="1417169"/>
              <a:ext cx="3330625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7" name="íşliḋé"/>
            <p:cNvSpPr/>
            <p:nvPr/>
          </p:nvSpPr>
          <p:spPr>
            <a:xfrm>
              <a:off x="669925" y="1874695"/>
              <a:ext cx="4854575" cy="1628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8" name="îŝḻiḑè"/>
            <p:cNvSpPr/>
            <p:nvPr/>
          </p:nvSpPr>
          <p:spPr bwMode="auto">
            <a:xfrm>
              <a:off x="669925" y="2486818"/>
              <a:ext cx="4940763" cy="15968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员工在上班时间内，要注意仪容仪表，总体要求是：得体、大方、整洁。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3" name="ïšḻïḓê"/>
            <p:cNvSpPr/>
            <p:nvPr/>
          </p:nvSpPr>
          <p:spPr>
            <a:xfrm>
              <a:off x="6665913" y="4896680"/>
              <a:ext cx="4854575" cy="1628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4" name="išḻïḍè"/>
            <p:cNvSpPr txBox="1"/>
            <p:nvPr/>
          </p:nvSpPr>
          <p:spPr bwMode="auto">
            <a:xfrm>
              <a:off x="6807200" y="4430507"/>
              <a:ext cx="4713288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5" name="íŝlîḑè"/>
            <p:cNvSpPr/>
            <p:nvPr/>
          </p:nvSpPr>
          <p:spPr bwMode="auto">
            <a:xfrm>
              <a:off x="6807200" y="5621225"/>
              <a:ext cx="4638566" cy="3066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员工在上班期间，不能穿拖鞋，不能穿背心。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-1138777" y="4412168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635971" y="-4230149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p:transition spd="med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465438" y="556278"/>
            <a:ext cx="520206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 办公室电话、邮件管理细则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7" name="2064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912389"/>
            <a:ext cx="11016635" cy="4183608"/>
            <a:chOff x="669925" y="1912389"/>
            <a:chExt cx="11016635" cy="4183608"/>
          </a:xfrm>
        </p:grpSpPr>
        <p:sp>
          <p:nvSpPr>
            <p:cNvPr id="28" name="iṡlîďe"/>
            <p:cNvSpPr/>
            <p:nvPr/>
          </p:nvSpPr>
          <p:spPr>
            <a:xfrm>
              <a:off x="4499421" y="2112777"/>
              <a:ext cx="1591340" cy="1525773"/>
            </a:xfrm>
            <a:custGeom>
              <a:avLst/>
              <a:gdLst>
                <a:gd name="connsiteX0" fmla="*/ 914400 w 1591340"/>
                <a:gd name="connsiteY0" fmla="*/ 0 h 1525773"/>
                <a:gd name="connsiteX1" fmla="*/ 1560978 w 1591340"/>
                <a:gd name="connsiteY1" fmla="*/ 267822 h 1525773"/>
                <a:gd name="connsiteX2" fmla="*/ 1591340 w 1591340"/>
                <a:gd name="connsiteY2" fmla="*/ 304620 h 1525773"/>
                <a:gd name="connsiteX3" fmla="*/ 1510044 w 1591340"/>
                <a:gd name="connsiteY3" fmla="*/ 403150 h 1525773"/>
                <a:gd name="connsiteX4" fmla="*/ 1353879 w 1591340"/>
                <a:gd name="connsiteY4" fmla="*/ 914400 h 1525773"/>
                <a:gd name="connsiteX5" fmla="*/ 1510044 w 1591340"/>
                <a:gd name="connsiteY5" fmla="*/ 1425650 h 1525773"/>
                <a:gd name="connsiteX6" fmla="*/ 1591340 w 1591340"/>
                <a:gd name="connsiteY6" fmla="*/ 1524180 h 1525773"/>
                <a:gd name="connsiteX7" fmla="*/ 1590026 w 1591340"/>
                <a:gd name="connsiteY7" fmla="*/ 1525773 h 1525773"/>
                <a:gd name="connsiteX8" fmla="*/ 1560978 w 1591340"/>
                <a:gd name="connsiteY8" fmla="*/ 1490567 h 1525773"/>
                <a:gd name="connsiteX9" fmla="*/ 914400 w 1591340"/>
                <a:gd name="connsiteY9" fmla="*/ 1222745 h 1525773"/>
                <a:gd name="connsiteX10" fmla="*/ 267822 w 1591340"/>
                <a:gd name="connsiteY10" fmla="*/ 1490567 h 1525773"/>
                <a:gd name="connsiteX11" fmla="*/ 238774 w 1591340"/>
                <a:gd name="connsiteY11" fmla="*/ 1525773 h 1525773"/>
                <a:gd name="connsiteX12" fmla="*/ 156165 w 1591340"/>
                <a:gd name="connsiteY12" fmla="*/ 1425650 h 1525773"/>
                <a:gd name="connsiteX13" fmla="*/ 0 w 1591340"/>
                <a:gd name="connsiteY13" fmla="*/ 914400 h 1525773"/>
                <a:gd name="connsiteX14" fmla="*/ 914400 w 1591340"/>
                <a:gd name="connsiteY14" fmla="*/ 0 h 152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340" h="1525773">
                  <a:moveTo>
                    <a:pt x="914400" y="0"/>
                  </a:moveTo>
                  <a:cubicBezTo>
                    <a:pt x="1166904" y="0"/>
                    <a:pt x="1395505" y="102348"/>
                    <a:pt x="1560978" y="267822"/>
                  </a:cubicBezTo>
                  <a:lnTo>
                    <a:pt x="1591340" y="304620"/>
                  </a:lnTo>
                  <a:lnTo>
                    <a:pt x="1510044" y="403150"/>
                  </a:lnTo>
                  <a:cubicBezTo>
                    <a:pt x="1411450" y="549089"/>
                    <a:pt x="1353879" y="725021"/>
                    <a:pt x="1353879" y="914400"/>
                  </a:cubicBezTo>
                  <a:cubicBezTo>
                    <a:pt x="1353879" y="1103778"/>
                    <a:pt x="1411450" y="1279711"/>
                    <a:pt x="1510044" y="1425650"/>
                  </a:cubicBezTo>
                  <a:lnTo>
                    <a:pt x="1591340" y="1524180"/>
                  </a:lnTo>
                  <a:lnTo>
                    <a:pt x="1590026" y="1525773"/>
                  </a:lnTo>
                  <a:lnTo>
                    <a:pt x="1560978" y="1490567"/>
                  </a:lnTo>
                  <a:cubicBezTo>
                    <a:pt x="1395505" y="1325093"/>
                    <a:pt x="1166904" y="1222745"/>
                    <a:pt x="914400" y="1222745"/>
                  </a:cubicBezTo>
                  <a:cubicBezTo>
                    <a:pt x="661895" y="1222745"/>
                    <a:pt x="433295" y="1325093"/>
                    <a:pt x="267822" y="1490567"/>
                  </a:cubicBezTo>
                  <a:lnTo>
                    <a:pt x="238774" y="1525773"/>
                  </a:lnTo>
                  <a:lnTo>
                    <a:pt x="156165" y="1425650"/>
                  </a:lnTo>
                  <a:cubicBezTo>
                    <a:pt x="57570" y="1279711"/>
                    <a:pt x="0" y="1103778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9" name="íŝḷïḑê"/>
            <p:cNvSpPr/>
            <p:nvPr/>
          </p:nvSpPr>
          <p:spPr>
            <a:xfrm>
              <a:off x="6090762" y="2112777"/>
              <a:ext cx="1591339" cy="1525773"/>
            </a:xfrm>
            <a:custGeom>
              <a:avLst/>
              <a:gdLst>
                <a:gd name="connsiteX0" fmla="*/ 676939 w 1591339"/>
                <a:gd name="connsiteY0" fmla="*/ 0 h 1525773"/>
                <a:gd name="connsiteX1" fmla="*/ 1591339 w 1591339"/>
                <a:gd name="connsiteY1" fmla="*/ 914400 h 1525773"/>
                <a:gd name="connsiteX2" fmla="*/ 1435174 w 1591339"/>
                <a:gd name="connsiteY2" fmla="*/ 1425650 h 1525773"/>
                <a:gd name="connsiteX3" fmla="*/ 1352565 w 1591339"/>
                <a:gd name="connsiteY3" fmla="*/ 1525773 h 1525773"/>
                <a:gd name="connsiteX4" fmla="*/ 1323517 w 1591339"/>
                <a:gd name="connsiteY4" fmla="*/ 1490567 h 1525773"/>
                <a:gd name="connsiteX5" fmla="*/ 676939 w 1591339"/>
                <a:gd name="connsiteY5" fmla="*/ 1222745 h 1525773"/>
                <a:gd name="connsiteX6" fmla="*/ 30361 w 1591339"/>
                <a:gd name="connsiteY6" fmla="*/ 1490567 h 1525773"/>
                <a:gd name="connsiteX7" fmla="*/ 1314 w 1591339"/>
                <a:gd name="connsiteY7" fmla="*/ 1525773 h 1525773"/>
                <a:gd name="connsiteX8" fmla="*/ 0 w 1591339"/>
                <a:gd name="connsiteY8" fmla="*/ 1524180 h 1525773"/>
                <a:gd name="connsiteX9" fmla="*/ 81295 w 1591339"/>
                <a:gd name="connsiteY9" fmla="*/ 1425650 h 1525773"/>
                <a:gd name="connsiteX10" fmla="*/ 237460 w 1591339"/>
                <a:gd name="connsiteY10" fmla="*/ 914400 h 1525773"/>
                <a:gd name="connsiteX11" fmla="*/ 81295 w 1591339"/>
                <a:gd name="connsiteY11" fmla="*/ 403150 h 1525773"/>
                <a:gd name="connsiteX12" fmla="*/ 0 w 1591339"/>
                <a:gd name="connsiteY12" fmla="*/ 304620 h 1525773"/>
                <a:gd name="connsiteX13" fmla="*/ 30361 w 1591339"/>
                <a:gd name="connsiteY13" fmla="*/ 267822 h 1525773"/>
                <a:gd name="connsiteX14" fmla="*/ 676939 w 1591339"/>
                <a:gd name="connsiteY14" fmla="*/ 0 h 152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339" h="1525773">
                  <a:moveTo>
                    <a:pt x="676939" y="0"/>
                  </a:moveTo>
                  <a:cubicBezTo>
                    <a:pt x="1181948" y="0"/>
                    <a:pt x="1591339" y="409391"/>
                    <a:pt x="1591339" y="914400"/>
                  </a:cubicBezTo>
                  <a:cubicBezTo>
                    <a:pt x="1591339" y="1103778"/>
                    <a:pt x="1533769" y="1279711"/>
                    <a:pt x="1435174" y="1425650"/>
                  </a:cubicBezTo>
                  <a:lnTo>
                    <a:pt x="1352565" y="1525773"/>
                  </a:lnTo>
                  <a:lnTo>
                    <a:pt x="1323517" y="1490567"/>
                  </a:lnTo>
                  <a:cubicBezTo>
                    <a:pt x="1158044" y="1325093"/>
                    <a:pt x="929444" y="1222745"/>
                    <a:pt x="676939" y="1222745"/>
                  </a:cubicBezTo>
                  <a:cubicBezTo>
                    <a:pt x="424435" y="1222745"/>
                    <a:pt x="195835" y="1325093"/>
                    <a:pt x="30361" y="1490567"/>
                  </a:cubicBezTo>
                  <a:lnTo>
                    <a:pt x="1314" y="1525773"/>
                  </a:lnTo>
                  <a:lnTo>
                    <a:pt x="0" y="1524180"/>
                  </a:lnTo>
                  <a:lnTo>
                    <a:pt x="81295" y="1425650"/>
                  </a:lnTo>
                  <a:cubicBezTo>
                    <a:pt x="179890" y="1279711"/>
                    <a:pt x="237460" y="1103778"/>
                    <a:pt x="237460" y="914400"/>
                  </a:cubicBezTo>
                  <a:cubicBezTo>
                    <a:pt x="237460" y="725021"/>
                    <a:pt x="179890" y="549089"/>
                    <a:pt x="81295" y="403150"/>
                  </a:cubicBezTo>
                  <a:lnTo>
                    <a:pt x="0" y="304620"/>
                  </a:lnTo>
                  <a:lnTo>
                    <a:pt x="30361" y="267822"/>
                  </a:lnTo>
                  <a:cubicBezTo>
                    <a:pt x="195835" y="102348"/>
                    <a:pt x="424435" y="0"/>
                    <a:pt x="67693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0" name="íṩḻiḍê"/>
            <p:cNvSpPr/>
            <p:nvPr/>
          </p:nvSpPr>
          <p:spPr>
            <a:xfrm>
              <a:off x="4499421" y="3638549"/>
              <a:ext cx="1591340" cy="1525772"/>
            </a:xfrm>
            <a:custGeom>
              <a:avLst/>
              <a:gdLst>
                <a:gd name="connsiteX0" fmla="*/ 238774 w 1591340"/>
                <a:gd name="connsiteY0" fmla="*/ 0 h 1525772"/>
                <a:gd name="connsiteX1" fmla="*/ 267822 w 1591340"/>
                <a:gd name="connsiteY1" fmla="*/ 35205 h 1525772"/>
                <a:gd name="connsiteX2" fmla="*/ 914400 w 1591340"/>
                <a:gd name="connsiteY2" fmla="*/ 303027 h 1525772"/>
                <a:gd name="connsiteX3" fmla="*/ 1560978 w 1591340"/>
                <a:gd name="connsiteY3" fmla="*/ 35205 h 1525772"/>
                <a:gd name="connsiteX4" fmla="*/ 1590026 w 1591340"/>
                <a:gd name="connsiteY4" fmla="*/ 0 h 1525772"/>
                <a:gd name="connsiteX5" fmla="*/ 1591340 w 1591340"/>
                <a:gd name="connsiteY5" fmla="*/ 1592 h 1525772"/>
                <a:gd name="connsiteX6" fmla="*/ 1510044 w 1591340"/>
                <a:gd name="connsiteY6" fmla="*/ 100122 h 1525772"/>
                <a:gd name="connsiteX7" fmla="*/ 1353879 w 1591340"/>
                <a:gd name="connsiteY7" fmla="*/ 611372 h 1525772"/>
                <a:gd name="connsiteX8" fmla="*/ 1510044 w 1591340"/>
                <a:gd name="connsiteY8" fmla="*/ 1122622 h 1525772"/>
                <a:gd name="connsiteX9" fmla="*/ 1591340 w 1591340"/>
                <a:gd name="connsiteY9" fmla="*/ 1221152 h 1525772"/>
                <a:gd name="connsiteX10" fmla="*/ 1560978 w 1591340"/>
                <a:gd name="connsiteY10" fmla="*/ 1257950 h 1525772"/>
                <a:gd name="connsiteX11" fmla="*/ 914400 w 1591340"/>
                <a:gd name="connsiteY11" fmla="*/ 1525772 h 1525772"/>
                <a:gd name="connsiteX12" fmla="*/ 0 w 1591340"/>
                <a:gd name="connsiteY12" fmla="*/ 611372 h 1525772"/>
                <a:gd name="connsiteX13" fmla="*/ 156165 w 1591340"/>
                <a:gd name="connsiteY13" fmla="*/ 100122 h 1525772"/>
                <a:gd name="connsiteX14" fmla="*/ 238774 w 1591340"/>
                <a:gd name="connsiteY14" fmla="*/ 0 h 15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340" h="1525772">
                  <a:moveTo>
                    <a:pt x="238774" y="0"/>
                  </a:moveTo>
                  <a:lnTo>
                    <a:pt x="267822" y="35205"/>
                  </a:lnTo>
                  <a:cubicBezTo>
                    <a:pt x="433295" y="200679"/>
                    <a:pt x="661895" y="303027"/>
                    <a:pt x="914400" y="303027"/>
                  </a:cubicBezTo>
                  <a:cubicBezTo>
                    <a:pt x="1166904" y="303027"/>
                    <a:pt x="1395505" y="200679"/>
                    <a:pt x="1560978" y="35205"/>
                  </a:cubicBezTo>
                  <a:lnTo>
                    <a:pt x="1590026" y="0"/>
                  </a:lnTo>
                  <a:lnTo>
                    <a:pt x="1591340" y="1592"/>
                  </a:lnTo>
                  <a:lnTo>
                    <a:pt x="1510044" y="100122"/>
                  </a:lnTo>
                  <a:cubicBezTo>
                    <a:pt x="1411450" y="246062"/>
                    <a:pt x="1353879" y="421994"/>
                    <a:pt x="1353879" y="611372"/>
                  </a:cubicBezTo>
                  <a:cubicBezTo>
                    <a:pt x="1353879" y="800751"/>
                    <a:pt x="1411450" y="976683"/>
                    <a:pt x="1510044" y="1122622"/>
                  </a:cubicBezTo>
                  <a:lnTo>
                    <a:pt x="1591340" y="1221152"/>
                  </a:lnTo>
                  <a:lnTo>
                    <a:pt x="1560978" y="1257950"/>
                  </a:lnTo>
                  <a:cubicBezTo>
                    <a:pt x="1395505" y="1423424"/>
                    <a:pt x="1166904" y="1525772"/>
                    <a:pt x="914400" y="1525772"/>
                  </a:cubicBezTo>
                  <a:cubicBezTo>
                    <a:pt x="409391" y="1525772"/>
                    <a:pt x="0" y="1116381"/>
                    <a:pt x="0" y="611372"/>
                  </a:cubicBezTo>
                  <a:cubicBezTo>
                    <a:pt x="0" y="421994"/>
                    <a:pt x="57570" y="246062"/>
                    <a:pt x="156165" y="100122"/>
                  </a:cubicBezTo>
                  <a:lnTo>
                    <a:pt x="23877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1" name="išḷïďê"/>
            <p:cNvSpPr/>
            <p:nvPr/>
          </p:nvSpPr>
          <p:spPr>
            <a:xfrm>
              <a:off x="6090762" y="3638549"/>
              <a:ext cx="1591339" cy="1525772"/>
            </a:xfrm>
            <a:custGeom>
              <a:avLst/>
              <a:gdLst>
                <a:gd name="connsiteX0" fmla="*/ 1314 w 1591339"/>
                <a:gd name="connsiteY0" fmla="*/ 0 h 1525772"/>
                <a:gd name="connsiteX1" fmla="*/ 30361 w 1591339"/>
                <a:gd name="connsiteY1" fmla="*/ 35205 h 1525772"/>
                <a:gd name="connsiteX2" fmla="*/ 676939 w 1591339"/>
                <a:gd name="connsiteY2" fmla="*/ 303027 h 1525772"/>
                <a:gd name="connsiteX3" fmla="*/ 1323517 w 1591339"/>
                <a:gd name="connsiteY3" fmla="*/ 35205 h 1525772"/>
                <a:gd name="connsiteX4" fmla="*/ 1352565 w 1591339"/>
                <a:gd name="connsiteY4" fmla="*/ 0 h 1525772"/>
                <a:gd name="connsiteX5" fmla="*/ 1435174 w 1591339"/>
                <a:gd name="connsiteY5" fmla="*/ 100122 h 1525772"/>
                <a:gd name="connsiteX6" fmla="*/ 1591339 w 1591339"/>
                <a:gd name="connsiteY6" fmla="*/ 611372 h 1525772"/>
                <a:gd name="connsiteX7" fmla="*/ 676939 w 1591339"/>
                <a:gd name="connsiteY7" fmla="*/ 1525772 h 1525772"/>
                <a:gd name="connsiteX8" fmla="*/ 30361 w 1591339"/>
                <a:gd name="connsiteY8" fmla="*/ 1257950 h 1525772"/>
                <a:gd name="connsiteX9" fmla="*/ 0 w 1591339"/>
                <a:gd name="connsiteY9" fmla="*/ 1221152 h 1525772"/>
                <a:gd name="connsiteX10" fmla="*/ 81295 w 1591339"/>
                <a:gd name="connsiteY10" fmla="*/ 1122622 h 1525772"/>
                <a:gd name="connsiteX11" fmla="*/ 237460 w 1591339"/>
                <a:gd name="connsiteY11" fmla="*/ 611372 h 1525772"/>
                <a:gd name="connsiteX12" fmla="*/ 81295 w 1591339"/>
                <a:gd name="connsiteY12" fmla="*/ 100122 h 1525772"/>
                <a:gd name="connsiteX13" fmla="*/ 0 w 1591339"/>
                <a:gd name="connsiteY13" fmla="*/ 1592 h 1525772"/>
                <a:gd name="connsiteX14" fmla="*/ 1314 w 1591339"/>
                <a:gd name="connsiteY14" fmla="*/ 0 h 15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1339" h="1525772">
                  <a:moveTo>
                    <a:pt x="1314" y="0"/>
                  </a:moveTo>
                  <a:lnTo>
                    <a:pt x="30361" y="35205"/>
                  </a:lnTo>
                  <a:cubicBezTo>
                    <a:pt x="195835" y="200679"/>
                    <a:pt x="424435" y="303027"/>
                    <a:pt x="676939" y="303027"/>
                  </a:cubicBezTo>
                  <a:cubicBezTo>
                    <a:pt x="929444" y="303027"/>
                    <a:pt x="1158044" y="200679"/>
                    <a:pt x="1323517" y="35205"/>
                  </a:cubicBezTo>
                  <a:lnTo>
                    <a:pt x="1352565" y="0"/>
                  </a:lnTo>
                  <a:lnTo>
                    <a:pt x="1435174" y="100122"/>
                  </a:lnTo>
                  <a:cubicBezTo>
                    <a:pt x="1533769" y="246062"/>
                    <a:pt x="1591339" y="421994"/>
                    <a:pt x="1591339" y="611372"/>
                  </a:cubicBezTo>
                  <a:cubicBezTo>
                    <a:pt x="1591339" y="1116381"/>
                    <a:pt x="1181948" y="1525772"/>
                    <a:pt x="676939" y="1525772"/>
                  </a:cubicBezTo>
                  <a:cubicBezTo>
                    <a:pt x="424435" y="1525772"/>
                    <a:pt x="195835" y="1423424"/>
                    <a:pt x="30361" y="1257950"/>
                  </a:cubicBezTo>
                  <a:lnTo>
                    <a:pt x="0" y="1221152"/>
                  </a:lnTo>
                  <a:lnTo>
                    <a:pt x="81295" y="1122622"/>
                  </a:lnTo>
                  <a:cubicBezTo>
                    <a:pt x="179890" y="976683"/>
                    <a:pt x="237460" y="800751"/>
                    <a:pt x="237460" y="611372"/>
                  </a:cubicBezTo>
                  <a:cubicBezTo>
                    <a:pt x="237460" y="421994"/>
                    <a:pt x="179890" y="246062"/>
                    <a:pt x="81295" y="100122"/>
                  </a:cubicBezTo>
                  <a:lnTo>
                    <a:pt x="0" y="1592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2" name="iṣliḋè"/>
            <p:cNvSpPr/>
            <p:nvPr/>
          </p:nvSpPr>
          <p:spPr>
            <a:xfrm>
              <a:off x="5655094" y="1912389"/>
              <a:ext cx="2271822" cy="2271822"/>
            </a:xfrm>
            <a:prstGeom prst="arc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3" name="ïṥḷïḋé"/>
            <p:cNvSpPr/>
            <p:nvPr/>
          </p:nvSpPr>
          <p:spPr>
            <a:xfrm flipH="1">
              <a:off x="4254607" y="1912389"/>
              <a:ext cx="2271822" cy="2271822"/>
            </a:xfrm>
            <a:prstGeom prst="arc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4" name="îşļidè"/>
            <p:cNvSpPr/>
            <p:nvPr/>
          </p:nvSpPr>
          <p:spPr>
            <a:xfrm flipV="1">
              <a:off x="5686781" y="3092888"/>
              <a:ext cx="2271822" cy="2271822"/>
            </a:xfrm>
            <a:prstGeom prst="arc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6" name="îš1íḓê"/>
            <p:cNvSpPr/>
            <p:nvPr/>
          </p:nvSpPr>
          <p:spPr>
            <a:xfrm flipH="1" flipV="1">
              <a:off x="4254607" y="3092888"/>
              <a:ext cx="2271822" cy="2271822"/>
            </a:xfrm>
            <a:prstGeom prst="arc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7" name="íşlîḋê"/>
            <p:cNvSpPr/>
            <p:nvPr/>
          </p:nvSpPr>
          <p:spPr>
            <a:xfrm>
              <a:off x="7491248" y="2137911"/>
              <a:ext cx="115699" cy="115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8" name="iśľîḑè"/>
            <p:cNvSpPr/>
            <p:nvPr/>
          </p:nvSpPr>
          <p:spPr>
            <a:xfrm>
              <a:off x="4574576" y="2137911"/>
              <a:ext cx="115699" cy="115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9" name="ï$ľiďe"/>
            <p:cNvSpPr/>
            <p:nvPr/>
          </p:nvSpPr>
          <p:spPr>
            <a:xfrm>
              <a:off x="7491248" y="5048622"/>
              <a:ext cx="115699" cy="115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0" name="iṥlíḓé"/>
            <p:cNvSpPr/>
            <p:nvPr/>
          </p:nvSpPr>
          <p:spPr>
            <a:xfrm>
              <a:off x="4579796" y="5048622"/>
              <a:ext cx="115699" cy="115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7634338" y="2168598"/>
              <a:ext cx="64853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634338" y="5131598"/>
              <a:ext cx="64853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909133" y="2172460"/>
              <a:ext cx="64853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909133" y="5128690"/>
              <a:ext cx="64853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ïšlíḓé"/>
            <p:cNvGrpSpPr/>
            <p:nvPr/>
          </p:nvGrpSpPr>
          <p:grpSpPr>
            <a:xfrm>
              <a:off x="8489335" y="4173668"/>
              <a:ext cx="3197225" cy="1922329"/>
              <a:chOff x="673100" y="1237334"/>
              <a:chExt cx="3405853" cy="1922329"/>
            </a:xfrm>
          </p:grpSpPr>
          <p:sp>
            <p:nvSpPr>
              <p:cNvPr id="85" name="i$ḻíḋe"/>
              <p:cNvSpPr/>
              <p:nvPr/>
            </p:nvSpPr>
            <p:spPr bwMode="auto">
              <a:xfrm>
                <a:off x="673100" y="1624932"/>
                <a:ext cx="3405853" cy="1534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所有员工应保持手机、微信、邮件的24小时开通，并下载使用“明道”软件的客户端,公司事务邮件发送即默认视为已传达。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86" name="îŝḷíḓè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04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46" name="íŝľiḋê"/>
            <p:cNvGrpSpPr/>
            <p:nvPr/>
          </p:nvGrpSpPr>
          <p:grpSpPr>
            <a:xfrm>
              <a:off x="8489335" y="1991543"/>
              <a:ext cx="3114086" cy="1518911"/>
              <a:chOff x="673100" y="1237334"/>
              <a:chExt cx="3317289" cy="1518911"/>
            </a:xfrm>
          </p:grpSpPr>
          <p:sp>
            <p:nvSpPr>
              <p:cNvPr id="83" name="í$lïḓe"/>
              <p:cNvSpPr/>
              <p:nvPr/>
            </p:nvSpPr>
            <p:spPr bwMode="auto">
              <a:xfrm>
                <a:off x="673100" y="1624932"/>
                <a:ext cx="3317289" cy="113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请勿使用办公室电话拨打私人电话。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84" name="iSľídê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02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47" name="îṥḻîḍé"/>
            <p:cNvGrpSpPr/>
            <p:nvPr/>
          </p:nvGrpSpPr>
          <p:grpSpPr>
            <a:xfrm>
              <a:off x="673100" y="4173668"/>
              <a:ext cx="3194050" cy="1817228"/>
              <a:chOff x="673100" y="1237334"/>
              <a:chExt cx="3402470" cy="1817228"/>
            </a:xfrm>
          </p:grpSpPr>
          <p:sp>
            <p:nvSpPr>
              <p:cNvPr id="81" name="ïṡḻiḋè"/>
              <p:cNvSpPr/>
              <p:nvPr/>
            </p:nvSpPr>
            <p:spPr bwMode="auto">
              <a:xfrm>
                <a:off x="673100" y="1624932"/>
                <a:ext cx="3402470" cy="1429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公司总机电话正常情况下由自己工位人员接听，但如果同事不在其岗位的时候，其他同事应帮忙接听电话，接办并做好相关事宜的记录。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82" name="îslîḍe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03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48" name="ïS1íde"/>
            <p:cNvGrpSpPr/>
            <p:nvPr/>
          </p:nvGrpSpPr>
          <p:grpSpPr>
            <a:xfrm>
              <a:off x="673100" y="1991543"/>
              <a:ext cx="3441282" cy="1518912"/>
              <a:chOff x="673100" y="1237334"/>
              <a:chExt cx="3665835" cy="1518912"/>
            </a:xfrm>
          </p:grpSpPr>
          <p:sp>
            <p:nvSpPr>
              <p:cNvPr id="79" name="iŝ1íḓê"/>
              <p:cNvSpPr/>
              <p:nvPr/>
            </p:nvSpPr>
            <p:spPr bwMode="auto">
              <a:xfrm>
                <a:off x="673100" y="1624932"/>
                <a:ext cx="3665835" cy="113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请注意使用电话时的礼貌用语及通话时间。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80" name="îṥľiďê"/>
              <p:cNvSpPr txBox="1"/>
              <p:nvPr/>
            </p:nvSpPr>
            <p:spPr bwMode="auto">
              <a:xfrm>
                <a:off x="673100" y="1237334"/>
                <a:ext cx="3228944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01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669925" y="3638550"/>
              <a:ext cx="31972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21675" y="3638550"/>
              <a:ext cx="31972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ïśḷiḋé"/>
            <p:cNvSpPr/>
            <p:nvPr/>
          </p:nvSpPr>
          <p:spPr bwMode="auto">
            <a:xfrm>
              <a:off x="6683865" y="2618191"/>
              <a:ext cx="405132" cy="389746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2" name="iṧ1ïḑê"/>
            <p:cNvSpPr/>
            <p:nvPr/>
          </p:nvSpPr>
          <p:spPr bwMode="auto">
            <a:xfrm>
              <a:off x="5106482" y="4223110"/>
              <a:ext cx="377218" cy="376512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3" name="iṣľîḓé"/>
            <p:cNvSpPr/>
            <p:nvPr/>
          </p:nvSpPr>
          <p:spPr bwMode="auto">
            <a:xfrm>
              <a:off x="6666654" y="4185322"/>
              <a:ext cx="439554" cy="452088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8" name="ïŝḷiďe"/>
            <p:cNvSpPr/>
            <p:nvPr/>
          </p:nvSpPr>
          <p:spPr bwMode="auto">
            <a:xfrm>
              <a:off x="5110273" y="2635321"/>
              <a:ext cx="369636" cy="35548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ransition spd="med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1465438" y="55627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办公室电脑管理细则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2" name="39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15444" y="2395580"/>
            <a:ext cx="10845801" cy="2718481"/>
            <a:chOff x="673100" y="2069760"/>
            <a:chExt cx="10845801" cy="2718481"/>
          </a:xfrm>
        </p:grpSpPr>
        <p:sp>
          <p:nvSpPr>
            <p:cNvPr id="13" name="ïṧḷiďè"/>
            <p:cNvSpPr txBox="1"/>
            <p:nvPr/>
          </p:nvSpPr>
          <p:spPr>
            <a:xfrm>
              <a:off x="673100" y="4163323"/>
              <a:ext cx="3496354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公司电脑的使用本着“谁使用谁负责”的管理原则。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4" name="ïśľîḋé"/>
            <p:cNvSpPr txBox="1"/>
            <p:nvPr/>
          </p:nvSpPr>
          <p:spPr>
            <a:xfrm>
              <a:off x="673100" y="3770811"/>
              <a:ext cx="3496354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5" name="iŝ1íḍê"/>
            <p:cNvSpPr txBox="1"/>
            <p:nvPr/>
          </p:nvSpPr>
          <p:spPr>
            <a:xfrm>
              <a:off x="4347823" y="4163323"/>
              <a:ext cx="3496354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职员在班期间需要长时间外出或者下班时，应关闭电脑主机及显示器。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6" name="iŝļïḓe"/>
            <p:cNvSpPr txBox="1"/>
            <p:nvPr/>
          </p:nvSpPr>
          <p:spPr>
            <a:xfrm>
              <a:off x="4347823" y="3770811"/>
              <a:ext cx="3496354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7" name="îs1iḓê"/>
            <p:cNvSpPr txBox="1"/>
            <p:nvPr/>
          </p:nvSpPr>
          <p:spPr>
            <a:xfrm>
              <a:off x="8022547" y="4163323"/>
              <a:ext cx="3496354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为了不影响公司网络服务的速度，请各位同事在正常办公期间，节约不必要使用的网络资源。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8" name="í$ḻîdé"/>
            <p:cNvSpPr txBox="1"/>
            <p:nvPr/>
          </p:nvSpPr>
          <p:spPr>
            <a:xfrm>
              <a:off x="8022547" y="3770811"/>
              <a:ext cx="3496354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19" name="íṧļïdê"/>
            <p:cNvGrpSpPr/>
            <p:nvPr/>
          </p:nvGrpSpPr>
          <p:grpSpPr>
            <a:xfrm>
              <a:off x="1619716" y="2069760"/>
              <a:ext cx="1603123" cy="1428750"/>
              <a:chOff x="738497" y="2000250"/>
              <a:chExt cx="1603123" cy="1428750"/>
            </a:xfrm>
          </p:grpSpPr>
          <p:sp>
            <p:nvSpPr>
              <p:cNvPr id="30" name="íṧ1îďe"/>
              <p:cNvSpPr/>
              <p:nvPr/>
            </p:nvSpPr>
            <p:spPr>
              <a:xfrm>
                <a:off x="1447845" y="2000250"/>
                <a:ext cx="893775" cy="1428750"/>
              </a:xfrm>
              <a:prstGeom prst="triangle">
                <a:avLst/>
              </a:prstGeom>
              <a:solidFill>
                <a:srgbClr val="7F6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1" name="îṣļïḓè"/>
              <p:cNvSpPr/>
              <p:nvPr/>
            </p:nvSpPr>
            <p:spPr>
              <a:xfrm>
                <a:off x="1021889" y="2000250"/>
                <a:ext cx="893775" cy="1428750"/>
              </a:xfrm>
              <a:prstGeom prst="triangl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2" name="ïṩ1íde"/>
              <p:cNvSpPr/>
              <p:nvPr/>
            </p:nvSpPr>
            <p:spPr>
              <a:xfrm>
                <a:off x="738497" y="2522963"/>
                <a:ext cx="566785" cy="90603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1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1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3" name="íš1îḑê" title="wr6E73WmjL"/>
              <p:cNvSpPr/>
              <p:nvPr/>
            </p:nvSpPr>
            <p:spPr bwMode="auto">
              <a:xfrm>
                <a:off x="1344928" y="2943611"/>
                <a:ext cx="247697" cy="316081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20" name="íṣlíḓe"/>
            <p:cNvGrpSpPr/>
            <p:nvPr/>
          </p:nvGrpSpPr>
          <p:grpSpPr>
            <a:xfrm>
              <a:off x="5294440" y="2069760"/>
              <a:ext cx="1603123" cy="1428750"/>
              <a:chOff x="738497" y="2000250"/>
              <a:chExt cx="1603123" cy="1428750"/>
            </a:xfrm>
          </p:grpSpPr>
          <p:sp>
            <p:nvSpPr>
              <p:cNvPr id="26" name="íṣļîde"/>
              <p:cNvSpPr/>
              <p:nvPr/>
            </p:nvSpPr>
            <p:spPr>
              <a:xfrm>
                <a:off x="1447845" y="2000250"/>
                <a:ext cx="893775" cy="1428750"/>
              </a:xfrm>
              <a:prstGeom prst="triangle">
                <a:avLst/>
              </a:prstGeom>
              <a:solidFill>
                <a:srgbClr val="7F6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7" name="ïṩļîdé"/>
              <p:cNvSpPr/>
              <p:nvPr/>
            </p:nvSpPr>
            <p:spPr>
              <a:xfrm>
                <a:off x="1021889" y="2000250"/>
                <a:ext cx="893775" cy="1428750"/>
              </a:xfrm>
              <a:prstGeom prst="triangl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8" name="ïṥḻîḋe"/>
              <p:cNvSpPr/>
              <p:nvPr/>
            </p:nvSpPr>
            <p:spPr>
              <a:xfrm>
                <a:off x="738497" y="2522963"/>
                <a:ext cx="566785" cy="90603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2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9" name="îŝľîḍe" title="wr6E73WmjL"/>
              <p:cNvSpPr/>
              <p:nvPr/>
            </p:nvSpPr>
            <p:spPr bwMode="auto">
              <a:xfrm>
                <a:off x="1310736" y="2944827"/>
                <a:ext cx="316081" cy="313648"/>
              </a:xfrm>
              <a:custGeom>
                <a:avLst/>
                <a:gdLst>
                  <a:gd name="connsiteX0" fmla="*/ 95680 w 605097"/>
                  <a:gd name="connsiteY0" fmla="*/ 502778 h 600441"/>
                  <a:gd name="connsiteX1" fmla="*/ 95882 w 605097"/>
                  <a:gd name="connsiteY1" fmla="*/ 502778 h 600441"/>
                  <a:gd name="connsiteX2" fmla="*/ 160819 w 605097"/>
                  <a:gd name="connsiteY2" fmla="*/ 530768 h 600441"/>
                  <a:gd name="connsiteX3" fmla="*/ 192481 w 605097"/>
                  <a:gd name="connsiteY3" fmla="*/ 545871 h 600441"/>
                  <a:gd name="connsiteX4" fmla="*/ 193086 w 605097"/>
                  <a:gd name="connsiteY4" fmla="*/ 545871 h 600441"/>
                  <a:gd name="connsiteX5" fmla="*/ 224345 w 605097"/>
                  <a:gd name="connsiteY5" fmla="*/ 531372 h 600441"/>
                  <a:gd name="connsiteX6" fmla="*/ 288677 w 605097"/>
                  <a:gd name="connsiteY6" fmla="*/ 504590 h 600441"/>
                  <a:gd name="connsiteX7" fmla="*/ 289686 w 605097"/>
                  <a:gd name="connsiteY7" fmla="*/ 504792 h 600441"/>
                  <a:gd name="connsiteX8" fmla="*/ 354623 w 605097"/>
                  <a:gd name="connsiteY8" fmla="*/ 532580 h 600441"/>
                  <a:gd name="connsiteX9" fmla="*/ 386285 w 605097"/>
                  <a:gd name="connsiteY9" fmla="*/ 547884 h 600441"/>
                  <a:gd name="connsiteX10" fmla="*/ 386890 w 605097"/>
                  <a:gd name="connsiteY10" fmla="*/ 547884 h 600441"/>
                  <a:gd name="connsiteX11" fmla="*/ 418148 w 605097"/>
                  <a:gd name="connsiteY11" fmla="*/ 533184 h 600441"/>
                  <a:gd name="connsiteX12" fmla="*/ 482481 w 605097"/>
                  <a:gd name="connsiteY12" fmla="*/ 506604 h 600441"/>
                  <a:gd name="connsiteX13" fmla="*/ 483489 w 605097"/>
                  <a:gd name="connsiteY13" fmla="*/ 506604 h 600441"/>
                  <a:gd name="connsiteX14" fmla="*/ 548426 w 605097"/>
                  <a:gd name="connsiteY14" fmla="*/ 534594 h 600441"/>
                  <a:gd name="connsiteX15" fmla="*/ 580088 w 605097"/>
                  <a:gd name="connsiteY15" fmla="*/ 549697 h 600441"/>
                  <a:gd name="connsiteX16" fmla="*/ 605095 w 605097"/>
                  <a:gd name="connsiteY16" fmla="*/ 575270 h 600441"/>
                  <a:gd name="connsiteX17" fmla="*/ 579887 w 605097"/>
                  <a:gd name="connsiteY17" fmla="*/ 600441 h 600441"/>
                  <a:gd name="connsiteX18" fmla="*/ 579483 w 605097"/>
                  <a:gd name="connsiteY18" fmla="*/ 600240 h 600441"/>
                  <a:gd name="connsiteX19" fmla="*/ 514748 w 605097"/>
                  <a:gd name="connsiteY19" fmla="*/ 572451 h 600441"/>
                  <a:gd name="connsiteX20" fmla="*/ 483086 w 605097"/>
                  <a:gd name="connsiteY20" fmla="*/ 557147 h 600441"/>
                  <a:gd name="connsiteX21" fmla="*/ 482481 w 605097"/>
                  <a:gd name="connsiteY21" fmla="*/ 557147 h 600441"/>
                  <a:gd name="connsiteX22" fmla="*/ 451020 w 605097"/>
                  <a:gd name="connsiteY22" fmla="*/ 571847 h 600441"/>
                  <a:gd name="connsiteX23" fmla="*/ 386688 w 605097"/>
                  <a:gd name="connsiteY23" fmla="*/ 598427 h 600441"/>
                  <a:gd name="connsiteX24" fmla="*/ 385680 w 605097"/>
                  <a:gd name="connsiteY24" fmla="*/ 598427 h 600441"/>
                  <a:gd name="connsiteX25" fmla="*/ 320944 w 605097"/>
                  <a:gd name="connsiteY25" fmla="*/ 570437 h 600441"/>
                  <a:gd name="connsiteX26" fmla="*/ 289282 w 605097"/>
                  <a:gd name="connsiteY26" fmla="*/ 555335 h 600441"/>
                  <a:gd name="connsiteX27" fmla="*/ 288677 w 605097"/>
                  <a:gd name="connsiteY27" fmla="*/ 555335 h 600441"/>
                  <a:gd name="connsiteX28" fmla="*/ 257217 w 605097"/>
                  <a:gd name="connsiteY28" fmla="*/ 569833 h 600441"/>
                  <a:gd name="connsiteX29" fmla="*/ 192885 w 605097"/>
                  <a:gd name="connsiteY29" fmla="*/ 596615 h 600441"/>
                  <a:gd name="connsiteX30" fmla="*/ 191876 w 605097"/>
                  <a:gd name="connsiteY30" fmla="*/ 596615 h 600441"/>
                  <a:gd name="connsiteX31" fmla="*/ 127141 w 605097"/>
                  <a:gd name="connsiteY31" fmla="*/ 568625 h 600441"/>
                  <a:gd name="connsiteX32" fmla="*/ 95479 w 605097"/>
                  <a:gd name="connsiteY32" fmla="*/ 553321 h 600441"/>
                  <a:gd name="connsiteX33" fmla="*/ 70270 w 605097"/>
                  <a:gd name="connsiteY33" fmla="*/ 527949 h 600441"/>
                  <a:gd name="connsiteX34" fmla="*/ 95680 w 605097"/>
                  <a:gd name="connsiteY34" fmla="*/ 502778 h 600441"/>
                  <a:gd name="connsiteX35" fmla="*/ 95680 w 605097"/>
                  <a:gd name="connsiteY35" fmla="*/ 392203 h 600441"/>
                  <a:gd name="connsiteX36" fmla="*/ 95882 w 605097"/>
                  <a:gd name="connsiteY36" fmla="*/ 392203 h 600441"/>
                  <a:gd name="connsiteX37" fmla="*/ 160819 w 605097"/>
                  <a:gd name="connsiteY37" fmla="*/ 420210 h 600441"/>
                  <a:gd name="connsiteX38" fmla="*/ 192481 w 605097"/>
                  <a:gd name="connsiteY38" fmla="*/ 435322 h 600441"/>
                  <a:gd name="connsiteX39" fmla="*/ 193086 w 605097"/>
                  <a:gd name="connsiteY39" fmla="*/ 435322 h 600441"/>
                  <a:gd name="connsiteX40" fmla="*/ 224345 w 605097"/>
                  <a:gd name="connsiteY40" fmla="*/ 420815 h 600441"/>
                  <a:gd name="connsiteX41" fmla="*/ 288677 w 605097"/>
                  <a:gd name="connsiteY41" fmla="*/ 394016 h 600441"/>
                  <a:gd name="connsiteX42" fmla="*/ 289686 w 605097"/>
                  <a:gd name="connsiteY42" fmla="*/ 394016 h 600441"/>
                  <a:gd name="connsiteX43" fmla="*/ 354623 w 605097"/>
                  <a:gd name="connsiteY43" fmla="*/ 422023 h 600441"/>
                  <a:gd name="connsiteX44" fmla="*/ 386285 w 605097"/>
                  <a:gd name="connsiteY44" fmla="*/ 437135 h 600441"/>
                  <a:gd name="connsiteX45" fmla="*/ 386890 w 605097"/>
                  <a:gd name="connsiteY45" fmla="*/ 437135 h 600441"/>
                  <a:gd name="connsiteX46" fmla="*/ 418148 w 605097"/>
                  <a:gd name="connsiteY46" fmla="*/ 422628 h 600441"/>
                  <a:gd name="connsiteX47" fmla="*/ 482481 w 605097"/>
                  <a:gd name="connsiteY47" fmla="*/ 396031 h 600441"/>
                  <a:gd name="connsiteX48" fmla="*/ 483489 w 605097"/>
                  <a:gd name="connsiteY48" fmla="*/ 396031 h 600441"/>
                  <a:gd name="connsiteX49" fmla="*/ 548426 w 605097"/>
                  <a:gd name="connsiteY49" fmla="*/ 424038 h 600441"/>
                  <a:gd name="connsiteX50" fmla="*/ 580088 w 605097"/>
                  <a:gd name="connsiteY50" fmla="*/ 439150 h 600441"/>
                  <a:gd name="connsiteX51" fmla="*/ 605095 w 605097"/>
                  <a:gd name="connsiteY51" fmla="*/ 464739 h 600441"/>
                  <a:gd name="connsiteX52" fmla="*/ 579887 w 605097"/>
                  <a:gd name="connsiteY52" fmla="*/ 489724 h 600441"/>
                  <a:gd name="connsiteX53" fmla="*/ 579483 w 605097"/>
                  <a:gd name="connsiteY53" fmla="*/ 489724 h 600441"/>
                  <a:gd name="connsiteX54" fmla="*/ 514748 w 605097"/>
                  <a:gd name="connsiteY54" fmla="*/ 461717 h 600441"/>
                  <a:gd name="connsiteX55" fmla="*/ 483086 w 605097"/>
                  <a:gd name="connsiteY55" fmla="*/ 446605 h 600441"/>
                  <a:gd name="connsiteX56" fmla="*/ 482481 w 605097"/>
                  <a:gd name="connsiteY56" fmla="*/ 446605 h 600441"/>
                  <a:gd name="connsiteX57" fmla="*/ 451020 w 605097"/>
                  <a:gd name="connsiteY57" fmla="*/ 461112 h 600441"/>
                  <a:gd name="connsiteX58" fmla="*/ 386688 w 605097"/>
                  <a:gd name="connsiteY58" fmla="*/ 487911 h 600441"/>
                  <a:gd name="connsiteX59" fmla="*/ 385680 w 605097"/>
                  <a:gd name="connsiteY59" fmla="*/ 487911 h 600441"/>
                  <a:gd name="connsiteX60" fmla="*/ 320944 w 605097"/>
                  <a:gd name="connsiteY60" fmla="*/ 459904 h 600441"/>
                  <a:gd name="connsiteX61" fmla="*/ 289282 w 605097"/>
                  <a:gd name="connsiteY61" fmla="*/ 444792 h 600441"/>
                  <a:gd name="connsiteX62" fmla="*/ 288677 w 605097"/>
                  <a:gd name="connsiteY62" fmla="*/ 444792 h 600441"/>
                  <a:gd name="connsiteX63" fmla="*/ 257217 w 605097"/>
                  <a:gd name="connsiteY63" fmla="*/ 459299 h 600441"/>
                  <a:gd name="connsiteX64" fmla="*/ 192885 w 605097"/>
                  <a:gd name="connsiteY64" fmla="*/ 485896 h 600441"/>
                  <a:gd name="connsiteX65" fmla="*/ 191876 w 605097"/>
                  <a:gd name="connsiteY65" fmla="*/ 485896 h 600441"/>
                  <a:gd name="connsiteX66" fmla="*/ 127141 w 605097"/>
                  <a:gd name="connsiteY66" fmla="*/ 458090 h 600441"/>
                  <a:gd name="connsiteX67" fmla="*/ 95479 w 605097"/>
                  <a:gd name="connsiteY67" fmla="*/ 442777 h 600441"/>
                  <a:gd name="connsiteX68" fmla="*/ 70270 w 605097"/>
                  <a:gd name="connsiteY68" fmla="*/ 417188 h 600441"/>
                  <a:gd name="connsiteX69" fmla="*/ 95680 w 605097"/>
                  <a:gd name="connsiteY69" fmla="*/ 392203 h 600441"/>
                  <a:gd name="connsiteX70" fmla="*/ 331256 w 605097"/>
                  <a:gd name="connsiteY70" fmla="*/ 235800 h 600441"/>
                  <a:gd name="connsiteX71" fmla="*/ 319560 w 605097"/>
                  <a:gd name="connsiteY71" fmla="*/ 243250 h 600441"/>
                  <a:gd name="connsiteX72" fmla="*/ 312502 w 605097"/>
                  <a:gd name="connsiteY72" fmla="*/ 275670 h 600441"/>
                  <a:gd name="connsiteX73" fmla="*/ 319963 w 605097"/>
                  <a:gd name="connsiteY73" fmla="*/ 287148 h 600441"/>
                  <a:gd name="connsiteX74" fmla="*/ 387516 w 605097"/>
                  <a:gd name="connsiteY74" fmla="*/ 302049 h 600441"/>
                  <a:gd name="connsiteX75" fmla="*/ 399211 w 605097"/>
                  <a:gd name="connsiteY75" fmla="*/ 294598 h 600441"/>
                  <a:gd name="connsiteX76" fmla="*/ 406269 w 605097"/>
                  <a:gd name="connsiteY76" fmla="*/ 262179 h 600441"/>
                  <a:gd name="connsiteX77" fmla="*/ 398808 w 605097"/>
                  <a:gd name="connsiteY77" fmla="*/ 250499 h 600441"/>
                  <a:gd name="connsiteX78" fmla="*/ 82825 w 605097"/>
                  <a:gd name="connsiteY78" fmla="*/ 181431 h 600441"/>
                  <a:gd name="connsiteX79" fmla="*/ 71331 w 605097"/>
                  <a:gd name="connsiteY79" fmla="*/ 188881 h 600441"/>
                  <a:gd name="connsiteX80" fmla="*/ 64071 w 605097"/>
                  <a:gd name="connsiteY80" fmla="*/ 221301 h 600441"/>
                  <a:gd name="connsiteX81" fmla="*/ 71532 w 605097"/>
                  <a:gd name="connsiteY81" fmla="*/ 232980 h 600441"/>
                  <a:gd name="connsiteX82" fmla="*/ 139286 w 605097"/>
                  <a:gd name="connsiteY82" fmla="*/ 247680 h 600441"/>
                  <a:gd name="connsiteX83" fmla="*/ 150982 w 605097"/>
                  <a:gd name="connsiteY83" fmla="*/ 240230 h 600441"/>
                  <a:gd name="connsiteX84" fmla="*/ 158040 w 605097"/>
                  <a:gd name="connsiteY84" fmla="*/ 207810 h 600441"/>
                  <a:gd name="connsiteX85" fmla="*/ 150579 w 605097"/>
                  <a:gd name="connsiteY85" fmla="*/ 196130 h 600441"/>
                  <a:gd name="connsiteX86" fmla="*/ 180423 w 605097"/>
                  <a:gd name="connsiteY86" fmla="*/ 22352 h 600441"/>
                  <a:gd name="connsiteX87" fmla="*/ 150175 w 605097"/>
                  <a:gd name="connsiteY87" fmla="*/ 34232 h 600441"/>
                  <a:gd name="connsiteX88" fmla="*/ 95529 w 605097"/>
                  <a:gd name="connsiteY88" fmla="*/ 113168 h 600441"/>
                  <a:gd name="connsiteX89" fmla="*/ 103393 w 605097"/>
                  <a:gd name="connsiteY89" fmla="*/ 133506 h 600441"/>
                  <a:gd name="connsiteX90" fmla="*/ 401026 w 605097"/>
                  <a:gd name="connsiteY90" fmla="*/ 198547 h 600441"/>
                  <a:gd name="connsiteX91" fmla="*/ 416755 w 605097"/>
                  <a:gd name="connsiteY91" fmla="*/ 183444 h 600441"/>
                  <a:gd name="connsiteX92" fmla="*/ 400018 w 605097"/>
                  <a:gd name="connsiteY92" fmla="*/ 89004 h 600441"/>
                  <a:gd name="connsiteX93" fmla="*/ 377635 w 605097"/>
                  <a:gd name="connsiteY93" fmla="*/ 65645 h 600441"/>
                  <a:gd name="connsiteX94" fmla="*/ 164089 w 605097"/>
                  <a:gd name="connsiteY94" fmla="*/ 0 h 600441"/>
                  <a:gd name="connsiteX95" fmla="*/ 172962 w 605097"/>
                  <a:gd name="connsiteY95" fmla="*/ 805 h 600441"/>
                  <a:gd name="connsiteX96" fmla="*/ 393363 w 605097"/>
                  <a:gd name="connsiteY96" fmla="*/ 49133 h 600441"/>
                  <a:gd name="connsiteX97" fmla="*/ 430870 w 605097"/>
                  <a:gd name="connsiteY97" fmla="*/ 88198 h 600441"/>
                  <a:gd name="connsiteX98" fmla="*/ 441961 w 605097"/>
                  <a:gd name="connsiteY98" fmla="*/ 150622 h 600441"/>
                  <a:gd name="connsiteX99" fmla="*/ 465957 w 605097"/>
                  <a:gd name="connsiteY99" fmla="*/ 149414 h 600441"/>
                  <a:gd name="connsiteX100" fmla="*/ 482895 w 605097"/>
                  <a:gd name="connsiteY100" fmla="*/ 156260 h 600441"/>
                  <a:gd name="connsiteX101" fmla="*/ 486323 w 605097"/>
                  <a:gd name="connsiteY101" fmla="*/ 173376 h 600441"/>
                  <a:gd name="connsiteX102" fmla="*/ 483500 w 605097"/>
                  <a:gd name="connsiteY102" fmla="*/ 186666 h 600441"/>
                  <a:gd name="connsiteX103" fmla="*/ 459504 w 605097"/>
                  <a:gd name="connsiteY103" fmla="*/ 205796 h 600441"/>
                  <a:gd name="connsiteX104" fmla="*/ 454261 w 605097"/>
                  <a:gd name="connsiteY104" fmla="*/ 205393 h 600441"/>
                  <a:gd name="connsiteX105" fmla="*/ 451438 w 605097"/>
                  <a:gd name="connsiteY105" fmla="*/ 204588 h 600441"/>
                  <a:gd name="connsiteX106" fmla="*/ 453253 w 605097"/>
                  <a:gd name="connsiteY106" fmla="*/ 214857 h 600441"/>
                  <a:gd name="connsiteX107" fmla="*/ 451842 w 605097"/>
                  <a:gd name="connsiteY107" fmla="*/ 274059 h 600441"/>
                  <a:gd name="connsiteX108" fmla="*/ 427039 w 605097"/>
                  <a:gd name="connsiteY108" fmla="*/ 388032 h 600441"/>
                  <a:gd name="connsiteX109" fmla="*/ 403043 w 605097"/>
                  <a:gd name="connsiteY109" fmla="*/ 407162 h 600441"/>
                  <a:gd name="connsiteX110" fmla="*/ 397800 w 605097"/>
                  <a:gd name="connsiteY110" fmla="*/ 406558 h 600441"/>
                  <a:gd name="connsiteX111" fmla="*/ 366544 w 605097"/>
                  <a:gd name="connsiteY111" fmla="*/ 399711 h 600441"/>
                  <a:gd name="connsiteX112" fmla="*/ 347993 w 605097"/>
                  <a:gd name="connsiteY112" fmla="*/ 370715 h 600441"/>
                  <a:gd name="connsiteX113" fmla="*/ 354244 w 605097"/>
                  <a:gd name="connsiteY113" fmla="*/ 342322 h 600441"/>
                  <a:gd name="connsiteX114" fmla="*/ 85648 w 605097"/>
                  <a:gd name="connsiteY114" fmla="*/ 283523 h 600441"/>
                  <a:gd name="connsiteX115" fmla="*/ 79598 w 605097"/>
                  <a:gd name="connsiteY115" fmla="*/ 311916 h 600441"/>
                  <a:gd name="connsiteX116" fmla="*/ 55602 w 605097"/>
                  <a:gd name="connsiteY116" fmla="*/ 331247 h 600441"/>
                  <a:gd name="connsiteX117" fmla="*/ 50359 w 605097"/>
                  <a:gd name="connsiteY117" fmla="*/ 330643 h 600441"/>
                  <a:gd name="connsiteX118" fmla="*/ 19104 w 605097"/>
                  <a:gd name="connsiteY118" fmla="*/ 323797 h 600441"/>
                  <a:gd name="connsiteX119" fmla="*/ 552 w 605097"/>
                  <a:gd name="connsiteY119" fmla="*/ 294598 h 600441"/>
                  <a:gd name="connsiteX120" fmla="*/ 25557 w 605097"/>
                  <a:gd name="connsiteY120" fmla="*/ 180827 h 600441"/>
                  <a:gd name="connsiteX121" fmla="*/ 49149 w 605097"/>
                  <a:gd name="connsiteY121" fmla="*/ 126458 h 600441"/>
                  <a:gd name="connsiteX122" fmla="*/ 54997 w 605097"/>
                  <a:gd name="connsiteY122" fmla="*/ 118000 h 600441"/>
                  <a:gd name="connsiteX123" fmla="*/ 52577 w 605097"/>
                  <a:gd name="connsiteY123" fmla="*/ 117396 h 600441"/>
                  <a:gd name="connsiteX124" fmla="*/ 33824 w 605097"/>
                  <a:gd name="connsiteY124" fmla="*/ 88400 h 600441"/>
                  <a:gd name="connsiteX125" fmla="*/ 36849 w 605097"/>
                  <a:gd name="connsiteY125" fmla="*/ 74908 h 600441"/>
                  <a:gd name="connsiteX126" fmla="*/ 55199 w 605097"/>
                  <a:gd name="connsiteY126" fmla="*/ 59000 h 600441"/>
                  <a:gd name="connsiteX127" fmla="*/ 65281 w 605097"/>
                  <a:gd name="connsiteY127" fmla="*/ 61618 h 600441"/>
                  <a:gd name="connsiteX128" fmla="*/ 86454 w 605097"/>
                  <a:gd name="connsiteY128" fmla="*/ 72693 h 600441"/>
                  <a:gd name="connsiteX129" fmla="*/ 122549 w 605097"/>
                  <a:gd name="connsiteY129" fmla="*/ 20741 h 600441"/>
                  <a:gd name="connsiteX130" fmla="*/ 164089 w 605097"/>
                  <a:gd name="connsiteY130" fmla="*/ 0 h 60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605097" h="600441">
                    <a:moveTo>
                      <a:pt x="95680" y="502778"/>
                    </a:moveTo>
                    <a:cubicBezTo>
                      <a:pt x="95680" y="502778"/>
                      <a:pt x="95882" y="502778"/>
                      <a:pt x="95882" y="502778"/>
                    </a:cubicBezTo>
                    <a:cubicBezTo>
                      <a:pt x="129561" y="503181"/>
                      <a:pt x="147711" y="519089"/>
                      <a:pt x="160819" y="530768"/>
                    </a:cubicBezTo>
                    <a:cubicBezTo>
                      <a:pt x="171709" y="540434"/>
                      <a:pt x="177759" y="545871"/>
                      <a:pt x="192481" y="545871"/>
                    </a:cubicBezTo>
                    <a:cubicBezTo>
                      <a:pt x="192683" y="545871"/>
                      <a:pt x="192885" y="545871"/>
                      <a:pt x="193086" y="545871"/>
                    </a:cubicBezTo>
                    <a:cubicBezTo>
                      <a:pt x="207203" y="545871"/>
                      <a:pt x="213455" y="540635"/>
                      <a:pt x="224345" y="531372"/>
                    </a:cubicBezTo>
                    <a:cubicBezTo>
                      <a:pt x="237655" y="520096"/>
                      <a:pt x="255604" y="504590"/>
                      <a:pt x="288677" y="504590"/>
                    </a:cubicBezTo>
                    <a:cubicBezTo>
                      <a:pt x="289081" y="504590"/>
                      <a:pt x="289282" y="504590"/>
                      <a:pt x="289686" y="504792"/>
                    </a:cubicBezTo>
                    <a:cubicBezTo>
                      <a:pt x="323364" y="504993"/>
                      <a:pt x="341514" y="520901"/>
                      <a:pt x="354623" y="532580"/>
                    </a:cubicBezTo>
                    <a:cubicBezTo>
                      <a:pt x="365513" y="542246"/>
                      <a:pt x="371563" y="547683"/>
                      <a:pt x="386285" y="547884"/>
                    </a:cubicBezTo>
                    <a:cubicBezTo>
                      <a:pt x="386486" y="547884"/>
                      <a:pt x="386688" y="547884"/>
                      <a:pt x="386890" y="547884"/>
                    </a:cubicBezTo>
                    <a:cubicBezTo>
                      <a:pt x="401208" y="547884"/>
                      <a:pt x="407258" y="542649"/>
                      <a:pt x="418148" y="533184"/>
                    </a:cubicBezTo>
                    <a:cubicBezTo>
                      <a:pt x="431459" y="521908"/>
                      <a:pt x="449407" y="506604"/>
                      <a:pt x="482481" y="506604"/>
                    </a:cubicBezTo>
                    <a:cubicBezTo>
                      <a:pt x="482884" y="506604"/>
                      <a:pt x="483287" y="506604"/>
                      <a:pt x="483489" y="506604"/>
                    </a:cubicBezTo>
                    <a:cubicBezTo>
                      <a:pt x="517168" y="507007"/>
                      <a:pt x="535318" y="522915"/>
                      <a:pt x="548426" y="534594"/>
                    </a:cubicBezTo>
                    <a:cubicBezTo>
                      <a:pt x="559317" y="544260"/>
                      <a:pt x="565367" y="549495"/>
                      <a:pt x="580088" y="549697"/>
                    </a:cubicBezTo>
                    <a:cubicBezTo>
                      <a:pt x="594004" y="549898"/>
                      <a:pt x="605297" y="561376"/>
                      <a:pt x="605095" y="575270"/>
                    </a:cubicBezTo>
                    <a:cubicBezTo>
                      <a:pt x="605095" y="589164"/>
                      <a:pt x="593600" y="600240"/>
                      <a:pt x="579887" y="600441"/>
                    </a:cubicBezTo>
                    <a:cubicBezTo>
                      <a:pt x="579685" y="600441"/>
                      <a:pt x="579685" y="600441"/>
                      <a:pt x="579483" y="600240"/>
                    </a:cubicBezTo>
                    <a:cubicBezTo>
                      <a:pt x="545805" y="600038"/>
                      <a:pt x="527856" y="584130"/>
                      <a:pt x="514748" y="572451"/>
                    </a:cubicBezTo>
                    <a:cubicBezTo>
                      <a:pt x="503858" y="562785"/>
                      <a:pt x="497808" y="557348"/>
                      <a:pt x="483086" y="557147"/>
                    </a:cubicBezTo>
                    <a:cubicBezTo>
                      <a:pt x="482884" y="557147"/>
                      <a:pt x="482682" y="557147"/>
                      <a:pt x="482481" y="557147"/>
                    </a:cubicBezTo>
                    <a:cubicBezTo>
                      <a:pt x="468162" y="557147"/>
                      <a:pt x="462112" y="562383"/>
                      <a:pt x="451020" y="571847"/>
                    </a:cubicBezTo>
                    <a:cubicBezTo>
                      <a:pt x="437912" y="583123"/>
                      <a:pt x="419762" y="598427"/>
                      <a:pt x="386688" y="598427"/>
                    </a:cubicBezTo>
                    <a:cubicBezTo>
                      <a:pt x="386486" y="598427"/>
                      <a:pt x="386083" y="598427"/>
                      <a:pt x="385680" y="598427"/>
                    </a:cubicBezTo>
                    <a:cubicBezTo>
                      <a:pt x="352001" y="598025"/>
                      <a:pt x="334053" y="582117"/>
                      <a:pt x="320944" y="570437"/>
                    </a:cubicBezTo>
                    <a:cubicBezTo>
                      <a:pt x="310054" y="560772"/>
                      <a:pt x="304004" y="555536"/>
                      <a:pt x="289282" y="555335"/>
                    </a:cubicBezTo>
                    <a:cubicBezTo>
                      <a:pt x="289081" y="555335"/>
                      <a:pt x="288879" y="555335"/>
                      <a:pt x="288677" y="555335"/>
                    </a:cubicBezTo>
                    <a:cubicBezTo>
                      <a:pt x="274359" y="555335"/>
                      <a:pt x="268309" y="560570"/>
                      <a:pt x="257217" y="569833"/>
                    </a:cubicBezTo>
                    <a:cubicBezTo>
                      <a:pt x="244108" y="581110"/>
                      <a:pt x="225958" y="596615"/>
                      <a:pt x="192885" y="596615"/>
                    </a:cubicBezTo>
                    <a:cubicBezTo>
                      <a:pt x="192683" y="596615"/>
                      <a:pt x="192280" y="596615"/>
                      <a:pt x="191876" y="596615"/>
                    </a:cubicBezTo>
                    <a:cubicBezTo>
                      <a:pt x="158198" y="596212"/>
                      <a:pt x="140249" y="580304"/>
                      <a:pt x="127141" y="568625"/>
                    </a:cubicBezTo>
                    <a:cubicBezTo>
                      <a:pt x="116250" y="558959"/>
                      <a:pt x="110200" y="553522"/>
                      <a:pt x="95479" y="553321"/>
                    </a:cubicBezTo>
                    <a:cubicBezTo>
                      <a:pt x="81362" y="553321"/>
                      <a:pt x="70270" y="541843"/>
                      <a:pt x="70270" y="527949"/>
                    </a:cubicBezTo>
                    <a:cubicBezTo>
                      <a:pt x="70472" y="514055"/>
                      <a:pt x="81765" y="502778"/>
                      <a:pt x="95680" y="502778"/>
                    </a:cubicBezTo>
                    <a:close/>
                    <a:moveTo>
                      <a:pt x="95680" y="392203"/>
                    </a:moveTo>
                    <a:cubicBezTo>
                      <a:pt x="95680" y="392203"/>
                      <a:pt x="95882" y="392203"/>
                      <a:pt x="95882" y="392203"/>
                    </a:cubicBezTo>
                    <a:cubicBezTo>
                      <a:pt x="129561" y="392404"/>
                      <a:pt x="147711" y="408524"/>
                      <a:pt x="160819" y="420210"/>
                    </a:cubicBezTo>
                    <a:cubicBezTo>
                      <a:pt x="171709" y="429882"/>
                      <a:pt x="177759" y="435120"/>
                      <a:pt x="192481" y="435322"/>
                    </a:cubicBezTo>
                    <a:cubicBezTo>
                      <a:pt x="192683" y="435322"/>
                      <a:pt x="192885" y="435322"/>
                      <a:pt x="193086" y="435322"/>
                    </a:cubicBezTo>
                    <a:cubicBezTo>
                      <a:pt x="207203" y="435322"/>
                      <a:pt x="213455" y="430083"/>
                      <a:pt x="224345" y="420815"/>
                    </a:cubicBezTo>
                    <a:cubicBezTo>
                      <a:pt x="237655" y="409531"/>
                      <a:pt x="255604" y="394016"/>
                      <a:pt x="288677" y="394016"/>
                    </a:cubicBezTo>
                    <a:cubicBezTo>
                      <a:pt x="289081" y="394016"/>
                      <a:pt x="289282" y="394016"/>
                      <a:pt x="289686" y="394016"/>
                    </a:cubicBezTo>
                    <a:cubicBezTo>
                      <a:pt x="323364" y="394419"/>
                      <a:pt x="341514" y="410337"/>
                      <a:pt x="354623" y="422023"/>
                    </a:cubicBezTo>
                    <a:cubicBezTo>
                      <a:pt x="365513" y="431695"/>
                      <a:pt x="371563" y="437135"/>
                      <a:pt x="386285" y="437135"/>
                    </a:cubicBezTo>
                    <a:cubicBezTo>
                      <a:pt x="386486" y="437135"/>
                      <a:pt x="386688" y="437135"/>
                      <a:pt x="386890" y="437135"/>
                    </a:cubicBezTo>
                    <a:cubicBezTo>
                      <a:pt x="401208" y="437135"/>
                      <a:pt x="407258" y="432098"/>
                      <a:pt x="418148" y="422628"/>
                    </a:cubicBezTo>
                    <a:cubicBezTo>
                      <a:pt x="431459" y="411345"/>
                      <a:pt x="449407" y="396031"/>
                      <a:pt x="482481" y="396031"/>
                    </a:cubicBezTo>
                    <a:cubicBezTo>
                      <a:pt x="482884" y="396031"/>
                      <a:pt x="483287" y="396031"/>
                      <a:pt x="483489" y="396031"/>
                    </a:cubicBezTo>
                    <a:cubicBezTo>
                      <a:pt x="517168" y="396233"/>
                      <a:pt x="535318" y="412352"/>
                      <a:pt x="548426" y="424038"/>
                    </a:cubicBezTo>
                    <a:cubicBezTo>
                      <a:pt x="559317" y="433710"/>
                      <a:pt x="565367" y="438949"/>
                      <a:pt x="580088" y="439150"/>
                    </a:cubicBezTo>
                    <a:cubicBezTo>
                      <a:pt x="594004" y="439352"/>
                      <a:pt x="605297" y="450635"/>
                      <a:pt x="605095" y="464739"/>
                    </a:cubicBezTo>
                    <a:cubicBezTo>
                      <a:pt x="605095" y="478642"/>
                      <a:pt x="593600" y="489724"/>
                      <a:pt x="579887" y="489724"/>
                    </a:cubicBezTo>
                    <a:cubicBezTo>
                      <a:pt x="579685" y="489724"/>
                      <a:pt x="579685" y="489724"/>
                      <a:pt x="579483" y="489724"/>
                    </a:cubicBezTo>
                    <a:cubicBezTo>
                      <a:pt x="545805" y="489523"/>
                      <a:pt x="527856" y="473403"/>
                      <a:pt x="514748" y="461717"/>
                    </a:cubicBezTo>
                    <a:cubicBezTo>
                      <a:pt x="503858" y="452045"/>
                      <a:pt x="497808" y="446807"/>
                      <a:pt x="483086" y="446605"/>
                    </a:cubicBezTo>
                    <a:cubicBezTo>
                      <a:pt x="482884" y="446605"/>
                      <a:pt x="482682" y="446605"/>
                      <a:pt x="482481" y="446605"/>
                    </a:cubicBezTo>
                    <a:cubicBezTo>
                      <a:pt x="468162" y="446605"/>
                      <a:pt x="462112" y="451844"/>
                      <a:pt x="451020" y="461112"/>
                    </a:cubicBezTo>
                    <a:cubicBezTo>
                      <a:pt x="437912" y="472396"/>
                      <a:pt x="419762" y="487911"/>
                      <a:pt x="386688" y="487911"/>
                    </a:cubicBezTo>
                    <a:cubicBezTo>
                      <a:pt x="386486" y="487911"/>
                      <a:pt x="386083" y="487911"/>
                      <a:pt x="385680" y="487911"/>
                    </a:cubicBezTo>
                    <a:cubicBezTo>
                      <a:pt x="352001" y="487508"/>
                      <a:pt x="334053" y="471590"/>
                      <a:pt x="320944" y="459904"/>
                    </a:cubicBezTo>
                    <a:cubicBezTo>
                      <a:pt x="310054" y="450232"/>
                      <a:pt x="304004" y="444792"/>
                      <a:pt x="289282" y="444792"/>
                    </a:cubicBezTo>
                    <a:cubicBezTo>
                      <a:pt x="289081" y="444792"/>
                      <a:pt x="288879" y="444792"/>
                      <a:pt x="288677" y="444792"/>
                    </a:cubicBezTo>
                    <a:cubicBezTo>
                      <a:pt x="274359" y="444792"/>
                      <a:pt x="268309" y="449829"/>
                      <a:pt x="257217" y="459299"/>
                    </a:cubicBezTo>
                    <a:cubicBezTo>
                      <a:pt x="244108" y="470582"/>
                      <a:pt x="225958" y="485896"/>
                      <a:pt x="192885" y="485896"/>
                    </a:cubicBezTo>
                    <a:cubicBezTo>
                      <a:pt x="192683" y="485896"/>
                      <a:pt x="192280" y="485896"/>
                      <a:pt x="191876" y="485896"/>
                    </a:cubicBezTo>
                    <a:cubicBezTo>
                      <a:pt x="158198" y="485694"/>
                      <a:pt x="140249" y="469575"/>
                      <a:pt x="127141" y="458090"/>
                    </a:cubicBezTo>
                    <a:cubicBezTo>
                      <a:pt x="116250" y="448217"/>
                      <a:pt x="110200" y="442978"/>
                      <a:pt x="95479" y="442777"/>
                    </a:cubicBezTo>
                    <a:cubicBezTo>
                      <a:pt x="81362" y="442777"/>
                      <a:pt x="70270" y="431292"/>
                      <a:pt x="70270" y="417188"/>
                    </a:cubicBezTo>
                    <a:cubicBezTo>
                      <a:pt x="70472" y="403285"/>
                      <a:pt x="81765" y="392203"/>
                      <a:pt x="95680" y="392203"/>
                    </a:cubicBezTo>
                    <a:close/>
                    <a:moveTo>
                      <a:pt x="331256" y="235800"/>
                    </a:moveTo>
                    <a:cubicBezTo>
                      <a:pt x="326013" y="234591"/>
                      <a:pt x="320770" y="237813"/>
                      <a:pt x="319560" y="243250"/>
                    </a:cubicBezTo>
                    <a:lnTo>
                      <a:pt x="312502" y="275670"/>
                    </a:lnTo>
                    <a:cubicBezTo>
                      <a:pt x="311292" y="280906"/>
                      <a:pt x="314721" y="286141"/>
                      <a:pt x="319963" y="287148"/>
                    </a:cubicBezTo>
                    <a:lnTo>
                      <a:pt x="387516" y="302049"/>
                    </a:lnTo>
                    <a:cubicBezTo>
                      <a:pt x="392759" y="303257"/>
                      <a:pt x="398001" y="299834"/>
                      <a:pt x="399211" y="294598"/>
                    </a:cubicBezTo>
                    <a:lnTo>
                      <a:pt x="406269" y="262179"/>
                    </a:lnTo>
                    <a:cubicBezTo>
                      <a:pt x="407479" y="256943"/>
                      <a:pt x="404252" y="251707"/>
                      <a:pt x="398808" y="250499"/>
                    </a:cubicBezTo>
                    <a:close/>
                    <a:moveTo>
                      <a:pt x="82825" y="181431"/>
                    </a:moveTo>
                    <a:cubicBezTo>
                      <a:pt x="77582" y="180223"/>
                      <a:pt x="72339" y="183646"/>
                      <a:pt x="71331" y="188881"/>
                    </a:cubicBezTo>
                    <a:lnTo>
                      <a:pt x="64071" y="221301"/>
                    </a:lnTo>
                    <a:cubicBezTo>
                      <a:pt x="63063" y="226537"/>
                      <a:pt x="66290" y="231772"/>
                      <a:pt x="71532" y="232980"/>
                    </a:cubicBezTo>
                    <a:lnTo>
                      <a:pt x="139286" y="247680"/>
                    </a:lnTo>
                    <a:cubicBezTo>
                      <a:pt x="144529" y="248888"/>
                      <a:pt x="149772" y="245465"/>
                      <a:pt x="150982" y="240230"/>
                    </a:cubicBezTo>
                    <a:lnTo>
                      <a:pt x="158040" y="207810"/>
                    </a:lnTo>
                    <a:cubicBezTo>
                      <a:pt x="159250" y="202574"/>
                      <a:pt x="155821" y="197339"/>
                      <a:pt x="150579" y="196130"/>
                    </a:cubicBezTo>
                    <a:close/>
                    <a:moveTo>
                      <a:pt x="180423" y="22352"/>
                    </a:moveTo>
                    <a:cubicBezTo>
                      <a:pt x="169937" y="20137"/>
                      <a:pt x="156225" y="25573"/>
                      <a:pt x="150175" y="34232"/>
                    </a:cubicBezTo>
                    <a:lnTo>
                      <a:pt x="95529" y="113168"/>
                    </a:lnTo>
                    <a:cubicBezTo>
                      <a:pt x="89277" y="122028"/>
                      <a:pt x="92907" y="131089"/>
                      <a:pt x="103393" y="133506"/>
                    </a:cubicBezTo>
                    <a:lnTo>
                      <a:pt x="401026" y="198547"/>
                    </a:lnTo>
                    <a:cubicBezTo>
                      <a:pt x="411512" y="200963"/>
                      <a:pt x="418570" y="194117"/>
                      <a:pt x="416755" y="183444"/>
                    </a:cubicBezTo>
                    <a:lnTo>
                      <a:pt x="400018" y="89004"/>
                    </a:lnTo>
                    <a:cubicBezTo>
                      <a:pt x="398203" y="78533"/>
                      <a:pt x="388121" y="67860"/>
                      <a:pt x="377635" y="65645"/>
                    </a:cubicBezTo>
                    <a:close/>
                    <a:moveTo>
                      <a:pt x="164089" y="0"/>
                    </a:moveTo>
                    <a:cubicBezTo>
                      <a:pt x="167114" y="0"/>
                      <a:pt x="170139" y="201"/>
                      <a:pt x="172962" y="805"/>
                    </a:cubicBezTo>
                    <a:lnTo>
                      <a:pt x="393363" y="49133"/>
                    </a:lnTo>
                    <a:cubicBezTo>
                      <a:pt x="410907" y="52959"/>
                      <a:pt x="427845" y="70478"/>
                      <a:pt x="430870" y="88198"/>
                    </a:cubicBezTo>
                    <a:lnTo>
                      <a:pt x="441961" y="150622"/>
                    </a:lnTo>
                    <a:lnTo>
                      <a:pt x="465957" y="149414"/>
                    </a:lnTo>
                    <a:cubicBezTo>
                      <a:pt x="473015" y="149011"/>
                      <a:pt x="478862" y="151427"/>
                      <a:pt x="482895" y="156260"/>
                    </a:cubicBezTo>
                    <a:cubicBezTo>
                      <a:pt x="486525" y="160891"/>
                      <a:pt x="487735" y="166932"/>
                      <a:pt x="486323" y="173376"/>
                    </a:cubicBezTo>
                    <a:lnTo>
                      <a:pt x="483500" y="186666"/>
                    </a:lnTo>
                    <a:cubicBezTo>
                      <a:pt x="480879" y="197741"/>
                      <a:pt x="470998" y="205796"/>
                      <a:pt x="459504" y="205796"/>
                    </a:cubicBezTo>
                    <a:cubicBezTo>
                      <a:pt x="457689" y="205796"/>
                      <a:pt x="456076" y="205595"/>
                      <a:pt x="454261" y="205393"/>
                    </a:cubicBezTo>
                    <a:lnTo>
                      <a:pt x="451438" y="204588"/>
                    </a:lnTo>
                    <a:lnTo>
                      <a:pt x="453253" y="214857"/>
                    </a:lnTo>
                    <a:cubicBezTo>
                      <a:pt x="456076" y="231168"/>
                      <a:pt x="455471" y="257748"/>
                      <a:pt x="451842" y="274059"/>
                    </a:cubicBezTo>
                    <a:lnTo>
                      <a:pt x="427039" y="388032"/>
                    </a:lnTo>
                    <a:cubicBezTo>
                      <a:pt x="424417" y="399107"/>
                      <a:pt x="414537" y="407162"/>
                      <a:pt x="403043" y="407162"/>
                    </a:cubicBezTo>
                    <a:cubicBezTo>
                      <a:pt x="401228" y="407162"/>
                      <a:pt x="399615" y="406961"/>
                      <a:pt x="397800" y="406558"/>
                    </a:cubicBezTo>
                    <a:lnTo>
                      <a:pt x="366544" y="399711"/>
                    </a:lnTo>
                    <a:cubicBezTo>
                      <a:pt x="353437" y="396892"/>
                      <a:pt x="345169" y="383804"/>
                      <a:pt x="347993" y="370715"/>
                    </a:cubicBezTo>
                    <a:lnTo>
                      <a:pt x="354244" y="342322"/>
                    </a:lnTo>
                    <a:lnTo>
                      <a:pt x="85648" y="283523"/>
                    </a:lnTo>
                    <a:lnTo>
                      <a:pt x="79598" y="311916"/>
                    </a:lnTo>
                    <a:cubicBezTo>
                      <a:pt x="76977" y="323192"/>
                      <a:pt x="67096" y="331247"/>
                      <a:pt x="55602" y="331247"/>
                    </a:cubicBezTo>
                    <a:cubicBezTo>
                      <a:pt x="53787" y="331247"/>
                      <a:pt x="52174" y="331046"/>
                      <a:pt x="50359" y="330643"/>
                    </a:cubicBezTo>
                    <a:lnTo>
                      <a:pt x="19104" y="323797"/>
                    </a:lnTo>
                    <a:cubicBezTo>
                      <a:pt x="5997" y="320977"/>
                      <a:pt x="-2271" y="307889"/>
                      <a:pt x="552" y="294598"/>
                    </a:cubicBezTo>
                    <a:lnTo>
                      <a:pt x="25557" y="180827"/>
                    </a:lnTo>
                    <a:cubicBezTo>
                      <a:pt x="28985" y="164516"/>
                      <a:pt x="39672" y="140151"/>
                      <a:pt x="49149" y="126458"/>
                    </a:cubicBezTo>
                    <a:lnTo>
                      <a:pt x="54997" y="118000"/>
                    </a:lnTo>
                    <a:lnTo>
                      <a:pt x="52577" y="117396"/>
                    </a:lnTo>
                    <a:cubicBezTo>
                      <a:pt x="39269" y="114577"/>
                      <a:pt x="31001" y="101488"/>
                      <a:pt x="33824" y="88400"/>
                    </a:cubicBezTo>
                    <a:lnTo>
                      <a:pt x="36849" y="74908"/>
                    </a:lnTo>
                    <a:cubicBezTo>
                      <a:pt x="38865" y="65243"/>
                      <a:pt x="46125" y="59000"/>
                      <a:pt x="55199" y="59000"/>
                    </a:cubicBezTo>
                    <a:cubicBezTo>
                      <a:pt x="58627" y="59000"/>
                      <a:pt x="62055" y="60007"/>
                      <a:pt x="65281" y="61618"/>
                    </a:cubicBezTo>
                    <a:lnTo>
                      <a:pt x="86454" y="72693"/>
                    </a:lnTo>
                    <a:lnTo>
                      <a:pt x="122549" y="20741"/>
                    </a:lnTo>
                    <a:cubicBezTo>
                      <a:pt x="131019" y="8457"/>
                      <a:pt x="148159" y="0"/>
                      <a:pt x="1640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21" name="ïSlíďè"/>
            <p:cNvGrpSpPr/>
            <p:nvPr/>
          </p:nvGrpSpPr>
          <p:grpSpPr>
            <a:xfrm>
              <a:off x="8969163" y="2069760"/>
              <a:ext cx="1603123" cy="1428750"/>
              <a:chOff x="738497" y="2000250"/>
              <a:chExt cx="1603123" cy="1428750"/>
            </a:xfrm>
          </p:grpSpPr>
          <p:sp>
            <p:nvSpPr>
              <p:cNvPr id="22" name="ïşlîḋe"/>
              <p:cNvSpPr/>
              <p:nvPr/>
            </p:nvSpPr>
            <p:spPr>
              <a:xfrm>
                <a:off x="1447845" y="2000250"/>
                <a:ext cx="893775" cy="1428750"/>
              </a:xfrm>
              <a:prstGeom prst="triangle">
                <a:avLst/>
              </a:prstGeom>
              <a:solidFill>
                <a:srgbClr val="7F600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3" name="îṧliḋe"/>
              <p:cNvSpPr/>
              <p:nvPr/>
            </p:nvSpPr>
            <p:spPr>
              <a:xfrm>
                <a:off x="1021889" y="2000250"/>
                <a:ext cx="893775" cy="1428750"/>
              </a:xfrm>
              <a:prstGeom prst="triangl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4" name="îsļîďe"/>
              <p:cNvSpPr/>
              <p:nvPr/>
            </p:nvSpPr>
            <p:spPr>
              <a:xfrm>
                <a:off x="738497" y="2522963"/>
                <a:ext cx="566785" cy="90603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3</a:t>
                </a:r>
                <a:endParaRPr lang="en-US" altLang="zh-CN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5" name="îśľîḑè" title="wr6E73WmjL"/>
              <p:cNvSpPr/>
              <p:nvPr/>
            </p:nvSpPr>
            <p:spPr bwMode="auto">
              <a:xfrm>
                <a:off x="1310736" y="2979463"/>
                <a:ext cx="316081" cy="244376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  <a:gd name="T56" fmla="*/ 325000 h 606722"/>
                  <a:gd name="T57" fmla="*/ 325000 h 606722"/>
                  <a:gd name="T58" fmla="*/ 325000 h 606722"/>
                  <a:gd name="T59" fmla="*/ 325000 h 606722"/>
                  <a:gd name="T60" fmla="*/ 325000 h 606722"/>
                  <a:gd name="T61" fmla="*/ 325000 h 606722"/>
                  <a:gd name="T62" fmla="*/ 325000 h 606722"/>
                  <a:gd name="T63" fmla="*/ 325000 h 606722"/>
                  <a:gd name="T64" fmla="*/ 325000 h 606722"/>
                  <a:gd name="T65" fmla="*/ 325000 h 606722"/>
                  <a:gd name="T66" fmla="*/ 325000 h 606722"/>
                  <a:gd name="T67" fmla="*/ 325000 h 606722"/>
                  <a:gd name="T68" fmla="*/ 325000 h 606722"/>
                  <a:gd name="T69" fmla="*/ 325000 h 606722"/>
                  <a:gd name="T70" fmla="*/ 325000 h 606722"/>
                  <a:gd name="T71" fmla="*/ 325000 h 606722"/>
                  <a:gd name="T72" fmla="*/ 325000 h 606722"/>
                  <a:gd name="T73" fmla="*/ 325000 h 606722"/>
                  <a:gd name="T74" fmla="*/ 325000 h 606722"/>
                  <a:gd name="T75" fmla="*/ 325000 h 606722"/>
                  <a:gd name="T76" fmla="*/ 325000 h 606722"/>
                  <a:gd name="T77" fmla="*/ 325000 h 606722"/>
                  <a:gd name="T78" fmla="*/ 325000 h 606722"/>
                  <a:gd name="T79" fmla="*/ 325000 h 606722"/>
                  <a:gd name="T80" fmla="*/ 325000 h 606722"/>
                  <a:gd name="T81" fmla="*/ 325000 h 606722"/>
                  <a:gd name="T82" fmla="*/ 325000 h 606722"/>
                  <a:gd name="T83" fmla="*/ 325000 h 606722"/>
                  <a:gd name="T84" fmla="*/ 325000 h 606722"/>
                  <a:gd name="T85" fmla="*/ 325000 h 606722"/>
                  <a:gd name="T86" fmla="*/ 325000 h 606722"/>
                  <a:gd name="T87" fmla="*/ 325000 h 606722"/>
                  <a:gd name="T88" fmla="*/ 325000 h 606722"/>
                  <a:gd name="T89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96" h="5030">
                    <a:moveTo>
                      <a:pt x="0" y="3568"/>
                    </a:moveTo>
                    <a:lnTo>
                      <a:pt x="0" y="445"/>
                    </a:lnTo>
                    <a:cubicBezTo>
                      <a:pt x="0" y="200"/>
                      <a:pt x="199" y="0"/>
                      <a:pt x="445" y="0"/>
                    </a:cubicBezTo>
                    <a:lnTo>
                      <a:pt x="5065" y="0"/>
                    </a:lnTo>
                    <a:cubicBezTo>
                      <a:pt x="5311" y="0"/>
                      <a:pt x="5511" y="198"/>
                      <a:pt x="5511" y="445"/>
                    </a:cubicBezTo>
                    <a:lnTo>
                      <a:pt x="5511" y="2238"/>
                    </a:lnTo>
                    <a:cubicBezTo>
                      <a:pt x="5440" y="2229"/>
                      <a:pt x="5368" y="2224"/>
                      <a:pt x="5296" y="2224"/>
                    </a:cubicBezTo>
                    <a:cubicBezTo>
                      <a:pt x="5161" y="2224"/>
                      <a:pt x="5029" y="2241"/>
                      <a:pt x="4904" y="2272"/>
                    </a:cubicBezTo>
                    <a:lnTo>
                      <a:pt x="4904" y="606"/>
                    </a:lnTo>
                    <a:lnTo>
                      <a:pt x="607" y="606"/>
                    </a:lnTo>
                    <a:lnTo>
                      <a:pt x="607" y="3400"/>
                    </a:lnTo>
                    <a:lnTo>
                      <a:pt x="3748" y="3400"/>
                    </a:lnTo>
                    <a:cubicBezTo>
                      <a:pt x="3711" y="3537"/>
                      <a:pt x="3689" y="3680"/>
                      <a:pt x="3689" y="3829"/>
                    </a:cubicBezTo>
                    <a:cubicBezTo>
                      <a:pt x="3689" y="3890"/>
                      <a:pt x="3693" y="3952"/>
                      <a:pt x="3700" y="4012"/>
                    </a:cubicBezTo>
                    <a:lnTo>
                      <a:pt x="3253" y="4012"/>
                    </a:lnTo>
                    <a:lnTo>
                      <a:pt x="3253" y="4508"/>
                    </a:lnTo>
                    <a:lnTo>
                      <a:pt x="3607" y="4508"/>
                    </a:lnTo>
                    <a:cubicBezTo>
                      <a:pt x="3665" y="4508"/>
                      <a:pt x="3713" y="4556"/>
                      <a:pt x="3713" y="4614"/>
                    </a:cubicBezTo>
                    <a:lnTo>
                      <a:pt x="3713" y="4924"/>
                    </a:lnTo>
                    <a:cubicBezTo>
                      <a:pt x="3713" y="4982"/>
                      <a:pt x="3665" y="5030"/>
                      <a:pt x="3607" y="5030"/>
                    </a:cubicBezTo>
                    <a:lnTo>
                      <a:pt x="1904" y="5030"/>
                    </a:lnTo>
                    <a:cubicBezTo>
                      <a:pt x="1845" y="5030"/>
                      <a:pt x="1797" y="4982"/>
                      <a:pt x="1797" y="4924"/>
                    </a:cubicBezTo>
                    <a:lnTo>
                      <a:pt x="1797" y="4614"/>
                    </a:lnTo>
                    <a:cubicBezTo>
                      <a:pt x="1797" y="4556"/>
                      <a:pt x="1845" y="4508"/>
                      <a:pt x="1904" y="4508"/>
                    </a:cubicBezTo>
                    <a:lnTo>
                      <a:pt x="2257" y="4508"/>
                    </a:lnTo>
                    <a:lnTo>
                      <a:pt x="2257" y="4012"/>
                    </a:lnTo>
                    <a:lnTo>
                      <a:pt x="445" y="4012"/>
                    </a:lnTo>
                    <a:cubicBezTo>
                      <a:pt x="199" y="4012"/>
                      <a:pt x="0" y="3813"/>
                      <a:pt x="0" y="3568"/>
                    </a:cubicBezTo>
                    <a:close/>
                    <a:moveTo>
                      <a:pt x="6496" y="3830"/>
                    </a:moveTo>
                    <a:cubicBezTo>
                      <a:pt x="6496" y="4493"/>
                      <a:pt x="5959" y="5030"/>
                      <a:pt x="5296" y="5030"/>
                    </a:cubicBezTo>
                    <a:cubicBezTo>
                      <a:pt x="4633" y="5030"/>
                      <a:pt x="4096" y="4493"/>
                      <a:pt x="4096" y="3830"/>
                    </a:cubicBezTo>
                    <a:cubicBezTo>
                      <a:pt x="4096" y="3168"/>
                      <a:pt x="4633" y="2630"/>
                      <a:pt x="5296" y="2630"/>
                    </a:cubicBezTo>
                    <a:cubicBezTo>
                      <a:pt x="5959" y="2630"/>
                      <a:pt x="6496" y="3168"/>
                      <a:pt x="6496" y="3830"/>
                    </a:cubicBezTo>
                    <a:close/>
                    <a:moveTo>
                      <a:pt x="5785" y="3454"/>
                    </a:moveTo>
                    <a:cubicBezTo>
                      <a:pt x="5723" y="3390"/>
                      <a:pt x="5620" y="3390"/>
                      <a:pt x="5556" y="3454"/>
                    </a:cubicBezTo>
                    <a:lnTo>
                      <a:pt x="5143" y="3865"/>
                    </a:lnTo>
                    <a:lnTo>
                      <a:pt x="5036" y="3757"/>
                    </a:lnTo>
                    <a:cubicBezTo>
                      <a:pt x="4973" y="3693"/>
                      <a:pt x="4871" y="3693"/>
                      <a:pt x="4807" y="3757"/>
                    </a:cubicBezTo>
                    <a:cubicBezTo>
                      <a:pt x="4743" y="3820"/>
                      <a:pt x="4743" y="3922"/>
                      <a:pt x="4805" y="3986"/>
                    </a:cubicBezTo>
                    <a:lnTo>
                      <a:pt x="5027" y="4209"/>
                    </a:lnTo>
                    <a:cubicBezTo>
                      <a:pt x="5057" y="4240"/>
                      <a:pt x="5099" y="4257"/>
                      <a:pt x="5141" y="4257"/>
                    </a:cubicBezTo>
                    <a:lnTo>
                      <a:pt x="5141" y="4257"/>
                    </a:lnTo>
                    <a:cubicBezTo>
                      <a:pt x="5184" y="4257"/>
                      <a:pt x="5225" y="4240"/>
                      <a:pt x="5256" y="4210"/>
                    </a:cubicBezTo>
                    <a:lnTo>
                      <a:pt x="5784" y="3685"/>
                    </a:lnTo>
                    <a:cubicBezTo>
                      <a:pt x="5848" y="3620"/>
                      <a:pt x="5848" y="3517"/>
                      <a:pt x="5785" y="34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886573" y="-5407966"/>
            <a:ext cx="7940930" cy="7898861"/>
            <a:chOff x="7886573" y="-5407966"/>
            <a:chExt cx="7940930" cy="7898861"/>
          </a:xfrm>
        </p:grpSpPr>
        <p:sp>
          <p:nvSpPr>
            <p:cNvPr id="44" name="椭圆 43"/>
            <p:cNvSpPr/>
            <p:nvPr/>
          </p:nvSpPr>
          <p:spPr>
            <a:xfrm>
              <a:off x="8815339" y="-2450342"/>
              <a:ext cx="4513840" cy="4513840"/>
            </a:xfrm>
            <a:prstGeom prst="ellipse">
              <a:avLst/>
            </a:prstGeom>
            <a:pattFill prst="openDmnd">
              <a:fgClr>
                <a:srgbClr val="FDDF5D"/>
              </a:fgClr>
              <a:bgClr>
                <a:srgbClr val="3D3D3D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CN"/>
                <a:sym typeface="Source Han Sans CN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86573" y="-5407966"/>
              <a:ext cx="7940930" cy="7898861"/>
            </a:xfrm>
            <a:prstGeom prst="ellipse">
              <a:avLst/>
            </a:prstGeom>
            <a:solidFill>
              <a:srgbClr val="FDDF5D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CN"/>
                <a:sym typeface="Source Han Sans C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465438" y="55627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办公室打印设备管理细则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6208" y="2783316"/>
            <a:ext cx="4723591" cy="1543003"/>
            <a:chOff x="1076208" y="2783316"/>
            <a:chExt cx="4723591" cy="1543003"/>
          </a:xfrm>
        </p:grpSpPr>
        <p:sp>
          <p:nvSpPr>
            <p:cNvPr id="19" name="îşḷide"/>
            <p:cNvSpPr txBox="1"/>
            <p:nvPr/>
          </p:nvSpPr>
          <p:spPr>
            <a:xfrm>
              <a:off x="1076208" y="2783316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01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0" name="îṣḷîďé"/>
            <p:cNvSpPr txBox="1"/>
            <p:nvPr/>
          </p:nvSpPr>
          <p:spPr>
            <a:xfrm>
              <a:off x="1906233" y="2783316"/>
              <a:ext cx="3893566" cy="154300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打印机要进行定期保养，每个月月底行政部门需检查一下机器运行情况。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931208" y="2783316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599573" y="2783316"/>
            <a:ext cx="3779996" cy="830997"/>
            <a:chOff x="6599573" y="3141734"/>
            <a:chExt cx="3779996" cy="830997"/>
          </a:xfrm>
        </p:grpSpPr>
        <p:sp>
          <p:nvSpPr>
            <p:cNvPr id="34" name="isľíḓê"/>
            <p:cNvSpPr txBox="1"/>
            <p:nvPr/>
          </p:nvSpPr>
          <p:spPr>
            <a:xfrm>
              <a:off x="6599573" y="3141734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02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6" name="íŝḷíḋe"/>
            <p:cNvSpPr txBox="1"/>
            <p:nvPr/>
          </p:nvSpPr>
          <p:spPr>
            <a:xfrm>
              <a:off x="7535676" y="3141734"/>
              <a:ext cx="2843893" cy="58813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请勿在打印机、传真机上放置重物、液体。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454573" y="3141734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76208" y="4170374"/>
            <a:ext cx="4693339" cy="1171945"/>
            <a:chOff x="1076208" y="4170374"/>
            <a:chExt cx="4693339" cy="1171945"/>
          </a:xfrm>
        </p:grpSpPr>
        <p:sp>
          <p:nvSpPr>
            <p:cNvPr id="39" name="ï$ļiḑé"/>
            <p:cNvSpPr txBox="1"/>
            <p:nvPr/>
          </p:nvSpPr>
          <p:spPr>
            <a:xfrm>
              <a:off x="1076208" y="4170374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03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1" name="îŝḷíḑê"/>
            <p:cNvSpPr txBox="1"/>
            <p:nvPr/>
          </p:nvSpPr>
          <p:spPr>
            <a:xfrm>
              <a:off x="2012311" y="4170374"/>
              <a:ext cx="3757236" cy="1171945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打印相关材料时，请节约使用每一张纸，基本定稿再打印，尽量两面复印或者打印。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931208" y="4170374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599573" y="4170374"/>
            <a:ext cx="3779996" cy="830997"/>
            <a:chOff x="6599573" y="4528792"/>
            <a:chExt cx="3779996" cy="830997"/>
          </a:xfrm>
        </p:grpSpPr>
        <p:sp>
          <p:nvSpPr>
            <p:cNvPr id="43" name="ïslïdê"/>
            <p:cNvSpPr txBox="1"/>
            <p:nvPr/>
          </p:nvSpPr>
          <p:spPr>
            <a:xfrm>
              <a:off x="6599573" y="4528792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04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4" name="îSlîḑé"/>
            <p:cNvSpPr txBox="1"/>
            <p:nvPr/>
          </p:nvSpPr>
          <p:spPr>
            <a:xfrm>
              <a:off x="7535676" y="4528792"/>
              <a:ext cx="2843893" cy="58813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爱护公共办公设备。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7454573" y="4528792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8122649" y="-2666345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391302" y="5485956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-378340" y="4391633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505638" y="-822064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99924" y="1219422"/>
            <a:ext cx="2400501" cy="0"/>
          </a:xfrm>
          <a:prstGeom prst="line">
            <a:avLst/>
          </a:prstGeom>
          <a:ln w="63500">
            <a:solidFill>
              <a:srgbClr val="F4C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632415" y="505838"/>
            <a:ext cx="739302" cy="739302"/>
          </a:xfrm>
          <a:prstGeom prst="ellipse">
            <a:avLst/>
          </a:prstGeom>
          <a:solidFill>
            <a:srgbClr val="F4C602"/>
          </a:solidFill>
          <a:ln>
            <a:solidFill>
              <a:srgbClr val="F4C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710742" y="520656"/>
            <a:ext cx="582648" cy="539795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3390" y="568020"/>
            <a:ext cx="21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入职流程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92327" y="1449966"/>
            <a:ext cx="2629148" cy="4623869"/>
            <a:chOff x="1592327" y="1449966"/>
            <a:chExt cx="2629148" cy="4623869"/>
          </a:xfrm>
        </p:grpSpPr>
        <p:grpSp>
          <p:nvGrpSpPr>
            <p:cNvPr id="25" name="组合 24"/>
            <p:cNvGrpSpPr/>
            <p:nvPr/>
          </p:nvGrpSpPr>
          <p:grpSpPr>
            <a:xfrm>
              <a:off x="2161570" y="1449966"/>
              <a:ext cx="1490662" cy="1731963"/>
              <a:chOff x="1395147" y="1511300"/>
              <a:chExt cx="1490662" cy="1731963"/>
            </a:xfrm>
          </p:grpSpPr>
          <p:sp>
            <p:nvSpPr>
              <p:cNvPr id="9" name="îṩliḑe"/>
              <p:cNvSpPr/>
              <p:nvPr/>
            </p:nvSpPr>
            <p:spPr bwMode="auto">
              <a:xfrm>
                <a:off x="1395147" y="1511300"/>
                <a:ext cx="1490662" cy="1731963"/>
              </a:xfrm>
              <a:custGeom>
                <a:avLst/>
                <a:gdLst>
                  <a:gd name="T0" fmla="*/ 469 w 939"/>
                  <a:gd name="T1" fmla="*/ 0 h 1091"/>
                  <a:gd name="T2" fmla="*/ 939 w 939"/>
                  <a:gd name="T3" fmla="*/ 235 h 1091"/>
                  <a:gd name="T4" fmla="*/ 939 w 939"/>
                  <a:gd name="T5" fmla="*/ 856 h 1091"/>
                  <a:gd name="T6" fmla="*/ 469 w 939"/>
                  <a:gd name="T7" fmla="*/ 1091 h 1091"/>
                  <a:gd name="T8" fmla="*/ 0 w 939"/>
                  <a:gd name="T9" fmla="*/ 856 h 1091"/>
                  <a:gd name="T10" fmla="*/ 0 w 939"/>
                  <a:gd name="T11" fmla="*/ 235 h 1091"/>
                  <a:gd name="T12" fmla="*/ 469 w 939"/>
                  <a:gd name="T13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9" h="1091">
                    <a:moveTo>
                      <a:pt x="469" y="0"/>
                    </a:moveTo>
                    <a:lnTo>
                      <a:pt x="939" y="235"/>
                    </a:lnTo>
                    <a:lnTo>
                      <a:pt x="939" y="856"/>
                    </a:lnTo>
                    <a:lnTo>
                      <a:pt x="469" y="1091"/>
                    </a:lnTo>
                    <a:lnTo>
                      <a:pt x="0" y="856"/>
                    </a:lnTo>
                    <a:lnTo>
                      <a:pt x="0" y="235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rgbClr val="CEA70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  <p:sp>
            <p:nvSpPr>
              <p:cNvPr id="10" name="íšḷïḍe"/>
              <p:cNvSpPr/>
              <p:nvPr/>
            </p:nvSpPr>
            <p:spPr bwMode="auto">
              <a:xfrm>
                <a:off x="1998520" y="2051703"/>
                <a:ext cx="622022" cy="651156"/>
              </a:xfrm>
              <a:custGeom>
                <a:avLst/>
                <a:gdLst>
                  <a:gd name="T0" fmla="*/ 4199 w 4494"/>
                  <a:gd name="T1" fmla="*/ 3838 h 4712"/>
                  <a:gd name="T2" fmla="*/ 3932 w 4494"/>
                  <a:gd name="T3" fmla="*/ 2881 h 4712"/>
                  <a:gd name="T4" fmla="*/ 2447 w 4494"/>
                  <a:gd name="T5" fmla="*/ 2438 h 4712"/>
                  <a:gd name="T6" fmla="*/ 3263 w 4494"/>
                  <a:gd name="T7" fmla="*/ 2440 h 4712"/>
                  <a:gd name="T8" fmla="*/ 3263 w 4494"/>
                  <a:gd name="T9" fmla="*/ 897 h 4712"/>
                  <a:gd name="T10" fmla="*/ 2194 w 4494"/>
                  <a:gd name="T11" fmla="*/ 0 h 4712"/>
                  <a:gd name="T12" fmla="*/ 460 w 4494"/>
                  <a:gd name="T13" fmla="*/ 1619 h 4712"/>
                  <a:gd name="T14" fmla="*/ 2047 w 4494"/>
                  <a:gd name="T15" fmla="*/ 2438 h 4712"/>
                  <a:gd name="T16" fmla="*/ 562 w 4494"/>
                  <a:gd name="T17" fmla="*/ 2881 h 4712"/>
                  <a:gd name="T18" fmla="*/ 296 w 4494"/>
                  <a:gd name="T19" fmla="*/ 3838 h 4712"/>
                  <a:gd name="T20" fmla="*/ 0 w 4494"/>
                  <a:gd name="T21" fmla="*/ 3971 h 4712"/>
                  <a:gd name="T22" fmla="*/ 134 w 4494"/>
                  <a:gd name="T23" fmla="*/ 4712 h 4712"/>
                  <a:gd name="T24" fmla="*/ 991 w 4494"/>
                  <a:gd name="T25" fmla="*/ 4579 h 4712"/>
                  <a:gd name="T26" fmla="*/ 858 w 4494"/>
                  <a:gd name="T27" fmla="*/ 3838 h 4712"/>
                  <a:gd name="T28" fmla="*/ 696 w 4494"/>
                  <a:gd name="T29" fmla="*/ 3281 h 4712"/>
                  <a:gd name="T30" fmla="*/ 2047 w 4494"/>
                  <a:gd name="T31" fmla="*/ 3838 h 4712"/>
                  <a:gd name="T32" fmla="*/ 1752 w 4494"/>
                  <a:gd name="T33" fmla="*/ 3971 h 4712"/>
                  <a:gd name="T34" fmla="*/ 1885 w 4494"/>
                  <a:gd name="T35" fmla="*/ 4712 h 4712"/>
                  <a:gd name="T36" fmla="*/ 2742 w 4494"/>
                  <a:gd name="T37" fmla="*/ 4579 h 4712"/>
                  <a:gd name="T38" fmla="*/ 2609 w 4494"/>
                  <a:gd name="T39" fmla="*/ 3838 h 4712"/>
                  <a:gd name="T40" fmla="*/ 2447 w 4494"/>
                  <a:gd name="T41" fmla="*/ 3281 h 4712"/>
                  <a:gd name="T42" fmla="*/ 3799 w 4494"/>
                  <a:gd name="T43" fmla="*/ 3838 h 4712"/>
                  <a:gd name="T44" fmla="*/ 3503 w 4494"/>
                  <a:gd name="T45" fmla="*/ 3971 h 4712"/>
                  <a:gd name="T46" fmla="*/ 3637 w 4494"/>
                  <a:gd name="T47" fmla="*/ 4712 h 4712"/>
                  <a:gd name="T48" fmla="*/ 4494 w 4494"/>
                  <a:gd name="T49" fmla="*/ 4579 h 4712"/>
                  <a:gd name="T50" fmla="*/ 4360 w 4494"/>
                  <a:gd name="T51" fmla="*/ 3838 h 4712"/>
                  <a:gd name="T52" fmla="*/ 1278 w 4494"/>
                  <a:gd name="T53" fmla="*/ 1201 h 4712"/>
                  <a:gd name="T54" fmla="*/ 1288 w 4494"/>
                  <a:gd name="T55" fmla="*/ 1201 h 4712"/>
                  <a:gd name="T56" fmla="*/ 1311 w 4494"/>
                  <a:gd name="T57" fmla="*/ 1202 h 4712"/>
                  <a:gd name="T58" fmla="*/ 2194 w 4494"/>
                  <a:gd name="T59" fmla="*/ 400 h 4712"/>
                  <a:gd name="T60" fmla="*/ 2858 w 4494"/>
                  <a:gd name="T61" fmla="*/ 1073 h 4712"/>
                  <a:gd name="T62" fmla="*/ 2915 w 4494"/>
                  <a:gd name="T63" fmla="*/ 1252 h 4712"/>
                  <a:gd name="T64" fmla="*/ 3148 w 4494"/>
                  <a:gd name="T65" fmla="*/ 1315 h 4712"/>
                  <a:gd name="T66" fmla="*/ 3634 w 4494"/>
                  <a:gd name="T67" fmla="*/ 1668 h 4712"/>
                  <a:gd name="T68" fmla="*/ 2832 w 4494"/>
                  <a:gd name="T69" fmla="*/ 2039 h 4712"/>
                  <a:gd name="T70" fmla="*/ 1278 w 4494"/>
                  <a:gd name="T71" fmla="*/ 2038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4" h="4712">
                    <a:moveTo>
                      <a:pt x="4360" y="3838"/>
                    </a:moveTo>
                    <a:lnTo>
                      <a:pt x="4199" y="3838"/>
                    </a:lnTo>
                    <a:lnTo>
                      <a:pt x="4199" y="3148"/>
                    </a:lnTo>
                    <a:cubicBezTo>
                      <a:pt x="4199" y="3001"/>
                      <a:pt x="4079" y="2881"/>
                      <a:pt x="3932" y="2881"/>
                    </a:cubicBezTo>
                    <a:lnTo>
                      <a:pt x="2447" y="2881"/>
                    </a:lnTo>
                    <a:lnTo>
                      <a:pt x="2447" y="2438"/>
                    </a:lnTo>
                    <a:cubicBezTo>
                      <a:pt x="2520" y="2438"/>
                      <a:pt x="2675" y="2438"/>
                      <a:pt x="2831" y="2439"/>
                    </a:cubicBezTo>
                    <a:cubicBezTo>
                      <a:pt x="3043" y="2439"/>
                      <a:pt x="3256" y="2440"/>
                      <a:pt x="3263" y="2440"/>
                    </a:cubicBezTo>
                    <a:cubicBezTo>
                      <a:pt x="3688" y="2440"/>
                      <a:pt x="4034" y="2094"/>
                      <a:pt x="4034" y="1668"/>
                    </a:cubicBezTo>
                    <a:cubicBezTo>
                      <a:pt x="4034" y="1243"/>
                      <a:pt x="3688" y="897"/>
                      <a:pt x="3263" y="897"/>
                    </a:cubicBezTo>
                    <a:cubicBezTo>
                      <a:pt x="3257" y="897"/>
                      <a:pt x="3251" y="897"/>
                      <a:pt x="3245" y="897"/>
                    </a:cubicBezTo>
                    <a:cubicBezTo>
                      <a:pt x="3165" y="389"/>
                      <a:pt x="2724" y="0"/>
                      <a:pt x="2194" y="0"/>
                    </a:cubicBezTo>
                    <a:cubicBezTo>
                      <a:pt x="1698" y="0"/>
                      <a:pt x="1276" y="339"/>
                      <a:pt x="1161" y="809"/>
                    </a:cubicBezTo>
                    <a:cubicBezTo>
                      <a:pt x="765" y="866"/>
                      <a:pt x="460" y="1208"/>
                      <a:pt x="460" y="1619"/>
                    </a:cubicBezTo>
                    <a:cubicBezTo>
                      <a:pt x="460" y="2071"/>
                      <a:pt x="827" y="2438"/>
                      <a:pt x="1278" y="2438"/>
                    </a:cubicBezTo>
                    <a:lnTo>
                      <a:pt x="2047" y="2438"/>
                    </a:lnTo>
                    <a:lnTo>
                      <a:pt x="2047" y="2881"/>
                    </a:lnTo>
                    <a:lnTo>
                      <a:pt x="562" y="2881"/>
                    </a:lnTo>
                    <a:cubicBezTo>
                      <a:pt x="415" y="2881"/>
                      <a:pt x="296" y="3001"/>
                      <a:pt x="296" y="3148"/>
                    </a:cubicBezTo>
                    <a:lnTo>
                      <a:pt x="296" y="3838"/>
                    </a:lnTo>
                    <a:lnTo>
                      <a:pt x="134" y="3838"/>
                    </a:lnTo>
                    <a:cubicBezTo>
                      <a:pt x="60" y="3838"/>
                      <a:pt x="0" y="3897"/>
                      <a:pt x="0" y="3971"/>
                    </a:cubicBezTo>
                    <a:lnTo>
                      <a:pt x="0" y="4579"/>
                    </a:lnTo>
                    <a:cubicBezTo>
                      <a:pt x="0" y="4652"/>
                      <a:pt x="60" y="4712"/>
                      <a:pt x="134" y="4712"/>
                    </a:cubicBezTo>
                    <a:lnTo>
                      <a:pt x="858" y="4712"/>
                    </a:lnTo>
                    <a:cubicBezTo>
                      <a:pt x="931" y="4712"/>
                      <a:pt x="991" y="4652"/>
                      <a:pt x="991" y="4579"/>
                    </a:cubicBezTo>
                    <a:lnTo>
                      <a:pt x="991" y="3971"/>
                    </a:lnTo>
                    <a:cubicBezTo>
                      <a:pt x="991" y="3897"/>
                      <a:pt x="931" y="3838"/>
                      <a:pt x="858" y="3838"/>
                    </a:cubicBezTo>
                    <a:lnTo>
                      <a:pt x="696" y="3838"/>
                    </a:lnTo>
                    <a:lnTo>
                      <a:pt x="696" y="3281"/>
                    </a:lnTo>
                    <a:lnTo>
                      <a:pt x="2047" y="3281"/>
                    </a:lnTo>
                    <a:lnTo>
                      <a:pt x="2047" y="3838"/>
                    </a:lnTo>
                    <a:lnTo>
                      <a:pt x="1885" y="3838"/>
                    </a:lnTo>
                    <a:cubicBezTo>
                      <a:pt x="1812" y="3838"/>
                      <a:pt x="1752" y="3897"/>
                      <a:pt x="1752" y="3971"/>
                    </a:cubicBezTo>
                    <a:lnTo>
                      <a:pt x="1752" y="4579"/>
                    </a:lnTo>
                    <a:cubicBezTo>
                      <a:pt x="1752" y="4652"/>
                      <a:pt x="1812" y="4712"/>
                      <a:pt x="1885" y="4712"/>
                    </a:cubicBezTo>
                    <a:lnTo>
                      <a:pt x="2609" y="4712"/>
                    </a:lnTo>
                    <a:cubicBezTo>
                      <a:pt x="2682" y="4712"/>
                      <a:pt x="2742" y="4652"/>
                      <a:pt x="2742" y="4579"/>
                    </a:cubicBezTo>
                    <a:lnTo>
                      <a:pt x="2742" y="3971"/>
                    </a:lnTo>
                    <a:cubicBezTo>
                      <a:pt x="2742" y="3897"/>
                      <a:pt x="2682" y="3838"/>
                      <a:pt x="2609" y="3838"/>
                    </a:cubicBezTo>
                    <a:lnTo>
                      <a:pt x="2447" y="3838"/>
                    </a:lnTo>
                    <a:lnTo>
                      <a:pt x="2447" y="3281"/>
                    </a:lnTo>
                    <a:lnTo>
                      <a:pt x="3799" y="3281"/>
                    </a:lnTo>
                    <a:lnTo>
                      <a:pt x="3799" y="3838"/>
                    </a:lnTo>
                    <a:lnTo>
                      <a:pt x="3637" y="3838"/>
                    </a:lnTo>
                    <a:cubicBezTo>
                      <a:pt x="3563" y="3838"/>
                      <a:pt x="3503" y="3897"/>
                      <a:pt x="3503" y="3971"/>
                    </a:cubicBezTo>
                    <a:lnTo>
                      <a:pt x="3503" y="4579"/>
                    </a:lnTo>
                    <a:cubicBezTo>
                      <a:pt x="3503" y="4652"/>
                      <a:pt x="3563" y="4712"/>
                      <a:pt x="3637" y="4712"/>
                    </a:cubicBezTo>
                    <a:lnTo>
                      <a:pt x="4360" y="4712"/>
                    </a:lnTo>
                    <a:cubicBezTo>
                      <a:pt x="4434" y="4712"/>
                      <a:pt x="4494" y="4652"/>
                      <a:pt x="4494" y="4579"/>
                    </a:cubicBezTo>
                    <a:lnTo>
                      <a:pt x="4494" y="3971"/>
                    </a:lnTo>
                    <a:cubicBezTo>
                      <a:pt x="4494" y="3897"/>
                      <a:pt x="4434" y="3838"/>
                      <a:pt x="4360" y="3838"/>
                    </a:cubicBezTo>
                    <a:close/>
                    <a:moveTo>
                      <a:pt x="860" y="1619"/>
                    </a:moveTo>
                    <a:cubicBezTo>
                      <a:pt x="860" y="1389"/>
                      <a:pt x="1048" y="1201"/>
                      <a:pt x="1278" y="1201"/>
                    </a:cubicBezTo>
                    <a:lnTo>
                      <a:pt x="1283" y="1201"/>
                    </a:lnTo>
                    <a:cubicBezTo>
                      <a:pt x="1284" y="1201"/>
                      <a:pt x="1286" y="1201"/>
                      <a:pt x="1288" y="1201"/>
                    </a:cubicBezTo>
                    <a:cubicBezTo>
                      <a:pt x="1288" y="1201"/>
                      <a:pt x="1289" y="1201"/>
                      <a:pt x="1290" y="1201"/>
                    </a:cubicBezTo>
                    <a:cubicBezTo>
                      <a:pt x="1297" y="1202"/>
                      <a:pt x="1304" y="1202"/>
                      <a:pt x="1311" y="1202"/>
                    </a:cubicBezTo>
                    <a:cubicBezTo>
                      <a:pt x="1408" y="1202"/>
                      <a:pt x="1519" y="1136"/>
                      <a:pt x="1534" y="992"/>
                    </a:cubicBezTo>
                    <a:cubicBezTo>
                      <a:pt x="1571" y="654"/>
                      <a:pt x="1854" y="400"/>
                      <a:pt x="2194" y="400"/>
                    </a:cubicBezTo>
                    <a:cubicBezTo>
                      <a:pt x="2560" y="400"/>
                      <a:pt x="2858" y="698"/>
                      <a:pt x="2858" y="1064"/>
                    </a:cubicBezTo>
                    <a:lnTo>
                      <a:pt x="2858" y="1073"/>
                    </a:lnTo>
                    <a:cubicBezTo>
                      <a:pt x="2858" y="1074"/>
                      <a:pt x="2858" y="1076"/>
                      <a:pt x="2858" y="1078"/>
                    </a:cubicBezTo>
                    <a:cubicBezTo>
                      <a:pt x="2853" y="1144"/>
                      <a:pt x="2873" y="1205"/>
                      <a:pt x="2915" y="1252"/>
                    </a:cubicBezTo>
                    <a:cubicBezTo>
                      <a:pt x="2957" y="1299"/>
                      <a:pt x="3017" y="1325"/>
                      <a:pt x="3080" y="1325"/>
                    </a:cubicBezTo>
                    <a:cubicBezTo>
                      <a:pt x="3103" y="1325"/>
                      <a:pt x="3126" y="1322"/>
                      <a:pt x="3148" y="1315"/>
                    </a:cubicBezTo>
                    <a:cubicBezTo>
                      <a:pt x="3185" y="1303"/>
                      <a:pt x="3224" y="1297"/>
                      <a:pt x="3263" y="1297"/>
                    </a:cubicBezTo>
                    <a:cubicBezTo>
                      <a:pt x="3468" y="1297"/>
                      <a:pt x="3634" y="1463"/>
                      <a:pt x="3634" y="1668"/>
                    </a:cubicBezTo>
                    <a:cubicBezTo>
                      <a:pt x="3634" y="1873"/>
                      <a:pt x="3468" y="2040"/>
                      <a:pt x="3263" y="2040"/>
                    </a:cubicBezTo>
                    <a:cubicBezTo>
                      <a:pt x="3255" y="2040"/>
                      <a:pt x="3043" y="2039"/>
                      <a:pt x="2832" y="2039"/>
                    </a:cubicBezTo>
                    <a:cubicBezTo>
                      <a:pt x="2621" y="2038"/>
                      <a:pt x="2411" y="2038"/>
                      <a:pt x="2405" y="2038"/>
                    </a:cubicBezTo>
                    <a:lnTo>
                      <a:pt x="1278" y="2038"/>
                    </a:lnTo>
                    <a:cubicBezTo>
                      <a:pt x="1048" y="2038"/>
                      <a:pt x="860" y="1850"/>
                      <a:pt x="860" y="16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</p:grpSp>
        <p:sp>
          <p:nvSpPr>
            <p:cNvPr id="19" name="矩形 11"/>
            <p:cNvSpPr/>
            <p:nvPr/>
          </p:nvSpPr>
          <p:spPr>
            <a:xfrm>
              <a:off x="1592327" y="4210374"/>
              <a:ext cx="2629148" cy="186346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4" tIns="45721" rIns="91444" bIns="45721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1、提交入职资料 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2、办理入职手续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3、录入指纹考勤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4、提交体检报告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5、参加入职培训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1926702" y="3720003"/>
              <a:ext cx="1960398" cy="369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4" tIns="45721" rIns="91444" bIns="45721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b="1" dirty="0" err="1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试用期满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78784" y="1447945"/>
            <a:ext cx="2629148" cy="4147732"/>
            <a:chOff x="4866077" y="1447945"/>
            <a:chExt cx="2629148" cy="4147732"/>
          </a:xfrm>
        </p:grpSpPr>
        <p:grpSp>
          <p:nvGrpSpPr>
            <p:cNvPr id="23" name="组合 22"/>
            <p:cNvGrpSpPr/>
            <p:nvPr/>
          </p:nvGrpSpPr>
          <p:grpSpPr>
            <a:xfrm>
              <a:off x="5435320" y="1447945"/>
              <a:ext cx="1490662" cy="1731963"/>
              <a:chOff x="6638226" y="1511300"/>
              <a:chExt cx="1490662" cy="1731963"/>
            </a:xfrm>
          </p:grpSpPr>
          <p:sp>
            <p:nvSpPr>
              <p:cNvPr id="13" name="îṥḻíḑe"/>
              <p:cNvSpPr/>
              <p:nvPr/>
            </p:nvSpPr>
            <p:spPr bwMode="auto">
              <a:xfrm>
                <a:off x="6638226" y="1511300"/>
                <a:ext cx="1490662" cy="1731963"/>
              </a:xfrm>
              <a:custGeom>
                <a:avLst/>
                <a:gdLst>
                  <a:gd name="T0" fmla="*/ 469 w 939"/>
                  <a:gd name="T1" fmla="*/ 0 h 1091"/>
                  <a:gd name="T2" fmla="*/ 939 w 939"/>
                  <a:gd name="T3" fmla="*/ 235 h 1091"/>
                  <a:gd name="T4" fmla="*/ 939 w 939"/>
                  <a:gd name="T5" fmla="*/ 856 h 1091"/>
                  <a:gd name="T6" fmla="*/ 469 w 939"/>
                  <a:gd name="T7" fmla="*/ 1091 h 1091"/>
                  <a:gd name="T8" fmla="*/ 0 w 939"/>
                  <a:gd name="T9" fmla="*/ 856 h 1091"/>
                  <a:gd name="T10" fmla="*/ 0 w 939"/>
                  <a:gd name="T11" fmla="*/ 235 h 1091"/>
                  <a:gd name="T12" fmla="*/ 469 w 939"/>
                  <a:gd name="T13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9" h="1091">
                    <a:moveTo>
                      <a:pt x="469" y="0"/>
                    </a:moveTo>
                    <a:lnTo>
                      <a:pt x="939" y="235"/>
                    </a:lnTo>
                    <a:lnTo>
                      <a:pt x="939" y="856"/>
                    </a:lnTo>
                    <a:lnTo>
                      <a:pt x="469" y="1091"/>
                    </a:lnTo>
                    <a:lnTo>
                      <a:pt x="0" y="856"/>
                    </a:lnTo>
                    <a:lnTo>
                      <a:pt x="0" y="235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rgbClr val="CEA70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  <p:sp>
            <p:nvSpPr>
              <p:cNvPr id="14" name="íṣlîde"/>
              <p:cNvSpPr/>
              <p:nvPr/>
            </p:nvSpPr>
            <p:spPr bwMode="auto">
              <a:xfrm>
                <a:off x="7057979" y="2059490"/>
                <a:ext cx="651156" cy="635583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</p:grpSp>
        <p:sp>
          <p:nvSpPr>
            <p:cNvPr id="18" name="矩形 11"/>
            <p:cNvSpPr/>
            <p:nvPr/>
          </p:nvSpPr>
          <p:spPr>
            <a:xfrm>
              <a:off x="4866077" y="4452413"/>
              <a:ext cx="2629148" cy="11432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4" tIns="45721" rIns="91444" bIns="45721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1、签订试用期合同  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2、进入试用期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3、办理社保五险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5200452" y="3727392"/>
              <a:ext cx="1960398" cy="369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4" tIns="45721" rIns="91444" bIns="45721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b="1" dirty="0" err="1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入职培训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96188" y="1447944"/>
            <a:ext cx="2967254" cy="4507831"/>
            <a:chOff x="7596188" y="1447944"/>
            <a:chExt cx="2967254" cy="4507831"/>
          </a:xfrm>
        </p:grpSpPr>
        <p:grpSp>
          <p:nvGrpSpPr>
            <p:cNvPr id="24" name="组合 23"/>
            <p:cNvGrpSpPr/>
            <p:nvPr/>
          </p:nvGrpSpPr>
          <p:grpSpPr>
            <a:xfrm>
              <a:off x="8334484" y="1447944"/>
              <a:ext cx="1490662" cy="1731963"/>
              <a:chOff x="9175238" y="1511300"/>
              <a:chExt cx="1490662" cy="1731963"/>
            </a:xfrm>
          </p:grpSpPr>
          <p:sp>
            <p:nvSpPr>
              <p:cNvPr id="15" name="îṩļíḑé"/>
              <p:cNvSpPr/>
              <p:nvPr/>
            </p:nvSpPr>
            <p:spPr bwMode="auto">
              <a:xfrm>
                <a:off x="9175238" y="1511300"/>
                <a:ext cx="1490662" cy="1731963"/>
              </a:xfrm>
              <a:custGeom>
                <a:avLst/>
                <a:gdLst>
                  <a:gd name="T0" fmla="*/ 469 w 939"/>
                  <a:gd name="T1" fmla="*/ 0 h 1091"/>
                  <a:gd name="T2" fmla="*/ 939 w 939"/>
                  <a:gd name="T3" fmla="*/ 235 h 1091"/>
                  <a:gd name="T4" fmla="*/ 939 w 939"/>
                  <a:gd name="T5" fmla="*/ 856 h 1091"/>
                  <a:gd name="T6" fmla="*/ 469 w 939"/>
                  <a:gd name="T7" fmla="*/ 1091 h 1091"/>
                  <a:gd name="T8" fmla="*/ 0 w 939"/>
                  <a:gd name="T9" fmla="*/ 856 h 1091"/>
                  <a:gd name="T10" fmla="*/ 0 w 939"/>
                  <a:gd name="T11" fmla="*/ 235 h 1091"/>
                  <a:gd name="T12" fmla="*/ 469 w 939"/>
                  <a:gd name="T13" fmla="*/ 0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9" h="1091">
                    <a:moveTo>
                      <a:pt x="469" y="0"/>
                    </a:moveTo>
                    <a:lnTo>
                      <a:pt x="939" y="235"/>
                    </a:lnTo>
                    <a:lnTo>
                      <a:pt x="939" y="856"/>
                    </a:lnTo>
                    <a:lnTo>
                      <a:pt x="469" y="1091"/>
                    </a:lnTo>
                    <a:lnTo>
                      <a:pt x="0" y="856"/>
                    </a:lnTo>
                    <a:lnTo>
                      <a:pt x="0" y="235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  <p:sp>
            <p:nvSpPr>
              <p:cNvPr id="16" name="ïSľíḋê"/>
              <p:cNvSpPr/>
              <p:nvPr/>
            </p:nvSpPr>
            <p:spPr bwMode="auto">
              <a:xfrm>
                <a:off x="9578044" y="2093220"/>
                <a:ext cx="685050" cy="568122"/>
              </a:xfrm>
              <a:custGeom>
                <a:avLst/>
                <a:gdLst>
                  <a:gd name="connsiteX0" fmla="*/ 487366 w 608556"/>
                  <a:gd name="connsiteY0" fmla="*/ 344359 h 504684"/>
                  <a:gd name="connsiteX1" fmla="*/ 555009 w 608556"/>
                  <a:gd name="connsiteY1" fmla="*/ 400299 h 504684"/>
                  <a:gd name="connsiteX2" fmla="*/ 556199 w 608556"/>
                  <a:gd name="connsiteY2" fmla="*/ 400299 h 504684"/>
                  <a:gd name="connsiteX3" fmla="*/ 608556 w 608556"/>
                  <a:gd name="connsiteY3" fmla="*/ 452492 h 504684"/>
                  <a:gd name="connsiteX4" fmla="*/ 556199 w 608556"/>
                  <a:gd name="connsiteY4" fmla="*/ 504684 h 504684"/>
                  <a:gd name="connsiteX5" fmla="*/ 415512 w 608556"/>
                  <a:gd name="connsiteY5" fmla="*/ 504684 h 504684"/>
                  <a:gd name="connsiteX6" fmla="*/ 380912 w 608556"/>
                  <a:gd name="connsiteY6" fmla="*/ 467208 h 504684"/>
                  <a:gd name="connsiteX7" fmla="*/ 418441 w 608556"/>
                  <a:gd name="connsiteY7" fmla="*/ 429640 h 504684"/>
                  <a:gd name="connsiteX8" fmla="*/ 420638 w 608556"/>
                  <a:gd name="connsiteY8" fmla="*/ 429915 h 504684"/>
                  <a:gd name="connsiteX9" fmla="*/ 418441 w 608556"/>
                  <a:gd name="connsiteY9" fmla="*/ 413096 h 504684"/>
                  <a:gd name="connsiteX10" fmla="*/ 487366 w 608556"/>
                  <a:gd name="connsiteY10" fmla="*/ 344359 h 504684"/>
                  <a:gd name="connsiteX11" fmla="*/ 106454 w 608556"/>
                  <a:gd name="connsiteY11" fmla="*/ 283602 h 504684"/>
                  <a:gd name="connsiteX12" fmla="*/ 174097 w 608556"/>
                  <a:gd name="connsiteY12" fmla="*/ 339534 h 504684"/>
                  <a:gd name="connsiteX13" fmla="*/ 175378 w 608556"/>
                  <a:gd name="connsiteY13" fmla="*/ 339534 h 504684"/>
                  <a:gd name="connsiteX14" fmla="*/ 227644 w 608556"/>
                  <a:gd name="connsiteY14" fmla="*/ 391720 h 504684"/>
                  <a:gd name="connsiteX15" fmla="*/ 175378 w 608556"/>
                  <a:gd name="connsiteY15" fmla="*/ 443997 h 504684"/>
                  <a:gd name="connsiteX16" fmla="*/ 34600 w 608556"/>
                  <a:gd name="connsiteY16" fmla="*/ 443997 h 504684"/>
                  <a:gd name="connsiteX17" fmla="*/ 0 w 608556"/>
                  <a:gd name="connsiteY17" fmla="*/ 406435 h 504684"/>
                  <a:gd name="connsiteX18" fmla="*/ 37529 w 608556"/>
                  <a:gd name="connsiteY18" fmla="*/ 368963 h 504684"/>
                  <a:gd name="connsiteX19" fmla="*/ 39726 w 608556"/>
                  <a:gd name="connsiteY19" fmla="*/ 369146 h 504684"/>
                  <a:gd name="connsiteX20" fmla="*/ 37529 w 608556"/>
                  <a:gd name="connsiteY20" fmla="*/ 352421 h 504684"/>
                  <a:gd name="connsiteX21" fmla="*/ 106454 w 608556"/>
                  <a:gd name="connsiteY21" fmla="*/ 283602 h 504684"/>
                  <a:gd name="connsiteX22" fmla="*/ 284846 w 608556"/>
                  <a:gd name="connsiteY22" fmla="*/ 180577 h 504684"/>
                  <a:gd name="connsiteX23" fmla="*/ 325391 w 608556"/>
                  <a:gd name="connsiteY23" fmla="*/ 180577 h 504684"/>
                  <a:gd name="connsiteX24" fmla="*/ 325391 w 608556"/>
                  <a:gd name="connsiteY24" fmla="*/ 257911 h 504684"/>
                  <a:gd name="connsiteX25" fmla="*/ 351566 w 608556"/>
                  <a:gd name="connsiteY25" fmla="*/ 299503 h 504684"/>
                  <a:gd name="connsiteX26" fmla="*/ 351017 w 608556"/>
                  <a:gd name="connsiteY26" fmla="*/ 305445 h 504684"/>
                  <a:gd name="connsiteX27" fmla="*/ 422405 w 608556"/>
                  <a:gd name="connsiteY27" fmla="*/ 352522 h 504684"/>
                  <a:gd name="connsiteX28" fmla="*/ 402362 w 608556"/>
                  <a:gd name="connsiteY28" fmla="*/ 387898 h 504684"/>
                  <a:gd name="connsiteX29" fmla="*/ 328686 w 608556"/>
                  <a:gd name="connsiteY29" fmla="*/ 339267 h 504684"/>
                  <a:gd name="connsiteX30" fmla="*/ 305164 w 608556"/>
                  <a:gd name="connsiteY30" fmla="*/ 345940 h 504684"/>
                  <a:gd name="connsiteX31" fmla="*/ 272033 w 608556"/>
                  <a:gd name="connsiteY31" fmla="*/ 331954 h 504684"/>
                  <a:gd name="connsiteX32" fmla="*/ 231305 w 608556"/>
                  <a:gd name="connsiteY32" fmla="*/ 345666 h 504684"/>
                  <a:gd name="connsiteX33" fmla="*/ 189754 w 608556"/>
                  <a:gd name="connsiteY33" fmla="*/ 320710 h 504684"/>
                  <a:gd name="connsiteX34" fmla="*/ 188198 w 608556"/>
                  <a:gd name="connsiteY34" fmla="*/ 317420 h 504684"/>
                  <a:gd name="connsiteX35" fmla="*/ 259220 w 608556"/>
                  <a:gd name="connsiteY35" fmla="*/ 293561 h 504684"/>
                  <a:gd name="connsiteX36" fmla="*/ 284846 w 608556"/>
                  <a:gd name="connsiteY36" fmla="*/ 257911 h 504684"/>
                  <a:gd name="connsiteX37" fmla="*/ 296910 w 608556"/>
                  <a:gd name="connsiteY37" fmla="*/ 0 h 504684"/>
                  <a:gd name="connsiteX38" fmla="*/ 364553 w 608556"/>
                  <a:gd name="connsiteY38" fmla="*/ 56024 h 504684"/>
                  <a:gd name="connsiteX39" fmla="*/ 365743 w 608556"/>
                  <a:gd name="connsiteY39" fmla="*/ 55932 h 504684"/>
                  <a:gd name="connsiteX40" fmla="*/ 418100 w 608556"/>
                  <a:gd name="connsiteY40" fmla="*/ 108118 h 504684"/>
                  <a:gd name="connsiteX41" fmla="*/ 365743 w 608556"/>
                  <a:gd name="connsiteY41" fmla="*/ 160395 h 504684"/>
                  <a:gd name="connsiteX42" fmla="*/ 225056 w 608556"/>
                  <a:gd name="connsiteY42" fmla="*/ 160395 h 504684"/>
                  <a:gd name="connsiteX43" fmla="*/ 190456 w 608556"/>
                  <a:gd name="connsiteY43" fmla="*/ 122832 h 504684"/>
                  <a:gd name="connsiteX44" fmla="*/ 227985 w 608556"/>
                  <a:gd name="connsiteY44" fmla="*/ 85361 h 504684"/>
                  <a:gd name="connsiteX45" fmla="*/ 230182 w 608556"/>
                  <a:gd name="connsiteY45" fmla="*/ 85544 h 504684"/>
                  <a:gd name="connsiteX46" fmla="*/ 227985 w 608556"/>
                  <a:gd name="connsiteY46" fmla="*/ 68819 h 504684"/>
                  <a:gd name="connsiteX47" fmla="*/ 296910 w 608556"/>
                  <a:gd name="connsiteY47" fmla="*/ 0 h 50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8556" h="504684">
                    <a:moveTo>
                      <a:pt x="487366" y="344359"/>
                    </a:moveTo>
                    <a:cubicBezTo>
                      <a:pt x="520958" y="344359"/>
                      <a:pt x="548968" y="368490"/>
                      <a:pt x="555009" y="400299"/>
                    </a:cubicBezTo>
                    <a:cubicBezTo>
                      <a:pt x="555375" y="400299"/>
                      <a:pt x="555833" y="400299"/>
                      <a:pt x="556199" y="400299"/>
                    </a:cubicBezTo>
                    <a:cubicBezTo>
                      <a:pt x="585123" y="400299"/>
                      <a:pt x="608556" y="423608"/>
                      <a:pt x="608556" y="452492"/>
                    </a:cubicBezTo>
                    <a:cubicBezTo>
                      <a:pt x="608556" y="481376"/>
                      <a:pt x="585123" y="504684"/>
                      <a:pt x="556199" y="504684"/>
                    </a:cubicBezTo>
                    <a:lnTo>
                      <a:pt x="415512" y="504684"/>
                    </a:lnTo>
                    <a:cubicBezTo>
                      <a:pt x="395924" y="503405"/>
                      <a:pt x="380912" y="487043"/>
                      <a:pt x="380912" y="467208"/>
                    </a:cubicBezTo>
                    <a:cubicBezTo>
                      <a:pt x="380912" y="446459"/>
                      <a:pt x="397754" y="429640"/>
                      <a:pt x="418441" y="429640"/>
                    </a:cubicBezTo>
                    <a:cubicBezTo>
                      <a:pt x="419173" y="429640"/>
                      <a:pt x="419905" y="429823"/>
                      <a:pt x="420638" y="429915"/>
                    </a:cubicBezTo>
                    <a:cubicBezTo>
                      <a:pt x="419265" y="424522"/>
                      <a:pt x="418441" y="418946"/>
                      <a:pt x="418441" y="413096"/>
                    </a:cubicBezTo>
                    <a:cubicBezTo>
                      <a:pt x="418441" y="375163"/>
                      <a:pt x="449288" y="344359"/>
                      <a:pt x="487366" y="344359"/>
                    </a:cubicBezTo>
                    <a:close/>
                    <a:moveTo>
                      <a:pt x="106454" y="283602"/>
                    </a:moveTo>
                    <a:cubicBezTo>
                      <a:pt x="140138" y="283602"/>
                      <a:pt x="168056" y="307730"/>
                      <a:pt x="174097" y="339534"/>
                    </a:cubicBezTo>
                    <a:cubicBezTo>
                      <a:pt x="174463" y="339534"/>
                      <a:pt x="174921" y="339534"/>
                      <a:pt x="175378" y="339534"/>
                    </a:cubicBezTo>
                    <a:cubicBezTo>
                      <a:pt x="204211" y="339534"/>
                      <a:pt x="227644" y="362840"/>
                      <a:pt x="227644" y="391720"/>
                    </a:cubicBezTo>
                    <a:cubicBezTo>
                      <a:pt x="227644" y="420601"/>
                      <a:pt x="204211" y="443997"/>
                      <a:pt x="175378" y="443997"/>
                    </a:cubicBezTo>
                    <a:lnTo>
                      <a:pt x="34600" y="443997"/>
                    </a:lnTo>
                    <a:cubicBezTo>
                      <a:pt x="15012" y="442626"/>
                      <a:pt x="0" y="426267"/>
                      <a:pt x="0" y="406435"/>
                    </a:cubicBezTo>
                    <a:cubicBezTo>
                      <a:pt x="0" y="385688"/>
                      <a:pt x="16842" y="368963"/>
                      <a:pt x="37529" y="368963"/>
                    </a:cubicBezTo>
                    <a:cubicBezTo>
                      <a:pt x="38261" y="368963"/>
                      <a:pt x="38993" y="369146"/>
                      <a:pt x="39726" y="369146"/>
                    </a:cubicBezTo>
                    <a:cubicBezTo>
                      <a:pt x="38353" y="363754"/>
                      <a:pt x="37529" y="358179"/>
                      <a:pt x="37529" y="352421"/>
                    </a:cubicBezTo>
                    <a:cubicBezTo>
                      <a:pt x="37529" y="314401"/>
                      <a:pt x="68376" y="283602"/>
                      <a:pt x="106454" y="283602"/>
                    </a:cubicBezTo>
                    <a:close/>
                    <a:moveTo>
                      <a:pt x="284846" y="180577"/>
                    </a:moveTo>
                    <a:lnTo>
                      <a:pt x="325391" y="180577"/>
                    </a:lnTo>
                    <a:lnTo>
                      <a:pt x="325391" y="257911"/>
                    </a:lnTo>
                    <a:cubicBezTo>
                      <a:pt x="340858" y="265407"/>
                      <a:pt x="351566" y="281129"/>
                      <a:pt x="351566" y="299503"/>
                    </a:cubicBezTo>
                    <a:cubicBezTo>
                      <a:pt x="351566" y="301514"/>
                      <a:pt x="351292" y="303525"/>
                      <a:pt x="351017" y="305445"/>
                    </a:cubicBezTo>
                    <a:lnTo>
                      <a:pt x="422405" y="352522"/>
                    </a:lnTo>
                    <a:cubicBezTo>
                      <a:pt x="413161" y="362486"/>
                      <a:pt x="406297" y="374552"/>
                      <a:pt x="402362" y="387898"/>
                    </a:cubicBezTo>
                    <a:lnTo>
                      <a:pt x="328686" y="339267"/>
                    </a:lnTo>
                    <a:cubicBezTo>
                      <a:pt x="321730" y="343380"/>
                      <a:pt x="313767" y="345940"/>
                      <a:pt x="305164" y="345940"/>
                    </a:cubicBezTo>
                    <a:cubicBezTo>
                      <a:pt x="292168" y="345940"/>
                      <a:pt x="280453" y="340547"/>
                      <a:pt x="272033" y="331954"/>
                    </a:cubicBezTo>
                    <a:lnTo>
                      <a:pt x="231305" y="345666"/>
                    </a:lnTo>
                    <a:cubicBezTo>
                      <a:pt x="220872" y="333051"/>
                      <a:pt x="206320" y="324093"/>
                      <a:pt x="189754" y="320710"/>
                    </a:cubicBezTo>
                    <a:cubicBezTo>
                      <a:pt x="189296" y="319522"/>
                      <a:pt x="188656" y="318517"/>
                      <a:pt x="188198" y="317420"/>
                    </a:cubicBezTo>
                    <a:lnTo>
                      <a:pt x="259220" y="293561"/>
                    </a:lnTo>
                    <a:cubicBezTo>
                      <a:pt x="261325" y="277747"/>
                      <a:pt x="271118" y="264584"/>
                      <a:pt x="284846" y="257911"/>
                    </a:cubicBezTo>
                    <a:close/>
                    <a:moveTo>
                      <a:pt x="296910" y="0"/>
                    </a:moveTo>
                    <a:cubicBezTo>
                      <a:pt x="330594" y="0"/>
                      <a:pt x="358512" y="24128"/>
                      <a:pt x="364553" y="56024"/>
                    </a:cubicBezTo>
                    <a:cubicBezTo>
                      <a:pt x="364919" y="56024"/>
                      <a:pt x="365377" y="55932"/>
                      <a:pt x="365743" y="55932"/>
                    </a:cubicBezTo>
                    <a:cubicBezTo>
                      <a:pt x="394667" y="55932"/>
                      <a:pt x="418100" y="79329"/>
                      <a:pt x="418100" y="108118"/>
                    </a:cubicBezTo>
                    <a:cubicBezTo>
                      <a:pt x="418100" y="136998"/>
                      <a:pt x="394667" y="160395"/>
                      <a:pt x="365743" y="160395"/>
                    </a:cubicBezTo>
                    <a:lnTo>
                      <a:pt x="225056" y="160395"/>
                    </a:lnTo>
                    <a:cubicBezTo>
                      <a:pt x="205468" y="159115"/>
                      <a:pt x="190456" y="142756"/>
                      <a:pt x="190456" y="122832"/>
                    </a:cubicBezTo>
                    <a:cubicBezTo>
                      <a:pt x="190456" y="102177"/>
                      <a:pt x="207298" y="85361"/>
                      <a:pt x="227985" y="85361"/>
                    </a:cubicBezTo>
                    <a:cubicBezTo>
                      <a:pt x="228717" y="85361"/>
                      <a:pt x="229449" y="85544"/>
                      <a:pt x="230182" y="85544"/>
                    </a:cubicBezTo>
                    <a:cubicBezTo>
                      <a:pt x="228809" y="80152"/>
                      <a:pt x="227985" y="74577"/>
                      <a:pt x="227985" y="68819"/>
                    </a:cubicBezTo>
                    <a:cubicBezTo>
                      <a:pt x="227985" y="30799"/>
                      <a:pt x="258832" y="0"/>
                      <a:pt x="2969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latin typeface="Source Han Sans CN"/>
                  <a:sym typeface="Source Han Sans CN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765241" y="4452413"/>
              <a:ext cx="2629149" cy="15033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4" tIns="45721" rIns="91444" bIns="45721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1、提交转正申请 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2、评估转正申请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3、转正员工面谈 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4、签订劳动合同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22" name="文本框 6"/>
            <p:cNvSpPr txBox="1"/>
            <p:nvPr/>
          </p:nvSpPr>
          <p:spPr>
            <a:xfrm>
              <a:off x="7596188" y="3734952"/>
              <a:ext cx="2967254" cy="369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4" tIns="45721" rIns="91444" bIns="45721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altLang="zh-CN" b="1" dirty="0" err="1">
                  <a:solidFill>
                    <a:schemeClr val="bg1">
                      <a:lumMod val="95000"/>
                    </a:schemeClr>
                  </a:solidFill>
                  <a:latin typeface="Source Han Sans CN"/>
                  <a:ea typeface="思源黑体 CN Heavy" panose="020B0A00000000000000" pitchFamily="34" charset="-122"/>
                  <a:sym typeface="Source Han Sans CN"/>
                </a:rPr>
                <a:t>进入试用期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</p:spTree>
  </p:cSld>
  <p:clrMapOvr>
    <a:masterClrMapping/>
  </p:clrMapOvr>
  <p:transition spd="med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465438" y="55627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办公室用品管理细则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6208" y="2783316"/>
            <a:ext cx="4723591" cy="1543003"/>
            <a:chOff x="1076208" y="2783316"/>
            <a:chExt cx="4723591" cy="1543003"/>
          </a:xfrm>
        </p:grpSpPr>
        <p:sp>
          <p:nvSpPr>
            <p:cNvPr id="19" name="îşḷide"/>
            <p:cNvSpPr txBox="1"/>
            <p:nvPr/>
          </p:nvSpPr>
          <p:spPr>
            <a:xfrm>
              <a:off x="1076208" y="2783316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05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0" name="îṣḷîďé"/>
            <p:cNvSpPr txBox="1"/>
            <p:nvPr/>
          </p:nvSpPr>
          <p:spPr>
            <a:xfrm>
              <a:off x="1906233" y="2783316"/>
              <a:ext cx="3893566" cy="154300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公司办公用品统一由公司行政部负责采购、登记及管理。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931208" y="2783316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599573" y="2783316"/>
            <a:ext cx="3779996" cy="830997"/>
            <a:chOff x="6599573" y="3141734"/>
            <a:chExt cx="3779996" cy="830997"/>
          </a:xfrm>
        </p:grpSpPr>
        <p:sp>
          <p:nvSpPr>
            <p:cNvPr id="34" name="isľíḓê"/>
            <p:cNvSpPr txBox="1"/>
            <p:nvPr/>
          </p:nvSpPr>
          <p:spPr>
            <a:xfrm>
              <a:off x="6599573" y="3141734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06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6" name="íŝḷíḋe"/>
            <p:cNvSpPr txBox="1"/>
            <p:nvPr/>
          </p:nvSpPr>
          <p:spPr>
            <a:xfrm>
              <a:off x="7535676" y="3141734"/>
              <a:ext cx="2843893" cy="58813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如需购置办公用品，需先得到领导的审批后，由行政部统一采购。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454573" y="3141734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076208" y="4170374"/>
            <a:ext cx="4693339" cy="1171945"/>
            <a:chOff x="1076208" y="4170374"/>
            <a:chExt cx="4693339" cy="1171945"/>
          </a:xfrm>
        </p:grpSpPr>
        <p:sp>
          <p:nvSpPr>
            <p:cNvPr id="39" name="ï$ļiḑé"/>
            <p:cNvSpPr txBox="1"/>
            <p:nvPr/>
          </p:nvSpPr>
          <p:spPr>
            <a:xfrm>
              <a:off x="1076208" y="4170374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07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1" name="îŝḷíḑê"/>
            <p:cNvSpPr txBox="1"/>
            <p:nvPr/>
          </p:nvSpPr>
          <p:spPr>
            <a:xfrm>
              <a:off x="2012311" y="4170374"/>
              <a:ext cx="3757236" cy="1171945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员工领用办公用品需填写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办公用品领用登记表</a:t>
              </a:r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，向行政部申请领用。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931208" y="4170374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599573" y="4170374"/>
            <a:ext cx="3779996" cy="830997"/>
            <a:chOff x="6599573" y="4528792"/>
            <a:chExt cx="3779996" cy="830997"/>
          </a:xfrm>
        </p:grpSpPr>
        <p:sp>
          <p:nvSpPr>
            <p:cNvPr id="43" name="ïslïdê"/>
            <p:cNvSpPr txBox="1"/>
            <p:nvPr/>
          </p:nvSpPr>
          <p:spPr>
            <a:xfrm>
              <a:off x="6599573" y="4528792"/>
              <a:ext cx="74892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08</a:t>
              </a:r>
              <a:endParaRPr lang="en-US" altLang="zh-CN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4" name="îSlîḑé"/>
            <p:cNvSpPr txBox="1"/>
            <p:nvPr/>
          </p:nvSpPr>
          <p:spPr>
            <a:xfrm>
              <a:off x="7535676" y="4528792"/>
              <a:ext cx="2843893" cy="588133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 fontScale="70000" lnSpcReduction="20000"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每月月底行政部统计本月各部门领用的办公用品数量，报总经理助理处。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7454573" y="4528792"/>
              <a:ext cx="0" cy="830997"/>
            </a:xfrm>
            <a:prstGeom prst="line">
              <a:avLst/>
            </a:prstGeom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8122649" y="-2666345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391302" y="5485956"/>
            <a:ext cx="7940930" cy="7898861"/>
          </a:xfrm>
          <a:prstGeom prst="ellipse">
            <a:avLst/>
          </a:prstGeom>
          <a:solidFill>
            <a:srgbClr val="FDDF5D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eelOff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占位符 42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r="21849"/>
          <a:stretch>
            <a:fillRect/>
          </a:stretch>
        </p:blipFill>
        <p:spPr/>
      </p:pic>
      <p:pic>
        <p:nvPicPr>
          <p:cNvPr id="44" name="图片占位符 4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/>
      </p:pic>
      <p:pic>
        <p:nvPicPr>
          <p:cNvPr id="45" name="图片占位符 4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r="26540"/>
          <a:stretch>
            <a:fillRect/>
          </a:stretch>
        </p:blipFill>
        <p:spPr/>
      </p:pic>
      <p:sp>
        <p:nvSpPr>
          <p:cNvPr id="27" name="文本框 26"/>
          <p:cNvSpPr txBox="1"/>
          <p:nvPr/>
        </p:nvSpPr>
        <p:spPr>
          <a:xfrm>
            <a:off x="1465438" y="5562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办公用品管理细则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5" name="2109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772588" y="1301175"/>
            <a:ext cx="8646824" cy="4799583"/>
            <a:chOff x="1772588" y="1301175"/>
            <a:chExt cx="8646824" cy="4799583"/>
          </a:xfrm>
        </p:grpSpPr>
        <p:grpSp>
          <p:nvGrpSpPr>
            <p:cNvPr id="16" name="ïṩlîḓé"/>
            <p:cNvGrpSpPr/>
            <p:nvPr/>
          </p:nvGrpSpPr>
          <p:grpSpPr>
            <a:xfrm>
              <a:off x="4403461" y="1301175"/>
              <a:ext cx="3442852" cy="3442846"/>
              <a:chOff x="4189997" y="1706491"/>
              <a:chExt cx="3864123" cy="3864118"/>
            </a:xfrm>
          </p:grpSpPr>
          <p:sp>
            <p:nvSpPr>
              <p:cNvPr id="36" name="iSļïḑé"/>
              <p:cNvSpPr/>
              <p:nvPr/>
            </p:nvSpPr>
            <p:spPr bwMode="auto">
              <a:xfrm>
                <a:off x="4189997" y="1706491"/>
                <a:ext cx="3864123" cy="3387623"/>
              </a:xfrm>
              <a:custGeom>
                <a:avLst/>
                <a:gdLst>
                  <a:gd name="T0" fmla="*/ 72 w 73"/>
                  <a:gd name="T1" fmla="*/ 62 h 64"/>
                  <a:gd name="T2" fmla="*/ 58 w 73"/>
                  <a:gd name="T3" fmla="*/ 49 h 64"/>
                  <a:gd name="T4" fmla="*/ 46 w 73"/>
                  <a:gd name="T5" fmla="*/ 43 h 64"/>
                  <a:gd name="T6" fmla="*/ 44 w 73"/>
                  <a:gd name="T7" fmla="*/ 42 h 64"/>
                  <a:gd name="T8" fmla="*/ 44 w 73"/>
                  <a:gd name="T9" fmla="*/ 42 h 64"/>
                  <a:gd name="T10" fmla="*/ 44 w 73"/>
                  <a:gd name="T11" fmla="*/ 42 h 64"/>
                  <a:gd name="T12" fmla="*/ 42 w 73"/>
                  <a:gd name="T13" fmla="*/ 41 h 64"/>
                  <a:gd name="T14" fmla="*/ 42 w 73"/>
                  <a:gd name="T15" fmla="*/ 41 h 64"/>
                  <a:gd name="T16" fmla="*/ 42 w 73"/>
                  <a:gd name="T17" fmla="*/ 41 h 64"/>
                  <a:gd name="T18" fmla="*/ 39 w 73"/>
                  <a:gd name="T19" fmla="*/ 36 h 64"/>
                  <a:gd name="T20" fmla="*/ 39 w 73"/>
                  <a:gd name="T21" fmla="*/ 36 h 64"/>
                  <a:gd name="T22" fmla="*/ 40 w 73"/>
                  <a:gd name="T23" fmla="*/ 35 h 64"/>
                  <a:gd name="T24" fmla="*/ 40 w 73"/>
                  <a:gd name="T25" fmla="*/ 35 h 64"/>
                  <a:gd name="T26" fmla="*/ 40 w 73"/>
                  <a:gd name="T27" fmla="*/ 35 h 64"/>
                  <a:gd name="T28" fmla="*/ 40 w 73"/>
                  <a:gd name="T29" fmla="*/ 33 h 64"/>
                  <a:gd name="T30" fmla="*/ 41 w 73"/>
                  <a:gd name="T31" fmla="*/ 19 h 64"/>
                  <a:gd name="T32" fmla="*/ 37 w 73"/>
                  <a:gd name="T33" fmla="*/ 0 h 64"/>
                  <a:gd name="T34" fmla="*/ 33 w 73"/>
                  <a:gd name="T35" fmla="*/ 19 h 64"/>
                  <a:gd name="T36" fmla="*/ 34 w 73"/>
                  <a:gd name="T37" fmla="*/ 33 h 64"/>
                  <a:gd name="T38" fmla="*/ 34 w 73"/>
                  <a:gd name="T39" fmla="*/ 35 h 64"/>
                  <a:gd name="T40" fmla="*/ 34 w 73"/>
                  <a:gd name="T41" fmla="*/ 35 h 64"/>
                  <a:gd name="T42" fmla="*/ 34 w 73"/>
                  <a:gd name="T43" fmla="*/ 35 h 64"/>
                  <a:gd name="T44" fmla="*/ 34 w 73"/>
                  <a:gd name="T45" fmla="*/ 36 h 64"/>
                  <a:gd name="T46" fmla="*/ 31 w 73"/>
                  <a:gd name="T47" fmla="*/ 41 h 64"/>
                  <a:gd name="T48" fmla="*/ 31 w 73"/>
                  <a:gd name="T49" fmla="*/ 41 h 64"/>
                  <a:gd name="T50" fmla="*/ 31 w 73"/>
                  <a:gd name="T51" fmla="*/ 41 h 64"/>
                  <a:gd name="T52" fmla="*/ 30 w 73"/>
                  <a:gd name="T53" fmla="*/ 42 h 64"/>
                  <a:gd name="T54" fmla="*/ 30 w 73"/>
                  <a:gd name="T55" fmla="*/ 42 h 64"/>
                  <a:gd name="T56" fmla="*/ 30 w 73"/>
                  <a:gd name="T57" fmla="*/ 42 h 64"/>
                  <a:gd name="T58" fmla="*/ 28 w 73"/>
                  <a:gd name="T59" fmla="*/ 43 h 64"/>
                  <a:gd name="T60" fmla="*/ 16 w 73"/>
                  <a:gd name="T61" fmla="*/ 49 h 64"/>
                  <a:gd name="T62" fmla="*/ 2 w 73"/>
                  <a:gd name="T63" fmla="*/ 62 h 64"/>
                  <a:gd name="T64" fmla="*/ 20 w 73"/>
                  <a:gd name="T65" fmla="*/ 56 h 64"/>
                  <a:gd name="T66" fmla="*/ 31 w 73"/>
                  <a:gd name="T67" fmla="*/ 48 h 64"/>
                  <a:gd name="T68" fmla="*/ 33 w 73"/>
                  <a:gd name="T69" fmla="*/ 47 h 64"/>
                  <a:gd name="T70" fmla="*/ 33 w 73"/>
                  <a:gd name="T71" fmla="*/ 47 h 64"/>
                  <a:gd name="T72" fmla="*/ 33 w 73"/>
                  <a:gd name="T73" fmla="*/ 47 h 64"/>
                  <a:gd name="T74" fmla="*/ 34 w 73"/>
                  <a:gd name="T75" fmla="*/ 46 h 64"/>
                  <a:gd name="T76" fmla="*/ 37 w 73"/>
                  <a:gd name="T77" fmla="*/ 47 h 64"/>
                  <a:gd name="T78" fmla="*/ 40 w 73"/>
                  <a:gd name="T79" fmla="*/ 46 h 64"/>
                  <a:gd name="T80" fmla="*/ 41 w 73"/>
                  <a:gd name="T81" fmla="*/ 47 h 64"/>
                  <a:gd name="T82" fmla="*/ 41 w 73"/>
                  <a:gd name="T83" fmla="*/ 47 h 64"/>
                  <a:gd name="T84" fmla="*/ 41 w 73"/>
                  <a:gd name="T85" fmla="*/ 47 h 64"/>
                  <a:gd name="T86" fmla="*/ 43 w 73"/>
                  <a:gd name="T87" fmla="*/ 48 h 64"/>
                  <a:gd name="T88" fmla="*/ 54 w 73"/>
                  <a:gd name="T89" fmla="*/ 56 h 64"/>
                  <a:gd name="T90" fmla="*/ 72 w 73"/>
                  <a:gd name="T91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" h="64">
                    <a:moveTo>
                      <a:pt x="72" y="62"/>
                    </a:moveTo>
                    <a:cubicBezTo>
                      <a:pt x="73" y="60"/>
                      <a:pt x="67" y="54"/>
                      <a:pt x="58" y="49"/>
                    </a:cubicBezTo>
                    <a:cubicBezTo>
                      <a:pt x="53" y="46"/>
                      <a:pt x="49" y="44"/>
                      <a:pt x="46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3" y="42"/>
                      <a:pt x="43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9"/>
                      <a:pt x="41" y="37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29"/>
                      <a:pt x="41" y="24"/>
                      <a:pt x="41" y="19"/>
                    </a:cubicBezTo>
                    <a:cubicBezTo>
                      <a:pt x="41" y="9"/>
                      <a:pt x="39" y="0"/>
                      <a:pt x="37" y="0"/>
                    </a:cubicBezTo>
                    <a:cubicBezTo>
                      <a:pt x="35" y="0"/>
                      <a:pt x="33" y="9"/>
                      <a:pt x="33" y="19"/>
                    </a:cubicBezTo>
                    <a:cubicBezTo>
                      <a:pt x="33" y="24"/>
                      <a:pt x="33" y="29"/>
                      <a:pt x="34" y="33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6"/>
                      <a:pt x="34" y="36"/>
                    </a:cubicBezTo>
                    <a:cubicBezTo>
                      <a:pt x="33" y="37"/>
                      <a:pt x="31" y="39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5" y="44"/>
                      <a:pt x="20" y="46"/>
                      <a:pt x="16" y="49"/>
                    </a:cubicBezTo>
                    <a:cubicBezTo>
                      <a:pt x="7" y="54"/>
                      <a:pt x="0" y="60"/>
                      <a:pt x="2" y="62"/>
                    </a:cubicBezTo>
                    <a:cubicBezTo>
                      <a:pt x="3" y="64"/>
                      <a:pt x="11" y="61"/>
                      <a:pt x="20" y="56"/>
                    </a:cubicBezTo>
                    <a:cubicBezTo>
                      <a:pt x="24" y="53"/>
                      <a:pt x="28" y="50"/>
                      <a:pt x="31" y="48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4" y="46"/>
                      <a:pt x="34" y="46"/>
                    </a:cubicBezTo>
                    <a:cubicBezTo>
                      <a:pt x="35" y="46"/>
                      <a:pt x="36" y="47"/>
                      <a:pt x="37" y="47"/>
                    </a:cubicBezTo>
                    <a:cubicBezTo>
                      <a:pt x="38" y="47"/>
                      <a:pt x="39" y="46"/>
                      <a:pt x="40" y="46"/>
                    </a:cubicBezTo>
                    <a:cubicBezTo>
                      <a:pt x="40" y="46"/>
                      <a:pt x="40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5" y="50"/>
                      <a:pt x="49" y="53"/>
                      <a:pt x="54" y="56"/>
                    </a:cubicBezTo>
                    <a:cubicBezTo>
                      <a:pt x="63" y="61"/>
                      <a:pt x="71" y="64"/>
                      <a:pt x="72" y="62"/>
                    </a:cubicBezTo>
                  </a:path>
                </a:pathLst>
              </a:custGeom>
              <a:solidFill>
                <a:schemeClr val="accent1"/>
              </a:solidFill>
              <a:ln w="111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7" name="íśľïḑé"/>
              <p:cNvSpPr/>
              <p:nvPr/>
            </p:nvSpPr>
            <p:spPr bwMode="auto">
              <a:xfrm>
                <a:off x="6494324" y="2391456"/>
                <a:ext cx="1429501" cy="1958121"/>
              </a:xfrm>
              <a:custGeom>
                <a:avLst/>
                <a:gdLst>
                  <a:gd name="T0" fmla="*/ 26 w 27"/>
                  <a:gd name="T1" fmla="*/ 28 h 37"/>
                  <a:gd name="T2" fmla="*/ 23 w 27"/>
                  <a:gd name="T3" fmla="*/ 27 h 37"/>
                  <a:gd name="T4" fmla="*/ 2 w 27"/>
                  <a:gd name="T5" fmla="*/ 0 h 37"/>
                  <a:gd name="T6" fmla="*/ 0 w 27"/>
                  <a:gd name="T7" fmla="*/ 1 h 37"/>
                  <a:gd name="T8" fmla="*/ 1 w 27"/>
                  <a:gd name="T9" fmla="*/ 3 h 37"/>
                  <a:gd name="T10" fmla="*/ 20 w 27"/>
                  <a:gd name="T11" fmla="*/ 27 h 37"/>
                  <a:gd name="T12" fmla="*/ 18 w 27"/>
                  <a:gd name="T13" fmla="*/ 27 h 37"/>
                  <a:gd name="T14" fmla="*/ 17 w 27"/>
                  <a:gd name="T15" fmla="*/ 27 h 37"/>
                  <a:gd name="T16" fmla="*/ 16 w 27"/>
                  <a:gd name="T17" fmla="*/ 29 h 37"/>
                  <a:gd name="T18" fmla="*/ 20 w 27"/>
                  <a:gd name="T19" fmla="*/ 36 h 37"/>
                  <a:gd name="T20" fmla="*/ 21 w 27"/>
                  <a:gd name="T21" fmla="*/ 37 h 37"/>
                  <a:gd name="T22" fmla="*/ 22 w 27"/>
                  <a:gd name="T23" fmla="*/ 36 h 37"/>
                  <a:gd name="T24" fmla="*/ 27 w 27"/>
                  <a:gd name="T25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26" y="28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15"/>
                      <a:pt x="14" y="4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2" y="6"/>
                      <a:pt x="19" y="16"/>
                      <a:pt x="20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2" y="37"/>
                      <a:pt x="22" y="37"/>
                      <a:pt x="22" y="36"/>
                    </a:cubicBezTo>
                    <a:cubicBezTo>
                      <a:pt x="27" y="30"/>
                      <a:pt x="27" y="30"/>
                      <a:pt x="27" y="3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11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8" name="iṧ1ïḓe"/>
              <p:cNvSpPr/>
              <p:nvPr/>
            </p:nvSpPr>
            <p:spPr bwMode="auto">
              <a:xfrm>
                <a:off x="5012706" y="4982427"/>
                <a:ext cx="2218705" cy="588182"/>
              </a:xfrm>
              <a:custGeom>
                <a:avLst/>
                <a:gdLst>
                  <a:gd name="T0" fmla="*/ 40 w 42"/>
                  <a:gd name="T1" fmla="*/ 1 h 11"/>
                  <a:gd name="T2" fmla="*/ 9 w 42"/>
                  <a:gd name="T3" fmla="*/ 5 h 11"/>
                  <a:gd name="T4" fmla="*/ 10 w 42"/>
                  <a:gd name="T5" fmla="*/ 4 h 11"/>
                  <a:gd name="T6" fmla="*/ 11 w 42"/>
                  <a:gd name="T7" fmla="*/ 2 h 11"/>
                  <a:gd name="T8" fmla="*/ 9 w 42"/>
                  <a:gd name="T9" fmla="*/ 1 h 11"/>
                  <a:gd name="T10" fmla="*/ 2 w 42"/>
                  <a:gd name="T11" fmla="*/ 0 h 11"/>
                  <a:gd name="T12" fmla="*/ 0 w 42"/>
                  <a:gd name="T13" fmla="*/ 1 h 11"/>
                  <a:gd name="T14" fmla="*/ 0 w 42"/>
                  <a:gd name="T15" fmla="*/ 2 h 11"/>
                  <a:gd name="T16" fmla="*/ 3 w 42"/>
                  <a:gd name="T17" fmla="*/ 10 h 11"/>
                  <a:gd name="T18" fmla="*/ 5 w 42"/>
                  <a:gd name="T19" fmla="*/ 11 h 11"/>
                  <a:gd name="T20" fmla="*/ 6 w 42"/>
                  <a:gd name="T21" fmla="*/ 10 h 11"/>
                  <a:gd name="T22" fmla="*/ 7 w 42"/>
                  <a:gd name="T23" fmla="*/ 8 h 11"/>
                  <a:gd name="T24" fmla="*/ 21 w 42"/>
                  <a:gd name="T25" fmla="*/ 11 h 11"/>
                  <a:gd name="T26" fmla="*/ 42 w 42"/>
                  <a:gd name="T27" fmla="*/ 3 h 11"/>
                  <a:gd name="T28" fmla="*/ 42 w 42"/>
                  <a:gd name="T29" fmla="*/ 1 h 11"/>
                  <a:gd name="T30" fmla="*/ 40 w 42"/>
                  <a:gd name="T3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11">
                    <a:moveTo>
                      <a:pt x="40" y="1"/>
                    </a:moveTo>
                    <a:cubicBezTo>
                      <a:pt x="31" y="8"/>
                      <a:pt x="19" y="10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0"/>
                      <a:pt x="16" y="11"/>
                      <a:pt x="21" y="11"/>
                    </a:cubicBezTo>
                    <a:cubicBezTo>
                      <a:pt x="28" y="11"/>
                      <a:pt x="36" y="8"/>
                      <a:pt x="42" y="3"/>
                    </a:cubicBezTo>
                    <a:cubicBezTo>
                      <a:pt x="42" y="2"/>
                      <a:pt x="42" y="1"/>
                      <a:pt x="42" y="1"/>
                    </a:cubicBezTo>
                    <a:cubicBezTo>
                      <a:pt x="41" y="0"/>
                      <a:pt x="40" y="0"/>
                      <a:pt x="40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11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9" name="ïs1ïḋe"/>
              <p:cNvSpPr/>
              <p:nvPr/>
            </p:nvSpPr>
            <p:spPr bwMode="auto">
              <a:xfrm>
                <a:off x="4379855" y="2339339"/>
                <a:ext cx="1369939" cy="2010236"/>
              </a:xfrm>
              <a:custGeom>
                <a:avLst/>
                <a:gdLst>
                  <a:gd name="T0" fmla="*/ 4 w 26"/>
                  <a:gd name="T1" fmla="*/ 38 h 38"/>
                  <a:gd name="T2" fmla="*/ 5 w 26"/>
                  <a:gd name="T3" fmla="*/ 38 h 38"/>
                  <a:gd name="T4" fmla="*/ 6 w 26"/>
                  <a:gd name="T5" fmla="*/ 36 h 38"/>
                  <a:gd name="T6" fmla="*/ 17 w 26"/>
                  <a:gd name="T7" fmla="*/ 8 h 38"/>
                  <a:gd name="T8" fmla="*/ 18 w 26"/>
                  <a:gd name="T9" fmla="*/ 10 h 38"/>
                  <a:gd name="T10" fmla="*/ 19 w 26"/>
                  <a:gd name="T11" fmla="*/ 11 h 38"/>
                  <a:gd name="T12" fmla="*/ 21 w 26"/>
                  <a:gd name="T13" fmla="*/ 10 h 38"/>
                  <a:gd name="T14" fmla="*/ 25 w 26"/>
                  <a:gd name="T15" fmla="*/ 4 h 38"/>
                  <a:gd name="T16" fmla="*/ 25 w 26"/>
                  <a:gd name="T17" fmla="*/ 2 h 38"/>
                  <a:gd name="T18" fmla="*/ 24 w 26"/>
                  <a:gd name="T19" fmla="*/ 1 h 38"/>
                  <a:gd name="T20" fmla="*/ 16 w 26"/>
                  <a:gd name="T21" fmla="*/ 1 h 38"/>
                  <a:gd name="T22" fmla="*/ 15 w 26"/>
                  <a:gd name="T23" fmla="*/ 1 h 38"/>
                  <a:gd name="T24" fmla="*/ 15 w 26"/>
                  <a:gd name="T25" fmla="*/ 3 h 38"/>
                  <a:gd name="T26" fmla="*/ 16 w 26"/>
                  <a:gd name="T27" fmla="*/ 5 h 38"/>
                  <a:gd name="T28" fmla="*/ 3 w 26"/>
                  <a:gd name="T29" fmla="*/ 37 h 38"/>
                  <a:gd name="T30" fmla="*/ 4 w 26"/>
                  <a:gd name="T3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8">
                    <a:moveTo>
                      <a:pt x="4" y="38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6" y="38"/>
                      <a:pt x="6" y="37"/>
                      <a:pt x="6" y="36"/>
                    </a:cubicBezTo>
                    <a:cubicBezTo>
                      <a:pt x="3" y="25"/>
                      <a:pt x="8" y="14"/>
                      <a:pt x="17" y="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9" y="11"/>
                      <a:pt x="19" y="11"/>
                    </a:cubicBezTo>
                    <a:cubicBezTo>
                      <a:pt x="20" y="11"/>
                      <a:pt x="20" y="11"/>
                      <a:pt x="21" y="10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1"/>
                      <a:pt x="24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5" y="2"/>
                      <a:pt x="14" y="2"/>
                      <a:pt x="15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5" y="12"/>
                      <a:pt x="0" y="25"/>
                      <a:pt x="3" y="37"/>
                    </a:cubicBezTo>
                    <a:cubicBezTo>
                      <a:pt x="3" y="38"/>
                      <a:pt x="4" y="38"/>
                      <a:pt x="4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11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7" name="îşľîḍê"/>
            <p:cNvGrpSpPr/>
            <p:nvPr/>
          </p:nvGrpSpPr>
          <p:grpSpPr>
            <a:xfrm>
              <a:off x="1772588" y="1917120"/>
              <a:ext cx="2611177" cy="1107071"/>
              <a:chOff x="673100" y="1740479"/>
              <a:chExt cx="2611177" cy="1107071"/>
            </a:xfrm>
          </p:grpSpPr>
          <p:sp>
            <p:nvSpPr>
              <p:cNvPr id="28" name="îṩḷïdê"/>
              <p:cNvSpPr txBox="1"/>
              <p:nvPr/>
            </p:nvSpPr>
            <p:spPr>
              <a:xfrm>
                <a:off x="673100" y="2248310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公司印章印统一由总经理负责管理；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29" name="iş1iḍé"/>
              <p:cNvSpPr/>
              <p:nvPr/>
            </p:nvSpPr>
            <p:spPr>
              <a:xfrm>
                <a:off x="673100" y="1740479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09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8" name="îśļiḍè"/>
            <p:cNvGrpSpPr/>
            <p:nvPr/>
          </p:nvGrpSpPr>
          <p:grpSpPr>
            <a:xfrm>
              <a:off x="3478122" y="4868854"/>
              <a:ext cx="5184672" cy="1231904"/>
              <a:chOff x="-668077" y="3064387"/>
              <a:chExt cx="5184672" cy="1231904"/>
            </a:xfrm>
          </p:grpSpPr>
          <p:sp>
            <p:nvSpPr>
              <p:cNvPr id="25" name="íšļîḑê"/>
              <p:cNvSpPr txBox="1"/>
              <p:nvPr/>
            </p:nvSpPr>
            <p:spPr>
              <a:xfrm>
                <a:off x="-668077" y="3697051"/>
                <a:ext cx="518467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当文件需要公司盖公司印章的时需向行政部申请填写《印章使用登记表》，不得将章印盖在空白纸、空白表格、空白合同等空白处。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26" name="íşḻiḋé"/>
              <p:cNvSpPr/>
              <p:nvPr/>
            </p:nvSpPr>
            <p:spPr>
              <a:xfrm>
                <a:off x="673100" y="3064387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11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19" name="iṡliḋe"/>
            <p:cNvGrpSpPr/>
            <p:nvPr/>
          </p:nvGrpSpPr>
          <p:grpSpPr>
            <a:xfrm>
              <a:off x="7808235" y="1911464"/>
              <a:ext cx="2611177" cy="1107071"/>
              <a:chOff x="8907723" y="3176874"/>
              <a:chExt cx="2611177" cy="1107071"/>
            </a:xfrm>
          </p:grpSpPr>
          <p:sp>
            <p:nvSpPr>
              <p:cNvPr id="20" name="îşľiḑè"/>
              <p:cNvSpPr txBox="1"/>
              <p:nvPr/>
            </p:nvSpPr>
            <p:spPr>
              <a:xfrm>
                <a:off x="8907723" y="3684705"/>
                <a:ext cx="2611177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所有盖有公司印章的文档，需保存至总经理办公室统一管理。</a:t>
                </a:r>
                <a:endPara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24" name="îṡḷîḋe"/>
              <p:cNvSpPr/>
              <p:nvPr/>
            </p:nvSpPr>
            <p:spPr>
              <a:xfrm>
                <a:off x="8907723" y="3176874"/>
                <a:ext cx="2611177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10</a:t>
                </a:r>
                <a:endPara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r="21849"/>
          <a:stretch>
            <a:fillRect/>
          </a:stretch>
        </p:blipFill>
        <p:spPr/>
      </p:pic>
      <p:pic>
        <p:nvPicPr>
          <p:cNvPr id="34" name="图片占位符 3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r="26540"/>
          <a:stretch>
            <a:fillRect/>
          </a:stretch>
        </p:blipFill>
        <p:spPr/>
      </p:pic>
      <p:pic>
        <p:nvPicPr>
          <p:cNvPr id="35" name="图片占位符 3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r="26540"/>
          <a:stretch>
            <a:fillRect/>
          </a:stretch>
        </p:blipFill>
        <p:spPr/>
      </p:pic>
      <p:sp>
        <p:nvSpPr>
          <p:cNvPr id="29" name="文本框 28"/>
          <p:cNvSpPr txBox="1"/>
          <p:nvPr/>
        </p:nvSpPr>
        <p:spPr>
          <a:xfrm>
            <a:off x="1465438" y="55627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办公室卫生及安全管理细则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15" name="108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88108" y="1252005"/>
            <a:ext cx="10930792" cy="4883001"/>
            <a:chOff x="588108" y="1252012"/>
            <a:chExt cx="10930792" cy="4883001"/>
          </a:xfrm>
        </p:grpSpPr>
        <p:grpSp>
          <p:nvGrpSpPr>
            <p:cNvPr id="16" name="iślïḍè"/>
            <p:cNvGrpSpPr/>
            <p:nvPr/>
          </p:nvGrpSpPr>
          <p:grpSpPr>
            <a:xfrm>
              <a:off x="588108" y="4153834"/>
              <a:ext cx="2984500" cy="1197439"/>
              <a:chOff x="588108" y="4165635"/>
              <a:chExt cx="2984500" cy="1197439"/>
            </a:xfrm>
          </p:grpSpPr>
          <p:sp>
            <p:nvSpPr>
              <p:cNvPr id="50" name="isľïḑé"/>
              <p:cNvSpPr txBox="1"/>
              <p:nvPr/>
            </p:nvSpPr>
            <p:spPr>
              <a:xfrm>
                <a:off x="588108" y="4582170"/>
                <a:ext cx="2984500" cy="780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一个良好的个人卫生行为习惯，可以保证良好的健康及高效率的工作，请各位保持办公区域的干净及整洁，随手捡起地上的纸屑垃圾。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51" name="iṡḻïḋè"/>
              <p:cNvSpPr/>
              <p:nvPr/>
            </p:nvSpPr>
            <p:spPr>
              <a:xfrm>
                <a:off x="1807768" y="4165635"/>
                <a:ext cx="331332" cy="390171"/>
              </a:xfrm>
              <a:custGeom>
                <a:avLst/>
                <a:gdLst>
                  <a:gd name="T0" fmla="*/ 1669 w 6920"/>
                  <a:gd name="T1" fmla="*/ 5452 h 8160"/>
                  <a:gd name="T2" fmla="*/ 1949 w 6920"/>
                  <a:gd name="T3" fmla="*/ 4879 h 8160"/>
                  <a:gd name="T4" fmla="*/ 2954 w 6920"/>
                  <a:gd name="T5" fmla="*/ 6009 h 8160"/>
                  <a:gd name="T6" fmla="*/ 3226 w 6920"/>
                  <a:gd name="T7" fmla="*/ 5615 h 8160"/>
                  <a:gd name="T8" fmla="*/ 2954 w 6920"/>
                  <a:gd name="T9" fmla="*/ 6009 h 8160"/>
                  <a:gd name="T10" fmla="*/ 2331 w 6920"/>
                  <a:gd name="T11" fmla="*/ 5933 h 8160"/>
                  <a:gd name="T12" fmla="*/ 2022 w 6920"/>
                  <a:gd name="T13" fmla="*/ 5779 h 8160"/>
                  <a:gd name="T14" fmla="*/ 1984 w 6920"/>
                  <a:gd name="T15" fmla="*/ 3391 h 8160"/>
                  <a:gd name="T16" fmla="*/ 1929 w 6920"/>
                  <a:gd name="T17" fmla="*/ 3620 h 8160"/>
                  <a:gd name="T18" fmla="*/ 2596 w 6920"/>
                  <a:gd name="T19" fmla="*/ 3147 h 8160"/>
                  <a:gd name="T20" fmla="*/ 2570 w 6920"/>
                  <a:gd name="T21" fmla="*/ 3151 h 8160"/>
                  <a:gd name="T22" fmla="*/ 2321 w 6920"/>
                  <a:gd name="T23" fmla="*/ 3567 h 8160"/>
                  <a:gd name="T24" fmla="*/ 2596 w 6920"/>
                  <a:gd name="T25" fmla="*/ 3147 h 8160"/>
                  <a:gd name="T26" fmla="*/ 3106 w 6920"/>
                  <a:gd name="T27" fmla="*/ 3835 h 8160"/>
                  <a:gd name="T28" fmla="*/ 2268 w 6920"/>
                  <a:gd name="T29" fmla="*/ 4460 h 8160"/>
                  <a:gd name="T30" fmla="*/ 1887 w 6920"/>
                  <a:gd name="T31" fmla="*/ 4001 h 8160"/>
                  <a:gd name="T32" fmla="*/ 1369 w 6920"/>
                  <a:gd name="T33" fmla="*/ 4582 h 8160"/>
                  <a:gd name="T34" fmla="*/ 1887 w 6920"/>
                  <a:gd name="T35" fmla="*/ 4001 h 8160"/>
                  <a:gd name="T36" fmla="*/ 6194 w 6920"/>
                  <a:gd name="T37" fmla="*/ 6242 h 8160"/>
                  <a:gd name="T38" fmla="*/ 5457 w 6920"/>
                  <a:gd name="T39" fmla="*/ 7403 h 8160"/>
                  <a:gd name="T40" fmla="*/ 1519 w 6920"/>
                  <a:gd name="T41" fmla="*/ 8153 h 8160"/>
                  <a:gd name="T42" fmla="*/ 703 w 6920"/>
                  <a:gd name="T43" fmla="*/ 7533 h 8160"/>
                  <a:gd name="T44" fmla="*/ 167 w 6920"/>
                  <a:gd name="T45" fmla="*/ 2023 h 8160"/>
                  <a:gd name="T46" fmla="*/ 1869 w 6920"/>
                  <a:gd name="T47" fmla="*/ 1577 h 8160"/>
                  <a:gd name="T48" fmla="*/ 2759 w 6920"/>
                  <a:gd name="T49" fmla="*/ 0 h 8160"/>
                  <a:gd name="T50" fmla="*/ 6240 w 6920"/>
                  <a:gd name="T51" fmla="*/ 489 h 8160"/>
                  <a:gd name="T52" fmla="*/ 6891 w 6920"/>
                  <a:gd name="T53" fmla="*/ 1357 h 8160"/>
                  <a:gd name="T54" fmla="*/ 2814 w 6920"/>
                  <a:gd name="T55" fmla="*/ 2758 h 8160"/>
                  <a:gd name="T56" fmla="*/ 2547 w 6920"/>
                  <a:gd name="T57" fmla="*/ 2778 h 8160"/>
                  <a:gd name="T58" fmla="*/ 2499 w 6920"/>
                  <a:gd name="T59" fmla="*/ 2786 h 8160"/>
                  <a:gd name="T60" fmla="*/ 1014 w 6920"/>
                  <a:gd name="T61" fmla="*/ 4818 h 8160"/>
                  <a:gd name="T62" fmla="*/ 1471 w 6920"/>
                  <a:gd name="T63" fmla="*/ 5793 h 8160"/>
                  <a:gd name="T64" fmla="*/ 2810 w 6920"/>
                  <a:gd name="T65" fmla="*/ 6388 h 8160"/>
                  <a:gd name="T66" fmla="*/ 3022 w 6920"/>
                  <a:gd name="T67" fmla="*/ 6376 h 8160"/>
                  <a:gd name="T68" fmla="*/ 3057 w 6920"/>
                  <a:gd name="T69" fmla="*/ 6372 h 8160"/>
                  <a:gd name="T70" fmla="*/ 4610 w 6920"/>
                  <a:gd name="T71" fmla="*/ 4328 h 8160"/>
                  <a:gd name="T72" fmla="*/ 6188 w 6920"/>
                  <a:gd name="T73" fmla="*/ 857 h 8160"/>
                  <a:gd name="T74" fmla="*/ 2759 w 6920"/>
                  <a:gd name="T75" fmla="*/ 372 h 8160"/>
                  <a:gd name="T76" fmla="*/ 2252 w 6920"/>
                  <a:gd name="T77" fmla="*/ 1524 h 8160"/>
                  <a:gd name="T78" fmla="*/ 4105 w 6920"/>
                  <a:gd name="T79" fmla="*/ 1272 h 8160"/>
                  <a:gd name="T80" fmla="*/ 4921 w 6920"/>
                  <a:gd name="T81" fmla="*/ 1893 h 8160"/>
                  <a:gd name="T82" fmla="*/ 4927 w 6920"/>
                  <a:gd name="T83" fmla="*/ 1934 h 8160"/>
                  <a:gd name="T84" fmla="*/ 5826 w 6920"/>
                  <a:gd name="T85" fmla="*/ 6190 h 8160"/>
                  <a:gd name="T86" fmla="*/ 6448 w 6920"/>
                  <a:gd name="T87" fmla="*/ 1011 h 8160"/>
                  <a:gd name="T88" fmla="*/ 4150 w 6920"/>
                  <a:gd name="T89" fmla="*/ 5114 h 8160"/>
                  <a:gd name="T90" fmla="*/ 3655 w 6920"/>
                  <a:gd name="T91" fmla="*/ 4646 h 8160"/>
                  <a:gd name="T92" fmla="*/ 2318 w 6920"/>
                  <a:gd name="T93" fmla="*/ 4828 h 8160"/>
                  <a:gd name="T94" fmla="*/ 3290 w 6920"/>
                  <a:gd name="T95" fmla="*/ 5231 h 8160"/>
                  <a:gd name="T96" fmla="*/ 2318 w 6920"/>
                  <a:gd name="T97" fmla="*/ 4828 h 8160"/>
                  <a:gd name="T98" fmla="*/ 3555 w 6920"/>
                  <a:gd name="T99" fmla="*/ 5811 h 8160"/>
                  <a:gd name="T100" fmla="*/ 3620 w 6920"/>
                  <a:gd name="T101" fmla="*/ 5562 h 8160"/>
                  <a:gd name="T102" fmla="*/ 3197 w 6920"/>
                  <a:gd name="T103" fmla="*/ 3182 h 8160"/>
                  <a:gd name="T104" fmla="*/ 3633 w 6920"/>
                  <a:gd name="T105" fmla="*/ 3388 h 8160"/>
                  <a:gd name="T106" fmla="*/ 4205 w 6920"/>
                  <a:gd name="T107" fmla="*/ 4196 h 8160"/>
                  <a:gd name="T108" fmla="*/ 3479 w 6920"/>
                  <a:gd name="T109" fmla="*/ 3784 h 8160"/>
                  <a:gd name="T110" fmla="*/ 4205 w 6920"/>
                  <a:gd name="T111" fmla="*/ 4196 h 8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20" h="8160">
                    <a:moveTo>
                      <a:pt x="2083" y="5396"/>
                    </a:moveTo>
                    <a:lnTo>
                      <a:pt x="1669" y="5452"/>
                    </a:lnTo>
                    <a:cubicBezTo>
                      <a:pt x="1556" y="5305"/>
                      <a:pt x="1470" y="5136"/>
                      <a:pt x="1420" y="4951"/>
                    </a:cubicBezTo>
                    <a:lnTo>
                      <a:pt x="1949" y="4879"/>
                    </a:lnTo>
                    <a:cubicBezTo>
                      <a:pt x="1982" y="5056"/>
                      <a:pt x="2027" y="5231"/>
                      <a:pt x="2083" y="5396"/>
                    </a:cubicBezTo>
                    <a:close/>
                    <a:moveTo>
                      <a:pt x="2954" y="6009"/>
                    </a:moveTo>
                    <a:cubicBezTo>
                      <a:pt x="2963" y="6008"/>
                      <a:pt x="2972" y="6007"/>
                      <a:pt x="2981" y="6006"/>
                    </a:cubicBezTo>
                    <a:cubicBezTo>
                      <a:pt x="3072" y="5984"/>
                      <a:pt x="3167" y="5834"/>
                      <a:pt x="3226" y="5615"/>
                    </a:cubicBezTo>
                    <a:lnTo>
                      <a:pt x="2621" y="5698"/>
                    </a:lnTo>
                    <a:cubicBezTo>
                      <a:pt x="2738" y="5896"/>
                      <a:pt x="2861" y="6006"/>
                      <a:pt x="2954" y="6009"/>
                    </a:cubicBezTo>
                    <a:close/>
                    <a:moveTo>
                      <a:pt x="2022" y="5779"/>
                    </a:moveTo>
                    <a:cubicBezTo>
                      <a:pt x="2118" y="5843"/>
                      <a:pt x="2222" y="5894"/>
                      <a:pt x="2331" y="5933"/>
                    </a:cubicBezTo>
                    <a:cubicBezTo>
                      <a:pt x="2295" y="5877"/>
                      <a:pt x="2261" y="5816"/>
                      <a:pt x="2229" y="5751"/>
                    </a:cubicBezTo>
                    <a:lnTo>
                      <a:pt x="2022" y="5779"/>
                    </a:lnTo>
                    <a:close/>
                    <a:moveTo>
                      <a:pt x="1966" y="3454"/>
                    </a:moveTo>
                    <a:cubicBezTo>
                      <a:pt x="1972" y="3433"/>
                      <a:pt x="1978" y="3412"/>
                      <a:pt x="1984" y="3391"/>
                    </a:cubicBezTo>
                    <a:cubicBezTo>
                      <a:pt x="1880" y="3464"/>
                      <a:pt x="1785" y="3551"/>
                      <a:pt x="1702" y="3651"/>
                    </a:cubicBezTo>
                    <a:lnTo>
                      <a:pt x="1929" y="3620"/>
                    </a:lnTo>
                    <a:cubicBezTo>
                      <a:pt x="1940" y="3563"/>
                      <a:pt x="1952" y="3507"/>
                      <a:pt x="1966" y="3454"/>
                    </a:cubicBezTo>
                    <a:close/>
                    <a:moveTo>
                      <a:pt x="2596" y="3147"/>
                    </a:moveTo>
                    <a:cubicBezTo>
                      <a:pt x="2595" y="3147"/>
                      <a:pt x="2593" y="3148"/>
                      <a:pt x="2592" y="3148"/>
                    </a:cubicBezTo>
                    <a:cubicBezTo>
                      <a:pt x="2584" y="3149"/>
                      <a:pt x="2577" y="3150"/>
                      <a:pt x="2570" y="3151"/>
                    </a:cubicBezTo>
                    <a:cubicBezTo>
                      <a:pt x="2479" y="3176"/>
                      <a:pt x="2384" y="3329"/>
                      <a:pt x="2325" y="3549"/>
                    </a:cubicBezTo>
                    <a:cubicBezTo>
                      <a:pt x="2324" y="3555"/>
                      <a:pt x="2323" y="3561"/>
                      <a:pt x="2321" y="3567"/>
                    </a:cubicBezTo>
                    <a:lnTo>
                      <a:pt x="2947" y="3482"/>
                    </a:lnTo>
                    <a:cubicBezTo>
                      <a:pt x="2824" y="3266"/>
                      <a:pt x="2693" y="3147"/>
                      <a:pt x="2596" y="3147"/>
                    </a:cubicBezTo>
                    <a:close/>
                    <a:moveTo>
                      <a:pt x="3236" y="4328"/>
                    </a:moveTo>
                    <a:cubicBezTo>
                      <a:pt x="3202" y="4145"/>
                      <a:pt x="3157" y="3980"/>
                      <a:pt x="3106" y="3835"/>
                    </a:cubicBezTo>
                    <a:lnTo>
                      <a:pt x="2262" y="3950"/>
                    </a:lnTo>
                    <a:cubicBezTo>
                      <a:pt x="2251" y="4110"/>
                      <a:pt x="2253" y="4282"/>
                      <a:pt x="2268" y="4460"/>
                    </a:cubicBezTo>
                    <a:lnTo>
                      <a:pt x="3236" y="4328"/>
                    </a:lnTo>
                    <a:close/>
                    <a:moveTo>
                      <a:pt x="1887" y="4001"/>
                    </a:moveTo>
                    <a:lnTo>
                      <a:pt x="1463" y="4059"/>
                    </a:lnTo>
                    <a:cubicBezTo>
                      <a:pt x="1400" y="4225"/>
                      <a:pt x="1368" y="4402"/>
                      <a:pt x="1369" y="4582"/>
                    </a:cubicBezTo>
                    <a:lnTo>
                      <a:pt x="1899" y="4510"/>
                    </a:lnTo>
                    <a:cubicBezTo>
                      <a:pt x="1883" y="4335"/>
                      <a:pt x="1879" y="4164"/>
                      <a:pt x="1887" y="4001"/>
                    </a:cubicBezTo>
                    <a:close/>
                    <a:moveTo>
                      <a:pt x="6891" y="1357"/>
                    </a:moveTo>
                    <a:lnTo>
                      <a:pt x="6194" y="6242"/>
                    </a:lnTo>
                    <a:cubicBezTo>
                      <a:pt x="6149" y="6562"/>
                      <a:pt x="5905" y="6814"/>
                      <a:pt x="5600" y="6882"/>
                    </a:cubicBezTo>
                    <a:cubicBezTo>
                      <a:pt x="5621" y="7068"/>
                      <a:pt x="5571" y="7253"/>
                      <a:pt x="5457" y="7403"/>
                    </a:cubicBezTo>
                    <a:cubicBezTo>
                      <a:pt x="5340" y="7557"/>
                      <a:pt x="5170" y="7656"/>
                      <a:pt x="4978" y="7682"/>
                    </a:cubicBezTo>
                    <a:lnTo>
                      <a:pt x="1519" y="8153"/>
                    </a:lnTo>
                    <a:cubicBezTo>
                      <a:pt x="1487" y="8158"/>
                      <a:pt x="1454" y="8160"/>
                      <a:pt x="1421" y="8160"/>
                    </a:cubicBezTo>
                    <a:cubicBezTo>
                      <a:pt x="1060" y="8160"/>
                      <a:pt x="752" y="7890"/>
                      <a:pt x="703" y="7533"/>
                    </a:cubicBezTo>
                    <a:lnTo>
                      <a:pt x="26" y="2560"/>
                    </a:lnTo>
                    <a:cubicBezTo>
                      <a:pt x="0" y="2368"/>
                      <a:pt x="50" y="2177"/>
                      <a:pt x="167" y="2023"/>
                    </a:cubicBezTo>
                    <a:cubicBezTo>
                      <a:pt x="284" y="1869"/>
                      <a:pt x="454" y="1769"/>
                      <a:pt x="646" y="1743"/>
                    </a:cubicBezTo>
                    <a:lnTo>
                      <a:pt x="1869" y="1577"/>
                    </a:lnTo>
                    <a:lnTo>
                      <a:pt x="2000" y="659"/>
                    </a:lnTo>
                    <a:cubicBezTo>
                      <a:pt x="2054" y="283"/>
                      <a:pt x="2380" y="0"/>
                      <a:pt x="2759" y="0"/>
                    </a:cubicBezTo>
                    <a:cubicBezTo>
                      <a:pt x="2795" y="0"/>
                      <a:pt x="2832" y="3"/>
                      <a:pt x="2868" y="8"/>
                    </a:cubicBezTo>
                    <a:lnTo>
                      <a:pt x="6240" y="489"/>
                    </a:lnTo>
                    <a:cubicBezTo>
                      <a:pt x="6443" y="518"/>
                      <a:pt x="6622" y="624"/>
                      <a:pt x="6745" y="788"/>
                    </a:cubicBezTo>
                    <a:cubicBezTo>
                      <a:pt x="6868" y="952"/>
                      <a:pt x="6920" y="1154"/>
                      <a:pt x="6891" y="1357"/>
                    </a:cubicBezTo>
                    <a:close/>
                    <a:moveTo>
                      <a:pt x="4610" y="4328"/>
                    </a:moveTo>
                    <a:cubicBezTo>
                      <a:pt x="4488" y="3433"/>
                      <a:pt x="3716" y="2758"/>
                      <a:pt x="2814" y="2758"/>
                    </a:cubicBezTo>
                    <a:cubicBezTo>
                      <a:pt x="2732" y="2758"/>
                      <a:pt x="2649" y="2764"/>
                      <a:pt x="2567" y="2775"/>
                    </a:cubicBezTo>
                    <a:cubicBezTo>
                      <a:pt x="2560" y="2776"/>
                      <a:pt x="2554" y="2777"/>
                      <a:pt x="2547" y="2778"/>
                    </a:cubicBezTo>
                    <a:cubicBezTo>
                      <a:pt x="2542" y="2779"/>
                      <a:pt x="2537" y="2779"/>
                      <a:pt x="2532" y="2780"/>
                    </a:cubicBezTo>
                    <a:cubicBezTo>
                      <a:pt x="2521" y="2781"/>
                      <a:pt x="2510" y="2784"/>
                      <a:pt x="2499" y="2786"/>
                    </a:cubicBezTo>
                    <a:cubicBezTo>
                      <a:pt x="2047" y="2865"/>
                      <a:pt x="1647" y="3107"/>
                      <a:pt x="1367" y="3475"/>
                    </a:cubicBezTo>
                    <a:cubicBezTo>
                      <a:pt x="1074" y="3861"/>
                      <a:pt x="948" y="4338"/>
                      <a:pt x="1014" y="4818"/>
                    </a:cubicBezTo>
                    <a:cubicBezTo>
                      <a:pt x="1063" y="5175"/>
                      <a:pt x="1215" y="5497"/>
                      <a:pt x="1437" y="5755"/>
                    </a:cubicBezTo>
                    <a:cubicBezTo>
                      <a:pt x="1447" y="5769"/>
                      <a:pt x="1458" y="5782"/>
                      <a:pt x="1471" y="5793"/>
                    </a:cubicBezTo>
                    <a:cubicBezTo>
                      <a:pt x="1805" y="6160"/>
                      <a:pt x="2285" y="6388"/>
                      <a:pt x="2810" y="6388"/>
                    </a:cubicBezTo>
                    <a:lnTo>
                      <a:pt x="2810" y="6388"/>
                    </a:lnTo>
                    <a:cubicBezTo>
                      <a:pt x="2868" y="6388"/>
                      <a:pt x="2927" y="6385"/>
                      <a:pt x="2985" y="6380"/>
                    </a:cubicBezTo>
                    <a:cubicBezTo>
                      <a:pt x="2998" y="6379"/>
                      <a:pt x="3010" y="6378"/>
                      <a:pt x="3022" y="6376"/>
                    </a:cubicBezTo>
                    <a:cubicBezTo>
                      <a:pt x="3025" y="6376"/>
                      <a:pt x="3028" y="6375"/>
                      <a:pt x="3031" y="6375"/>
                    </a:cubicBezTo>
                    <a:cubicBezTo>
                      <a:pt x="3039" y="6374"/>
                      <a:pt x="3048" y="6373"/>
                      <a:pt x="3057" y="6372"/>
                    </a:cubicBezTo>
                    <a:cubicBezTo>
                      <a:pt x="3537" y="6306"/>
                      <a:pt x="3963" y="6058"/>
                      <a:pt x="4257" y="5672"/>
                    </a:cubicBezTo>
                    <a:cubicBezTo>
                      <a:pt x="4550" y="5286"/>
                      <a:pt x="4676" y="4809"/>
                      <a:pt x="4610" y="4328"/>
                    </a:cubicBezTo>
                    <a:close/>
                    <a:moveTo>
                      <a:pt x="6448" y="1011"/>
                    </a:moveTo>
                    <a:cubicBezTo>
                      <a:pt x="6385" y="927"/>
                      <a:pt x="6292" y="872"/>
                      <a:pt x="6188" y="857"/>
                    </a:cubicBezTo>
                    <a:lnTo>
                      <a:pt x="2815" y="376"/>
                    </a:lnTo>
                    <a:cubicBezTo>
                      <a:pt x="2797" y="373"/>
                      <a:pt x="2777" y="372"/>
                      <a:pt x="2759" y="372"/>
                    </a:cubicBezTo>
                    <a:cubicBezTo>
                      <a:pt x="2564" y="372"/>
                      <a:pt x="2396" y="518"/>
                      <a:pt x="2368" y="711"/>
                    </a:cubicBezTo>
                    <a:lnTo>
                      <a:pt x="2252" y="1524"/>
                    </a:lnTo>
                    <a:lnTo>
                      <a:pt x="3155" y="1401"/>
                    </a:lnTo>
                    <a:lnTo>
                      <a:pt x="4105" y="1272"/>
                    </a:lnTo>
                    <a:cubicBezTo>
                      <a:pt x="4137" y="1268"/>
                      <a:pt x="4171" y="1265"/>
                      <a:pt x="4203" y="1265"/>
                    </a:cubicBezTo>
                    <a:cubicBezTo>
                      <a:pt x="4564" y="1265"/>
                      <a:pt x="4872" y="1535"/>
                      <a:pt x="4921" y="1893"/>
                    </a:cubicBezTo>
                    <a:lnTo>
                      <a:pt x="4927" y="1934"/>
                    </a:lnTo>
                    <a:cubicBezTo>
                      <a:pt x="4927" y="1934"/>
                      <a:pt x="4927" y="1934"/>
                      <a:pt x="4927" y="1934"/>
                    </a:cubicBezTo>
                    <a:lnTo>
                      <a:pt x="5550" y="6511"/>
                    </a:lnTo>
                    <a:cubicBezTo>
                      <a:pt x="5693" y="6467"/>
                      <a:pt x="5804" y="6344"/>
                      <a:pt x="5826" y="6190"/>
                    </a:cubicBezTo>
                    <a:lnTo>
                      <a:pt x="6523" y="1304"/>
                    </a:lnTo>
                    <a:cubicBezTo>
                      <a:pt x="6538" y="1200"/>
                      <a:pt x="6511" y="1096"/>
                      <a:pt x="6448" y="1011"/>
                    </a:cubicBezTo>
                    <a:close/>
                    <a:moveTo>
                      <a:pt x="3666" y="5180"/>
                    </a:moveTo>
                    <a:lnTo>
                      <a:pt x="4150" y="5114"/>
                    </a:lnTo>
                    <a:cubicBezTo>
                      <a:pt x="4221" y="4940"/>
                      <a:pt x="4256" y="4754"/>
                      <a:pt x="4255" y="4564"/>
                    </a:cubicBezTo>
                    <a:lnTo>
                      <a:pt x="3655" y="4646"/>
                    </a:lnTo>
                    <a:cubicBezTo>
                      <a:pt x="3672" y="4830"/>
                      <a:pt x="3675" y="5010"/>
                      <a:pt x="3666" y="5180"/>
                    </a:cubicBezTo>
                    <a:close/>
                    <a:moveTo>
                      <a:pt x="2318" y="4828"/>
                    </a:moveTo>
                    <a:cubicBezTo>
                      <a:pt x="2354" y="5021"/>
                      <a:pt x="2402" y="5195"/>
                      <a:pt x="2457" y="5345"/>
                    </a:cubicBezTo>
                    <a:lnTo>
                      <a:pt x="3290" y="5231"/>
                    </a:lnTo>
                    <a:cubicBezTo>
                      <a:pt x="3304" y="5064"/>
                      <a:pt x="3302" y="4883"/>
                      <a:pt x="3286" y="4696"/>
                    </a:cubicBezTo>
                    <a:lnTo>
                      <a:pt x="2318" y="4828"/>
                    </a:lnTo>
                    <a:close/>
                    <a:moveTo>
                      <a:pt x="3588" y="5702"/>
                    </a:moveTo>
                    <a:cubicBezTo>
                      <a:pt x="3578" y="5740"/>
                      <a:pt x="3567" y="5776"/>
                      <a:pt x="3555" y="5811"/>
                    </a:cubicBezTo>
                    <a:cubicBezTo>
                      <a:pt x="3683" y="5734"/>
                      <a:pt x="3798" y="5638"/>
                      <a:pt x="3897" y="5524"/>
                    </a:cubicBezTo>
                    <a:lnTo>
                      <a:pt x="3620" y="5562"/>
                    </a:lnTo>
                    <a:cubicBezTo>
                      <a:pt x="3611" y="5610"/>
                      <a:pt x="3600" y="5657"/>
                      <a:pt x="3588" y="5702"/>
                    </a:cubicBezTo>
                    <a:close/>
                    <a:moveTo>
                      <a:pt x="3197" y="3182"/>
                    </a:moveTo>
                    <a:cubicBezTo>
                      <a:pt x="3247" y="3257"/>
                      <a:pt x="3294" y="3340"/>
                      <a:pt x="3337" y="3429"/>
                    </a:cubicBezTo>
                    <a:lnTo>
                      <a:pt x="3633" y="3388"/>
                    </a:lnTo>
                    <a:cubicBezTo>
                      <a:pt x="3501" y="3297"/>
                      <a:pt x="3354" y="3226"/>
                      <a:pt x="3197" y="3182"/>
                    </a:cubicBezTo>
                    <a:close/>
                    <a:moveTo>
                      <a:pt x="4205" y="4196"/>
                    </a:moveTo>
                    <a:cubicBezTo>
                      <a:pt x="4157" y="4021"/>
                      <a:pt x="4077" y="3859"/>
                      <a:pt x="3972" y="3717"/>
                    </a:cubicBezTo>
                    <a:lnTo>
                      <a:pt x="3479" y="3784"/>
                    </a:lnTo>
                    <a:cubicBezTo>
                      <a:pt x="3531" y="3942"/>
                      <a:pt x="3574" y="4109"/>
                      <a:pt x="3605" y="4278"/>
                    </a:cubicBezTo>
                    <a:lnTo>
                      <a:pt x="4205" y="419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26" name="ïşľîde"/>
            <p:cNvGrpSpPr/>
            <p:nvPr/>
          </p:nvGrpSpPr>
          <p:grpSpPr>
            <a:xfrm>
              <a:off x="4518766" y="1252012"/>
              <a:ext cx="3513244" cy="1617840"/>
              <a:chOff x="4838129" y="1263813"/>
              <a:chExt cx="3513244" cy="1617840"/>
            </a:xfrm>
          </p:grpSpPr>
          <p:sp>
            <p:nvSpPr>
              <p:cNvPr id="48" name="iṧ1idê"/>
              <p:cNvSpPr txBox="1"/>
              <p:nvPr/>
            </p:nvSpPr>
            <p:spPr>
              <a:xfrm>
                <a:off x="4838129" y="2100749"/>
                <a:ext cx="3513244" cy="780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请各位同事中午就餐后，自行将餐后垃圾收拾放在塑料袋中，再将垃圾倾倒在办公室外的垃圾房内，以免在办公室产生异味。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9" name="ísḷïḍé"/>
              <p:cNvSpPr/>
              <p:nvPr/>
            </p:nvSpPr>
            <p:spPr>
              <a:xfrm>
                <a:off x="6424349" y="1263813"/>
                <a:ext cx="340805" cy="390171"/>
              </a:xfrm>
              <a:custGeom>
                <a:avLst/>
                <a:gdLst>
                  <a:gd name="T0" fmla="*/ 1347 w 5683"/>
                  <a:gd name="T1" fmla="*/ 3967 h 6516"/>
                  <a:gd name="T2" fmla="*/ 1177 w 5683"/>
                  <a:gd name="T3" fmla="*/ 3797 h 6516"/>
                  <a:gd name="T4" fmla="*/ 1516 w 5683"/>
                  <a:gd name="T5" fmla="*/ 3796 h 6516"/>
                  <a:gd name="T6" fmla="*/ 1629 w 5683"/>
                  <a:gd name="T7" fmla="*/ 4883 h 6516"/>
                  <a:gd name="T8" fmla="*/ 1869 w 5683"/>
                  <a:gd name="T9" fmla="*/ 4881 h 6516"/>
                  <a:gd name="T10" fmla="*/ 1629 w 5683"/>
                  <a:gd name="T11" fmla="*/ 4643 h 6516"/>
                  <a:gd name="T12" fmla="*/ 2884 w 5683"/>
                  <a:gd name="T13" fmla="*/ 2423 h 6516"/>
                  <a:gd name="T14" fmla="*/ 2543 w 5683"/>
                  <a:gd name="T15" fmla="*/ 2423 h 6516"/>
                  <a:gd name="T16" fmla="*/ 2714 w 5683"/>
                  <a:gd name="T17" fmla="*/ 2593 h 6516"/>
                  <a:gd name="T18" fmla="*/ 1863 w 5683"/>
                  <a:gd name="T19" fmla="*/ 2948 h 6516"/>
                  <a:gd name="T20" fmla="*/ 1867 w 5683"/>
                  <a:gd name="T21" fmla="*/ 2944 h 6516"/>
                  <a:gd name="T22" fmla="*/ 1627 w 5683"/>
                  <a:gd name="T23" fmla="*/ 2704 h 6516"/>
                  <a:gd name="T24" fmla="*/ 1621 w 5683"/>
                  <a:gd name="T25" fmla="*/ 2709 h 6516"/>
                  <a:gd name="T26" fmla="*/ 1623 w 5683"/>
                  <a:gd name="T27" fmla="*/ 2949 h 6516"/>
                  <a:gd name="T28" fmla="*/ 2548 w 5683"/>
                  <a:gd name="T29" fmla="*/ 5161 h 6516"/>
                  <a:gd name="T30" fmla="*/ 2719 w 5683"/>
                  <a:gd name="T31" fmla="*/ 5331 h 6516"/>
                  <a:gd name="T32" fmla="*/ 2718 w 5683"/>
                  <a:gd name="T33" fmla="*/ 4991 h 6516"/>
                  <a:gd name="T34" fmla="*/ 3564 w 5683"/>
                  <a:gd name="T35" fmla="*/ 4877 h 6516"/>
                  <a:gd name="T36" fmla="*/ 3804 w 5683"/>
                  <a:gd name="T37" fmla="*/ 4636 h 6516"/>
                  <a:gd name="T38" fmla="*/ 4083 w 5683"/>
                  <a:gd name="T39" fmla="*/ 3620 h 6516"/>
                  <a:gd name="T40" fmla="*/ 3962 w 5683"/>
                  <a:gd name="T41" fmla="*/ 3911 h 6516"/>
                  <a:gd name="T42" fmla="*/ 4252 w 5683"/>
                  <a:gd name="T43" fmla="*/ 3789 h 6516"/>
                  <a:gd name="T44" fmla="*/ 2722 w 5683"/>
                  <a:gd name="T45" fmla="*/ 6516 h 6516"/>
                  <a:gd name="T46" fmla="*/ 2403 w 5683"/>
                  <a:gd name="T47" fmla="*/ 1093 h 6516"/>
                  <a:gd name="T48" fmla="*/ 2234 w 5683"/>
                  <a:gd name="T49" fmla="*/ 681 h 6516"/>
                  <a:gd name="T50" fmla="*/ 2080 w 5683"/>
                  <a:gd name="T51" fmla="*/ 153 h 6516"/>
                  <a:gd name="T52" fmla="*/ 3210 w 5683"/>
                  <a:gd name="T53" fmla="*/ 0 h 6516"/>
                  <a:gd name="T54" fmla="*/ 3363 w 5683"/>
                  <a:gd name="T55" fmla="*/ 528 h 6516"/>
                  <a:gd name="T56" fmla="*/ 3040 w 5683"/>
                  <a:gd name="T57" fmla="*/ 681 h 6516"/>
                  <a:gd name="T58" fmla="*/ 4408 w 5683"/>
                  <a:gd name="T59" fmla="*/ 1661 h 6516"/>
                  <a:gd name="T60" fmla="*/ 4610 w 5683"/>
                  <a:gd name="T61" fmla="*/ 1420 h 6516"/>
                  <a:gd name="T62" fmla="*/ 4914 w 5683"/>
                  <a:gd name="T63" fmla="*/ 899 h 6516"/>
                  <a:gd name="T64" fmla="*/ 5623 w 5683"/>
                  <a:gd name="T65" fmla="*/ 1391 h 6516"/>
                  <a:gd name="T66" fmla="*/ 5319 w 5683"/>
                  <a:gd name="T67" fmla="*/ 1912 h 6516"/>
                  <a:gd name="T68" fmla="*/ 5082 w 5683"/>
                  <a:gd name="T69" fmla="*/ 1892 h 6516"/>
                  <a:gd name="T70" fmla="*/ 5443 w 5683"/>
                  <a:gd name="T71" fmla="*/ 3793 h 6516"/>
                  <a:gd name="T72" fmla="*/ 4811 w 5683"/>
                  <a:gd name="T73" fmla="*/ 3795 h 6516"/>
                  <a:gd name="T74" fmla="*/ 632 w 5683"/>
                  <a:gd name="T75" fmla="*/ 3795 h 6516"/>
                  <a:gd name="T76" fmla="*/ 4811 w 5683"/>
                  <a:gd name="T77" fmla="*/ 3795 h 6516"/>
                  <a:gd name="T78" fmla="*/ 3824 w 5683"/>
                  <a:gd name="T79" fmla="*/ 2921 h 6516"/>
                  <a:gd name="T80" fmla="*/ 3012 w 5683"/>
                  <a:gd name="T81" fmla="*/ 4089 h 6516"/>
                  <a:gd name="T82" fmla="*/ 2416 w 5683"/>
                  <a:gd name="T83" fmla="*/ 3493 h 6516"/>
                  <a:gd name="T84" fmla="*/ 3584 w 5683"/>
                  <a:gd name="T85" fmla="*/ 2681 h 6516"/>
                  <a:gd name="T86" fmla="*/ 3815 w 5683"/>
                  <a:gd name="T87" fmla="*/ 2691 h 6516"/>
                  <a:gd name="T88" fmla="*/ 2595 w 5683"/>
                  <a:gd name="T89" fmla="*/ 3672 h 6516"/>
                  <a:gd name="T90" fmla="*/ 2835 w 5683"/>
                  <a:gd name="T91" fmla="*/ 3912 h 6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83" h="6516">
                    <a:moveTo>
                      <a:pt x="1516" y="3796"/>
                    </a:moveTo>
                    <a:cubicBezTo>
                      <a:pt x="1516" y="3889"/>
                      <a:pt x="1441" y="3967"/>
                      <a:pt x="1347" y="3967"/>
                    </a:cubicBezTo>
                    <a:cubicBezTo>
                      <a:pt x="1300" y="3967"/>
                      <a:pt x="1257" y="3948"/>
                      <a:pt x="1227" y="3917"/>
                    </a:cubicBezTo>
                    <a:cubicBezTo>
                      <a:pt x="1196" y="3887"/>
                      <a:pt x="1177" y="3844"/>
                      <a:pt x="1177" y="3797"/>
                    </a:cubicBezTo>
                    <a:cubicBezTo>
                      <a:pt x="1177" y="3704"/>
                      <a:pt x="1252" y="3627"/>
                      <a:pt x="1347" y="3627"/>
                    </a:cubicBezTo>
                    <a:cubicBezTo>
                      <a:pt x="1439" y="3627"/>
                      <a:pt x="1516" y="3703"/>
                      <a:pt x="1516" y="3796"/>
                    </a:cubicBezTo>
                    <a:close/>
                    <a:moveTo>
                      <a:pt x="1629" y="4643"/>
                    </a:moveTo>
                    <a:cubicBezTo>
                      <a:pt x="1563" y="4709"/>
                      <a:pt x="1564" y="4816"/>
                      <a:pt x="1629" y="4883"/>
                    </a:cubicBezTo>
                    <a:lnTo>
                      <a:pt x="1629" y="4883"/>
                    </a:lnTo>
                    <a:cubicBezTo>
                      <a:pt x="1696" y="4948"/>
                      <a:pt x="1804" y="4948"/>
                      <a:pt x="1869" y="4881"/>
                    </a:cubicBezTo>
                    <a:cubicBezTo>
                      <a:pt x="1936" y="4815"/>
                      <a:pt x="1935" y="4707"/>
                      <a:pt x="1868" y="4641"/>
                    </a:cubicBezTo>
                    <a:cubicBezTo>
                      <a:pt x="1803" y="4576"/>
                      <a:pt x="1695" y="4576"/>
                      <a:pt x="1629" y="4643"/>
                    </a:cubicBezTo>
                    <a:close/>
                    <a:moveTo>
                      <a:pt x="2714" y="2593"/>
                    </a:moveTo>
                    <a:cubicBezTo>
                      <a:pt x="2807" y="2593"/>
                      <a:pt x="2884" y="2517"/>
                      <a:pt x="2884" y="2423"/>
                    </a:cubicBezTo>
                    <a:cubicBezTo>
                      <a:pt x="2884" y="2328"/>
                      <a:pt x="2808" y="2252"/>
                      <a:pt x="2714" y="2252"/>
                    </a:cubicBezTo>
                    <a:cubicBezTo>
                      <a:pt x="2619" y="2252"/>
                      <a:pt x="2543" y="2328"/>
                      <a:pt x="2543" y="2423"/>
                    </a:cubicBezTo>
                    <a:cubicBezTo>
                      <a:pt x="2543" y="2469"/>
                      <a:pt x="2562" y="2512"/>
                      <a:pt x="2592" y="2543"/>
                    </a:cubicBezTo>
                    <a:cubicBezTo>
                      <a:pt x="2624" y="2575"/>
                      <a:pt x="2667" y="2593"/>
                      <a:pt x="2714" y="2593"/>
                    </a:cubicBezTo>
                    <a:close/>
                    <a:moveTo>
                      <a:pt x="1623" y="2949"/>
                    </a:moveTo>
                    <a:cubicBezTo>
                      <a:pt x="1689" y="3015"/>
                      <a:pt x="1797" y="3015"/>
                      <a:pt x="1863" y="2948"/>
                    </a:cubicBezTo>
                    <a:lnTo>
                      <a:pt x="1864" y="2947"/>
                    </a:lnTo>
                    <a:lnTo>
                      <a:pt x="1867" y="2944"/>
                    </a:lnTo>
                    <a:cubicBezTo>
                      <a:pt x="1933" y="2877"/>
                      <a:pt x="1933" y="2771"/>
                      <a:pt x="1867" y="2704"/>
                    </a:cubicBezTo>
                    <a:cubicBezTo>
                      <a:pt x="1800" y="2637"/>
                      <a:pt x="1692" y="2637"/>
                      <a:pt x="1627" y="2704"/>
                    </a:cubicBezTo>
                    <a:lnTo>
                      <a:pt x="1624" y="2707"/>
                    </a:lnTo>
                    <a:lnTo>
                      <a:pt x="1621" y="2709"/>
                    </a:lnTo>
                    <a:cubicBezTo>
                      <a:pt x="1556" y="2775"/>
                      <a:pt x="1556" y="2883"/>
                      <a:pt x="1623" y="2949"/>
                    </a:cubicBezTo>
                    <a:lnTo>
                      <a:pt x="1623" y="2949"/>
                    </a:lnTo>
                    <a:close/>
                    <a:moveTo>
                      <a:pt x="2718" y="4991"/>
                    </a:moveTo>
                    <a:cubicBezTo>
                      <a:pt x="2623" y="4991"/>
                      <a:pt x="2548" y="5067"/>
                      <a:pt x="2548" y="5161"/>
                    </a:cubicBezTo>
                    <a:cubicBezTo>
                      <a:pt x="2548" y="5208"/>
                      <a:pt x="2567" y="5251"/>
                      <a:pt x="2598" y="5281"/>
                    </a:cubicBezTo>
                    <a:cubicBezTo>
                      <a:pt x="2628" y="5312"/>
                      <a:pt x="2671" y="5331"/>
                      <a:pt x="2719" y="5331"/>
                    </a:cubicBezTo>
                    <a:cubicBezTo>
                      <a:pt x="2812" y="5331"/>
                      <a:pt x="2888" y="5255"/>
                      <a:pt x="2888" y="5160"/>
                    </a:cubicBezTo>
                    <a:cubicBezTo>
                      <a:pt x="2888" y="5067"/>
                      <a:pt x="2812" y="4991"/>
                      <a:pt x="2718" y="4991"/>
                    </a:cubicBezTo>
                    <a:close/>
                    <a:moveTo>
                      <a:pt x="3564" y="4637"/>
                    </a:moveTo>
                    <a:cubicBezTo>
                      <a:pt x="3497" y="4704"/>
                      <a:pt x="3497" y="4812"/>
                      <a:pt x="3564" y="4877"/>
                    </a:cubicBezTo>
                    <a:cubicBezTo>
                      <a:pt x="3631" y="4944"/>
                      <a:pt x="3739" y="4944"/>
                      <a:pt x="3804" y="4877"/>
                    </a:cubicBezTo>
                    <a:cubicBezTo>
                      <a:pt x="3871" y="4811"/>
                      <a:pt x="3869" y="4703"/>
                      <a:pt x="3804" y="4636"/>
                    </a:cubicBezTo>
                    <a:cubicBezTo>
                      <a:pt x="3737" y="4571"/>
                      <a:pt x="3630" y="4571"/>
                      <a:pt x="3564" y="4637"/>
                    </a:cubicBezTo>
                    <a:close/>
                    <a:moveTo>
                      <a:pt x="4083" y="3620"/>
                    </a:moveTo>
                    <a:cubicBezTo>
                      <a:pt x="3988" y="3620"/>
                      <a:pt x="3912" y="3696"/>
                      <a:pt x="3912" y="3791"/>
                    </a:cubicBezTo>
                    <a:cubicBezTo>
                      <a:pt x="3912" y="3837"/>
                      <a:pt x="3931" y="3880"/>
                      <a:pt x="3962" y="3911"/>
                    </a:cubicBezTo>
                    <a:cubicBezTo>
                      <a:pt x="3992" y="3941"/>
                      <a:pt x="4035" y="3961"/>
                      <a:pt x="4082" y="3960"/>
                    </a:cubicBezTo>
                    <a:cubicBezTo>
                      <a:pt x="4176" y="3960"/>
                      <a:pt x="4251" y="3884"/>
                      <a:pt x="4252" y="3789"/>
                    </a:cubicBezTo>
                    <a:cubicBezTo>
                      <a:pt x="4254" y="3696"/>
                      <a:pt x="4177" y="3620"/>
                      <a:pt x="4083" y="3620"/>
                    </a:cubicBezTo>
                    <a:close/>
                    <a:moveTo>
                      <a:pt x="2722" y="6516"/>
                    </a:moveTo>
                    <a:cubicBezTo>
                      <a:pt x="1222" y="6516"/>
                      <a:pt x="0" y="5295"/>
                      <a:pt x="0" y="3795"/>
                    </a:cubicBezTo>
                    <a:cubicBezTo>
                      <a:pt x="0" y="2403"/>
                      <a:pt x="1052" y="1252"/>
                      <a:pt x="2403" y="1093"/>
                    </a:cubicBezTo>
                    <a:lnTo>
                      <a:pt x="2403" y="681"/>
                    </a:lnTo>
                    <a:lnTo>
                      <a:pt x="2234" y="681"/>
                    </a:lnTo>
                    <a:cubicBezTo>
                      <a:pt x="2148" y="681"/>
                      <a:pt x="2080" y="612"/>
                      <a:pt x="2080" y="528"/>
                    </a:cubicBezTo>
                    <a:lnTo>
                      <a:pt x="2080" y="153"/>
                    </a:lnTo>
                    <a:cubicBezTo>
                      <a:pt x="2080" y="68"/>
                      <a:pt x="2150" y="0"/>
                      <a:pt x="2234" y="0"/>
                    </a:cubicBezTo>
                    <a:lnTo>
                      <a:pt x="3210" y="0"/>
                    </a:lnTo>
                    <a:cubicBezTo>
                      <a:pt x="3295" y="0"/>
                      <a:pt x="3363" y="69"/>
                      <a:pt x="3363" y="153"/>
                    </a:cubicBezTo>
                    <a:lnTo>
                      <a:pt x="3363" y="528"/>
                    </a:lnTo>
                    <a:cubicBezTo>
                      <a:pt x="3363" y="613"/>
                      <a:pt x="3294" y="681"/>
                      <a:pt x="3210" y="681"/>
                    </a:cubicBezTo>
                    <a:lnTo>
                      <a:pt x="3040" y="681"/>
                    </a:lnTo>
                    <a:lnTo>
                      <a:pt x="3040" y="1092"/>
                    </a:lnTo>
                    <a:cubicBezTo>
                      <a:pt x="3554" y="1152"/>
                      <a:pt x="4023" y="1356"/>
                      <a:pt x="4408" y="1661"/>
                    </a:cubicBezTo>
                    <a:lnTo>
                      <a:pt x="4630" y="1440"/>
                    </a:lnTo>
                    <a:lnTo>
                      <a:pt x="4610" y="1420"/>
                    </a:lnTo>
                    <a:cubicBezTo>
                      <a:pt x="4550" y="1360"/>
                      <a:pt x="4550" y="1263"/>
                      <a:pt x="4610" y="1203"/>
                    </a:cubicBezTo>
                    <a:lnTo>
                      <a:pt x="4914" y="899"/>
                    </a:lnTo>
                    <a:cubicBezTo>
                      <a:pt x="4974" y="839"/>
                      <a:pt x="5071" y="839"/>
                      <a:pt x="5131" y="899"/>
                    </a:cubicBezTo>
                    <a:lnTo>
                      <a:pt x="5623" y="1391"/>
                    </a:lnTo>
                    <a:cubicBezTo>
                      <a:pt x="5683" y="1451"/>
                      <a:pt x="5683" y="1548"/>
                      <a:pt x="5623" y="1608"/>
                    </a:cubicBezTo>
                    <a:lnTo>
                      <a:pt x="5319" y="1912"/>
                    </a:lnTo>
                    <a:cubicBezTo>
                      <a:pt x="5259" y="1972"/>
                      <a:pt x="5162" y="1972"/>
                      <a:pt x="5102" y="1912"/>
                    </a:cubicBezTo>
                    <a:lnTo>
                      <a:pt x="5082" y="1892"/>
                    </a:lnTo>
                    <a:lnTo>
                      <a:pt x="4860" y="2113"/>
                    </a:lnTo>
                    <a:cubicBezTo>
                      <a:pt x="5226" y="2576"/>
                      <a:pt x="5443" y="3160"/>
                      <a:pt x="5443" y="3793"/>
                    </a:cubicBezTo>
                    <a:cubicBezTo>
                      <a:pt x="5443" y="5295"/>
                      <a:pt x="4222" y="6516"/>
                      <a:pt x="2722" y="6516"/>
                    </a:cubicBezTo>
                    <a:close/>
                    <a:moveTo>
                      <a:pt x="4811" y="3795"/>
                    </a:moveTo>
                    <a:cubicBezTo>
                      <a:pt x="4811" y="2643"/>
                      <a:pt x="3873" y="1705"/>
                      <a:pt x="2721" y="1705"/>
                    </a:cubicBezTo>
                    <a:cubicBezTo>
                      <a:pt x="1569" y="1705"/>
                      <a:pt x="632" y="2643"/>
                      <a:pt x="632" y="3795"/>
                    </a:cubicBezTo>
                    <a:cubicBezTo>
                      <a:pt x="632" y="4947"/>
                      <a:pt x="1568" y="5884"/>
                      <a:pt x="2721" y="5884"/>
                    </a:cubicBezTo>
                    <a:cubicBezTo>
                      <a:pt x="3874" y="5884"/>
                      <a:pt x="4811" y="4947"/>
                      <a:pt x="4811" y="3795"/>
                    </a:cubicBezTo>
                    <a:close/>
                    <a:moveTo>
                      <a:pt x="3815" y="2691"/>
                    </a:moveTo>
                    <a:cubicBezTo>
                      <a:pt x="3878" y="2753"/>
                      <a:pt x="3882" y="2855"/>
                      <a:pt x="3824" y="2921"/>
                    </a:cubicBezTo>
                    <a:lnTo>
                      <a:pt x="3131" y="3733"/>
                    </a:lnTo>
                    <a:cubicBezTo>
                      <a:pt x="3148" y="3860"/>
                      <a:pt x="3110" y="3992"/>
                      <a:pt x="3012" y="4089"/>
                    </a:cubicBezTo>
                    <a:cubicBezTo>
                      <a:pt x="2848" y="4253"/>
                      <a:pt x="2582" y="4253"/>
                      <a:pt x="2416" y="4089"/>
                    </a:cubicBezTo>
                    <a:cubicBezTo>
                      <a:pt x="2252" y="3925"/>
                      <a:pt x="2252" y="3659"/>
                      <a:pt x="2416" y="3493"/>
                    </a:cubicBezTo>
                    <a:cubicBezTo>
                      <a:pt x="2514" y="3396"/>
                      <a:pt x="2646" y="3357"/>
                      <a:pt x="2772" y="3375"/>
                    </a:cubicBezTo>
                    <a:lnTo>
                      <a:pt x="3584" y="2681"/>
                    </a:lnTo>
                    <a:cubicBezTo>
                      <a:pt x="3652" y="2624"/>
                      <a:pt x="3752" y="2628"/>
                      <a:pt x="3815" y="2691"/>
                    </a:cubicBezTo>
                    <a:lnTo>
                      <a:pt x="3815" y="2691"/>
                    </a:lnTo>
                    <a:close/>
                    <a:moveTo>
                      <a:pt x="2835" y="3672"/>
                    </a:moveTo>
                    <a:cubicBezTo>
                      <a:pt x="2768" y="3605"/>
                      <a:pt x="2660" y="3605"/>
                      <a:pt x="2595" y="3672"/>
                    </a:cubicBezTo>
                    <a:cubicBezTo>
                      <a:pt x="2528" y="3739"/>
                      <a:pt x="2528" y="3847"/>
                      <a:pt x="2595" y="3912"/>
                    </a:cubicBezTo>
                    <a:cubicBezTo>
                      <a:pt x="2662" y="3979"/>
                      <a:pt x="2770" y="3979"/>
                      <a:pt x="2835" y="3912"/>
                    </a:cubicBezTo>
                    <a:cubicBezTo>
                      <a:pt x="2902" y="3845"/>
                      <a:pt x="2902" y="3739"/>
                      <a:pt x="2835" y="3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27" name="îṩlídé"/>
            <p:cNvGrpSpPr/>
            <p:nvPr/>
          </p:nvGrpSpPr>
          <p:grpSpPr>
            <a:xfrm>
              <a:off x="8534400" y="3215182"/>
              <a:ext cx="2984500" cy="1614341"/>
              <a:chOff x="8534400" y="3226983"/>
              <a:chExt cx="2984500" cy="1614341"/>
            </a:xfrm>
          </p:grpSpPr>
          <p:sp>
            <p:nvSpPr>
              <p:cNvPr id="46" name="ïSḷide"/>
              <p:cNvSpPr txBox="1"/>
              <p:nvPr/>
            </p:nvSpPr>
            <p:spPr>
              <a:xfrm>
                <a:off x="8534400" y="4060420"/>
                <a:ext cx="2984500" cy="7809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5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  <a:sym typeface="Source Han Sans CN"/>
                  </a:rPr>
                  <a:t>禁止在地毯上倾倒任何粉状物体、液体。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endParaRPr>
              </a:p>
            </p:txBody>
          </p:sp>
          <p:sp>
            <p:nvSpPr>
              <p:cNvPr id="47" name="íṣľïḍe"/>
              <p:cNvSpPr/>
              <p:nvPr/>
            </p:nvSpPr>
            <p:spPr>
              <a:xfrm>
                <a:off x="9855317" y="3226983"/>
                <a:ext cx="342666" cy="383172"/>
              </a:xfrm>
              <a:custGeom>
                <a:avLst/>
                <a:gdLst>
                  <a:gd name="connsiteX0" fmla="*/ 37405 w 542648"/>
                  <a:gd name="connsiteY0" fmla="*/ 304772 h 606792"/>
                  <a:gd name="connsiteX1" fmla="*/ 74809 w 542648"/>
                  <a:gd name="connsiteY1" fmla="*/ 342122 h 606792"/>
                  <a:gd name="connsiteX2" fmla="*/ 159204 w 542648"/>
                  <a:gd name="connsiteY2" fmla="*/ 429614 h 606792"/>
                  <a:gd name="connsiteX3" fmla="*/ 271371 w 542648"/>
                  <a:gd name="connsiteY3" fmla="*/ 429614 h 606792"/>
                  <a:gd name="connsiteX4" fmla="*/ 383444 w 542648"/>
                  <a:gd name="connsiteY4" fmla="*/ 429614 h 606792"/>
                  <a:gd name="connsiteX5" fmla="*/ 467839 w 542648"/>
                  <a:gd name="connsiteY5" fmla="*/ 342122 h 606792"/>
                  <a:gd name="connsiteX6" fmla="*/ 505243 w 542648"/>
                  <a:gd name="connsiteY6" fmla="*/ 304772 h 606792"/>
                  <a:gd name="connsiteX7" fmla="*/ 542648 w 542648"/>
                  <a:gd name="connsiteY7" fmla="*/ 342122 h 606792"/>
                  <a:gd name="connsiteX8" fmla="*/ 496407 w 542648"/>
                  <a:gd name="connsiteY8" fmla="*/ 456459 h 606792"/>
                  <a:gd name="connsiteX9" fmla="*/ 383491 w 542648"/>
                  <a:gd name="connsiteY9" fmla="*/ 504313 h 606792"/>
                  <a:gd name="connsiteX10" fmla="*/ 308775 w 542648"/>
                  <a:gd name="connsiteY10" fmla="*/ 504313 h 606792"/>
                  <a:gd name="connsiteX11" fmla="*/ 308775 w 542648"/>
                  <a:gd name="connsiteY11" fmla="*/ 569442 h 606792"/>
                  <a:gd name="connsiteX12" fmla="*/ 271371 w 542648"/>
                  <a:gd name="connsiteY12" fmla="*/ 606792 h 606792"/>
                  <a:gd name="connsiteX13" fmla="*/ 233966 w 542648"/>
                  <a:gd name="connsiteY13" fmla="*/ 569442 h 606792"/>
                  <a:gd name="connsiteX14" fmla="*/ 233966 w 542648"/>
                  <a:gd name="connsiteY14" fmla="*/ 504313 h 606792"/>
                  <a:gd name="connsiteX15" fmla="*/ 159204 w 542648"/>
                  <a:gd name="connsiteY15" fmla="*/ 504313 h 606792"/>
                  <a:gd name="connsiteX16" fmla="*/ 46242 w 542648"/>
                  <a:gd name="connsiteY16" fmla="*/ 456459 h 606792"/>
                  <a:gd name="connsiteX17" fmla="*/ 0 w 542648"/>
                  <a:gd name="connsiteY17" fmla="*/ 342122 h 606792"/>
                  <a:gd name="connsiteX18" fmla="*/ 37405 w 542648"/>
                  <a:gd name="connsiteY18" fmla="*/ 304772 h 606792"/>
                  <a:gd name="connsiteX19" fmla="*/ 119397 w 542648"/>
                  <a:gd name="connsiteY19" fmla="*/ 139578 h 606792"/>
                  <a:gd name="connsiteX20" fmla="*/ 423252 w 542648"/>
                  <a:gd name="connsiteY20" fmla="*/ 139578 h 606792"/>
                  <a:gd name="connsiteX21" fmla="*/ 423252 w 542648"/>
                  <a:gd name="connsiteY21" fmla="*/ 320245 h 606792"/>
                  <a:gd name="connsiteX22" fmla="*/ 356487 w 542648"/>
                  <a:gd name="connsiteY22" fmla="*/ 386910 h 606792"/>
                  <a:gd name="connsiteX23" fmla="*/ 186162 w 542648"/>
                  <a:gd name="connsiteY23" fmla="*/ 386910 h 606792"/>
                  <a:gd name="connsiteX24" fmla="*/ 119397 w 542648"/>
                  <a:gd name="connsiteY24" fmla="*/ 320245 h 606792"/>
                  <a:gd name="connsiteX25" fmla="*/ 186162 w 542648"/>
                  <a:gd name="connsiteY25" fmla="*/ 0 h 606792"/>
                  <a:gd name="connsiteX26" fmla="*/ 356487 w 542648"/>
                  <a:gd name="connsiteY26" fmla="*/ 0 h 606792"/>
                  <a:gd name="connsiteX27" fmla="*/ 423252 w 542648"/>
                  <a:gd name="connsiteY27" fmla="*/ 66671 h 606792"/>
                  <a:gd name="connsiteX28" fmla="*/ 423252 w 542648"/>
                  <a:gd name="connsiteY28" fmla="*/ 89689 h 606792"/>
                  <a:gd name="connsiteX29" fmla="*/ 119397 w 542648"/>
                  <a:gd name="connsiteY29" fmla="*/ 89689 h 606792"/>
                  <a:gd name="connsiteX30" fmla="*/ 119397 w 542648"/>
                  <a:gd name="connsiteY30" fmla="*/ 66671 h 606792"/>
                  <a:gd name="connsiteX31" fmla="*/ 186162 w 542648"/>
                  <a:gd name="connsiteY31" fmla="*/ 0 h 60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2648" h="606792">
                    <a:moveTo>
                      <a:pt x="37405" y="304772"/>
                    </a:moveTo>
                    <a:cubicBezTo>
                      <a:pt x="58024" y="304772"/>
                      <a:pt x="74809" y="321486"/>
                      <a:pt x="74809" y="342122"/>
                    </a:cubicBezTo>
                    <a:cubicBezTo>
                      <a:pt x="74809" y="390350"/>
                      <a:pt x="112682" y="429614"/>
                      <a:pt x="159204" y="429614"/>
                    </a:cubicBezTo>
                    <a:lnTo>
                      <a:pt x="271371" y="429614"/>
                    </a:lnTo>
                    <a:lnTo>
                      <a:pt x="383444" y="429614"/>
                    </a:lnTo>
                    <a:cubicBezTo>
                      <a:pt x="430013" y="429614"/>
                      <a:pt x="467839" y="390350"/>
                      <a:pt x="467839" y="342122"/>
                    </a:cubicBezTo>
                    <a:cubicBezTo>
                      <a:pt x="467839" y="321486"/>
                      <a:pt x="484624" y="304772"/>
                      <a:pt x="505243" y="304772"/>
                    </a:cubicBezTo>
                    <a:cubicBezTo>
                      <a:pt x="525909" y="304772"/>
                      <a:pt x="542648" y="321486"/>
                      <a:pt x="542648" y="342122"/>
                    </a:cubicBezTo>
                    <a:cubicBezTo>
                      <a:pt x="542648" y="385261"/>
                      <a:pt x="526283" y="425832"/>
                      <a:pt x="496407" y="456459"/>
                    </a:cubicBezTo>
                    <a:cubicBezTo>
                      <a:pt x="466296" y="487319"/>
                      <a:pt x="426226" y="504313"/>
                      <a:pt x="383491" y="504313"/>
                    </a:cubicBezTo>
                    <a:lnTo>
                      <a:pt x="308775" y="504313"/>
                    </a:lnTo>
                    <a:lnTo>
                      <a:pt x="308775" y="569442"/>
                    </a:lnTo>
                    <a:cubicBezTo>
                      <a:pt x="308775" y="590031"/>
                      <a:pt x="291990" y="606792"/>
                      <a:pt x="271371" y="606792"/>
                    </a:cubicBezTo>
                    <a:cubicBezTo>
                      <a:pt x="250705" y="606792"/>
                      <a:pt x="233966" y="590031"/>
                      <a:pt x="233966" y="569442"/>
                    </a:cubicBezTo>
                    <a:lnTo>
                      <a:pt x="233966" y="504313"/>
                    </a:lnTo>
                    <a:lnTo>
                      <a:pt x="159204" y="504313"/>
                    </a:lnTo>
                    <a:cubicBezTo>
                      <a:pt x="116516" y="504313"/>
                      <a:pt x="76399" y="487319"/>
                      <a:pt x="46242" y="456459"/>
                    </a:cubicBezTo>
                    <a:cubicBezTo>
                      <a:pt x="16458" y="425832"/>
                      <a:pt x="0" y="385261"/>
                      <a:pt x="0" y="342122"/>
                    </a:cubicBezTo>
                    <a:cubicBezTo>
                      <a:pt x="0" y="321486"/>
                      <a:pt x="16739" y="304772"/>
                      <a:pt x="37405" y="304772"/>
                    </a:cubicBezTo>
                    <a:close/>
                    <a:moveTo>
                      <a:pt x="119397" y="139578"/>
                    </a:moveTo>
                    <a:lnTo>
                      <a:pt x="423252" y="139578"/>
                    </a:lnTo>
                    <a:lnTo>
                      <a:pt x="423252" y="320245"/>
                    </a:lnTo>
                    <a:cubicBezTo>
                      <a:pt x="423252" y="357032"/>
                      <a:pt x="393376" y="386910"/>
                      <a:pt x="356487" y="386910"/>
                    </a:cubicBezTo>
                    <a:lnTo>
                      <a:pt x="186162" y="386910"/>
                    </a:lnTo>
                    <a:cubicBezTo>
                      <a:pt x="149320" y="386910"/>
                      <a:pt x="119397" y="357079"/>
                      <a:pt x="119397" y="320245"/>
                    </a:cubicBezTo>
                    <a:close/>
                    <a:moveTo>
                      <a:pt x="186162" y="0"/>
                    </a:moveTo>
                    <a:lnTo>
                      <a:pt x="356487" y="0"/>
                    </a:lnTo>
                    <a:cubicBezTo>
                      <a:pt x="393329" y="0"/>
                      <a:pt x="423252" y="29834"/>
                      <a:pt x="423252" y="66671"/>
                    </a:cubicBezTo>
                    <a:lnTo>
                      <a:pt x="423252" y="89689"/>
                    </a:lnTo>
                    <a:lnTo>
                      <a:pt x="119397" y="89689"/>
                    </a:lnTo>
                    <a:lnTo>
                      <a:pt x="119397" y="66671"/>
                    </a:lnTo>
                    <a:cubicBezTo>
                      <a:pt x="119397" y="29881"/>
                      <a:pt x="149273" y="0"/>
                      <a:pt x="18616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grpSp>
          <p:nvGrpSpPr>
            <p:cNvPr id="28" name="ïSļïḋè"/>
            <p:cNvGrpSpPr/>
            <p:nvPr/>
          </p:nvGrpSpPr>
          <p:grpSpPr>
            <a:xfrm>
              <a:off x="675189" y="2828614"/>
              <a:ext cx="10841621" cy="3306399"/>
              <a:chOff x="657224" y="2966801"/>
              <a:chExt cx="7894225" cy="2407523"/>
            </a:xfrm>
          </p:grpSpPr>
          <p:grpSp>
            <p:nvGrpSpPr>
              <p:cNvPr id="30" name="ïṡ1îḋè"/>
              <p:cNvGrpSpPr/>
              <p:nvPr/>
            </p:nvGrpSpPr>
            <p:grpSpPr>
              <a:xfrm>
                <a:off x="657224" y="2966801"/>
                <a:ext cx="3264318" cy="1195418"/>
                <a:chOff x="672200" y="2955507"/>
                <a:chExt cx="2092619" cy="766332"/>
              </a:xfrm>
            </p:grpSpPr>
            <p:sp>
              <p:nvSpPr>
                <p:cNvPr id="43" name="îs1îḓê"/>
                <p:cNvSpPr/>
                <p:nvPr/>
              </p:nvSpPr>
              <p:spPr>
                <a:xfrm rot="1275563">
                  <a:off x="1700301" y="3270601"/>
                  <a:ext cx="1064518" cy="451238"/>
                </a:xfrm>
                <a:custGeom>
                  <a:avLst/>
                  <a:gdLst>
                    <a:gd name="connsiteX0" fmla="*/ 0 w 2768484"/>
                    <a:gd name="connsiteY0" fmla="*/ 0 h 542513"/>
                    <a:gd name="connsiteX1" fmla="*/ 2768484 w 2768484"/>
                    <a:gd name="connsiteY1" fmla="*/ 0 h 542513"/>
                    <a:gd name="connsiteX2" fmla="*/ 2768484 w 2768484"/>
                    <a:gd name="connsiteY2" fmla="*/ 542513 h 542513"/>
                    <a:gd name="connsiteX3" fmla="*/ 0 w 2768484"/>
                    <a:gd name="connsiteY3" fmla="*/ 542513 h 542513"/>
                    <a:gd name="connsiteX4" fmla="*/ 0 w 2768484"/>
                    <a:gd name="connsiteY4" fmla="*/ 0 h 542513"/>
                    <a:gd name="connsiteX0-1" fmla="*/ 0 w 2768484"/>
                    <a:gd name="connsiteY0-2" fmla="*/ 0 h 795602"/>
                    <a:gd name="connsiteX1-3" fmla="*/ 2768484 w 2768484"/>
                    <a:gd name="connsiteY1-4" fmla="*/ 0 h 795602"/>
                    <a:gd name="connsiteX2-5" fmla="*/ 2223060 w 2768484"/>
                    <a:gd name="connsiteY2-6" fmla="*/ 795602 h 795602"/>
                    <a:gd name="connsiteX3-7" fmla="*/ 0 w 2768484"/>
                    <a:gd name="connsiteY3-8" fmla="*/ 542513 h 795602"/>
                    <a:gd name="connsiteX4-9" fmla="*/ 0 w 2768484"/>
                    <a:gd name="connsiteY4-10" fmla="*/ 0 h 795602"/>
                    <a:gd name="connsiteX0-11" fmla="*/ 0 w 2223060"/>
                    <a:gd name="connsiteY0-12" fmla="*/ 0 h 795602"/>
                    <a:gd name="connsiteX1-13" fmla="*/ 1959724 w 2223060"/>
                    <a:gd name="connsiteY1-14" fmla="*/ 416867 h 795602"/>
                    <a:gd name="connsiteX2-15" fmla="*/ 2223060 w 2223060"/>
                    <a:gd name="connsiteY2-16" fmla="*/ 795602 h 795602"/>
                    <a:gd name="connsiteX3-17" fmla="*/ 0 w 2223060"/>
                    <a:gd name="connsiteY3-18" fmla="*/ 542513 h 795602"/>
                    <a:gd name="connsiteX4-19" fmla="*/ 0 w 2223060"/>
                    <a:gd name="connsiteY4-20" fmla="*/ 0 h 795602"/>
                    <a:gd name="connsiteX0-21" fmla="*/ 0 w 2223060"/>
                    <a:gd name="connsiteY0-22" fmla="*/ 0 h 795602"/>
                    <a:gd name="connsiteX1-23" fmla="*/ 2083514 w 2223060"/>
                    <a:gd name="connsiteY1-24" fmla="*/ 419807 h 795602"/>
                    <a:gd name="connsiteX2-25" fmla="*/ 2223060 w 2223060"/>
                    <a:gd name="connsiteY2-26" fmla="*/ 795602 h 795602"/>
                    <a:gd name="connsiteX3-27" fmla="*/ 0 w 2223060"/>
                    <a:gd name="connsiteY3-28" fmla="*/ 542513 h 795602"/>
                    <a:gd name="connsiteX4-29" fmla="*/ 0 w 2223060"/>
                    <a:gd name="connsiteY4-30" fmla="*/ 0 h 795602"/>
                    <a:gd name="connsiteX0-31" fmla="*/ 355586 w 2223060"/>
                    <a:gd name="connsiteY0-32" fmla="*/ 0 h 801082"/>
                    <a:gd name="connsiteX1-33" fmla="*/ 2083514 w 2223060"/>
                    <a:gd name="connsiteY1-34" fmla="*/ 425287 h 801082"/>
                    <a:gd name="connsiteX2-35" fmla="*/ 2223060 w 2223060"/>
                    <a:gd name="connsiteY2-36" fmla="*/ 801082 h 801082"/>
                    <a:gd name="connsiteX3-37" fmla="*/ 0 w 2223060"/>
                    <a:gd name="connsiteY3-38" fmla="*/ 547993 h 801082"/>
                    <a:gd name="connsiteX4-39" fmla="*/ 355586 w 2223060"/>
                    <a:gd name="connsiteY4-40" fmla="*/ 0 h 801082"/>
                    <a:gd name="connsiteX0-41" fmla="*/ 0 w 1867474"/>
                    <a:gd name="connsiteY0-42" fmla="*/ 0 h 801082"/>
                    <a:gd name="connsiteX1-43" fmla="*/ 1727928 w 1867474"/>
                    <a:gd name="connsiteY1-44" fmla="*/ 425287 h 801082"/>
                    <a:gd name="connsiteX2-45" fmla="*/ 1867474 w 1867474"/>
                    <a:gd name="connsiteY2-46" fmla="*/ 801082 h 801082"/>
                    <a:gd name="connsiteX3-47" fmla="*/ 133666 w 1867474"/>
                    <a:gd name="connsiteY3-48" fmla="*/ 623376 h 801082"/>
                    <a:gd name="connsiteX4-49" fmla="*/ 0 w 1867474"/>
                    <a:gd name="connsiteY4-50" fmla="*/ 0 h 801082"/>
                    <a:gd name="connsiteX0-51" fmla="*/ 0 w 2317947"/>
                    <a:gd name="connsiteY0-52" fmla="*/ 0 h 801082"/>
                    <a:gd name="connsiteX1-53" fmla="*/ 2317947 w 2317947"/>
                    <a:gd name="connsiteY1-54" fmla="*/ 648660 h 801082"/>
                    <a:gd name="connsiteX2-55" fmla="*/ 1867474 w 2317947"/>
                    <a:gd name="connsiteY2-56" fmla="*/ 801082 h 801082"/>
                    <a:gd name="connsiteX3-57" fmla="*/ 133666 w 2317947"/>
                    <a:gd name="connsiteY3-58" fmla="*/ 623376 h 801082"/>
                    <a:gd name="connsiteX4-59" fmla="*/ 0 w 2317947"/>
                    <a:gd name="connsiteY4-60" fmla="*/ 0 h 801082"/>
                    <a:gd name="connsiteX0-61" fmla="*/ 0 w 2506029"/>
                    <a:gd name="connsiteY0-62" fmla="*/ 0 h 1162858"/>
                    <a:gd name="connsiteX1-63" fmla="*/ 2317947 w 2506029"/>
                    <a:gd name="connsiteY1-64" fmla="*/ 648660 h 1162858"/>
                    <a:gd name="connsiteX2-65" fmla="*/ 2506029 w 2506029"/>
                    <a:gd name="connsiteY2-66" fmla="*/ 1162858 h 1162858"/>
                    <a:gd name="connsiteX3-67" fmla="*/ 133666 w 2506029"/>
                    <a:gd name="connsiteY3-68" fmla="*/ 623376 h 1162858"/>
                    <a:gd name="connsiteX4-69" fmla="*/ 0 w 2506029"/>
                    <a:gd name="connsiteY4-70" fmla="*/ 0 h 1162858"/>
                    <a:gd name="connsiteX0-71" fmla="*/ 0 w 2582492"/>
                    <a:gd name="connsiteY0-72" fmla="*/ 0 h 1214508"/>
                    <a:gd name="connsiteX1-73" fmla="*/ 2317947 w 2582492"/>
                    <a:gd name="connsiteY1-74" fmla="*/ 648660 h 1214508"/>
                    <a:gd name="connsiteX2-75" fmla="*/ 2582492 w 2582492"/>
                    <a:gd name="connsiteY2-76" fmla="*/ 1214508 h 1214508"/>
                    <a:gd name="connsiteX3-77" fmla="*/ 133666 w 2582492"/>
                    <a:gd name="connsiteY3-78" fmla="*/ 623376 h 1214508"/>
                    <a:gd name="connsiteX4-79" fmla="*/ 0 w 2582492"/>
                    <a:gd name="connsiteY4-80" fmla="*/ 0 h 1214508"/>
                    <a:gd name="connsiteX0-81" fmla="*/ 0 w 2582492"/>
                    <a:gd name="connsiteY0-82" fmla="*/ 0 h 1214508"/>
                    <a:gd name="connsiteX1-83" fmla="*/ 2404802 w 2582492"/>
                    <a:gd name="connsiteY1-84" fmla="*/ 665947 h 1214508"/>
                    <a:gd name="connsiteX2-85" fmla="*/ 2582492 w 2582492"/>
                    <a:gd name="connsiteY2-86" fmla="*/ 1214508 h 1214508"/>
                    <a:gd name="connsiteX3-87" fmla="*/ 133666 w 2582492"/>
                    <a:gd name="connsiteY3-88" fmla="*/ 623376 h 1214508"/>
                    <a:gd name="connsiteX4-89" fmla="*/ 0 w 2582492"/>
                    <a:gd name="connsiteY4-90" fmla="*/ 0 h 121450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582492" h="1214508">
                      <a:moveTo>
                        <a:pt x="0" y="0"/>
                      </a:moveTo>
                      <a:lnTo>
                        <a:pt x="2404802" y="665947"/>
                      </a:lnTo>
                      <a:lnTo>
                        <a:pt x="2582492" y="1214508"/>
                      </a:lnTo>
                      <a:lnTo>
                        <a:pt x="133666" y="6233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38000">
                      <a:schemeClr val="accent1"/>
                    </a:gs>
                    <a:gs pos="10000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4" name="îş1iďé"/>
                <p:cNvSpPr/>
                <p:nvPr/>
              </p:nvSpPr>
              <p:spPr bwMode="auto">
                <a:xfrm>
                  <a:off x="672200" y="3121979"/>
                  <a:ext cx="1184687" cy="390742"/>
                </a:xfrm>
                <a:custGeom>
                  <a:avLst/>
                  <a:gdLst>
                    <a:gd name="T0" fmla="*/ 1446 w 1446"/>
                    <a:gd name="T1" fmla="*/ 0 h 475"/>
                    <a:gd name="T2" fmla="*/ 1446 w 1446"/>
                    <a:gd name="T3" fmla="*/ 273 h 475"/>
                    <a:gd name="T4" fmla="*/ 723 w 1446"/>
                    <a:gd name="T5" fmla="*/ 475 h 475"/>
                    <a:gd name="T6" fmla="*/ 0 w 1446"/>
                    <a:gd name="T7" fmla="*/ 273 h 475"/>
                    <a:gd name="T8" fmla="*/ 0 w 1446"/>
                    <a:gd name="T9" fmla="*/ 0 h 475"/>
                    <a:gd name="T10" fmla="*/ 723 w 1446"/>
                    <a:gd name="T11" fmla="*/ 84 h 475"/>
                    <a:gd name="T12" fmla="*/ 1446 w 1446"/>
                    <a:gd name="T13" fmla="*/ 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6" h="475">
                      <a:moveTo>
                        <a:pt x="1446" y="0"/>
                      </a:moveTo>
                      <a:cubicBezTo>
                        <a:pt x="1446" y="273"/>
                        <a:pt x="1446" y="273"/>
                        <a:pt x="1446" y="273"/>
                      </a:cubicBezTo>
                      <a:cubicBezTo>
                        <a:pt x="1446" y="384"/>
                        <a:pt x="1122" y="475"/>
                        <a:pt x="723" y="475"/>
                      </a:cubicBezTo>
                      <a:cubicBezTo>
                        <a:pt x="324" y="475"/>
                        <a:pt x="0" y="384"/>
                        <a:pt x="0" y="27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40" y="84"/>
                        <a:pt x="723" y="84"/>
                      </a:cubicBezTo>
                      <a:cubicBezTo>
                        <a:pt x="967" y="84"/>
                        <a:pt x="1446" y="0"/>
                        <a:pt x="1446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5" name="ïsḻíde"/>
                <p:cNvSpPr/>
                <p:nvPr/>
              </p:nvSpPr>
              <p:spPr bwMode="auto">
                <a:xfrm>
                  <a:off x="672200" y="2955507"/>
                  <a:ext cx="1184687" cy="3329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anchor="ctr" anchorCtr="0" compatLnSpc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id-ID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1</a:t>
                  </a:r>
                  <a:endParaRPr lang="id-ID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grpSp>
            <p:nvGrpSpPr>
              <p:cNvPr id="31" name="ïšļiḍè"/>
              <p:cNvGrpSpPr/>
              <p:nvPr/>
            </p:nvGrpSpPr>
            <p:grpSpPr>
              <a:xfrm>
                <a:off x="3121258" y="3715677"/>
                <a:ext cx="3815569" cy="1197705"/>
                <a:chOff x="2251790" y="3435580"/>
                <a:chExt cx="2446003" cy="767798"/>
              </a:xfrm>
            </p:grpSpPr>
            <p:sp>
              <p:nvSpPr>
                <p:cNvPr id="39" name="îşḷïdê"/>
                <p:cNvSpPr/>
                <p:nvPr/>
              </p:nvSpPr>
              <p:spPr>
                <a:xfrm rot="1275563">
                  <a:off x="3633275" y="3752140"/>
                  <a:ext cx="1064518" cy="451238"/>
                </a:xfrm>
                <a:custGeom>
                  <a:avLst/>
                  <a:gdLst>
                    <a:gd name="connsiteX0" fmla="*/ 0 w 2768484"/>
                    <a:gd name="connsiteY0" fmla="*/ 0 h 542513"/>
                    <a:gd name="connsiteX1" fmla="*/ 2768484 w 2768484"/>
                    <a:gd name="connsiteY1" fmla="*/ 0 h 542513"/>
                    <a:gd name="connsiteX2" fmla="*/ 2768484 w 2768484"/>
                    <a:gd name="connsiteY2" fmla="*/ 542513 h 542513"/>
                    <a:gd name="connsiteX3" fmla="*/ 0 w 2768484"/>
                    <a:gd name="connsiteY3" fmla="*/ 542513 h 542513"/>
                    <a:gd name="connsiteX4" fmla="*/ 0 w 2768484"/>
                    <a:gd name="connsiteY4" fmla="*/ 0 h 542513"/>
                    <a:gd name="connsiteX0-1" fmla="*/ 0 w 2768484"/>
                    <a:gd name="connsiteY0-2" fmla="*/ 0 h 795602"/>
                    <a:gd name="connsiteX1-3" fmla="*/ 2768484 w 2768484"/>
                    <a:gd name="connsiteY1-4" fmla="*/ 0 h 795602"/>
                    <a:gd name="connsiteX2-5" fmla="*/ 2223060 w 2768484"/>
                    <a:gd name="connsiteY2-6" fmla="*/ 795602 h 795602"/>
                    <a:gd name="connsiteX3-7" fmla="*/ 0 w 2768484"/>
                    <a:gd name="connsiteY3-8" fmla="*/ 542513 h 795602"/>
                    <a:gd name="connsiteX4-9" fmla="*/ 0 w 2768484"/>
                    <a:gd name="connsiteY4-10" fmla="*/ 0 h 795602"/>
                    <a:gd name="connsiteX0-11" fmla="*/ 0 w 2223060"/>
                    <a:gd name="connsiteY0-12" fmla="*/ 0 h 795602"/>
                    <a:gd name="connsiteX1-13" fmla="*/ 1959724 w 2223060"/>
                    <a:gd name="connsiteY1-14" fmla="*/ 416867 h 795602"/>
                    <a:gd name="connsiteX2-15" fmla="*/ 2223060 w 2223060"/>
                    <a:gd name="connsiteY2-16" fmla="*/ 795602 h 795602"/>
                    <a:gd name="connsiteX3-17" fmla="*/ 0 w 2223060"/>
                    <a:gd name="connsiteY3-18" fmla="*/ 542513 h 795602"/>
                    <a:gd name="connsiteX4-19" fmla="*/ 0 w 2223060"/>
                    <a:gd name="connsiteY4-20" fmla="*/ 0 h 795602"/>
                    <a:gd name="connsiteX0-21" fmla="*/ 0 w 2223060"/>
                    <a:gd name="connsiteY0-22" fmla="*/ 0 h 795602"/>
                    <a:gd name="connsiteX1-23" fmla="*/ 2083514 w 2223060"/>
                    <a:gd name="connsiteY1-24" fmla="*/ 419807 h 795602"/>
                    <a:gd name="connsiteX2-25" fmla="*/ 2223060 w 2223060"/>
                    <a:gd name="connsiteY2-26" fmla="*/ 795602 h 795602"/>
                    <a:gd name="connsiteX3-27" fmla="*/ 0 w 2223060"/>
                    <a:gd name="connsiteY3-28" fmla="*/ 542513 h 795602"/>
                    <a:gd name="connsiteX4-29" fmla="*/ 0 w 2223060"/>
                    <a:gd name="connsiteY4-30" fmla="*/ 0 h 795602"/>
                    <a:gd name="connsiteX0-31" fmla="*/ 355586 w 2223060"/>
                    <a:gd name="connsiteY0-32" fmla="*/ 0 h 801082"/>
                    <a:gd name="connsiteX1-33" fmla="*/ 2083514 w 2223060"/>
                    <a:gd name="connsiteY1-34" fmla="*/ 425287 h 801082"/>
                    <a:gd name="connsiteX2-35" fmla="*/ 2223060 w 2223060"/>
                    <a:gd name="connsiteY2-36" fmla="*/ 801082 h 801082"/>
                    <a:gd name="connsiteX3-37" fmla="*/ 0 w 2223060"/>
                    <a:gd name="connsiteY3-38" fmla="*/ 547993 h 801082"/>
                    <a:gd name="connsiteX4-39" fmla="*/ 355586 w 2223060"/>
                    <a:gd name="connsiteY4-40" fmla="*/ 0 h 801082"/>
                    <a:gd name="connsiteX0-41" fmla="*/ 0 w 1867474"/>
                    <a:gd name="connsiteY0-42" fmla="*/ 0 h 801082"/>
                    <a:gd name="connsiteX1-43" fmla="*/ 1727928 w 1867474"/>
                    <a:gd name="connsiteY1-44" fmla="*/ 425287 h 801082"/>
                    <a:gd name="connsiteX2-45" fmla="*/ 1867474 w 1867474"/>
                    <a:gd name="connsiteY2-46" fmla="*/ 801082 h 801082"/>
                    <a:gd name="connsiteX3-47" fmla="*/ 133666 w 1867474"/>
                    <a:gd name="connsiteY3-48" fmla="*/ 623376 h 801082"/>
                    <a:gd name="connsiteX4-49" fmla="*/ 0 w 1867474"/>
                    <a:gd name="connsiteY4-50" fmla="*/ 0 h 801082"/>
                    <a:gd name="connsiteX0-51" fmla="*/ 0 w 2317947"/>
                    <a:gd name="connsiteY0-52" fmla="*/ 0 h 801082"/>
                    <a:gd name="connsiteX1-53" fmla="*/ 2317947 w 2317947"/>
                    <a:gd name="connsiteY1-54" fmla="*/ 648660 h 801082"/>
                    <a:gd name="connsiteX2-55" fmla="*/ 1867474 w 2317947"/>
                    <a:gd name="connsiteY2-56" fmla="*/ 801082 h 801082"/>
                    <a:gd name="connsiteX3-57" fmla="*/ 133666 w 2317947"/>
                    <a:gd name="connsiteY3-58" fmla="*/ 623376 h 801082"/>
                    <a:gd name="connsiteX4-59" fmla="*/ 0 w 2317947"/>
                    <a:gd name="connsiteY4-60" fmla="*/ 0 h 801082"/>
                    <a:gd name="connsiteX0-61" fmla="*/ 0 w 2506029"/>
                    <a:gd name="connsiteY0-62" fmla="*/ 0 h 1162858"/>
                    <a:gd name="connsiteX1-63" fmla="*/ 2317947 w 2506029"/>
                    <a:gd name="connsiteY1-64" fmla="*/ 648660 h 1162858"/>
                    <a:gd name="connsiteX2-65" fmla="*/ 2506029 w 2506029"/>
                    <a:gd name="connsiteY2-66" fmla="*/ 1162858 h 1162858"/>
                    <a:gd name="connsiteX3-67" fmla="*/ 133666 w 2506029"/>
                    <a:gd name="connsiteY3-68" fmla="*/ 623376 h 1162858"/>
                    <a:gd name="connsiteX4-69" fmla="*/ 0 w 2506029"/>
                    <a:gd name="connsiteY4-70" fmla="*/ 0 h 1162858"/>
                    <a:gd name="connsiteX0-71" fmla="*/ 0 w 2582492"/>
                    <a:gd name="connsiteY0-72" fmla="*/ 0 h 1214508"/>
                    <a:gd name="connsiteX1-73" fmla="*/ 2317947 w 2582492"/>
                    <a:gd name="connsiteY1-74" fmla="*/ 648660 h 1214508"/>
                    <a:gd name="connsiteX2-75" fmla="*/ 2582492 w 2582492"/>
                    <a:gd name="connsiteY2-76" fmla="*/ 1214508 h 1214508"/>
                    <a:gd name="connsiteX3-77" fmla="*/ 133666 w 2582492"/>
                    <a:gd name="connsiteY3-78" fmla="*/ 623376 h 1214508"/>
                    <a:gd name="connsiteX4-79" fmla="*/ 0 w 2582492"/>
                    <a:gd name="connsiteY4-80" fmla="*/ 0 h 1214508"/>
                    <a:gd name="connsiteX0-81" fmla="*/ 0 w 2582492"/>
                    <a:gd name="connsiteY0-82" fmla="*/ 0 h 1214508"/>
                    <a:gd name="connsiteX1-83" fmla="*/ 2404802 w 2582492"/>
                    <a:gd name="connsiteY1-84" fmla="*/ 665947 h 1214508"/>
                    <a:gd name="connsiteX2-85" fmla="*/ 2582492 w 2582492"/>
                    <a:gd name="connsiteY2-86" fmla="*/ 1214508 h 1214508"/>
                    <a:gd name="connsiteX3-87" fmla="*/ 133666 w 2582492"/>
                    <a:gd name="connsiteY3-88" fmla="*/ 623376 h 1214508"/>
                    <a:gd name="connsiteX4-89" fmla="*/ 0 w 2582492"/>
                    <a:gd name="connsiteY4-90" fmla="*/ 0 h 121450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582492" h="1214508">
                      <a:moveTo>
                        <a:pt x="0" y="0"/>
                      </a:moveTo>
                      <a:lnTo>
                        <a:pt x="2404802" y="665947"/>
                      </a:lnTo>
                      <a:lnTo>
                        <a:pt x="2582492" y="1214508"/>
                      </a:lnTo>
                      <a:lnTo>
                        <a:pt x="133666" y="6233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38000">
                      <a:schemeClr val="accent2"/>
                    </a:gs>
                    <a:gs pos="100000">
                      <a:schemeClr val="accent2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0" name="iṣḷíḓe"/>
                <p:cNvSpPr/>
                <p:nvPr/>
              </p:nvSpPr>
              <p:spPr bwMode="auto">
                <a:xfrm>
                  <a:off x="2584686" y="3602052"/>
                  <a:ext cx="1184687" cy="390742"/>
                </a:xfrm>
                <a:custGeom>
                  <a:avLst/>
                  <a:gdLst>
                    <a:gd name="T0" fmla="*/ 1446 w 1446"/>
                    <a:gd name="T1" fmla="*/ 0 h 475"/>
                    <a:gd name="T2" fmla="*/ 1446 w 1446"/>
                    <a:gd name="T3" fmla="*/ 273 h 475"/>
                    <a:gd name="T4" fmla="*/ 723 w 1446"/>
                    <a:gd name="T5" fmla="*/ 475 h 475"/>
                    <a:gd name="T6" fmla="*/ 0 w 1446"/>
                    <a:gd name="T7" fmla="*/ 273 h 475"/>
                    <a:gd name="T8" fmla="*/ 0 w 1446"/>
                    <a:gd name="T9" fmla="*/ 0 h 475"/>
                    <a:gd name="T10" fmla="*/ 723 w 1446"/>
                    <a:gd name="T11" fmla="*/ 84 h 475"/>
                    <a:gd name="T12" fmla="*/ 1446 w 1446"/>
                    <a:gd name="T13" fmla="*/ 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6" h="475">
                      <a:moveTo>
                        <a:pt x="1446" y="0"/>
                      </a:moveTo>
                      <a:cubicBezTo>
                        <a:pt x="1446" y="273"/>
                        <a:pt x="1446" y="273"/>
                        <a:pt x="1446" y="273"/>
                      </a:cubicBezTo>
                      <a:cubicBezTo>
                        <a:pt x="1446" y="384"/>
                        <a:pt x="1122" y="475"/>
                        <a:pt x="723" y="475"/>
                      </a:cubicBezTo>
                      <a:cubicBezTo>
                        <a:pt x="324" y="475"/>
                        <a:pt x="0" y="384"/>
                        <a:pt x="0" y="27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40" y="84"/>
                        <a:pt x="723" y="84"/>
                      </a:cubicBezTo>
                      <a:cubicBezTo>
                        <a:pt x="967" y="84"/>
                        <a:pt x="1446" y="0"/>
                        <a:pt x="1446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1" name="îṥḷîḋè"/>
                <p:cNvSpPr/>
                <p:nvPr/>
              </p:nvSpPr>
              <p:spPr bwMode="auto">
                <a:xfrm>
                  <a:off x="2584686" y="3435580"/>
                  <a:ext cx="1184687" cy="33294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anchor="ctr" anchorCtr="0" compatLnSpc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id-ID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2</a:t>
                  </a:r>
                  <a:endParaRPr lang="id-ID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2" name="îslïḑe"/>
                <p:cNvSpPr/>
                <p:nvPr/>
              </p:nvSpPr>
              <p:spPr>
                <a:xfrm rot="1275563">
                  <a:off x="2251790" y="3523569"/>
                  <a:ext cx="466313" cy="301924"/>
                </a:xfrm>
                <a:custGeom>
                  <a:avLst/>
                  <a:gdLst>
                    <a:gd name="connsiteX0" fmla="*/ 0 w 858651"/>
                    <a:gd name="connsiteY0" fmla="*/ 0 h 555951"/>
                    <a:gd name="connsiteX1" fmla="*/ 723781 w 858651"/>
                    <a:gd name="connsiteY1" fmla="*/ 180659 h 555951"/>
                    <a:gd name="connsiteX2" fmla="*/ 858651 w 858651"/>
                    <a:gd name="connsiteY2" fmla="*/ 555951 h 555951"/>
                    <a:gd name="connsiteX3" fmla="*/ 156897 w 858651"/>
                    <a:gd name="connsiteY3" fmla="*/ 403264 h 55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8651" h="555951">
                      <a:moveTo>
                        <a:pt x="0" y="0"/>
                      </a:moveTo>
                      <a:lnTo>
                        <a:pt x="723781" y="180659"/>
                      </a:lnTo>
                      <a:lnTo>
                        <a:pt x="858651" y="555951"/>
                      </a:lnTo>
                      <a:lnTo>
                        <a:pt x="156897" y="4032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grpSp>
            <p:nvGrpSpPr>
              <p:cNvPr id="32" name="işḷîḋê"/>
              <p:cNvGrpSpPr/>
              <p:nvPr/>
            </p:nvGrpSpPr>
            <p:grpSpPr>
              <a:xfrm>
                <a:off x="6136541" y="4505113"/>
                <a:ext cx="2414908" cy="869211"/>
                <a:chOff x="4184762" y="3941651"/>
                <a:chExt cx="1548097" cy="557214"/>
              </a:xfrm>
            </p:grpSpPr>
            <p:sp>
              <p:nvSpPr>
                <p:cNvPr id="36" name="ïSliḑé"/>
                <p:cNvSpPr/>
                <p:nvPr/>
              </p:nvSpPr>
              <p:spPr>
                <a:xfrm rot="1275563">
                  <a:off x="4184762" y="4005109"/>
                  <a:ext cx="466313" cy="301924"/>
                </a:xfrm>
                <a:custGeom>
                  <a:avLst/>
                  <a:gdLst>
                    <a:gd name="connsiteX0" fmla="*/ 0 w 858651"/>
                    <a:gd name="connsiteY0" fmla="*/ 0 h 555951"/>
                    <a:gd name="connsiteX1" fmla="*/ 723781 w 858651"/>
                    <a:gd name="connsiteY1" fmla="*/ 180659 h 555951"/>
                    <a:gd name="connsiteX2" fmla="*/ 858651 w 858651"/>
                    <a:gd name="connsiteY2" fmla="*/ 555951 h 555951"/>
                    <a:gd name="connsiteX3" fmla="*/ 156897 w 858651"/>
                    <a:gd name="connsiteY3" fmla="*/ 403264 h 55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8651" h="555951">
                      <a:moveTo>
                        <a:pt x="0" y="0"/>
                      </a:moveTo>
                      <a:lnTo>
                        <a:pt x="723781" y="180659"/>
                      </a:lnTo>
                      <a:lnTo>
                        <a:pt x="858651" y="555951"/>
                      </a:lnTo>
                      <a:lnTo>
                        <a:pt x="156897" y="40326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chemeClr val="tx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7" name="ïSļiḋè"/>
                <p:cNvSpPr/>
                <p:nvPr/>
              </p:nvSpPr>
              <p:spPr bwMode="auto">
                <a:xfrm>
                  <a:off x="4548172" y="4108123"/>
                  <a:ext cx="1184687" cy="390742"/>
                </a:xfrm>
                <a:custGeom>
                  <a:avLst/>
                  <a:gdLst>
                    <a:gd name="T0" fmla="*/ 1446 w 1446"/>
                    <a:gd name="T1" fmla="*/ 0 h 475"/>
                    <a:gd name="T2" fmla="*/ 1446 w 1446"/>
                    <a:gd name="T3" fmla="*/ 273 h 475"/>
                    <a:gd name="T4" fmla="*/ 723 w 1446"/>
                    <a:gd name="T5" fmla="*/ 475 h 475"/>
                    <a:gd name="T6" fmla="*/ 0 w 1446"/>
                    <a:gd name="T7" fmla="*/ 273 h 475"/>
                    <a:gd name="T8" fmla="*/ 0 w 1446"/>
                    <a:gd name="T9" fmla="*/ 0 h 475"/>
                    <a:gd name="T10" fmla="*/ 723 w 1446"/>
                    <a:gd name="T11" fmla="*/ 84 h 475"/>
                    <a:gd name="T12" fmla="*/ 1446 w 1446"/>
                    <a:gd name="T13" fmla="*/ 0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6" h="475">
                      <a:moveTo>
                        <a:pt x="1446" y="0"/>
                      </a:moveTo>
                      <a:cubicBezTo>
                        <a:pt x="1446" y="273"/>
                        <a:pt x="1446" y="273"/>
                        <a:pt x="1446" y="273"/>
                      </a:cubicBezTo>
                      <a:cubicBezTo>
                        <a:pt x="1446" y="384"/>
                        <a:pt x="1122" y="475"/>
                        <a:pt x="723" y="475"/>
                      </a:cubicBezTo>
                      <a:cubicBezTo>
                        <a:pt x="324" y="475"/>
                        <a:pt x="0" y="384"/>
                        <a:pt x="0" y="27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40" y="84"/>
                        <a:pt x="723" y="84"/>
                      </a:cubicBezTo>
                      <a:cubicBezTo>
                        <a:pt x="967" y="84"/>
                        <a:pt x="1446" y="0"/>
                        <a:pt x="1446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38" name="îṣ1iḍe"/>
                <p:cNvSpPr/>
                <p:nvPr/>
              </p:nvSpPr>
              <p:spPr bwMode="auto">
                <a:xfrm>
                  <a:off x="4548172" y="3941651"/>
                  <a:ext cx="1184687" cy="33294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anchor="ctr" anchorCtr="0" compatLnSpc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3</a:t>
                  </a:r>
                  <a:endParaRPr lang="id-ID" b="1" dirty="0">
                    <a:solidFill>
                      <a:schemeClr val="bg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r="18775"/>
          <a:stretch>
            <a:fillRect/>
          </a:stretch>
        </p:blipFill>
        <p:spPr>
          <a:ln>
            <a:solidFill>
              <a:srgbClr val="093759"/>
            </a:solidFill>
          </a:ln>
        </p:spPr>
      </p:pic>
      <p:pic>
        <p:nvPicPr>
          <p:cNvPr id="42" name="图片占位符 4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>
          <a:ln>
            <a:solidFill>
              <a:srgbClr val="093759"/>
            </a:solidFill>
          </a:ln>
        </p:spPr>
      </p:pic>
      <p:pic>
        <p:nvPicPr>
          <p:cNvPr id="43" name="图片占位符 4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1897"/>
          <a:stretch>
            <a:fillRect/>
          </a:stretch>
        </p:blipFill>
        <p:spPr>
          <a:ln>
            <a:solidFill>
              <a:srgbClr val="093759"/>
            </a:solidFill>
          </a:ln>
        </p:spPr>
      </p:pic>
      <p:pic>
        <p:nvPicPr>
          <p:cNvPr id="44" name="图片占位符 43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16726"/>
          <a:stretch>
            <a:fillRect/>
          </a:stretch>
        </p:blipFill>
        <p:spPr>
          <a:ln>
            <a:solidFill>
              <a:srgbClr val="093759"/>
            </a:solidFill>
          </a:ln>
        </p:spPr>
      </p:pic>
      <p:sp>
        <p:nvSpPr>
          <p:cNvPr id="33" name="文本框 32"/>
          <p:cNvSpPr txBox="1"/>
          <p:nvPr/>
        </p:nvSpPr>
        <p:spPr>
          <a:xfrm>
            <a:off x="1465438" y="55627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办公室卫生及安全管理细则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5399" y="2011687"/>
            <a:ext cx="2293043" cy="4454087"/>
            <a:chOff x="695399" y="2011687"/>
            <a:chExt cx="2293043" cy="4454087"/>
          </a:xfrm>
        </p:grpSpPr>
        <p:sp>
          <p:nvSpPr>
            <p:cNvPr id="35" name="iṡlíḋé"/>
            <p:cNvSpPr/>
            <p:nvPr/>
          </p:nvSpPr>
          <p:spPr bwMode="auto">
            <a:xfrm>
              <a:off x="1111519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šliḓê"/>
            <p:cNvSpPr/>
            <p:nvPr/>
          </p:nvSpPr>
          <p:spPr bwMode="auto">
            <a:xfrm>
              <a:off x="1100849" y="2546635"/>
              <a:ext cx="1410197" cy="4579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íṧḻîḍe"/>
            <p:cNvSpPr txBox="1"/>
            <p:nvPr/>
          </p:nvSpPr>
          <p:spPr>
            <a:xfrm>
              <a:off x="1090180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 fontScale="85000" lnSpcReduction="20000"/>
            </a:bodyPr>
            <a:lstStyle/>
            <a:p>
              <a:pPr algn="ctr"/>
              <a:r>
                <a:rPr lang="en-US" altLang="zh-CN" sz="80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15</a:t>
              </a:r>
              <a:endParaRPr lang="id-ID" sz="8000" b="1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9" name="iṡľïďê" title="MJ8JxobmQhO5YsZmEcy6DZVp0AZTfE39zvT5PAyas4bMl"/>
            <p:cNvGrpSpPr/>
            <p:nvPr/>
          </p:nvGrpSpPr>
          <p:grpSpPr>
            <a:xfrm>
              <a:off x="1532897" y="3993401"/>
              <a:ext cx="520916" cy="520914"/>
              <a:chOff x="2406923" y="2845390"/>
              <a:chExt cx="571222" cy="571221"/>
            </a:xfrm>
          </p:grpSpPr>
          <p:sp>
            <p:nvSpPr>
              <p:cNvPr id="73" name="ï$1íďé"/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íṡḷïḓê" title="ry6MHxwOH8WsTKLSa514qPVJnvhhWFnRDjZGIbRZNsFBp"/>
              <p:cNvSpPr/>
              <p:nvPr/>
            </p:nvSpPr>
            <p:spPr bwMode="auto">
              <a:xfrm>
                <a:off x="2540113" y="2998524"/>
                <a:ext cx="304843" cy="264949"/>
              </a:xfrm>
              <a:custGeom>
                <a:avLst/>
                <a:gdLst>
                  <a:gd name="connsiteX0" fmla="*/ 427885 w 601094"/>
                  <a:gd name="connsiteY0" fmla="*/ 274980 h 522431"/>
                  <a:gd name="connsiteX1" fmla="*/ 432269 w 601094"/>
                  <a:gd name="connsiteY1" fmla="*/ 321660 h 522431"/>
                  <a:gd name="connsiteX2" fmla="*/ 431295 w 601094"/>
                  <a:gd name="connsiteY2" fmla="*/ 429121 h 522431"/>
                  <a:gd name="connsiteX3" fmla="*/ 453455 w 601094"/>
                  <a:gd name="connsiteY3" fmla="*/ 417208 h 522431"/>
                  <a:gd name="connsiteX4" fmla="*/ 448585 w 601094"/>
                  <a:gd name="connsiteY4" fmla="*/ 349619 h 522431"/>
                  <a:gd name="connsiteX5" fmla="*/ 448585 w 601094"/>
                  <a:gd name="connsiteY5" fmla="*/ 301238 h 522431"/>
                  <a:gd name="connsiteX6" fmla="*/ 427885 w 601094"/>
                  <a:gd name="connsiteY6" fmla="*/ 274980 h 522431"/>
                  <a:gd name="connsiteX7" fmla="*/ 352921 w 601094"/>
                  <a:gd name="connsiteY7" fmla="*/ 272822 h 522431"/>
                  <a:gd name="connsiteX8" fmla="*/ 354868 w 601094"/>
                  <a:gd name="connsiteY8" fmla="*/ 371774 h 522431"/>
                  <a:gd name="connsiteX9" fmla="*/ 351947 w 601094"/>
                  <a:gd name="connsiteY9" fmla="*/ 423317 h 522431"/>
                  <a:gd name="connsiteX10" fmla="*/ 378481 w 601094"/>
                  <a:gd name="connsiteY10" fmla="*/ 441065 h 522431"/>
                  <a:gd name="connsiteX11" fmla="*/ 386514 w 601094"/>
                  <a:gd name="connsiteY11" fmla="*/ 411647 h 522431"/>
                  <a:gd name="connsiteX12" fmla="*/ 385297 w 601094"/>
                  <a:gd name="connsiteY12" fmla="*/ 362535 h 522431"/>
                  <a:gd name="connsiteX13" fmla="*/ 388461 w 601094"/>
                  <a:gd name="connsiteY13" fmla="*/ 301511 h 522431"/>
                  <a:gd name="connsiteX14" fmla="*/ 356816 w 601094"/>
                  <a:gd name="connsiteY14" fmla="*/ 273795 h 522431"/>
                  <a:gd name="connsiteX15" fmla="*/ 352921 w 601094"/>
                  <a:gd name="connsiteY15" fmla="*/ 272822 h 522431"/>
                  <a:gd name="connsiteX16" fmla="*/ 276425 w 601094"/>
                  <a:gd name="connsiteY16" fmla="*/ 271096 h 522431"/>
                  <a:gd name="connsiteX17" fmla="*/ 279350 w 601094"/>
                  <a:gd name="connsiteY17" fmla="*/ 382676 h 522431"/>
                  <a:gd name="connsiteX18" fmla="*/ 278131 w 601094"/>
                  <a:gd name="connsiteY18" fmla="*/ 427892 h 522431"/>
                  <a:gd name="connsiteX19" fmla="*/ 302017 w 601094"/>
                  <a:gd name="connsiteY19" fmla="*/ 447096 h 522431"/>
                  <a:gd name="connsiteX20" fmla="*/ 308841 w 601094"/>
                  <a:gd name="connsiteY20" fmla="*/ 393859 h 522431"/>
                  <a:gd name="connsiteX21" fmla="*/ 309816 w 601094"/>
                  <a:gd name="connsiteY21" fmla="*/ 321660 h 522431"/>
                  <a:gd name="connsiteX22" fmla="*/ 313472 w 601094"/>
                  <a:gd name="connsiteY22" fmla="*/ 278875 h 522431"/>
                  <a:gd name="connsiteX23" fmla="*/ 281787 w 601094"/>
                  <a:gd name="connsiteY23" fmla="*/ 273041 h 522431"/>
                  <a:gd name="connsiteX24" fmla="*/ 276425 w 601094"/>
                  <a:gd name="connsiteY24" fmla="*/ 271096 h 522431"/>
                  <a:gd name="connsiteX25" fmla="*/ 207982 w 601094"/>
                  <a:gd name="connsiteY25" fmla="*/ 270139 h 522431"/>
                  <a:gd name="connsiteX26" fmla="*/ 212122 w 601094"/>
                  <a:gd name="connsiteY26" fmla="*/ 371024 h 522431"/>
                  <a:gd name="connsiteX27" fmla="*/ 213826 w 601094"/>
                  <a:gd name="connsiteY27" fmla="*/ 428880 h 522431"/>
                  <a:gd name="connsiteX28" fmla="*/ 219427 w 601094"/>
                  <a:gd name="connsiteY28" fmla="*/ 447842 h 522431"/>
                  <a:gd name="connsiteX29" fmla="*/ 237689 w 601094"/>
                  <a:gd name="connsiteY29" fmla="*/ 443709 h 522431"/>
                  <a:gd name="connsiteX30" fmla="*/ 236472 w 601094"/>
                  <a:gd name="connsiteY30" fmla="*/ 345013 h 522431"/>
                  <a:gd name="connsiteX31" fmla="*/ 237446 w 601094"/>
                  <a:gd name="connsiteY31" fmla="*/ 302228 h 522431"/>
                  <a:gd name="connsiteX32" fmla="*/ 213339 w 601094"/>
                  <a:gd name="connsiteY32" fmla="*/ 272570 h 522431"/>
                  <a:gd name="connsiteX33" fmla="*/ 207982 w 601094"/>
                  <a:gd name="connsiteY33" fmla="*/ 270139 h 522431"/>
                  <a:gd name="connsiteX34" fmla="*/ 167332 w 601094"/>
                  <a:gd name="connsiteY34" fmla="*/ 268198 h 522431"/>
                  <a:gd name="connsiteX35" fmla="*/ 141519 w 601094"/>
                  <a:gd name="connsiteY35" fmla="*/ 270872 h 522431"/>
                  <a:gd name="connsiteX36" fmla="*/ 136893 w 601094"/>
                  <a:gd name="connsiteY36" fmla="*/ 269657 h 522431"/>
                  <a:gd name="connsiteX37" fmla="*/ 141032 w 601094"/>
                  <a:gd name="connsiteY37" fmla="*/ 391464 h 522431"/>
                  <a:gd name="connsiteX38" fmla="*/ 138354 w 601094"/>
                  <a:gd name="connsiteY38" fmla="*/ 445924 h 522431"/>
                  <a:gd name="connsiteX39" fmla="*/ 167332 w 601094"/>
                  <a:gd name="connsiteY39" fmla="*/ 431823 h 522431"/>
                  <a:gd name="connsiteX40" fmla="*/ 168793 w 601094"/>
                  <a:gd name="connsiteY40" fmla="*/ 322172 h 522431"/>
                  <a:gd name="connsiteX41" fmla="*/ 167332 w 601094"/>
                  <a:gd name="connsiteY41" fmla="*/ 268198 h 522431"/>
                  <a:gd name="connsiteX42" fmla="*/ 424963 w 601094"/>
                  <a:gd name="connsiteY42" fmla="*/ 258205 h 522431"/>
                  <a:gd name="connsiteX43" fmla="*/ 470015 w 601094"/>
                  <a:gd name="connsiteY43" fmla="*/ 309504 h 522431"/>
                  <a:gd name="connsiteX44" fmla="*/ 468797 w 601094"/>
                  <a:gd name="connsiteY44" fmla="*/ 403836 h 522431"/>
                  <a:gd name="connsiteX45" fmla="*/ 467336 w 601094"/>
                  <a:gd name="connsiteY45" fmla="*/ 447112 h 522431"/>
                  <a:gd name="connsiteX46" fmla="*/ 417658 w 601094"/>
                  <a:gd name="connsiteY46" fmla="*/ 434469 h 522431"/>
                  <a:gd name="connsiteX47" fmla="*/ 418632 w 601094"/>
                  <a:gd name="connsiteY47" fmla="*/ 335761 h 522431"/>
                  <a:gd name="connsiteX48" fmla="*/ 415222 w 601094"/>
                  <a:gd name="connsiteY48" fmla="*/ 267687 h 522431"/>
                  <a:gd name="connsiteX49" fmla="*/ 419362 w 601094"/>
                  <a:gd name="connsiteY49" fmla="*/ 262824 h 522431"/>
                  <a:gd name="connsiteX50" fmla="*/ 424963 w 601094"/>
                  <a:gd name="connsiteY50" fmla="*/ 258205 h 522431"/>
                  <a:gd name="connsiteX51" fmla="*/ 356816 w 601094"/>
                  <a:gd name="connsiteY51" fmla="*/ 257749 h 522431"/>
                  <a:gd name="connsiteX52" fmla="*/ 392356 w 601094"/>
                  <a:gd name="connsiteY52" fmla="*/ 258478 h 522431"/>
                  <a:gd name="connsiteX53" fmla="*/ 398685 w 601094"/>
                  <a:gd name="connsiteY53" fmla="*/ 263340 h 522431"/>
                  <a:gd name="connsiteX54" fmla="*/ 400876 w 601094"/>
                  <a:gd name="connsiteY54" fmla="*/ 423803 h 522431"/>
                  <a:gd name="connsiteX55" fmla="*/ 366066 w 601094"/>
                  <a:gd name="connsiteY55" fmla="*/ 455652 h 522431"/>
                  <a:gd name="connsiteX56" fmla="*/ 340019 w 601094"/>
                  <a:gd name="connsiteY56" fmla="*/ 412133 h 522431"/>
                  <a:gd name="connsiteX57" fmla="*/ 344401 w 601094"/>
                  <a:gd name="connsiteY57" fmla="*/ 260909 h 522431"/>
                  <a:gd name="connsiteX58" fmla="*/ 352434 w 601094"/>
                  <a:gd name="connsiteY58" fmla="*/ 258964 h 522431"/>
                  <a:gd name="connsiteX59" fmla="*/ 356816 w 601094"/>
                  <a:gd name="connsiteY59" fmla="*/ 257749 h 522431"/>
                  <a:gd name="connsiteX60" fmla="*/ 213339 w 601094"/>
                  <a:gd name="connsiteY60" fmla="*/ 256040 h 522431"/>
                  <a:gd name="connsiteX61" fmla="*/ 252787 w 601094"/>
                  <a:gd name="connsiteY61" fmla="*/ 302228 h 522431"/>
                  <a:gd name="connsiteX62" fmla="*/ 250595 w 601094"/>
                  <a:gd name="connsiteY62" fmla="*/ 454405 h 522431"/>
                  <a:gd name="connsiteX63" fmla="*/ 243290 w 601094"/>
                  <a:gd name="connsiteY63" fmla="*/ 461455 h 522431"/>
                  <a:gd name="connsiteX64" fmla="*/ 207738 w 601094"/>
                  <a:gd name="connsiteY64" fmla="*/ 461455 h 522431"/>
                  <a:gd name="connsiteX65" fmla="*/ 201164 w 601094"/>
                  <a:gd name="connsiteY65" fmla="*/ 454891 h 522431"/>
                  <a:gd name="connsiteX66" fmla="*/ 199459 w 601094"/>
                  <a:gd name="connsiteY66" fmla="*/ 342825 h 522431"/>
                  <a:gd name="connsiteX67" fmla="*/ 198972 w 601094"/>
                  <a:gd name="connsiteY67" fmla="*/ 265277 h 522431"/>
                  <a:gd name="connsiteX68" fmla="*/ 205790 w 601094"/>
                  <a:gd name="connsiteY68" fmla="*/ 262360 h 522431"/>
                  <a:gd name="connsiteX69" fmla="*/ 213339 w 601094"/>
                  <a:gd name="connsiteY69" fmla="*/ 256040 h 522431"/>
                  <a:gd name="connsiteX70" fmla="*/ 281787 w 601094"/>
                  <a:gd name="connsiteY70" fmla="*/ 255781 h 522431"/>
                  <a:gd name="connsiteX71" fmla="*/ 327608 w 601094"/>
                  <a:gd name="connsiteY71" fmla="*/ 286897 h 522431"/>
                  <a:gd name="connsiteX72" fmla="*/ 323708 w 601094"/>
                  <a:gd name="connsiteY72" fmla="*/ 451472 h 522431"/>
                  <a:gd name="connsiteX73" fmla="*/ 316884 w 601094"/>
                  <a:gd name="connsiteY73" fmla="*/ 458279 h 522431"/>
                  <a:gd name="connsiteX74" fmla="*/ 262533 w 601094"/>
                  <a:gd name="connsiteY74" fmla="*/ 435914 h 522431"/>
                  <a:gd name="connsiteX75" fmla="*/ 267895 w 601094"/>
                  <a:gd name="connsiteY75" fmla="*/ 264289 h 522431"/>
                  <a:gd name="connsiteX76" fmla="*/ 273744 w 601094"/>
                  <a:gd name="connsiteY76" fmla="*/ 262831 h 522431"/>
                  <a:gd name="connsiteX77" fmla="*/ 281787 w 601094"/>
                  <a:gd name="connsiteY77" fmla="*/ 255781 h 522431"/>
                  <a:gd name="connsiteX78" fmla="*/ 163192 w 601094"/>
                  <a:gd name="connsiteY78" fmla="*/ 253367 h 522431"/>
                  <a:gd name="connsiteX79" fmla="*/ 179751 w 601094"/>
                  <a:gd name="connsiteY79" fmla="*/ 264794 h 522431"/>
                  <a:gd name="connsiteX80" fmla="*/ 176829 w 601094"/>
                  <a:gd name="connsiteY80" fmla="*/ 354508 h 522431"/>
                  <a:gd name="connsiteX81" fmla="*/ 177073 w 601094"/>
                  <a:gd name="connsiteY81" fmla="*/ 422341 h 522431"/>
                  <a:gd name="connsiteX82" fmla="*/ 176099 w 601094"/>
                  <a:gd name="connsiteY82" fmla="*/ 457108 h 522431"/>
                  <a:gd name="connsiteX83" fmla="*/ 132996 w 601094"/>
                  <a:gd name="connsiteY83" fmla="*/ 460755 h 522431"/>
                  <a:gd name="connsiteX84" fmla="*/ 130074 w 601094"/>
                  <a:gd name="connsiteY84" fmla="*/ 457838 h 522431"/>
                  <a:gd name="connsiteX85" fmla="*/ 132266 w 601094"/>
                  <a:gd name="connsiteY85" fmla="*/ 255312 h 522431"/>
                  <a:gd name="connsiteX86" fmla="*/ 136406 w 601094"/>
                  <a:gd name="connsiteY86" fmla="*/ 255798 h 522431"/>
                  <a:gd name="connsiteX87" fmla="*/ 141519 w 601094"/>
                  <a:gd name="connsiteY87" fmla="*/ 253610 h 522431"/>
                  <a:gd name="connsiteX88" fmla="*/ 163192 w 601094"/>
                  <a:gd name="connsiteY88" fmla="*/ 253367 h 522431"/>
                  <a:gd name="connsiteX89" fmla="*/ 15157 w 601094"/>
                  <a:gd name="connsiteY89" fmla="*/ 218612 h 522431"/>
                  <a:gd name="connsiteX90" fmla="*/ 20027 w 601094"/>
                  <a:gd name="connsiteY90" fmla="*/ 391686 h 522431"/>
                  <a:gd name="connsiteX91" fmla="*/ 17592 w 601094"/>
                  <a:gd name="connsiteY91" fmla="*/ 493293 h 522431"/>
                  <a:gd name="connsiteX92" fmla="*/ 79445 w 601094"/>
                  <a:gd name="connsiteY92" fmla="*/ 475791 h 522431"/>
                  <a:gd name="connsiteX93" fmla="*/ 83585 w 601094"/>
                  <a:gd name="connsiteY93" fmla="*/ 475548 h 522431"/>
                  <a:gd name="connsiteX94" fmla="*/ 373855 w 601094"/>
                  <a:gd name="connsiteY94" fmla="*/ 479438 h 522431"/>
                  <a:gd name="connsiteX95" fmla="*/ 582061 w 601094"/>
                  <a:gd name="connsiteY95" fmla="*/ 507149 h 522431"/>
                  <a:gd name="connsiteX96" fmla="*/ 588879 w 601094"/>
                  <a:gd name="connsiteY96" fmla="*/ 508607 h 522431"/>
                  <a:gd name="connsiteX97" fmla="*/ 582791 w 601094"/>
                  <a:gd name="connsiteY97" fmla="*/ 365433 h 522431"/>
                  <a:gd name="connsiteX98" fmla="*/ 581817 w 601094"/>
                  <a:gd name="connsiteY98" fmla="*/ 243893 h 522431"/>
                  <a:gd name="connsiteX99" fmla="*/ 479541 w 601094"/>
                  <a:gd name="connsiteY99" fmla="*/ 244622 h 522431"/>
                  <a:gd name="connsiteX100" fmla="*/ 471505 w 601094"/>
                  <a:gd name="connsiteY100" fmla="*/ 233683 h 522431"/>
                  <a:gd name="connsiteX101" fmla="*/ 471992 w 601094"/>
                  <a:gd name="connsiteY101" fmla="*/ 232711 h 522431"/>
                  <a:gd name="connsiteX102" fmla="*/ 265734 w 601094"/>
                  <a:gd name="connsiteY102" fmla="*/ 227849 h 522431"/>
                  <a:gd name="connsiteX103" fmla="*/ 119138 w 601094"/>
                  <a:gd name="connsiteY103" fmla="*/ 222988 h 522431"/>
                  <a:gd name="connsiteX104" fmla="*/ 126200 w 601094"/>
                  <a:gd name="connsiteY104" fmla="*/ 240003 h 522431"/>
                  <a:gd name="connsiteX105" fmla="*/ 126687 w 601094"/>
                  <a:gd name="connsiteY105" fmla="*/ 242920 h 522431"/>
                  <a:gd name="connsiteX106" fmla="*/ 126200 w 601094"/>
                  <a:gd name="connsiteY106" fmla="*/ 248268 h 522431"/>
                  <a:gd name="connsiteX107" fmla="*/ 69461 w 601094"/>
                  <a:gd name="connsiteY107" fmla="*/ 258721 h 522431"/>
                  <a:gd name="connsiteX108" fmla="*/ 15157 w 601094"/>
                  <a:gd name="connsiteY108" fmla="*/ 218612 h 522431"/>
                  <a:gd name="connsiteX109" fmla="*/ 300922 w 601094"/>
                  <a:gd name="connsiteY109" fmla="*/ 127898 h 522431"/>
                  <a:gd name="connsiteX110" fmla="*/ 259890 w 601094"/>
                  <a:gd name="connsiteY110" fmla="*/ 137666 h 522431"/>
                  <a:gd name="connsiteX111" fmla="*/ 169546 w 601094"/>
                  <a:gd name="connsiteY111" fmla="*/ 180449 h 522431"/>
                  <a:gd name="connsiteX112" fmla="*/ 119138 w 601094"/>
                  <a:gd name="connsiteY112" fmla="*/ 208160 h 522431"/>
                  <a:gd name="connsiteX113" fmla="*/ 288868 w 601094"/>
                  <a:gd name="connsiteY113" fmla="*/ 212292 h 522431"/>
                  <a:gd name="connsiteX114" fmla="*/ 479541 w 601094"/>
                  <a:gd name="connsiteY114" fmla="*/ 214966 h 522431"/>
                  <a:gd name="connsiteX115" fmla="*/ 420367 w 601094"/>
                  <a:gd name="connsiteY115" fmla="*/ 166593 h 522431"/>
                  <a:gd name="connsiteX116" fmla="*/ 300922 w 601094"/>
                  <a:gd name="connsiteY116" fmla="*/ 127898 h 522431"/>
                  <a:gd name="connsiteX117" fmla="*/ 304940 w 601094"/>
                  <a:gd name="connsiteY117" fmla="*/ 19043 h 522431"/>
                  <a:gd name="connsiteX118" fmla="*/ 305671 w 601094"/>
                  <a:gd name="connsiteY118" fmla="*/ 25606 h 522431"/>
                  <a:gd name="connsiteX119" fmla="*/ 320282 w 601094"/>
                  <a:gd name="connsiteY119" fmla="*/ 28766 h 522431"/>
                  <a:gd name="connsiteX120" fmla="*/ 311271 w 601094"/>
                  <a:gd name="connsiteY120" fmla="*/ 22932 h 522431"/>
                  <a:gd name="connsiteX121" fmla="*/ 304940 w 601094"/>
                  <a:gd name="connsiteY121" fmla="*/ 19043 h 522431"/>
                  <a:gd name="connsiteX122" fmla="*/ 296417 w 601094"/>
                  <a:gd name="connsiteY122" fmla="*/ 113 h 522431"/>
                  <a:gd name="connsiteX123" fmla="*/ 302992 w 601094"/>
                  <a:gd name="connsiteY123" fmla="*/ 4458 h 522431"/>
                  <a:gd name="connsiteX124" fmla="*/ 302992 w 601094"/>
                  <a:gd name="connsiteY124" fmla="*/ 4701 h 522431"/>
                  <a:gd name="connsiteX125" fmla="*/ 323691 w 601094"/>
                  <a:gd name="connsiteY125" fmla="*/ 12723 h 522431"/>
                  <a:gd name="connsiteX126" fmla="*/ 355835 w 601094"/>
                  <a:gd name="connsiteY126" fmla="*/ 31197 h 522431"/>
                  <a:gd name="connsiteX127" fmla="*/ 351451 w 601094"/>
                  <a:gd name="connsiteY127" fmla="*/ 47727 h 522431"/>
                  <a:gd name="connsiteX128" fmla="*/ 306888 w 601094"/>
                  <a:gd name="connsiteY128" fmla="*/ 47970 h 522431"/>
                  <a:gd name="connsiteX129" fmla="*/ 302018 w 601094"/>
                  <a:gd name="connsiteY129" fmla="*/ 104851 h 522431"/>
                  <a:gd name="connsiteX130" fmla="*/ 388222 w 601094"/>
                  <a:gd name="connsiteY130" fmla="*/ 131832 h 522431"/>
                  <a:gd name="connsiteX131" fmla="*/ 491960 w 601094"/>
                  <a:gd name="connsiteY131" fmla="*/ 235385 h 522431"/>
                  <a:gd name="connsiteX132" fmla="*/ 583035 w 601094"/>
                  <a:gd name="connsiteY132" fmla="*/ 217640 h 522431"/>
                  <a:gd name="connsiteX133" fmla="*/ 596185 w 601094"/>
                  <a:gd name="connsiteY133" fmla="*/ 224203 h 522431"/>
                  <a:gd name="connsiteX134" fmla="*/ 598376 w 601094"/>
                  <a:gd name="connsiteY134" fmla="*/ 229551 h 522431"/>
                  <a:gd name="connsiteX135" fmla="*/ 599107 w 601094"/>
                  <a:gd name="connsiteY135" fmla="*/ 403840 h 522431"/>
                  <a:gd name="connsiteX136" fmla="*/ 591558 w 601094"/>
                  <a:gd name="connsiteY136" fmla="*/ 516629 h 522431"/>
                  <a:gd name="connsiteX137" fmla="*/ 585470 w 601094"/>
                  <a:gd name="connsiteY137" fmla="*/ 519546 h 522431"/>
                  <a:gd name="connsiteX138" fmla="*/ 577677 w 601094"/>
                  <a:gd name="connsiteY138" fmla="*/ 522220 h 522431"/>
                  <a:gd name="connsiteX139" fmla="*/ 449101 w 601094"/>
                  <a:gd name="connsiteY139" fmla="*/ 489890 h 522431"/>
                  <a:gd name="connsiteX140" fmla="*/ 323934 w 601094"/>
                  <a:gd name="connsiteY140" fmla="*/ 501558 h 522431"/>
                  <a:gd name="connsiteX141" fmla="*/ 89429 w 601094"/>
                  <a:gd name="connsiteY141" fmla="*/ 487459 h 522431"/>
                  <a:gd name="connsiteX142" fmla="*/ 84072 w 601094"/>
                  <a:gd name="connsiteY142" fmla="*/ 492564 h 522431"/>
                  <a:gd name="connsiteX143" fmla="*/ 12966 w 601094"/>
                  <a:gd name="connsiteY143" fmla="*/ 518817 h 522431"/>
                  <a:gd name="connsiteX144" fmla="*/ 4686 w 601094"/>
                  <a:gd name="connsiteY144" fmla="*/ 512497 h 522431"/>
                  <a:gd name="connsiteX145" fmla="*/ 7121 w 601094"/>
                  <a:gd name="connsiteY145" fmla="*/ 310497 h 522431"/>
                  <a:gd name="connsiteX146" fmla="*/ 6878 w 601094"/>
                  <a:gd name="connsiteY146" fmla="*/ 210834 h 522431"/>
                  <a:gd name="connsiteX147" fmla="*/ 15888 w 601094"/>
                  <a:gd name="connsiteY147" fmla="*/ 212535 h 522431"/>
                  <a:gd name="connsiteX148" fmla="*/ 66782 w 601094"/>
                  <a:gd name="connsiteY148" fmla="*/ 247296 h 522431"/>
                  <a:gd name="connsiteX149" fmla="*/ 115485 w 601094"/>
                  <a:gd name="connsiteY149" fmla="*/ 242434 h 522431"/>
                  <a:gd name="connsiteX150" fmla="*/ 85046 w 601094"/>
                  <a:gd name="connsiteY150" fmla="*/ 211806 h 522431"/>
                  <a:gd name="connsiteX151" fmla="*/ 88212 w 601094"/>
                  <a:gd name="connsiteY151" fmla="*/ 200138 h 522431"/>
                  <a:gd name="connsiteX152" fmla="*/ 274014 w 601094"/>
                  <a:gd name="connsiteY152" fmla="*/ 111171 h 522431"/>
                  <a:gd name="connsiteX153" fmla="*/ 292521 w 601094"/>
                  <a:gd name="connsiteY153" fmla="*/ 105580 h 522431"/>
                  <a:gd name="connsiteX154" fmla="*/ 290329 w 601094"/>
                  <a:gd name="connsiteY154" fmla="*/ 40434 h 522431"/>
                  <a:gd name="connsiteX155" fmla="*/ 290086 w 601094"/>
                  <a:gd name="connsiteY155" fmla="*/ 29009 h 522431"/>
                  <a:gd name="connsiteX156" fmla="*/ 290573 w 601094"/>
                  <a:gd name="connsiteY156" fmla="*/ 6160 h 522431"/>
                  <a:gd name="connsiteX157" fmla="*/ 296417 w 601094"/>
                  <a:gd name="connsiteY157" fmla="*/ 113 h 52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01094" h="522431">
                    <a:moveTo>
                      <a:pt x="427885" y="274980"/>
                    </a:moveTo>
                    <a:cubicBezTo>
                      <a:pt x="432025" y="289568"/>
                      <a:pt x="431782" y="309261"/>
                      <a:pt x="432269" y="321660"/>
                    </a:cubicBezTo>
                    <a:cubicBezTo>
                      <a:pt x="433730" y="357156"/>
                      <a:pt x="437139" y="394111"/>
                      <a:pt x="431295" y="429121"/>
                    </a:cubicBezTo>
                    <a:cubicBezTo>
                      <a:pt x="427885" y="449300"/>
                      <a:pt x="455403" y="436171"/>
                      <a:pt x="453455" y="417208"/>
                    </a:cubicBezTo>
                    <a:cubicBezTo>
                      <a:pt x="451020" y="394840"/>
                      <a:pt x="449802" y="372230"/>
                      <a:pt x="448585" y="349619"/>
                    </a:cubicBezTo>
                    <a:cubicBezTo>
                      <a:pt x="447611" y="333330"/>
                      <a:pt x="446637" y="317527"/>
                      <a:pt x="448585" y="301238"/>
                    </a:cubicBezTo>
                    <a:cubicBezTo>
                      <a:pt x="450533" y="282760"/>
                      <a:pt x="446880" y="275224"/>
                      <a:pt x="427885" y="274980"/>
                    </a:cubicBezTo>
                    <a:close/>
                    <a:moveTo>
                      <a:pt x="352921" y="272822"/>
                    </a:moveTo>
                    <a:cubicBezTo>
                      <a:pt x="351217" y="305158"/>
                      <a:pt x="355112" y="339439"/>
                      <a:pt x="354868" y="371774"/>
                    </a:cubicBezTo>
                    <a:cubicBezTo>
                      <a:pt x="354868" y="389279"/>
                      <a:pt x="353651" y="405812"/>
                      <a:pt x="351947" y="423317"/>
                    </a:cubicBezTo>
                    <a:cubicBezTo>
                      <a:pt x="350000" y="446170"/>
                      <a:pt x="359980" y="444468"/>
                      <a:pt x="378481" y="441065"/>
                    </a:cubicBezTo>
                    <a:cubicBezTo>
                      <a:pt x="393817" y="438390"/>
                      <a:pt x="387488" y="426477"/>
                      <a:pt x="386514" y="411647"/>
                    </a:cubicBezTo>
                    <a:cubicBezTo>
                      <a:pt x="385540" y="395357"/>
                      <a:pt x="384323" y="378825"/>
                      <a:pt x="385297" y="362535"/>
                    </a:cubicBezTo>
                    <a:cubicBezTo>
                      <a:pt x="386514" y="342356"/>
                      <a:pt x="388948" y="321690"/>
                      <a:pt x="388461" y="301511"/>
                    </a:cubicBezTo>
                    <a:cubicBezTo>
                      <a:pt x="387974" y="273552"/>
                      <a:pt x="380428" y="274038"/>
                      <a:pt x="356816" y="273795"/>
                    </a:cubicBezTo>
                    <a:cubicBezTo>
                      <a:pt x="355112" y="273795"/>
                      <a:pt x="353895" y="273309"/>
                      <a:pt x="352921" y="272822"/>
                    </a:cubicBezTo>
                    <a:close/>
                    <a:moveTo>
                      <a:pt x="276425" y="271096"/>
                    </a:moveTo>
                    <a:cubicBezTo>
                      <a:pt x="286174" y="306831"/>
                      <a:pt x="280325" y="345969"/>
                      <a:pt x="279350" y="382676"/>
                    </a:cubicBezTo>
                    <a:cubicBezTo>
                      <a:pt x="278862" y="397748"/>
                      <a:pt x="278131" y="413063"/>
                      <a:pt x="278131" y="427892"/>
                    </a:cubicBezTo>
                    <a:cubicBezTo>
                      <a:pt x="278131" y="449041"/>
                      <a:pt x="279350" y="450986"/>
                      <a:pt x="302017" y="447096"/>
                    </a:cubicBezTo>
                    <a:cubicBezTo>
                      <a:pt x="317128" y="444422"/>
                      <a:pt x="309085" y="407715"/>
                      <a:pt x="308841" y="393859"/>
                    </a:cubicBezTo>
                    <a:cubicBezTo>
                      <a:pt x="308841" y="369792"/>
                      <a:pt x="308353" y="345483"/>
                      <a:pt x="309816" y="321660"/>
                    </a:cubicBezTo>
                    <a:cubicBezTo>
                      <a:pt x="310547" y="308289"/>
                      <a:pt x="314690" y="291759"/>
                      <a:pt x="313472" y="278875"/>
                    </a:cubicBezTo>
                    <a:cubicBezTo>
                      <a:pt x="312497" y="266477"/>
                      <a:pt x="288855" y="273041"/>
                      <a:pt x="281787" y="273041"/>
                    </a:cubicBezTo>
                    <a:cubicBezTo>
                      <a:pt x="279594" y="273041"/>
                      <a:pt x="277888" y="272068"/>
                      <a:pt x="276425" y="271096"/>
                    </a:cubicBezTo>
                    <a:close/>
                    <a:moveTo>
                      <a:pt x="207982" y="270139"/>
                    </a:moveTo>
                    <a:cubicBezTo>
                      <a:pt x="205060" y="301985"/>
                      <a:pt x="210174" y="339421"/>
                      <a:pt x="212122" y="371024"/>
                    </a:cubicBezTo>
                    <a:cubicBezTo>
                      <a:pt x="213339" y="390471"/>
                      <a:pt x="214800" y="409433"/>
                      <a:pt x="213826" y="428880"/>
                    </a:cubicBezTo>
                    <a:cubicBezTo>
                      <a:pt x="209687" y="437632"/>
                      <a:pt x="211635" y="443952"/>
                      <a:pt x="219427" y="447842"/>
                    </a:cubicBezTo>
                    <a:cubicBezTo>
                      <a:pt x="226732" y="450030"/>
                      <a:pt x="232576" y="448571"/>
                      <a:pt x="237689" y="443709"/>
                    </a:cubicBezTo>
                    <a:cubicBezTo>
                      <a:pt x="237933" y="410891"/>
                      <a:pt x="236472" y="377830"/>
                      <a:pt x="236472" y="345013"/>
                    </a:cubicBezTo>
                    <a:cubicBezTo>
                      <a:pt x="236228" y="330670"/>
                      <a:pt x="236715" y="316570"/>
                      <a:pt x="237446" y="302228"/>
                    </a:cubicBezTo>
                    <a:cubicBezTo>
                      <a:pt x="238663" y="279620"/>
                      <a:pt x="232819" y="274515"/>
                      <a:pt x="213339" y="272570"/>
                    </a:cubicBezTo>
                    <a:cubicBezTo>
                      <a:pt x="211148" y="272327"/>
                      <a:pt x="209200" y="271355"/>
                      <a:pt x="207982" y="270139"/>
                    </a:cubicBezTo>
                    <a:close/>
                    <a:moveTo>
                      <a:pt x="167332" y="268198"/>
                    </a:moveTo>
                    <a:cubicBezTo>
                      <a:pt x="169037" y="272817"/>
                      <a:pt x="147120" y="270629"/>
                      <a:pt x="141519" y="270872"/>
                    </a:cubicBezTo>
                    <a:cubicBezTo>
                      <a:pt x="139571" y="270872"/>
                      <a:pt x="138110" y="270386"/>
                      <a:pt x="136893" y="269657"/>
                    </a:cubicBezTo>
                    <a:cubicBezTo>
                      <a:pt x="138354" y="310259"/>
                      <a:pt x="141276" y="350861"/>
                      <a:pt x="141032" y="391464"/>
                    </a:cubicBezTo>
                    <a:cubicBezTo>
                      <a:pt x="141032" y="409698"/>
                      <a:pt x="141763" y="428176"/>
                      <a:pt x="138354" y="445924"/>
                    </a:cubicBezTo>
                    <a:cubicBezTo>
                      <a:pt x="134701" y="464645"/>
                      <a:pt x="170011" y="452002"/>
                      <a:pt x="167332" y="431823"/>
                    </a:cubicBezTo>
                    <a:cubicBezTo>
                      <a:pt x="162705" y="395354"/>
                      <a:pt x="165384" y="358641"/>
                      <a:pt x="168793" y="322172"/>
                    </a:cubicBezTo>
                    <a:cubicBezTo>
                      <a:pt x="170498" y="304910"/>
                      <a:pt x="173907" y="284974"/>
                      <a:pt x="167332" y="268198"/>
                    </a:cubicBezTo>
                    <a:close/>
                    <a:moveTo>
                      <a:pt x="424963" y="258205"/>
                    </a:moveTo>
                    <a:cubicBezTo>
                      <a:pt x="464414" y="252613"/>
                      <a:pt x="474155" y="272063"/>
                      <a:pt x="470015" y="309504"/>
                    </a:cubicBezTo>
                    <a:cubicBezTo>
                      <a:pt x="466362" y="340137"/>
                      <a:pt x="467336" y="372959"/>
                      <a:pt x="468797" y="403836"/>
                    </a:cubicBezTo>
                    <a:cubicBezTo>
                      <a:pt x="469284" y="414047"/>
                      <a:pt x="476346" y="438116"/>
                      <a:pt x="467336" y="447112"/>
                    </a:cubicBezTo>
                    <a:cubicBezTo>
                      <a:pt x="455160" y="459511"/>
                      <a:pt x="414248" y="458782"/>
                      <a:pt x="417658" y="434469"/>
                    </a:cubicBezTo>
                    <a:cubicBezTo>
                      <a:pt x="422528" y="402377"/>
                      <a:pt x="418875" y="368097"/>
                      <a:pt x="418632" y="335761"/>
                    </a:cubicBezTo>
                    <a:cubicBezTo>
                      <a:pt x="418632" y="314123"/>
                      <a:pt x="420823" y="288838"/>
                      <a:pt x="415222" y="267687"/>
                    </a:cubicBezTo>
                    <a:cubicBezTo>
                      <a:pt x="414492" y="264526"/>
                      <a:pt x="416927" y="262581"/>
                      <a:pt x="419362" y="262824"/>
                    </a:cubicBezTo>
                    <a:cubicBezTo>
                      <a:pt x="420336" y="260393"/>
                      <a:pt x="422041" y="258691"/>
                      <a:pt x="424963" y="258205"/>
                    </a:cubicBezTo>
                    <a:close/>
                    <a:moveTo>
                      <a:pt x="356816" y="257749"/>
                    </a:moveTo>
                    <a:cubicBezTo>
                      <a:pt x="368500" y="258235"/>
                      <a:pt x="380428" y="258478"/>
                      <a:pt x="392356" y="258478"/>
                    </a:cubicBezTo>
                    <a:cubicBezTo>
                      <a:pt x="395034" y="258478"/>
                      <a:pt x="398198" y="260423"/>
                      <a:pt x="398685" y="263340"/>
                    </a:cubicBezTo>
                    <a:cubicBezTo>
                      <a:pt x="408179" y="315126"/>
                      <a:pt x="399415" y="371045"/>
                      <a:pt x="400876" y="423803"/>
                    </a:cubicBezTo>
                    <a:cubicBezTo>
                      <a:pt x="401606" y="455652"/>
                      <a:pt x="396738" y="452248"/>
                      <a:pt x="366066" y="455652"/>
                    </a:cubicBezTo>
                    <a:cubicBezTo>
                      <a:pt x="335638" y="459299"/>
                      <a:pt x="336611" y="437418"/>
                      <a:pt x="340019" y="412133"/>
                    </a:cubicBezTo>
                    <a:cubicBezTo>
                      <a:pt x="346835" y="362292"/>
                      <a:pt x="337585" y="310507"/>
                      <a:pt x="344401" y="260909"/>
                    </a:cubicBezTo>
                    <a:cubicBezTo>
                      <a:pt x="344888" y="257019"/>
                      <a:pt x="350000" y="256776"/>
                      <a:pt x="352434" y="258964"/>
                    </a:cubicBezTo>
                    <a:cubicBezTo>
                      <a:pt x="353651" y="258235"/>
                      <a:pt x="354868" y="257749"/>
                      <a:pt x="356816" y="257749"/>
                    </a:cubicBezTo>
                    <a:close/>
                    <a:moveTo>
                      <a:pt x="213339" y="256040"/>
                    </a:moveTo>
                    <a:cubicBezTo>
                      <a:pt x="251569" y="254095"/>
                      <a:pt x="255709" y="265277"/>
                      <a:pt x="252787" y="302228"/>
                    </a:cubicBezTo>
                    <a:cubicBezTo>
                      <a:pt x="248891" y="352548"/>
                      <a:pt x="257170" y="404571"/>
                      <a:pt x="250595" y="454405"/>
                    </a:cubicBezTo>
                    <a:cubicBezTo>
                      <a:pt x="249865" y="458052"/>
                      <a:pt x="247673" y="461212"/>
                      <a:pt x="243290" y="461455"/>
                    </a:cubicBezTo>
                    <a:cubicBezTo>
                      <a:pt x="231602" y="461455"/>
                      <a:pt x="219670" y="461455"/>
                      <a:pt x="207738" y="461455"/>
                    </a:cubicBezTo>
                    <a:cubicBezTo>
                      <a:pt x="203842" y="461698"/>
                      <a:pt x="201407" y="458538"/>
                      <a:pt x="201164" y="454891"/>
                    </a:cubicBezTo>
                    <a:cubicBezTo>
                      <a:pt x="197755" y="418184"/>
                      <a:pt x="199216" y="379775"/>
                      <a:pt x="199459" y="342825"/>
                    </a:cubicBezTo>
                    <a:cubicBezTo>
                      <a:pt x="199459" y="318758"/>
                      <a:pt x="192885" y="288371"/>
                      <a:pt x="198972" y="265277"/>
                    </a:cubicBezTo>
                    <a:cubicBezTo>
                      <a:pt x="199703" y="262117"/>
                      <a:pt x="203355" y="261388"/>
                      <a:pt x="205790" y="262360"/>
                    </a:cubicBezTo>
                    <a:cubicBezTo>
                      <a:pt x="206521" y="259200"/>
                      <a:pt x="208956" y="256283"/>
                      <a:pt x="213339" y="256040"/>
                    </a:cubicBezTo>
                    <a:close/>
                    <a:moveTo>
                      <a:pt x="281787" y="255781"/>
                    </a:moveTo>
                    <a:cubicBezTo>
                      <a:pt x="310303" y="255052"/>
                      <a:pt x="331264" y="253107"/>
                      <a:pt x="327608" y="286897"/>
                    </a:cubicBezTo>
                    <a:cubicBezTo>
                      <a:pt x="322002" y="341350"/>
                      <a:pt x="323464" y="396533"/>
                      <a:pt x="323708" y="451472"/>
                    </a:cubicBezTo>
                    <a:cubicBezTo>
                      <a:pt x="323708" y="455605"/>
                      <a:pt x="320540" y="457793"/>
                      <a:pt x="316884" y="458279"/>
                    </a:cubicBezTo>
                    <a:cubicBezTo>
                      <a:pt x="292755" y="461196"/>
                      <a:pt x="262533" y="469461"/>
                      <a:pt x="262533" y="435914"/>
                    </a:cubicBezTo>
                    <a:cubicBezTo>
                      <a:pt x="262533" y="379030"/>
                      <a:pt x="264726" y="321173"/>
                      <a:pt x="267895" y="264289"/>
                    </a:cubicBezTo>
                    <a:cubicBezTo>
                      <a:pt x="268138" y="260886"/>
                      <a:pt x="272038" y="260157"/>
                      <a:pt x="273744" y="262831"/>
                    </a:cubicBezTo>
                    <a:cubicBezTo>
                      <a:pt x="274475" y="259184"/>
                      <a:pt x="277156" y="255781"/>
                      <a:pt x="281787" y="255781"/>
                    </a:cubicBezTo>
                    <a:close/>
                    <a:moveTo>
                      <a:pt x="163192" y="253367"/>
                    </a:moveTo>
                    <a:cubicBezTo>
                      <a:pt x="171289" y="254339"/>
                      <a:pt x="178534" y="257257"/>
                      <a:pt x="179751" y="264794"/>
                    </a:cubicBezTo>
                    <a:cubicBezTo>
                      <a:pt x="184135" y="295428"/>
                      <a:pt x="177560" y="323631"/>
                      <a:pt x="176829" y="354508"/>
                    </a:cubicBezTo>
                    <a:cubicBezTo>
                      <a:pt x="176342" y="377119"/>
                      <a:pt x="174151" y="399730"/>
                      <a:pt x="177073" y="422341"/>
                    </a:cubicBezTo>
                    <a:cubicBezTo>
                      <a:pt x="178534" y="434254"/>
                      <a:pt x="180482" y="445438"/>
                      <a:pt x="176099" y="457108"/>
                    </a:cubicBezTo>
                    <a:cubicBezTo>
                      <a:pt x="171472" y="470237"/>
                      <a:pt x="141276" y="461484"/>
                      <a:pt x="132996" y="460755"/>
                    </a:cubicBezTo>
                    <a:cubicBezTo>
                      <a:pt x="131535" y="460755"/>
                      <a:pt x="130074" y="459539"/>
                      <a:pt x="130074" y="457838"/>
                    </a:cubicBezTo>
                    <a:cubicBezTo>
                      <a:pt x="132266" y="392193"/>
                      <a:pt x="117168" y="319255"/>
                      <a:pt x="132266" y="255312"/>
                    </a:cubicBezTo>
                    <a:cubicBezTo>
                      <a:pt x="132996" y="253124"/>
                      <a:pt x="136162" y="253610"/>
                      <a:pt x="136406" y="255798"/>
                    </a:cubicBezTo>
                    <a:cubicBezTo>
                      <a:pt x="137623" y="254583"/>
                      <a:pt x="139328" y="253853"/>
                      <a:pt x="141519" y="253610"/>
                    </a:cubicBezTo>
                    <a:cubicBezTo>
                      <a:pt x="146146" y="253367"/>
                      <a:pt x="155096" y="252394"/>
                      <a:pt x="163192" y="253367"/>
                    </a:cubicBezTo>
                    <a:close/>
                    <a:moveTo>
                      <a:pt x="15157" y="218612"/>
                    </a:moveTo>
                    <a:cubicBezTo>
                      <a:pt x="5904" y="271847"/>
                      <a:pt x="21002" y="337722"/>
                      <a:pt x="20027" y="391686"/>
                    </a:cubicBezTo>
                    <a:cubicBezTo>
                      <a:pt x="19297" y="425474"/>
                      <a:pt x="17592" y="459505"/>
                      <a:pt x="17592" y="493293"/>
                    </a:cubicBezTo>
                    <a:cubicBezTo>
                      <a:pt x="17592" y="505933"/>
                      <a:pt x="71653" y="478222"/>
                      <a:pt x="79445" y="475791"/>
                    </a:cubicBezTo>
                    <a:cubicBezTo>
                      <a:pt x="80906" y="475305"/>
                      <a:pt x="82367" y="475305"/>
                      <a:pt x="83585" y="475548"/>
                    </a:cubicBezTo>
                    <a:cubicBezTo>
                      <a:pt x="180991" y="476278"/>
                      <a:pt x="276205" y="489890"/>
                      <a:pt x="373855" y="479438"/>
                    </a:cubicBezTo>
                    <a:cubicBezTo>
                      <a:pt x="455920" y="470687"/>
                      <a:pt x="510954" y="465825"/>
                      <a:pt x="582061" y="507149"/>
                    </a:cubicBezTo>
                    <a:cubicBezTo>
                      <a:pt x="584252" y="505933"/>
                      <a:pt x="586931" y="506177"/>
                      <a:pt x="588879" y="508607"/>
                    </a:cubicBezTo>
                    <a:cubicBezTo>
                      <a:pt x="566232" y="478708"/>
                      <a:pt x="581817" y="399707"/>
                      <a:pt x="582791" y="365433"/>
                    </a:cubicBezTo>
                    <a:cubicBezTo>
                      <a:pt x="584009" y="324839"/>
                      <a:pt x="584009" y="284487"/>
                      <a:pt x="581817" y="243893"/>
                    </a:cubicBezTo>
                    <a:cubicBezTo>
                      <a:pt x="554300" y="264068"/>
                      <a:pt x="507302" y="259936"/>
                      <a:pt x="479541" y="244622"/>
                    </a:cubicBezTo>
                    <a:cubicBezTo>
                      <a:pt x="473940" y="246080"/>
                      <a:pt x="467365" y="238788"/>
                      <a:pt x="471505" y="233683"/>
                    </a:cubicBezTo>
                    <a:cubicBezTo>
                      <a:pt x="471748" y="233197"/>
                      <a:pt x="471748" y="232954"/>
                      <a:pt x="471992" y="232711"/>
                    </a:cubicBezTo>
                    <a:cubicBezTo>
                      <a:pt x="405512" y="223717"/>
                      <a:pt x="332944" y="230766"/>
                      <a:pt x="265734" y="227849"/>
                    </a:cubicBezTo>
                    <a:cubicBezTo>
                      <a:pt x="217762" y="225662"/>
                      <a:pt x="167598" y="221043"/>
                      <a:pt x="119138" y="222988"/>
                    </a:cubicBezTo>
                    <a:cubicBezTo>
                      <a:pt x="120599" y="227849"/>
                      <a:pt x="122791" y="233440"/>
                      <a:pt x="126200" y="240003"/>
                    </a:cubicBezTo>
                    <a:cubicBezTo>
                      <a:pt x="126687" y="240976"/>
                      <a:pt x="126687" y="241948"/>
                      <a:pt x="126687" y="242920"/>
                    </a:cubicBezTo>
                    <a:cubicBezTo>
                      <a:pt x="127661" y="244379"/>
                      <a:pt x="127905" y="246566"/>
                      <a:pt x="126200" y="248268"/>
                    </a:cubicBezTo>
                    <a:cubicBezTo>
                      <a:pt x="112563" y="261151"/>
                      <a:pt x="86994" y="262610"/>
                      <a:pt x="69461" y="258721"/>
                    </a:cubicBezTo>
                    <a:cubicBezTo>
                      <a:pt x="45110" y="253616"/>
                      <a:pt x="31473" y="235871"/>
                      <a:pt x="15157" y="218612"/>
                    </a:cubicBezTo>
                    <a:close/>
                    <a:moveTo>
                      <a:pt x="300922" y="127898"/>
                    </a:moveTo>
                    <a:cubicBezTo>
                      <a:pt x="287057" y="128201"/>
                      <a:pt x="273283" y="131103"/>
                      <a:pt x="259890" y="137666"/>
                    </a:cubicBezTo>
                    <a:cubicBezTo>
                      <a:pt x="230181" y="152251"/>
                      <a:pt x="200229" y="167808"/>
                      <a:pt x="169546" y="180449"/>
                    </a:cubicBezTo>
                    <a:cubicBezTo>
                      <a:pt x="143490" y="191144"/>
                      <a:pt x="124008" y="195276"/>
                      <a:pt x="119138" y="208160"/>
                    </a:cubicBezTo>
                    <a:cubicBezTo>
                      <a:pt x="173198" y="199409"/>
                      <a:pt x="235782" y="209618"/>
                      <a:pt x="288868" y="212292"/>
                    </a:cubicBezTo>
                    <a:cubicBezTo>
                      <a:pt x="351451" y="215209"/>
                      <a:pt x="417932" y="207431"/>
                      <a:pt x="479541" y="214966"/>
                    </a:cubicBezTo>
                    <a:cubicBezTo>
                      <a:pt x="481732" y="190415"/>
                      <a:pt x="443501" y="177532"/>
                      <a:pt x="420367" y="166593"/>
                    </a:cubicBezTo>
                    <a:cubicBezTo>
                      <a:pt x="384935" y="149456"/>
                      <a:pt x="342518" y="126986"/>
                      <a:pt x="300922" y="127898"/>
                    </a:cubicBezTo>
                    <a:close/>
                    <a:moveTo>
                      <a:pt x="304940" y="19043"/>
                    </a:moveTo>
                    <a:cubicBezTo>
                      <a:pt x="305184" y="21231"/>
                      <a:pt x="305427" y="23419"/>
                      <a:pt x="305671" y="25606"/>
                    </a:cubicBezTo>
                    <a:cubicBezTo>
                      <a:pt x="310541" y="27308"/>
                      <a:pt x="315411" y="28280"/>
                      <a:pt x="320282" y="28766"/>
                    </a:cubicBezTo>
                    <a:cubicBezTo>
                      <a:pt x="317359" y="26822"/>
                      <a:pt x="314194" y="24877"/>
                      <a:pt x="311271" y="22932"/>
                    </a:cubicBezTo>
                    <a:cubicBezTo>
                      <a:pt x="309567" y="21717"/>
                      <a:pt x="307132" y="20502"/>
                      <a:pt x="304940" y="19043"/>
                    </a:cubicBezTo>
                    <a:close/>
                    <a:moveTo>
                      <a:pt x="296417" y="113"/>
                    </a:moveTo>
                    <a:cubicBezTo>
                      <a:pt x="299339" y="-403"/>
                      <a:pt x="302383" y="812"/>
                      <a:pt x="302992" y="4458"/>
                    </a:cubicBezTo>
                    <a:cubicBezTo>
                      <a:pt x="302992" y="4701"/>
                      <a:pt x="302992" y="4701"/>
                      <a:pt x="302992" y="4701"/>
                    </a:cubicBezTo>
                    <a:cubicBezTo>
                      <a:pt x="310054" y="5431"/>
                      <a:pt x="318090" y="10535"/>
                      <a:pt x="323691" y="12723"/>
                    </a:cubicBezTo>
                    <a:cubicBezTo>
                      <a:pt x="335136" y="17585"/>
                      <a:pt x="346338" y="23176"/>
                      <a:pt x="355835" y="31197"/>
                    </a:cubicBezTo>
                    <a:cubicBezTo>
                      <a:pt x="361192" y="35816"/>
                      <a:pt x="358757" y="46511"/>
                      <a:pt x="351451" y="47727"/>
                    </a:cubicBezTo>
                    <a:cubicBezTo>
                      <a:pt x="338302" y="49914"/>
                      <a:pt x="321499" y="51130"/>
                      <a:pt x="306888" y="47970"/>
                    </a:cubicBezTo>
                    <a:cubicBezTo>
                      <a:pt x="307375" y="67173"/>
                      <a:pt x="306158" y="86863"/>
                      <a:pt x="302018" y="104851"/>
                    </a:cubicBezTo>
                    <a:cubicBezTo>
                      <a:pt x="331727" y="105337"/>
                      <a:pt x="365819" y="122109"/>
                      <a:pt x="388222" y="131832"/>
                    </a:cubicBezTo>
                    <a:cubicBezTo>
                      <a:pt x="429620" y="149577"/>
                      <a:pt x="547238" y="184095"/>
                      <a:pt x="491960" y="235385"/>
                    </a:cubicBezTo>
                    <a:cubicBezTo>
                      <a:pt x="524348" y="245108"/>
                      <a:pt x="554300" y="233926"/>
                      <a:pt x="583035" y="217640"/>
                    </a:cubicBezTo>
                    <a:cubicBezTo>
                      <a:pt x="588879" y="214480"/>
                      <a:pt x="595454" y="218855"/>
                      <a:pt x="596185" y="224203"/>
                    </a:cubicBezTo>
                    <a:cubicBezTo>
                      <a:pt x="597402" y="225662"/>
                      <a:pt x="598376" y="227363"/>
                      <a:pt x="598376" y="229551"/>
                    </a:cubicBezTo>
                    <a:cubicBezTo>
                      <a:pt x="600811" y="287404"/>
                      <a:pt x="600081" y="345987"/>
                      <a:pt x="599107" y="403840"/>
                    </a:cubicBezTo>
                    <a:cubicBezTo>
                      <a:pt x="598620" y="440302"/>
                      <a:pt x="607386" y="482841"/>
                      <a:pt x="591558" y="516629"/>
                    </a:cubicBezTo>
                    <a:cubicBezTo>
                      <a:pt x="590584" y="518817"/>
                      <a:pt x="587905" y="519789"/>
                      <a:pt x="585470" y="519546"/>
                    </a:cubicBezTo>
                    <a:cubicBezTo>
                      <a:pt x="583765" y="521734"/>
                      <a:pt x="581087" y="522949"/>
                      <a:pt x="577677" y="522220"/>
                    </a:cubicBezTo>
                    <a:cubicBezTo>
                      <a:pt x="532871" y="510795"/>
                      <a:pt x="499996" y="485515"/>
                      <a:pt x="449101" y="489890"/>
                    </a:cubicBezTo>
                    <a:cubicBezTo>
                      <a:pt x="407460" y="493293"/>
                      <a:pt x="365819" y="499856"/>
                      <a:pt x="323934" y="501558"/>
                    </a:cubicBezTo>
                    <a:cubicBezTo>
                      <a:pt x="248445" y="504718"/>
                      <a:pt x="163458" y="506177"/>
                      <a:pt x="89429" y="487459"/>
                    </a:cubicBezTo>
                    <a:cubicBezTo>
                      <a:pt x="88455" y="489647"/>
                      <a:pt x="86751" y="491592"/>
                      <a:pt x="84072" y="492564"/>
                    </a:cubicBezTo>
                    <a:cubicBezTo>
                      <a:pt x="58990" y="501072"/>
                      <a:pt x="39265" y="515171"/>
                      <a:pt x="12966" y="518817"/>
                    </a:cubicBezTo>
                    <a:cubicBezTo>
                      <a:pt x="8582" y="519303"/>
                      <a:pt x="5173" y="517115"/>
                      <a:pt x="4686" y="512497"/>
                    </a:cubicBezTo>
                    <a:cubicBezTo>
                      <a:pt x="-915" y="445406"/>
                      <a:pt x="12235" y="377830"/>
                      <a:pt x="7121" y="310497"/>
                    </a:cubicBezTo>
                    <a:cubicBezTo>
                      <a:pt x="5173" y="283758"/>
                      <a:pt x="-7733" y="235628"/>
                      <a:pt x="6878" y="210834"/>
                    </a:cubicBezTo>
                    <a:cubicBezTo>
                      <a:pt x="9556" y="206458"/>
                      <a:pt x="15157" y="208403"/>
                      <a:pt x="15888" y="212535"/>
                    </a:cubicBezTo>
                    <a:cubicBezTo>
                      <a:pt x="32203" y="223960"/>
                      <a:pt x="46571" y="243406"/>
                      <a:pt x="66782" y="247296"/>
                    </a:cubicBezTo>
                    <a:cubicBezTo>
                      <a:pt x="84559" y="250699"/>
                      <a:pt x="99170" y="246323"/>
                      <a:pt x="115485" y="242434"/>
                    </a:cubicBezTo>
                    <a:cubicBezTo>
                      <a:pt x="103797" y="232711"/>
                      <a:pt x="94300" y="224446"/>
                      <a:pt x="85046" y="211806"/>
                    </a:cubicBezTo>
                    <a:cubicBezTo>
                      <a:pt x="82367" y="208160"/>
                      <a:pt x="84315" y="202326"/>
                      <a:pt x="88212" y="200138"/>
                    </a:cubicBezTo>
                    <a:cubicBezTo>
                      <a:pt x="148116" y="166836"/>
                      <a:pt x="213622" y="144473"/>
                      <a:pt x="274014" y="111171"/>
                    </a:cubicBezTo>
                    <a:cubicBezTo>
                      <a:pt x="279858" y="108011"/>
                      <a:pt x="285946" y="106309"/>
                      <a:pt x="292521" y="105580"/>
                    </a:cubicBezTo>
                    <a:cubicBezTo>
                      <a:pt x="292521" y="83946"/>
                      <a:pt x="290816" y="62068"/>
                      <a:pt x="290329" y="40434"/>
                    </a:cubicBezTo>
                    <a:cubicBezTo>
                      <a:pt x="287894" y="37031"/>
                      <a:pt x="288138" y="32656"/>
                      <a:pt x="290086" y="29009"/>
                    </a:cubicBezTo>
                    <a:cubicBezTo>
                      <a:pt x="289842" y="21474"/>
                      <a:pt x="290086" y="13695"/>
                      <a:pt x="290573" y="6160"/>
                    </a:cubicBezTo>
                    <a:cubicBezTo>
                      <a:pt x="290695" y="2878"/>
                      <a:pt x="293495" y="630"/>
                      <a:pt x="296417" y="113"/>
                    </a:cubicBez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0" name="iṩ1îḍè"/>
            <p:cNvSpPr/>
            <p:nvPr/>
          </p:nvSpPr>
          <p:spPr bwMode="auto">
            <a:xfrm>
              <a:off x="695399" y="5011120"/>
              <a:ext cx="2293043" cy="145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92500" lnSpcReduction="20000"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请各位同事上班前或者下班前请先整理好自己办公桌上的台面，让自己有一个好的心情上班。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71792" y="2011687"/>
            <a:ext cx="2293043" cy="4454087"/>
            <a:chOff x="3571792" y="2011687"/>
            <a:chExt cx="2293043" cy="4454087"/>
          </a:xfrm>
        </p:grpSpPr>
        <p:sp>
          <p:nvSpPr>
            <p:cNvPr id="49" name="íṥļîďè"/>
            <p:cNvSpPr/>
            <p:nvPr/>
          </p:nvSpPr>
          <p:spPr bwMode="auto">
            <a:xfrm>
              <a:off x="3987912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Sḻiḋê"/>
            <p:cNvSpPr/>
            <p:nvPr/>
          </p:nvSpPr>
          <p:spPr bwMode="auto">
            <a:xfrm>
              <a:off x="3977242" y="2546635"/>
              <a:ext cx="1410197" cy="4579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íšḻîḓè"/>
            <p:cNvSpPr txBox="1"/>
            <p:nvPr/>
          </p:nvSpPr>
          <p:spPr>
            <a:xfrm>
              <a:off x="3966573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 fontScale="85000" lnSpcReduction="20000"/>
            </a:bodyPr>
            <a:lstStyle/>
            <a:p>
              <a:pPr algn="ctr"/>
              <a:r>
                <a:rPr lang="en-US" altLang="zh-CN" sz="8000" b="1" dirty="0">
                  <a:solidFill>
                    <a:schemeClr val="accent2"/>
                  </a:solidFill>
                  <a:latin typeface="Impact" panose="020B0806030902050204" pitchFamily="34" charset="0"/>
                </a:rPr>
                <a:t>16</a:t>
              </a:r>
              <a:endParaRPr lang="en-US" sz="8000" b="1" dirty="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3" name="í$ľîdé" title="MJ8JxobmQhO5YsZmEcy6DZVp0AZTfE39zvT5PAyas4bMl"/>
            <p:cNvGrpSpPr/>
            <p:nvPr/>
          </p:nvGrpSpPr>
          <p:grpSpPr>
            <a:xfrm>
              <a:off x="4409290" y="3993401"/>
              <a:ext cx="520916" cy="520914"/>
              <a:chOff x="2406923" y="2845390"/>
              <a:chExt cx="571222" cy="571221"/>
            </a:xfrm>
          </p:grpSpPr>
          <p:sp>
            <p:nvSpPr>
              <p:cNvPr id="71" name="ïsļîďé"/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rgbClr val="7F6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ïśļîďè" title="ry6MHxwOH8WsTKLSa514qPVJnvhhWFnRDjZGIbRZNsFBp"/>
              <p:cNvSpPr/>
              <p:nvPr/>
            </p:nvSpPr>
            <p:spPr bwMode="auto">
              <a:xfrm>
                <a:off x="2540113" y="3021005"/>
                <a:ext cx="304843" cy="219985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4" name="iŝľîdê"/>
            <p:cNvSpPr/>
            <p:nvPr/>
          </p:nvSpPr>
          <p:spPr bwMode="auto">
            <a:xfrm>
              <a:off x="3571792" y="5011120"/>
              <a:ext cx="2293043" cy="145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公司聘请的保洁阿姨是每天早晨、下午打扫卫生。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48185" y="2011687"/>
            <a:ext cx="2293043" cy="4454087"/>
            <a:chOff x="6448185" y="2011687"/>
            <a:chExt cx="2293043" cy="4454087"/>
          </a:xfrm>
        </p:grpSpPr>
        <p:sp>
          <p:nvSpPr>
            <p:cNvPr id="55" name="íṡ1ïḑe"/>
            <p:cNvSpPr/>
            <p:nvPr/>
          </p:nvSpPr>
          <p:spPr bwMode="auto">
            <a:xfrm>
              <a:off x="6864305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ṡ1îḓê"/>
            <p:cNvSpPr/>
            <p:nvPr/>
          </p:nvSpPr>
          <p:spPr bwMode="auto">
            <a:xfrm>
              <a:off x="6853635" y="2546635"/>
              <a:ext cx="1410197" cy="45791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ş1ide"/>
            <p:cNvSpPr txBox="1"/>
            <p:nvPr/>
          </p:nvSpPr>
          <p:spPr>
            <a:xfrm>
              <a:off x="6842966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 fontScale="85000" lnSpcReduction="20000"/>
            </a:bodyPr>
            <a:lstStyle/>
            <a:p>
              <a:pPr algn="ctr"/>
              <a:r>
                <a:rPr lang="en-US" altLang="zh-CN" sz="8000" b="1" dirty="0">
                  <a:solidFill>
                    <a:schemeClr val="accent3"/>
                  </a:solidFill>
                  <a:latin typeface="Impact" panose="020B0806030902050204" pitchFamily="34" charset="0"/>
                </a:rPr>
                <a:t>17</a:t>
              </a:r>
              <a:endParaRPr lang="en-US" sz="8000" b="1" dirty="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9" name="ïsľíḓe" title="MJ8JxobmQhO5YsZmEcy6DZVp0AZTfE39zvT5PAyas4bMl"/>
            <p:cNvGrpSpPr/>
            <p:nvPr/>
          </p:nvGrpSpPr>
          <p:grpSpPr>
            <a:xfrm>
              <a:off x="7285683" y="3993401"/>
              <a:ext cx="520916" cy="520914"/>
              <a:chOff x="2406923" y="2845390"/>
              <a:chExt cx="571222" cy="571221"/>
            </a:xfrm>
          </p:grpSpPr>
          <p:sp>
            <p:nvSpPr>
              <p:cNvPr id="69" name="ïṥļiďè"/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îṧḻïḋé" title="ry6MHxwOH8WsTKLSa514qPVJnvhhWFnRDjZGIbRZNsFBp"/>
              <p:cNvSpPr/>
              <p:nvPr/>
            </p:nvSpPr>
            <p:spPr bwMode="auto">
              <a:xfrm>
                <a:off x="2540113" y="3026988"/>
                <a:ext cx="304842" cy="208019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rgbClr val="7F6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0" name="î$ḷíďé"/>
            <p:cNvSpPr/>
            <p:nvPr/>
          </p:nvSpPr>
          <p:spPr bwMode="auto">
            <a:xfrm>
              <a:off x="6448185" y="5011120"/>
              <a:ext cx="2293043" cy="145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请每次下班前离后离开办公室的同事，务必检查门、窗、电、水处于关闭的状态。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24577" y="2011687"/>
            <a:ext cx="2293043" cy="4454087"/>
            <a:chOff x="9324577" y="2011687"/>
            <a:chExt cx="2293043" cy="4454087"/>
          </a:xfrm>
        </p:grpSpPr>
        <p:sp>
          <p:nvSpPr>
            <p:cNvPr id="61" name="îš1iḓè"/>
            <p:cNvSpPr/>
            <p:nvPr/>
          </p:nvSpPr>
          <p:spPr bwMode="auto">
            <a:xfrm>
              <a:off x="9740697" y="2800933"/>
              <a:ext cx="1388858" cy="1454654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šḷiḓe"/>
            <p:cNvSpPr/>
            <p:nvPr/>
          </p:nvSpPr>
          <p:spPr bwMode="auto">
            <a:xfrm>
              <a:off x="9730027" y="2546635"/>
              <a:ext cx="1410197" cy="4579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ṡľïďê"/>
            <p:cNvSpPr txBox="1"/>
            <p:nvPr/>
          </p:nvSpPr>
          <p:spPr>
            <a:xfrm>
              <a:off x="9719358" y="2011687"/>
              <a:ext cx="1410198" cy="99257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 fontScale="85000" lnSpcReduction="20000"/>
            </a:bodyPr>
            <a:lstStyle/>
            <a:p>
              <a:pPr algn="ctr"/>
              <a:r>
                <a:rPr lang="en-US" altLang="zh-CN" sz="8000" b="1" dirty="0">
                  <a:solidFill>
                    <a:schemeClr val="accent4"/>
                  </a:solidFill>
                  <a:latin typeface="Impact" panose="020B0806030902050204" pitchFamily="34" charset="0"/>
                </a:rPr>
                <a:t>18</a:t>
              </a:r>
              <a:endParaRPr lang="en-US" sz="8000" b="1" dirty="0">
                <a:solidFill>
                  <a:schemeClr val="accent4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5" name="ïSľïdè" title="MJ8JxobmQhO5YsZmEcy6DZVp0AZTfE39zvT5PAyas4bMl"/>
            <p:cNvGrpSpPr/>
            <p:nvPr/>
          </p:nvGrpSpPr>
          <p:grpSpPr>
            <a:xfrm>
              <a:off x="10162075" y="3993401"/>
              <a:ext cx="520916" cy="520914"/>
              <a:chOff x="2406923" y="2845390"/>
              <a:chExt cx="571222" cy="571221"/>
            </a:xfrm>
          </p:grpSpPr>
          <p:sp>
            <p:nvSpPr>
              <p:cNvPr id="67" name="íSḻíḍe"/>
              <p:cNvSpPr/>
              <p:nvPr/>
            </p:nvSpPr>
            <p:spPr>
              <a:xfrm>
                <a:off x="2406923" y="2845390"/>
                <a:ext cx="571222" cy="571221"/>
              </a:xfrm>
              <a:prstGeom prst="ellipse">
                <a:avLst/>
              </a:prstGeom>
              <a:solidFill>
                <a:srgbClr val="7F6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iśḷíḑe" title="ry6MHxwOH8WsTKLSa514qPVJnvhhWFnRDjZGIbRZNsFBp"/>
              <p:cNvSpPr/>
              <p:nvPr/>
            </p:nvSpPr>
            <p:spPr bwMode="auto">
              <a:xfrm>
                <a:off x="2540113" y="2978807"/>
                <a:ext cx="304842" cy="304382"/>
              </a:xfrm>
              <a:custGeom>
                <a:avLst/>
                <a:gdLst>
                  <a:gd name="T0" fmla="*/ 6827 w 6827"/>
                  <a:gd name="T1" fmla="*/ 910 h 6827"/>
                  <a:gd name="T2" fmla="*/ 5916 w 6827"/>
                  <a:gd name="T3" fmla="*/ 0 h 6827"/>
                  <a:gd name="T4" fmla="*/ 5006 w 6827"/>
                  <a:gd name="T5" fmla="*/ 910 h 6827"/>
                  <a:gd name="T6" fmla="*/ 5796 w 6827"/>
                  <a:gd name="T7" fmla="*/ 1812 h 6827"/>
                  <a:gd name="T8" fmla="*/ 4892 w 6827"/>
                  <a:gd name="T9" fmla="*/ 2617 h 6827"/>
                  <a:gd name="T10" fmla="*/ 1934 w 6827"/>
                  <a:gd name="T11" fmla="*/ 2617 h 6827"/>
                  <a:gd name="T12" fmla="*/ 796 w 6827"/>
                  <a:gd name="T13" fmla="*/ 3755 h 6827"/>
                  <a:gd name="T14" fmla="*/ 796 w 6827"/>
                  <a:gd name="T15" fmla="*/ 5014 h 6827"/>
                  <a:gd name="T16" fmla="*/ 0 w 6827"/>
                  <a:gd name="T17" fmla="*/ 5916 h 6827"/>
                  <a:gd name="T18" fmla="*/ 910 w 6827"/>
                  <a:gd name="T19" fmla="*/ 6827 h 6827"/>
                  <a:gd name="T20" fmla="*/ 1820 w 6827"/>
                  <a:gd name="T21" fmla="*/ 5916 h 6827"/>
                  <a:gd name="T22" fmla="*/ 1024 w 6827"/>
                  <a:gd name="T23" fmla="*/ 5014 h 6827"/>
                  <a:gd name="T24" fmla="*/ 1024 w 6827"/>
                  <a:gd name="T25" fmla="*/ 3755 h 6827"/>
                  <a:gd name="T26" fmla="*/ 1934 w 6827"/>
                  <a:gd name="T27" fmla="*/ 2844 h 6827"/>
                  <a:gd name="T28" fmla="*/ 3757 w 6827"/>
                  <a:gd name="T29" fmla="*/ 2844 h 6827"/>
                  <a:gd name="T30" fmla="*/ 3300 w 6827"/>
                  <a:gd name="T31" fmla="*/ 3755 h 6827"/>
                  <a:gd name="T32" fmla="*/ 3300 w 6827"/>
                  <a:gd name="T33" fmla="*/ 5014 h 6827"/>
                  <a:gd name="T34" fmla="*/ 2503 w 6827"/>
                  <a:gd name="T35" fmla="*/ 5916 h 6827"/>
                  <a:gd name="T36" fmla="*/ 3413 w 6827"/>
                  <a:gd name="T37" fmla="*/ 6827 h 6827"/>
                  <a:gd name="T38" fmla="*/ 4324 w 6827"/>
                  <a:gd name="T39" fmla="*/ 5916 h 6827"/>
                  <a:gd name="T40" fmla="*/ 3527 w 6827"/>
                  <a:gd name="T41" fmla="*/ 5014 h 6827"/>
                  <a:gd name="T42" fmla="*/ 3527 w 6827"/>
                  <a:gd name="T43" fmla="*/ 3755 h 6827"/>
                  <a:gd name="T44" fmla="*/ 4437 w 6827"/>
                  <a:gd name="T45" fmla="*/ 2844 h 6827"/>
                  <a:gd name="T46" fmla="*/ 4892 w 6827"/>
                  <a:gd name="T47" fmla="*/ 2844 h 6827"/>
                  <a:gd name="T48" fmla="*/ 6025 w 6827"/>
                  <a:gd name="T49" fmla="*/ 1814 h 6827"/>
                  <a:gd name="T50" fmla="*/ 6827 w 6827"/>
                  <a:gd name="T51" fmla="*/ 910 h 6827"/>
                  <a:gd name="T52" fmla="*/ 1593 w 6827"/>
                  <a:gd name="T53" fmla="*/ 5916 h 6827"/>
                  <a:gd name="T54" fmla="*/ 910 w 6827"/>
                  <a:gd name="T55" fmla="*/ 6599 h 6827"/>
                  <a:gd name="T56" fmla="*/ 228 w 6827"/>
                  <a:gd name="T57" fmla="*/ 5916 h 6827"/>
                  <a:gd name="T58" fmla="*/ 910 w 6827"/>
                  <a:gd name="T59" fmla="*/ 5234 h 6827"/>
                  <a:gd name="T60" fmla="*/ 1593 w 6827"/>
                  <a:gd name="T61" fmla="*/ 5916 h 6827"/>
                  <a:gd name="T62" fmla="*/ 4096 w 6827"/>
                  <a:gd name="T63" fmla="*/ 5916 h 6827"/>
                  <a:gd name="T64" fmla="*/ 3413 w 6827"/>
                  <a:gd name="T65" fmla="*/ 6599 h 6827"/>
                  <a:gd name="T66" fmla="*/ 2731 w 6827"/>
                  <a:gd name="T67" fmla="*/ 5916 h 6827"/>
                  <a:gd name="T68" fmla="*/ 3413 w 6827"/>
                  <a:gd name="T69" fmla="*/ 5234 h 6827"/>
                  <a:gd name="T70" fmla="*/ 4096 w 6827"/>
                  <a:gd name="T71" fmla="*/ 5916 h 6827"/>
                  <a:gd name="T72" fmla="*/ 5916 w 6827"/>
                  <a:gd name="T73" fmla="*/ 1593 h 6827"/>
                  <a:gd name="T74" fmla="*/ 5234 w 6827"/>
                  <a:gd name="T75" fmla="*/ 910 h 6827"/>
                  <a:gd name="T76" fmla="*/ 5916 w 6827"/>
                  <a:gd name="T77" fmla="*/ 228 h 6827"/>
                  <a:gd name="T78" fmla="*/ 6599 w 6827"/>
                  <a:gd name="T79" fmla="*/ 910 h 6827"/>
                  <a:gd name="T80" fmla="*/ 5916 w 6827"/>
                  <a:gd name="T81" fmla="*/ 159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27" h="6827">
                    <a:moveTo>
                      <a:pt x="6827" y="910"/>
                    </a:moveTo>
                    <a:cubicBezTo>
                      <a:pt x="6827" y="410"/>
                      <a:pt x="6417" y="0"/>
                      <a:pt x="5916" y="0"/>
                    </a:cubicBezTo>
                    <a:cubicBezTo>
                      <a:pt x="5416" y="0"/>
                      <a:pt x="5006" y="410"/>
                      <a:pt x="5006" y="910"/>
                    </a:cubicBezTo>
                    <a:cubicBezTo>
                      <a:pt x="5006" y="1370"/>
                      <a:pt x="5352" y="1753"/>
                      <a:pt x="5796" y="1812"/>
                    </a:cubicBezTo>
                    <a:cubicBezTo>
                      <a:pt x="5744" y="2264"/>
                      <a:pt x="5357" y="2617"/>
                      <a:pt x="4892" y="2617"/>
                    </a:cubicBezTo>
                    <a:lnTo>
                      <a:pt x="1934" y="2617"/>
                    </a:lnTo>
                    <a:cubicBezTo>
                      <a:pt x="1308" y="2617"/>
                      <a:pt x="796" y="3129"/>
                      <a:pt x="796" y="3755"/>
                    </a:cubicBezTo>
                    <a:lnTo>
                      <a:pt x="796" y="5014"/>
                    </a:lnTo>
                    <a:cubicBezTo>
                      <a:pt x="349" y="5070"/>
                      <a:pt x="0" y="5454"/>
                      <a:pt x="0" y="5916"/>
                    </a:cubicBezTo>
                    <a:cubicBezTo>
                      <a:pt x="0" y="6417"/>
                      <a:pt x="410" y="6827"/>
                      <a:pt x="910" y="6827"/>
                    </a:cubicBezTo>
                    <a:cubicBezTo>
                      <a:pt x="1411" y="6827"/>
                      <a:pt x="1820" y="6417"/>
                      <a:pt x="1820" y="5916"/>
                    </a:cubicBezTo>
                    <a:cubicBezTo>
                      <a:pt x="1820" y="5454"/>
                      <a:pt x="1471" y="5070"/>
                      <a:pt x="1024" y="5014"/>
                    </a:cubicBezTo>
                    <a:lnTo>
                      <a:pt x="1024" y="3755"/>
                    </a:lnTo>
                    <a:cubicBezTo>
                      <a:pt x="1024" y="3254"/>
                      <a:pt x="1434" y="2844"/>
                      <a:pt x="1934" y="2844"/>
                    </a:cubicBezTo>
                    <a:lnTo>
                      <a:pt x="3757" y="2844"/>
                    </a:lnTo>
                    <a:cubicBezTo>
                      <a:pt x="3480" y="3052"/>
                      <a:pt x="3300" y="3384"/>
                      <a:pt x="3300" y="3755"/>
                    </a:cubicBezTo>
                    <a:lnTo>
                      <a:pt x="3300" y="5014"/>
                    </a:lnTo>
                    <a:cubicBezTo>
                      <a:pt x="2852" y="5070"/>
                      <a:pt x="2503" y="5454"/>
                      <a:pt x="2503" y="5916"/>
                    </a:cubicBezTo>
                    <a:cubicBezTo>
                      <a:pt x="2503" y="6417"/>
                      <a:pt x="2913" y="6827"/>
                      <a:pt x="3413" y="6827"/>
                    </a:cubicBezTo>
                    <a:cubicBezTo>
                      <a:pt x="3914" y="6827"/>
                      <a:pt x="4324" y="6417"/>
                      <a:pt x="4324" y="5916"/>
                    </a:cubicBezTo>
                    <a:cubicBezTo>
                      <a:pt x="4324" y="5454"/>
                      <a:pt x="3975" y="5070"/>
                      <a:pt x="3527" y="5014"/>
                    </a:cubicBezTo>
                    <a:lnTo>
                      <a:pt x="3527" y="3755"/>
                    </a:lnTo>
                    <a:cubicBezTo>
                      <a:pt x="3527" y="3254"/>
                      <a:pt x="3937" y="2844"/>
                      <a:pt x="4437" y="2844"/>
                    </a:cubicBezTo>
                    <a:lnTo>
                      <a:pt x="4892" y="2844"/>
                    </a:lnTo>
                    <a:cubicBezTo>
                      <a:pt x="5482" y="2844"/>
                      <a:pt x="5971" y="2390"/>
                      <a:pt x="6025" y="1814"/>
                    </a:cubicBezTo>
                    <a:cubicBezTo>
                      <a:pt x="6475" y="1760"/>
                      <a:pt x="6827" y="1374"/>
                      <a:pt x="6827" y="910"/>
                    </a:cubicBezTo>
                    <a:close/>
                    <a:moveTo>
                      <a:pt x="1593" y="5916"/>
                    </a:moveTo>
                    <a:cubicBezTo>
                      <a:pt x="1593" y="6292"/>
                      <a:pt x="1286" y="6599"/>
                      <a:pt x="910" y="6599"/>
                    </a:cubicBezTo>
                    <a:cubicBezTo>
                      <a:pt x="535" y="6599"/>
                      <a:pt x="228" y="6292"/>
                      <a:pt x="228" y="5916"/>
                    </a:cubicBezTo>
                    <a:cubicBezTo>
                      <a:pt x="228" y="5541"/>
                      <a:pt x="535" y="5234"/>
                      <a:pt x="910" y="5234"/>
                    </a:cubicBezTo>
                    <a:cubicBezTo>
                      <a:pt x="1286" y="5234"/>
                      <a:pt x="1593" y="5541"/>
                      <a:pt x="1593" y="5916"/>
                    </a:cubicBezTo>
                    <a:close/>
                    <a:moveTo>
                      <a:pt x="4096" y="5916"/>
                    </a:moveTo>
                    <a:cubicBezTo>
                      <a:pt x="4096" y="6292"/>
                      <a:pt x="3789" y="6599"/>
                      <a:pt x="3413" y="6599"/>
                    </a:cubicBezTo>
                    <a:cubicBezTo>
                      <a:pt x="3038" y="6599"/>
                      <a:pt x="2731" y="6292"/>
                      <a:pt x="2731" y="5916"/>
                    </a:cubicBezTo>
                    <a:cubicBezTo>
                      <a:pt x="2731" y="5541"/>
                      <a:pt x="3038" y="5234"/>
                      <a:pt x="3413" y="5234"/>
                    </a:cubicBezTo>
                    <a:cubicBezTo>
                      <a:pt x="3789" y="5234"/>
                      <a:pt x="4096" y="5541"/>
                      <a:pt x="4096" y="5916"/>
                    </a:cubicBezTo>
                    <a:close/>
                    <a:moveTo>
                      <a:pt x="5916" y="1593"/>
                    </a:moveTo>
                    <a:cubicBezTo>
                      <a:pt x="5541" y="1593"/>
                      <a:pt x="5234" y="1286"/>
                      <a:pt x="5234" y="910"/>
                    </a:cubicBezTo>
                    <a:cubicBezTo>
                      <a:pt x="5234" y="535"/>
                      <a:pt x="5541" y="228"/>
                      <a:pt x="5916" y="228"/>
                    </a:cubicBezTo>
                    <a:cubicBezTo>
                      <a:pt x="6292" y="228"/>
                      <a:pt x="6599" y="535"/>
                      <a:pt x="6599" y="910"/>
                    </a:cubicBezTo>
                    <a:cubicBezTo>
                      <a:pt x="6599" y="1286"/>
                      <a:pt x="6292" y="1593"/>
                      <a:pt x="5916" y="1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6" name="íṣ1îḍè"/>
            <p:cNvSpPr/>
            <p:nvPr/>
          </p:nvSpPr>
          <p:spPr bwMode="auto">
            <a:xfrm>
              <a:off x="9324577" y="5011120"/>
              <a:ext cx="2293043" cy="145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公司用电的电量及充值由行政部负责，应确保公司的用电的正常使用。</a:t>
              </a:r>
              <a:endParaRPr lang="zh-CN" altLang="en-US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advTm="5000">
        <p15:prstTrans prst="pageCurlDouble"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发文制度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7" name="2164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4258" y="1016000"/>
            <a:ext cx="10863483" cy="5167913"/>
            <a:chOff x="1883531" y="1593403"/>
            <a:chExt cx="8224524" cy="3912522"/>
          </a:xfrm>
        </p:grpSpPr>
        <p:grpSp>
          <p:nvGrpSpPr>
            <p:cNvPr id="8" name="i$lïḍê"/>
            <p:cNvGrpSpPr/>
            <p:nvPr/>
          </p:nvGrpSpPr>
          <p:grpSpPr>
            <a:xfrm>
              <a:off x="4763330" y="2168569"/>
              <a:ext cx="2738367" cy="2738365"/>
              <a:chOff x="4050256" y="1379220"/>
              <a:chExt cx="4164511" cy="4164511"/>
            </a:xfrm>
          </p:grpSpPr>
          <p:sp>
            <p:nvSpPr>
              <p:cNvPr id="17" name="íṣḷïḋè"/>
              <p:cNvSpPr/>
              <p:nvPr/>
            </p:nvSpPr>
            <p:spPr>
              <a:xfrm>
                <a:off x="4688341" y="1984828"/>
                <a:ext cx="2888343" cy="2888343"/>
              </a:xfrm>
              <a:prstGeom prst="star4">
                <a:avLst>
                  <a:gd name="adj" fmla="val 23053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8" name="îSḷîďê"/>
              <p:cNvSpPr/>
              <p:nvPr/>
            </p:nvSpPr>
            <p:spPr>
              <a:xfrm>
                <a:off x="5425440" y="1379220"/>
                <a:ext cx="1341120" cy="134112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9" name="isḷïḍê"/>
              <p:cNvSpPr/>
              <p:nvPr/>
            </p:nvSpPr>
            <p:spPr>
              <a:xfrm>
                <a:off x="5425440" y="4202611"/>
                <a:ext cx="1341120" cy="134112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0" name="îśḻíďé"/>
              <p:cNvSpPr/>
              <p:nvPr/>
            </p:nvSpPr>
            <p:spPr>
              <a:xfrm rot="16200000">
                <a:off x="4050256" y="2790915"/>
                <a:ext cx="1341120" cy="134112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22" name="îṧḷïdê"/>
              <p:cNvSpPr/>
              <p:nvPr/>
            </p:nvSpPr>
            <p:spPr>
              <a:xfrm rot="16200000">
                <a:off x="6873647" y="2790915"/>
                <a:ext cx="1341120" cy="134112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9" name="íś1íḋè"/>
            <p:cNvSpPr txBox="1"/>
            <p:nvPr/>
          </p:nvSpPr>
          <p:spPr>
            <a:xfrm>
              <a:off x="3914664" y="5045284"/>
              <a:ext cx="4435698" cy="46064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对于规章制度等重要文件的发布，由行政部先提交公司经营班子成员审核征求意见，并根据审核意见修正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0" name="íṣľíďe"/>
            <p:cNvSpPr txBox="1"/>
            <p:nvPr/>
          </p:nvSpPr>
          <p:spPr>
            <a:xfrm>
              <a:off x="4495194" y="1593403"/>
              <a:ext cx="3539748" cy="46064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文件发布的形式包括纸质件和电子件。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1" name="işḷidè"/>
            <p:cNvSpPr txBox="1"/>
            <p:nvPr/>
          </p:nvSpPr>
          <p:spPr>
            <a:xfrm>
              <a:off x="1883531" y="3490553"/>
              <a:ext cx="2755662" cy="46064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行政部为公文处理工作管理机构，主管公司各类公文处理工作。各部门内勤负责本部门对内对外的公文处理工作。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2" name="îŝḻíde"/>
            <p:cNvSpPr txBox="1"/>
            <p:nvPr/>
          </p:nvSpPr>
          <p:spPr>
            <a:xfrm>
              <a:off x="7717165" y="3468760"/>
              <a:ext cx="2390890" cy="460641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本条制度所指文件，是指以公司名义或者以总裁办名义发布的，以公司全体员工为受众的通知、通报、规章制度等下行公文。</a:t>
              </a:r>
              <a:endPara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13" name="iśḻîḋé"/>
            <p:cNvSpPr/>
            <p:nvPr/>
          </p:nvSpPr>
          <p:spPr bwMode="auto">
            <a:xfrm>
              <a:off x="5942900" y="2356248"/>
              <a:ext cx="322168" cy="505920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4" name="ïsľídè"/>
            <p:cNvSpPr/>
            <p:nvPr/>
          </p:nvSpPr>
          <p:spPr bwMode="auto">
            <a:xfrm>
              <a:off x="5058765" y="3286967"/>
              <a:ext cx="322076" cy="505778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5" name="îŝľîdè"/>
            <p:cNvSpPr/>
            <p:nvPr/>
          </p:nvSpPr>
          <p:spPr bwMode="auto">
            <a:xfrm>
              <a:off x="5965868" y="4241079"/>
              <a:ext cx="276230" cy="433782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6" name="ïṩľïḓe"/>
            <p:cNvSpPr/>
            <p:nvPr/>
          </p:nvSpPr>
          <p:spPr bwMode="auto">
            <a:xfrm>
              <a:off x="6901436" y="3290707"/>
              <a:ext cx="300748" cy="472284"/>
            </a:xfrm>
            <a:custGeom>
              <a:avLst/>
              <a:gdLst>
                <a:gd name="connsiteX0" fmla="*/ 107157 w 214313"/>
                <a:gd name="connsiteY0" fmla="*/ 288925 h 336550"/>
                <a:gd name="connsiteX1" fmla="*/ 92075 w 214313"/>
                <a:gd name="connsiteY1" fmla="*/ 303213 h 336550"/>
                <a:gd name="connsiteX2" fmla="*/ 107157 w 214313"/>
                <a:gd name="connsiteY2" fmla="*/ 317501 h 336550"/>
                <a:gd name="connsiteX3" fmla="*/ 122239 w 214313"/>
                <a:gd name="connsiteY3" fmla="*/ 303213 h 336550"/>
                <a:gd name="connsiteX4" fmla="*/ 107157 w 214313"/>
                <a:gd name="connsiteY4" fmla="*/ 288925 h 336550"/>
                <a:gd name="connsiteX5" fmla="*/ 30187 w 214313"/>
                <a:gd name="connsiteY5" fmla="*/ 41275 h 336550"/>
                <a:gd name="connsiteX6" fmla="*/ 22225 w 214313"/>
                <a:gd name="connsiteY6" fmla="*/ 50461 h 336550"/>
                <a:gd name="connsiteX7" fmla="*/ 22225 w 214313"/>
                <a:gd name="connsiteY7" fmla="*/ 259103 h 336550"/>
                <a:gd name="connsiteX8" fmla="*/ 30187 w 214313"/>
                <a:gd name="connsiteY8" fmla="*/ 268288 h 336550"/>
                <a:gd name="connsiteX9" fmla="*/ 184126 w 214313"/>
                <a:gd name="connsiteY9" fmla="*/ 268288 h 336550"/>
                <a:gd name="connsiteX10" fmla="*/ 192088 w 214313"/>
                <a:gd name="connsiteY10" fmla="*/ 259103 h 336550"/>
                <a:gd name="connsiteX11" fmla="*/ 192088 w 214313"/>
                <a:gd name="connsiteY11" fmla="*/ 50461 h 336550"/>
                <a:gd name="connsiteX12" fmla="*/ 184126 w 214313"/>
                <a:gd name="connsiteY12" fmla="*/ 41275 h 336550"/>
                <a:gd name="connsiteX13" fmla="*/ 30187 w 214313"/>
                <a:gd name="connsiteY13" fmla="*/ 41275 h 336550"/>
                <a:gd name="connsiteX14" fmla="*/ 92812 w 214313"/>
                <a:gd name="connsiteY14" fmla="*/ 15875 h 336550"/>
                <a:gd name="connsiteX15" fmla="*/ 88900 w 214313"/>
                <a:gd name="connsiteY15" fmla="*/ 21318 h 336550"/>
                <a:gd name="connsiteX16" fmla="*/ 92812 w 214313"/>
                <a:gd name="connsiteY16" fmla="*/ 25400 h 336550"/>
                <a:gd name="connsiteX17" fmla="*/ 121501 w 214313"/>
                <a:gd name="connsiteY17" fmla="*/ 25400 h 336550"/>
                <a:gd name="connsiteX18" fmla="*/ 125413 w 214313"/>
                <a:gd name="connsiteY18" fmla="*/ 21318 h 336550"/>
                <a:gd name="connsiteX19" fmla="*/ 121501 w 214313"/>
                <a:gd name="connsiteY19" fmla="*/ 15875 h 336550"/>
                <a:gd name="connsiteX20" fmla="*/ 92812 w 214313"/>
                <a:gd name="connsiteY20" fmla="*/ 15875 h 336550"/>
                <a:gd name="connsiteX21" fmla="*/ 48948 w 214313"/>
                <a:gd name="connsiteY21" fmla="*/ 0 h 336550"/>
                <a:gd name="connsiteX22" fmla="*/ 165365 w 214313"/>
                <a:gd name="connsiteY22" fmla="*/ 0 h 336550"/>
                <a:gd name="connsiteX23" fmla="*/ 214313 w 214313"/>
                <a:gd name="connsiteY23" fmla="*/ 48642 h 336550"/>
                <a:gd name="connsiteX24" fmla="*/ 214313 w 214313"/>
                <a:gd name="connsiteY24" fmla="*/ 287908 h 336550"/>
                <a:gd name="connsiteX25" fmla="*/ 165365 w 214313"/>
                <a:gd name="connsiteY25" fmla="*/ 336550 h 336550"/>
                <a:gd name="connsiteX26" fmla="*/ 48948 w 214313"/>
                <a:gd name="connsiteY26" fmla="*/ 336550 h 336550"/>
                <a:gd name="connsiteX27" fmla="*/ 0 w 214313"/>
                <a:gd name="connsiteY27" fmla="*/ 287908 h 336550"/>
                <a:gd name="connsiteX28" fmla="*/ 0 w 214313"/>
                <a:gd name="connsiteY28" fmla="*/ 48642 h 336550"/>
                <a:gd name="connsiteX29" fmla="*/ 48948 w 214313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313" h="336550">
                  <a:moveTo>
                    <a:pt x="107157" y="288925"/>
                  </a:moveTo>
                  <a:cubicBezTo>
                    <a:pt x="98827" y="288925"/>
                    <a:pt x="92075" y="295322"/>
                    <a:pt x="92075" y="303213"/>
                  </a:cubicBezTo>
                  <a:cubicBezTo>
                    <a:pt x="92075" y="311104"/>
                    <a:pt x="98827" y="317501"/>
                    <a:pt x="107157" y="317501"/>
                  </a:cubicBezTo>
                  <a:cubicBezTo>
                    <a:pt x="115487" y="317501"/>
                    <a:pt x="122239" y="311104"/>
                    <a:pt x="122239" y="303213"/>
                  </a:cubicBezTo>
                  <a:cubicBezTo>
                    <a:pt x="122239" y="295322"/>
                    <a:pt x="115487" y="288925"/>
                    <a:pt x="107157" y="288925"/>
                  </a:cubicBezTo>
                  <a:close/>
                  <a:moveTo>
                    <a:pt x="30187" y="41275"/>
                  </a:moveTo>
                  <a:cubicBezTo>
                    <a:pt x="26206" y="41275"/>
                    <a:pt x="22225" y="45212"/>
                    <a:pt x="22225" y="50461"/>
                  </a:cubicBezTo>
                  <a:cubicBezTo>
                    <a:pt x="22225" y="50461"/>
                    <a:pt x="22225" y="50461"/>
                    <a:pt x="22225" y="259103"/>
                  </a:cubicBezTo>
                  <a:cubicBezTo>
                    <a:pt x="22225" y="264352"/>
                    <a:pt x="26206" y="268288"/>
                    <a:pt x="30187" y="268288"/>
                  </a:cubicBezTo>
                  <a:cubicBezTo>
                    <a:pt x="30187" y="268288"/>
                    <a:pt x="30187" y="268288"/>
                    <a:pt x="184126" y="268288"/>
                  </a:cubicBezTo>
                  <a:cubicBezTo>
                    <a:pt x="188107" y="268288"/>
                    <a:pt x="192088" y="264352"/>
                    <a:pt x="192088" y="259103"/>
                  </a:cubicBezTo>
                  <a:lnTo>
                    <a:pt x="192088" y="50461"/>
                  </a:lnTo>
                  <a:cubicBezTo>
                    <a:pt x="192088" y="45212"/>
                    <a:pt x="188107" y="41275"/>
                    <a:pt x="184126" y="41275"/>
                  </a:cubicBezTo>
                  <a:cubicBezTo>
                    <a:pt x="184126" y="41275"/>
                    <a:pt x="184126" y="41275"/>
                    <a:pt x="30187" y="41275"/>
                  </a:cubicBezTo>
                  <a:close/>
                  <a:moveTo>
                    <a:pt x="92812" y="15875"/>
                  </a:moveTo>
                  <a:cubicBezTo>
                    <a:pt x="90204" y="15875"/>
                    <a:pt x="88900" y="18596"/>
                    <a:pt x="88900" y="21318"/>
                  </a:cubicBezTo>
                  <a:cubicBezTo>
                    <a:pt x="88900" y="24039"/>
                    <a:pt x="90204" y="25400"/>
                    <a:pt x="92812" y="25400"/>
                  </a:cubicBezTo>
                  <a:cubicBezTo>
                    <a:pt x="92812" y="25400"/>
                    <a:pt x="92812" y="25400"/>
                    <a:pt x="121501" y="25400"/>
                  </a:cubicBezTo>
                  <a:cubicBezTo>
                    <a:pt x="124109" y="25400"/>
                    <a:pt x="125413" y="24039"/>
                    <a:pt x="125413" y="21318"/>
                  </a:cubicBezTo>
                  <a:cubicBezTo>
                    <a:pt x="125413" y="18596"/>
                    <a:pt x="124109" y="15875"/>
                    <a:pt x="121501" y="15875"/>
                  </a:cubicBezTo>
                  <a:cubicBezTo>
                    <a:pt x="121501" y="15875"/>
                    <a:pt x="121501" y="15875"/>
                    <a:pt x="92812" y="15875"/>
                  </a:cubicBezTo>
                  <a:close/>
                  <a:moveTo>
                    <a:pt x="48948" y="0"/>
                  </a:moveTo>
                  <a:cubicBezTo>
                    <a:pt x="48948" y="0"/>
                    <a:pt x="48948" y="0"/>
                    <a:pt x="165365" y="0"/>
                  </a:cubicBezTo>
                  <a:cubicBezTo>
                    <a:pt x="193146" y="0"/>
                    <a:pt x="214313" y="22349"/>
                    <a:pt x="214313" y="48642"/>
                  </a:cubicBezTo>
                  <a:cubicBezTo>
                    <a:pt x="214313" y="48642"/>
                    <a:pt x="214313" y="48642"/>
                    <a:pt x="214313" y="287908"/>
                  </a:cubicBezTo>
                  <a:cubicBezTo>
                    <a:pt x="214313" y="314201"/>
                    <a:pt x="193146" y="336550"/>
                    <a:pt x="165365" y="336550"/>
                  </a:cubicBezTo>
                  <a:cubicBezTo>
                    <a:pt x="165365" y="336550"/>
                    <a:pt x="165365" y="336550"/>
                    <a:pt x="48948" y="336550"/>
                  </a:cubicBezTo>
                  <a:cubicBezTo>
                    <a:pt x="21167" y="336550"/>
                    <a:pt x="0" y="314201"/>
                    <a:pt x="0" y="287908"/>
                  </a:cubicBezTo>
                  <a:cubicBezTo>
                    <a:pt x="0" y="287908"/>
                    <a:pt x="0" y="287908"/>
                    <a:pt x="0" y="48642"/>
                  </a:cubicBezTo>
                  <a:cubicBezTo>
                    <a:pt x="0" y="22349"/>
                    <a:pt x="21167" y="0"/>
                    <a:pt x="489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65438" y="55627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员工意识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41700" y="1816100"/>
            <a:ext cx="9976956" cy="4402416"/>
            <a:chOff x="1141700" y="1816100"/>
            <a:chExt cx="9976956" cy="4402416"/>
          </a:xfrm>
        </p:grpSpPr>
        <p:sp>
          <p:nvSpPr>
            <p:cNvPr id="13" name="i$lïḍé"/>
            <p:cNvSpPr/>
            <p:nvPr/>
          </p:nvSpPr>
          <p:spPr>
            <a:xfrm>
              <a:off x="2617209" y="3548441"/>
              <a:ext cx="6957581" cy="2901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r" defTabSz="825500" hangingPunct="0"/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ïṣḻïdê"/>
            <p:cNvSpPr/>
            <p:nvPr/>
          </p:nvSpPr>
          <p:spPr>
            <a:xfrm>
              <a:off x="1407724" y="3548441"/>
              <a:ext cx="1604568" cy="15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9669" y="3"/>
                  </a:moveTo>
                  <a:lnTo>
                    <a:pt x="12007" y="3"/>
                  </a:lnTo>
                  <a:cubicBezTo>
                    <a:pt x="9475" y="-55"/>
                    <a:pt x="7021" y="926"/>
                    <a:pt x="5175" y="2734"/>
                  </a:cubicBezTo>
                  <a:cubicBezTo>
                    <a:pt x="3193" y="4676"/>
                    <a:pt x="2083" y="7396"/>
                    <a:pt x="2116" y="10231"/>
                  </a:cubicBezTo>
                  <a:lnTo>
                    <a:pt x="2164" y="13868"/>
                  </a:lnTo>
                  <a:lnTo>
                    <a:pt x="0" y="13868"/>
                  </a:lnTo>
                  <a:lnTo>
                    <a:pt x="4257" y="21545"/>
                  </a:lnTo>
                  <a:lnTo>
                    <a:pt x="8561" y="13825"/>
                  </a:lnTo>
                  <a:lnTo>
                    <a:pt x="6286" y="13825"/>
                  </a:lnTo>
                  <a:lnTo>
                    <a:pt x="6286" y="9994"/>
                  </a:lnTo>
                  <a:cubicBezTo>
                    <a:pt x="6258" y="8470"/>
                    <a:pt x="6813" y="6997"/>
                    <a:pt x="7830" y="5901"/>
                  </a:cubicBezTo>
                  <a:cubicBezTo>
                    <a:pt x="8918" y="4729"/>
                    <a:pt x="10432" y="4094"/>
                    <a:pt x="11995" y="4154"/>
                  </a:cubicBezTo>
                  <a:lnTo>
                    <a:pt x="21600" y="4154"/>
                  </a:lnTo>
                  <a:lnTo>
                    <a:pt x="19669" y="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>
                <a:defRPr sz="3200">
                  <a:solidFill>
                    <a:srgbClr val="000000"/>
                  </a:solidFill>
                </a:defRPr>
              </a:pPr>
              <a:endParaRPr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íSľiḑê"/>
            <p:cNvSpPr/>
            <p:nvPr/>
          </p:nvSpPr>
          <p:spPr>
            <a:xfrm>
              <a:off x="4300005" y="3548441"/>
              <a:ext cx="624759" cy="1534645"/>
            </a:xfrm>
            <a:custGeom>
              <a:avLst/>
              <a:gdLst>
                <a:gd name="connsiteX0" fmla="*/ 170395 w 624759"/>
                <a:gd name="connsiteY0" fmla="*/ 0 h 1534645"/>
                <a:gd name="connsiteX1" fmla="*/ 455581 w 624759"/>
                <a:gd name="connsiteY1" fmla="*/ 0 h 1534645"/>
                <a:gd name="connsiteX2" fmla="*/ 455581 w 624759"/>
                <a:gd name="connsiteY2" fmla="*/ 607476 h 1534645"/>
                <a:gd name="connsiteX3" fmla="*/ 460471 w 624759"/>
                <a:gd name="connsiteY3" fmla="*/ 611625 h 1534645"/>
                <a:gd name="connsiteX4" fmla="*/ 460471 w 624759"/>
                <a:gd name="connsiteY4" fmla="*/ 985417 h 1534645"/>
                <a:gd name="connsiteX5" fmla="*/ 624759 w 624759"/>
                <a:gd name="connsiteY5" fmla="*/ 985417 h 1534645"/>
                <a:gd name="connsiteX6" fmla="*/ 316342 w 624759"/>
                <a:gd name="connsiteY6" fmla="*/ 1534645 h 1534645"/>
                <a:gd name="connsiteX7" fmla="*/ 0 w 624759"/>
                <a:gd name="connsiteY7" fmla="*/ 987970 h 1534645"/>
                <a:gd name="connsiteX8" fmla="*/ 165706 w 624759"/>
                <a:gd name="connsiteY8" fmla="*/ 987970 h 1534645"/>
                <a:gd name="connsiteX9" fmla="*/ 165706 w 624759"/>
                <a:gd name="connsiteY9" fmla="*/ 361453 h 1534645"/>
                <a:gd name="connsiteX10" fmla="*/ 170395 w 624759"/>
                <a:gd name="connsiteY10" fmla="*/ 365433 h 15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59" h="1534645">
                  <a:moveTo>
                    <a:pt x="170395" y="0"/>
                  </a:moveTo>
                  <a:lnTo>
                    <a:pt x="455581" y="0"/>
                  </a:lnTo>
                  <a:lnTo>
                    <a:pt x="455581" y="607476"/>
                  </a:lnTo>
                  <a:lnTo>
                    <a:pt x="460471" y="611625"/>
                  </a:lnTo>
                  <a:lnTo>
                    <a:pt x="460471" y="985417"/>
                  </a:lnTo>
                  <a:lnTo>
                    <a:pt x="624759" y="985417"/>
                  </a:lnTo>
                  <a:lnTo>
                    <a:pt x="316342" y="1534645"/>
                  </a:lnTo>
                  <a:lnTo>
                    <a:pt x="0" y="987970"/>
                  </a:lnTo>
                  <a:lnTo>
                    <a:pt x="165706" y="987970"/>
                  </a:lnTo>
                  <a:lnTo>
                    <a:pt x="165706" y="361453"/>
                  </a:lnTo>
                  <a:lnTo>
                    <a:pt x="170395" y="365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wrap="square" lIns="91440" tIns="45720" rIns="91440" bIns="45720" anchor="b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ctr"/>
              <a:endParaRPr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îsḷíḓe"/>
            <p:cNvSpPr/>
            <p:nvPr/>
          </p:nvSpPr>
          <p:spPr>
            <a:xfrm>
              <a:off x="9226385" y="3548441"/>
              <a:ext cx="1641575" cy="15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887" y="2"/>
                  </a:moveTo>
                  <a:lnTo>
                    <a:pt x="9864" y="2"/>
                  </a:lnTo>
                  <a:cubicBezTo>
                    <a:pt x="12340" y="-55"/>
                    <a:pt x="14737" y="926"/>
                    <a:pt x="16542" y="2734"/>
                  </a:cubicBezTo>
                  <a:cubicBezTo>
                    <a:pt x="18480" y="4676"/>
                    <a:pt x="19564" y="7396"/>
                    <a:pt x="19532" y="10231"/>
                  </a:cubicBezTo>
                  <a:lnTo>
                    <a:pt x="19485" y="13868"/>
                  </a:lnTo>
                  <a:lnTo>
                    <a:pt x="21600" y="13868"/>
                  </a:lnTo>
                  <a:lnTo>
                    <a:pt x="17439" y="21545"/>
                  </a:lnTo>
                  <a:lnTo>
                    <a:pt x="13233" y="13825"/>
                  </a:lnTo>
                  <a:lnTo>
                    <a:pt x="15456" y="13825"/>
                  </a:lnTo>
                  <a:lnTo>
                    <a:pt x="15456" y="9994"/>
                  </a:lnTo>
                  <a:cubicBezTo>
                    <a:pt x="15484" y="8470"/>
                    <a:pt x="14941" y="6997"/>
                    <a:pt x="13947" y="5901"/>
                  </a:cubicBezTo>
                  <a:cubicBezTo>
                    <a:pt x="12884" y="4729"/>
                    <a:pt x="11404" y="4094"/>
                    <a:pt x="9877" y="4154"/>
                  </a:cubicBezTo>
                  <a:lnTo>
                    <a:pt x="0" y="4154"/>
                  </a:lnTo>
                  <a:lnTo>
                    <a:pt x="1887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r">
                <a:defRPr sz="3200">
                  <a:solidFill>
                    <a:srgbClr val="000000"/>
                  </a:solidFill>
                </a:defRPr>
              </a:pPr>
              <a:endParaRPr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iśliḓé"/>
            <p:cNvGrpSpPr/>
            <p:nvPr/>
          </p:nvGrpSpPr>
          <p:grpSpPr>
            <a:xfrm>
              <a:off x="4871809" y="1816100"/>
              <a:ext cx="2419386" cy="2419386"/>
              <a:chOff x="4871809" y="1232864"/>
              <a:chExt cx="2419386" cy="2419386"/>
            </a:xfrm>
          </p:grpSpPr>
          <p:grpSp>
            <p:nvGrpSpPr>
              <p:cNvPr id="29" name="îṣḷïḋê"/>
              <p:cNvGrpSpPr/>
              <p:nvPr/>
            </p:nvGrpSpPr>
            <p:grpSpPr>
              <a:xfrm>
                <a:off x="4871809" y="1232864"/>
                <a:ext cx="2419386" cy="2419386"/>
                <a:chOff x="4867803" y="1130300"/>
                <a:chExt cx="2419386" cy="2419386"/>
              </a:xfrm>
            </p:grpSpPr>
            <p:sp>
              <p:nvSpPr>
                <p:cNvPr id="31" name="iślíḓe"/>
                <p:cNvSpPr/>
                <p:nvPr/>
              </p:nvSpPr>
              <p:spPr>
                <a:xfrm>
                  <a:off x="4867803" y="1130300"/>
                  <a:ext cx="2419386" cy="2419386"/>
                </a:xfrm>
                <a:prstGeom prst="ellipse">
                  <a:avLst/>
                </a:prstGeom>
                <a:solidFill>
                  <a:srgbClr val="FFFFFF"/>
                </a:solidFill>
                <a:ln w="22225" cap="flat">
                  <a:solidFill>
                    <a:schemeClr val="accent1"/>
                  </a:solidFill>
                  <a:prstDash val="sysDash"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9pPr>
                </a:lstStyle>
                <a:p>
                  <a:pPr algn="ctr">
                    <a:defRPr sz="3200">
                      <a:solidFill>
                        <a:srgbClr val="FFFFFF"/>
                      </a:solidFill>
                    </a:defRPr>
                  </a:pPr>
                  <a:endParaRPr sz="1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îṩḷíḋé"/>
                <p:cNvSpPr/>
                <p:nvPr/>
              </p:nvSpPr>
              <p:spPr>
                <a:xfrm>
                  <a:off x="5036981" y="1299478"/>
                  <a:ext cx="2081032" cy="2081032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400000"/>
                </a:ln>
                <a:effectLst/>
              </p:spPr>
              <p:txBody>
                <a:bodyPr wrap="square" lIns="91440" tIns="45720" rIns="91440" bIns="45720" numCol="1" anchor="ctr">
                  <a:norm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 kumimoji="0" sz="2600" b="0" i="0" u="none" strike="noStrike" cap="none" spc="0" normalizeH="0" baseline="0">
                      <a:ln>
                        <a:noFill/>
                      </a:ln>
                      <a:solidFill>
                        <a:srgbClr val="727574"/>
                      </a:solidFill>
                      <a:effectLst/>
                      <a:uFillTx/>
                    </a:defRPr>
                  </a:lvl9pPr>
                </a:lstStyle>
                <a:p>
                  <a:pPr algn="ctr">
                    <a:defRPr sz="3200">
                      <a:solidFill>
                        <a:srgbClr val="FFFFFF"/>
                      </a:solidFill>
                    </a:defRPr>
                  </a:pPr>
                  <a:endParaRPr sz="1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ïŝlîḍé"/>
              <p:cNvSpPr/>
              <p:nvPr/>
            </p:nvSpPr>
            <p:spPr>
              <a:xfrm>
                <a:off x="5589937" y="1981200"/>
                <a:ext cx="983130" cy="922714"/>
              </a:xfrm>
              <a:custGeom>
                <a:avLst/>
                <a:gdLst>
                  <a:gd name="connsiteX0" fmla="*/ 453641 w 606298"/>
                  <a:gd name="connsiteY0" fmla="*/ 318180 h 569040"/>
                  <a:gd name="connsiteX1" fmla="*/ 606298 w 606298"/>
                  <a:gd name="connsiteY1" fmla="*/ 435095 h 569040"/>
                  <a:gd name="connsiteX2" fmla="*/ 303103 w 606298"/>
                  <a:gd name="connsiteY2" fmla="*/ 569040 h 569040"/>
                  <a:gd name="connsiteX3" fmla="*/ 0 w 606298"/>
                  <a:gd name="connsiteY3" fmla="*/ 435095 h 569040"/>
                  <a:gd name="connsiteX4" fmla="*/ 150538 w 606298"/>
                  <a:gd name="connsiteY4" fmla="*/ 318640 h 569040"/>
                  <a:gd name="connsiteX5" fmla="*/ 174506 w 606298"/>
                  <a:gd name="connsiteY5" fmla="*/ 360895 h 569040"/>
                  <a:gd name="connsiteX6" fmla="*/ 47290 w 606298"/>
                  <a:gd name="connsiteY6" fmla="*/ 435095 h 569040"/>
                  <a:gd name="connsiteX7" fmla="*/ 303103 w 606298"/>
                  <a:gd name="connsiteY7" fmla="*/ 521814 h 569040"/>
                  <a:gd name="connsiteX8" fmla="*/ 558915 w 606298"/>
                  <a:gd name="connsiteY8" fmla="*/ 435095 h 569040"/>
                  <a:gd name="connsiteX9" fmla="*/ 429765 w 606298"/>
                  <a:gd name="connsiteY9" fmla="*/ 360619 h 569040"/>
                  <a:gd name="connsiteX10" fmla="*/ 453641 w 606298"/>
                  <a:gd name="connsiteY10" fmla="*/ 318180 h 569040"/>
                  <a:gd name="connsiteX11" fmla="*/ 301890 w 606298"/>
                  <a:gd name="connsiteY11" fmla="*/ 80632 h 569040"/>
                  <a:gd name="connsiteX12" fmla="*/ 230086 w 606298"/>
                  <a:gd name="connsiteY12" fmla="*/ 152243 h 569040"/>
                  <a:gd name="connsiteX13" fmla="*/ 301890 w 606298"/>
                  <a:gd name="connsiteY13" fmla="*/ 223854 h 569040"/>
                  <a:gd name="connsiteX14" fmla="*/ 373601 w 606298"/>
                  <a:gd name="connsiteY14" fmla="*/ 152243 h 569040"/>
                  <a:gd name="connsiteX15" fmla="*/ 301890 w 606298"/>
                  <a:gd name="connsiteY15" fmla="*/ 80632 h 569040"/>
                  <a:gd name="connsiteX16" fmla="*/ 301890 w 606298"/>
                  <a:gd name="connsiteY16" fmla="*/ 0 h 569040"/>
                  <a:gd name="connsiteX17" fmla="*/ 456558 w 606298"/>
                  <a:gd name="connsiteY17" fmla="*/ 169271 h 569040"/>
                  <a:gd name="connsiteX18" fmla="*/ 301890 w 606298"/>
                  <a:gd name="connsiteY18" fmla="*/ 442093 h 569040"/>
                  <a:gd name="connsiteX19" fmla="*/ 147129 w 606298"/>
                  <a:gd name="connsiteY19" fmla="*/ 169271 h 569040"/>
                  <a:gd name="connsiteX20" fmla="*/ 301890 w 606298"/>
                  <a:gd name="connsiteY20" fmla="*/ 0 h 56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298" h="569040">
                    <a:moveTo>
                      <a:pt x="453641" y="318180"/>
                    </a:moveTo>
                    <a:cubicBezTo>
                      <a:pt x="540202" y="338985"/>
                      <a:pt x="606298" y="378478"/>
                      <a:pt x="606298" y="435095"/>
                    </a:cubicBezTo>
                    <a:cubicBezTo>
                      <a:pt x="606298" y="522090"/>
                      <a:pt x="450045" y="569040"/>
                      <a:pt x="303103" y="569040"/>
                    </a:cubicBezTo>
                    <a:cubicBezTo>
                      <a:pt x="156161" y="569040"/>
                      <a:pt x="0" y="522090"/>
                      <a:pt x="0" y="435095"/>
                    </a:cubicBezTo>
                    <a:cubicBezTo>
                      <a:pt x="0" y="378939"/>
                      <a:pt x="64990" y="339630"/>
                      <a:pt x="150538" y="318640"/>
                    </a:cubicBezTo>
                    <a:cubicBezTo>
                      <a:pt x="158834" y="334751"/>
                      <a:pt x="167039" y="349020"/>
                      <a:pt x="174506" y="360895"/>
                    </a:cubicBezTo>
                    <a:cubicBezTo>
                      <a:pt x="93659" y="378294"/>
                      <a:pt x="47290" y="410055"/>
                      <a:pt x="47290" y="435095"/>
                    </a:cubicBezTo>
                    <a:cubicBezTo>
                      <a:pt x="47290" y="471274"/>
                      <a:pt x="144637" y="521814"/>
                      <a:pt x="303103" y="521814"/>
                    </a:cubicBezTo>
                    <a:cubicBezTo>
                      <a:pt x="461661" y="521814"/>
                      <a:pt x="558915" y="471274"/>
                      <a:pt x="558915" y="435095"/>
                    </a:cubicBezTo>
                    <a:cubicBezTo>
                      <a:pt x="558915" y="409871"/>
                      <a:pt x="511809" y="377834"/>
                      <a:pt x="429765" y="360619"/>
                    </a:cubicBezTo>
                    <a:cubicBezTo>
                      <a:pt x="437232" y="348559"/>
                      <a:pt x="445436" y="334290"/>
                      <a:pt x="453641" y="318180"/>
                    </a:cubicBezTo>
                    <a:close/>
                    <a:moveTo>
                      <a:pt x="301890" y="80632"/>
                    </a:moveTo>
                    <a:cubicBezTo>
                      <a:pt x="262347" y="80632"/>
                      <a:pt x="230086" y="112755"/>
                      <a:pt x="230086" y="152243"/>
                    </a:cubicBezTo>
                    <a:cubicBezTo>
                      <a:pt x="230086" y="191730"/>
                      <a:pt x="262347" y="223854"/>
                      <a:pt x="301890" y="223854"/>
                    </a:cubicBezTo>
                    <a:cubicBezTo>
                      <a:pt x="341433" y="223854"/>
                      <a:pt x="373601" y="191730"/>
                      <a:pt x="373601" y="152243"/>
                    </a:cubicBezTo>
                    <a:cubicBezTo>
                      <a:pt x="373601" y="112755"/>
                      <a:pt x="341433" y="80632"/>
                      <a:pt x="301890" y="80632"/>
                    </a:cubicBezTo>
                    <a:close/>
                    <a:moveTo>
                      <a:pt x="301890" y="0"/>
                    </a:moveTo>
                    <a:cubicBezTo>
                      <a:pt x="420334" y="0"/>
                      <a:pt x="456558" y="92137"/>
                      <a:pt x="456558" y="169271"/>
                    </a:cubicBezTo>
                    <a:cubicBezTo>
                      <a:pt x="456558" y="279817"/>
                      <a:pt x="333321" y="442093"/>
                      <a:pt x="301890" y="442093"/>
                    </a:cubicBezTo>
                    <a:cubicBezTo>
                      <a:pt x="272302" y="442093"/>
                      <a:pt x="147129" y="281014"/>
                      <a:pt x="147129" y="169271"/>
                    </a:cubicBezTo>
                    <a:cubicBezTo>
                      <a:pt x="147129" y="92137"/>
                      <a:pt x="183354" y="0"/>
                      <a:pt x="3018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rtl="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íŝľíḑe"/>
            <p:cNvSpPr/>
            <p:nvPr/>
          </p:nvSpPr>
          <p:spPr>
            <a:xfrm>
              <a:off x="1502528" y="53089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îşḷiḋê"/>
            <p:cNvSpPr/>
            <p:nvPr/>
          </p:nvSpPr>
          <p:spPr>
            <a:xfrm>
              <a:off x="4453203" y="53089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iṥ1iḋê"/>
            <p:cNvSpPr/>
            <p:nvPr/>
          </p:nvSpPr>
          <p:spPr>
            <a:xfrm>
              <a:off x="7367445" y="53089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íśļíde"/>
            <p:cNvSpPr/>
            <p:nvPr/>
          </p:nvSpPr>
          <p:spPr>
            <a:xfrm>
              <a:off x="10371488" y="53089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i$1ïḋê"/>
            <p:cNvSpPr/>
            <p:nvPr/>
          </p:nvSpPr>
          <p:spPr>
            <a:xfrm>
              <a:off x="7267238" y="3548441"/>
              <a:ext cx="624759" cy="1534645"/>
            </a:xfrm>
            <a:custGeom>
              <a:avLst/>
              <a:gdLst>
                <a:gd name="connsiteX0" fmla="*/ 170395 w 624759"/>
                <a:gd name="connsiteY0" fmla="*/ 0 h 1534645"/>
                <a:gd name="connsiteX1" fmla="*/ 455581 w 624759"/>
                <a:gd name="connsiteY1" fmla="*/ 0 h 1534645"/>
                <a:gd name="connsiteX2" fmla="*/ 455581 w 624759"/>
                <a:gd name="connsiteY2" fmla="*/ 607476 h 1534645"/>
                <a:gd name="connsiteX3" fmla="*/ 460471 w 624759"/>
                <a:gd name="connsiteY3" fmla="*/ 611625 h 1534645"/>
                <a:gd name="connsiteX4" fmla="*/ 460471 w 624759"/>
                <a:gd name="connsiteY4" fmla="*/ 985417 h 1534645"/>
                <a:gd name="connsiteX5" fmla="*/ 624759 w 624759"/>
                <a:gd name="connsiteY5" fmla="*/ 985417 h 1534645"/>
                <a:gd name="connsiteX6" fmla="*/ 316342 w 624759"/>
                <a:gd name="connsiteY6" fmla="*/ 1534645 h 1534645"/>
                <a:gd name="connsiteX7" fmla="*/ 0 w 624759"/>
                <a:gd name="connsiteY7" fmla="*/ 987970 h 1534645"/>
                <a:gd name="connsiteX8" fmla="*/ 165706 w 624759"/>
                <a:gd name="connsiteY8" fmla="*/ 987970 h 1534645"/>
                <a:gd name="connsiteX9" fmla="*/ 165706 w 624759"/>
                <a:gd name="connsiteY9" fmla="*/ 361453 h 1534645"/>
                <a:gd name="connsiteX10" fmla="*/ 170395 w 624759"/>
                <a:gd name="connsiteY10" fmla="*/ 365433 h 15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59" h="1534645">
                  <a:moveTo>
                    <a:pt x="170395" y="0"/>
                  </a:moveTo>
                  <a:lnTo>
                    <a:pt x="455581" y="0"/>
                  </a:lnTo>
                  <a:lnTo>
                    <a:pt x="455581" y="607476"/>
                  </a:lnTo>
                  <a:lnTo>
                    <a:pt x="460471" y="611625"/>
                  </a:lnTo>
                  <a:lnTo>
                    <a:pt x="460471" y="985417"/>
                  </a:lnTo>
                  <a:lnTo>
                    <a:pt x="624759" y="985417"/>
                  </a:lnTo>
                  <a:lnTo>
                    <a:pt x="316342" y="1534645"/>
                  </a:lnTo>
                  <a:lnTo>
                    <a:pt x="0" y="987970"/>
                  </a:lnTo>
                  <a:lnTo>
                    <a:pt x="165706" y="987970"/>
                  </a:lnTo>
                  <a:lnTo>
                    <a:pt x="165706" y="361453"/>
                  </a:lnTo>
                  <a:lnTo>
                    <a:pt x="170395" y="3654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noFill/>
              <a:miter lim="400000"/>
            </a:ln>
          </p:spPr>
          <p:txBody>
            <a:bodyPr wrap="square" lIns="91440" tIns="45720" rIns="91440" bIns="45720" anchor="b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ctr"/>
              <a:endParaRPr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41700" y="582270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员工意识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954" y="3466679"/>
              <a:ext cx="1107996" cy="422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Source Han Sans CN"/>
                  <a:ea typeface="微软雅黑" panose="020B0503020204020204" charset="-122"/>
                  <a:sym typeface="Source Han Sans CN"/>
                </a:rPr>
                <a:t>团队意识</a:t>
              </a:r>
              <a:endParaRPr lang="zh-CN" altLang="en-US" b="1" dirty="0">
                <a:solidFill>
                  <a:schemeClr val="bg1"/>
                </a:solidFill>
                <a:latin typeface="Source Han Sans CN"/>
                <a:ea typeface="微软雅黑" panose="020B0503020204020204" charset="-122"/>
                <a:sym typeface="Source Han Sans CN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092375" y="5796349"/>
              <a:ext cx="1107996" cy="422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诚信意识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573067" y="5796221"/>
              <a:ext cx="1988938" cy="422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节约意识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010660" y="5796349"/>
              <a:ext cx="1107996" cy="422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保密意识</a:t>
              </a:r>
              <a:endParaRPr lang="zh-CN" altLang="en-US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</p:grpSp>
    </p:spTree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998822" y="2414270"/>
            <a:ext cx="5653684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谢谢您的观看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</p:spTree>
  </p:cSld>
  <p:clrMapOvr>
    <a:masterClrMapping/>
  </p:clrMapOvr>
  <p:transition spd="med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5647862"/>
            <a:ext cx="12192000" cy="0"/>
          </a:xfrm>
          <a:prstGeom prst="line">
            <a:avLst/>
          </a:prstGeom>
          <a:ln w="19050" cap="rnd">
            <a:solidFill>
              <a:srgbClr val="FDD93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1105721" y="4030238"/>
            <a:ext cx="1" cy="1541986"/>
          </a:xfrm>
          <a:prstGeom prst="line">
            <a:avLst/>
          </a:prstGeom>
          <a:ln w="3175" cap="rnd">
            <a:solidFill>
              <a:srgbClr val="FDD93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785502" y="3223709"/>
            <a:ext cx="1" cy="2348515"/>
          </a:xfrm>
          <a:prstGeom prst="line">
            <a:avLst/>
          </a:prstGeom>
          <a:ln w="3175" cap="rnd">
            <a:solidFill>
              <a:srgbClr val="FDD93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465283" y="2417180"/>
            <a:ext cx="1" cy="3155044"/>
          </a:xfrm>
          <a:prstGeom prst="line">
            <a:avLst/>
          </a:prstGeom>
          <a:ln w="3175" cap="rnd">
            <a:solidFill>
              <a:srgbClr val="FDD93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145063" y="1610651"/>
            <a:ext cx="1" cy="3961573"/>
          </a:xfrm>
          <a:prstGeom prst="line">
            <a:avLst/>
          </a:prstGeom>
          <a:ln w="3175" cap="rnd">
            <a:solidFill>
              <a:srgbClr val="FDD93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ïṣļiḑe"/>
          <p:cNvSpPr/>
          <p:nvPr/>
        </p:nvSpPr>
        <p:spPr>
          <a:xfrm>
            <a:off x="1030083" y="5572224"/>
            <a:ext cx="151276" cy="151276"/>
          </a:xfrm>
          <a:prstGeom prst="ellipse">
            <a:avLst/>
          </a:prstGeom>
          <a:solidFill>
            <a:srgbClr val="CEA702"/>
          </a:solidFill>
          <a:ln w="19050">
            <a:solidFill>
              <a:srgbClr val="CEA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8" name="iś1îḍê"/>
          <p:cNvSpPr/>
          <p:nvPr/>
        </p:nvSpPr>
        <p:spPr>
          <a:xfrm>
            <a:off x="3709864" y="5572224"/>
            <a:ext cx="151276" cy="151276"/>
          </a:xfrm>
          <a:prstGeom prst="ellipse">
            <a:avLst/>
          </a:prstGeom>
          <a:solidFill>
            <a:srgbClr val="CEA702"/>
          </a:solidFill>
          <a:ln w="19050">
            <a:solidFill>
              <a:srgbClr val="CEA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9" name="iṣľiďe"/>
          <p:cNvSpPr/>
          <p:nvPr/>
        </p:nvSpPr>
        <p:spPr>
          <a:xfrm>
            <a:off x="6389645" y="5572224"/>
            <a:ext cx="151276" cy="151276"/>
          </a:xfrm>
          <a:prstGeom prst="ellipse">
            <a:avLst/>
          </a:prstGeom>
          <a:solidFill>
            <a:srgbClr val="CEA702"/>
          </a:solidFill>
          <a:ln w="19050">
            <a:solidFill>
              <a:srgbClr val="CEA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10" name="íšḻïḋê"/>
          <p:cNvSpPr/>
          <p:nvPr/>
        </p:nvSpPr>
        <p:spPr>
          <a:xfrm>
            <a:off x="9069425" y="5572224"/>
            <a:ext cx="151276" cy="151276"/>
          </a:xfrm>
          <a:prstGeom prst="ellipse">
            <a:avLst/>
          </a:prstGeom>
          <a:solidFill>
            <a:srgbClr val="CEA702"/>
          </a:solidFill>
          <a:ln w="19050">
            <a:solidFill>
              <a:srgbClr val="CEA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11" name="Rectangle 177"/>
          <p:cNvSpPr>
            <a:spLocks noChangeArrowheads="1"/>
          </p:cNvSpPr>
          <p:nvPr/>
        </p:nvSpPr>
        <p:spPr bwMode="white">
          <a:xfrm>
            <a:off x="10068238" y="1010747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rgbClr val="FFFFFF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资料准备</a:t>
            </a:r>
            <a:endParaRPr lang="zh-CN" altLang="en-US" b="1" dirty="0">
              <a:solidFill>
                <a:srgbClr val="FFFFFF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2" name="Rectangle 178"/>
          <p:cNvSpPr>
            <a:spLocks noChangeArrowheads="1"/>
          </p:cNvSpPr>
          <p:nvPr/>
        </p:nvSpPr>
        <p:spPr bwMode="white">
          <a:xfrm>
            <a:off x="7211784" y="1603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合同签订</a:t>
            </a:r>
            <a:endParaRPr lang="zh-CN" altLang="en-US" b="1" dirty="0">
              <a:solidFill>
                <a:srgbClr val="FFFFFF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3" name="Rectangle 179"/>
          <p:cNvSpPr>
            <a:spLocks noChangeArrowheads="1"/>
          </p:cNvSpPr>
          <p:nvPr/>
        </p:nvSpPr>
        <p:spPr bwMode="white">
          <a:xfrm>
            <a:off x="4554059" y="219580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提交转正</a:t>
            </a:r>
            <a:endParaRPr lang="zh-CN" altLang="en-US" b="1" dirty="0">
              <a:solidFill>
                <a:srgbClr val="FFFFFF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sp>
        <p:nvSpPr>
          <p:cNvPr id="15" name="Rectangle 180"/>
          <p:cNvSpPr>
            <a:spLocks noChangeArrowheads="1"/>
          </p:cNvSpPr>
          <p:nvPr/>
        </p:nvSpPr>
        <p:spPr bwMode="auto">
          <a:xfrm>
            <a:off x="9334396" y="1966761"/>
            <a:ext cx="2575681" cy="32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None/>
              <a:defRPr/>
            </a:pP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身份证、学历证书、学位证书、专业技术证书、个人简历、离职证明、照片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(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办理社保用，需电子版），填写并提交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《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员工入职登记表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》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、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《</a:t>
            </a: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XXXX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公司入职职业规划表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》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，保证其真实性，如有虚假，将予以辞退，并不作任何经济补偿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6" name="Rectangle 181"/>
          <p:cNvSpPr>
            <a:spLocks noChangeArrowheads="1"/>
          </p:cNvSpPr>
          <p:nvPr/>
        </p:nvSpPr>
        <p:spPr bwMode="auto">
          <a:xfrm>
            <a:off x="6556777" y="2851899"/>
            <a:ext cx="2418010" cy="9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一个月内签订劳动合同，试用期</a:t>
            </a: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3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个月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，合同有效期</a:t>
            </a:r>
            <a:r>
              <a:rPr lang="en-US" altLang="zh-CN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3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年</a:t>
            </a:r>
            <a:endParaRPr lang="zh-CN" altLang="en-US" sz="1800" b="1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7" name="Rectangle 182"/>
          <p:cNvSpPr>
            <a:spLocks noChangeArrowheads="1"/>
          </p:cNvSpPr>
          <p:nvPr/>
        </p:nvSpPr>
        <p:spPr bwMode="auto">
          <a:xfrm>
            <a:off x="3845470" y="3597153"/>
            <a:ext cx="2525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试用期内表现优秀可向部门主管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申请提前转正</a:t>
            </a:r>
            <a:endParaRPr lang="zh-CN" altLang="en-US" sz="1800" b="1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8" name="Rectangle 182"/>
          <p:cNvSpPr>
            <a:spLocks noChangeArrowheads="1"/>
          </p:cNvSpPr>
          <p:nvPr/>
        </p:nvSpPr>
        <p:spPr bwMode="auto">
          <a:xfrm>
            <a:off x="1267414" y="3780801"/>
            <a:ext cx="2545453" cy="15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试用期内离职须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提前三天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提交离职申请；正式员工离职须</a:t>
            </a:r>
            <a:r>
              <a:rPr lang="zh-CN" altLang="en-US" sz="1800" b="1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提前一个月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提出书面申请，方可办理离职手续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86142" y="27883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Source Han Sans CN"/>
                <a:ea typeface="微软雅黑" panose="020B0503020204020204" charset="-122"/>
                <a:sym typeface="Source Han Sans CN"/>
              </a:rPr>
              <a:t>离职程序</a:t>
            </a:r>
            <a:endParaRPr lang="zh-CN" altLang="en-US" b="1" dirty="0">
              <a:solidFill>
                <a:srgbClr val="FFFFFF"/>
              </a:solidFill>
              <a:latin typeface="Source Han Sans CN"/>
              <a:ea typeface="微软雅黑" panose="020B0503020204020204" charset="-122"/>
              <a:sym typeface="Source Han Sans CN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99924" y="1219422"/>
            <a:ext cx="2400501" cy="0"/>
          </a:xfrm>
          <a:prstGeom prst="line">
            <a:avLst/>
          </a:prstGeom>
          <a:ln w="63500">
            <a:solidFill>
              <a:srgbClr val="F4C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632415" y="505838"/>
            <a:ext cx="739302" cy="739302"/>
          </a:xfrm>
          <a:prstGeom prst="ellipse">
            <a:avLst/>
          </a:prstGeom>
          <a:solidFill>
            <a:srgbClr val="F4C602"/>
          </a:solidFill>
          <a:ln>
            <a:solidFill>
              <a:srgbClr val="F4C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710742" y="520656"/>
            <a:ext cx="582648" cy="539795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93390" y="568020"/>
            <a:ext cx="21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劳动合同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</p:spTree>
  </p:cSld>
  <p:clrMapOvr>
    <a:masterClrMapping/>
  </p:clrMapOvr>
  <p:transition spd="med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-416440" y="4391633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28611" y="-433387"/>
            <a:ext cx="7797800" cy="7797800"/>
          </a:xfrm>
          <a:prstGeom prst="ellipse">
            <a:avLst/>
          </a:prstGeom>
          <a:solidFill>
            <a:srgbClr val="FDD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4489" y="5409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考勤制度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464489" y="2144713"/>
            <a:ext cx="7345363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5天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8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小时</a:t>
            </a:r>
            <a:r>
              <a:rPr lang="en-US" altLang="zh-CN" sz="1800" dirty="0" err="1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工作制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   </a:t>
            </a: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上午：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09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00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-1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3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：00   下午：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 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4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0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0-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18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00     </a:t>
            </a: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上午茶歇时间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11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15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-1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3</a:t>
            </a: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0 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指纹刷卡记录考勤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漏打卡、无故不打卡均视为旷工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严禁代打卡</a:t>
            </a:r>
            <a:endParaRPr lang="zh-CN" alt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pic>
        <p:nvPicPr>
          <p:cNvPr id="11" name="图片 10" descr="图片包含 物体, 时钟, 室内, 手表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42" y="782541"/>
            <a:ext cx="4673600" cy="4673600"/>
          </a:xfrm>
          <a:prstGeom prst="rect">
            <a:avLst/>
          </a:prstGeom>
        </p:spPr>
      </p:pic>
    </p:spTree>
  </p:cSld>
  <p:clrMapOvr>
    <a:masterClrMapping/>
  </p:clrMapOvr>
  <p:transition spd="med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6" grpId="0"/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9557255" y="4601080"/>
            <a:ext cx="4513840" cy="4513840"/>
          </a:xfrm>
          <a:prstGeom prst="ellipse">
            <a:avLst/>
          </a:prstGeom>
          <a:solidFill>
            <a:srgbClr val="FDD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8458" y="55365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迟到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622425" y="3632830"/>
            <a:ext cx="2314575" cy="1142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indent="0">
              <a:lnSpc>
                <a:spcPct val="130000"/>
              </a:lnSpc>
              <a:buClr>
                <a:schemeClr val="bg1"/>
              </a:buClr>
              <a:buNone/>
            </a:pPr>
            <a:r>
              <a:rPr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员工晚于规定上班时间到岗、且未超过30分钟(含)的；</a:t>
            </a:r>
            <a:endParaRPr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949825" y="2493430"/>
            <a:ext cx="2314575" cy="2281892"/>
            <a:chOff x="4886325" y="1642530"/>
            <a:chExt cx="2314575" cy="2281892"/>
          </a:xfrm>
        </p:grpSpPr>
        <p:sp>
          <p:nvSpPr>
            <p:cNvPr id="12" name="矩形 11"/>
            <p:cNvSpPr/>
            <p:nvPr/>
          </p:nvSpPr>
          <p:spPr>
            <a:xfrm>
              <a:off x="4886325" y="2781930"/>
              <a:ext cx="2314575" cy="1142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Clr>
                  <a:schemeClr val="bg1"/>
                </a:buClr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员工早于规定下班时间离岗，且未超过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30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分钟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(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含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)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的；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pic>
          <p:nvPicPr>
            <p:cNvPr id="15" name="图形 14" descr="秒表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586412" y="1642530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382000" y="2493430"/>
            <a:ext cx="2314575" cy="2281892"/>
            <a:chOff x="8318500" y="1642530"/>
            <a:chExt cx="2314575" cy="2281892"/>
          </a:xfrm>
        </p:grpSpPr>
        <p:sp>
          <p:nvSpPr>
            <p:cNvPr id="9" name="矩形 8"/>
            <p:cNvSpPr/>
            <p:nvPr/>
          </p:nvSpPr>
          <p:spPr>
            <a:xfrm>
              <a:off x="8318500" y="2781930"/>
              <a:ext cx="2314575" cy="1142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Clr>
                  <a:schemeClr val="bg1"/>
                </a:buClr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公司原则上允许每月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2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次的迟到情况，超过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2</a:t>
              </a: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sym typeface="Source Han Sans CN"/>
                </a:rPr>
                <a:t>次即按迟到处理。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endParaRPr>
            </a:p>
          </p:txBody>
        </p:sp>
        <p:pic>
          <p:nvPicPr>
            <p:cNvPr id="19" name="图形 18" descr="目标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8587" y="1642530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2360612" y="2722030"/>
            <a:ext cx="838200" cy="466725"/>
            <a:chOff x="2297112" y="1871130"/>
            <a:chExt cx="838200" cy="466725"/>
          </a:xfrm>
        </p:grpSpPr>
        <p:sp>
          <p:nvSpPr>
            <p:cNvPr id="23" name="任意多边形: 形状 22"/>
            <p:cNvSpPr/>
            <p:nvPr/>
          </p:nvSpPr>
          <p:spPr>
            <a:xfrm>
              <a:off x="2297112" y="1871130"/>
              <a:ext cx="666750" cy="457200"/>
            </a:xfrm>
            <a:custGeom>
              <a:avLst/>
              <a:gdLst>
                <a:gd name="connsiteX0" fmla="*/ 400050 w 666750"/>
                <a:gd name="connsiteY0" fmla="*/ 58103 h 457200"/>
                <a:gd name="connsiteX1" fmla="*/ 400050 w 666750"/>
                <a:gd name="connsiteY1" fmla="*/ 96202 h 457200"/>
                <a:gd name="connsiteX2" fmla="*/ 419100 w 666750"/>
                <a:gd name="connsiteY2" fmla="*/ 95250 h 457200"/>
                <a:gd name="connsiteX3" fmla="*/ 438150 w 666750"/>
                <a:gd name="connsiteY3" fmla="*/ 96202 h 457200"/>
                <a:gd name="connsiteX4" fmla="*/ 438150 w 666750"/>
                <a:gd name="connsiteY4" fmla="*/ 58103 h 457200"/>
                <a:gd name="connsiteX5" fmla="*/ 542925 w 666750"/>
                <a:gd name="connsiteY5" fmla="*/ 80010 h 457200"/>
                <a:gd name="connsiteX6" fmla="*/ 528638 w 666750"/>
                <a:gd name="connsiteY6" fmla="*/ 114300 h 457200"/>
                <a:gd name="connsiteX7" fmla="*/ 563880 w 666750"/>
                <a:gd name="connsiteY7" fmla="*/ 129540 h 457200"/>
                <a:gd name="connsiteX8" fmla="*/ 578168 w 666750"/>
                <a:gd name="connsiteY8" fmla="*/ 94298 h 457200"/>
                <a:gd name="connsiteX9" fmla="*/ 628650 w 666750"/>
                <a:gd name="connsiteY9" fmla="*/ 124777 h 457200"/>
                <a:gd name="connsiteX10" fmla="*/ 669608 w 666750"/>
                <a:gd name="connsiteY10" fmla="*/ 83820 h 457200"/>
                <a:gd name="connsiteX11" fmla="*/ 419100 w 666750"/>
                <a:gd name="connsiteY11" fmla="*/ 0 h 457200"/>
                <a:gd name="connsiteX12" fmla="*/ 0 w 666750"/>
                <a:gd name="connsiteY12" fmla="*/ 419100 h 457200"/>
                <a:gd name="connsiteX13" fmla="*/ 0 w 666750"/>
                <a:gd name="connsiteY13" fmla="*/ 457200 h 457200"/>
                <a:gd name="connsiteX14" fmla="*/ 57150 w 666750"/>
                <a:gd name="connsiteY14" fmla="*/ 457200 h 457200"/>
                <a:gd name="connsiteX15" fmla="*/ 57150 w 666750"/>
                <a:gd name="connsiteY15" fmla="*/ 419100 h 457200"/>
                <a:gd name="connsiteX16" fmla="*/ 75248 w 666750"/>
                <a:gd name="connsiteY16" fmla="*/ 306705 h 457200"/>
                <a:gd name="connsiteX17" fmla="*/ 110490 w 666750"/>
                <a:gd name="connsiteY17" fmla="*/ 320993 h 457200"/>
                <a:gd name="connsiteX18" fmla="*/ 123825 w 666750"/>
                <a:gd name="connsiteY18" fmla="*/ 285750 h 457200"/>
                <a:gd name="connsiteX19" fmla="*/ 88583 w 666750"/>
                <a:gd name="connsiteY19" fmla="*/ 271463 h 457200"/>
                <a:gd name="connsiteX20" fmla="*/ 145733 w 666750"/>
                <a:gd name="connsiteY20" fmla="*/ 182880 h 457200"/>
                <a:gd name="connsiteX21" fmla="*/ 172403 w 666750"/>
                <a:gd name="connsiteY21" fmla="*/ 209550 h 457200"/>
                <a:gd name="connsiteX22" fmla="*/ 199073 w 666750"/>
                <a:gd name="connsiteY22" fmla="*/ 181927 h 457200"/>
                <a:gd name="connsiteX23" fmla="*/ 172403 w 666750"/>
                <a:gd name="connsiteY23" fmla="*/ 155258 h 457200"/>
                <a:gd name="connsiteX24" fmla="*/ 260033 w 666750"/>
                <a:gd name="connsiteY24" fmla="*/ 94298 h 457200"/>
                <a:gd name="connsiteX25" fmla="*/ 274320 w 666750"/>
                <a:gd name="connsiteY25" fmla="*/ 129540 h 457200"/>
                <a:gd name="connsiteX26" fmla="*/ 309563 w 666750"/>
                <a:gd name="connsiteY26" fmla="*/ 114300 h 457200"/>
                <a:gd name="connsiteX27" fmla="*/ 295275 w 666750"/>
                <a:gd name="connsiteY27" fmla="*/ 79057 h 457200"/>
                <a:gd name="connsiteX28" fmla="*/ 400050 w 666750"/>
                <a:gd name="connsiteY28" fmla="*/ 5810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66750" h="457200">
                  <a:moveTo>
                    <a:pt x="400050" y="58103"/>
                  </a:moveTo>
                  <a:lnTo>
                    <a:pt x="400050" y="96202"/>
                  </a:lnTo>
                  <a:cubicBezTo>
                    <a:pt x="406718" y="96202"/>
                    <a:pt x="412433" y="95250"/>
                    <a:pt x="419100" y="95250"/>
                  </a:cubicBezTo>
                  <a:cubicBezTo>
                    <a:pt x="425768" y="95250"/>
                    <a:pt x="431483" y="95250"/>
                    <a:pt x="438150" y="96202"/>
                  </a:cubicBezTo>
                  <a:lnTo>
                    <a:pt x="438150" y="58103"/>
                  </a:lnTo>
                  <a:cubicBezTo>
                    <a:pt x="475298" y="60007"/>
                    <a:pt x="510540" y="67628"/>
                    <a:pt x="542925" y="80010"/>
                  </a:cubicBezTo>
                  <a:lnTo>
                    <a:pt x="528638" y="114300"/>
                  </a:lnTo>
                  <a:cubicBezTo>
                    <a:pt x="541020" y="119063"/>
                    <a:pt x="552450" y="123825"/>
                    <a:pt x="563880" y="129540"/>
                  </a:cubicBezTo>
                  <a:lnTo>
                    <a:pt x="578168" y="94298"/>
                  </a:lnTo>
                  <a:cubicBezTo>
                    <a:pt x="596265" y="102870"/>
                    <a:pt x="612458" y="113348"/>
                    <a:pt x="628650" y="124777"/>
                  </a:cubicBezTo>
                  <a:lnTo>
                    <a:pt x="669608" y="83820"/>
                  </a:lnTo>
                  <a:cubicBezTo>
                    <a:pt x="600075" y="31432"/>
                    <a:pt x="513398" y="0"/>
                    <a:pt x="419100" y="0"/>
                  </a:cubicBezTo>
                  <a:cubicBezTo>
                    <a:pt x="187643" y="0"/>
                    <a:pt x="0" y="187643"/>
                    <a:pt x="0" y="419100"/>
                  </a:cubicBezTo>
                  <a:lnTo>
                    <a:pt x="0" y="457200"/>
                  </a:lnTo>
                  <a:lnTo>
                    <a:pt x="57150" y="457200"/>
                  </a:lnTo>
                  <a:lnTo>
                    <a:pt x="57150" y="419100"/>
                  </a:lnTo>
                  <a:cubicBezTo>
                    <a:pt x="57150" y="380048"/>
                    <a:pt x="63818" y="341948"/>
                    <a:pt x="75248" y="306705"/>
                  </a:cubicBezTo>
                  <a:lnTo>
                    <a:pt x="110490" y="320993"/>
                  </a:lnTo>
                  <a:cubicBezTo>
                    <a:pt x="114300" y="308610"/>
                    <a:pt x="119063" y="297180"/>
                    <a:pt x="123825" y="285750"/>
                  </a:cubicBezTo>
                  <a:lnTo>
                    <a:pt x="88583" y="271463"/>
                  </a:lnTo>
                  <a:cubicBezTo>
                    <a:pt x="102870" y="239077"/>
                    <a:pt x="122873" y="208598"/>
                    <a:pt x="145733" y="182880"/>
                  </a:cubicBezTo>
                  <a:lnTo>
                    <a:pt x="172403" y="209550"/>
                  </a:lnTo>
                  <a:cubicBezTo>
                    <a:pt x="180975" y="200025"/>
                    <a:pt x="189548" y="190500"/>
                    <a:pt x="199073" y="181927"/>
                  </a:cubicBezTo>
                  <a:lnTo>
                    <a:pt x="172403" y="155258"/>
                  </a:lnTo>
                  <a:cubicBezTo>
                    <a:pt x="198120" y="131445"/>
                    <a:pt x="227648" y="110490"/>
                    <a:pt x="260033" y="94298"/>
                  </a:cubicBezTo>
                  <a:lnTo>
                    <a:pt x="274320" y="129540"/>
                  </a:lnTo>
                  <a:cubicBezTo>
                    <a:pt x="285750" y="123825"/>
                    <a:pt x="297180" y="119063"/>
                    <a:pt x="309563" y="114300"/>
                  </a:cubicBezTo>
                  <a:lnTo>
                    <a:pt x="295275" y="79057"/>
                  </a:lnTo>
                  <a:cubicBezTo>
                    <a:pt x="327660" y="66675"/>
                    <a:pt x="362903" y="60007"/>
                    <a:pt x="400050" y="58103"/>
                  </a:cubicBezTo>
                  <a:close/>
                </a:path>
              </a:pathLst>
            </a:custGeom>
            <a:solidFill>
              <a:srgbClr val="CEA7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3011487" y="2050200"/>
              <a:ext cx="123825" cy="276225"/>
            </a:xfrm>
            <a:custGeom>
              <a:avLst/>
              <a:gdLst>
                <a:gd name="connsiteX0" fmla="*/ 48577 w 123825"/>
                <a:gd name="connsiteY0" fmla="*/ 0 h 276225"/>
                <a:gd name="connsiteX1" fmla="*/ 7620 w 123825"/>
                <a:gd name="connsiteY1" fmla="*/ 40957 h 276225"/>
                <a:gd name="connsiteX2" fmla="*/ 35242 w 123825"/>
                <a:gd name="connsiteY2" fmla="*/ 91440 h 276225"/>
                <a:gd name="connsiteX3" fmla="*/ 0 w 123825"/>
                <a:gd name="connsiteY3" fmla="*/ 106680 h 276225"/>
                <a:gd name="connsiteX4" fmla="*/ 13335 w 123825"/>
                <a:gd name="connsiteY4" fmla="*/ 141923 h 276225"/>
                <a:gd name="connsiteX5" fmla="*/ 48577 w 123825"/>
                <a:gd name="connsiteY5" fmla="*/ 127635 h 276225"/>
                <a:gd name="connsiteX6" fmla="*/ 66675 w 123825"/>
                <a:gd name="connsiteY6" fmla="*/ 240030 h 276225"/>
                <a:gd name="connsiteX7" fmla="*/ 66675 w 123825"/>
                <a:gd name="connsiteY7" fmla="*/ 278130 h 276225"/>
                <a:gd name="connsiteX8" fmla="*/ 123825 w 123825"/>
                <a:gd name="connsiteY8" fmla="*/ 278130 h 276225"/>
                <a:gd name="connsiteX9" fmla="*/ 123825 w 123825"/>
                <a:gd name="connsiteY9" fmla="*/ 240030 h 276225"/>
                <a:gd name="connsiteX10" fmla="*/ 48577 w 123825"/>
                <a:gd name="connsiteY10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276225">
                  <a:moveTo>
                    <a:pt x="48577" y="0"/>
                  </a:moveTo>
                  <a:lnTo>
                    <a:pt x="7620" y="40957"/>
                  </a:lnTo>
                  <a:cubicBezTo>
                    <a:pt x="18098" y="57150"/>
                    <a:pt x="27623" y="74295"/>
                    <a:pt x="35242" y="91440"/>
                  </a:cubicBezTo>
                  <a:lnTo>
                    <a:pt x="0" y="106680"/>
                  </a:lnTo>
                  <a:cubicBezTo>
                    <a:pt x="4763" y="118110"/>
                    <a:pt x="9525" y="130493"/>
                    <a:pt x="13335" y="141923"/>
                  </a:cubicBezTo>
                  <a:lnTo>
                    <a:pt x="48577" y="127635"/>
                  </a:lnTo>
                  <a:cubicBezTo>
                    <a:pt x="60008" y="162878"/>
                    <a:pt x="66675" y="200978"/>
                    <a:pt x="66675" y="240030"/>
                  </a:cubicBezTo>
                  <a:lnTo>
                    <a:pt x="66675" y="278130"/>
                  </a:lnTo>
                  <a:lnTo>
                    <a:pt x="123825" y="278130"/>
                  </a:lnTo>
                  <a:lnTo>
                    <a:pt x="123825" y="240030"/>
                  </a:lnTo>
                  <a:cubicBezTo>
                    <a:pt x="123825" y="150495"/>
                    <a:pt x="96202" y="68580"/>
                    <a:pt x="48577" y="0"/>
                  </a:cubicBezTo>
                  <a:close/>
                </a:path>
              </a:pathLst>
            </a:custGeom>
            <a:solidFill>
              <a:srgbClr val="CEA7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675947" y="1975905"/>
              <a:ext cx="361950" cy="361950"/>
            </a:xfrm>
            <a:custGeom>
              <a:avLst/>
              <a:gdLst>
                <a:gd name="connsiteX0" fmla="*/ 13595 w 361950"/>
                <a:gd name="connsiteY0" fmla="*/ 297180 h 361950"/>
                <a:gd name="connsiteX1" fmla="*/ 8833 w 361950"/>
                <a:gd name="connsiteY1" fmla="*/ 301942 h 361950"/>
                <a:gd name="connsiteX2" fmla="*/ 13595 w 361950"/>
                <a:gd name="connsiteY2" fmla="*/ 356235 h 361950"/>
                <a:gd name="connsiteX3" fmla="*/ 67888 w 361950"/>
                <a:gd name="connsiteY3" fmla="*/ 351473 h 361950"/>
                <a:gd name="connsiteX4" fmla="*/ 364115 w 361950"/>
                <a:gd name="connsiteY4" fmla="*/ 0 h 361950"/>
                <a:gd name="connsiteX5" fmla="*/ 13595 w 361950"/>
                <a:gd name="connsiteY5" fmla="*/ 29718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361950">
                  <a:moveTo>
                    <a:pt x="13595" y="297180"/>
                  </a:moveTo>
                  <a:cubicBezTo>
                    <a:pt x="11690" y="298133"/>
                    <a:pt x="10738" y="300038"/>
                    <a:pt x="8833" y="301942"/>
                  </a:cubicBezTo>
                  <a:cubicBezTo>
                    <a:pt x="-4502" y="318135"/>
                    <a:pt x="-2597" y="341948"/>
                    <a:pt x="13595" y="356235"/>
                  </a:cubicBezTo>
                  <a:cubicBezTo>
                    <a:pt x="29788" y="369570"/>
                    <a:pt x="53600" y="367665"/>
                    <a:pt x="67888" y="351473"/>
                  </a:cubicBezTo>
                  <a:lnTo>
                    <a:pt x="364115" y="0"/>
                  </a:lnTo>
                  <a:lnTo>
                    <a:pt x="13595" y="297180"/>
                  </a:lnTo>
                  <a:close/>
                </a:path>
              </a:pathLst>
            </a:custGeom>
            <a:solidFill>
              <a:srgbClr val="CEA7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3937000" y="-1718420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1438853" y="5012803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  <p:custDataLst>
      <p:tags r:id="rId5"/>
    </p:custDataLst>
  </p:cSld>
  <p:clrMapOvr>
    <a:masterClrMapping/>
  </p:clrMapOvr>
  <p:transition spd="med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  <p:bldP spid="17410" grpId="0" build="p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55758" y="5562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早退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98666" y="1766200"/>
            <a:ext cx="3520742" cy="936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pPr>
              <a:lnSpc>
                <a:spcPct val="130000"/>
              </a:lnSpc>
              <a:buClr>
                <a:schemeClr val="bg1"/>
              </a:buClr>
            </a:pPr>
            <a:r>
              <a:rPr sz="1800" dirty="0" err="1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员工未办理请假手续，或请假手续尚未获批即擅自离岗的</a:t>
            </a:r>
            <a:r>
              <a:rPr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；</a:t>
            </a:r>
            <a:endParaRPr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35103" y="2191361"/>
            <a:ext cx="4109094" cy="2881679"/>
            <a:chOff x="4035103" y="2191361"/>
            <a:chExt cx="4109094" cy="2881679"/>
          </a:xfrm>
        </p:grpSpPr>
        <p:grpSp>
          <p:nvGrpSpPr>
            <p:cNvPr id="15" name="ïṩlîḓê"/>
            <p:cNvGrpSpPr/>
            <p:nvPr/>
          </p:nvGrpSpPr>
          <p:grpSpPr>
            <a:xfrm>
              <a:off x="7345684" y="2191361"/>
              <a:ext cx="798513" cy="2881679"/>
              <a:chOff x="7339013" y="2190964"/>
              <a:chExt cx="798513" cy="2881679"/>
            </a:xfrm>
          </p:grpSpPr>
          <p:sp>
            <p:nvSpPr>
              <p:cNvPr id="28" name="íṣļiḑê"/>
              <p:cNvSpPr/>
              <p:nvPr/>
            </p:nvSpPr>
            <p:spPr bwMode="auto">
              <a:xfrm>
                <a:off x="7345363" y="2190964"/>
                <a:ext cx="792163" cy="519113"/>
              </a:xfrm>
              <a:custGeom>
                <a:avLst/>
                <a:gdLst>
                  <a:gd name="T0" fmla="*/ 458 w 499"/>
                  <a:gd name="T1" fmla="*/ 0 h 327"/>
                  <a:gd name="T2" fmla="*/ 474 w 499"/>
                  <a:gd name="T3" fmla="*/ 3 h 327"/>
                  <a:gd name="T4" fmla="*/ 488 w 499"/>
                  <a:gd name="T5" fmla="*/ 13 h 327"/>
                  <a:gd name="T6" fmla="*/ 496 w 499"/>
                  <a:gd name="T7" fmla="*/ 27 h 327"/>
                  <a:gd name="T8" fmla="*/ 499 w 499"/>
                  <a:gd name="T9" fmla="*/ 43 h 327"/>
                  <a:gd name="T10" fmla="*/ 496 w 499"/>
                  <a:gd name="T11" fmla="*/ 58 h 327"/>
                  <a:gd name="T12" fmla="*/ 488 w 499"/>
                  <a:gd name="T13" fmla="*/ 71 h 327"/>
                  <a:gd name="T14" fmla="*/ 474 w 499"/>
                  <a:gd name="T15" fmla="*/ 81 h 327"/>
                  <a:gd name="T16" fmla="*/ 458 w 499"/>
                  <a:gd name="T17" fmla="*/ 84 h 327"/>
                  <a:gd name="T18" fmla="*/ 440 w 499"/>
                  <a:gd name="T19" fmla="*/ 81 h 327"/>
                  <a:gd name="T20" fmla="*/ 427 w 499"/>
                  <a:gd name="T21" fmla="*/ 69 h 327"/>
                  <a:gd name="T22" fmla="*/ 418 w 499"/>
                  <a:gd name="T23" fmla="*/ 55 h 327"/>
                  <a:gd name="T24" fmla="*/ 379 w 499"/>
                  <a:gd name="T25" fmla="*/ 63 h 327"/>
                  <a:gd name="T26" fmla="*/ 341 w 499"/>
                  <a:gd name="T27" fmla="*/ 76 h 327"/>
                  <a:gd name="T28" fmla="*/ 305 w 499"/>
                  <a:gd name="T29" fmla="*/ 94 h 327"/>
                  <a:gd name="T30" fmla="*/ 272 w 499"/>
                  <a:gd name="T31" fmla="*/ 117 h 327"/>
                  <a:gd name="T32" fmla="*/ 79 w 499"/>
                  <a:gd name="T33" fmla="*/ 267 h 327"/>
                  <a:gd name="T34" fmla="*/ 82 w 499"/>
                  <a:gd name="T35" fmla="*/ 276 h 327"/>
                  <a:gd name="T36" fmla="*/ 84 w 499"/>
                  <a:gd name="T37" fmla="*/ 284 h 327"/>
                  <a:gd name="T38" fmla="*/ 80 w 499"/>
                  <a:gd name="T39" fmla="*/ 300 h 327"/>
                  <a:gd name="T40" fmla="*/ 71 w 499"/>
                  <a:gd name="T41" fmla="*/ 314 h 327"/>
                  <a:gd name="T42" fmla="*/ 57 w 499"/>
                  <a:gd name="T43" fmla="*/ 324 h 327"/>
                  <a:gd name="T44" fmla="*/ 41 w 499"/>
                  <a:gd name="T45" fmla="*/ 327 h 327"/>
                  <a:gd name="T46" fmla="*/ 24 w 499"/>
                  <a:gd name="T47" fmla="*/ 324 h 327"/>
                  <a:gd name="T48" fmla="*/ 11 w 499"/>
                  <a:gd name="T49" fmla="*/ 314 h 327"/>
                  <a:gd name="T50" fmla="*/ 3 w 499"/>
                  <a:gd name="T51" fmla="*/ 300 h 327"/>
                  <a:gd name="T52" fmla="*/ 0 w 499"/>
                  <a:gd name="T53" fmla="*/ 284 h 327"/>
                  <a:gd name="T54" fmla="*/ 3 w 499"/>
                  <a:gd name="T55" fmla="*/ 267 h 327"/>
                  <a:gd name="T56" fmla="*/ 11 w 499"/>
                  <a:gd name="T57" fmla="*/ 254 h 327"/>
                  <a:gd name="T58" fmla="*/ 24 w 499"/>
                  <a:gd name="T59" fmla="*/ 246 h 327"/>
                  <a:gd name="T60" fmla="*/ 41 w 499"/>
                  <a:gd name="T61" fmla="*/ 243 h 327"/>
                  <a:gd name="T62" fmla="*/ 51 w 499"/>
                  <a:gd name="T63" fmla="*/ 244 h 327"/>
                  <a:gd name="T64" fmla="*/ 59 w 499"/>
                  <a:gd name="T65" fmla="*/ 246 h 327"/>
                  <a:gd name="T66" fmla="*/ 67 w 499"/>
                  <a:gd name="T67" fmla="*/ 251 h 327"/>
                  <a:gd name="T68" fmla="*/ 258 w 499"/>
                  <a:gd name="T69" fmla="*/ 101 h 327"/>
                  <a:gd name="T70" fmla="*/ 295 w 499"/>
                  <a:gd name="T71" fmla="*/ 76 h 327"/>
                  <a:gd name="T72" fmla="*/ 333 w 499"/>
                  <a:gd name="T73" fmla="*/ 56 h 327"/>
                  <a:gd name="T74" fmla="*/ 374 w 499"/>
                  <a:gd name="T75" fmla="*/ 43 h 327"/>
                  <a:gd name="T76" fmla="*/ 417 w 499"/>
                  <a:gd name="T77" fmla="*/ 35 h 327"/>
                  <a:gd name="T78" fmla="*/ 423 w 499"/>
                  <a:gd name="T79" fmla="*/ 17 h 327"/>
                  <a:gd name="T80" fmla="*/ 438 w 499"/>
                  <a:gd name="T81" fmla="*/ 5 h 327"/>
                  <a:gd name="T82" fmla="*/ 458 w 499"/>
                  <a:gd name="T83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327">
                    <a:moveTo>
                      <a:pt x="458" y="0"/>
                    </a:moveTo>
                    <a:lnTo>
                      <a:pt x="474" y="3"/>
                    </a:lnTo>
                    <a:lnTo>
                      <a:pt x="488" y="13"/>
                    </a:lnTo>
                    <a:lnTo>
                      <a:pt x="496" y="27"/>
                    </a:lnTo>
                    <a:lnTo>
                      <a:pt x="499" y="43"/>
                    </a:lnTo>
                    <a:lnTo>
                      <a:pt x="496" y="58"/>
                    </a:lnTo>
                    <a:lnTo>
                      <a:pt x="488" y="71"/>
                    </a:lnTo>
                    <a:lnTo>
                      <a:pt x="474" y="81"/>
                    </a:lnTo>
                    <a:lnTo>
                      <a:pt x="458" y="84"/>
                    </a:lnTo>
                    <a:lnTo>
                      <a:pt x="440" y="81"/>
                    </a:lnTo>
                    <a:lnTo>
                      <a:pt x="427" y="69"/>
                    </a:lnTo>
                    <a:lnTo>
                      <a:pt x="418" y="55"/>
                    </a:lnTo>
                    <a:lnTo>
                      <a:pt x="379" y="63"/>
                    </a:lnTo>
                    <a:lnTo>
                      <a:pt x="341" y="76"/>
                    </a:lnTo>
                    <a:lnTo>
                      <a:pt x="305" y="94"/>
                    </a:lnTo>
                    <a:lnTo>
                      <a:pt x="272" y="117"/>
                    </a:lnTo>
                    <a:lnTo>
                      <a:pt x="79" y="267"/>
                    </a:lnTo>
                    <a:lnTo>
                      <a:pt x="82" y="276"/>
                    </a:lnTo>
                    <a:lnTo>
                      <a:pt x="84" y="284"/>
                    </a:lnTo>
                    <a:lnTo>
                      <a:pt x="80" y="300"/>
                    </a:lnTo>
                    <a:lnTo>
                      <a:pt x="71" y="314"/>
                    </a:lnTo>
                    <a:lnTo>
                      <a:pt x="57" y="324"/>
                    </a:lnTo>
                    <a:lnTo>
                      <a:pt x="41" y="327"/>
                    </a:lnTo>
                    <a:lnTo>
                      <a:pt x="24" y="324"/>
                    </a:lnTo>
                    <a:lnTo>
                      <a:pt x="11" y="314"/>
                    </a:lnTo>
                    <a:lnTo>
                      <a:pt x="3" y="300"/>
                    </a:lnTo>
                    <a:lnTo>
                      <a:pt x="0" y="284"/>
                    </a:lnTo>
                    <a:lnTo>
                      <a:pt x="3" y="267"/>
                    </a:lnTo>
                    <a:lnTo>
                      <a:pt x="11" y="254"/>
                    </a:lnTo>
                    <a:lnTo>
                      <a:pt x="24" y="246"/>
                    </a:lnTo>
                    <a:lnTo>
                      <a:pt x="41" y="243"/>
                    </a:lnTo>
                    <a:lnTo>
                      <a:pt x="51" y="244"/>
                    </a:lnTo>
                    <a:lnTo>
                      <a:pt x="59" y="246"/>
                    </a:lnTo>
                    <a:lnTo>
                      <a:pt x="67" y="251"/>
                    </a:lnTo>
                    <a:lnTo>
                      <a:pt x="258" y="101"/>
                    </a:lnTo>
                    <a:lnTo>
                      <a:pt x="295" y="76"/>
                    </a:lnTo>
                    <a:lnTo>
                      <a:pt x="333" y="56"/>
                    </a:lnTo>
                    <a:lnTo>
                      <a:pt x="374" y="43"/>
                    </a:lnTo>
                    <a:lnTo>
                      <a:pt x="417" y="35"/>
                    </a:lnTo>
                    <a:lnTo>
                      <a:pt x="423" y="17"/>
                    </a:lnTo>
                    <a:lnTo>
                      <a:pt x="438" y="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BF9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îś1iḋé"/>
              <p:cNvSpPr/>
              <p:nvPr/>
            </p:nvSpPr>
            <p:spPr bwMode="auto">
              <a:xfrm>
                <a:off x="7450138" y="3566319"/>
                <a:ext cx="677863" cy="131763"/>
              </a:xfrm>
              <a:custGeom>
                <a:avLst/>
                <a:gdLst>
                  <a:gd name="T0" fmla="*/ 42 w 427"/>
                  <a:gd name="T1" fmla="*/ 0 h 83"/>
                  <a:gd name="T2" fmla="*/ 61 w 427"/>
                  <a:gd name="T3" fmla="*/ 3 h 83"/>
                  <a:gd name="T4" fmla="*/ 74 w 427"/>
                  <a:gd name="T5" fmla="*/ 15 h 83"/>
                  <a:gd name="T6" fmla="*/ 82 w 427"/>
                  <a:gd name="T7" fmla="*/ 32 h 83"/>
                  <a:gd name="T8" fmla="*/ 344 w 427"/>
                  <a:gd name="T9" fmla="*/ 32 h 83"/>
                  <a:gd name="T10" fmla="*/ 352 w 427"/>
                  <a:gd name="T11" fmla="*/ 15 h 83"/>
                  <a:gd name="T12" fmla="*/ 367 w 427"/>
                  <a:gd name="T13" fmla="*/ 3 h 83"/>
                  <a:gd name="T14" fmla="*/ 385 w 427"/>
                  <a:gd name="T15" fmla="*/ 0 h 83"/>
                  <a:gd name="T16" fmla="*/ 402 w 427"/>
                  <a:gd name="T17" fmla="*/ 3 h 83"/>
                  <a:gd name="T18" fmla="*/ 415 w 427"/>
                  <a:gd name="T19" fmla="*/ 12 h 83"/>
                  <a:gd name="T20" fmla="*/ 423 w 427"/>
                  <a:gd name="T21" fmla="*/ 25 h 83"/>
                  <a:gd name="T22" fmla="*/ 427 w 427"/>
                  <a:gd name="T23" fmla="*/ 41 h 83"/>
                  <a:gd name="T24" fmla="*/ 423 w 427"/>
                  <a:gd name="T25" fmla="*/ 58 h 83"/>
                  <a:gd name="T26" fmla="*/ 415 w 427"/>
                  <a:gd name="T27" fmla="*/ 71 h 83"/>
                  <a:gd name="T28" fmla="*/ 402 w 427"/>
                  <a:gd name="T29" fmla="*/ 79 h 83"/>
                  <a:gd name="T30" fmla="*/ 385 w 427"/>
                  <a:gd name="T31" fmla="*/ 83 h 83"/>
                  <a:gd name="T32" fmla="*/ 367 w 427"/>
                  <a:gd name="T33" fmla="*/ 79 h 83"/>
                  <a:gd name="T34" fmla="*/ 352 w 427"/>
                  <a:gd name="T35" fmla="*/ 68 h 83"/>
                  <a:gd name="T36" fmla="*/ 344 w 427"/>
                  <a:gd name="T37" fmla="*/ 51 h 83"/>
                  <a:gd name="T38" fmla="*/ 82 w 427"/>
                  <a:gd name="T39" fmla="*/ 51 h 83"/>
                  <a:gd name="T40" fmla="*/ 74 w 427"/>
                  <a:gd name="T41" fmla="*/ 68 h 83"/>
                  <a:gd name="T42" fmla="*/ 61 w 427"/>
                  <a:gd name="T43" fmla="*/ 79 h 83"/>
                  <a:gd name="T44" fmla="*/ 42 w 427"/>
                  <a:gd name="T45" fmla="*/ 83 h 83"/>
                  <a:gd name="T46" fmla="*/ 26 w 427"/>
                  <a:gd name="T47" fmla="*/ 79 h 83"/>
                  <a:gd name="T48" fmla="*/ 13 w 427"/>
                  <a:gd name="T49" fmla="*/ 71 h 83"/>
                  <a:gd name="T50" fmla="*/ 3 w 427"/>
                  <a:gd name="T51" fmla="*/ 58 h 83"/>
                  <a:gd name="T52" fmla="*/ 0 w 427"/>
                  <a:gd name="T53" fmla="*/ 41 h 83"/>
                  <a:gd name="T54" fmla="*/ 3 w 427"/>
                  <a:gd name="T55" fmla="*/ 25 h 83"/>
                  <a:gd name="T56" fmla="*/ 13 w 427"/>
                  <a:gd name="T57" fmla="*/ 12 h 83"/>
                  <a:gd name="T58" fmla="*/ 26 w 427"/>
                  <a:gd name="T59" fmla="*/ 3 h 83"/>
                  <a:gd name="T60" fmla="*/ 42 w 427"/>
                  <a:gd name="T6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83">
                    <a:moveTo>
                      <a:pt x="42" y="0"/>
                    </a:moveTo>
                    <a:lnTo>
                      <a:pt x="61" y="3"/>
                    </a:lnTo>
                    <a:lnTo>
                      <a:pt x="74" y="15"/>
                    </a:lnTo>
                    <a:lnTo>
                      <a:pt x="82" y="32"/>
                    </a:lnTo>
                    <a:lnTo>
                      <a:pt x="344" y="32"/>
                    </a:lnTo>
                    <a:lnTo>
                      <a:pt x="352" y="15"/>
                    </a:lnTo>
                    <a:lnTo>
                      <a:pt x="367" y="3"/>
                    </a:lnTo>
                    <a:lnTo>
                      <a:pt x="385" y="0"/>
                    </a:lnTo>
                    <a:lnTo>
                      <a:pt x="402" y="3"/>
                    </a:lnTo>
                    <a:lnTo>
                      <a:pt x="415" y="12"/>
                    </a:lnTo>
                    <a:lnTo>
                      <a:pt x="423" y="25"/>
                    </a:lnTo>
                    <a:lnTo>
                      <a:pt x="427" y="41"/>
                    </a:lnTo>
                    <a:lnTo>
                      <a:pt x="423" y="58"/>
                    </a:lnTo>
                    <a:lnTo>
                      <a:pt x="415" y="71"/>
                    </a:lnTo>
                    <a:lnTo>
                      <a:pt x="402" y="79"/>
                    </a:lnTo>
                    <a:lnTo>
                      <a:pt x="385" y="83"/>
                    </a:lnTo>
                    <a:lnTo>
                      <a:pt x="367" y="79"/>
                    </a:lnTo>
                    <a:lnTo>
                      <a:pt x="352" y="68"/>
                    </a:lnTo>
                    <a:lnTo>
                      <a:pt x="344" y="51"/>
                    </a:lnTo>
                    <a:lnTo>
                      <a:pt x="82" y="51"/>
                    </a:lnTo>
                    <a:lnTo>
                      <a:pt x="74" y="68"/>
                    </a:lnTo>
                    <a:lnTo>
                      <a:pt x="61" y="79"/>
                    </a:lnTo>
                    <a:lnTo>
                      <a:pt x="42" y="83"/>
                    </a:lnTo>
                    <a:lnTo>
                      <a:pt x="26" y="79"/>
                    </a:lnTo>
                    <a:lnTo>
                      <a:pt x="13" y="71"/>
                    </a:lnTo>
                    <a:lnTo>
                      <a:pt x="3" y="58"/>
                    </a:lnTo>
                    <a:lnTo>
                      <a:pt x="0" y="41"/>
                    </a:lnTo>
                    <a:lnTo>
                      <a:pt x="3" y="25"/>
                    </a:lnTo>
                    <a:lnTo>
                      <a:pt x="13" y="12"/>
                    </a:lnTo>
                    <a:lnTo>
                      <a:pt x="26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7F6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islíḍé"/>
              <p:cNvSpPr/>
              <p:nvPr/>
            </p:nvSpPr>
            <p:spPr bwMode="auto">
              <a:xfrm>
                <a:off x="7339013" y="4555118"/>
                <a:ext cx="793750" cy="517525"/>
              </a:xfrm>
              <a:custGeom>
                <a:avLst/>
                <a:gdLst>
                  <a:gd name="T0" fmla="*/ 42 w 500"/>
                  <a:gd name="T1" fmla="*/ 0 h 326"/>
                  <a:gd name="T2" fmla="*/ 58 w 500"/>
                  <a:gd name="T3" fmla="*/ 3 h 326"/>
                  <a:gd name="T4" fmla="*/ 71 w 500"/>
                  <a:gd name="T5" fmla="*/ 13 h 326"/>
                  <a:gd name="T6" fmla="*/ 81 w 500"/>
                  <a:gd name="T7" fmla="*/ 26 h 326"/>
                  <a:gd name="T8" fmla="*/ 84 w 500"/>
                  <a:gd name="T9" fmla="*/ 43 h 326"/>
                  <a:gd name="T10" fmla="*/ 83 w 500"/>
                  <a:gd name="T11" fmla="*/ 51 h 326"/>
                  <a:gd name="T12" fmla="*/ 81 w 500"/>
                  <a:gd name="T13" fmla="*/ 59 h 326"/>
                  <a:gd name="T14" fmla="*/ 272 w 500"/>
                  <a:gd name="T15" fmla="*/ 209 h 326"/>
                  <a:gd name="T16" fmla="*/ 305 w 500"/>
                  <a:gd name="T17" fmla="*/ 232 h 326"/>
                  <a:gd name="T18" fmla="*/ 342 w 500"/>
                  <a:gd name="T19" fmla="*/ 251 h 326"/>
                  <a:gd name="T20" fmla="*/ 379 w 500"/>
                  <a:gd name="T21" fmla="*/ 264 h 326"/>
                  <a:gd name="T22" fmla="*/ 419 w 500"/>
                  <a:gd name="T23" fmla="*/ 272 h 326"/>
                  <a:gd name="T24" fmla="*/ 427 w 500"/>
                  <a:gd name="T25" fmla="*/ 257 h 326"/>
                  <a:gd name="T26" fmla="*/ 440 w 500"/>
                  <a:gd name="T27" fmla="*/ 246 h 326"/>
                  <a:gd name="T28" fmla="*/ 459 w 500"/>
                  <a:gd name="T29" fmla="*/ 242 h 326"/>
                  <a:gd name="T30" fmla="*/ 475 w 500"/>
                  <a:gd name="T31" fmla="*/ 246 h 326"/>
                  <a:gd name="T32" fmla="*/ 488 w 500"/>
                  <a:gd name="T33" fmla="*/ 256 h 326"/>
                  <a:gd name="T34" fmla="*/ 497 w 500"/>
                  <a:gd name="T35" fmla="*/ 269 h 326"/>
                  <a:gd name="T36" fmla="*/ 500 w 500"/>
                  <a:gd name="T37" fmla="*/ 284 h 326"/>
                  <a:gd name="T38" fmla="*/ 497 w 500"/>
                  <a:gd name="T39" fmla="*/ 300 h 326"/>
                  <a:gd name="T40" fmla="*/ 488 w 500"/>
                  <a:gd name="T41" fmla="*/ 313 h 326"/>
                  <a:gd name="T42" fmla="*/ 475 w 500"/>
                  <a:gd name="T43" fmla="*/ 323 h 326"/>
                  <a:gd name="T44" fmla="*/ 459 w 500"/>
                  <a:gd name="T45" fmla="*/ 326 h 326"/>
                  <a:gd name="T46" fmla="*/ 439 w 500"/>
                  <a:gd name="T47" fmla="*/ 322 h 326"/>
                  <a:gd name="T48" fmla="*/ 426 w 500"/>
                  <a:gd name="T49" fmla="*/ 310 h 326"/>
                  <a:gd name="T50" fmla="*/ 417 w 500"/>
                  <a:gd name="T51" fmla="*/ 292 h 326"/>
                  <a:gd name="T52" fmla="*/ 375 w 500"/>
                  <a:gd name="T53" fmla="*/ 284 h 326"/>
                  <a:gd name="T54" fmla="*/ 333 w 500"/>
                  <a:gd name="T55" fmla="*/ 269 h 326"/>
                  <a:gd name="T56" fmla="*/ 295 w 500"/>
                  <a:gd name="T57" fmla="*/ 251 h 326"/>
                  <a:gd name="T58" fmla="*/ 259 w 500"/>
                  <a:gd name="T59" fmla="*/ 226 h 326"/>
                  <a:gd name="T60" fmla="*/ 68 w 500"/>
                  <a:gd name="T61" fmla="*/ 76 h 326"/>
                  <a:gd name="T62" fmla="*/ 60 w 500"/>
                  <a:gd name="T63" fmla="*/ 81 h 326"/>
                  <a:gd name="T64" fmla="*/ 51 w 500"/>
                  <a:gd name="T65" fmla="*/ 82 h 326"/>
                  <a:gd name="T66" fmla="*/ 42 w 500"/>
                  <a:gd name="T67" fmla="*/ 84 h 326"/>
                  <a:gd name="T68" fmla="*/ 27 w 500"/>
                  <a:gd name="T69" fmla="*/ 81 h 326"/>
                  <a:gd name="T70" fmla="*/ 12 w 500"/>
                  <a:gd name="T71" fmla="*/ 72 h 326"/>
                  <a:gd name="T72" fmla="*/ 4 w 500"/>
                  <a:gd name="T73" fmla="*/ 59 h 326"/>
                  <a:gd name="T74" fmla="*/ 0 w 500"/>
                  <a:gd name="T75" fmla="*/ 43 h 326"/>
                  <a:gd name="T76" fmla="*/ 4 w 500"/>
                  <a:gd name="T77" fmla="*/ 26 h 326"/>
                  <a:gd name="T78" fmla="*/ 12 w 500"/>
                  <a:gd name="T79" fmla="*/ 13 h 326"/>
                  <a:gd name="T80" fmla="*/ 27 w 500"/>
                  <a:gd name="T81" fmla="*/ 3 h 326"/>
                  <a:gd name="T82" fmla="*/ 42 w 500"/>
                  <a:gd name="T83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0" h="326">
                    <a:moveTo>
                      <a:pt x="42" y="0"/>
                    </a:moveTo>
                    <a:lnTo>
                      <a:pt x="58" y="3"/>
                    </a:lnTo>
                    <a:lnTo>
                      <a:pt x="71" y="13"/>
                    </a:lnTo>
                    <a:lnTo>
                      <a:pt x="81" y="26"/>
                    </a:lnTo>
                    <a:lnTo>
                      <a:pt x="84" y="43"/>
                    </a:lnTo>
                    <a:lnTo>
                      <a:pt x="83" y="51"/>
                    </a:lnTo>
                    <a:lnTo>
                      <a:pt x="81" y="59"/>
                    </a:lnTo>
                    <a:lnTo>
                      <a:pt x="272" y="209"/>
                    </a:lnTo>
                    <a:lnTo>
                      <a:pt x="305" y="232"/>
                    </a:lnTo>
                    <a:lnTo>
                      <a:pt x="342" y="251"/>
                    </a:lnTo>
                    <a:lnTo>
                      <a:pt x="379" y="264"/>
                    </a:lnTo>
                    <a:lnTo>
                      <a:pt x="419" y="272"/>
                    </a:lnTo>
                    <a:lnTo>
                      <a:pt x="427" y="257"/>
                    </a:lnTo>
                    <a:lnTo>
                      <a:pt x="440" y="246"/>
                    </a:lnTo>
                    <a:lnTo>
                      <a:pt x="459" y="242"/>
                    </a:lnTo>
                    <a:lnTo>
                      <a:pt x="475" y="246"/>
                    </a:lnTo>
                    <a:lnTo>
                      <a:pt x="488" y="256"/>
                    </a:lnTo>
                    <a:lnTo>
                      <a:pt x="497" y="269"/>
                    </a:lnTo>
                    <a:lnTo>
                      <a:pt x="500" y="284"/>
                    </a:lnTo>
                    <a:lnTo>
                      <a:pt x="497" y="300"/>
                    </a:lnTo>
                    <a:lnTo>
                      <a:pt x="488" y="313"/>
                    </a:lnTo>
                    <a:lnTo>
                      <a:pt x="475" y="323"/>
                    </a:lnTo>
                    <a:lnTo>
                      <a:pt x="459" y="326"/>
                    </a:lnTo>
                    <a:lnTo>
                      <a:pt x="439" y="322"/>
                    </a:lnTo>
                    <a:lnTo>
                      <a:pt x="426" y="310"/>
                    </a:lnTo>
                    <a:lnTo>
                      <a:pt x="417" y="292"/>
                    </a:lnTo>
                    <a:lnTo>
                      <a:pt x="375" y="284"/>
                    </a:lnTo>
                    <a:lnTo>
                      <a:pt x="333" y="269"/>
                    </a:lnTo>
                    <a:lnTo>
                      <a:pt x="295" y="251"/>
                    </a:lnTo>
                    <a:lnTo>
                      <a:pt x="259" y="226"/>
                    </a:lnTo>
                    <a:lnTo>
                      <a:pt x="68" y="76"/>
                    </a:lnTo>
                    <a:lnTo>
                      <a:pt x="60" y="81"/>
                    </a:lnTo>
                    <a:lnTo>
                      <a:pt x="51" y="82"/>
                    </a:lnTo>
                    <a:lnTo>
                      <a:pt x="42" y="84"/>
                    </a:lnTo>
                    <a:lnTo>
                      <a:pt x="27" y="81"/>
                    </a:lnTo>
                    <a:lnTo>
                      <a:pt x="12" y="72"/>
                    </a:lnTo>
                    <a:lnTo>
                      <a:pt x="4" y="59"/>
                    </a:lnTo>
                    <a:lnTo>
                      <a:pt x="0" y="43"/>
                    </a:lnTo>
                    <a:lnTo>
                      <a:pt x="4" y="26"/>
                    </a:lnTo>
                    <a:lnTo>
                      <a:pt x="12" y="13"/>
                    </a:lnTo>
                    <a:lnTo>
                      <a:pt x="2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F9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6" name="îšḷiḓe"/>
            <p:cNvGrpSpPr/>
            <p:nvPr/>
          </p:nvGrpSpPr>
          <p:grpSpPr>
            <a:xfrm>
              <a:off x="4035103" y="2191361"/>
              <a:ext cx="800101" cy="2881679"/>
              <a:chOff x="4070351" y="2190964"/>
              <a:chExt cx="800101" cy="2881679"/>
            </a:xfrm>
          </p:grpSpPr>
          <p:sp>
            <p:nvSpPr>
              <p:cNvPr id="25" name="íśľïďé"/>
              <p:cNvSpPr/>
              <p:nvPr/>
            </p:nvSpPr>
            <p:spPr bwMode="auto">
              <a:xfrm>
                <a:off x="4078289" y="2190964"/>
                <a:ext cx="792163" cy="519113"/>
              </a:xfrm>
              <a:custGeom>
                <a:avLst/>
                <a:gdLst>
                  <a:gd name="connsiteX0" fmla="*/ 66675 w 793750"/>
                  <a:gd name="connsiteY0" fmla="*/ 0 h 515937"/>
                  <a:gd name="connsiteX1" fmla="*/ 92075 w 793750"/>
                  <a:gd name="connsiteY1" fmla="*/ 4762 h 515937"/>
                  <a:gd name="connsiteX2" fmla="*/ 112712 w 793750"/>
                  <a:gd name="connsiteY2" fmla="*/ 19050 h 515937"/>
                  <a:gd name="connsiteX3" fmla="*/ 128587 w 793750"/>
                  <a:gd name="connsiteY3" fmla="*/ 39687 h 515937"/>
                  <a:gd name="connsiteX4" fmla="*/ 131499 w 793750"/>
                  <a:gd name="connsiteY4" fmla="*/ 55214 h 515937"/>
                  <a:gd name="connsiteX5" fmla="*/ 152400 w 793750"/>
                  <a:gd name="connsiteY5" fmla="*/ 57149 h 515937"/>
                  <a:gd name="connsiteX6" fmla="*/ 233362 w 793750"/>
                  <a:gd name="connsiteY6" fmla="*/ 79374 h 515937"/>
                  <a:gd name="connsiteX7" fmla="*/ 311150 w 793750"/>
                  <a:gd name="connsiteY7" fmla="*/ 112712 h 515937"/>
                  <a:gd name="connsiteX8" fmla="*/ 382588 w 793750"/>
                  <a:gd name="connsiteY8" fmla="*/ 160337 h 515937"/>
                  <a:gd name="connsiteX9" fmla="*/ 688000 w 793750"/>
                  <a:gd name="connsiteY9" fmla="*/ 398940 h 515937"/>
                  <a:gd name="connsiteX10" fmla="*/ 701675 w 793750"/>
                  <a:gd name="connsiteY10" fmla="*/ 390525 h 515937"/>
                  <a:gd name="connsiteX11" fmla="*/ 728663 w 793750"/>
                  <a:gd name="connsiteY11" fmla="*/ 385762 h 515937"/>
                  <a:gd name="connsiteX12" fmla="*/ 754063 w 793750"/>
                  <a:gd name="connsiteY12" fmla="*/ 390525 h 515937"/>
                  <a:gd name="connsiteX13" fmla="*/ 774700 w 793750"/>
                  <a:gd name="connsiteY13" fmla="*/ 403225 h 515937"/>
                  <a:gd name="connsiteX14" fmla="*/ 788988 w 793750"/>
                  <a:gd name="connsiteY14" fmla="*/ 423862 h 515937"/>
                  <a:gd name="connsiteX15" fmla="*/ 793750 w 793750"/>
                  <a:gd name="connsiteY15" fmla="*/ 450850 h 515937"/>
                  <a:gd name="connsiteX16" fmla="*/ 788988 w 793750"/>
                  <a:gd name="connsiteY16" fmla="*/ 476250 h 515937"/>
                  <a:gd name="connsiteX17" fmla="*/ 774700 w 793750"/>
                  <a:gd name="connsiteY17" fmla="*/ 498475 h 515937"/>
                  <a:gd name="connsiteX18" fmla="*/ 754063 w 793750"/>
                  <a:gd name="connsiteY18" fmla="*/ 511175 h 515937"/>
                  <a:gd name="connsiteX19" fmla="*/ 728663 w 793750"/>
                  <a:gd name="connsiteY19" fmla="*/ 515937 h 515937"/>
                  <a:gd name="connsiteX20" fmla="*/ 701675 w 793750"/>
                  <a:gd name="connsiteY20" fmla="*/ 511175 h 515937"/>
                  <a:gd name="connsiteX21" fmla="*/ 681038 w 793750"/>
                  <a:gd name="connsiteY21" fmla="*/ 498475 h 515937"/>
                  <a:gd name="connsiteX22" fmla="*/ 665163 w 793750"/>
                  <a:gd name="connsiteY22" fmla="*/ 476250 h 515937"/>
                  <a:gd name="connsiteX23" fmla="*/ 660400 w 793750"/>
                  <a:gd name="connsiteY23" fmla="*/ 450850 h 515937"/>
                  <a:gd name="connsiteX24" fmla="*/ 665163 w 793750"/>
                  <a:gd name="connsiteY24" fmla="*/ 423862 h 515937"/>
                  <a:gd name="connsiteX25" fmla="*/ 665759 w 793750"/>
                  <a:gd name="connsiteY25" fmla="*/ 423088 h 515937"/>
                  <a:gd name="connsiteX26" fmla="*/ 361950 w 793750"/>
                  <a:gd name="connsiteY26" fmla="*/ 185737 h 515937"/>
                  <a:gd name="connsiteX27" fmla="*/ 296862 w 793750"/>
                  <a:gd name="connsiteY27" fmla="*/ 141287 h 515937"/>
                  <a:gd name="connsiteX28" fmla="*/ 222250 w 793750"/>
                  <a:gd name="connsiteY28" fmla="*/ 109537 h 515937"/>
                  <a:gd name="connsiteX29" fmla="*/ 147637 w 793750"/>
                  <a:gd name="connsiteY29" fmla="*/ 88899 h 515937"/>
                  <a:gd name="connsiteX30" fmla="*/ 129462 w 793750"/>
                  <a:gd name="connsiteY30" fmla="*/ 87118 h 515937"/>
                  <a:gd name="connsiteX31" fmla="*/ 128587 w 793750"/>
                  <a:gd name="connsiteY31" fmla="*/ 92075 h 515937"/>
                  <a:gd name="connsiteX32" fmla="*/ 112712 w 793750"/>
                  <a:gd name="connsiteY32" fmla="*/ 112712 h 515937"/>
                  <a:gd name="connsiteX33" fmla="*/ 92075 w 793750"/>
                  <a:gd name="connsiteY33" fmla="*/ 128587 h 515937"/>
                  <a:gd name="connsiteX34" fmla="*/ 66675 w 793750"/>
                  <a:gd name="connsiteY34" fmla="*/ 133350 h 515937"/>
                  <a:gd name="connsiteX35" fmla="*/ 39687 w 793750"/>
                  <a:gd name="connsiteY35" fmla="*/ 128587 h 515937"/>
                  <a:gd name="connsiteX36" fmla="*/ 19050 w 793750"/>
                  <a:gd name="connsiteY36" fmla="*/ 112712 h 515937"/>
                  <a:gd name="connsiteX37" fmla="*/ 6350 w 793750"/>
                  <a:gd name="connsiteY37" fmla="*/ 92075 h 515937"/>
                  <a:gd name="connsiteX38" fmla="*/ 0 w 793750"/>
                  <a:gd name="connsiteY38" fmla="*/ 65087 h 515937"/>
                  <a:gd name="connsiteX39" fmla="*/ 6350 w 793750"/>
                  <a:gd name="connsiteY39" fmla="*/ 39687 h 515937"/>
                  <a:gd name="connsiteX40" fmla="*/ 19050 w 793750"/>
                  <a:gd name="connsiteY40" fmla="*/ 19050 h 515937"/>
                  <a:gd name="connsiteX41" fmla="*/ 39687 w 793750"/>
                  <a:gd name="connsiteY41" fmla="*/ 4762 h 5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93750" h="515937">
                    <a:moveTo>
                      <a:pt x="66675" y="0"/>
                    </a:moveTo>
                    <a:lnTo>
                      <a:pt x="92075" y="4762"/>
                    </a:lnTo>
                    <a:lnTo>
                      <a:pt x="112712" y="19050"/>
                    </a:lnTo>
                    <a:lnTo>
                      <a:pt x="128587" y="39687"/>
                    </a:lnTo>
                    <a:lnTo>
                      <a:pt x="131499" y="55214"/>
                    </a:lnTo>
                    <a:lnTo>
                      <a:pt x="152400" y="57149"/>
                    </a:lnTo>
                    <a:lnTo>
                      <a:pt x="233362" y="79374"/>
                    </a:lnTo>
                    <a:lnTo>
                      <a:pt x="311150" y="112712"/>
                    </a:lnTo>
                    <a:lnTo>
                      <a:pt x="382588" y="160337"/>
                    </a:lnTo>
                    <a:lnTo>
                      <a:pt x="688000" y="398940"/>
                    </a:lnTo>
                    <a:lnTo>
                      <a:pt x="701675" y="390525"/>
                    </a:lnTo>
                    <a:lnTo>
                      <a:pt x="728663" y="385762"/>
                    </a:lnTo>
                    <a:lnTo>
                      <a:pt x="754063" y="390525"/>
                    </a:lnTo>
                    <a:lnTo>
                      <a:pt x="774700" y="403225"/>
                    </a:lnTo>
                    <a:lnTo>
                      <a:pt x="788988" y="423862"/>
                    </a:lnTo>
                    <a:lnTo>
                      <a:pt x="793750" y="450850"/>
                    </a:lnTo>
                    <a:lnTo>
                      <a:pt x="788988" y="476250"/>
                    </a:lnTo>
                    <a:lnTo>
                      <a:pt x="774700" y="498475"/>
                    </a:lnTo>
                    <a:lnTo>
                      <a:pt x="754063" y="511175"/>
                    </a:lnTo>
                    <a:lnTo>
                      <a:pt x="728663" y="515937"/>
                    </a:lnTo>
                    <a:lnTo>
                      <a:pt x="701675" y="511175"/>
                    </a:lnTo>
                    <a:lnTo>
                      <a:pt x="681038" y="498475"/>
                    </a:lnTo>
                    <a:lnTo>
                      <a:pt x="665163" y="476250"/>
                    </a:lnTo>
                    <a:lnTo>
                      <a:pt x="660400" y="450850"/>
                    </a:lnTo>
                    <a:lnTo>
                      <a:pt x="665163" y="423862"/>
                    </a:lnTo>
                    <a:lnTo>
                      <a:pt x="665759" y="423088"/>
                    </a:lnTo>
                    <a:lnTo>
                      <a:pt x="361950" y="185737"/>
                    </a:lnTo>
                    <a:lnTo>
                      <a:pt x="296862" y="141287"/>
                    </a:lnTo>
                    <a:lnTo>
                      <a:pt x="222250" y="109537"/>
                    </a:lnTo>
                    <a:lnTo>
                      <a:pt x="147637" y="88899"/>
                    </a:lnTo>
                    <a:lnTo>
                      <a:pt x="129462" y="87118"/>
                    </a:lnTo>
                    <a:lnTo>
                      <a:pt x="128587" y="92075"/>
                    </a:lnTo>
                    <a:lnTo>
                      <a:pt x="112712" y="112712"/>
                    </a:lnTo>
                    <a:lnTo>
                      <a:pt x="92075" y="128587"/>
                    </a:lnTo>
                    <a:lnTo>
                      <a:pt x="66675" y="133350"/>
                    </a:lnTo>
                    <a:lnTo>
                      <a:pt x="39687" y="128587"/>
                    </a:lnTo>
                    <a:lnTo>
                      <a:pt x="19050" y="112712"/>
                    </a:lnTo>
                    <a:lnTo>
                      <a:pt x="6350" y="92075"/>
                    </a:lnTo>
                    <a:lnTo>
                      <a:pt x="0" y="65087"/>
                    </a:lnTo>
                    <a:lnTo>
                      <a:pt x="6350" y="39687"/>
                    </a:lnTo>
                    <a:lnTo>
                      <a:pt x="19050" y="19050"/>
                    </a:lnTo>
                    <a:lnTo>
                      <a:pt x="39687" y="4762"/>
                    </a:lnTo>
                    <a:close/>
                  </a:path>
                </a:pathLst>
              </a:custGeom>
              <a:solidFill>
                <a:srgbClr val="CEA70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íṥ1ídé"/>
              <p:cNvSpPr/>
              <p:nvPr/>
            </p:nvSpPr>
            <p:spPr bwMode="auto">
              <a:xfrm>
                <a:off x="4078288" y="3566319"/>
                <a:ext cx="677863" cy="131763"/>
              </a:xfrm>
              <a:custGeom>
                <a:avLst/>
                <a:gdLst>
                  <a:gd name="T0" fmla="*/ 42 w 427"/>
                  <a:gd name="T1" fmla="*/ 0 h 83"/>
                  <a:gd name="T2" fmla="*/ 60 w 427"/>
                  <a:gd name="T3" fmla="*/ 3 h 83"/>
                  <a:gd name="T4" fmla="*/ 74 w 427"/>
                  <a:gd name="T5" fmla="*/ 15 h 83"/>
                  <a:gd name="T6" fmla="*/ 83 w 427"/>
                  <a:gd name="T7" fmla="*/ 32 h 83"/>
                  <a:gd name="T8" fmla="*/ 345 w 427"/>
                  <a:gd name="T9" fmla="*/ 32 h 83"/>
                  <a:gd name="T10" fmla="*/ 353 w 427"/>
                  <a:gd name="T11" fmla="*/ 15 h 83"/>
                  <a:gd name="T12" fmla="*/ 366 w 427"/>
                  <a:gd name="T13" fmla="*/ 3 h 83"/>
                  <a:gd name="T14" fmla="*/ 384 w 427"/>
                  <a:gd name="T15" fmla="*/ 0 h 83"/>
                  <a:gd name="T16" fmla="*/ 401 w 427"/>
                  <a:gd name="T17" fmla="*/ 3 h 83"/>
                  <a:gd name="T18" fmla="*/ 414 w 427"/>
                  <a:gd name="T19" fmla="*/ 12 h 83"/>
                  <a:gd name="T20" fmla="*/ 424 w 427"/>
                  <a:gd name="T21" fmla="*/ 25 h 83"/>
                  <a:gd name="T22" fmla="*/ 427 w 427"/>
                  <a:gd name="T23" fmla="*/ 41 h 83"/>
                  <a:gd name="T24" fmla="*/ 424 w 427"/>
                  <a:gd name="T25" fmla="*/ 58 h 83"/>
                  <a:gd name="T26" fmla="*/ 414 w 427"/>
                  <a:gd name="T27" fmla="*/ 71 h 83"/>
                  <a:gd name="T28" fmla="*/ 401 w 427"/>
                  <a:gd name="T29" fmla="*/ 79 h 83"/>
                  <a:gd name="T30" fmla="*/ 384 w 427"/>
                  <a:gd name="T31" fmla="*/ 83 h 83"/>
                  <a:gd name="T32" fmla="*/ 366 w 427"/>
                  <a:gd name="T33" fmla="*/ 79 h 83"/>
                  <a:gd name="T34" fmla="*/ 353 w 427"/>
                  <a:gd name="T35" fmla="*/ 68 h 83"/>
                  <a:gd name="T36" fmla="*/ 345 w 427"/>
                  <a:gd name="T37" fmla="*/ 51 h 83"/>
                  <a:gd name="T38" fmla="*/ 83 w 427"/>
                  <a:gd name="T39" fmla="*/ 51 h 83"/>
                  <a:gd name="T40" fmla="*/ 74 w 427"/>
                  <a:gd name="T41" fmla="*/ 68 h 83"/>
                  <a:gd name="T42" fmla="*/ 60 w 427"/>
                  <a:gd name="T43" fmla="*/ 79 h 83"/>
                  <a:gd name="T44" fmla="*/ 42 w 427"/>
                  <a:gd name="T45" fmla="*/ 83 h 83"/>
                  <a:gd name="T46" fmla="*/ 25 w 427"/>
                  <a:gd name="T47" fmla="*/ 79 h 83"/>
                  <a:gd name="T48" fmla="*/ 12 w 427"/>
                  <a:gd name="T49" fmla="*/ 71 h 83"/>
                  <a:gd name="T50" fmla="*/ 4 w 427"/>
                  <a:gd name="T51" fmla="*/ 58 h 83"/>
                  <a:gd name="T52" fmla="*/ 0 w 427"/>
                  <a:gd name="T53" fmla="*/ 41 h 83"/>
                  <a:gd name="T54" fmla="*/ 4 w 427"/>
                  <a:gd name="T55" fmla="*/ 25 h 83"/>
                  <a:gd name="T56" fmla="*/ 12 w 427"/>
                  <a:gd name="T57" fmla="*/ 12 h 83"/>
                  <a:gd name="T58" fmla="*/ 25 w 427"/>
                  <a:gd name="T59" fmla="*/ 3 h 83"/>
                  <a:gd name="T60" fmla="*/ 42 w 427"/>
                  <a:gd name="T6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83">
                    <a:moveTo>
                      <a:pt x="42" y="0"/>
                    </a:moveTo>
                    <a:lnTo>
                      <a:pt x="60" y="3"/>
                    </a:lnTo>
                    <a:lnTo>
                      <a:pt x="74" y="15"/>
                    </a:lnTo>
                    <a:lnTo>
                      <a:pt x="83" y="32"/>
                    </a:lnTo>
                    <a:lnTo>
                      <a:pt x="345" y="32"/>
                    </a:lnTo>
                    <a:lnTo>
                      <a:pt x="353" y="15"/>
                    </a:lnTo>
                    <a:lnTo>
                      <a:pt x="366" y="3"/>
                    </a:lnTo>
                    <a:lnTo>
                      <a:pt x="384" y="0"/>
                    </a:lnTo>
                    <a:lnTo>
                      <a:pt x="401" y="3"/>
                    </a:lnTo>
                    <a:lnTo>
                      <a:pt x="414" y="12"/>
                    </a:lnTo>
                    <a:lnTo>
                      <a:pt x="424" y="25"/>
                    </a:lnTo>
                    <a:lnTo>
                      <a:pt x="427" y="41"/>
                    </a:lnTo>
                    <a:lnTo>
                      <a:pt x="424" y="58"/>
                    </a:lnTo>
                    <a:lnTo>
                      <a:pt x="414" y="71"/>
                    </a:lnTo>
                    <a:lnTo>
                      <a:pt x="401" y="79"/>
                    </a:lnTo>
                    <a:lnTo>
                      <a:pt x="384" y="83"/>
                    </a:lnTo>
                    <a:lnTo>
                      <a:pt x="366" y="79"/>
                    </a:lnTo>
                    <a:lnTo>
                      <a:pt x="353" y="68"/>
                    </a:lnTo>
                    <a:lnTo>
                      <a:pt x="345" y="51"/>
                    </a:lnTo>
                    <a:lnTo>
                      <a:pt x="83" y="51"/>
                    </a:lnTo>
                    <a:lnTo>
                      <a:pt x="74" y="68"/>
                    </a:lnTo>
                    <a:lnTo>
                      <a:pt x="60" y="79"/>
                    </a:lnTo>
                    <a:lnTo>
                      <a:pt x="42" y="83"/>
                    </a:lnTo>
                    <a:lnTo>
                      <a:pt x="25" y="79"/>
                    </a:lnTo>
                    <a:lnTo>
                      <a:pt x="12" y="71"/>
                    </a:lnTo>
                    <a:lnTo>
                      <a:pt x="4" y="58"/>
                    </a:lnTo>
                    <a:lnTo>
                      <a:pt x="0" y="41"/>
                    </a:lnTo>
                    <a:lnTo>
                      <a:pt x="4" y="25"/>
                    </a:lnTo>
                    <a:lnTo>
                      <a:pt x="12" y="12"/>
                    </a:lnTo>
                    <a:lnTo>
                      <a:pt x="25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D96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îŝļîdé"/>
              <p:cNvSpPr/>
              <p:nvPr/>
            </p:nvSpPr>
            <p:spPr bwMode="auto">
              <a:xfrm>
                <a:off x="4070351" y="4555118"/>
                <a:ext cx="793750" cy="517525"/>
              </a:xfrm>
              <a:custGeom>
                <a:avLst/>
                <a:gdLst>
                  <a:gd name="T0" fmla="*/ 459 w 500"/>
                  <a:gd name="T1" fmla="*/ 0 h 327"/>
                  <a:gd name="T2" fmla="*/ 475 w 500"/>
                  <a:gd name="T3" fmla="*/ 4 h 327"/>
                  <a:gd name="T4" fmla="*/ 488 w 500"/>
                  <a:gd name="T5" fmla="*/ 14 h 327"/>
                  <a:gd name="T6" fmla="*/ 497 w 500"/>
                  <a:gd name="T7" fmla="*/ 27 h 327"/>
                  <a:gd name="T8" fmla="*/ 500 w 500"/>
                  <a:gd name="T9" fmla="*/ 43 h 327"/>
                  <a:gd name="T10" fmla="*/ 497 w 500"/>
                  <a:gd name="T11" fmla="*/ 60 h 327"/>
                  <a:gd name="T12" fmla="*/ 488 w 500"/>
                  <a:gd name="T13" fmla="*/ 73 h 327"/>
                  <a:gd name="T14" fmla="*/ 475 w 500"/>
                  <a:gd name="T15" fmla="*/ 81 h 327"/>
                  <a:gd name="T16" fmla="*/ 459 w 500"/>
                  <a:gd name="T17" fmla="*/ 84 h 327"/>
                  <a:gd name="T18" fmla="*/ 449 w 500"/>
                  <a:gd name="T19" fmla="*/ 83 h 327"/>
                  <a:gd name="T20" fmla="*/ 441 w 500"/>
                  <a:gd name="T21" fmla="*/ 81 h 327"/>
                  <a:gd name="T22" fmla="*/ 434 w 500"/>
                  <a:gd name="T23" fmla="*/ 76 h 327"/>
                  <a:gd name="T24" fmla="*/ 241 w 500"/>
                  <a:gd name="T25" fmla="*/ 226 h 327"/>
                  <a:gd name="T26" fmla="*/ 206 w 500"/>
                  <a:gd name="T27" fmla="*/ 251 h 327"/>
                  <a:gd name="T28" fmla="*/ 167 w 500"/>
                  <a:gd name="T29" fmla="*/ 269 h 327"/>
                  <a:gd name="T30" fmla="*/ 126 w 500"/>
                  <a:gd name="T31" fmla="*/ 284 h 327"/>
                  <a:gd name="T32" fmla="*/ 84 w 500"/>
                  <a:gd name="T33" fmla="*/ 292 h 327"/>
                  <a:gd name="T34" fmla="*/ 76 w 500"/>
                  <a:gd name="T35" fmla="*/ 311 h 327"/>
                  <a:gd name="T36" fmla="*/ 61 w 500"/>
                  <a:gd name="T37" fmla="*/ 322 h 327"/>
                  <a:gd name="T38" fmla="*/ 43 w 500"/>
                  <a:gd name="T39" fmla="*/ 327 h 327"/>
                  <a:gd name="T40" fmla="*/ 27 w 500"/>
                  <a:gd name="T41" fmla="*/ 324 h 327"/>
                  <a:gd name="T42" fmla="*/ 14 w 500"/>
                  <a:gd name="T43" fmla="*/ 314 h 327"/>
                  <a:gd name="T44" fmla="*/ 4 w 500"/>
                  <a:gd name="T45" fmla="*/ 301 h 327"/>
                  <a:gd name="T46" fmla="*/ 0 w 500"/>
                  <a:gd name="T47" fmla="*/ 284 h 327"/>
                  <a:gd name="T48" fmla="*/ 4 w 500"/>
                  <a:gd name="T49" fmla="*/ 269 h 327"/>
                  <a:gd name="T50" fmla="*/ 14 w 500"/>
                  <a:gd name="T51" fmla="*/ 254 h 327"/>
                  <a:gd name="T52" fmla="*/ 27 w 500"/>
                  <a:gd name="T53" fmla="*/ 246 h 327"/>
                  <a:gd name="T54" fmla="*/ 43 w 500"/>
                  <a:gd name="T55" fmla="*/ 243 h 327"/>
                  <a:gd name="T56" fmla="*/ 60 w 500"/>
                  <a:gd name="T57" fmla="*/ 246 h 327"/>
                  <a:gd name="T58" fmla="*/ 75 w 500"/>
                  <a:gd name="T59" fmla="*/ 258 h 327"/>
                  <a:gd name="T60" fmla="*/ 83 w 500"/>
                  <a:gd name="T61" fmla="*/ 273 h 327"/>
                  <a:gd name="T62" fmla="*/ 122 w 500"/>
                  <a:gd name="T63" fmla="*/ 264 h 327"/>
                  <a:gd name="T64" fmla="*/ 160 w 500"/>
                  <a:gd name="T65" fmla="*/ 251 h 327"/>
                  <a:gd name="T66" fmla="*/ 195 w 500"/>
                  <a:gd name="T67" fmla="*/ 233 h 327"/>
                  <a:gd name="T68" fmla="*/ 230 w 500"/>
                  <a:gd name="T69" fmla="*/ 210 h 327"/>
                  <a:gd name="T70" fmla="*/ 421 w 500"/>
                  <a:gd name="T71" fmla="*/ 60 h 327"/>
                  <a:gd name="T72" fmla="*/ 417 w 500"/>
                  <a:gd name="T73" fmla="*/ 51 h 327"/>
                  <a:gd name="T74" fmla="*/ 417 w 500"/>
                  <a:gd name="T75" fmla="*/ 43 h 327"/>
                  <a:gd name="T76" fmla="*/ 421 w 500"/>
                  <a:gd name="T77" fmla="*/ 27 h 327"/>
                  <a:gd name="T78" fmla="*/ 429 w 500"/>
                  <a:gd name="T79" fmla="*/ 14 h 327"/>
                  <a:gd name="T80" fmla="*/ 442 w 500"/>
                  <a:gd name="T81" fmla="*/ 4 h 327"/>
                  <a:gd name="T82" fmla="*/ 459 w 500"/>
                  <a:gd name="T83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0" h="327">
                    <a:moveTo>
                      <a:pt x="459" y="0"/>
                    </a:moveTo>
                    <a:lnTo>
                      <a:pt x="475" y="4"/>
                    </a:lnTo>
                    <a:lnTo>
                      <a:pt x="488" y="14"/>
                    </a:lnTo>
                    <a:lnTo>
                      <a:pt x="497" y="27"/>
                    </a:lnTo>
                    <a:lnTo>
                      <a:pt x="500" y="43"/>
                    </a:lnTo>
                    <a:lnTo>
                      <a:pt x="497" y="60"/>
                    </a:lnTo>
                    <a:lnTo>
                      <a:pt x="488" y="73"/>
                    </a:lnTo>
                    <a:lnTo>
                      <a:pt x="475" y="81"/>
                    </a:lnTo>
                    <a:lnTo>
                      <a:pt x="459" y="84"/>
                    </a:lnTo>
                    <a:lnTo>
                      <a:pt x="449" y="83"/>
                    </a:lnTo>
                    <a:lnTo>
                      <a:pt x="441" y="81"/>
                    </a:lnTo>
                    <a:lnTo>
                      <a:pt x="434" y="76"/>
                    </a:lnTo>
                    <a:lnTo>
                      <a:pt x="241" y="226"/>
                    </a:lnTo>
                    <a:lnTo>
                      <a:pt x="206" y="251"/>
                    </a:lnTo>
                    <a:lnTo>
                      <a:pt x="167" y="269"/>
                    </a:lnTo>
                    <a:lnTo>
                      <a:pt x="126" y="284"/>
                    </a:lnTo>
                    <a:lnTo>
                      <a:pt x="84" y="292"/>
                    </a:lnTo>
                    <a:lnTo>
                      <a:pt x="76" y="311"/>
                    </a:lnTo>
                    <a:lnTo>
                      <a:pt x="61" y="322"/>
                    </a:lnTo>
                    <a:lnTo>
                      <a:pt x="43" y="327"/>
                    </a:lnTo>
                    <a:lnTo>
                      <a:pt x="27" y="324"/>
                    </a:lnTo>
                    <a:lnTo>
                      <a:pt x="14" y="314"/>
                    </a:lnTo>
                    <a:lnTo>
                      <a:pt x="4" y="301"/>
                    </a:lnTo>
                    <a:lnTo>
                      <a:pt x="0" y="284"/>
                    </a:lnTo>
                    <a:lnTo>
                      <a:pt x="4" y="269"/>
                    </a:lnTo>
                    <a:lnTo>
                      <a:pt x="14" y="254"/>
                    </a:lnTo>
                    <a:lnTo>
                      <a:pt x="27" y="246"/>
                    </a:lnTo>
                    <a:lnTo>
                      <a:pt x="43" y="243"/>
                    </a:lnTo>
                    <a:lnTo>
                      <a:pt x="60" y="246"/>
                    </a:lnTo>
                    <a:lnTo>
                      <a:pt x="75" y="258"/>
                    </a:lnTo>
                    <a:lnTo>
                      <a:pt x="83" y="273"/>
                    </a:lnTo>
                    <a:lnTo>
                      <a:pt x="122" y="264"/>
                    </a:lnTo>
                    <a:lnTo>
                      <a:pt x="160" y="251"/>
                    </a:lnTo>
                    <a:lnTo>
                      <a:pt x="195" y="233"/>
                    </a:lnTo>
                    <a:lnTo>
                      <a:pt x="230" y="210"/>
                    </a:lnTo>
                    <a:lnTo>
                      <a:pt x="421" y="60"/>
                    </a:lnTo>
                    <a:lnTo>
                      <a:pt x="417" y="51"/>
                    </a:lnTo>
                    <a:lnTo>
                      <a:pt x="417" y="43"/>
                    </a:lnTo>
                    <a:lnTo>
                      <a:pt x="421" y="27"/>
                    </a:lnTo>
                    <a:lnTo>
                      <a:pt x="429" y="14"/>
                    </a:lnTo>
                    <a:lnTo>
                      <a:pt x="442" y="4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7" name="îṩḷíḍe"/>
            <p:cNvGrpSpPr/>
            <p:nvPr/>
          </p:nvGrpSpPr>
          <p:grpSpPr>
            <a:xfrm>
              <a:off x="4962526" y="2507456"/>
              <a:ext cx="2255838" cy="2249488"/>
              <a:chOff x="4961731" y="2507456"/>
              <a:chExt cx="2255838" cy="2249488"/>
            </a:xfrm>
          </p:grpSpPr>
          <p:sp>
            <p:nvSpPr>
              <p:cNvPr id="18" name="íśľiḓe"/>
              <p:cNvSpPr/>
              <p:nvPr/>
            </p:nvSpPr>
            <p:spPr bwMode="auto">
              <a:xfrm>
                <a:off x="6111081" y="2507456"/>
                <a:ext cx="942975" cy="649288"/>
              </a:xfrm>
              <a:custGeom>
                <a:avLst/>
                <a:gdLst>
                  <a:gd name="T0" fmla="*/ 0 w 594"/>
                  <a:gd name="T1" fmla="*/ 0 h 409"/>
                  <a:gd name="T2" fmla="*/ 83 w 594"/>
                  <a:gd name="T3" fmla="*/ 5 h 409"/>
                  <a:gd name="T4" fmla="*/ 162 w 594"/>
                  <a:gd name="T5" fmla="*/ 19 h 409"/>
                  <a:gd name="T6" fmla="*/ 238 w 594"/>
                  <a:gd name="T7" fmla="*/ 43 h 409"/>
                  <a:gd name="T8" fmla="*/ 308 w 594"/>
                  <a:gd name="T9" fmla="*/ 74 h 409"/>
                  <a:gd name="T10" fmla="*/ 376 w 594"/>
                  <a:gd name="T11" fmla="*/ 112 h 409"/>
                  <a:gd name="T12" fmla="*/ 439 w 594"/>
                  <a:gd name="T13" fmla="*/ 158 h 409"/>
                  <a:gd name="T14" fmla="*/ 496 w 594"/>
                  <a:gd name="T15" fmla="*/ 212 h 409"/>
                  <a:gd name="T16" fmla="*/ 547 w 594"/>
                  <a:gd name="T17" fmla="*/ 274 h 409"/>
                  <a:gd name="T18" fmla="*/ 594 w 594"/>
                  <a:gd name="T19" fmla="*/ 341 h 409"/>
                  <a:gd name="T20" fmla="*/ 478 w 594"/>
                  <a:gd name="T21" fmla="*/ 409 h 409"/>
                  <a:gd name="T22" fmla="*/ 437 w 594"/>
                  <a:gd name="T23" fmla="*/ 351 h 409"/>
                  <a:gd name="T24" fmla="*/ 391 w 594"/>
                  <a:gd name="T25" fmla="*/ 298 h 409"/>
                  <a:gd name="T26" fmla="*/ 336 w 594"/>
                  <a:gd name="T27" fmla="*/ 252 h 409"/>
                  <a:gd name="T28" fmla="*/ 279 w 594"/>
                  <a:gd name="T29" fmla="*/ 212 h 409"/>
                  <a:gd name="T30" fmla="*/ 214 w 594"/>
                  <a:gd name="T31" fmla="*/ 179 h 409"/>
                  <a:gd name="T32" fmla="*/ 147 w 594"/>
                  <a:gd name="T33" fmla="*/ 155 h 409"/>
                  <a:gd name="T34" fmla="*/ 76 w 594"/>
                  <a:gd name="T35" fmla="*/ 140 h 409"/>
                  <a:gd name="T36" fmla="*/ 0 w 594"/>
                  <a:gd name="T37" fmla="*/ 133 h 409"/>
                  <a:gd name="T38" fmla="*/ 0 w 594"/>
                  <a:gd name="T39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4" h="409">
                    <a:moveTo>
                      <a:pt x="0" y="0"/>
                    </a:moveTo>
                    <a:lnTo>
                      <a:pt x="83" y="5"/>
                    </a:lnTo>
                    <a:lnTo>
                      <a:pt x="162" y="19"/>
                    </a:lnTo>
                    <a:lnTo>
                      <a:pt x="238" y="43"/>
                    </a:lnTo>
                    <a:lnTo>
                      <a:pt x="308" y="74"/>
                    </a:lnTo>
                    <a:lnTo>
                      <a:pt x="376" y="112"/>
                    </a:lnTo>
                    <a:lnTo>
                      <a:pt x="439" y="158"/>
                    </a:lnTo>
                    <a:lnTo>
                      <a:pt x="496" y="212"/>
                    </a:lnTo>
                    <a:lnTo>
                      <a:pt x="547" y="274"/>
                    </a:lnTo>
                    <a:lnTo>
                      <a:pt x="594" y="341"/>
                    </a:lnTo>
                    <a:lnTo>
                      <a:pt x="478" y="409"/>
                    </a:lnTo>
                    <a:lnTo>
                      <a:pt x="437" y="351"/>
                    </a:lnTo>
                    <a:lnTo>
                      <a:pt x="391" y="298"/>
                    </a:lnTo>
                    <a:lnTo>
                      <a:pt x="336" y="252"/>
                    </a:lnTo>
                    <a:lnTo>
                      <a:pt x="279" y="212"/>
                    </a:lnTo>
                    <a:lnTo>
                      <a:pt x="214" y="179"/>
                    </a:lnTo>
                    <a:lnTo>
                      <a:pt x="147" y="155"/>
                    </a:lnTo>
                    <a:lnTo>
                      <a:pt x="76" y="140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îṡľïḋê"/>
              <p:cNvSpPr/>
              <p:nvPr/>
            </p:nvSpPr>
            <p:spPr bwMode="auto">
              <a:xfrm>
                <a:off x="6890544" y="3088481"/>
                <a:ext cx="327025" cy="1087438"/>
              </a:xfrm>
              <a:custGeom>
                <a:avLst/>
                <a:gdLst>
                  <a:gd name="T0" fmla="*/ 117 w 206"/>
                  <a:gd name="T1" fmla="*/ 0 h 685"/>
                  <a:gd name="T2" fmla="*/ 152 w 206"/>
                  <a:gd name="T3" fmla="*/ 74 h 685"/>
                  <a:gd name="T4" fmla="*/ 180 w 206"/>
                  <a:gd name="T5" fmla="*/ 148 h 685"/>
                  <a:gd name="T6" fmla="*/ 198 w 206"/>
                  <a:gd name="T7" fmla="*/ 226 h 685"/>
                  <a:gd name="T8" fmla="*/ 206 w 206"/>
                  <a:gd name="T9" fmla="*/ 304 h 685"/>
                  <a:gd name="T10" fmla="*/ 206 w 206"/>
                  <a:gd name="T11" fmla="*/ 381 h 685"/>
                  <a:gd name="T12" fmla="*/ 198 w 206"/>
                  <a:gd name="T13" fmla="*/ 459 h 685"/>
                  <a:gd name="T14" fmla="*/ 180 w 206"/>
                  <a:gd name="T15" fmla="*/ 536 h 685"/>
                  <a:gd name="T16" fmla="*/ 152 w 206"/>
                  <a:gd name="T17" fmla="*/ 610 h 685"/>
                  <a:gd name="T18" fmla="*/ 117 w 206"/>
                  <a:gd name="T19" fmla="*/ 685 h 685"/>
                  <a:gd name="T20" fmla="*/ 0 w 206"/>
                  <a:gd name="T21" fmla="*/ 619 h 685"/>
                  <a:gd name="T22" fmla="*/ 30 w 206"/>
                  <a:gd name="T23" fmla="*/ 554 h 685"/>
                  <a:gd name="T24" fmla="*/ 53 w 206"/>
                  <a:gd name="T25" fmla="*/ 487 h 685"/>
                  <a:gd name="T26" fmla="*/ 66 w 206"/>
                  <a:gd name="T27" fmla="*/ 416 h 685"/>
                  <a:gd name="T28" fmla="*/ 71 w 206"/>
                  <a:gd name="T29" fmla="*/ 341 h 685"/>
                  <a:gd name="T30" fmla="*/ 66 w 206"/>
                  <a:gd name="T31" fmla="*/ 269 h 685"/>
                  <a:gd name="T32" fmla="*/ 53 w 206"/>
                  <a:gd name="T33" fmla="*/ 198 h 685"/>
                  <a:gd name="T34" fmla="*/ 30 w 206"/>
                  <a:gd name="T35" fmla="*/ 130 h 685"/>
                  <a:gd name="T36" fmla="*/ 0 w 206"/>
                  <a:gd name="T37" fmla="*/ 66 h 685"/>
                  <a:gd name="T38" fmla="*/ 117 w 206"/>
                  <a:gd name="T39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6" h="685">
                    <a:moveTo>
                      <a:pt x="117" y="0"/>
                    </a:moveTo>
                    <a:lnTo>
                      <a:pt x="152" y="74"/>
                    </a:lnTo>
                    <a:lnTo>
                      <a:pt x="180" y="148"/>
                    </a:lnTo>
                    <a:lnTo>
                      <a:pt x="198" y="226"/>
                    </a:lnTo>
                    <a:lnTo>
                      <a:pt x="206" y="304"/>
                    </a:lnTo>
                    <a:lnTo>
                      <a:pt x="206" y="381"/>
                    </a:lnTo>
                    <a:lnTo>
                      <a:pt x="198" y="459"/>
                    </a:lnTo>
                    <a:lnTo>
                      <a:pt x="180" y="536"/>
                    </a:lnTo>
                    <a:lnTo>
                      <a:pt x="152" y="610"/>
                    </a:lnTo>
                    <a:lnTo>
                      <a:pt x="117" y="685"/>
                    </a:lnTo>
                    <a:lnTo>
                      <a:pt x="0" y="619"/>
                    </a:lnTo>
                    <a:lnTo>
                      <a:pt x="30" y="554"/>
                    </a:lnTo>
                    <a:lnTo>
                      <a:pt x="53" y="487"/>
                    </a:lnTo>
                    <a:lnTo>
                      <a:pt x="66" y="416"/>
                    </a:lnTo>
                    <a:lnTo>
                      <a:pt x="71" y="341"/>
                    </a:lnTo>
                    <a:lnTo>
                      <a:pt x="66" y="269"/>
                    </a:lnTo>
                    <a:lnTo>
                      <a:pt x="53" y="198"/>
                    </a:lnTo>
                    <a:lnTo>
                      <a:pt x="30" y="130"/>
                    </a:lnTo>
                    <a:lnTo>
                      <a:pt x="0" y="6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íṡliďê"/>
              <p:cNvSpPr/>
              <p:nvPr/>
            </p:nvSpPr>
            <p:spPr bwMode="auto">
              <a:xfrm>
                <a:off x="6111081" y="4107656"/>
                <a:ext cx="942975" cy="649288"/>
              </a:xfrm>
              <a:custGeom>
                <a:avLst/>
                <a:gdLst>
                  <a:gd name="T0" fmla="*/ 478 w 594"/>
                  <a:gd name="T1" fmla="*/ 0 h 409"/>
                  <a:gd name="T2" fmla="*/ 594 w 594"/>
                  <a:gd name="T3" fmla="*/ 67 h 409"/>
                  <a:gd name="T4" fmla="*/ 547 w 594"/>
                  <a:gd name="T5" fmla="*/ 135 h 409"/>
                  <a:gd name="T6" fmla="*/ 496 w 594"/>
                  <a:gd name="T7" fmla="*/ 196 h 409"/>
                  <a:gd name="T8" fmla="*/ 439 w 594"/>
                  <a:gd name="T9" fmla="*/ 251 h 409"/>
                  <a:gd name="T10" fmla="*/ 376 w 594"/>
                  <a:gd name="T11" fmla="*/ 297 h 409"/>
                  <a:gd name="T12" fmla="*/ 308 w 594"/>
                  <a:gd name="T13" fmla="*/ 335 h 409"/>
                  <a:gd name="T14" fmla="*/ 238 w 594"/>
                  <a:gd name="T15" fmla="*/ 366 h 409"/>
                  <a:gd name="T16" fmla="*/ 162 w 594"/>
                  <a:gd name="T17" fmla="*/ 389 h 409"/>
                  <a:gd name="T18" fmla="*/ 83 w 594"/>
                  <a:gd name="T19" fmla="*/ 404 h 409"/>
                  <a:gd name="T20" fmla="*/ 0 w 594"/>
                  <a:gd name="T21" fmla="*/ 409 h 409"/>
                  <a:gd name="T22" fmla="*/ 0 w 594"/>
                  <a:gd name="T23" fmla="*/ 275 h 409"/>
                  <a:gd name="T24" fmla="*/ 76 w 594"/>
                  <a:gd name="T25" fmla="*/ 269 h 409"/>
                  <a:gd name="T26" fmla="*/ 147 w 594"/>
                  <a:gd name="T27" fmla="*/ 252 h 409"/>
                  <a:gd name="T28" fmla="*/ 214 w 594"/>
                  <a:gd name="T29" fmla="*/ 229 h 409"/>
                  <a:gd name="T30" fmla="*/ 279 w 594"/>
                  <a:gd name="T31" fmla="*/ 196 h 409"/>
                  <a:gd name="T32" fmla="*/ 336 w 594"/>
                  <a:gd name="T33" fmla="*/ 157 h 409"/>
                  <a:gd name="T34" fmla="*/ 391 w 594"/>
                  <a:gd name="T35" fmla="*/ 110 h 409"/>
                  <a:gd name="T36" fmla="*/ 437 w 594"/>
                  <a:gd name="T37" fmla="*/ 58 h 409"/>
                  <a:gd name="T38" fmla="*/ 478 w 594"/>
                  <a:gd name="T39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4" h="409">
                    <a:moveTo>
                      <a:pt x="478" y="0"/>
                    </a:moveTo>
                    <a:lnTo>
                      <a:pt x="594" y="67"/>
                    </a:lnTo>
                    <a:lnTo>
                      <a:pt x="547" y="135"/>
                    </a:lnTo>
                    <a:lnTo>
                      <a:pt x="496" y="196"/>
                    </a:lnTo>
                    <a:lnTo>
                      <a:pt x="439" y="251"/>
                    </a:lnTo>
                    <a:lnTo>
                      <a:pt x="376" y="297"/>
                    </a:lnTo>
                    <a:lnTo>
                      <a:pt x="308" y="335"/>
                    </a:lnTo>
                    <a:lnTo>
                      <a:pt x="238" y="366"/>
                    </a:lnTo>
                    <a:lnTo>
                      <a:pt x="162" y="389"/>
                    </a:lnTo>
                    <a:lnTo>
                      <a:pt x="83" y="404"/>
                    </a:lnTo>
                    <a:lnTo>
                      <a:pt x="0" y="409"/>
                    </a:lnTo>
                    <a:lnTo>
                      <a:pt x="0" y="275"/>
                    </a:lnTo>
                    <a:lnTo>
                      <a:pt x="76" y="269"/>
                    </a:lnTo>
                    <a:lnTo>
                      <a:pt x="147" y="252"/>
                    </a:lnTo>
                    <a:lnTo>
                      <a:pt x="214" y="229"/>
                    </a:lnTo>
                    <a:lnTo>
                      <a:pt x="279" y="196"/>
                    </a:lnTo>
                    <a:lnTo>
                      <a:pt x="336" y="157"/>
                    </a:lnTo>
                    <a:lnTo>
                      <a:pt x="391" y="110"/>
                    </a:lnTo>
                    <a:lnTo>
                      <a:pt x="437" y="58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îṩļiḓe"/>
              <p:cNvSpPr/>
              <p:nvPr/>
            </p:nvSpPr>
            <p:spPr bwMode="auto">
              <a:xfrm>
                <a:off x="5126831" y="4107656"/>
                <a:ext cx="942975" cy="649288"/>
              </a:xfrm>
              <a:custGeom>
                <a:avLst/>
                <a:gdLst>
                  <a:gd name="T0" fmla="*/ 116 w 594"/>
                  <a:gd name="T1" fmla="*/ 0 h 409"/>
                  <a:gd name="T2" fmla="*/ 157 w 594"/>
                  <a:gd name="T3" fmla="*/ 58 h 409"/>
                  <a:gd name="T4" fmla="*/ 205 w 594"/>
                  <a:gd name="T5" fmla="*/ 110 h 409"/>
                  <a:gd name="T6" fmla="*/ 257 w 594"/>
                  <a:gd name="T7" fmla="*/ 157 h 409"/>
                  <a:gd name="T8" fmla="*/ 317 w 594"/>
                  <a:gd name="T9" fmla="*/ 196 h 409"/>
                  <a:gd name="T10" fmla="*/ 379 w 594"/>
                  <a:gd name="T11" fmla="*/ 229 h 409"/>
                  <a:gd name="T12" fmla="*/ 447 w 594"/>
                  <a:gd name="T13" fmla="*/ 254 h 409"/>
                  <a:gd name="T14" fmla="*/ 520 w 594"/>
                  <a:gd name="T15" fmla="*/ 269 h 409"/>
                  <a:gd name="T16" fmla="*/ 594 w 594"/>
                  <a:gd name="T17" fmla="*/ 275 h 409"/>
                  <a:gd name="T18" fmla="*/ 594 w 594"/>
                  <a:gd name="T19" fmla="*/ 409 h 409"/>
                  <a:gd name="T20" fmla="*/ 511 w 594"/>
                  <a:gd name="T21" fmla="*/ 404 h 409"/>
                  <a:gd name="T22" fmla="*/ 432 w 594"/>
                  <a:gd name="T23" fmla="*/ 389 h 409"/>
                  <a:gd name="T24" fmla="*/ 358 w 594"/>
                  <a:gd name="T25" fmla="*/ 366 h 409"/>
                  <a:gd name="T26" fmla="*/ 285 w 594"/>
                  <a:gd name="T27" fmla="*/ 335 h 409"/>
                  <a:gd name="T28" fmla="*/ 218 w 594"/>
                  <a:gd name="T29" fmla="*/ 297 h 409"/>
                  <a:gd name="T30" fmla="*/ 155 w 594"/>
                  <a:gd name="T31" fmla="*/ 251 h 409"/>
                  <a:gd name="T32" fmla="*/ 98 w 594"/>
                  <a:gd name="T33" fmla="*/ 196 h 409"/>
                  <a:gd name="T34" fmla="*/ 46 w 594"/>
                  <a:gd name="T35" fmla="*/ 135 h 409"/>
                  <a:gd name="T36" fmla="*/ 0 w 594"/>
                  <a:gd name="T37" fmla="*/ 67 h 409"/>
                  <a:gd name="T38" fmla="*/ 116 w 594"/>
                  <a:gd name="T39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4" h="409">
                    <a:moveTo>
                      <a:pt x="116" y="0"/>
                    </a:moveTo>
                    <a:lnTo>
                      <a:pt x="157" y="58"/>
                    </a:lnTo>
                    <a:lnTo>
                      <a:pt x="205" y="110"/>
                    </a:lnTo>
                    <a:lnTo>
                      <a:pt x="257" y="157"/>
                    </a:lnTo>
                    <a:lnTo>
                      <a:pt x="317" y="196"/>
                    </a:lnTo>
                    <a:lnTo>
                      <a:pt x="379" y="229"/>
                    </a:lnTo>
                    <a:lnTo>
                      <a:pt x="447" y="254"/>
                    </a:lnTo>
                    <a:lnTo>
                      <a:pt x="520" y="269"/>
                    </a:lnTo>
                    <a:lnTo>
                      <a:pt x="594" y="275"/>
                    </a:lnTo>
                    <a:lnTo>
                      <a:pt x="594" y="409"/>
                    </a:lnTo>
                    <a:lnTo>
                      <a:pt x="511" y="404"/>
                    </a:lnTo>
                    <a:lnTo>
                      <a:pt x="432" y="389"/>
                    </a:lnTo>
                    <a:lnTo>
                      <a:pt x="358" y="366"/>
                    </a:lnTo>
                    <a:lnTo>
                      <a:pt x="285" y="335"/>
                    </a:lnTo>
                    <a:lnTo>
                      <a:pt x="218" y="297"/>
                    </a:lnTo>
                    <a:lnTo>
                      <a:pt x="155" y="251"/>
                    </a:lnTo>
                    <a:lnTo>
                      <a:pt x="98" y="196"/>
                    </a:lnTo>
                    <a:lnTo>
                      <a:pt x="46" y="135"/>
                    </a:lnTo>
                    <a:lnTo>
                      <a:pt x="0" y="6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ïślîḍé"/>
              <p:cNvSpPr/>
              <p:nvPr/>
            </p:nvSpPr>
            <p:spPr bwMode="auto">
              <a:xfrm>
                <a:off x="4961731" y="3088481"/>
                <a:ext cx="328613" cy="1087438"/>
              </a:xfrm>
              <a:custGeom>
                <a:avLst/>
                <a:gdLst>
                  <a:gd name="T0" fmla="*/ 91 w 207"/>
                  <a:gd name="T1" fmla="*/ 0 h 685"/>
                  <a:gd name="T2" fmla="*/ 207 w 207"/>
                  <a:gd name="T3" fmla="*/ 66 h 685"/>
                  <a:gd name="T4" fmla="*/ 177 w 207"/>
                  <a:gd name="T5" fmla="*/ 130 h 685"/>
                  <a:gd name="T6" fmla="*/ 155 w 207"/>
                  <a:gd name="T7" fmla="*/ 198 h 685"/>
                  <a:gd name="T8" fmla="*/ 141 w 207"/>
                  <a:gd name="T9" fmla="*/ 269 h 685"/>
                  <a:gd name="T10" fmla="*/ 137 w 207"/>
                  <a:gd name="T11" fmla="*/ 341 h 685"/>
                  <a:gd name="T12" fmla="*/ 141 w 207"/>
                  <a:gd name="T13" fmla="*/ 416 h 685"/>
                  <a:gd name="T14" fmla="*/ 155 w 207"/>
                  <a:gd name="T15" fmla="*/ 487 h 685"/>
                  <a:gd name="T16" fmla="*/ 177 w 207"/>
                  <a:gd name="T17" fmla="*/ 554 h 685"/>
                  <a:gd name="T18" fmla="*/ 207 w 207"/>
                  <a:gd name="T19" fmla="*/ 619 h 685"/>
                  <a:gd name="T20" fmla="*/ 91 w 207"/>
                  <a:gd name="T21" fmla="*/ 685 h 685"/>
                  <a:gd name="T22" fmla="*/ 55 w 207"/>
                  <a:gd name="T23" fmla="*/ 610 h 685"/>
                  <a:gd name="T24" fmla="*/ 28 w 207"/>
                  <a:gd name="T25" fmla="*/ 536 h 685"/>
                  <a:gd name="T26" fmla="*/ 10 w 207"/>
                  <a:gd name="T27" fmla="*/ 459 h 685"/>
                  <a:gd name="T28" fmla="*/ 0 w 207"/>
                  <a:gd name="T29" fmla="*/ 381 h 685"/>
                  <a:gd name="T30" fmla="*/ 0 w 207"/>
                  <a:gd name="T31" fmla="*/ 304 h 685"/>
                  <a:gd name="T32" fmla="*/ 10 w 207"/>
                  <a:gd name="T33" fmla="*/ 226 h 685"/>
                  <a:gd name="T34" fmla="*/ 28 w 207"/>
                  <a:gd name="T35" fmla="*/ 148 h 685"/>
                  <a:gd name="T36" fmla="*/ 55 w 207"/>
                  <a:gd name="T37" fmla="*/ 74 h 685"/>
                  <a:gd name="T38" fmla="*/ 91 w 207"/>
                  <a:gd name="T39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685">
                    <a:moveTo>
                      <a:pt x="91" y="0"/>
                    </a:moveTo>
                    <a:lnTo>
                      <a:pt x="207" y="66"/>
                    </a:lnTo>
                    <a:lnTo>
                      <a:pt x="177" y="130"/>
                    </a:lnTo>
                    <a:lnTo>
                      <a:pt x="155" y="198"/>
                    </a:lnTo>
                    <a:lnTo>
                      <a:pt x="141" y="269"/>
                    </a:lnTo>
                    <a:lnTo>
                      <a:pt x="137" y="341"/>
                    </a:lnTo>
                    <a:lnTo>
                      <a:pt x="141" y="416"/>
                    </a:lnTo>
                    <a:lnTo>
                      <a:pt x="155" y="487"/>
                    </a:lnTo>
                    <a:lnTo>
                      <a:pt x="177" y="554"/>
                    </a:lnTo>
                    <a:lnTo>
                      <a:pt x="207" y="619"/>
                    </a:lnTo>
                    <a:lnTo>
                      <a:pt x="91" y="685"/>
                    </a:lnTo>
                    <a:lnTo>
                      <a:pt x="55" y="610"/>
                    </a:lnTo>
                    <a:lnTo>
                      <a:pt x="28" y="536"/>
                    </a:lnTo>
                    <a:lnTo>
                      <a:pt x="10" y="459"/>
                    </a:lnTo>
                    <a:lnTo>
                      <a:pt x="0" y="381"/>
                    </a:lnTo>
                    <a:lnTo>
                      <a:pt x="0" y="304"/>
                    </a:lnTo>
                    <a:lnTo>
                      <a:pt x="10" y="226"/>
                    </a:lnTo>
                    <a:lnTo>
                      <a:pt x="28" y="148"/>
                    </a:lnTo>
                    <a:lnTo>
                      <a:pt x="55" y="7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ïṡ1îde"/>
              <p:cNvSpPr/>
              <p:nvPr/>
            </p:nvSpPr>
            <p:spPr bwMode="auto">
              <a:xfrm>
                <a:off x="5126831" y="2507456"/>
                <a:ext cx="942975" cy="649288"/>
              </a:xfrm>
              <a:custGeom>
                <a:avLst/>
                <a:gdLst>
                  <a:gd name="T0" fmla="*/ 594 w 594"/>
                  <a:gd name="T1" fmla="*/ 0 h 409"/>
                  <a:gd name="T2" fmla="*/ 594 w 594"/>
                  <a:gd name="T3" fmla="*/ 133 h 409"/>
                  <a:gd name="T4" fmla="*/ 520 w 594"/>
                  <a:gd name="T5" fmla="*/ 140 h 409"/>
                  <a:gd name="T6" fmla="*/ 447 w 594"/>
                  <a:gd name="T7" fmla="*/ 155 h 409"/>
                  <a:gd name="T8" fmla="*/ 379 w 594"/>
                  <a:gd name="T9" fmla="*/ 179 h 409"/>
                  <a:gd name="T10" fmla="*/ 317 w 594"/>
                  <a:gd name="T11" fmla="*/ 212 h 409"/>
                  <a:gd name="T12" fmla="*/ 257 w 594"/>
                  <a:gd name="T13" fmla="*/ 252 h 409"/>
                  <a:gd name="T14" fmla="*/ 205 w 594"/>
                  <a:gd name="T15" fmla="*/ 298 h 409"/>
                  <a:gd name="T16" fmla="*/ 157 w 594"/>
                  <a:gd name="T17" fmla="*/ 351 h 409"/>
                  <a:gd name="T18" fmla="*/ 116 w 594"/>
                  <a:gd name="T19" fmla="*/ 409 h 409"/>
                  <a:gd name="T20" fmla="*/ 0 w 594"/>
                  <a:gd name="T21" fmla="*/ 341 h 409"/>
                  <a:gd name="T22" fmla="*/ 46 w 594"/>
                  <a:gd name="T23" fmla="*/ 274 h 409"/>
                  <a:gd name="T24" fmla="*/ 98 w 594"/>
                  <a:gd name="T25" fmla="*/ 212 h 409"/>
                  <a:gd name="T26" fmla="*/ 155 w 594"/>
                  <a:gd name="T27" fmla="*/ 158 h 409"/>
                  <a:gd name="T28" fmla="*/ 218 w 594"/>
                  <a:gd name="T29" fmla="*/ 112 h 409"/>
                  <a:gd name="T30" fmla="*/ 285 w 594"/>
                  <a:gd name="T31" fmla="*/ 74 h 409"/>
                  <a:gd name="T32" fmla="*/ 358 w 594"/>
                  <a:gd name="T33" fmla="*/ 43 h 409"/>
                  <a:gd name="T34" fmla="*/ 432 w 594"/>
                  <a:gd name="T35" fmla="*/ 19 h 409"/>
                  <a:gd name="T36" fmla="*/ 511 w 594"/>
                  <a:gd name="T37" fmla="*/ 5 h 409"/>
                  <a:gd name="T38" fmla="*/ 594 w 594"/>
                  <a:gd name="T39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4" h="409">
                    <a:moveTo>
                      <a:pt x="594" y="0"/>
                    </a:moveTo>
                    <a:lnTo>
                      <a:pt x="594" y="133"/>
                    </a:lnTo>
                    <a:lnTo>
                      <a:pt x="520" y="140"/>
                    </a:lnTo>
                    <a:lnTo>
                      <a:pt x="447" y="155"/>
                    </a:lnTo>
                    <a:lnTo>
                      <a:pt x="379" y="179"/>
                    </a:lnTo>
                    <a:lnTo>
                      <a:pt x="317" y="212"/>
                    </a:lnTo>
                    <a:lnTo>
                      <a:pt x="257" y="252"/>
                    </a:lnTo>
                    <a:lnTo>
                      <a:pt x="205" y="298"/>
                    </a:lnTo>
                    <a:lnTo>
                      <a:pt x="157" y="351"/>
                    </a:lnTo>
                    <a:lnTo>
                      <a:pt x="116" y="409"/>
                    </a:lnTo>
                    <a:lnTo>
                      <a:pt x="0" y="341"/>
                    </a:lnTo>
                    <a:lnTo>
                      <a:pt x="46" y="274"/>
                    </a:lnTo>
                    <a:lnTo>
                      <a:pt x="98" y="212"/>
                    </a:lnTo>
                    <a:lnTo>
                      <a:pt x="155" y="158"/>
                    </a:lnTo>
                    <a:lnTo>
                      <a:pt x="218" y="112"/>
                    </a:lnTo>
                    <a:lnTo>
                      <a:pt x="285" y="74"/>
                    </a:lnTo>
                    <a:lnTo>
                      <a:pt x="358" y="43"/>
                    </a:lnTo>
                    <a:lnTo>
                      <a:pt x="432" y="19"/>
                    </a:lnTo>
                    <a:lnTo>
                      <a:pt x="511" y="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CEA70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8882534" y="3155186"/>
            <a:ext cx="2175991" cy="78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假期届满且无续假仍未到岗的；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31254" y="4625197"/>
            <a:ext cx="2655566" cy="114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晚于规定的上班时间或早于规定的下班时间超过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30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分钟的；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87103" y="3335235"/>
            <a:ext cx="2375223" cy="423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上、下班未打卡的；</a:t>
            </a:r>
            <a:endParaRPr lang="zh-CN" altLang="en-US" dirty="0"/>
          </a:p>
        </p:txBody>
      </p:sp>
      <p:sp>
        <p:nvSpPr>
          <p:cNvPr id="384" name="矩形 383"/>
          <p:cNvSpPr/>
          <p:nvPr/>
        </p:nvSpPr>
        <p:spPr>
          <a:xfrm>
            <a:off x="8377562" y="1842680"/>
            <a:ext cx="2822252" cy="78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违法乱纪被公安机关拘留、甚至逮捕的；</a:t>
            </a:r>
            <a:endParaRPr lang="zh-CN" altLang="en-US" dirty="0"/>
          </a:p>
        </p:txBody>
      </p:sp>
      <p:sp>
        <p:nvSpPr>
          <p:cNvPr id="385" name="矩形 384"/>
          <p:cNvSpPr/>
          <p:nvPr/>
        </p:nvSpPr>
        <p:spPr>
          <a:xfrm>
            <a:off x="8150225" y="4624492"/>
            <a:ext cx="29083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用不正当手段，骗取、涂改、伪造休息休假证明的。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410" grpId="0"/>
      <p:bldP spid="9" grpId="0"/>
      <p:bldP spid="12" grpId="0"/>
      <p:bldP spid="31" grpId="0"/>
      <p:bldP spid="384" grpId="0"/>
      <p:bldP spid="3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55758" y="55628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CN"/>
                <a:ea typeface="思源黑体 CN Heavy" panose="020B0A00000000000000" pitchFamily="34" charset="-122"/>
                <a:sym typeface="Source Han Sans CN"/>
              </a:rPr>
              <a:t>旷工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Source Han Sans CN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2461161" y="2613025"/>
            <a:ext cx="6665912" cy="163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indent="0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sz="3200" dirty="0" err="1">
                <a:solidFill>
                  <a:srgbClr val="CEA70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全勤</a:t>
            </a:r>
            <a:r>
              <a:rPr sz="1800" dirty="0" err="1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：全月无请假、迟到、早退、旷工情况的</a:t>
            </a:r>
            <a:r>
              <a:rPr sz="1800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；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05773" y="3455988"/>
            <a:ext cx="6096000" cy="9098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  <a:p>
            <a:pPr indent="0">
              <a:lnSpc>
                <a:spcPct val="110000"/>
              </a:lnSpc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CEA702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全勤奖励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：员工全勤，当月奖励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100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Source Han Sans CN"/>
              </a:rPr>
              <a:t>元全勤奖金。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sym typeface="Source Han Sans CN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57255" y="4601080"/>
            <a:ext cx="4513840" cy="4513840"/>
          </a:xfrm>
          <a:prstGeom prst="ellipse">
            <a:avLst/>
          </a:prstGeom>
          <a:solidFill>
            <a:srgbClr val="FDD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37000" y="-1718420"/>
            <a:ext cx="3492500" cy="3492500"/>
          </a:xfrm>
          <a:prstGeom prst="ellipse">
            <a:avLst/>
          </a:prstGeom>
          <a:pattFill prst="pct5">
            <a:fgClr>
              <a:srgbClr val="CEA702"/>
            </a:fgClr>
            <a:bgClr>
              <a:srgbClr val="4040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1438853" y="5012803"/>
            <a:ext cx="4513840" cy="4513840"/>
          </a:xfrm>
          <a:prstGeom prst="ellipse">
            <a:avLst/>
          </a:prstGeom>
          <a:pattFill prst="openDmnd">
            <a:fgClr>
              <a:srgbClr val="FDDF5D"/>
            </a:fgClr>
            <a:bgClr>
              <a:srgbClr val="3D3D3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CN"/>
              <a:sym typeface="Source Han Sans CN"/>
            </a:endParaRPr>
          </a:p>
        </p:txBody>
      </p:sp>
    </p:spTree>
    <p:custDataLst>
      <p:tags r:id="rId1"/>
    </p:custData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410" grpId="0" build="p"/>
      <p:bldP spid="9" grpId="0"/>
      <p:bldP spid="7" grpId="0" animBg="1"/>
      <p:bldP spid="8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TIMING" val="|2.3|1"/>
</p:tagLst>
</file>

<file path=ppt/tags/tag10.xml><?xml version="1.0" encoding="utf-8"?>
<p:tagLst xmlns:p="http://schemas.openxmlformats.org/presentationml/2006/main">
  <p:tag name="ISLIDE.DIAGRAM" val="219888"/>
</p:tagLst>
</file>

<file path=ppt/tags/tag11.xml><?xml version="1.0" encoding="utf-8"?>
<p:tagLst xmlns:p="http://schemas.openxmlformats.org/presentationml/2006/main">
  <p:tag name="ISLIDE.DIAGRAM" val="206421"/>
</p:tagLst>
</file>

<file path=ppt/tags/tag12.xml><?xml version="1.0" encoding="utf-8"?>
<p:tagLst xmlns:p="http://schemas.openxmlformats.org/presentationml/2006/main">
  <p:tag name="ISLIDE.DIAGRAM" val="3941"/>
</p:tagLst>
</file>

<file path=ppt/tags/tag13.xml><?xml version="1.0" encoding="utf-8"?>
<p:tagLst xmlns:p="http://schemas.openxmlformats.org/presentationml/2006/main">
  <p:tag name="ISLIDE.DIAGRAM" val="210909"/>
</p:tagLst>
</file>

<file path=ppt/tags/tag14.xml><?xml version="1.0" encoding="utf-8"?>
<p:tagLst xmlns:p="http://schemas.openxmlformats.org/presentationml/2006/main">
  <p:tag name="ISLIDE.DIAGRAM" val="1088"/>
</p:tagLst>
</file>

<file path=ppt/tags/tag15.xml><?xml version="1.0" encoding="utf-8"?>
<p:tagLst xmlns:p="http://schemas.openxmlformats.org/presentationml/2006/main">
  <p:tag name="ISLIDE.DIAGRAM" val="216419"/>
</p:tagLst>
</file>

<file path=ppt/tags/tag16.xml><?xml version="1.0" encoding="utf-8"?>
<p:tagLst xmlns:p="http://schemas.openxmlformats.org/presentationml/2006/main">
  <p:tag name="MH_CONTENTSID" val="275"/>
  <p:tag name="MH_SECTIONID" val="276,277,278,279,280,281,282,283,284,"/>
</p:tagLst>
</file>

<file path=ppt/tags/tag2.xml><?xml version="1.0" encoding="utf-8"?>
<p:tagLst xmlns:p="http://schemas.openxmlformats.org/presentationml/2006/main">
  <p:tag name="TIMING" val="|1.5|0.6|0.5|0.7|0.9"/>
</p:tagLst>
</file>

<file path=ppt/tags/tag3.xml><?xml version="1.0" encoding="utf-8"?>
<p:tagLst xmlns:p="http://schemas.openxmlformats.org/presentationml/2006/main">
  <p:tag name="TIMING" val="|1"/>
</p:tagLst>
</file>

<file path=ppt/tags/tag4.xml><?xml version="1.0" encoding="utf-8"?>
<p:tagLst xmlns:p="http://schemas.openxmlformats.org/presentationml/2006/main">
  <p:tag name="TIMING" val="|2.1"/>
</p:tagLst>
</file>

<file path=ppt/tags/tag5.xml><?xml version="1.0" encoding="utf-8"?>
<p:tagLst xmlns:p="http://schemas.openxmlformats.org/presentationml/2006/main">
  <p:tag name="TIMING" val="|1.9|0.7|0.5"/>
</p:tagLst>
</file>

<file path=ppt/tags/tag6.xml><?xml version="1.0" encoding="utf-8"?>
<p:tagLst xmlns:p="http://schemas.openxmlformats.org/presentationml/2006/main">
  <p:tag name="ISLIDE.DIAGRAM" val="247994"/>
</p:tagLst>
</file>

<file path=ppt/tags/tag7.xml><?xml version="1.0" encoding="utf-8"?>
<p:tagLst xmlns:p="http://schemas.openxmlformats.org/presentationml/2006/main">
  <p:tag name="ISLIDE.DIAGRAM" val="241238"/>
</p:tagLst>
</file>

<file path=ppt/tags/tag8.xml><?xml version="1.0" encoding="utf-8"?>
<p:tagLst xmlns:p="http://schemas.openxmlformats.org/presentationml/2006/main">
  <p:tag name="ISLIDE.DIAGRAM" val="258399"/>
</p:tagLst>
</file>

<file path=ppt/tags/tag9.xml><?xml version="1.0" encoding="utf-8"?>
<p:tagLst xmlns:p="http://schemas.openxmlformats.org/presentationml/2006/main">
  <p:tag name="ISLIDE.DIAGRAM" val="241222"/>
</p:tagLst>
</file>

<file path=ppt/theme/theme1.xml><?xml version="1.0" encoding="utf-8"?>
<a:theme xmlns:a="http://schemas.openxmlformats.org/drawingml/2006/main" name="Office 主题​​">
  <a:themeElements>
    <a:clrScheme name="自定义 6">
      <a:dk1>
        <a:srgbClr val="7F6000"/>
      </a:dk1>
      <a:lt1>
        <a:sysClr val="window" lastClr="FFFFFF"/>
      </a:lt1>
      <a:dk2>
        <a:srgbClr val="5F4700"/>
      </a:dk2>
      <a:lt2>
        <a:srgbClr val="FFFFFF"/>
      </a:lt2>
      <a:accent1>
        <a:srgbClr val="FFC619"/>
      </a:accent1>
      <a:accent2>
        <a:srgbClr val="FEE599"/>
      </a:accent2>
      <a:accent3>
        <a:srgbClr val="FFD965"/>
      </a:accent3>
      <a:accent4>
        <a:srgbClr val="FFC000"/>
      </a:accent4>
      <a:accent5>
        <a:srgbClr val="BF9000"/>
      </a:accent5>
      <a:accent6>
        <a:srgbClr val="7F600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5215</Words>
  <Application>WPS 演示</Application>
  <PresentationFormat>宽屏</PresentationFormat>
  <Paragraphs>751</Paragraphs>
  <Slides>46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2" baseType="lpstr">
      <vt:lpstr>Arial</vt:lpstr>
      <vt:lpstr>宋体</vt:lpstr>
      <vt:lpstr>Wingdings</vt:lpstr>
      <vt:lpstr>Source Han Sans CN</vt:lpstr>
      <vt:lpstr>Segoe Print</vt:lpstr>
      <vt:lpstr>思源黑体 CN Heavy</vt:lpstr>
      <vt:lpstr>Calibri</vt:lpstr>
      <vt:lpstr>微软雅黑</vt:lpstr>
      <vt:lpstr>楷体_GB2312</vt:lpstr>
      <vt:lpstr>黑体</vt:lpstr>
      <vt:lpstr>Arial Unicode MS</vt:lpstr>
      <vt:lpstr>等线</vt:lpstr>
      <vt:lpstr>Impact</vt:lpstr>
      <vt:lpstr>等线 Light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思淼 周</dc:creator>
  <cp:lastModifiedBy>Struggle</cp:lastModifiedBy>
  <cp:revision>50</cp:revision>
  <dcterms:created xsi:type="dcterms:W3CDTF">2019-04-08T06:56:00Z</dcterms:created>
  <dcterms:modified xsi:type="dcterms:W3CDTF">2020-06-17T16:53:42Z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