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63" r:id="rId6"/>
    <p:sldId id="266" r:id="rId7"/>
    <p:sldId id="279" r:id="rId8"/>
    <p:sldId id="272" r:id="rId9"/>
    <p:sldId id="276" r:id="rId10"/>
    <p:sldId id="260" r:id="rId11"/>
    <p:sldId id="265" r:id="rId12"/>
    <p:sldId id="275" r:id="rId13"/>
    <p:sldId id="267" r:id="rId14"/>
    <p:sldId id="280" r:id="rId15"/>
    <p:sldId id="261" r:id="rId16"/>
    <p:sldId id="270" r:id="rId17"/>
    <p:sldId id="278" r:id="rId18"/>
    <p:sldId id="268" r:id="rId19"/>
    <p:sldId id="277" r:id="rId20"/>
    <p:sldId id="269" r:id="rId21"/>
    <p:sldId id="262" r:id="rId22"/>
    <p:sldId id="271" r:id="rId23"/>
    <p:sldId id="273" r:id="rId24"/>
    <p:sldId id="281" r:id="rId25"/>
    <p:sldId id="274" r:id="rId26"/>
    <p:sldId id="264" r:id="rId2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C293"/>
    <a:srgbClr val="1E9C8C"/>
    <a:srgbClr val="FAFAFA"/>
    <a:srgbClr val="41719C"/>
    <a:srgbClr val="A2D3A6"/>
    <a:srgbClr val="3CB191"/>
    <a:srgbClr val="1E817A"/>
    <a:srgbClr val="81B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>
        <p:scale>
          <a:sx n="69" d="100"/>
          <a:sy n="69" d="100"/>
        </p:scale>
        <p:origin x="2208" y="1008"/>
      </p:cViewPr>
      <p:guideLst>
        <p:guide orient="horz" pos="2160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EF23E-066D-4290-BAEF-8D0461DB58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02EA-557E-4E25-9ABE-F65BAF83B7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52638-34CF-432F-BD29-5467DD3044F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4AD3B-1D4A-4B04-8BA9-936A7322DC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3B73-5DA6-4866-BDD9-62EBBD0374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B66C0-6052-4B54-8F9C-12F7DCE57C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E2253-123E-448D-AAC8-A39FCDC57EA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708BC-D758-4A7D-B6F7-F117BF1DE8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DDDF-5258-48B6-89AA-2217E41B003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F2A63-4057-476E-8A12-4A9DEA2CE3E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01CC3-8AA8-4AA1-B74A-8CC359DF21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F2420-D842-4928-A348-34DC23AD06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B76DDDF-5258-48B6-89AA-2217E41B0039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C9B1787-2F9B-4FE4-9C82-A06FE95F525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六边形 8"/>
          <p:cNvSpPr>
            <a:spLocks noChangeArrowheads="1"/>
          </p:cNvSpPr>
          <p:nvPr/>
        </p:nvSpPr>
        <p:spPr bwMode="auto">
          <a:xfrm>
            <a:off x="3181350" y="1487488"/>
            <a:ext cx="2779713" cy="2397125"/>
          </a:xfrm>
          <a:prstGeom prst="hexagon">
            <a:avLst>
              <a:gd name="adj" fmla="val 24991"/>
              <a:gd name="vf" fmla="val 115470"/>
            </a:avLst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0000">
              <a:solidFill>
                <a:srgbClr val="FFFFFF"/>
              </a:solidFill>
            </a:endParaRPr>
          </a:p>
        </p:txBody>
      </p:sp>
      <p:sp>
        <p:nvSpPr>
          <p:cNvPr id="12291" name="六边形 11"/>
          <p:cNvSpPr>
            <a:spLocks noChangeArrowheads="1"/>
          </p:cNvSpPr>
          <p:nvPr/>
        </p:nvSpPr>
        <p:spPr bwMode="auto">
          <a:xfrm>
            <a:off x="3300413" y="1589088"/>
            <a:ext cx="2543175" cy="2193925"/>
          </a:xfrm>
          <a:prstGeom prst="hexagon">
            <a:avLst>
              <a:gd name="adj" fmla="val 24982"/>
              <a:gd name="vf" fmla="val 115470"/>
            </a:avLst>
          </a:prstGeom>
          <a:noFill/>
          <a:ln w="127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2292" name="直接连接符 13"/>
          <p:cNvCxnSpPr>
            <a:cxnSpLocks noChangeShapeType="1"/>
          </p:cNvCxnSpPr>
          <p:nvPr/>
        </p:nvCxnSpPr>
        <p:spPr bwMode="auto">
          <a:xfrm>
            <a:off x="1189038" y="4286250"/>
            <a:ext cx="66516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3" name="文本框 14"/>
          <p:cNvSpPr txBox="1">
            <a:spLocks noChangeArrowheads="1"/>
          </p:cNvSpPr>
          <p:nvPr/>
        </p:nvSpPr>
        <p:spPr bwMode="auto">
          <a:xfrm>
            <a:off x="1036638" y="4410075"/>
            <a:ext cx="6956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>
                <a:solidFill>
                  <a:schemeClr val="bg1"/>
                </a:solidFill>
                <a:latin typeface="方正正中黑简体" pitchFamily="2" charset="-122"/>
                <a:ea typeface="方正正中黑简体" pitchFamily="2" charset="-122"/>
              </a:rPr>
              <a:t>企业培训商务模板</a:t>
            </a:r>
            <a:endParaRPr lang="zh-CN" altLang="en-US" sz="6600">
              <a:solidFill>
                <a:schemeClr val="bg1"/>
              </a:solidFill>
              <a:latin typeface="方正正中黑简体" pitchFamily="2" charset="-122"/>
              <a:ea typeface="方正正中黑简体" pitchFamily="2" charset="-122"/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2984500" y="1876425"/>
            <a:ext cx="31845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96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endParaRPr lang="zh-CN" altLang="en-US" sz="96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动感轻快商务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3940" y="-15926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507" name="Rectangle 88"/>
          <p:cNvSpPr>
            <a:spLocks noChangeArrowheads="1"/>
          </p:cNvSpPr>
          <p:nvPr/>
        </p:nvSpPr>
        <p:spPr bwMode="auto">
          <a:xfrm>
            <a:off x="5387975" y="2884488"/>
            <a:ext cx="107950" cy="252412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08" name="Oval 2"/>
          <p:cNvSpPr>
            <a:spLocks noChangeArrowheads="1"/>
          </p:cNvSpPr>
          <p:nvPr/>
        </p:nvSpPr>
        <p:spPr bwMode="auto">
          <a:xfrm>
            <a:off x="2105025" y="2835275"/>
            <a:ext cx="1431925" cy="1431925"/>
          </a:xfrm>
          <a:prstGeom prst="ellipse">
            <a:avLst/>
          </a:pr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09" name="Oval 37"/>
          <p:cNvSpPr>
            <a:spLocks noChangeArrowheads="1"/>
          </p:cNvSpPr>
          <p:nvPr/>
        </p:nvSpPr>
        <p:spPr bwMode="auto">
          <a:xfrm>
            <a:off x="3656013" y="2484438"/>
            <a:ext cx="895350" cy="896937"/>
          </a:xfrm>
          <a:prstGeom prst="ellipse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0" name="Oval 38"/>
          <p:cNvSpPr>
            <a:spLocks noChangeArrowheads="1"/>
          </p:cNvSpPr>
          <p:nvPr/>
        </p:nvSpPr>
        <p:spPr bwMode="auto">
          <a:xfrm>
            <a:off x="1092200" y="2484438"/>
            <a:ext cx="895350" cy="896937"/>
          </a:xfrm>
          <a:prstGeom prst="ellipse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1" name="Oval 39"/>
          <p:cNvSpPr>
            <a:spLocks noChangeArrowheads="1"/>
          </p:cNvSpPr>
          <p:nvPr/>
        </p:nvSpPr>
        <p:spPr bwMode="auto">
          <a:xfrm>
            <a:off x="3656013" y="3844925"/>
            <a:ext cx="895350" cy="895350"/>
          </a:xfrm>
          <a:prstGeom prst="ellipse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2" name="Oval 41"/>
          <p:cNvSpPr>
            <a:spLocks noChangeArrowheads="1"/>
          </p:cNvSpPr>
          <p:nvPr/>
        </p:nvSpPr>
        <p:spPr bwMode="auto">
          <a:xfrm>
            <a:off x="1092200" y="3848100"/>
            <a:ext cx="895350" cy="895350"/>
          </a:xfrm>
          <a:prstGeom prst="ellipse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1513" name="Straight Connector 5"/>
          <p:cNvCxnSpPr>
            <a:cxnSpLocks noChangeShapeType="1"/>
          </p:cNvCxnSpPr>
          <p:nvPr/>
        </p:nvCxnSpPr>
        <p:spPr bwMode="auto">
          <a:xfrm>
            <a:off x="1944688" y="3146425"/>
            <a:ext cx="217487" cy="93663"/>
          </a:xfrm>
          <a:prstGeom prst="line">
            <a:avLst/>
          </a:prstGeom>
          <a:noFill/>
          <a:ln w="190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Straight Connector 44"/>
          <p:cNvCxnSpPr>
            <a:cxnSpLocks noChangeShapeType="1"/>
          </p:cNvCxnSpPr>
          <p:nvPr/>
        </p:nvCxnSpPr>
        <p:spPr bwMode="auto">
          <a:xfrm flipV="1">
            <a:off x="1970088" y="3929063"/>
            <a:ext cx="252412" cy="166687"/>
          </a:xfrm>
          <a:prstGeom prst="line">
            <a:avLst/>
          </a:prstGeom>
          <a:noFill/>
          <a:ln w="190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Straight Connector 46"/>
          <p:cNvCxnSpPr>
            <a:cxnSpLocks noChangeShapeType="1"/>
          </p:cNvCxnSpPr>
          <p:nvPr/>
        </p:nvCxnSpPr>
        <p:spPr bwMode="auto">
          <a:xfrm flipV="1">
            <a:off x="3481388" y="3146425"/>
            <a:ext cx="233362" cy="93663"/>
          </a:xfrm>
          <a:prstGeom prst="line">
            <a:avLst/>
          </a:prstGeom>
          <a:noFill/>
          <a:ln w="190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Straight Connector 48"/>
          <p:cNvCxnSpPr>
            <a:cxnSpLocks noChangeShapeType="1"/>
          </p:cNvCxnSpPr>
          <p:nvPr/>
        </p:nvCxnSpPr>
        <p:spPr bwMode="auto">
          <a:xfrm>
            <a:off x="3427413" y="3929063"/>
            <a:ext cx="279400" cy="166687"/>
          </a:xfrm>
          <a:prstGeom prst="line">
            <a:avLst/>
          </a:prstGeom>
          <a:noFill/>
          <a:ln w="190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1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198813"/>
            <a:ext cx="6191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组合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4114800"/>
            <a:ext cx="3413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组合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767013"/>
            <a:ext cx="334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20" name="组合 24"/>
          <p:cNvGrpSpPr/>
          <p:nvPr/>
        </p:nvGrpSpPr>
        <p:grpSpPr bwMode="auto">
          <a:xfrm>
            <a:off x="1395413" y="4181475"/>
            <a:ext cx="271462" cy="273050"/>
            <a:chOff x="0" y="0"/>
            <a:chExt cx="414338" cy="414337"/>
          </a:xfrm>
        </p:grpSpPr>
        <p:sp>
          <p:nvSpPr>
            <p:cNvPr id="21521" name="Oval 69"/>
            <p:cNvSpPr>
              <a:spLocks noChangeArrowheads="1"/>
            </p:cNvSpPr>
            <p:nvPr/>
          </p:nvSpPr>
          <p:spPr bwMode="auto">
            <a:xfrm>
              <a:off x="0" y="0"/>
              <a:ext cx="414338" cy="414337"/>
            </a:xfrm>
            <a:prstGeom prst="ellipse">
              <a:avLst/>
            </a:prstGeom>
            <a:noFill/>
            <a:ln w="30163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0222" tIns="30111" rIns="60222" bIns="30111"/>
            <a:lstStyle/>
            <a:p>
              <a:endParaRPr lang="zh-CN" altLang="en-US" sz="11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522" name="Freeform 70"/>
            <p:cNvSpPr>
              <a:spLocks noChangeArrowheads="1"/>
            </p:cNvSpPr>
            <p:nvPr/>
          </p:nvSpPr>
          <p:spPr bwMode="auto">
            <a:xfrm>
              <a:off x="90488" y="125412"/>
              <a:ext cx="196850" cy="198438"/>
            </a:xfrm>
            <a:custGeom>
              <a:avLst/>
              <a:gdLst>
                <a:gd name="T0" fmla="*/ 139 w 208"/>
                <a:gd name="T1" fmla="*/ 208 h 208"/>
                <a:gd name="T2" fmla="*/ 104 w 208"/>
                <a:gd name="T3" fmla="*/ 104 h 208"/>
                <a:gd name="T4" fmla="*/ 0 w 208"/>
                <a:gd name="T5" fmla="*/ 69 h 208"/>
                <a:gd name="T6" fmla="*/ 208 w 208"/>
                <a:gd name="T7" fmla="*/ 0 h 208"/>
                <a:gd name="T8" fmla="*/ 139 w 208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208">
                  <a:moveTo>
                    <a:pt x="139" y="208"/>
                  </a:moveTo>
                  <a:lnTo>
                    <a:pt x="104" y="104"/>
                  </a:lnTo>
                  <a:lnTo>
                    <a:pt x="0" y="69"/>
                  </a:lnTo>
                  <a:lnTo>
                    <a:pt x="208" y="0"/>
                  </a:lnTo>
                  <a:lnTo>
                    <a:pt x="139" y="208"/>
                  </a:lnTo>
                  <a:close/>
                </a:path>
              </a:pathLst>
            </a:custGeom>
            <a:noFill/>
            <a:ln w="30163" cap="rnd">
              <a:solidFill>
                <a:srgbClr val="FFFFFF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0222" tIns="30111" rIns="60222" bIns="30111"/>
            <a:lstStyle/>
            <a:p>
              <a:pPr eaLnBrk="0" hangingPunct="0"/>
              <a:endParaRPr lang="zh-CN" altLang="en-US"/>
            </a:p>
          </p:txBody>
        </p:sp>
      </p:grpSp>
      <p:sp>
        <p:nvSpPr>
          <p:cNvPr id="21523" name="Freeform 94"/>
          <p:cNvSpPr>
            <a:spLocks noChangeArrowheads="1"/>
          </p:cNvSpPr>
          <p:nvPr/>
        </p:nvSpPr>
        <p:spPr bwMode="auto">
          <a:xfrm>
            <a:off x="1395413" y="2765425"/>
            <a:ext cx="336550" cy="350838"/>
          </a:xfrm>
          <a:custGeom>
            <a:avLst/>
            <a:gdLst>
              <a:gd name="T0" fmla="*/ 176 w 192"/>
              <a:gd name="T1" fmla="*/ 147 h 192"/>
              <a:gd name="T2" fmla="*/ 192 w 192"/>
              <a:gd name="T3" fmla="*/ 120 h 192"/>
              <a:gd name="T4" fmla="*/ 176 w 192"/>
              <a:gd name="T5" fmla="*/ 92 h 192"/>
              <a:gd name="T6" fmla="*/ 176 w 192"/>
              <a:gd name="T7" fmla="*/ 91 h 192"/>
              <a:gd name="T8" fmla="*/ 176 w 192"/>
              <a:gd name="T9" fmla="*/ 48 h 192"/>
              <a:gd name="T10" fmla="*/ 176 w 192"/>
              <a:gd name="T11" fmla="*/ 46 h 192"/>
              <a:gd name="T12" fmla="*/ 96 w 192"/>
              <a:gd name="T13" fmla="*/ 0 h 192"/>
              <a:gd name="T14" fmla="*/ 17 w 192"/>
              <a:gd name="T15" fmla="*/ 46 h 192"/>
              <a:gd name="T16" fmla="*/ 17 w 192"/>
              <a:gd name="T17" fmla="*/ 46 h 192"/>
              <a:gd name="T18" fmla="*/ 16 w 192"/>
              <a:gd name="T19" fmla="*/ 47 h 192"/>
              <a:gd name="T20" fmla="*/ 16 w 192"/>
              <a:gd name="T21" fmla="*/ 48 h 192"/>
              <a:gd name="T22" fmla="*/ 16 w 192"/>
              <a:gd name="T23" fmla="*/ 48 h 192"/>
              <a:gd name="T24" fmla="*/ 16 w 192"/>
              <a:gd name="T25" fmla="*/ 91 h 192"/>
              <a:gd name="T26" fmla="*/ 16 w 192"/>
              <a:gd name="T27" fmla="*/ 92 h 192"/>
              <a:gd name="T28" fmla="*/ 0 w 192"/>
              <a:gd name="T29" fmla="*/ 120 h 192"/>
              <a:gd name="T30" fmla="*/ 32 w 192"/>
              <a:gd name="T31" fmla="*/ 152 h 192"/>
              <a:gd name="T32" fmla="*/ 33 w 192"/>
              <a:gd name="T33" fmla="*/ 152 h 192"/>
              <a:gd name="T34" fmla="*/ 44 w 192"/>
              <a:gd name="T35" fmla="*/ 160 h 192"/>
              <a:gd name="T36" fmla="*/ 56 w 192"/>
              <a:gd name="T37" fmla="*/ 148 h 192"/>
              <a:gd name="T38" fmla="*/ 56 w 192"/>
              <a:gd name="T39" fmla="*/ 92 h 192"/>
              <a:gd name="T40" fmla="*/ 44 w 192"/>
              <a:gd name="T41" fmla="*/ 80 h 192"/>
              <a:gd name="T42" fmla="*/ 33 w 192"/>
              <a:gd name="T43" fmla="*/ 88 h 192"/>
              <a:gd name="T44" fmla="*/ 32 w 192"/>
              <a:gd name="T45" fmla="*/ 88 h 192"/>
              <a:gd name="T46" fmla="*/ 24 w 192"/>
              <a:gd name="T47" fmla="*/ 89 h 192"/>
              <a:gd name="T48" fmla="*/ 24 w 192"/>
              <a:gd name="T49" fmla="*/ 49 h 192"/>
              <a:gd name="T50" fmla="*/ 46 w 192"/>
              <a:gd name="T51" fmla="*/ 24 h 192"/>
              <a:gd name="T52" fmla="*/ 52 w 192"/>
              <a:gd name="T53" fmla="*/ 31 h 192"/>
              <a:gd name="T54" fmla="*/ 57 w 192"/>
              <a:gd name="T55" fmla="*/ 31 h 192"/>
              <a:gd name="T56" fmla="*/ 96 w 192"/>
              <a:gd name="T57" fmla="*/ 24 h 192"/>
              <a:gd name="T58" fmla="*/ 135 w 192"/>
              <a:gd name="T59" fmla="*/ 31 h 192"/>
              <a:gd name="T60" fmla="*/ 137 w 192"/>
              <a:gd name="T61" fmla="*/ 32 h 192"/>
              <a:gd name="T62" fmla="*/ 140 w 192"/>
              <a:gd name="T63" fmla="*/ 31 h 192"/>
              <a:gd name="T64" fmla="*/ 147 w 192"/>
              <a:gd name="T65" fmla="*/ 24 h 192"/>
              <a:gd name="T66" fmla="*/ 168 w 192"/>
              <a:gd name="T67" fmla="*/ 49 h 192"/>
              <a:gd name="T68" fmla="*/ 168 w 192"/>
              <a:gd name="T69" fmla="*/ 89 h 192"/>
              <a:gd name="T70" fmla="*/ 160 w 192"/>
              <a:gd name="T71" fmla="*/ 88 h 192"/>
              <a:gd name="T72" fmla="*/ 159 w 192"/>
              <a:gd name="T73" fmla="*/ 88 h 192"/>
              <a:gd name="T74" fmla="*/ 148 w 192"/>
              <a:gd name="T75" fmla="*/ 80 h 192"/>
              <a:gd name="T76" fmla="*/ 136 w 192"/>
              <a:gd name="T77" fmla="*/ 92 h 192"/>
              <a:gd name="T78" fmla="*/ 136 w 192"/>
              <a:gd name="T79" fmla="*/ 148 h 192"/>
              <a:gd name="T80" fmla="*/ 148 w 192"/>
              <a:gd name="T81" fmla="*/ 160 h 192"/>
              <a:gd name="T82" fmla="*/ 159 w 192"/>
              <a:gd name="T83" fmla="*/ 152 h 192"/>
              <a:gd name="T84" fmla="*/ 160 w 192"/>
              <a:gd name="T85" fmla="*/ 152 h 192"/>
              <a:gd name="T86" fmla="*/ 169 w 192"/>
              <a:gd name="T87" fmla="*/ 151 h 192"/>
              <a:gd name="T88" fmla="*/ 175 w 192"/>
              <a:gd name="T89" fmla="*/ 162 h 192"/>
              <a:gd name="T90" fmla="*/ 143 w 192"/>
              <a:gd name="T91" fmla="*/ 174 h 192"/>
              <a:gd name="T92" fmla="*/ 141 w 192"/>
              <a:gd name="T93" fmla="*/ 171 h 192"/>
              <a:gd name="T94" fmla="*/ 132 w 192"/>
              <a:gd name="T95" fmla="*/ 168 h 192"/>
              <a:gd name="T96" fmla="*/ 116 w 192"/>
              <a:gd name="T97" fmla="*/ 168 h 192"/>
              <a:gd name="T98" fmla="*/ 104 w 192"/>
              <a:gd name="T99" fmla="*/ 180 h 192"/>
              <a:gd name="T100" fmla="*/ 116 w 192"/>
              <a:gd name="T101" fmla="*/ 192 h 192"/>
              <a:gd name="T102" fmla="*/ 132 w 192"/>
              <a:gd name="T103" fmla="*/ 192 h 192"/>
              <a:gd name="T104" fmla="*/ 144 w 192"/>
              <a:gd name="T105" fmla="*/ 183 h 192"/>
              <a:gd name="T106" fmla="*/ 182 w 192"/>
              <a:gd name="T107" fmla="*/ 167 h 192"/>
              <a:gd name="T108" fmla="*/ 184 w 192"/>
              <a:gd name="T109" fmla="*/ 165 h 192"/>
              <a:gd name="T110" fmla="*/ 184 w 192"/>
              <a:gd name="T111" fmla="*/ 162 h 192"/>
              <a:gd name="T112" fmla="*/ 176 w 192"/>
              <a:gd name="T113" fmla="*/ 147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2" h="192">
                <a:moveTo>
                  <a:pt x="176" y="147"/>
                </a:moveTo>
                <a:cubicBezTo>
                  <a:pt x="186" y="142"/>
                  <a:pt x="192" y="132"/>
                  <a:pt x="192" y="120"/>
                </a:cubicBezTo>
                <a:cubicBezTo>
                  <a:pt x="192" y="108"/>
                  <a:pt x="186" y="98"/>
                  <a:pt x="176" y="92"/>
                </a:cubicBezTo>
                <a:cubicBezTo>
                  <a:pt x="176" y="92"/>
                  <a:pt x="176" y="92"/>
                  <a:pt x="176" y="91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7"/>
                  <a:pt x="176" y="47"/>
                  <a:pt x="176" y="46"/>
                </a:cubicBezTo>
                <a:cubicBezTo>
                  <a:pt x="166" y="23"/>
                  <a:pt x="135" y="0"/>
                  <a:pt x="96" y="0"/>
                </a:cubicBezTo>
                <a:cubicBezTo>
                  <a:pt x="57" y="0"/>
                  <a:pt x="27" y="23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7"/>
                  <a:pt x="16" y="47"/>
                </a:cubicBezTo>
                <a:cubicBezTo>
                  <a:pt x="16" y="47"/>
                  <a:pt x="16" y="47"/>
                  <a:pt x="16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92"/>
                  <a:pt x="16" y="92"/>
                  <a:pt x="16" y="92"/>
                </a:cubicBezTo>
                <a:cubicBezTo>
                  <a:pt x="7" y="98"/>
                  <a:pt x="0" y="108"/>
                  <a:pt x="0" y="120"/>
                </a:cubicBezTo>
                <a:cubicBezTo>
                  <a:pt x="0" y="138"/>
                  <a:pt x="14" y="152"/>
                  <a:pt x="32" y="152"/>
                </a:cubicBezTo>
                <a:cubicBezTo>
                  <a:pt x="33" y="152"/>
                  <a:pt x="33" y="152"/>
                  <a:pt x="33" y="152"/>
                </a:cubicBezTo>
                <a:cubicBezTo>
                  <a:pt x="35" y="157"/>
                  <a:pt x="39" y="160"/>
                  <a:pt x="44" y="160"/>
                </a:cubicBezTo>
                <a:cubicBezTo>
                  <a:pt x="51" y="160"/>
                  <a:pt x="56" y="154"/>
                  <a:pt x="56" y="148"/>
                </a:cubicBezTo>
                <a:cubicBezTo>
                  <a:pt x="56" y="92"/>
                  <a:pt x="56" y="92"/>
                  <a:pt x="56" y="92"/>
                </a:cubicBezTo>
                <a:cubicBezTo>
                  <a:pt x="56" y="85"/>
                  <a:pt x="51" y="80"/>
                  <a:pt x="44" y="80"/>
                </a:cubicBezTo>
                <a:cubicBezTo>
                  <a:pt x="39" y="80"/>
                  <a:pt x="35" y="83"/>
                  <a:pt x="33" y="88"/>
                </a:cubicBezTo>
                <a:cubicBezTo>
                  <a:pt x="32" y="88"/>
                  <a:pt x="32" y="88"/>
                  <a:pt x="32" y="88"/>
                </a:cubicBezTo>
                <a:cubicBezTo>
                  <a:pt x="29" y="88"/>
                  <a:pt x="27" y="88"/>
                  <a:pt x="24" y="89"/>
                </a:cubicBezTo>
                <a:cubicBezTo>
                  <a:pt x="24" y="49"/>
                  <a:pt x="24" y="49"/>
                  <a:pt x="24" y="49"/>
                </a:cubicBezTo>
                <a:cubicBezTo>
                  <a:pt x="28" y="40"/>
                  <a:pt x="36" y="31"/>
                  <a:pt x="46" y="24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6" y="32"/>
                  <a:pt x="57" y="31"/>
                </a:cubicBezTo>
                <a:cubicBezTo>
                  <a:pt x="57" y="31"/>
                  <a:pt x="69" y="24"/>
                  <a:pt x="96" y="24"/>
                </a:cubicBezTo>
                <a:cubicBezTo>
                  <a:pt x="123" y="24"/>
                  <a:pt x="135" y="31"/>
                  <a:pt x="135" y="31"/>
                </a:cubicBezTo>
                <a:cubicBezTo>
                  <a:pt x="136" y="32"/>
                  <a:pt x="136" y="32"/>
                  <a:pt x="137" y="32"/>
                </a:cubicBezTo>
                <a:cubicBezTo>
                  <a:pt x="138" y="32"/>
                  <a:pt x="139" y="31"/>
                  <a:pt x="140" y="31"/>
                </a:cubicBezTo>
                <a:cubicBezTo>
                  <a:pt x="147" y="24"/>
                  <a:pt x="147" y="24"/>
                  <a:pt x="147" y="24"/>
                </a:cubicBezTo>
                <a:cubicBezTo>
                  <a:pt x="157" y="31"/>
                  <a:pt x="164" y="40"/>
                  <a:pt x="168" y="49"/>
                </a:cubicBezTo>
                <a:cubicBezTo>
                  <a:pt x="168" y="89"/>
                  <a:pt x="168" y="89"/>
                  <a:pt x="168" y="89"/>
                </a:cubicBezTo>
                <a:cubicBezTo>
                  <a:pt x="166" y="88"/>
                  <a:pt x="163" y="88"/>
                  <a:pt x="160" y="88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8" y="83"/>
                  <a:pt x="153" y="80"/>
                  <a:pt x="148" y="80"/>
                </a:cubicBezTo>
                <a:cubicBezTo>
                  <a:pt x="142" y="80"/>
                  <a:pt x="136" y="85"/>
                  <a:pt x="136" y="92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36" y="154"/>
                  <a:pt x="142" y="160"/>
                  <a:pt x="148" y="160"/>
                </a:cubicBezTo>
                <a:cubicBezTo>
                  <a:pt x="153" y="160"/>
                  <a:pt x="158" y="157"/>
                  <a:pt x="159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3" y="152"/>
                  <a:pt x="166" y="151"/>
                  <a:pt x="169" y="151"/>
                </a:cubicBezTo>
                <a:cubicBezTo>
                  <a:pt x="175" y="162"/>
                  <a:pt x="175" y="162"/>
                  <a:pt x="175" y="162"/>
                </a:cubicBezTo>
                <a:cubicBezTo>
                  <a:pt x="143" y="174"/>
                  <a:pt x="143" y="174"/>
                  <a:pt x="143" y="174"/>
                </a:cubicBezTo>
                <a:cubicBezTo>
                  <a:pt x="142" y="173"/>
                  <a:pt x="142" y="172"/>
                  <a:pt x="141" y="171"/>
                </a:cubicBezTo>
                <a:cubicBezTo>
                  <a:pt x="138" y="169"/>
                  <a:pt x="135" y="168"/>
                  <a:pt x="132" y="168"/>
                </a:cubicBezTo>
                <a:cubicBezTo>
                  <a:pt x="116" y="168"/>
                  <a:pt x="116" y="168"/>
                  <a:pt x="116" y="168"/>
                </a:cubicBezTo>
                <a:cubicBezTo>
                  <a:pt x="110" y="168"/>
                  <a:pt x="104" y="173"/>
                  <a:pt x="104" y="180"/>
                </a:cubicBezTo>
                <a:cubicBezTo>
                  <a:pt x="104" y="186"/>
                  <a:pt x="110" y="192"/>
                  <a:pt x="1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38" y="192"/>
                  <a:pt x="142" y="188"/>
                  <a:pt x="144" y="183"/>
                </a:cubicBezTo>
                <a:cubicBezTo>
                  <a:pt x="182" y="167"/>
                  <a:pt x="182" y="167"/>
                  <a:pt x="182" y="167"/>
                </a:cubicBezTo>
                <a:cubicBezTo>
                  <a:pt x="183" y="167"/>
                  <a:pt x="184" y="166"/>
                  <a:pt x="184" y="165"/>
                </a:cubicBezTo>
                <a:cubicBezTo>
                  <a:pt x="184" y="164"/>
                  <a:pt x="184" y="163"/>
                  <a:pt x="184" y="162"/>
                </a:cubicBezTo>
                <a:lnTo>
                  <a:pt x="176" y="1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0222" tIns="30111" rIns="60222" bIns="30111"/>
          <a:lstStyle/>
          <a:p>
            <a:pPr eaLnBrk="0" hangingPunct="0"/>
            <a:endParaRPr lang="zh-CN" altLang="en-US"/>
          </a:p>
        </p:txBody>
      </p:sp>
      <p:sp>
        <p:nvSpPr>
          <p:cNvPr id="21524" name="Rectangle 88"/>
          <p:cNvSpPr>
            <a:spLocks noChangeArrowheads="1"/>
          </p:cNvSpPr>
          <p:nvPr/>
        </p:nvSpPr>
        <p:spPr bwMode="auto">
          <a:xfrm>
            <a:off x="5387975" y="3313113"/>
            <a:ext cx="107950" cy="252412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5" name="Rectangle 88"/>
          <p:cNvSpPr>
            <a:spLocks noChangeArrowheads="1"/>
          </p:cNvSpPr>
          <p:nvPr/>
        </p:nvSpPr>
        <p:spPr bwMode="auto">
          <a:xfrm>
            <a:off x="5387975" y="3759200"/>
            <a:ext cx="107950" cy="252413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6" name="Rectangle 88"/>
          <p:cNvSpPr>
            <a:spLocks noChangeArrowheads="1"/>
          </p:cNvSpPr>
          <p:nvPr/>
        </p:nvSpPr>
        <p:spPr bwMode="auto">
          <a:xfrm>
            <a:off x="5387975" y="4208463"/>
            <a:ext cx="107950" cy="252412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3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7" name="TextBox 13"/>
          <p:cNvSpPr txBox="1">
            <a:spLocks noChangeArrowheads="1"/>
          </p:cNvSpPr>
          <p:nvPr/>
        </p:nvSpPr>
        <p:spPr bwMode="auto">
          <a:xfrm>
            <a:off x="5545138" y="2922588"/>
            <a:ext cx="103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8" name="TextBox 13"/>
          <p:cNvSpPr txBox="1">
            <a:spLocks noChangeArrowheads="1"/>
          </p:cNvSpPr>
          <p:nvPr/>
        </p:nvSpPr>
        <p:spPr bwMode="auto">
          <a:xfrm>
            <a:off x="5545138" y="3349625"/>
            <a:ext cx="10318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9" name="TextBox 13"/>
          <p:cNvSpPr txBox="1">
            <a:spLocks noChangeArrowheads="1"/>
          </p:cNvSpPr>
          <p:nvPr/>
        </p:nvSpPr>
        <p:spPr bwMode="auto">
          <a:xfrm>
            <a:off x="5545138" y="3810000"/>
            <a:ext cx="10318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30" name="TextBox 13"/>
          <p:cNvSpPr txBox="1">
            <a:spLocks noChangeArrowheads="1"/>
          </p:cNvSpPr>
          <p:nvPr/>
        </p:nvSpPr>
        <p:spPr bwMode="auto">
          <a:xfrm>
            <a:off x="5545138" y="4238625"/>
            <a:ext cx="10318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747838"/>
            <a:ext cx="83883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532" name="Freeform 4"/>
          <p:cNvSpPr>
            <a:spLocks noChangeArrowheads="1"/>
          </p:cNvSpPr>
          <p:nvPr/>
        </p:nvSpPr>
        <p:spPr bwMode="auto">
          <a:xfrm>
            <a:off x="2444750" y="4657725"/>
            <a:ext cx="165100" cy="165100"/>
          </a:xfrm>
          <a:custGeom>
            <a:avLst/>
            <a:gdLst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21600 w 21600"/>
              <a:gd name="T9" fmla="*/ 10800 h 21600"/>
              <a:gd name="T10" fmla="*/ 21600 w 21600"/>
              <a:gd name="T11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65"/>
                  <a:pt x="16764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4" y="0"/>
                  <a:pt x="21600" y="4836"/>
                  <a:pt x="21600" y="10800"/>
                </a:cubicBezTo>
                <a:close/>
                <a:moveTo>
                  <a:pt x="21600" y="10800"/>
                </a:moveTo>
              </a:path>
            </a:pathLst>
          </a:custGeom>
          <a:noFill/>
          <a:ln w="254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2533" name="Freeform 5"/>
          <p:cNvSpPr>
            <a:spLocks noChangeArrowheads="1"/>
          </p:cNvSpPr>
          <p:nvPr/>
        </p:nvSpPr>
        <p:spPr bwMode="auto">
          <a:xfrm>
            <a:off x="1933575" y="4914900"/>
            <a:ext cx="1235075" cy="509588"/>
          </a:xfrm>
          <a:custGeom>
            <a:avLst/>
            <a:gdLst>
              <a:gd name="T0" fmla="*/ 17259 w 19386"/>
              <a:gd name="T1" fmla="*/ 15951 h 21600"/>
              <a:gd name="T2" fmla="*/ 16287 w 19386"/>
              <a:gd name="T3" fmla="*/ 0 h 21600"/>
              <a:gd name="T4" fmla="*/ 3205 w 19386"/>
              <a:gd name="T5" fmla="*/ 0 h 21600"/>
              <a:gd name="T6" fmla="*/ 2199 w 19386"/>
              <a:gd name="T7" fmla="*/ 15951 h 21600"/>
              <a:gd name="T8" fmla="*/ 598 w 19386"/>
              <a:gd name="T9" fmla="*/ 21600 h 21600"/>
              <a:gd name="T10" fmla="*/ 18808 w 19386"/>
              <a:gd name="T11" fmla="*/ 21600 h 21600"/>
              <a:gd name="T12" fmla="*/ 17259 w 19386"/>
              <a:gd name="T13" fmla="*/ 15951 h 21600"/>
              <a:gd name="T14" fmla="*/ 17259 w 19386"/>
              <a:gd name="T15" fmla="*/ 1595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386" h="21600">
                <a:moveTo>
                  <a:pt x="17259" y="15951"/>
                </a:moveTo>
                <a:cubicBezTo>
                  <a:pt x="16713" y="14429"/>
                  <a:pt x="16423" y="5789"/>
                  <a:pt x="16287" y="0"/>
                </a:cubicBezTo>
                <a:lnTo>
                  <a:pt x="3205" y="0"/>
                </a:lnTo>
                <a:cubicBezTo>
                  <a:pt x="3064" y="5789"/>
                  <a:pt x="2764" y="14429"/>
                  <a:pt x="2199" y="15951"/>
                </a:cubicBezTo>
                <a:cubicBezTo>
                  <a:pt x="1337" y="18277"/>
                  <a:pt x="-1126" y="20603"/>
                  <a:pt x="598" y="21600"/>
                </a:cubicBezTo>
                <a:lnTo>
                  <a:pt x="18808" y="21600"/>
                </a:lnTo>
                <a:cubicBezTo>
                  <a:pt x="20474" y="20603"/>
                  <a:pt x="18093" y="18277"/>
                  <a:pt x="17259" y="15951"/>
                </a:cubicBezTo>
                <a:close/>
                <a:moveTo>
                  <a:pt x="17259" y="15951"/>
                </a:moveTo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rot="10800000">
            <a:off x="2141538" y="5302250"/>
            <a:ext cx="823912" cy="0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35" name="Freeform 7"/>
          <p:cNvSpPr>
            <a:spLocks noChangeArrowheads="1"/>
          </p:cNvSpPr>
          <p:nvPr/>
        </p:nvSpPr>
        <p:spPr bwMode="auto">
          <a:xfrm>
            <a:off x="623888" y="2233613"/>
            <a:ext cx="3862387" cy="2681287"/>
          </a:xfrm>
          <a:custGeom>
            <a:avLst/>
            <a:gdLst>
              <a:gd name="T0" fmla="*/ 21600 w 21600"/>
              <a:gd name="T1" fmla="*/ 21077 h 21600"/>
              <a:gd name="T2" fmla="*/ 21237 w 21600"/>
              <a:gd name="T3" fmla="*/ 21600 h 21600"/>
              <a:gd name="T4" fmla="*/ 363 w 21600"/>
              <a:gd name="T5" fmla="*/ 21600 h 21600"/>
              <a:gd name="T6" fmla="*/ 0 w 21600"/>
              <a:gd name="T7" fmla="*/ 21077 h 21600"/>
              <a:gd name="T8" fmla="*/ 0 w 21600"/>
              <a:gd name="T9" fmla="*/ 523 h 21600"/>
              <a:gd name="T10" fmla="*/ 363 w 21600"/>
              <a:gd name="T11" fmla="*/ 0 h 21600"/>
              <a:gd name="T12" fmla="*/ 21237 w 21600"/>
              <a:gd name="T13" fmla="*/ 0 h 21600"/>
              <a:gd name="T14" fmla="*/ 21600 w 21600"/>
              <a:gd name="T15" fmla="*/ 523 h 21600"/>
              <a:gd name="T16" fmla="*/ 21600 w 21600"/>
              <a:gd name="T17" fmla="*/ 21077 h 21600"/>
              <a:gd name="T18" fmla="*/ 21600 w 21600"/>
              <a:gd name="T19" fmla="*/ 210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21600" y="21077"/>
                </a:moveTo>
                <a:cubicBezTo>
                  <a:pt x="21600" y="21366"/>
                  <a:pt x="21437" y="21600"/>
                  <a:pt x="21237" y="21600"/>
                </a:cubicBezTo>
                <a:lnTo>
                  <a:pt x="363" y="21600"/>
                </a:lnTo>
                <a:cubicBezTo>
                  <a:pt x="163" y="21600"/>
                  <a:pt x="0" y="21366"/>
                  <a:pt x="0" y="21077"/>
                </a:cubicBezTo>
                <a:lnTo>
                  <a:pt x="0" y="523"/>
                </a:lnTo>
                <a:cubicBezTo>
                  <a:pt x="0" y="234"/>
                  <a:pt x="163" y="0"/>
                  <a:pt x="363" y="0"/>
                </a:cubicBezTo>
                <a:lnTo>
                  <a:pt x="21237" y="0"/>
                </a:lnTo>
                <a:cubicBezTo>
                  <a:pt x="21437" y="0"/>
                  <a:pt x="21600" y="234"/>
                  <a:pt x="21600" y="523"/>
                </a:cubicBezTo>
                <a:lnTo>
                  <a:pt x="21600" y="21077"/>
                </a:lnTo>
                <a:close/>
                <a:moveTo>
                  <a:pt x="21600" y="21077"/>
                </a:moveTo>
              </a:path>
            </a:pathLst>
          </a:custGeom>
          <a:noFill/>
          <a:ln w="254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rot="10800000">
            <a:off x="623888" y="4554538"/>
            <a:ext cx="3859212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37" name="Freeform 9"/>
          <p:cNvSpPr>
            <a:spLocks noChangeArrowheads="1"/>
          </p:cNvSpPr>
          <p:nvPr/>
        </p:nvSpPr>
        <p:spPr bwMode="auto">
          <a:xfrm>
            <a:off x="774700" y="2393950"/>
            <a:ext cx="3560763" cy="1998663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0 h 21600"/>
              <a:gd name="T6" fmla="*/ 21600 w 21600"/>
              <a:gd name="T7" fmla="*/ 0 h 21600"/>
              <a:gd name="T8" fmla="*/ 21600 w 21600"/>
              <a:gd name="T9" fmla="*/ 2160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chemeClr val="accent1"/>
          </a:solidFill>
          <a:ln w="25400">
            <a:solidFill>
              <a:srgbClr val="9A9A9A"/>
            </a:solidFill>
            <a:round/>
          </a:ln>
        </p:spPr>
        <p:txBody>
          <a:bodyPr lIns="14288" tIns="14288" rIns="14288" bIns="14288" anchor="ctr"/>
          <a:lstStyle/>
          <a:p>
            <a:pPr eaLnBrk="0" hangingPunct="0"/>
            <a:endParaRPr lang="zh-CN" alt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581525" y="2147888"/>
            <a:ext cx="3967163" cy="2833687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altLang="zh-CN" sz="2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2539" name="图片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700" y="2378869"/>
            <a:ext cx="35861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Line 18"/>
          <p:cNvSpPr>
            <a:spLocks noChangeShapeType="1"/>
          </p:cNvSpPr>
          <p:nvPr/>
        </p:nvSpPr>
        <p:spPr bwMode="auto">
          <a:xfrm>
            <a:off x="4862513" y="2651125"/>
            <a:ext cx="2890837" cy="0"/>
          </a:xfrm>
          <a:prstGeom prst="line">
            <a:avLst/>
          </a:prstGeom>
          <a:noFill/>
          <a:ln w="25400">
            <a:solidFill>
              <a:srgbClr val="1E9C8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41" name="矩形 13"/>
          <p:cNvSpPr>
            <a:spLocks noChangeArrowheads="1"/>
          </p:cNvSpPr>
          <p:nvPr/>
        </p:nvSpPr>
        <p:spPr bwMode="auto">
          <a:xfrm>
            <a:off x="4862513" y="2784475"/>
            <a:ext cx="28908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2" name="TextBox 13"/>
          <p:cNvSpPr txBox="1">
            <a:spLocks noChangeArrowheads="1"/>
          </p:cNvSpPr>
          <p:nvPr/>
        </p:nvSpPr>
        <p:spPr bwMode="auto">
          <a:xfrm>
            <a:off x="4862513" y="2393950"/>
            <a:ext cx="20653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3" name="矩形 15"/>
          <p:cNvSpPr>
            <a:spLocks noChangeArrowheads="1"/>
          </p:cNvSpPr>
          <p:nvPr/>
        </p:nvSpPr>
        <p:spPr bwMode="auto">
          <a:xfrm>
            <a:off x="4849813" y="3949700"/>
            <a:ext cx="290353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519238" y="4481513"/>
            <a:ext cx="601662" cy="601662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  <a:gd name="T10" fmla="*/ 16796 w 19679"/>
              <a:gd name="T11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4813300" y="3692525"/>
            <a:ext cx="601663" cy="601663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  <a:gd name="T10" fmla="*/ 16796 w 19679"/>
              <a:gd name="T11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3160713" y="4090988"/>
            <a:ext cx="601662" cy="601662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  <a:gd name="T10" fmla="*/ 16796 w 19679"/>
              <a:gd name="T11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6435725" y="3294063"/>
            <a:ext cx="601663" cy="60007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  <a:gd name="T10" fmla="*/ 16796 w 19679"/>
              <a:gd name="T11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1165225" y="4168775"/>
            <a:ext cx="1671638" cy="10080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3834 h 21600"/>
              <a:gd name="T6" fmla="*/ 2172 w 21600"/>
              <a:gd name="T7" fmla="*/ 3834 h 21600"/>
              <a:gd name="T8" fmla="*/ 2172 w 21600"/>
              <a:gd name="T9" fmla="*/ 21600 h 21600"/>
              <a:gd name="T10" fmla="*/ 0 w 21600"/>
              <a:gd name="T11" fmla="*/ 21600 h 21600"/>
              <a:gd name="T12" fmla="*/ 0 w 21600"/>
              <a:gd name="T13" fmla="*/ 0 h 21600"/>
              <a:gd name="T14" fmla="*/ 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3834"/>
                </a:lnTo>
                <a:lnTo>
                  <a:pt x="2172" y="3834"/>
                </a:lnTo>
                <a:lnTo>
                  <a:pt x="2172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2832100" y="3792538"/>
            <a:ext cx="1671638" cy="100806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3834 h 21600"/>
              <a:gd name="T6" fmla="*/ 2172 w 21600"/>
              <a:gd name="T7" fmla="*/ 3834 h 21600"/>
              <a:gd name="T8" fmla="*/ 2172 w 21600"/>
              <a:gd name="T9" fmla="*/ 21600 h 21600"/>
              <a:gd name="T10" fmla="*/ 0 w 21600"/>
              <a:gd name="T11" fmla="*/ 21600 h 21600"/>
              <a:gd name="T12" fmla="*/ 0 w 21600"/>
              <a:gd name="T13" fmla="*/ 0 h 21600"/>
              <a:gd name="T14" fmla="*/ 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3834"/>
                </a:lnTo>
                <a:lnTo>
                  <a:pt x="2172" y="3834"/>
                </a:lnTo>
                <a:lnTo>
                  <a:pt x="2172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4498975" y="3413125"/>
            <a:ext cx="1671638" cy="10080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3834 h 21600"/>
              <a:gd name="T6" fmla="*/ 2172 w 21600"/>
              <a:gd name="T7" fmla="*/ 3834 h 21600"/>
              <a:gd name="T8" fmla="*/ 2172 w 21600"/>
              <a:gd name="T9" fmla="*/ 21600 h 21600"/>
              <a:gd name="T10" fmla="*/ 0 w 21600"/>
              <a:gd name="T11" fmla="*/ 21600 h 21600"/>
              <a:gd name="T12" fmla="*/ 0 w 21600"/>
              <a:gd name="T13" fmla="*/ 0 h 21600"/>
              <a:gd name="T14" fmla="*/ 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3834"/>
                </a:lnTo>
                <a:lnTo>
                  <a:pt x="2172" y="3834"/>
                </a:lnTo>
                <a:lnTo>
                  <a:pt x="2172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6161088" y="3036888"/>
            <a:ext cx="1673225" cy="100806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3834 h 21600"/>
              <a:gd name="T6" fmla="*/ 2172 w 21600"/>
              <a:gd name="T7" fmla="*/ 3834 h 21600"/>
              <a:gd name="T8" fmla="*/ 2172 w 21600"/>
              <a:gd name="T9" fmla="*/ 21600 h 21600"/>
              <a:gd name="T10" fmla="*/ 0 w 21600"/>
              <a:gd name="T11" fmla="*/ 21600 h 21600"/>
              <a:gd name="T12" fmla="*/ 0 w 21600"/>
              <a:gd name="T13" fmla="*/ 0 h 21600"/>
              <a:gd name="T14" fmla="*/ 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3834"/>
                </a:lnTo>
                <a:lnTo>
                  <a:pt x="2172" y="3834"/>
                </a:lnTo>
                <a:lnTo>
                  <a:pt x="2172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627813" y="3484563"/>
            <a:ext cx="242887" cy="215900"/>
          </a:xfrm>
          <a:custGeom>
            <a:avLst/>
            <a:gdLst>
              <a:gd name="T0" fmla="*/ 21142 w 21263"/>
              <a:gd name="T1" fmla="*/ 2570 h 21266"/>
              <a:gd name="T2" fmla="*/ 19207 w 21263"/>
              <a:gd name="T3" fmla="*/ 574 h 21266"/>
              <a:gd name="T4" fmla="*/ 18240 w 21263"/>
              <a:gd name="T5" fmla="*/ 574 h 21266"/>
              <a:gd name="T6" fmla="*/ 18079 w 21263"/>
              <a:gd name="T7" fmla="*/ 1118 h 21266"/>
              <a:gd name="T8" fmla="*/ 17596 w 21263"/>
              <a:gd name="T9" fmla="*/ 1300 h 21266"/>
              <a:gd name="T10" fmla="*/ 17596 w 21263"/>
              <a:gd name="T11" fmla="*/ 1300 h 21266"/>
              <a:gd name="T12" fmla="*/ 12760 w 21263"/>
              <a:gd name="T13" fmla="*/ 6745 h 21266"/>
              <a:gd name="T14" fmla="*/ 12437 w 21263"/>
              <a:gd name="T15" fmla="*/ 8197 h 21266"/>
              <a:gd name="T16" fmla="*/ 12921 w 21263"/>
              <a:gd name="T17" fmla="*/ 8742 h 21266"/>
              <a:gd name="T18" fmla="*/ 12921 w 21263"/>
              <a:gd name="T19" fmla="*/ 8742 h 21266"/>
              <a:gd name="T20" fmla="*/ 13082 w 21263"/>
              <a:gd name="T21" fmla="*/ 8923 h 21266"/>
              <a:gd name="T22" fmla="*/ 11954 w 21263"/>
              <a:gd name="T23" fmla="*/ 10012 h 21266"/>
              <a:gd name="T24" fmla="*/ 8407 w 21263"/>
              <a:gd name="T25" fmla="*/ 6019 h 21266"/>
              <a:gd name="T26" fmla="*/ 7279 w 21263"/>
              <a:gd name="T27" fmla="*/ 1481 h 21266"/>
              <a:gd name="T28" fmla="*/ 3088 w 21263"/>
              <a:gd name="T29" fmla="*/ 211 h 21266"/>
              <a:gd name="T30" fmla="*/ 5506 w 21263"/>
              <a:gd name="T31" fmla="*/ 2933 h 21266"/>
              <a:gd name="T32" fmla="*/ 4861 w 21263"/>
              <a:gd name="T33" fmla="*/ 5474 h 21266"/>
              <a:gd name="T34" fmla="*/ 2604 w 21263"/>
              <a:gd name="T35" fmla="*/ 6200 h 21266"/>
              <a:gd name="T36" fmla="*/ 187 w 21263"/>
              <a:gd name="T37" fmla="*/ 3478 h 21266"/>
              <a:gd name="T38" fmla="*/ 1315 w 21263"/>
              <a:gd name="T39" fmla="*/ 8197 h 21266"/>
              <a:gd name="T40" fmla="*/ 5506 w 21263"/>
              <a:gd name="T41" fmla="*/ 9286 h 21266"/>
              <a:gd name="T42" fmla="*/ 5667 w 21263"/>
              <a:gd name="T43" fmla="*/ 9286 h 21266"/>
              <a:gd name="T44" fmla="*/ 9052 w 21263"/>
              <a:gd name="T45" fmla="*/ 13279 h 21266"/>
              <a:gd name="T46" fmla="*/ 5828 w 21263"/>
              <a:gd name="T47" fmla="*/ 17091 h 21266"/>
              <a:gd name="T48" fmla="*/ 5506 w 21263"/>
              <a:gd name="T49" fmla="*/ 16910 h 21266"/>
              <a:gd name="T50" fmla="*/ 4700 w 21263"/>
              <a:gd name="T51" fmla="*/ 17636 h 21266"/>
              <a:gd name="T52" fmla="*/ 3088 w 21263"/>
              <a:gd name="T53" fmla="*/ 20540 h 21266"/>
              <a:gd name="T54" fmla="*/ 3410 w 21263"/>
              <a:gd name="T55" fmla="*/ 20903 h 21266"/>
              <a:gd name="T56" fmla="*/ 5990 w 21263"/>
              <a:gd name="T57" fmla="*/ 19088 h 21266"/>
              <a:gd name="T58" fmla="*/ 6634 w 21263"/>
              <a:gd name="T59" fmla="*/ 17999 h 21266"/>
              <a:gd name="T60" fmla="*/ 6473 w 21263"/>
              <a:gd name="T61" fmla="*/ 17817 h 21266"/>
              <a:gd name="T62" fmla="*/ 9858 w 21263"/>
              <a:gd name="T63" fmla="*/ 14187 h 21266"/>
              <a:gd name="T64" fmla="*/ 15500 w 21263"/>
              <a:gd name="T65" fmla="*/ 20540 h 21266"/>
              <a:gd name="T66" fmla="*/ 16951 w 21263"/>
              <a:gd name="T67" fmla="*/ 21266 h 21266"/>
              <a:gd name="T68" fmla="*/ 18402 w 21263"/>
              <a:gd name="T69" fmla="*/ 20540 h 21266"/>
              <a:gd name="T70" fmla="*/ 18402 w 21263"/>
              <a:gd name="T71" fmla="*/ 17273 h 21266"/>
              <a:gd name="T72" fmla="*/ 12760 w 21263"/>
              <a:gd name="T73" fmla="*/ 10920 h 21266"/>
              <a:gd name="T74" fmla="*/ 13727 w 21263"/>
              <a:gd name="T75" fmla="*/ 9831 h 21266"/>
              <a:gd name="T76" fmla="*/ 14210 w 21263"/>
              <a:gd name="T77" fmla="*/ 10375 h 21266"/>
              <a:gd name="T78" fmla="*/ 15500 w 21263"/>
              <a:gd name="T79" fmla="*/ 10012 h 21266"/>
              <a:gd name="T80" fmla="*/ 20336 w 21263"/>
              <a:gd name="T81" fmla="*/ 4385 h 21266"/>
              <a:gd name="T82" fmla="*/ 20336 w 21263"/>
              <a:gd name="T83" fmla="*/ 4385 h 21266"/>
              <a:gd name="T84" fmla="*/ 20336 w 21263"/>
              <a:gd name="T85" fmla="*/ 4385 h 21266"/>
              <a:gd name="T86" fmla="*/ 20497 w 21263"/>
              <a:gd name="T87" fmla="*/ 3841 h 21266"/>
              <a:gd name="T88" fmla="*/ 21142 w 21263"/>
              <a:gd name="T89" fmla="*/ 3659 h 21266"/>
              <a:gd name="T90" fmla="*/ 21142 w 21263"/>
              <a:gd name="T91" fmla="*/ 2570 h 21266"/>
              <a:gd name="T92" fmla="*/ 17112 w 21263"/>
              <a:gd name="T93" fmla="*/ 18362 h 21266"/>
              <a:gd name="T94" fmla="*/ 17918 w 21263"/>
              <a:gd name="T95" fmla="*/ 19269 h 21266"/>
              <a:gd name="T96" fmla="*/ 17112 w 21263"/>
              <a:gd name="T97" fmla="*/ 20177 h 21266"/>
              <a:gd name="T98" fmla="*/ 16306 w 21263"/>
              <a:gd name="T99" fmla="*/ 19269 h 21266"/>
              <a:gd name="T100" fmla="*/ 17112 w 21263"/>
              <a:gd name="T101" fmla="*/ 18362 h 21266"/>
              <a:gd name="T102" fmla="*/ 14372 w 21263"/>
              <a:gd name="T103" fmla="*/ 7108 h 21266"/>
              <a:gd name="T104" fmla="*/ 14049 w 21263"/>
              <a:gd name="T105" fmla="*/ 6745 h 21266"/>
              <a:gd name="T106" fmla="*/ 17757 w 21263"/>
              <a:gd name="T107" fmla="*/ 2752 h 21266"/>
              <a:gd name="T108" fmla="*/ 18079 w 21263"/>
              <a:gd name="T109" fmla="*/ 3115 h 21266"/>
              <a:gd name="T110" fmla="*/ 14372 w 21263"/>
              <a:gd name="T111" fmla="*/ 7108 h 21266"/>
              <a:gd name="T112" fmla="*/ 15500 w 21263"/>
              <a:gd name="T113" fmla="*/ 8379 h 21266"/>
              <a:gd name="T114" fmla="*/ 15178 w 21263"/>
              <a:gd name="T115" fmla="*/ 8197 h 21266"/>
              <a:gd name="T116" fmla="*/ 18885 w 21263"/>
              <a:gd name="T117" fmla="*/ 4022 h 21266"/>
              <a:gd name="T118" fmla="*/ 19207 w 21263"/>
              <a:gd name="T119" fmla="*/ 4385 h 21266"/>
              <a:gd name="T120" fmla="*/ 15500 w 21263"/>
              <a:gd name="T121" fmla="*/ 8379 h 21266"/>
              <a:gd name="T122" fmla="*/ 15500 w 21263"/>
              <a:gd name="T123" fmla="*/ 8379 h 2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263" h="21266">
                <a:moveTo>
                  <a:pt x="21142" y="2570"/>
                </a:moveTo>
                <a:cubicBezTo>
                  <a:pt x="19207" y="574"/>
                  <a:pt x="19207" y="574"/>
                  <a:pt x="19207" y="574"/>
                </a:cubicBezTo>
                <a:cubicBezTo>
                  <a:pt x="18885" y="211"/>
                  <a:pt x="18563" y="211"/>
                  <a:pt x="18240" y="574"/>
                </a:cubicBezTo>
                <a:cubicBezTo>
                  <a:pt x="18079" y="755"/>
                  <a:pt x="18079" y="937"/>
                  <a:pt x="18079" y="1118"/>
                </a:cubicBezTo>
                <a:cubicBezTo>
                  <a:pt x="17918" y="1118"/>
                  <a:pt x="17757" y="1118"/>
                  <a:pt x="17596" y="1300"/>
                </a:cubicBezTo>
                <a:cubicBezTo>
                  <a:pt x="17596" y="1300"/>
                  <a:pt x="17596" y="1300"/>
                  <a:pt x="17596" y="1300"/>
                </a:cubicBezTo>
                <a:cubicBezTo>
                  <a:pt x="12760" y="6745"/>
                  <a:pt x="12760" y="6745"/>
                  <a:pt x="12760" y="6745"/>
                </a:cubicBezTo>
                <a:cubicBezTo>
                  <a:pt x="12760" y="7290"/>
                  <a:pt x="12599" y="7834"/>
                  <a:pt x="12437" y="8197"/>
                </a:cubicBezTo>
                <a:cubicBezTo>
                  <a:pt x="12921" y="8742"/>
                  <a:pt x="12921" y="8742"/>
                  <a:pt x="12921" y="8742"/>
                </a:cubicBezTo>
                <a:cubicBezTo>
                  <a:pt x="12921" y="8742"/>
                  <a:pt x="12921" y="8742"/>
                  <a:pt x="12921" y="8742"/>
                </a:cubicBezTo>
                <a:cubicBezTo>
                  <a:pt x="13082" y="8923"/>
                  <a:pt x="13082" y="8923"/>
                  <a:pt x="13082" y="8923"/>
                </a:cubicBezTo>
                <a:cubicBezTo>
                  <a:pt x="11954" y="10012"/>
                  <a:pt x="11954" y="10012"/>
                  <a:pt x="11954" y="10012"/>
                </a:cubicBezTo>
                <a:cubicBezTo>
                  <a:pt x="8407" y="6019"/>
                  <a:pt x="8407" y="6019"/>
                  <a:pt x="8407" y="6019"/>
                </a:cubicBezTo>
                <a:cubicBezTo>
                  <a:pt x="8730" y="4385"/>
                  <a:pt x="8407" y="2752"/>
                  <a:pt x="7279" y="1481"/>
                </a:cubicBezTo>
                <a:cubicBezTo>
                  <a:pt x="6151" y="211"/>
                  <a:pt x="4539" y="-334"/>
                  <a:pt x="3088" y="211"/>
                </a:cubicBezTo>
                <a:cubicBezTo>
                  <a:pt x="5506" y="2933"/>
                  <a:pt x="5506" y="2933"/>
                  <a:pt x="5506" y="2933"/>
                </a:cubicBezTo>
                <a:cubicBezTo>
                  <a:pt x="4861" y="5474"/>
                  <a:pt x="4861" y="5474"/>
                  <a:pt x="4861" y="5474"/>
                </a:cubicBezTo>
                <a:cubicBezTo>
                  <a:pt x="2604" y="6200"/>
                  <a:pt x="2604" y="6200"/>
                  <a:pt x="2604" y="6200"/>
                </a:cubicBezTo>
                <a:cubicBezTo>
                  <a:pt x="187" y="3478"/>
                  <a:pt x="187" y="3478"/>
                  <a:pt x="187" y="3478"/>
                </a:cubicBezTo>
                <a:cubicBezTo>
                  <a:pt x="-297" y="5111"/>
                  <a:pt x="187" y="6927"/>
                  <a:pt x="1315" y="8197"/>
                </a:cubicBezTo>
                <a:cubicBezTo>
                  <a:pt x="2443" y="9468"/>
                  <a:pt x="4055" y="9831"/>
                  <a:pt x="5506" y="9286"/>
                </a:cubicBezTo>
                <a:cubicBezTo>
                  <a:pt x="5667" y="9286"/>
                  <a:pt x="5667" y="9286"/>
                  <a:pt x="5667" y="9286"/>
                </a:cubicBezTo>
                <a:cubicBezTo>
                  <a:pt x="9052" y="13279"/>
                  <a:pt x="9052" y="13279"/>
                  <a:pt x="9052" y="13279"/>
                </a:cubicBezTo>
                <a:cubicBezTo>
                  <a:pt x="5828" y="17091"/>
                  <a:pt x="5828" y="17091"/>
                  <a:pt x="5828" y="17091"/>
                </a:cubicBezTo>
                <a:cubicBezTo>
                  <a:pt x="5506" y="16910"/>
                  <a:pt x="5506" y="16910"/>
                  <a:pt x="5506" y="16910"/>
                </a:cubicBezTo>
                <a:cubicBezTo>
                  <a:pt x="4700" y="17636"/>
                  <a:pt x="4700" y="17636"/>
                  <a:pt x="4700" y="17636"/>
                </a:cubicBezTo>
                <a:cubicBezTo>
                  <a:pt x="3088" y="20540"/>
                  <a:pt x="3088" y="20540"/>
                  <a:pt x="3088" y="20540"/>
                </a:cubicBezTo>
                <a:cubicBezTo>
                  <a:pt x="3410" y="20903"/>
                  <a:pt x="3410" y="20903"/>
                  <a:pt x="3410" y="20903"/>
                </a:cubicBezTo>
                <a:cubicBezTo>
                  <a:pt x="5990" y="19088"/>
                  <a:pt x="5990" y="19088"/>
                  <a:pt x="5990" y="19088"/>
                </a:cubicBezTo>
                <a:cubicBezTo>
                  <a:pt x="6634" y="17999"/>
                  <a:pt x="6634" y="17999"/>
                  <a:pt x="6634" y="17999"/>
                </a:cubicBezTo>
                <a:cubicBezTo>
                  <a:pt x="6473" y="17817"/>
                  <a:pt x="6473" y="17817"/>
                  <a:pt x="6473" y="17817"/>
                </a:cubicBezTo>
                <a:cubicBezTo>
                  <a:pt x="9858" y="14187"/>
                  <a:pt x="9858" y="14187"/>
                  <a:pt x="9858" y="14187"/>
                </a:cubicBezTo>
                <a:cubicBezTo>
                  <a:pt x="15500" y="20540"/>
                  <a:pt x="15500" y="20540"/>
                  <a:pt x="15500" y="20540"/>
                </a:cubicBezTo>
                <a:cubicBezTo>
                  <a:pt x="15984" y="20903"/>
                  <a:pt x="16467" y="21266"/>
                  <a:pt x="16951" y="21266"/>
                </a:cubicBezTo>
                <a:cubicBezTo>
                  <a:pt x="17434" y="21266"/>
                  <a:pt x="17918" y="20903"/>
                  <a:pt x="18402" y="20540"/>
                </a:cubicBezTo>
                <a:cubicBezTo>
                  <a:pt x="19207" y="19632"/>
                  <a:pt x="19207" y="18180"/>
                  <a:pt x="18402" y="17273"/>
                </a:cubicBezTo>
                <a:cubicBezTo>
                  <a:pt x="12760" y="10920"/>
                  <a:pt x="12760" y="10920"/>
                  <a:pt x="12760" y="10920"/>
                </a:cubicBezTo>
                <a:cubicBezTo>
                  <a:pt x="13727" y="9831"/>
                  <a:pt x="13727" y="9831"/>
                  <a:pt x="13727" y="9831"/>
                </a:cubicBezTo>
                <a:cubicBezTo>
                  <a:pt x="14210" y="10375"/>
                  <a:pt x="14210" y="10375"/>
                  <a:pt x="14210" y="10375"/>
                </a:cubicBezTo>
                <a:cubicBezTo>
                  <a:pt x="14533" y="10012"/>
                  <a:pt x="15016" y="9831"/>
                  <a:pt x="15500" y="10012"/>
                </a:cubicBezTo>
                <a:cubicBezTo>
                  <a:pt x="20336" y="4385"/>
                  <a:pt x="20336" y="4385"/>
                  <a:pt x="20336" y="4385"/>
                </a:cubicBezTo>
                <a:cubicBezTo>
                  <a:pt x="20336" y="4385"/>
                  <a:pt x="20336" y="4385"/>
                  <a:pt x="20336" y="4385"/>
                </a:cubicBezTo>
                <a:cubicBezTo>
                  <a:pt x="20336" y="4385"/>
                  <a:pt x="20336" y="4385"/>
                  <a:pt x="20336" y="4385"/>
                </a:cubicBezTo>
                <a:cubicBezTo>
                  <a:pt x="20497" y="4204"/>
                  <a:pt x="20497" y="4022"/>
                  <a:pt x="20497" y="3841"/>
                </a:cubicBezTo>
                <a:cubicBezTo>
                  <a:pt x="20658" y="4022"/>
                  <a:pt x="20981" y="3841"/>
                  <a:pt x="21142" y="3659"/>
                </a:cubicBezTo>
                <a:cubicBezTo>
                  <a:pt x="21303" y="3478"/>
                  <a:pt x="21303" y="2933"/>
                  <a:pt x="21142" y="2570"/>
                </a:cubicBezTo>
                <a:close/>
                <a:moveTo>
                  <a:pt x="17112" y="18362"/>
                </a:moveTo>
                <a:cubicBezTo>
                  <a:pt x="17596" y="18362"/>
                  <a:pt x="17918" y="18906"/>
                  <a:pt x="17918" y="19269"/>
                </a:cubicBezTo>
                <a:cubicBezTo>
                  <a:pt x="17918" y="19814"/>
                  <a:pt x="17596" y="20177"/>
                  <a:pt x="17112" y="20177"/>
                </a:cubicBezTo>
                <a:cubicBezTo>
                  <a:pt x="16628" y="20177"/>
                  <a:pt x="16306" y="19814"/>
                  <a:pt x="16306" y="19269"/>
                </a:cubicBezTo>
                <a:cubicBezTo>
                  <a:pt x="16306" y="18906"/>
                  <a:pt x="16628" y="18362"/>
                  <a:pt x="17112" y="18362"/>
                </a:cubicBezTo>
                <a:close/>
                <a:moveTo>
                  <a:pt x="14372" y="7108"/>
                </a:moveTo>
                <a:cubicBezTo>
                  <a:pt x="14049" y="6745"/>
                  <a:pt x="14049" y="6745"/>
                  <a:pt x="14049" y="6745"/>
                </a:cubicBezTo>
                <a:cubicBezTo>
                  <a:pt x="17757" y="2752"/>
                  <a:pt x="17757" y="2752"/>
                  <a:pt x="17757" y="2752"/>
                </a:cubicBezTo>
                <a:cubicBezTo>
                  <a:pt x="18079" y="3115"/>
                  <a:pt x="18079" y="3115"/>
                  <a:pt x="18079" y="3115"/>
                </a:cubicBezTo>
                <a:lnTo>
                  <a:pt x="14372" y="7108"/>
                </a:lnTo>
                <a:close/>
                <a:moveTo>
                  <a:pt x="15500" y="8379"/>
                </a:moveTo>
                <a:cubicBezTo>
                  <a:pt x="15178" y="8197"/>
                  <a:pt x="15178" y="8197"/>
                  <a:pt x="15178" y="8197"/>
                </a:cubicBezTo>
                <a:cubicBezTo>
                  <a:pt x="18885" y="4022"/>
                  <a:pt x="18885" y="4022"/>
                  <a:pt x="18885" y="4022"/>
                </a:cubicBezTo>
                <a:cubicBezTo>
                  <a:pt x="19207" y="4385"/>
                  <a:pt x="19207" y="4385"/>
                  <a:pt x="19207" y="4385"/>
                </a:cubicBezTo>
                <a:lnTo>
                  <a:pt x="15500" y="8379"/>
                </a:lnTo>
                <a:close/>
                <a:moveTo>
                  <a:pt x="15500" y="8379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4" name="AutoShape 27"/>
          <p:cNvSpPr>
            <a:spLocks noChangeArrowheads="1"/>
          </p:cNvSpPr>
          <p:nvPr/>
        </p:nvSpPr>
        <p:spPr bwMode="auto">
          <a:xfrm>
            <a:off x="1662113" y="4637088"/>
            <a:ext cx="304800" cy="303212"/>
          </a:xfrm>
          <a:custGeom>
            <a:avLst/>
            <a:gdLst>
              <a:gd name="T0" fmla="*/ 2007 w 20931"/>
              <a:gd name="T1" fmla="*/ 1880 h 20973"/>
              <a:gd name="T2" fmla="*/ 2007 w 20931"/>
              <a:gd name="T3" fmla="*/ 11330 h 20973"/>
              <a:gd name="T4" fmla="*/ 8697 w 20931"/>
              <a:gd name="T5" fmla="*/ 13066 h 20973"/>
              <a:gd name="T6" fmla="*/ 10800 w 20931"/>
              <a:gd name="T7" fmla="*/ 15187 h 20973"/>
              <a:gd name="T8" fmla="*/ 13667 w 20931"/>
              <a:gd name="T9" fmla="*/ 14609 h 20973"/>
              <a:gd name="T10" fmla="*/ 13667 w 20931"/>
              <a:gd name="T11" fmla="*/ 17309 h 20973"/>
              <a:gd name="T12" fmla="*/ 14432 w 20931"/>
              <a:gd name="T13" fmla="*/ 18080 h 20973"/>
              <a:gd name="T14" fmla="*/ 16917 w 20931"/>
              <a:gd name="T15" fmla="*/ 18080 h 20973"/>
              <a:gd name="T16" fmla="*/ 16917 w 20931"/>
              <a:gd name="T17" fmla="*/ 20973 h 20973"/>
              <a:gd name="T18" fmla="*/ 20931 w 20931"/>
              <a:gd name="T19" fmla="*/ 20973 h 20973"/>
              <a:gd name="T20" fmla="*/ 20931 w 20931"/>
              <a:gd name="T21" fmla="*/ 16923 h 20973"/>
              <a:gd name="T22" fmla="*/ 12903 w 20931"/>
              <a:gd name="T23" fmla="*/ 8823 h 20973"/>
              <a:gd name="T24" fmla="*/ 11373 w 20931"/>
              <a:gd name="T25" fmla="*/ 1880 h 20973"/>
              <a:gd name="T26" fmla="*/ 2007 w 20931"/>
              <a:gd name="T27" fmla="*/ 1880 h 20973"/>
              <a:gd name="T28" fmla="*/ 2581 w 20931"/>
              <a:gd name="T29" fmla="*/ 9594 h 20973"/>
              <a:gd name="T30" fmla="*/ 3345 w 20931"/>
              <a:gd name="T31" fmla="*/ 3230 h 20973"/>
              <a:gd name="T32" fmla="*/ 9462 w 20931"/>
              <a:gd name="T33" fmla="*/ 2652 h 20973"/>
              <a:gd name="T34" fmla="*/ 2581 w 20931"/>
              <a:gd name="T35" fmla="*/ 9594 h 20973"/>
              <a:gd name="T36" fmla="*/ 2581 w 20931"/>
              <a:gd name="T37" fmla="*/ 9594 h 20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931" h="20973">
                <a:moveTo>
                  <a:pt x="2007" y="1880"/>
                </a:moveTo>
                <a:cubicBezTo>
                  <a:pt x="-669" y="4580"/>
                  <a:pt x="-669" y="8823"/>
                  <a:pt x="2007" y="11330"/>
                </a:cubicBezTo>
                <a:cubicBezTo>
                  <a:pt x="3727" y="13259"/>
                  <a:pt x="6404" y="13837"/>
                  <a:pt x="8697" y="13066"/>
                </a:cubicBezTo>
                <a:cubicBezTo>
                  <a:pt x="10800" y="15187"/>
                  <a:pt x="10800" y="15187"/>
                  <a:pt x="10800" y="15187"/>
                </a:cubicBezTo>
                <a:cubicBezTo>
                  <a:pt x="10800" y="15187"/>
                  <a:pt x="12712" y="13644"/>
                  <a:pt x="13667" y="14609"/>
                </a:cubicBezTo>
                <a:cubicBezTo>
                  <a:pt x="14432" y="15380"/>
                  <a:pt x="13858" y="16537"/>
                  <a:pt x="13667" y="17309"/>
                </a:cubicBezTo>
                <a:cubicBezTo>
                  <a:pt x="13476" y="17694"/>
                  <a:pt x="13285" y="18466"/>
                  <a:pt x="14432" y="18080"/>
                </a:cubicBezTo>
                <a:cubicBezTo>
                  <a:pt x="14814" y="17887"/>
                  <a:pt x="16152" y="17116"/>
                  <a:pt x="16917" y="18080"/>
                </a:cubicBezTo>
                <a:cubicBezTo>
                  <a:pt x="17873" y="19044"/>
                  <a:pt x="16917" y="20973"/>
                  <a:pt x="16917" y="20973"/>
                </a:cubicBezTo>
                <a:cubicBezTo>
                  <a:pt x="20931" y="20973"/>
                  <a:pt x="20931" y="20973"/>
                  <a:pt x="20931" y="20973"/>
                </a:cubicBezTo>
                <a:cubicBezTo>
                  <a:pt x="20931" y="16923"/>
                  <a:pt x="20931" y="16923"/>
                  <a:pt x="20931" y="16923"/>
                </a:cubicBezTo>
                <a:cubicBezTo>
                  <a:pt x="12903" y="8823"/>
                  <a:pt x="12903" y="8823"/>
                  <a:pt x="12903" y="8823"/>
                </a:cubicBezTo>
                <a:cubicBezTo>
                  <a:pt x="13667" y="6509"/>
                  <a:pt x="13094" y="3809"/>
                  <a:pt x="11373" y="1880"/>
                </a:cubicBezTo>
                <a:cubicBezTo>
                  <a:pt x="8697" y="-627"/>
                  <a:pt x="4492" y="-627"/>
                  <a:pt x="2007" y="1880"/>
                </a:cubicBezTo>
                <a:close/>
                <a:moveTo>
                  <a:pt x="2581" y="9594"/>
                </a:moveTo>
                <a:cubicBezTo>
                  <a:pt x="1434" y="7666"/>
                  <a:pt x="1625" y="4966"/>
                  <a:pt x="3345" y="3230"/>
                </a:cubicBezTo>
                <a:cubicBezTo>
                  <a:pt x="4874" y="1494"/>
                  <a:pt x="7550" y="1302"/>
                  <a:pt x="9462" y="2652"/>
                </a:cubicBezTo>
                <a:lnTo>
                  <a:pt x="2581" y="9594"/>
                </a:lnTo>
                <a:close/>
                <a:moveTo>
                  <a:pt x="2581" y="9594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5" name="AutoShape 29"/>
          <p:cNvSpPr>
            <a:spLocks noChangeArrowheads="1"/>
          </p:cNvSpPr>
          <p:nvPr/>
        </p:nvSpPr>
        <p:spPr bwMode="auto">
          <a:xfrm>
            <a:off x="3363913" y="4249738"/>
            <a:ext cx="201712" cy="190500"/>
          </a:xfrm>
          <a:custGeom>
            <a:avLst/>
            <a:gdLst>
              <a:gd name="T0" fmla="*/ 14751 w 21600"/>
              <a:gd name="T1" fmla="*/ 18554 h 21600"/>
              <a:gd name="T2" fmla="*/ 14751 w 21600"/>
              <a:gd name="T3" fmla="*/ 21600 h 21600"/>
              <a:gd name="T4" fmla="*/ 21600 w 21600"/>
              <a:gd name="T5" fmla="*/ 11354 h 21600"/>
              <a:gd name="T6" fmla="*/ 10800 w 21600"/>
              <a:gd name="T7" fmla="*/ 0 h 21600"/>
              <a:gd name="T8" fmla="*/ 0 w 21600"/>
              <a:gd name="T9" fmla="*/ 11354 h 21600"/>
              <a:gd name="T10" fmla="*/ 6585 w 21600"/>
              <a:gd name="T11" fmla="*/ 21600 h 21600"/>
              <a:gd name="T12" fmla="*/ 6585 w 21600"/>
              <a:gd name="T13" fmla="*/ 18554 h 21600"/>
              <a:gd name="T14" fmla="*/ 2634 w 21600"/>
              <a:gd name="T15" fmla="*/ 11354 h 21600"/>
              <a:gd name="T16" fmla="*/ 10800 w 21600"/>
              <a:gd name="T17" fmla="*/ 2769 h 21600"/>
              <a:gd name="T18" fmla="*/ 18966 w 21600"/>
              <a:gd name="T19" fmla="*/ 11354 h 21600"/>
              <a:gd name="T20" fmla="*/ 14751 w 21600"/>
              <a:gd name="T21" fmla="*/ 18554 h 21600"/>
              <a:gd name="T22" fmla="*/ 14751 w 21600"/>
              <a:gd name="T23" fmla="*/ 185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4751" y="18554"/>
                </a:moveTo>
                <a:cubicBezTo>
                  <a:pt x="14751" y="21600"/>
                  <a:pt x="14751" y="21600"/>
                  <a:pt x="14751" y="21600"/>
                </a:cubicBezTo>
                <a:cubicBezTo>
                  <a:pt x="18702" y="19938"/>
                  <a:pt x="21600" y="15785"/>
                  <a:pt x="21600" y="11354"/>
                </a:cubicBezTo>
                <a:cubicBezTo>
                  <a:pt x="21600" y="4985"/>
                  <a:pt x="16595" y="0"/>
                  <a:pt x="10800" y="0"/>
                </a:cubicBezTo>
                <a:cubicBezTo>
                  <a:pt x="4741" y="0"/>
                  <a:pt x="0" y="4985"/>
                  <a:pt x="0" y="11354"/>
                </a:cubicBezTo>
                <a:cubicBezTo>
                  <a:pt x="0" y="15785"/>
                  <a:pt x="2634" y="19938"/>
                  <a:pt x="6585" y="21600"/>
                </a:cubicBezTo>
                <a:cubicBezTo>
                  <a:pt x="6585" y="18554"/>
                  <a:pt x="6585" y="18554"/>
                  <a:pt x="6585" y="18554"/>
                </a:cubicBezTo>
                <a:cubicBezTo>
                  <a:pt x="4215" y="16892"/>
                  <a:pt x="2634" y="14400"/>
                  <a:pt x="2634" y="11354"/>
                </a:cubicBezTo>
                <a:cubicBezTo>
                  <a:pt x="2634" y="6369"/>
                  <a:pt x="6322" y="2769"/>
                  <a:pt x="10800" y="2769"/>
                </a:cubicBezTo>
                <a:cubicBezTo>
                  <a:pt x="15278" y="2769"/>
                  <a:pt x="18966" y="6369"/>
                  <a:pt x="18966" y="11354"/>
                </a:cubicBezTo>
                <a:cubicBezTo>
                  <a:pt x="18966" y="14400"/>
                  <a:pt x="17385" y="17169"/>
                  <a:pt x="14751" y="18554"/>
                </a:cubicBezTo>
                <a:close/>
                <a:moveTo>
                  <a:pt x="14751" y="18554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6" name="AutoShape 30"/>
          <p:cNvSpPr>
            <a:spLocks noChangeArrowheads="1"/>
          </p:cNvSpPr>
          <p:nvPr/>
        </p:nvSpPr>
        <p:spPr bwMode="auto">
          <a:xfrm>
            <a:off x="3319463" y="4206875"/>
            <a:ext cx="290512" cy="2794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1082 h 21600"/>
              <a:gd name="T4" fmla="*/ 7871 w 21600"/>
              <a:gd name="T5" fmla="*/ 21600 h 21600"/>
              <a:gd name="T6" fmla="*/ 7871 w 21600"/>
              <a:gd name="T7" fmla="*/ 20097 h 21600"/>
              <a:gd name="T8" fmla="*/ 1464 w 21600"/>
              <a:gd name="T9" fmla="*/ 11082 h 21600"/>
              <a:gd name="T10" fmla="*/ 10800 w 21600"/>
              <a:gd name="T11" fmla="*/ 1503 h 21600"/>
              <a:gd name="T12" fmla="*/ 20136 w 21600"/>
              <a:gd name="T13" fmla="*/ 11082 h 21600"/>
              <a:gd name="T14" fmla="*/ 13546 w 21600"/>
              <a:gd name="T15" fmla="*/ 20097 h 21600"/>
              <a:gd name="T16" fmla="*/ 13546 w 21600"/>
              <a:gd name="T17" fmla="*/ 21600 h 21600"/>
              <a:gd name="T18" fmla="*/ 21600 w 21600"/>
              <a:gd name="T19" fmla="*/ 11082 h 21600"/>
              <a:gd name="T20" fmla="*/ 10800 w 21600"/>
              <a:gd name="T21" fmla="*/ 0 h 21600"/>
              <a:gd name="T22" fmla="*/ 10800 w 21600"/>
              <a:gd name="T2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759" y="0"/>
                  <a:pt x="0" y="4883"/>
                  <a:pt x="0" y="11082"/>
                </a:cubicBezTo>
                <a:cubicBezTo>
                  <a:pt x="0" y="15965"/>
                  <a:pt x="3295" y="20285"/>
                  <a:pt x="7871" y="21600"/>
                </a:cubicBezTo>
                <a:cubicBezTo>
                  <a:pt x="7871" y="20097"/>
                  <a:pt x="7871" y="20097"/>
                  <a:pt x="7871" y="20097"/>
                </a:cubicBezTo>
                <a:cubicBezTo>
                  <a:pt x="4027" y="18783"/>
                  <a:pt x="1464" y="15214"/>
                  <a:pt x="1464" y="11082"/>
                </a:cubicBezTo>
                <a:cubicBezTo>
                  <a:pt x="1464" y="5635"/>
                  <a:pt x="5675" y="1503"/>
                  <a:pt x="10800" y="1503"/>
                </a:cubicBezTo>
                <a:cubicBezTo>
                  <a:pt x="15925" y="1503"/>
                  <a:pt x="20136" y="5635"/>
                  <a:pt x="20136" y="11082"/>
                </a:cubicBezTo>
                <a:cubicBezTo>
                  <a:pt x="20136" y="15214"/>
                  <a:pt x="17390" y="18783"/>
                  <a:pt x="13546" y="20097"/>
                </a:cubicBezTo>
                <a:cubicBezTo>
                  <a:pt x="13546" y="21600"/>
                  <a:pt x="13546" y="21600"/>
                  <a:pt x="13546" y="21600"/>
                </a:cubicBezTo>
                <a:cubicBezTo>
                  <a:pt x="18122" y="20285"/>
                  <a:pt x="21600" y="16153"/>
                  <a:pt x="21600" y="11082"/>
                </a:cubicBezTo>
                <a:cubicBezTo>
                  <a:pt x="21600" y="4883"/>
                  <a:pt x="16658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7" name="AutoShape 31"/>
          <p:cNvSpPr>
            <a:spLocks noChangeArrowheads="1"/>
          </p:cNvSpPr>
          <p:nvPr/>
        </p:nvSpPr>
        <p:spPr bwMode="auto">
          <a:xfrm>
            <a:off x="3424238" y="4321175"/>
            <a:ext cx="88900" cy="233363"/>
          </a:xfrm>
          <a:custGeom>
            <a:avLst/>
            <a:gdLst>
              <a:gd name="T0" fmla="*/ 14400 w 21600"/>
              <a:gd name="T1" fmla="*/ 18450 h 21600"/>
              <a:gd name="T2" fmla="*/ 14400 w 21600"/>
              <a:gd name="T3" fmla="*/ 4725 h 21600"/>
              <a:gd name="T4" fmla="*/ 17400 w 21600"/>
              <a:gd name="T5" fmla="*/ 2700 h 21600"/>
              <a:gd name="T6" fmla="*/ 10200 w 21600"/>
              <a:gd name="T7" fmla="*/ 0 h 21600"/>
              <a:gd name="T8" fmla="*/ 3000 w 21600"/>
              <a:gd name="T9" fmla="*/ 2700 h 21600"/>
              <a:gd name="T10" fmla="*/ 6000 w 21600"/>
              <a:gd name="T11" fmla="*/ 4725 h 21600"/>
              <a:gd name="T12" fmla="*/ 6000 w 21600"/>
              <a:gd name="T13" fmla="*/ 4725 h 21600"/>
              <a:gd name="T14" fmla="*/ 6000 w 21600"/>
              <a:gd name="T15" fmla="*/ 18450 h 21600"/>
              <a:gd name="T16" fmla="*/ 0 w 21600"/>
              <a:gd name="T17" fmla="*/ 21600 h 21600"/>
              <a:gd name="T18" fmla="*/ 21600 w 21600"/>
              <a:gd name="T19" fmla="*/ 21600 h 21600"/>
              <a:gd name="T20" fmla="*/ 14400 w 21600"/>
              <a:gd name="T21" fmla="*/ 18450 h 21600"/>
              <a:gd name="T22" fmla="*/ 14400 w 21600"/>
              <a:gd name="T23" fmla="*/ 1845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4400" y="18450"/>
                </a:moveTo>
                <a:cubicBezTo>
                  <a:pt x="14400" y="17775"/>
                  <a:pt x="14400" y="4950"/>
                  <a:pt x="14400" y="4725"/>
                </a:cubicBezTo>
                <a:cubicBezTo>
                  <a:pt x="16200" y="4275"/>
                  <a:pt x="17400" y="3600"/>
                  <a:pt x="17400" y="2700"/>
                </a:cubicBezTo>
                <a:cubicBezTo>
                  <a:pt x="17400" y="1125"/>
                  <a:pt x="13800" y="0"/>
                  <a:pt x="10200" y="0"/>
                </a:cubicBezTo>
                <a:cubicBezTo>
                  <a:pt x="6000" y="0"/>
                  <a:pt x="3000" y="1125"/>
                  <a:pt x="3000" y="2700"/>
                </a:cubicBezTo>
                <a:cubicBezTo>
                  <a:pt x="3000" y="3600"/>
                  <a:pt x="4200" y="4275"/>
                  <a:pt x="6000" y="4725"/>
                </a:cubicBezTo>
                <a:cubicBezTo>
                  <a:pt x="6000" y="4725"/>
                  <a:pt x="6000" y="4725"/>
                  <a:pt x="6000" y="4725"/>
                </a:cubicBezTo>
                <a:cubicBezTo>
                  <a:pt x="6000" y="4725"/>
                  <a:pt x="6000" y="17550"/>
                  <a:pt x="6000" y="18450"/>
                </a:cubicBezTo>
                <a:cubicBezTo>
                  <a:pt x="6000" y="207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1600"/>
                  <a:pt x="14400" y="20700"/>
                  <a:pt x="14400" y="18450"/>
                </a:cubicBezTo>
                <a:close/>
                <a:moveTo>
                  <a:pt x="14400" y="18450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3568" name="Rectangle 33"/>
          <p:cNvSpPr>
            <a:spLocks noChangeArrowheads="1"/>
          </p:cNvSpPr>
          <p:nvPr/>
        </p:nvSpPr>
        <p:spPr bwMode="auto">
          <a:xfrm>
            <a:off x="5110163" y="3865563"/>
            <a:ext cx="46037" cy="247650"/>
          </a:xfrm>
          <a:prstGeom prst="rect">
            <a:avLst/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s-ES" altLang="en-US" sz="2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9" name="Rectangle 34"/>
          <p:cNvSpPr>
            <a:spLocks noChangeArrowheads="1"/>
          </p:cNvSpPr>
          <p:nvPr/>
        </p:nvSpPr>
        <p:spPr bwMode="auto">
          <a:xfrm>
            <a:off x="5038725" y="3914775"/>
            <a:ext cx="44450" cy="198438"/>
          </a:xfrm>
          <a:prstGeom prst="rect">
            <a:avLst/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s-ES" altLang="en-US" sz="2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0" name="Rectangle 35"/>
          <p:cNvSpPr>
            <a:spLocks noChangeArrowheads="1"/>
          </p:cNvSpPr>
          <p:nvPr/>
        </p:nvSpPr>
        <p:spPr bwMode="auto">
          <a:xfrm>
            <a:off x="4962525" y="3954463"/>
            <a:ext cx="46038" cy="158750"/>
          </a:xfrm>
          <a:prstGeom prst="rect">
            <a:avLst/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s-ES" altLang="en-US" sz="2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1" name="Rectangle 36"/>
          <p:cNvSpPr>
            <a:spLocks noChangeArrowheads="1"/>
          </p:cNvSpPr>
          <p:nvPr/>
        </p:nvSpPr>
        <p:spPr bwMode="auto">
          <a:xfrm>
            <a:off x="5183188" y="3803650"/>
            <a:ext cx="46037" cy="309563"/>
          </a:xfrm>
          <a:prstGeom prst="rect">
            <a:avLst/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s-ES" altLang="en-US" sz="2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2" name="TextBox 13"/>
          <p:cNvSpPr txBox="1">
            <a:spLocks noChangeArrowheads="1"/>
          </p:cNvSpPr>
          <p:nvPr/>
        </p:nvSpPr>
        <p:spPr bwMode="auto">
          <a:xfrm>
            <a:off x="1158875" y="3413125"/>
            <a:ext cx="9715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3" name="TextBox 13"/>
          <p:cNvSpPr txBox="1">
            <a:spLocks noChangeArrowheads="1"/>
          </p:cNvSpPr>
          <p:nvPr/>
        </p:nvSpPr>
        <p:spPr bwMode="auto">
          <a:xfrm>
            <a:off x="1162050" y="3656013"/>
            <a:ext cx="152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4" name="TextBox 13"/>
          <p:cNvSpPr txBox="1">
            <a:spLocks noChangeArrowheads="1"/>
          </p:cNvSpPr>
          <p:nvPr/>
        </p:nvSpPr>
        <p:spPr bwMode="auto">
          <a:xfrm>
            <a:off x="2836863" y="2957513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5" name="TextBox 13"/>
          <p:cNvSpPr txBox="1">
            <a:spLocks noChangeArrowheads="1"/>
          </p:cNvSpPr>
          <p:nvPr/>
        </p:nvSpPr>
        <p:spPr bwMode="auto">
          <a:xfrm>
            <a:off x="2840038" y="3198813"/>
            <a:ext cx="1520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6" name="TextBox 13"/>
          <p:cNvSpPr txBox="1">
            <a:spLocks noChangeArrowheads="1"/>
          </p:cNvSpPr>
          <p:nvPr/>
        </p:nvSpPr>
        <p:spPr bwMode="auto">
          <a:xfrm>
            <a:off x="4503738" y="2579688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7" name="TextBox 13"/>
          <p:cNvSpPr txBox="1">
            <a:spLocks noChangeArrowheads="1"/>
          </p:cNvSpPr>
          <p:nvPr/>
        </p:nvSpPr>
        <p:spPr bwMode="auto">
          <a:xfrm>
            <a:off x="4506913" y="2820988"/>
            <a:ext cx="1520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8" name="TextBox 13"/>
          <p:cNvSpPr txBox="1">
            <a:spLocks noChangeArrowheads="1"/>
          </p:cNvSpPr>
          <p:nvPr/>
        </p:nvSpPr>
        <p:spPr bwMode="auto">
          <a:xfrm>
            <a:off x="6161088" y="2163763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9" name="TextBox 13"/>
          <p:cNvSpPr txBox="1">
            <a:spLocks noChangeArrowheads="1"/>
          </p:cNvSpPr>
          <p:nvPr/>
        </p:nvSpPr>
        <p:spPr bwMode="auto">
          <a:xfrm>
            <a:off x="6164263" y="2405063"/>
            <a:ext cx="1520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4956" y="2311400"/>
            <a:ext cx="4767851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580" name="Slide Number Placeholder 24"/>
          <p:cNvSpPr txBox="1">
            <a:spLocks noChangeArrowheads="1"/>
          </p:cNvSpPr>
          <p:nvPr/>
        </p:nvSpPr>
        <p:spPr bwMode="auto">
          <a:xfrm>
            <a:off x="8729663" y="121920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3735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3735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3735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3735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37350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37350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37350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37350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37350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3CB6A02A-9A5A-4688-B40B-1B0A7A37C4E3}" type="slidenum">
              <a:rPr lang="en-US" altLang="zh-CN" sz="800" b="1">
                <a:solidFill>
                  <a:srgbClr val="929292"/>
                </a:solidFill>
                <a:latin typeface="Roboto Condensed" pitchFamily="2" charset="0"/>
              </a:rPr>
            </a:fld>
            <a:endParaRPr lang="en-US" altLang="zh-CN" sz="800" b="1">
              <a:solidFill>
                <a:srgbClr val="929292"/>
              </a:solidFill>
              <a:latin typeface="Roboto Condensed" pitchFamily="2" charset="0"/>
            </a:endParaRPr>
          </a:p>
        </p:txBody>
      </p:sp>
      <p:sp>
        <p:nvSpPr>
          <p:cNvPr id="24581" name="Oval 19"/>
          <p:cNvSpPr>
            <a:spLocks noChangeArrowheads="1"/>
          </p:cNvSpPr>
          <p:nvPr/>
        </p:nvSpPr>
        <p:spPr bwMode="auto">
          <a:xfrm>
            <a:off x="649288" y="4970463"/>
            <a:ext cx="533400" cy="536575"/>
          </a:xfrm>
          <a:prstGeom prst="ellipse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8800">
              <a:solidFill>
                <a:schemeClr val="bg1"/>
              </a:solidFill>
            </a:endParaRPr>
          </a:p>
        </p:txBody>
      </p:sp>
      <p:pic>
        <p:nvPicPr>
          <p:cNvPr id="24582" name="Group 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121275"/>
            <a:ext cx="2936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Oval 16"/>
          <p:cNvSpPr>
            <a:spLocks noChangeArrowheads="1"/>
          </p:cNvSpPr>
          <p:nvPr/>
        </p:nvSpPr>
        <p:spPr bwMode="auto">
          <a:xfrm>
            <a:off x="649288" y="4178300"/>
            <a:ext cx="533400" cy="536575"/>
          </a:xfrm>
          <a:prstGeom prst="ellipse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8800">
              <a:solidFill>
                <a:schemeClr val="bg1"/>
              </a:solidFill>
            </a:endParaRPr>
          </a:p>
        </p:txBody>
      </p:sp>
      <p:pic>
        <p:nvPicPr>
          <p:cNvPr id="24584" name="Group 3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297363"/>
            <a:ext cx="2794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649288" y="3384550"/>
            <a:ext cx="533400" cy="536575"/>
          </a:xfrm>
          <a:prstGeom prst="ellipse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8800">
              <a:solidFill>
                <a:schemeClr val="bg1"/>
              </a:solidFill>
            </a:endParaRPr>
          </a:p>
        </p:txBody>
      </p:sp>
      <p:pic>
        <p:nvPicPr>
          <p:cNvPr id="24586" name="Group 8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505200"/>
            <a:ext cx="2619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Box 13"/>
          <p:cNvSpPr txBox="1">
            <a:spLocks noChangeArrowheads="1"/>
          </p:cNvSpPr>
          <p:nvPr/>
        </p:nvSpPr>
        <p:spPr bwMode="auto">
          <a:xfrm>
            <a:off x="1309688" y="3416300"/>
            <a:ext cx="1050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8" name="TextBox 13"/>
          <p:cNvSpPr txBox="1">
            <a:spLocks noChangeArrowheads="1"/>
          </p:cNvSpPr>
          <p:nvPr/>
        </p:nvSpPr>
        <p:spPr bwMode="auto">
          <a:xfrm>
            <a:off x="1312863" y="3630613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9" name="TextBox 13"/>
          <p:cNvSpPr txBox="1">
            <a:spLocks noChangeArrowheads="1"/>
          </p:cNvSpPr>
          <p:nvPr/>
        </p:nvSpPr>
        <p:spPr bwMode="auto">
          <a:xfrm>
            <a:off x="1309688" y="4189413"/>
            <a:ext cx="1050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1312863" y="4403725"/>
            <a:ext cx="2101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1" name="TextBox 13"/>
          <p:cNvSpPr txBox="1">
            <a:spLocks noChangeArrowheads="1"/>
          </p:cNvSpPr>
          <p:nvPr/>
        </p:nvSpPr>
        <p:spPr bwMode="auto">
          <a:xfrm>
            <a:off x="1309688" y="4997450"/>
            <a:ext cx="1050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2" name="TextBox 13"/>
          <p:cNvSpPr txBox="1">
            <a:spLocks noChangeArrowheads="1"/>
          </p:cNvSpPr>
          <p:nvPr/>
        </p:nvSpPr>
        <p:spPr bwMode="auto">
          <a:xfrm>
            <a:off x="1312863" y="5211763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圆角矩形 6"/>
          <p:cNvSpPr>
            <a:spLocks noChangeArrowheads="1"/>
          </p:cNvSpPr>
          <p:nvPr/>
        </p:nvSpPr>
        <p:spPr bwMode="auto">
          <a:xfrm>
            <a:off x="2882900" y="2576513"/>
            <a:ext cx="3376613" cy="1706562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5603" name="直接连接符 8"/>
          <p:cNvCxnSpPr>
            <a:cxnSpLocks noChangeShapeType="1"/>
          </p:cNvCxnSpPr>
          <p:nvPr/>
        </p:nvCxnSpPr>
        <p:spPr bwMode="auto">
          <a:xfrm>
            <a:off x="363538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4" name="直接连接符 12"/>
          <p:cNvCxnSpPr>
            <a:cxnSpLocks noChangeShapeType="1"/>
          </p:cNvCxnSpPr>
          <p:nvPr/>
        </p:nvCxnSpPr>
        <p:spPr bwMode="auto">
          <a:xfrm>
            <a:off x="6259513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文本框 15"/>
          <p:cNvSpPr txBox="1">
            <a:spLocks noChangeArrowheads="1"/>
          </p:cNvSpPr>
          <p:nvPr/>
        </p:nvSpPr>
        <p:spPr bwMode="auto">
          <a:xfrm>
            <a:off x="3444875" y="4445000"/>
            <a:ext cx="228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6" name="TextBox 13"/>
          <p:cNvSpPr txBox="1">
            <a:spLocks noChangeArrowheads="1"/>
          </p:cNvSpPr>
          <p:nvPr/>
        </p:nvSpPr>
        <p:spPr bwMode="auto">
          <a:xfrm>
            <a:off x="2657475" y="4894263"/>
            <a:ext cx="402748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您可以在此处添加关于本章节的简要介绍，模板所有素材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均可自由编辑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607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054350"/>
            <a:ext cx="23955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627" name="Freeform 5"/>
          <p:cNvSpPr>
            <a:spLocks noChangeArrowheads="1"/>
          </p:cNvSpPr>
          <p:nvPr/>
        </p:nvSpPr>
        <p:spPr bwMode="auto">
          <a:xfrm>
            <a:off x="1092200" y="3249613"/>
            <a:ext cx="1463675" cy="1465262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75" tIns="34288" rIns="68575" bIns="34288"/>
          <a:lstStyle/>
          <a:p>
            <a:pPr eaLnBrk="0" hangingPunct="0"/>
            <a:endParaRPr lang="zh-CN" altLang="en-US"/>
          </a:p>
        </p:txBody>
      </p:sp>
      <p:sp>
        <p:nvSpPr>
          <p:cNvPr id="26628" name="Freeform 6"/>
          <p:cNvSpPr>
            <a:spLocks noChangeArrowheads="1"/>
          </p:cNvSpPr>
          <p:nvPr/>
        </p:nvSpPr>
        <p:spPr bwMode="auto">
          <a:xfrm>
            <a:off x="1871663" y="2473325"/>
            <a:ext cx="1463675" cy="1276350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75" tIns="34288" rIns="68575" bIns="34288"/>
          <a:lstStyle/>
          <a:p>
            <a:pPr eaLnBrk="0" hangingPunct="0"/>
            <a:endParaRPr lang="zh-CN" altLang="en-US"/>
          </a:p>
        </p:txBody>
      </p:sp>
      <p:sp>
        <p:nvSpPr>
          <p:cNvPr id="26629" name="Freeform 7"/>
          <p:cNvSpPr>
            <a:spLocks noChangeArrowheads="1"/>
          </p:cNvSpPr>
          <p:nvPr/>
        </p:nvSpPr>
        <p:spPr bwMode="auto">
          <a:xfrm>
            <a:off x="2647950" y="3249613"/>
            <a:ext cx="1465263" cy="1465262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75" tIns="34288" rIns="68575" bIns="34288"/>
          <a:lstStyle/>
          <a:p>
            <a:pPr eaLnBrk="0" hangingPunct="0"/>
            <a:endParaRPr lang="zh-CN" altLang="en-US"/>
          </a:p>
        </p:txBody>
      </p:sp>
      <p:sp>
        <p:nvSpPr>
          <p:cNvPr id="26630" name="TextBox 175"/>
          <p:cNvSpPr txBox="1">
            <a:spLocks noChangeArrowheads="1"/>
          </p:cNvSpPr>
          <p:nvPr/>
        </p:nvSpPr>
        <p:spPr bwMode="auto">
          <a:xfrm>
            <a:off x="2354263" y="2957513"/>
            <a:ext cx="4810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5" tIns="34288" rIns="68575" bIns="34288">
            <a:spAutoFit/>
          </a:bodyPr>
          <a:lstStyle>
            <a:lvl1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d-ID" altLang="en-US" sz="2400" b="1">
                <a:solidFill>
                  <a:srgbClr val="1E9C8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id-ID" altLang="en-US" sz="2400" b="1">
              <a:solidFill>
                <a:srgbClr val="1E9C8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1" name="TextBox 176"/>
          <p:cNvSpPr txBox="1">
            <a:spLocks noChangeArrowheads="1"/>
          </p:cNvSpPr>
          <p:nvPr/>
        </p:nvSpPr>
        <p:spPr bwMode="auto">
          <a:xfrm>
            <a:off x="1555750" y="3749675"/>
            <a:ext cx="5238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5" tIns="34288" rIns="68575" bIns="34288">
            <a:spAutoFit/>
          </a:bodyPr>
          <a:lstStyle>
            <a:lvl1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d-ID" altLang="en-US" sz="2700" b="1">
                <a:solidFill>
                  <a:srgbClr val="69C29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id-ID" altLang="en-US" sz="2700" b="1">
              <a:solidFill>
                <a:srgbClr val="69C29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2" name="TextBox 177"/>
          <p:cNvSpPr txBox="1">
            <a:spLocks noChangeArrowheads="1"/>
          </p:cNvSpPr>
          <p:nvPr/>
        </p:nvSpPr>
        <p:spPr bwMode="auto">
          <a:xfrm>
            <a:off x="3101975" y="3749675"/>
            <a:ext cx="4810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5" tIns="34288" rIns="68575" bIns="34288">
            <a:spAutoFit/>
          </a:bodyPr>
          <a:lstStyle>
            <a:lvl1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455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455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d-ID" altLang="en-US" sz="2400" b="1">
                <a:solidFill>
                  <a:srgbClr val="69C29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id-ID" altLang="en-US" sz="2400" b="1">
              <a:solidFill>
                <a:srgbClr val="69C29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 flipH="1">
            <a:off x="4789488" y="2312988"/>
            <a:ext cx="0" cy="2565400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4" name="AutoShape 9"/>
          <p:cNvSpPr>
            <a:spLocks noChangeArrowheads="1"/>
          </p:cNvSpPr>
          <p:nvPr/>
        </p:nvSpPr>
        <p:spPr bwMode="auto">
          <a:xfrm>
            <a:off x="5248275" y="2128838"/>
            <a:ext cx="762000" cy="1004887"/>
          </a:xfrm>
          <a:custGeom>
            <a:avLst/>
            <a:gdLst>
              <a:gd name="T0" fmla="*/ 474162654 w 21600"/>
              <a:gd name="T1" fmla="*/ 1087462638 h 21600"/>
              <a:gd name="T2" fmla="*/ 474162654 w 21600"/>
              <a:gd name="T3" fmla="*/ 1087462638 h 21600"/>
              <a:gd name="T4" fmla="*/ 474162654 w 21600"/>
              <a:gd name="T5" fmla="*/ 1087462638 h 21600"/>
              <a:gd name="T6" fmla="*/ 474162654 w 21600"/>
              <a:gd name="T7" fmla="*/ 10874626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hangingPunct="0"/>
            <a:r>
              <a:rPr lang="es-ES" altLang="en-US" sz="6000">
                <a:solidFill>
                  <a:srgbClr val="1E9C8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s-ES" altLang="en-US">
              <a:solidFill>
                <a:srgbClr val="1E9C8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5" name="AutoShape 12"/>
          <p:cNvSpPr>
            <a:spLocks noChangeArrowheads="1"/>
          </p:cNvSpPr>
          <p:nvPr/>
        </p:nvSpPr>
        <p:spPr bwMode="auto">
          <a:xfrm>
            <a:off x="5248275" y="3094038"/>
            <a:ext cx="762000" cy="1006475"/>
          </a:xfrm>
          <a:custGeom>
            <a:avLst/>
            <a:gdLst>
              <a:gd name="T0" fmla="*/ 474162654 w 21600"/>
              <a:gd name="T1" fmla="*/ 1092626255 h 21600"/>
              <a:gd name="T2" fmla="*/ 474162654 w 21600"/>
              <a:gd name="T3" fmla="*/ 1092626255 h 21600"/>
              <a:gd name="T4" fmla="*/ 474162654 w 21600"/>
              <a:gd name="T5" fmla="*/ 1092626255 h 21600"/>
              <a:gd name="T6" fmla="*/ 474162654 w 21600"/>
              <a:gd name="T7" fmla="*/ 1092626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hangingPunct="0"/>
            <a:r>
              <a:rPr lang="es-ES" altLang="en-US" sz="6000">
                <a:solidFill>
                  <a:srgbClr val="69C29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s-ES" altLang="en-US">
              <a:solidFill>
                <a:srgbClr val="69C29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6" name="AutoShape 15"/>
          <p:cNvSpPr>
            <a:spLocks noChangeArrowheads="1"/>
          </p:cNvSpPr>
          <p:nvPr/>
        </p:nvSpPr>
        <p:spPr bwMode="auto">
          <a:xfrm>
            <a:off x="5248275" y="4084638"/>
            <a:ext cx="762000" cy="1006475"/>
          </a:xfrm>
          <a:custGeom>
            <a:avLst/>
            <a:gdLst>
              <a:gd name="T0" fmla="*/ 474162654 w 21600"/>
              <a:gd name="T1" fmla="*/ 1092626255 h 21600"/>
              <a:gd name="T2" fmla="*/ 474162654 w 21600"/>
              <a:gd name="T3" fmla="*/ 1092626255 h 21600"/>
              <a:gd name="T4" fmla="*/ 474162654 w 21600"/>
              <a:gd name="T5" fmla="*/ 1092626255 h 21600"/>
              <a:gd name="T6" fmla="*/ 474162654 w 21600"/>
              <a:gd name="T7" fmla="*/ 1092626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tIns="45719" rIns="45719" bIns="45719"/>
          <a:lstStyle/>
          <a:p>
            <a:pPr hangingPunct="0"/>
            <a:r>
              <a:rPr lang="es-ES" altLang="en-US" sz="6000">
                <a:solidFill>
                  <a:srgbClr val="1E9C8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s-ES" altLang="en-US">
              <a:solidFill>
                <a:srgbClr val="1E9C8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7" name="TextBox 13"/>
          <p:cNvSpPr txBox="1">
            <a:spLocks noChangeArrowheads="1"/>
          </p:cNvSpPr>
          <p:nvPr/>
        </p:nvSpPr>
        <p:spPr bwMode="auto">
          <a:xfrm>
            <a:off x="5776913" y="2352675"/>
            <a:ext cx="10620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8" name="TextBox 13"/>
          <p:cNvSpPr txBox="1">
            <a:spLocks noChangeArrowheads="1"/>
          </p:cNvSpPr>
          <p:nvPr/>
        </p:nvSpPr>
        <p:spPr bwMode="auto">
          <a:xfrm>
            <a:off x="5776913" y="2601913"/>
            <a:ext cx="2043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9" name="TextBox 13"/>
          <p:cNvSpPr txBox="1">
            <a:spLocks noChangeArrowheads="1"/>
          </p:cNvSpPr>
          <p:nvPr/>
        </p:nvSpPr>
        <p:spPr bwMode="auto">
          <a:xfrm>
            <a:off x="5776913" y="3327400"/>
            <a:ext cx="10620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40" name="TextBox 13"/>
          <p:cNvSpPr txBox="1">
            <a:spLocks noChangeArrowheads="1"/>
          </p:cNvSpPr>
          <p:nvPr/>
        </p:nvSpPr>
        <p:spPr bwMode="auto">
          <a:xfrm>
            <a:off x="5776913" y="3575050"/>
            <a:ext cx="2043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41" name="TextBox 13"/>
          <p:cNvSpPr txBox="1">
            <a:spLocks noChangeArrowheads="1"/>
          </p:cNvSpPr>
          <p:nvPr/>
        </p:nvSpPr>
        <p:spPr bwMode="auto">
          <a:xfrm>
            <a:off x="5776913" y="4332288"/>
            <a:ext cx="10620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42" name="TextBox 13"/>
          <p:cNvSpPr txBox="1">
            <a:spLocks noChangeArrowheads="1"/>
          </p:cNvSpPr>
          <p:nvPr/>
        </p:nvSpPr>
        <p:spPr bwMode="auto">
          <a:xfrm>
            <a:off x="5776913" y="4579938"/>
            <a:ext cx="2043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2238" y="2189533"/>
            <a:ext cx="4340225" cy="285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652" name="Rectangle 22"/>
          <p:cNvSpPr>
            <a:spLocks noChangeArrowheads="1"/>
          </p:cNvSpPr>
          <p:nvPr/>
        </p:nvSpPr>
        <p:spPr bwMode="auto">
          <a:xfrm>
            <a:off x="454025" y="2546350"/>
            <a:ext cx="4354513" cy="1123950"/>
          </a:xfrm>
          <a:prstGeom prst="rect">
            <a:avLst/>
          </a:prstGeom>
          <a:solidFill>
            <a:srgbClr val="1E9C8C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</a:endParaRPr>
          </a:p>
        </p:txBody>
      </p:sp>
      <p:sp>
        <p:nvSpPr>
          <p:cNvPr id="27653" name="矩形 5"/>
          <p:cNvSpPr>
            <a:spLocks noChangeArrowheads="1"/>
          </p:cNvSpPr>
          <p:nvPr/>
        </p:nvSpPr>
        <p:spPr bwMode="auto">
          <a:xfrm>
            <a:off x="730250" y="2794000"/>
            <a:ext cx="307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单击此处编辑您要的内容，建议您在展示时采用微软雅黑字体，本模版所有图形线条及其相应素材均可自由编辑、改色、替换。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4" name="矩形 6"/>
          <p:cNvSpPr>
            <a:spLocks noChangeArrowheads="1"/>
          </p:cNvSpPr>
          <p:nvPr/>
        </p:nvSpPr>
        <p:spPr bwMode="auto">
          <a:xfrm>
            <a:off x="777875" y="4160838"/>
            <a:ext cx="28289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777875" y="3919538"/>
            <a:ext cx="20653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1144588" y="2341563"/>
            <a:ext cx="2106612" cy="2671762"/>
          </a:xfrm>
          <a:custGeom>
            <a:avLst/>
            <a:gdLst>
              <a:gd name="T0" fmla="*/ 1856 w 19952"/>
              <a:gd name="T1" fmla="*/ 0 h 21600"/>
              <a:gd name="T2" fmla="*/ 0 w 19952"/>
              <a:gd name="T3" fmla="*/ 1583 h 21600"/>
              <a:gd name="T4" fmla="*/ 0 w 19952"/>
              <a:gd name="T5" fmla="*/ 20017 h 21600"/>
              <a:gd name="T6" fmla="*/ 1856 w 19952"/>
              <a:gd name="T7" fmla="*/ 21600 h 21600"/>
              <a:gd name="T8" fmla="*/ 18096 w 19952"/>
              <a:gd name="T9" fmla="*/ 21600 h 21600"/>
              <a:gd name="T10" fmla="*/ 19952 w 19952"/>
              <a:gd name="T11" fmla="*/ 20017 h 21600"/>
              <a:gd name="T12" fmla="*/ 19952 w 19952"/>
              <a:gd name="T13" fmla="*/ 6957 h 21600"/>
              <a:gd name="T14" fmla="*/ 21600 w 19952"/>
              <a:gd name="T15" fmla="*/ 6098 h 21600"/>
              <a:gd name="T16" fmla="*/ 19952 w 19952"/>
              <a:gd name="T17" fmla="*/ 5240 h 21600"/>
              <a:gd name="T18" fmla="*/ 19952 w 19952"/>
              <a:gd name="T19" fmla="*/ 1583 h 21600"/>
              <a:gd name="T20" fmla="*/ 18096 w 19952"/>
              <a:gd name="T21" fmla="*/ 0 h 21600"/>
              <a:gd name="T22" fmla="*/ 1856 w 19952"/>
              <a:gd name="T23" fmla="*/ 0 h 21600"/>
              <a:gd name="T24" fmla="*/ 1856 w 19952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952" h="21600">
                <a:moveTo>
                  <a:pt x="1856" y="0"/>
                </a:moveTo>
                <a:cubicBezTo>
                  <a:pt x="831" y="0"/>
                  <a:pt x="0" y="709"/>
                  <a:pt x="0" y="1583"/>
                </a:cubicBezTo>
                <a:lnTo>
                  <a:pt x="0" y="20017"/>
                </a:lnTo>
                <a:cubicBezTo>
                  <a:pt x="0" y="20891"/>
                  <a:pt x="831" y="21600"/>
                  <a:pt x="1856" y="21600"/>
                </a:cubicBezTo>
                <a:lnTo>
                  <a:pt x="18096" y="21600"/>
                </a:lnTo>
                <a:cubicBezTo>
                  <a:pt x="19121" y="21600"/>
                  <a:pt x="19952" y="20891"/>
                  <a:pt x="19952" y="20017"/>
                </a:cubicBezTo>
                <a:lnTo>
                  <a:pt x="19952" y="6957"/>
                </a:lnTo>
                <a:lnTo>
                  <a:pt x="21600" y="6098"/>
                </a:lnTo>
                <a:lnTo>
                  <a:pt x="19952" y="5240"/>
                </a:lnTo>
                <a:lnTo>
                  <a:pt x="19952" y="1583"/>
                </a:lnTo>
                <a:cubicBezTo>
                  <a:pt x="19952" y="709"/>
                  <a:pt x="19121" y="0"/>
                  <a:pt x="18096" y="0"/>
                </a:cubicBezTo>
                <a:lnTo>
                  <a:pt x="1856" y="0"/>
                </a:lnTo>
                <a:close/>
                <a:moveTo>
                  <a:pt x="1856" y="0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sp>
        <p:nvSpPr>
          <p:cNvPr id="28676" name="AutoShape 6"/>
          <p:cNvSpPr>
            <a:spLocks noChangeArrowheads="1"/>
          </p:cNvSpPr>
          <p:nvPr/>
        </p:nvSpPr>
        <p:spPr bwMode="auto">
          <a:xfrm>
            <a:off x="2078038" y="2740025"/>
            <a:ext cx="265112" cy="266700"/>
          </a:xfrm>
          <a:custGeom>
            <a:avLst/>
            <a:gdLst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21600 w 21600"/>
              <a:gd name="T9" fmla="*/ 10800 h 21600"/>
              <a:gd name="T10" fmla="*/ 21600 w 21600"/>
              <a:gd name="T11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65"/>
                  <a:pt x="16764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lose/>
                <a:moveTo>
                  <a:pt x="21600" y="1080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77" name="AutoShape 7"/>
          <p:cNvSpPr>
            <a:spLocks noChangeArrowheads="1"/>
          </p:cNvSpPr>
          <p:nvPr/>
        </p:nvSpPr>
        <p:spPr bwMode="auto">
          <a:xfrm>
            <a:off x="1987550" y="2995613"/>
            <a:ext cx="449263" cy="287337"/>
          </a:xfrm>
          <a:custGeom>
            <a:avLst/>
            <a:gdLst>
              <a:gd name="T0" fmla="*/ 16508 w 21600"/>
              <a:gd name="T1" fmla="*/ 0 h 21600"/>
              <a:gd name="T2" fmla="*/ 12017 w 21600"/>
              <a:gd name="T3" fmla="*/ 3525 h 21600"/>
              <a:gd name="T4" fmla="*/ 11146 w 21600"/>
              <a:gd name="T5" fmla="*/ 6372 h 21600"/>
              <a:gd name="T6" fmla="*/ 10454 w 21600"/>
              <a:gd name="T7" fmla="*/ 6372 h 21600"/>
              <a:gd name="T8" fmla="*/ 9583 w 21600"/>
              <a:gd name="T9" fmla="*/ 3525 h 21600"/>
              <a:gd name="T10" fmla="*/ 5092 w 21600"/>
              <a:gd name="T11" fmla="*/ 0 h 21600"/>
              <a:gd name="T12" fmla="*/ 0 w 21600"/>
              <a:gd name="T13" fmla="*/ 21387 h 21600"/>
              <a:gd name="T14" fmla="*/ 1 w 21600"/>
              <a:gd name="T15" fmla="*/ 21600 h 21600"/>
              <a:gd name="T16" fmla="*/ 21598 w 21600"/>
              <a:gd name="T17" fmla="*/ 21600 h 21600"/>
              <a:gd name="T18" fmla="*/ 21600 w 21600"/>
              <a:gd name="T19" fmla="*/ 21387 h 21600"/>
              <a:gd name="T20" fmla="*/ 16508 w 21600"/>
              <a:gd name="T21" fmla="*/ 0 h 21600"/>
              <a:gd name="T22" fmla="*/ 16508 w 21600"/>
              <a:gd name="T2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6508" y="0"/>
                </a:moveTo>
                <a:cubicBezTo>
                  <a:pt x="15311" y="1845"/>
                  <a:pt x="13754" y="3116"/>
                  <a:pt x="12017" y="3525"/>
                </a:cubicBezTo>
                <a:lnTo>
                  <a:pt x="11146" y="6372"/>
                </a:lnTo>
                <a:cubicBezTo>
                  <a:pt x="10956" y="6994"/>
                  <a:pt x="10644" y="6994"/>
                  <a:pt x="10454" y="6372"/>
                </a:cubicBezTo>
                <a:lnTo>
                  <a:pt x="9583" y="3525"/>
                </a:lnTo>
                <a:cubicBezTo>
                  <a:pt x="7846" y="3117"/>
                  <a:pt x="6289" y="1845"/>
                  <a:pt x="5092" y="0"/>
                </a:cubicBezTo>
                <a:cubicBezTo>
                  <a:pt x="2035" y="4448"/>
                  <a:pt x="0" y="12362"/>
                  <a:pt x="0" y="21387"/>
                </a:cubicBezTo>
                <a:cubicBezTo>
                  <a:pt x="0" y="21458"/>
                  <a:pt x="1" y="21528"/>
                  <a:pt x="1" y="21600"/>
                </a:cubicBezTo>
                <a:lnTo>
                  <a:pt x="21598" y="21600"/>
                </a:lnTo>
                <a:cubicBezTo>
                  <a:pt x="21598" y="21528"/>
                  <a:pt x="21600" y="21458"/>
                  <a:pt x="21600" y="21387"/>
                </a:cubicBezTo>
                <a:cubicBezTo>
                  <a:pt x="21600" y="12362"/>
                  <a:pt x="19565" y="4448"/>
                  <a:pt x="16508" y="0"/>
                </a:cubicBezTo>
                <a:close/>
                <a:moveTo>
                  <a:pt x="16508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78" name="Line 36"/>
          <p:cNvSpPr>
            <a:spLocks noChangeShapeType="1"/>
          </p:cNvSpPr>
          <p:nvPr/>
        </p:nvSpPr>
        <p:spPr bwMode="auto">
          <a:xfrm>
            <a:off x="1236663" y="3627438"/>
            <a:ext cx="19145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9" name="AutoShape 4"/>
          <p:cNvSpPr>
            <a:spLocks noChangeArrowheads="1"/>
          </p:cNvSpPr>
          <p:nvPr/>
        </p:nvSpPr>
        <p:spPr bwMode="auto">
          <a:xfrm>
            <a:off x="3508375" y="2303463"/>
            <a:ext cx="2106613" cy="2671762"/>
          </a:xfrm>
          <a:custGeom>
            <a:avLst/>
            <a:gdLst>
              <a:gd name="T0" fmla="*/ 1931 w 19952"/>
              <a:gd name="T1" fmla="*/ 0 h 21600"/>
              <a:gd name="T2" fmla="*/ 0 w 19952"/>
              <a:gd name="T3" fmla="*/ 1647 h 21600"/>
              <a:gd name="T4" fmla="*/ 0 w 19952"/>
              <a:gd name="T5" fmla="*/ 19953 h 21600"/>
              <a:gd name="T6" fmla="*/ 1931 w 19952"/>
              <a:gd name="T7" fmla="*/ 21600 h 21600"/>
              <a:gd name="T8" fmla="*/ 18021 w 19952"/>
              <a:gd name="T9" fmla="*/ 21600 h 21600"/>
              <a:gd name="T10" fmla="*/ 19952 w 19952"/>
              <a:gd name="T11" fmla="*/ 19953 h 21600"/>
              <a:gd name="T12" fmla="*/ 19952 w 19952"/>
              <a:gd name="T13" fmla="*/ 6957 h 21600"/>
              <a:gd name="T14" fmla="*/ 21600 w 19952"/>
              <a:gd name="T15" fmla="*/ 6098 h 21600"/>
              <a:gd name="T16" fmla="*/ 19952 w 19952"/>
              <a:gd name="T17" fmla="*/ 5240 h 21600"/>
              <a:gd name="T18" fmla="*/ 19952 w 19952"/>
              <a:gd name="T19" fmla="*/ 1647 h 21600"/>
              <a:gd name="T20" fmla="*/ 18021 w 19952"/>
              <a:gd name="T21" fmla="*/ 0 h 21600"/>
              <a:gd name="T22" fmla="*/ 1931 w 19952"/>
              <a:gd name="T23" fmla="*/ 0 h 21600"/>
              <a:gd name="T24" fmla="*/ 1931 w 19952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952" h="21600">
                <a:moveTo>
                  <a:pt x="1931" y="0"/>
                </a:moveTo>
                <a:cubicBezTo>
                  <a:pt x="865" y="0"/>
                  <a:pt x="0" y="738"/>
                  <a:pt x="0" y="1647"/>
                </a:cubicBezTo>
                <a:lnTo>
                  <a:pt x="0" y="19953"/>
                </a:lnTo>
                <a:cubicBezTo>
                  <a:pt x="0" y="20862"/>
                  <a:pt x="865" y="21600"/>
                  <a:pt x="1931" y="21600"/>
                </a:cubicBezTo>
                <a:lnTo>
                  <a:pt x="18021" y="21600"/>
                </a:lnTo>
                <a:cubicBezTo>
                  <a:pt x="19088" y="21600"/>
                  <a:pt x="19952" y="20862"/>
                  <a:pt x="19952" y="19953"/>
                </a:cubicBezTo>
                <a:lnTo>
                  <a:pt x="19952" y="6957"/>
                </a:lnTo>
                <a:lnTo>
                  <a:pt x="21600" y="6098"/>
                </a:lnTo>
                <a:lnTo>
                  <a:pt x="19952" y="5240"/>
                </a:lnTo>
                <a:lnTo>
                  <a:pt x="19952" y="1647"/>
                </a:lnTo>
                <a:cubicBezTo>
                  <a:pt x="19952" y="738"/>
                  <a:pt x="19088" y="0"/>
                  <a:pt x="18021" y="0"/>
                </a:cubicBezTo>
                <a:lnTo>
                  <a:pt x="1931" y="0"/>
                </a:lnTo>
                <a:close/>
                <a:moveTo>
                  <a:pt x="1931" y="0"/>
                </a:moveTo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4103688" y="2751138"/>
            <a:ext cx="263525" cy="265112"/>
          </a:xfrm>
          <a:custGeom>
            <a:avLst/>
            <a:gdLst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21600 w 21600"/>
              <a:gd name="T9" fmla="*/ 10800 h 21600"/>
              <a:gd name="T10" fmla="*/ 21600 w 21600"/>
              <a:gd name="T11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65"/>
                  <a:pt x="16764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lose/>
                <a:moveTo>
                  <a:pt x="21600" y="1080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4013200" y="3006725"/>
            <a:ext cx="447675" cy="285750"/>
          </a:xfrm>
          <a:custGeom>
            <a:avLst/>
            <a:gdLst>
              <a:gd name="T0" fmla="*/ 16508 w 21600"/>
              <a:gd name="T1" fmla="*/ 0 h 21600"/>
              <a:gd name="T2" fmla="*/ 12017 w 21600"/>
              <a:gd name="T3" fmla="*/ 3525 h 21600"/>
              <a:gd name="T4" fmla="*/ 11146 w 21600"/>
              <a:gd name="T5" fmla="*/ 6372 h 21600"/>
              <a:gd name="T6" fmla="*/ 10454 w 21600"/>
              <a:gd name="T7" fmla="*/ 6372 h 21600"/>
              <a:gd name="T8" fmla="*/ 9583 w 21600"/>
              <a:gd name="T9" fmla="*/ 3525 h 21600"/>
              <a:gd name="T10" fmla="*/ 5092 w 21600"/>
              <a:gd name="T11" fmla="*/ 0 h 21600"/>
              <a:gd name="T12" fmla="*/ 0 w 21600"/>
              <a:gd name="T13" fmla="*/ 21387 h 21600"/>
              <a:gd name="T14" fmla="*/ 1 w 21600"/>
              <a:gd name="T15" fmla="*/ 21600 h 21600"/>
              <a:gd name="T16" fmla="*/ 21598 w 21600"/>
              <a:gd name="T17" fmla="*/ 21600 h 21600"/>
              <a:gd name="T18" fmla="*/ 21600 w 21600"/>
              <a:gd name="T19" fmla="*/ 21387 h 21600"/>
              <a:gd name="T20" fmla="*/ 16508 w 21600"/>
              <a:gd name="T21" fmla="*/ 0 h 21600"/>
              <a:gd name="T22" fmla="*/ 16508 w 21600"/>
              <a:gd name="T2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6508" y="0"/>
                </a:moveTo>
                <a:cubicBezTo>
                  <a:pt x="15311" y="1845"/>
                  <a:pt x="13754" y="3116"/>
                  <a:pt x="12017" y="3525"/>
                </a:cubicBezTo>
                <a:lnTo>
                  <a:pt x="11146" y="6372"/>
                </a:lnTo>
                <a:cubicBezTo>
                  <a:pt x="10956" y="6994"/>
                  <a:pt x="10644" y="6994"/>
                  <a:pt x="10454" y="6372"/>
                </a:cubicBezTo>
                <a:lnTo>
                  <a:pt x="9583" y="3525"/>
                </a:lnTo>
                <a:cubicBezTo>
                  <a:pt x="7846" y="3117"/>
                  <a:pt x="6289" y="1845"/>
                  <a:pt x="5092" y="0"/>
                </a:cubicBezTo>
                <a:cubicBezTo>
                  <a:pt x="2035" y="4448"/>
                  <a:pt x="0" y="12362"/>
                  <a:pt x="0" y="21387"/>
                </a:cubicBezTo>
                <a:cubicBezTo>
                  <a:pt x="0" y="21458"/>
                  <a:pt x="1" y="21528"/>
                  <a:pt x="1" y="21600"/>
                </a:cubicBezTo>
                <a:lnTo>
                  <a:pt x="21598" y="21600"/>
                </a:lnTo>
                <a:cubicBezTo>
                  <a:pt x="21598" y="21528"/>
                  <a:pt x="21600" y="21458"/>
                  <a:pt x="21600" y="21387"/>
                </a:cubicBezTo>
                <a:cubicBezTo>
                  <a:pt x="21600" y="12362"/>
                  <a:pt x="19565" y="4448"/>
                  <a:pt x="16508" y="0"/>
                </a:cubicBezTo>
                <a:close/>
                <a:moveTo>
                  <a:pt x="16508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4789488" y="2755900"/>
            <a:ext cx="265112" cy="265113"/>
          </a:xfrm>
          <a:custGeom>
            <a:avLst/>
            <a:gdLst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21600 w 21600"/>
              <a:gd name="T9" fmla="*/ 10800 h 21600"/>
              <a:gd name="T10" fmla="*/ 21600 w 21600"/>
              <a:gd name="T11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65"/>
                  <a:pt x="16764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lose/>
                <a:moveTo>
                  <a:pt x="21600" y="1080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4699000" y="3011488"/>
            <a:ext cx="447675" cy="285750"/>
          </a:xfrm>
          <a:custGeom>
            <a:avLst/>
            <a:gdLst>
              <a:gd name="T0" fmla="*/ 16508 w 21600"/>
              <a:gd name="T1" fmla="*/ 0 h 21600"/>
              <a:gd name="T2" fmla="*/ 12017 w 21600"/>
              <a:gd name="T3" fmla="*/ 3525 h 21600"/>
              <a:gd name="T4" fmla="*/ 11146 w 21600"/>
              <a:gd name="T5" fmla="*/ 6372 h 21600"/>
              <a:gd name="T6" fmla="*/ 10454 w 21600"/>
              <a:gd name="T7" fmla="*/ 6372 h 21600"/>
              <a:gd name="T8" fmla="*/ 9583 w 21600"/>
              <a:gd name="T9" fmla="*/ 3525 h 21600"/>
              <a:gd name="T10" fmla="*/ 5092 w 21600"/>
              <a:gd name="T11" fmla="*/ 0 h 21600"/>
              <a:gd name="T12" fmla="*/ 0 w 21600"/>
              <a:gd name="T13" fmla="*/ 21387 h 21600"/>
              <a:gd name="T14" fmla="*/ 1 w 21600"/>
              <a:gd name="T15" fmla="*/ 21600 h 21600"/>
              <a:gd name="T16" fmla="*/ 21598 w 21600"/>
              <a:gd name="T17" fmla="*/ 21600 h 21600"/>
              <a:gd name="T18" fmla="*/ 21600 w 21600"/>
              <a:gd name="T19" fmla="*/ 21387 h 21600"/>
              <a:gd name="T20" fmla="*/ 16508 w 21600"/>
              <a:gd name="T21" fmla="*/ 0 h 21600"/>
              <a:gd name="T22" fmla="*/ 16508 w 21600"/>
              <a:gd name="T2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6508" y="0"/>
                </a:moveTo>
                <a:cubicBezTo>
                  <a:pt x="15311" y="1845"/>
                  <a:pt x="13754" y="3116"/>
                  <a:pt x="12017" y="3525"/>
                </a:cubicBezTo>
                <a:lnTo>
                  <a:pt x="11146" y="6372"/>
                </a:lnTo>
                <a:cubicBezTo>
                  <a:pt x="10956" y="6994"/>
                  <a:pt x="10644" y="6994"/>
                  <a:pt x="10454" y="6372"/>
                </a:cubicBezTo>
                <a:lnTo>
                  <a:pt x="9583" y="3525"/>
                </a:lnTo>
                <a:cubicBezTo>
                  <a:pt x="7846" y="3117"/>
                  <a:pt x="6289" y="1845"/>
                  <a:pt x="5092" y="0"/>
                </a:cubicBezTo>
                <a:cubicBezTo>
                  <a:pt x="2035" y="4448"/>
                  <a:pt x="0" y="12362"/>
                  <a:pt x="0" y="21387"/>
                </a:cubicBezTo>
                <a:cubicBezTo>
                  <a:pt x="0" y="21458"/>
                  <a:pt x="1" y="21528"/>
                  <a:pt x="1" y="21600"/>
                </a:cubicBezTo>
                <a:lnTo>
                  <a:pt x="21598" y="21600"/>
                </a:lnTo>
                <a:cubicBezTo>
                  <a:pt x="21598" y="21528"/>
                  <a:pt x="21600" y="21458"/>
                  <a:pt x="21600" y="21387"/>
                </a:cubicBezTo>
                <a:cubicBezTo>
                  <a:pt x="21600" y="12362"/>
                  <a:pt x="19565" y="4448"/>
                  <a:pt x="16508" y="0"/>
                </a:cubicBezTo>
                <a:close/>
                <a:moveTo>
                  <a:pt x="16508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4441825" y="2794000"/>
            <a:ext cx="263525" cy="265113"/>
          </a:xfrm>
          <a:custGeom>
            <a:avLst/>
            <a:gdLst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21600 w 21600"/>
              <a:gd name="T9" fmla="*/ 10800 h 21600"/>
              <a:gd name="T10" fmla="*/ 21600 w 21600"/>
              <a:gd name="T11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65"/>
                  <a:pt x="16764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lose/>
                <a:moveTo>
                  <a:pt x="21600" y="1080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4351338" y="3049588"/>
            <a:ext cx="447675" cy="285750"/>
          </a:xfrm>
          <a:custGeom>
            <a:avLst/>
            <a:gdLst>
              <a:gd name="T0" fmla="*/ 16508 w 21600"/>
              <a:gd name="T1" fmla="*/ 0 h 21600"/>
              <a:gd name="T2" fmla="*/ 12017 w 21600"/>
              <a:gd name="T3" fmla="*/ 3525 h 21600"/>
              <a:gd name="T4" fmla="*/ 11146 w 21600"/>
              <a:gd name="T5" fmla="*/ 6372 h 21600"/>
              <a:gd name="T6" fmla="*/ 10454 w 21600"/>
              <a:gd name="T7" fmla="*/ 6372 h 21600"/>
              <a:gd name="T8" fmla="*/ 9583 w 21600"/>
              <a:gd name="T9" fmla="*/ 3525 h 21600"/>
              <a:gd name="T10" fmla="*/ 5092 w 21600"/>
              <a:gd name="T11" fmla="*/ 0 h 21600"/>
              <a:gd name="T12" fmla="*/ 0 w 21600"/>
              <a:gd name="T13" fmla="*/ 21387 h 21600"/>
              <a:gd name="T14" fmla="*/ 1 w 21600"/>
              <a:gd name="T15" fmla="*/ 21600 h 21600"/>
              <a:gd name="T16" fmla="*/ 21598 w 21600"/>
              <a:gd name="T17" fmla="*/ 21600 h 21600"/>
              <a:gd name="T18" fmla="*/ 21600 w 21600"/>
              <a:gd name="T19" fmla="*/ 21387 h 21600"/>
              <a:gd name="T20" fmla="*/ 16508 w 21600"/>
              <a:gd name="T21" fmla="*/ 0 h 21600"/>
              <a:gd name="T22" fmla="*/ 16508 w 21600"/>
              <a:gd name="T2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00" h="21600">
                <a:moveTo>
                  <a:pt x="16508" y="0"/>
                </a:moveTo>
                <a:cubicBezTo>
                  <a:pt x="15311" y="1845"/>
                  <a:pt x="13754" y="3116"/>
                  <a:pt x="12017" y="3525"/>
                </a:cubicBezTo>
                <a:lnTo>
                  <a:pt x="11146" y="6372"/>
                </a:lnTo>
                <a:cubicBezTo>
                  <a:pt x="10956" y="6994"/>
                  <a:pt x="10644" y="6994"/>
                  <a:pt x="10454" y="6372"/>
                </a:cubicBezTo>
                <a:lnTo>
                  <a:pt x="9583" y="3525"/>
                </a:lnTo>
                <a:cubicBezTo>
                  <a:pt x="7846" y="3117"/>
                  <a:pt x="6289" y="1845"/>
                  <a:pt x="5092" y="0"/>
                </a:cubicBezTo>
                <a:cubicBezTo>
                  <a:pt x="2035" y="4448"/>
                  <a:pt x="0" y="12362"/>
                  <a:pt x="0" y="21387"/>
                </a:cubicBezTo>
                <a:cubicBezTo>
                  <a:pt x="0" y="21458"/>
                  <a:pt x="1" y="21528"/>
                  <a:pt x="1" y="21600"/>
                </a:cubicBezTo>
                <a:lnTo>
                  <a:pt x="21598" y="21600"/>
                </a:lnTo>
                <a:cubicBezTo>
                  <a:pt x="21598" y="21528"/>
                  <a:pt x="21600" y="21458"/>
                  <a:pt x="21600" y="21387"/>
                </a:cubicBezTo>
                <a:cubicBezTo>
                  <a:pt x="21600" y="12362"/>
                  <a:pt x="19565" y="4448"/>
                  <a:pt x="16508" y="0"/>
                </a:cubicBezTo>
                <a:close/>
                <a:moveTo>
                  <a:pt x="16508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zh-CN" altLang="en-US"/>
          </a:p>
        </p:txBody>
      </p:sp>
      <p:sp>
        <p:nvSpPr>
          <p:cNvPr id="28686" name="Line 37"/>
          <p:cNvSpPr>
            <a:spLocks noChangeShapeType="1"/>
          </p:cNvSpPr>
          <p:nvPr/>
        </p:nvSpPr>
        <p:spPr bwMode="auto">
          <a:xfrm>
            <a:off x="3598863" y="3627438"/>
            <a:ext cx="19145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7" name="AutoShape 5"/>
          <p:cNvSpPr>
            <a:spLocks noChangeArrowheads="1"/>
          </p:cNvSpPr>
          <p:nvPr/>
        </p:nvSpPr>
        <p:spPr bwMode="auto">
          <a:xfrm>
            <a:off x="5872163" y="2303463"/>
            <a:ext cx="2105025" cy="267176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hangingPunct="0"/>
            <a:endParaRPr lang="zh-CN" altLang="en-US"/>
          </a:p>
        </p:txBody>
      </p:sp>
      <p:grpSp>
        <p:nvGrpSpPr>
          <p:cNvPr id="28688" name="Group 32"/>
          <p:cNvGrpSpPr/>
          <p:nvPr/>
        </p:nvGrpSpPr>
        <p:grpSpPr bwMode="auto">
          <a:xfrm>
            <a:off x="6176963" y="2574925"/>
            <a:ext cx="1495425" cy="833438"/>
            <a:chOff x="0" y="0"/>
            <a:chExt cx="2512" cy="1400"/>
          </a:xfrm>
        </p:grpSpPr>
        <p:sp>
          <p:nvSpPr>
            <p:cNvPr id="28689" name="AutoShape 14"/>
            <p:cNvSpPr>
              <a:spLocks noChangeArrowheads="1"/>
            </p:cNvSpPr>
            <p:nvPr/>
          </p:nvSpPr>
          <p:spPr bwMode="auto">
            <a:xfrm>
              <a:off x="98" y="759"/>
              <a:ext cx="290" cy="292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0" name="AutoShape 15"/>
            <p:cNvSpPr>
              <a:spLocks noChangeArrowheads="1"/>
            </p:cNvSpPr>
            <p:nvPr/>
          </p:nvSpPr>
          <p:spPr bwMode="auto">
            <a:xfrm>
              <a:off x="0" y="1039"/>
              <a:ext cx="489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1" name="AutoShape 16"/>
            <p:cNvSpPr>
              <a:spLocks noChangeArrowheads="1"/>
            </p:cNvSpPr>
            <p:nvPr/>
          </p:nvSpPr>
          <p:spPr bwMode="auto">
            <a:xfrm>
              <a:off x="848" y="765"/>
              <a:ext cx="290" cy="291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2" name="AutoShape 17"/>
            <p:cNvSpPr>
              <a:spLocks noChangeArrowheads="1"/>
            </p:cNvSpPr>
            <p:nvPr/>
          </p:nvSpPr>
          <p:spPr bwMode="auto">
            <a:xfrm>
              <a:off x="750" y="1044"/>
              <a:ext cx="490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3" name="AutoShape 18"/>
            <p:cNvSpPr>
              <a:spLocks noChangeArrowheads="1"/>
            </p:cNvSpPr>
            <p:nvPr/>
          </p:nvSpPr>
          <p:spPr bwMode="auto">
            <a:xfrm>
              <a:off x="468" y="806"/>
              <a:ext cx="290" cy="292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4" name="AutoShape 19"/>
            <p:cNvSpPr>
              <a:spLocks noChangeArrowheads="1"/>
            </p:cNvSpPr>
            <p:nvPr/>
          </p:nvSpPr>
          <p:spPr bwMode="auto">
            <a:xfrm>
              <a:off x="369" y="1086"/>
              <a:ext cx="490" cy="313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5" name="AutoShape 20"/>
            <p:cNvSpPr>
              <a:spLocks noChangeArrowheads="1"/>
            </p:cNvSpPr>
            <p:nvPr/>
          </p:nvSpPr>
          <p:spPr bwMode="auto">
            <a:xfrm>
              <a:off x="1370" y="760"/>
              <a:ext cx="290" cy="291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6" name="AutoShape 21"/>
            <p:cNvSpPr>
              <a:spLocks noChangeArrowheads="1"/>
            </p:cNvSpPr>
            <p:nvPr/>
          </p:nvSpPr>
          <p:spPr bwMode="auto">
            <a:xfrm>
              <a:off x="1272" y="1039"/>
              <a:ext cx="489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7" name="AutoShape 22"/>
            <p:cNvSpPr>
              <a:spLocks noChangeArrowheads="1"/>
            </p:cNvSpPr>
            <p:nvPr/>
          </p:nvSpPr>
          <p:spPr bwMode="auto">
            <a:xfrm>
              <a:off x="2120" y="765"/>
              <a:ext cx="290" cy="291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8" name="AutoShape 23"/>
            <p:cNvSpPr>
              <a:spLocks noChangeArrowheads="1"/>
            </p:cNvSpPr>
            <p:nvPr/>
          </p:nvSpPr>
          <p:spPr bwMode="auto">
            <a:xfrm>
              <a:off x="2022" y="1044"/>
              <a:ext cx="490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699" name="AutoShape 24"/>
            <p:cNvSpPr>
              <a:spLocks noChangeArrowheads="1"/>
            </p:cNvSpPr>
            <p:nvPr/>
          </p:nvSpPr>
          <p:spPr bwMode="auto">
            <a:xfrm>
              <a:off x="1740" y="806"/>
              <a:ext cx="290" cy="292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0" name="AutoShape 25"/>
            <p:cNvSpPr>
              <a:spLocks noChangeArrowheads="1"/>
            </p:cNvSpPr>
            <p:nvPr/>
          </p:nvSpPr>
          <p:spPr bwMode="auto">
            <a:xfrm>
              <a:off x="1641" y="1086"/>
              <a:ext cx="490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1" name="AutoShape 26"/>
            <p:cNvSpPr>
              <a:spLocks noChangeArrowheads="1"/>
            </p:cNvSpPr>
            <p:nvPr/>
          </p:nvSpPr>
          <p:spPr bwMode="auto">
            <a:xfrm>
              <a:off x="738" y="0"/>
              <a:ext cx="290" cy="291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2" name="AutoShape 27"/>
            <p:cNvSpPr>
              <a:spLocks noChangeArrowheads="1"/>
            </p:cNvSpPr>
            <p:nvPr/>
          </p:nvSpPr>
          <p:spPr bwMode="auto">
            <a:xfrm>
              <a:off x="640" y="279"/>
              <a:ext cx="489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3" name="AutoShape 28"/>
            <p:cNvSpPr>
              <a:spLocks noChangeArrowheads="1"/>
            </p:cNvSpPr>
            <p:nvPr/>
          </p:nvSpPr>
          <p:spPr bwMode="auto">
            <a:xfrm>
              <a:off x="1488" y="5"/>
              <a:ext cx="290" cy="291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4" name="AutoShape 29"/>
            <p:cNvSpPr>
              <a:spLocks noChangeArrowheads="1"/>
            </p:cNvSpPr>
            <p:nvPr/>
          </p:nvSpPr>
          <p:spPr bwMode="auto">
            <a:xfrm>
              <a:off x="1390" y="284"/>
              <a:ext cx="490" cy="314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5" name="AutoShape 30"/>
            <p:cNvSpPr>
              <a:spLocks noChangeArrowheads="1"/>
            </p:cNvSpPr>
            <p:nvPr/>
          </p:nvSpPr>
          <p:spPr bwMode="auto">
            <a:xfrm>
              <a:off x="1108" y="46"/>
              <a:ext cx="290" cy="292"/>
            </a:xfrm>
            <a:custGeom>
              <a:avLst/>
              <a:gdLst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10800 w 21600"/>
                <a:gd name="T7" fmla="*/ 0 h 21600"/>
                <a:gd name="T8" fmla="*/ 21600 w 21600"/>
                <a:gd name="T9" fmla="*/ 10800 h 21600"/>
                <a:gd name="T10" fmla="*/ 21600 w 21600"/>
                <a:gd name="T1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  <p:sp>
          <p:nvSpPr>
            <p:cNvPr id="28706" name="AutoShape 31"/>
            <p:cNvSpPr>
              <a:spLocks noChangeArrowheads="1"/>
            </p:cNvSpPr>
            <p:nvPr/>
          </p:nvSpPr>
          <p:spPr bwMode="auto">
            <a:xfrm>
              <a:off x="1009" y="326"/>
              <a:ext cx="490" cy="313"/>
            </a:xfrm>
            <a:custGeom>
              <a:avLst/>
              <a:gdLst>
                <a:gd name="T0" fmla="*/ 16508 w 21600"/>
                <a:gd name="T1" fmla="*/ 0 h 21600"/>
                <a:gd name="T2" fmla="*/ 12017 w 21600"/>
                <a:gd name="T3" fmla="*/ 3525 h 21600"/>
                <a:gd name="T4" fmla="*/ 11146 w 21600"/>
                <a:gd name="T5" fmla="*/ 6372 h 21600"/>
                <a:gd name="T6" fmla="*/ 10454 w 21600"/>
                <a:gd name="T7" fmla="*/ 6372 h 21600"/>
                <a:gd name="T8" fmla="*/ 9583 w 21600"/>
                <a:gd name="T9" fmla="*/ 3525 h 21600"/>
                <a:gd name="T10" fmla="*/ 5092 w 21600"/>
                <a:gd name="T11" fmla="*/ 0 h 21600"/>
                <a:gd name="T12" fmla="*/ 0 w 21600"/>
                <a:gd name="T13" fmla="*/ 21387 h 21600"/>
                <a:gd name="T14" fmla="*/ 1 w 21600"/>
                <a:gd name="T15" fmla="*/ 21600 h 21600"/>
                <a:gd name="T16" fmla="*/ 21598 w 21600"/>
                <a:gd name="T17" fmla="*/ 21600 h 21600"/>
                <a:gd name="T18" fmla="*/ 21600 w 21600"/>
                <a:gd name="T19" fmla="*/ 21387 h 21600"/>
                <a:gd name="T20" fmla="*/ 16508 w 21600"/>
                <a:gd name="T21" fmla="*/ 0 h 21600"/>
                <a:gd name="T22" fmla="*/ 16508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6508" y="0"/>
                  </a:moveTo>
                  <a:cubicBezTo>
                    <a:pt x="15311" y="1845"/>
                    <a:pt x="13754" y="3116"/>
                    <a:pt x="12017" y="3525"/>
                  </a:cubicBezTo>
                  <a:lnTo>
                    <a:pt x="11146" y="6372"/>
                  </a:lnTo>
                  <a:cubicBezTo>
                    <a:pt x="10956" y="6994"/>
                    <a:pt x="10644" y="6994"/>
                    <a:pt x="10454" y="6372"/>
                  </a:cubicBezTo>
                  <a:lnTo>
                    <a:pt x="9583" y="3525"/>
                  </a:lnTo>
                  <a:cubicBezTo>
                    <a:pt x="7846" y="3117"/>
                    <a:pt x="6289" y="1845"/>
                    <a:pt x="5092" y="0"/>
                  </a:cubicBezTo>
                  <a:cubicBezTo>
                    <a:pt x="2035" y="4448"/>
                    <a:pt x="0" y="12362"/>
                    <a:pt x="0" y="21387"/>
                  </a:cubicBezTo>
                  <a:cubicBezTo>
                    <a:pt x="0" y="21458"/>
                    <a:pt x="1" y="21528"/>
                    <a:pt x="1" y="21600"/>
                  </a:cubicBezTo>
                  <a:lnTo>
                    <a:pt x="21598" y="21600"/>
                  </a:lnTo>
                  <a:cubicBezTo>
                    <a:pt x="21598" y="21528"/>
                    <a:pt x="21600" y="21458"/>
                    <a:pt x="21600" y="21387"/>
                  </a:cubicBezTo>
                  <a:cubicBezTo>
                    <a:pt x="21600" y="12362"/>
                    <a:pt x="19565" y="4448"/>
                    <a:pt x="16508" y="0"/>
                  </a:cubicBezTo>
                  <a:close/>
                  <a:moveTo>
                    <a:pt x="1650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zh-CN" altLang="en-US"/>
            </a:p>
          </p:txBody>
        </p:sp>
      </p:grpSp>
      <p:sp>
        <p:nvSpPr>
          <p:cNvPr id="28707" name="Line 38"/>
          <p:cNvSpPr>
            <a:spLocks noChangeShapeType="1"/>
          </p:cNvSpPr>
          <p:nvPr/>
        </p:nvSpPr>
        <p:spPr bwMode="auto">
          <a:xfrm>
            <a:off x="5962650" y="3627438"/>
            <a:ext cx="19145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708" name="TextBox 13"/>
          <p:cNvSpPr txBox="1">
            <a:spLocks noChangeArrowheads="1"/>
          </p:cNvSpPr>
          <p:nvPr/>
        </p:nvSpPr>
        <p:spPr bwMode="auto">
          <a:xfrm>
            <a:off x="1336675" y="3965575"/>
            <a:ext cx="1752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09" name="TextBox 13"/>
          <p:cNvSpPr txBox="1">
            <a:spLocks noChangeArrowheads="1"/>
          </p:cNvSpPr>
          <p:nvPr/>
        </p:nvSpPr>
        <p:spPr bwMode="auto">
          <a:xfrm>
            <a:off x="1338263" y="4181475"/>
            <a:ext cx="1751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9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10" name="TextBox 13"/>
          <p:cNvSpPr txBox="1">
            <a:spLocks noChangeArrowheads="1"/>
          </p:cNvSpPr>
          <p:nvPr/>
        </p:nvSpPr>
        <p:spPr bwMode="auto">
          <a:xfrm>
            <a:off x="3681413" y="3965575"/>
            <a:ext cx="17541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11" name="TextBox 13"/>
          <p:cNvSpPr txBox="1">
            <a:spLocks noChangeArrowheads="1"/>
          </p:cNvSpPr>
          <p:nvPr/>
        </p:nvSpPr>
        <p:spPr bwMode="auto">
          <a:xfrm>
            <a:off x="3684588" y="4181475"/>
            <a:ext cx="1751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9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12" name="TextBox 13"/>
          <p:cNvSpPr txBox="1">
            <a:spLocks noChangeArrowheads="1"/>
          </p:cNvSpPr>
          <p:nvPr/>
        </p:nvSpPr>
        <p:spPr bwMode="auto">
          <a:xfrm>
            <a:off x="6037263" y="3965575"/>
            <a:ext cx="1752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13" name="TextBox 13"/>
          <p:cNvSpPr txBox="1">
            <a:spLocks noChangeArrowheads="1"/>
          </p:cNvSpPr>
          <p:nvPr/>
        </p:nvSpPr>
        <p:spPr bwMode="auto">
          <a:xfrm>
            <a:off x="6040438" y="4181475"/>
            <a:ext cx="174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9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52675"/>
            <a:ext cx="53218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9700" name="矩形 4"/>
          <p:cNvSpPr>
            <a:spLocks noChangeArrowheads="1"/>
          </p:cNvSpPr>
          <p:nvPr/>
        </p:nvSpPr>
        <p:spPr bwMode="auto">
          <a:xfrm>
            <a:off x="6030913" y="2359025"/>
            <a:ext cx="3113087" cy="2582863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00">
              <a:solidFill>
                <a:srgbClr val="FFFFFF"/>
              </a:solidFill>
            </a:endParaRPr>
          </a:p>
        </p:txBody>
      </p:sp>
      <p:sp>
        <p:nvSpPr>
          <p:cNvPr id="29701" name="矩形 5"/>
          <p:cNvSpPr>
            <a:spLocks noChangeArrowheads="1"/>
          </p:cNvSpPr>
          <p:nvPr/>
        </p:nvSpPr>
        <p:spPr bwMode="auto">
          <a:xfrm>
            <a:off x="6216650" y="3097213"/>
            <a:ext cx="22637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782638" y="2738438"/>
            <a:ext cx="7675562" cy="2535237"/>
          </a:xfrm>
          <a:prstGeom prst="rect">
            <a:avLst/>
          </a:prstGeom>
          <a:solidFill>
            <a:srgbClr val="E6E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1428750" y="2216150"/>
            <a:ext cx="1339850" cy="1339850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00388" y="2216150"/>
            <a:ext cx="1339850" cy="1339850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759325" y="2217738"/>
            <a:ext cx="1338263" cy="1339850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6467475" y="2217738"/>
            <a:ext cx="1316038" cy="1339850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28" name="Freeform 132"/>
          <p:cNvSpPr>
            <a:spLocks noEditPoints="1" noChangeArrowheads="1"/>
          </p:cNvSpPr>
          <p:nvPr/>
        </p:nvSpPr>
        <p:spPr bwMode="auto">
          <a:xfrm>
            <a:off x="3649663" y="2684463"/>
            <a:ext cx="239712" cy="333375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1 h 288"/>
              <a:gd name="T8" fmla="*/ 41 w 208"/>
              <a:gd name="T9" fmla="*/ 61 h 288"/>
              <a:gd name="T10" fmla="*/ 0 w 208"/>
              <a:gd name="T11" fmla="*/ 61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3 w 208"/>
              <a:gd name="T21" fmla="*/ 167 h 288"/>
              <a:gd name="T22" fmla="*/ 134 w 208"/>
              <a:gd name="T23" fmla="*/ 167 h 288"/>
              <a:gd name="T24" fmla="*/ 122 w 208"/>
              <a:gd name="T25" fmla="*/ 167 h 288"/>
              <a:gd name="T26" fmla="*/ 122 w 208"/>
              <a:gd name="T27" fmla="*/ 230 h 288"/>
              <a:gd name="T28" fmla="*/ 111 w 208"/>
              <a:gd name="T29" fmla="*/ 241 h 288"/>
              <a:gd name="T30" fmla="*/ 97 w 208"/>
              <a:gd name="T31" fmla="*/ 241 h 288"/>
              <a:gd name="T32" fmla="*/ 86 w 208"/>
              <a:gd name="T33" fmla="*/ 230 h 288"/>
              <a:gd name="T34" fmla="*/ 86 w 208"/>
              <a:gd name="T35" fmla="*/ 167 h 288"/>
              <a:gd name="T36" fmla="*/ 74 w 208"/>
              <a:gd name="T37" fmla="*/ 167 h 288"/>
              <a:gd name="T38" fmla="*/ 45 w 208"/>
              <a:gd name="T39" fmla="*/ 167 h 288"/>
              <a:gd name="T40" fmla="*/ 40 w 208"/>
              <a:gd name="T41" fmla="*/ 158 h 288"/>
              <a:gd name="T42" fmla="*/ 97 w 208"/>
              <a:gd name="T43" fmla="*/ 91 h 288"/>
              <a:gd name="T44" fmla="*/ 111 w 208"/>
              <a:gd name="T45" fmla="*/ 91 h 288"/>
              <a:gd name="T46" fmla="*/ 167 w 208"/>
              <a:gd name="T47" fmla="*/ 158 h 288"/>
              <a:gd name="T48" fmla="*/ 163 w 208"/>
              <a:gd name="T49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1"/>
                  <a:pt x="60" y="61"/>
                  <a:pt x="60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3" y="167"/>
                </a:moveTo>
                <a:cubicBezTo>
                  <a:pt x="134" y="167"/>
                  <a:pt x="134" y="167"/>
                  <a:pt x="134" y="167"/>
                </a:cubicBezTo>
                <a:cubicBezTo>
                  <a:pt x="131" y="167"/>
                  <a:pt x="126" y="167"/>
                  <a:pt x="122" y="167"/>
                </a:cubicBezTo>
                <a:cubicBezTo>
                  <a:pt x="122" y="230"/>
                  <a:pt x="122" y="230"/>
                  <a:pt x="122" y="230"/>
                </a:cubicBezTo>
                <a:cubicBezTo>
                  <a:pt x="122" y="236"/>
                  <a:pt x="117" y="241"/>
                  <a:pt x="111" y="241"/>
                </a:cubicBezTo>
                <a:cubicBezTo>
                  <a:pt x="97" y="241"/>
                  <a:pt x="97" y="241"/>
                  <a:pt x="97" y="241"/>
                </a:cubicBezTo>
                <a:cubicBezTo>
                  <a:pt x="91" y="241"/>
                  <a:pt x="86" y="236"/>
                  <a:pt x="86" y="230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1" y="167"/>
                  <a:pt x="77" y="167"/>
                  <a:pt x="74" y="167"/>
                </a:cubicBezTo>
                <a:cubicBezTo>
                  <a:pt x="45" y="167"/>
                  <a:pt x="45" y="167"/>
                  <a:pt x="45" y="167"/>
                </a:cubicBezTo>
                <a:cubicBezTo>
                  <a:pt x="38" y="167"/>
                  <a:pt x="36" y="163"/>
                  <a:pt x="40" y="158"/>
                </a:cubicBezTo>
                <a:cubicBezTo>
                  <a:pt x="97" y="91"/>
                  <a:pt x="97" y="91"/>
                  <a:pt x="97" y="91"/>
                </a:cubicBezTo>
                <a:cubicBezTo>
                  <a:pt x="101" y="86"/>
                  <a:pt x="107" y="86"/>
                  <a:pt x="111" y="91"/>
                </a:cubicBezTo>
                <a:cubicBezTo>
                  <a:pt x="167" y="158"/>
                  <a:pt x="167" y="158"/>
                  <a:pt x="167" y="158"/>
                </a:cubicBezTo>
                <a:cubicBezTo>
                  <a:pt x="172" y="163"/>
                  <a:pt x="170" y="167"/>
                  <a:pt x="163" y="1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0729" name="Freeform 220"/>
          <p:cNvSpPr>
            <a:spLocks noChangeArrowheads="1"/>
          </p:cNvSpPr>
          <p:nvPr/>
        </p:nvSpPr>
        <p:spPr bwMode="auto">
          <a:xfrm>
            <a:off x="1925638" y="2684463"/>
            <a:ext cx="420687" cy="314325"/>
          </a:xfrm>
          <a:custGeom>
            <a:avLst/>
            <a:gdLst>
              <a:gd name="T0" fmla="*/ 159 w 174"/>
              <a:gd name="T1" fmla="*/ 117 h 130"/>
              <a:gd name="T2" fmla="*/ 159 w 174"/>
              <a:gd name="T3" fmla="*/ 0 h 130"/>
              <a:gd name="T4" fmla="*/ 124 w 174"/>
              <a:gd name="T5" fmla="*/ 0 h 130"/>
              <a:gd name="T6" fmla="*/ 124 w 174"/>
              <a:gd name="T7" fmla="*/ 117 h 130"/>
              <a:gd name="T8" fmla="*/ 104 w 174"/>
              <a:gd name="T9" fmla="*/ 117 h 130"/>
              <a:gd name="T10" fmla="*/ 104 w 174"/>
              <a:gd name="T11" fmla="*/ 72 h 130"/>
              <a:gd name="T12" fmla="*/ 69 w 174"/>
              <a:gd name="T13" fmla="*/ 72 h 130"/>
              <a:gd name="T14" fmla="*/ 69 w 174"/>
              <a:gd name="T15" fmla="*/ 117 h 130"/>
              <a:gd name="T16" fmla="*/ 50 w 174"/>
              <a:gd name="T17" fmla="*/ 117 h 130"/>
              <a:gd name="T18" fmla="*/ 50 w 174"/>
              <a:gd name="T19" fmla="*/ 32 h 130"/>
              <a:gd name="T20" fmla="*/ 15 w 174"/>
              <a:gd name="T21" fmla="*/ 32 h 130"/>
              <a:gd name="T22" fmla="*/ 15 w 174"/>
              <a:gd name="T23" fmla="*/ 117 h 130"/>
              <a:gd name="T24" fmla="*/ 0 w 174"/>
              <a:gd name="T25" fmla="*/ 117 h 130"/>
              <a:gd name="T26" fmla="*/ 0 w 174"/>
              <a:gd name="T27" fmla="*/ 130 h 130"/>
              <a:gd name="T28" fmla="*/ 174 w 174"/>
              <a:gd name="T29" fmla="*/ 130 h 130"/>
              <a:gd name="T30" fmla="*/ 174 w 174"/>
              <a:gd name="T31" fmla="*/ 117 h 130"/>
              <a:gd name="T32" fmla="*/ 159 w 174"/>
              <a:gd name="T33" fmla="*/ 11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4" h="130">
                <a:moveTo>
                  <a:pt x="159" y="117"/>
                </a:moveTo>
                <a:lnTo>
                  <a:pt x="159" y="0"/>
                </a:lnTo>
                <a:lnTo>
                  <a:pt x="124" y="0"/>
                </a:lnTo>
                <a:lnTo>
                  <a:pt x="124" y="117"/>
                </a:lnTo>
                <a:lnTo>
                  <a:pt x="104" y="117"/>
                </a:lnTo>
                <a:lnTo>
                  <a:pt x="104" y="72"/>
                </a:lnTo>
                <a:lnTo>
                  <a:pt x="69" y="72"/>
                </a:lnTo>
                <a:lnTo>
                  <a:pt x="69" y="117"/>
                </a:lnTo>
                <a:lnTo>
                  <a:pt x="50" y="117"/>
                </a:lnTo>
                <a:lnTo>
                  <a:pt x="50" y="32"/>
                </a:lnTo>
                <a:lnTo>
                  <a:pt x="15" y="32"/>
                </a:lnTo>
                <a:lnTo>
                  <a:pt x="15" y="117"/>
                </a:lnTo>
                <a:lnTo>
                  <a:pt x="0" y="117"/>
                </a:lnTo>
                <a:lnTo>
                  <a:pt x="0" y="130"/>
                </a:lnTo>
                <a:lnTo>
                  <a:pt x="174" y="130"/>
                </a:lnTo>
                <a:lnTo>
                  <a:pt x="174" y="117"/>
                </a:lnTo>
                <a:lnTo>
                  <a:pt x="159" y="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pic>
        <p:nvPicPr>
          <p:cNvPr id="30730" name="组合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676525"/>
            <a:ext cx="3111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Freeform 289"/>
          <p:cNvSpPr>
            <a:spLocks noEditPoints="1" noChangeArrowheads="1"/>
          </p:cNvSpPr>
          <p:nvPr/>
        </p:nvSpPr>
        <p:spPr bwMode="auto">
          <a:xfrm>
            <a:off x="6975475" y="2727325"/>
            <a:ext cx="328613" cy="333375"/>
          </a:xfrm>
          <a:custGeom>
            <a:avLst/>
            <a:gdLst>
              <a:gd name="T0" fmla="*/ 211 w 284"/>
              <a:gd name="T1" fmla="*/ 18 h 288"/>
              <a:gd name="T2" fmla="*/ 141 w 284"/>
              <a:gd name="T3" fmla="*/ 0 h 288"/>
              <a:gd name="T4" fmla="*/ 0 w 284"/>
              <a:gd name="T5" fmla="*/ 0 h 288"/>
              <a:gd name="T6" fmla="*/ 0 w 284"/>
              <a:gd name="T7" fmla="*/ 67 h 288"/>
              <a:gd name="T8" fmla="*/ 140 w 284"/>
              <a:gd name="T9" fmla="*/ 67 h 288"/>
              <a:gd name="T10" fmla="*/ 180 w 284"/>
              <a:gd name="T11" fmla="*/ 78 h 288"/>
              <a:gd name="T12" fmla="*/ 217 w 284"/>
              <a:gd name="T13" fmla="*/ 145 h 288"/>
              <a:gd name="T14" fmla="*/ 182 w 284"/>
              <a:gd name="T15" fmla="*/ 210 h 288"/>
              <a:gd name="T16" fmla="*/ 140 w 284"/>
              <a:gd name="T17" fmla="*/ 221 h 288"/>
              <a:gd name="T18" fmla="*/ 0 w 284"/>
              <a:gd name="T19" fmla="*/ 221 h 288"/>
              <a:gd name="T20" fmla="*/ 0 w 284"/>
              <a:gd name="T21" fmla="*/ 288 h 288"/>
              <a:gd name="T22" fmla="*/ 140 w 284"/>
              <a:gd name="T23" fmla="*/ 288 h 288"/>
              <a:gd name="T24" fmla="*/ 210 w 284"/>
              <a:gd name="T25" fmla="*/ 271 h 288"/>
              <a:gd name="T26" fmla="*/ 284 w 284"/>
              <a:gd name="T27" fmla="*/ 145 h 288"/>
              <a:gd name="T28" fmla="*/ 211 w 284"/>
              <a:gd name="T29" fmla="*/ 18 h 288"/>
              <a:gd name="T30" fmla="*/ 52 w 284"/>
              <a:gd name="T31" fmla="*/ 50 h 288"/>
              <a:gd name="T32" fmla="*/ 19 w 284"/>
              <a:gd name="T33" fmla="*/ 50 h 288"/>
              <a:gd name="T34" fmla="*/ 19 w 284"/>
              <a:gd name="T35" fmla="*/ 17 h 288"/>
              <a:gd name="T36" fmla="*/ 52 w 284"/>
              <a:gd name="T37" fmla="*/ 17 h 288"/>
              <a:gd name="T38" fmla="*/ 52 w 284"/>
              <a:gd name="T39" fmla="*/ 50 h 288"/>
              <a:gd name="T40" fmla="*/ 52 w 284"/>
              <a:gd name="T41" fmla="*/ 272 h 288"/>
              <a:gd name="T42" fmla="*/ 19 w 284"/>
              <a:gd name="T43" fmla="*/ 272 h 288"/>
              <a:gd name="T44" fmla="*/ 19 w 284"/>
              <a:gd name="T45" fmla="*/ 238 h 288"/>
              <a:gd name="T46" fmla="*/ 52 w 284"/>
              <a:gd name="T47" fmla="*/ 238 h 288"/>
              <a:gd name="T48" fmla="*/ 52 w 284"/>
              <a:gd name="T49" fmla="*/ 2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4" h="288">
                <a:moveTo>
                  <a:pt x="211" y="18"/>
                </a:moveTo>
                <a:cubicBezTo>
                  <a:pt x="177" y="1"/>
                  <a:pt x="144" y="0"/>
                  <a:pt x="14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41" y="67"/>
                  <a:pt x="161" y="68"/>
                  <a:pt x="180" y="78"/>
                </a:cubicBezTo>
                <a:cubicBezTo>
                  <a:pt x="205" y="91"/>
                  <a:pt x="217" y="112"/>
                  <a:pt x="217" y="145"/>
                </a:cubicBezTo>
                <a:cubicBezTo>
                  <a:pt x="217" y="177"/>
                  <a:pt x="206" y="198"/>
                  <a:pt x="182" y="210"/>
                </a:cubicBezTo>
                <a:cubicBezTo>
                  <a:pt x="162" y="221"/>
                  <a:pt x="140" y="221"/>
                  <a:pt x="140" y="221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88"/>
                  <a:pt x="0" y="288"/>
                  <a:pt x="0" y="288"/>
                </a:cubicBezTo>
                <a:cubicBezTo>
                  <a:pt x="140" y="288"/>
                  <a:pt x="140" y="288"/>
                  <a:pt x="140" y="288"/>
                </a:cubicBezTo>
                <a:cubicBezTo>
                  <a:pt x="144" y="288"/>
                  <a:pt x="177" y="288"/>
                  <a:pt x="210" y="271"/>
                </a:cubicBezTo>
                <a:cubicBezTo>
                  <a:pt x="258" y="247"/>
                  <a:pt x="284" y="203"/>
                  <a:pt x="284" y="145"/>
                </a:cubicBezTo>
                <a:cubicBezTo>
                  <a:pt x="284" y="87"/>
                  <a:pt x="258" y="42"/>
                  <a:pt x="211" y="18"/>
                </a:cubicBezTo>
                <a:close/>
                <a:moveTo>
                  <a:pt x="52" y="50"/>
                </a:moveTo>
                <a:cubicBezTo>
                  <a:pt x="19" y="50"/>
                  <a:pt x="19" y="50"/>
                  <a:pt x="19" y="50"/>
                </a:cubicBezTo>
                <a:cubicBezTo>
                  <a:pt x="19" y="17"/>
                  <a:pt x="19" y="17"/>
                  <a:pt x="19" y="17"/>
                </a:cubicBezTo>
                <a:cubicBezTo>
                  <a:pt x="52" y="17"/>
                  <a:pt x="52" y="17"/>
                  <a:pt x="52" y="17"/>
                </a:cubicBezTo>
                <a:lnTo>
                  <a:pt x="52" y="50"/>
                </a:lnTo>
                <a:close/>
                <a:moveTo>
                  <a:pt x="52" y="272"/>
                </a:moveTo>
                <a:cubicBezTo>
                  <a:pt x="19" y="272"/>
                  <a:pt x="19" y="272"/>
                  <a:pt x="19" y="272"/>
                </a:cubicBezTo>
                <a:cubicBezTo>
                  <a:pt x="19" y="238"/>
                  <a:pt x="19" y="238"/>
                  <a:pt x="19" y="238"/>
                </a:cubicBezTo>
                <a:cubicBezTo>
                  <a:pt x="52" y="238"/>
                  <a:pt x="52" y="238"/>
                  <a:pt x="52" y="238"/>
                </a:cubicBezTo>
                <a:lnTo>
                  <a:pt x="52" y="2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0732" name="TextBox 13"/>
          <p:cNvSpPr txBox="1">
            <a:spLocks noChangeArrowheads="1"/>
          </p:cNvSpPr>
          <p:nvPr/>
        </p:nvSpPr>
        <p:spPr bwMode="auto">
          <a:xfrm>
            <a:off x="1439863" y="3810000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3" name="TextBox 13"/>
          <p:cNvSpPr txBox="1">
            <a:spLocks noChangeArrowheads="1"/>
          </p:cNvSpPr>
          <p:nvPr/>
        </p:nvSpPr>
        <p:spPr bwMode="auto">
          <a:xfrm>
            <a:off x="1428750" y="4040188"/>
            <a:ext cx="11604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4" name="TextBox 13"/>
          <p:cNvSpPr txBox="1">
            <a:spLocks noChangeArrowheads="1"/>
          </p:cNvSpPr>
          <p:nvPr/>
        </p:nvSpPr>
        <p:spPr bwMode="auto">
          <a:xfrm>
            <a:off x="3163888" y="3810000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5" name="TextBox 13"/>
          <p:cNvSpPr txBox="1">
            <a:spLocks noChangeArrowheads="1"/>
          </p:cNvSpPr>
          <p:nvPr/>
        </p:nvSpPr>
        <p:spPr bwMode="auto">
          <a:xfrm>
            <a:off x="3152775" y="4040188"/>
            <a:ext cx="11604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6" name="TextBox 13"/>
          <p:cNvSpPr txBox="1">
            <a:spLocks noChangeArrowheads="1"/>
          </p:cNvSpPr>
          <p:nvPr/>
        </p:nvSpPr>
        <p:spPr bwMode="auto">
          <a:xfrm>
            <a:off x="4772025" y="3810000"/>
            <a:ext cx="969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7" name="TextBox 13"/>
          <p:cNvSpPr txBox="1">
            <a:spLocks noChangeArrowheads="1"/>
          </p:cNvSpPr>
          <p:nvPr/>
        </p:nvSpPr>
        <p:spPr bwMode="auto">
          <a:xfrm>
            <a:off x="4760913" y="4040188"/>
            <a:ext cx="1158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8" name="TextBox 13"/>
          <p:cNvSpPr txBox="1">
            <a:spLocks noChangeArrowheads="1"/>
          </p:cNvSpPr>
          <p:nvPr/>
        </p:nvSpPr>
        <p:spPr bwMode="auto">
          <a:xfrm>
            <a:off x="6453188" y="3810000"/>
            <a:ext cx="971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739" name="TextBox 13"/>
          <p:cNvSpPr txBox="1">
            <a:spLocks noChangeArrowheads="1"/>
          </p:cNvSpPr>
          <p:nvPr/>
        </p:nvSpPr>
        <p:spPr bwMode="auto">
          <a:xfrm>
            <a:off x="6442075" y="4040188"/>
            <a:ext cx="1158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流程图: 手动输入 4"/>
          <p:cNvSpPr>
            <a:spLocks noChangeArrowheads="1"/>
          </p:cNvSpPr>
          <p:nvPr/>
        </p:nvSpPr>
        <p:spPr bwMode="auto">
          <a:xfrm rot="5400000">
            <a:off x="-1719262" y="1720850"/>
            <a:ext cx="6858000" cy="3416300"/>
          </a:xfrm>
          <a:prstGeom prst="flowChartManualInput">
            <a:avLst/>
          </a:prstGeom>
          <a:solidFill>
            <a:srgbClr val="41B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314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0"/>
            <a:ext cx="293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本框 10"/>
          <p:cNvSpPr txBox="1">
            <a:spLocks noChangeArrowheads="1"/>
          </p:cNvSpPr>
          <p:nvPr/>
        </p:nvSpPr>
        <p:spPr bwMode="auto">
          <a:xfrm>
            <a:off x="436563" y="2546350"/>
            <a:ext cx="2271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200">
                <a:solidFill>
                  <a:schemeClr val="bg1"/>
                </a:solidFill>
                <a:latin typeface="方正正中黑简体" pitchFamily="2" charset="-122"/>
                <a:ea typeface="方正正中黑简体" pitchFamily="2" charset="-122"/>
              </a:rPr>
              <a:t>目录</a:t>
            </a:r>
            <a:endParaRPr lang="zh-CN" altLang="en-US" sz="7200">
              <a:solidFill>
                <a:schemeClr val="bg1"/>
              </a:solidFill>
              <a:latin typeface="方正正中黑简体" pitchFamily="2" charset="-122"/>
              <a:ea typeface="方正正中黑简体" pitchFamily="2" charset="-122"/>
            </a:endParaRPr>
          </a:p>
        </p:txBody>
      </p:sp>
      <p:sp>
        <p:nvSpPr>
          <p:cNvPr id="13316" name="文本框 11"/>
          <p:cNvSpPr txBox="1">
            <a:spLocks noChangeArrowheads="1"/>
          </p:cNvSpPr>
          <p:nvPr/>
        </p:nvSpPr>
        <p:spPr bwMode="auto">
          <a:xfrm>
            <a:off x="323850" y="3392488"/>
            <a:ext cx="2384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4000">
                <a:solidFill>
                  <a:schemeClr val="bg1"/>
                </a:solidFill>
                <a:latin typeface="Impact" panose="020B0806030902050204" pitchFamily="34" charset="0"/>
              </a:rPr>
              <a:t>CONTENTS</a:t>
            </a:r>
            <a:endParaRPr lang="zh-CN" altLang="en-US" sz="4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317" name="文本框 12"/>
          <p:cNvSpPr txBox="1">
            <a:spLocks noChangeArrowheads="1"/>
          </p:cNvSpPr>
          <p:nvPr/>
        </p:nvSpPr>
        <p:spPr bwMode="auto">
          <a:xfrm>
            <a:off x="6223000" y="2316163"/>
            <a:ext cx="2709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点击此处添加目录</a:t>
            </a:r>
            <a:endParaRPr lang="zh-CN" altLang="en-US" sz="240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8" name="文本框 13"/>
          <p:cNvSpPr txBox="1">
            <a:spLocks noChangeArrowheads="1"/>
          </p:cNvSpPr>
          <p:nvPr/>
        </p:nvSpPr>
        <p:spPr bwMode="auto">
          <a:xfrm>
            <a:off x="5719763" y="2254250"/>
            <a:ext cx="69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320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19" name="文本框 30"/>
          <p:cNvSpPr txBox="1">
            <a:spLocks noChangeArrowheads="1"/>
          </p:cNvSpPr>
          <p:nvPr/>
        </p:nvSpPr>
        <p:spPr bwMode="auto">
          <a:xfrm>
            <a:off x="6223000" y="3114675"/>
            <a:ext cx="270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点击此处添加目录</a:t>
            </a:r>
            <a:endParaRPr lang="zh-CN" altLang="en-US" sz="240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0" name="文本框 31"/>
          <p:cNvSpPr txBox="1">
            <a:spLocks noChangeArrowheads="1"/>
          </p:cNvSpPr>
          <p:nvPr/>
        </p:nvSpPr>
        <p:spPr bwMode="auto">
          <a:xfrm>
            <a:off x="5719763" y="3052763"/>
            <a:ext cx="695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320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21" name="文本框 32"/>
          <p:cNvSpPr txBox="1">
            <a:spLocks noChangeArrowheads="1"/>
          </p:cNvSpPr>
          <p:nvPr/>
        </p:nvSpPr>
        <p:spPr bwMode="auto">
          <a:xfrm>
            <a:off x="6223000" y="3979863"/>
            <a:ext cx="2709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点击此处添加目录</a:t>
            </a:r>
            <a:endParaRPr lang="zh-CN" altLang="en-US" sz="240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2" name="文本框 33"/>
          <p:cNvSpPr txBox="1">
            <a:spLocks noChangeArrowheads="1"/>
          </p:cNvSpPr>
          <p:nvPr/>
        </p:nvSpPr>
        <p:spPr bwMode="auto">
          <a:xfrm>
            <a:off x="5719763" y="3917950"/>
            <a:ext cx="695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320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23" name="文本框 34"/>
          <p:cNvSpPr txBox="1">
            <a:spLocks noChangeArrowheads="1"/>
          </p:cNvSpPr>
          <p:nvPr/>
        </p:nvSpPr>
        <p:spPr bwMode="auto">
          <a:xfrm>
            <a:off x="6223000" y="4779963"/>
            <a:ext cx="2709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点击此处添加目录</a:t>
            </a:r>
            <a:endParaRPr lang="zh-CN" altLang="en-US" sz="240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4" name="文本框 35"/>
          <p:cNvSpPr txBox="1">
            <a:spLocks noChangeArrowheads="1"/>
          </p:cNvSpPr>
          <p:nvPr/>
        </p:nvSpPr>
        <p:spPr bwMode="auto">
          <a:xfrm>
            <a:off x="5719763" y="4718050"/>
            <a:ext cx="69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320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圆角矩形 6"/>
          <p:cNvSpPr>
            <a:spLocks noChangeArrowheads="1"/>
          </p:cNvSpPr>
          <p:nvPr/>
        </p:nvSpPr>
        <p:spPr bwMode="auto">
          <a:xfrm>
            <a:off x="2882900" y="2576513"/>
            <a:ext cx="3376613" cy="1706562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31747" name="直接连接符 8"/>
          <p:cNvCxnSpPr>
            <a:cxnSpLocks noChangeShapeType="1"/>
          </p:cNvCxnSpPr>
          <p:nvPr/>
        </p:nvCxnSpPr>
        <p:spPr bwMode="auto">
          <a:xfrm>
            <a:off x="363538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48" name="直接连接符 12"/>
          <p:cNvCxnSpPr>
            <a:cxnSpLocks noChangeShapeType="1"/>
          </p:cNvCxnSpPr>
          <p:nvPr/>
        </p:nvCxnSpPr>
        <p:spPr bwMode="auto">
          <a:xfrm>
            <a:off x="6259513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9" name="文本框 15"/>
          <p:cNvSpPr txBox="1">
            <a:spLocks noChangeArrowheads="1"/>
          </p:cNvSpPr>
          <p:nvPr/>
        </p:nvSpPr>
        <p:spPr bwMode="auto">
          <a:xfrm>
            <a:off x="3444875" y="4445000"/>
            <a:ext cx="228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50" name="TextBox 13"/>
          <p:cNvSpPr txBox="1">
            <a:spLocks noChangeArrowheads="1"/>
          </p:cNvSpPr>
          <p:nvPr/>
        </p:nvSpPr>
        <p:spPr bwMode="auto">
          <a:xfrm>
            <a:off x="2657475" y="4894263"/>
            <a:ext cx="402748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您可以在此处添加关于本章节的简要介绍，模板所有素材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均可自由编辑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1751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3068638"/>
            <a:ext cx="2397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32771" name="Straight Connector 5"/>
          <p:cNvCxnSpPr>
            <a:cxnSpLocks noChangeShapeType="1"/>
          </p:cNvCxnSpPr>
          <p:nvPr/>
        </p:nvCxnSpPr>
        <p:spPr bwMode="auto">
          <a:xfrm flipH="1">
            <a:off x="4560888" y="2251075"/>
            <a:ext cx="23812" cy="3768725"/>
          </a:xfrm>
          <a:prstGeom prst="line">
            <a:avLst/>
          </a:prstGeom>
          <a:noFill/>
          <a:ln w="6350">
            <a:solidFill>
              <a:srgbClr val="ADBACA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2" name="Freeform 5"/>
          <p:cNvSpPr>
            <a:spLocks noChangeArrowheads="1"/>
          </p:cNvSpPr>
          <p:nvPr/>
        </p:nvSpPr>
        <p:spPr bwMode="auto">
          <a:xfrm>
            <a:off x="2043113" y="4014788"/>
            <a:ext cx="2833687" cy="608012"/>
          </a:xfrm>
          <a:custGeom>
            <a:avLst/>
            <a:gdLst>
              <a:gd name="T0" fmla="*/ 381 w 425"/>
              <a:gd name="T1" fmla="*/ 0 h 89"/>
              <a:gd name="T2" fmla="*/ 337 w 425"/>
              <a:gd name="T3" fmla="*/ 39 h 89"/>
              <a:gd name="T4" fmla="*/ 337 w 425"/>
              <a:gd name="T5" fmla="*/ 39 h 89"/>
              <a:gd name="T6" fmla="*/ 23 w 425"/>
              <a:gd name="T7" fmla="*/ 40 h 89"/>
              <a:gd name="T8" fmla="*/ 12 w 425"/>
              <a:gd name="T9" fmla="*/ 32 h 89"/>
              <a:gd name="T10" fmla="*/ 0 w 425"/>
              <a:gd name="T11" fmla="*/ 45 h 89"/>
              <a:gd name="T12" fmla="*/ 12 w 425"/>
              <a:gd name="T13" fmla="*/ 57 h 89"/>
              <a:gd name="T14" fmla="*/ 23 w 425"/>
              <a:gd name="T15" fmla="*/ 49 h 89"/>
              <a:gd name="T16" fmla="*/ 337 w 425"/>
              <a:gd name="T17" fmla="*/ 50 h 89"/>
              <a:gd name="T18" fmla="*/ 337 w 425"/>
              <a:gd name="T19" fmla="*/ 50 h 89"/>
              <a:gd name="T20" fmla="*/ 381 w 425"/>
              <a:gd name="T21" fmla="*/ 89 h 89"/>
              <a:gd name="T22" fmla="*/ 425 w 425"/>
              <a:gd name="T23" fmla="*/ 45 h 89"/>
              <a:gd name="T24" fmla="*/ 381 w 425"/>
              <a:gd name="T2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5" h="89">
                <a:moveTo>
                  <a:pt x="381" y="0"/>
                </a:moveTo>
                <a:cubicBezTo>
                  <a:pt x="358" y="0"/>
                  <a:pt x="340" y="17"/>
                  <a:pt x="337" y="39"/>
                </a:cubicBezTo>
                <a:cubicBezTo>
                  <a:pt x="337" y="39"/>
                  <a:pt x="337" y="39"/>
                  <a:pt x="337" y="39"/>
                </a:cubicBezTo>
                <a:cubicBezTo>
                  <a:pt x="276" y="44"/>
                  <a:pt x="95" y="45"/>
                  <a:pt x="23" y="40"/>
                </a:cubicBezTo>
                <a:cubicBezTo>
                  <a:pt x="21" y="35"/>
                  <a:pt x="17" y="32"/>
                  <a:pt x="12" y="32"/>
                </a:cubicBezTo>
                <a:cubicBezTo>
                  <a:pt x="5" y="32"/>
                  <a:pt x="0" y="38"/>
                  <a:pt x="0" y="45"/>
                </a:cubicBezTo>
                <a:cubicBezTo>
                  <a:pt x="0" y="51"/>
                  <a:pt x="5" y="57"/>
                  <a:pt x="12" y="57"/>
                </a:cubicBezTo>
                <a:cubicBezTo>
                  <a:pt x="17" y="57"/>
                  <a:pt x="21" y="54"/>
                  <a:pt x="23" y="49"/>
                </a:cubicBezTo>
                <a:cubicBezTo>
                  <a:pt x="104" y="45"/>
                  <a:pt x="267" y="45"/>
                  <a:pt x="337" y="50"/>
                </a:cubicBezTo>
                <a:cubicBezTo>
                  <a:pt x="337" y="50"/>
                  <a:pt x="337" y="50"/>
                  <a:pt x="337" y="50"/>
                </a:cubicBezTo>
                <a:cubicBezTo>
                  <a:pt x="340" y="72"/>
                  <a:pt x="358" y="89"/>
                  <a:pt x="381" y="89"/>
                </a:cubicBezTo>
                <a:cubicBezTo>
                  <a:pt x="406" y="89"/>
                  <a:pt x="425" y="69"/>
                  <a:pt x="425" y="45"/>
                </a:cubicBezTo>
                <a:cubicBezTo>
                  <a:pt x="425" y="20"/>
                  <a:pt x="406" y="0"/>
                  <a:pt x="381" y="0"/>
                </a:cubicBez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2773" name="Freeform 115"/>
          <p:cNvSpPr>
            <a:spLocks noChangeArrowheads="1"/>
          </p:cNvSpPr>
          <p:nvPr/>
        </p:nvSpPr>
        <p:spPr bwMode="auto">
          <a:xfrm>
            <a:off x="4471988" y="4157663"/>
            <a:ext cx="246062" cy="303212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77 w 400"/>
              <a:gd name="T25" fmla="*/ 381 h 498"/>
              <a:gd name="T26" fmla="*/ 231 w 400"/>
              <a:gd name="T27" fmla="*/ 284 h 498"/>
              <a:gd name="T28" fmla="*/ 293 w 400"/>
              <a:gd name="T29" fmla="*/ 284 h 498"/>
              <a:gd name="T30" fmla="*/ 381 w 400"/>
              <a:gd name="T31" fmla="*/ 124 h 498"/>
              <a:gd name="T32" fmla="*/ 319 w 400"/>
              <a:gd name="T33" fmla="*/ 159 h 498"/>
              <a:gd name="T34" fmla="*/ 319 w 400"/>
              <a:gd name="T35" fmla="*/ 159 h 498"/>
              <a:gd name="T36" fmla="*/ 256 w 400"/>
              <a:gd name="T37" fmla="*/ 142 h 498"/>
              <a:gd name="T38" fmla="*/ 221 w 400"/>
              <a:gd name="T39" fmla="*/ 80 h 498"/>
              <a:gd name="T40" fmla="*/ 310 w 400"/>
              <a:gd name="T41" fmla="*/ 71 h 498"/>
              <a:gd name="T42" fmla="*/ 319 w 400"/>
              <a:gd name="T43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32774" name="Freeform 5"/>
          <p:cNvSpPr>
            <a:spLocks noChangeArrowheads="1"/>
          </p:cNvSpPr>
          <p:nvPr/>
        </p:nvSpPr>
        <p:spPr bwMode="auto">
          <a:xfrm>
            <a:off x="2043113" y="2201863"/>
            <a:ext cx="2833687" cy="609600"/>
          </a:xfrm>
          <a:custGeom>
            <a:avLst/>
            <a:gdLst>
              <a:gd name="T0" fmla="*/ 381 w 425"/>
              <a:gd name="T1" fmla="*/ 0 h 89"/>
              <a:gd name="T2" fmla="*/ 337 w 425"/>
              <a:gd name="T3" fmla="*/ 39 h 89"/>
              <a:gd name="T4" fmla="*/ 337 w 425"/>
              <a:gd name="T5" fmla="*/ 39 h 89"/>
              <a:gd name="T6" fmla="*/ 23 w 425"/>
              <a:gd name="T7" fmla="*/ 40 h 89"/>
              <a:gd name="T8" fmla="*/ 12 w 425"/>
              <a:gd name="T9" fmla="*/ 32 h 89"/>
              <a:gd name="T10" fmla="*/ 0 w 425"/>
              <a:gd name="T11" fmla="*/ 45 h 89"/>
              <a:gd name="T12" fmla="*/ 12 w 425"/>
              <a:gd name="T13" fmla="*/ 57 h 89"/>
              <a:gd name="T14" fmla="*/ 23 w 425"/>
              <a:gd name="T15" fmla="*/ 49 h 89"/>
              <a:gd name="T16" fmla="*/ 337 w 425"/>
              <a:gd name="T17" fmla="*/ 50 h 89"/>
              <a:gd name="T18" fmla="*/ 337 w 425"/>
              <a:gd name="T19" fmla="*/ 50 h 89"/>
              <a:gd name="T20" fmla="*/ 381 w 425"/>
              <a:gd name="T21" fmla="*/ 89 h 89"/>
              <a:gd name="T22" fmla="*/ 425 w 425"/>
              <a:gd name="T23" fmla="*/ 45 h 89"/>
              <a:gd name="T24" fmla="*/ 381 w 425"/>
              <a:gd name="T2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5" h="89">
                <a:moveTo>
                  <a:pt x="381" y="0"/>
                </a:moveTo>
                <a:cubicBezTo>
                  <a:pt x="358" y="0"/>
                  <a:pt x="340" y="17"/>
                  <a:pt x="337" y="39"/>
                </a:cubicBezTo>
                <a:cubicBezTo>
                  <a:pt x="337" y="39"/>
                  <a:pt x="337" y="39"/>
                  <a:pt x="337" y="39"/>
                </a:cubicBezTo>
                <a:cubicBezTo>
                  <a:pt x="276" y="44"/>
                  <a:pt x="95" y="45"/>
                  <a:pt x="23" y="40"/>
                </a:cubicBezTo>
                <a:cubicBezTo>
                  <a:pt x="21" y="35"/>
                  <a:pt x="17" y="32"/>
                  <a:pt x="12" y="32"/>
                </a:cubicBezTo>
                <a:cubicBezTo>
                  <a:pt x="5" y="32"/>
                  <a:pt x="0" y="38"/>
                  <a:pt x="0" y="45"/>
                </a:cubicBezTo>
                <a:cubicBezTo>
                  <a:pt x="0" y="51"/>
                  <a:pt x="5" y="57"/>
                  <a:pt x="12" y="57"/>
                </a:cubicBezTo>
                <a:cubicBezTo>
                  <a:pt x="17" y="57"/>
                  <a:pt x="21" y="54"/>
                  <a:pt x="23" y="49"/>
                </a:cubicBezTo>
                <a:cubicBezTo>
                  <a:pt x="104" y="45"/>
                  <a:pt x="267" y="45"/>
                  <a:pt x="337" y="50"/>
                </a:cubicBezTo>
                <a:cubicBezTo>
                  <a:pt x="337" y="50"/>
                  <a:pt x="337" y="50"/>
                  <a:pt x="337" y="50"/>
                </a:cubicBezTo>
                <a:cubicBezTo>
                  <a:pt x="340" y="72"/>
                  <a:pt x="358" y="89"/>
                  <a:pt x="381" y="89"/>
                </a:cubicBezTo>
                <a:cubicBezTo>
                  <a:pt x="406" y="89"/>
                  <a:pt x="425" y="69"/>
                  <a:pt x="425" y="45"/>
                </a:cubicBezTo>
                <a:cubicBezTo>
                  <a:pt x="425" y="20"/>
                  <a:pt x="406" y="0"/>
                  <a:pt x="381" y="0"/>
                </a:cubicBez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2775" name="Freeform 97"/>
          <p:cNvSpPr>
            <a:spLocks noChangeArrowheads="1"/>
          </p:cNvSpPr>
          <p:nvPr/>
        </p:nvSpPr>
        <p:spPr bwMode="auto">
          <a:xfrm>
            <a:off x="4435475" y="2359025"/>
            <a:ext cx="276225" cy="236538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32776" name="Freeform 5"/>
          <p:cNvSpPr>
            <a:spLocks noChangeArrowheads="1"/>
          </p:cNvSpPr>
          <p:nvPr/>
        </p:nvSpPr>
        <p:spPr bwMode="auto">
          <a:xfrm rot="10800000">
            <a:off x="4267200" y="4921250"/>
            <a:ext cx="2835275" cy="608013"/>
          </a:xfrm>
          <a:custGeom>
            <a:avLst/>
            <a:gdLst>
              <a:gd name="T0" fmla="*/ 381 w 425"/>
              <a:gd name="T1" fmla="*/ 0 h 89"/>
              <a:gd name="T2" fmla="*/ 337 w 425"/>
              <a:gd name="T3" fmla="*/ 39 h 89"/>
              <a:gd name="T4" fmla="*/ 337 w 425"/>
              <a:gd name="T5" fmla="*/ 39 h 89"/>
              <a:gd name="T6" fmla="*/ 23 w 425"/>
              <a:gd name="T7" fmla="*/ 40 h 89"/>
              <a:gd name="T8" fmla="*/ 12 w 425"/>
              <a:gd name="T9" fmla="*/ 32 h 89"/>
              <a:gd name="T10" fmla="*/ 0 w 425"/>
              <a:gd name="T11" fmla="*/ 45 h 89"/>
              <a:gd name="T12" fmla="*/ 12 w 425"/>
              <a:gd name="T13" fmla="*/ 57 h 89"/>
              <a:gd name="T14" fmla="*/ 23 w 425"/>
              <a:gd name="T15" fmla="*/ 49 h 89"/>
              <a:gd name="T16" fmla="*/ 337 w 425"/>
              <a:gd name="T17" fmla="*/ 50 h 89"/>
              <a:gd name="T18" fmla="*/ 337 w 425"/>
              <a:gd name="T19" fmla="*/ 50 h 89"/>
              <a:gd name="T20" fmla="*/ 381 w 425"/>
              <a:gd name="T21" fmla="*/ 89 h 89"/>
              <a:gd name="T22" fmla="*/ 425 w 425"/>
              <a:gd name="T23" fmla="*/ 45 h 89"/>
              <a:gd name="T24" fmla="*/ 381 w 425"/>
              <a:gd name="T2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5" h="89">
                <a:moveTo>
                  <a:pt x="381" y="0"/>
                </a:moveTo>
                <a:cubicBezTo>
                  <a:pt x="358" y="0"/>
                  <a:pt x="340" y="17"/>
                  <a:pt x="337" y="39"/>
                </a:cubicBezTo>
                <a:cubicBezTo>
                  <a:pt x="337" y="39"/>
                  <a:pt x="337" y="39"/>
                  <a:pt x="337" y="39"/>
                </a:cubicBezTo>
                <a:cubicBezTo>
                  <a:pt x="276" y="44"/>
                  <a:pt x="95" y="45"/>
                  <a:pt x="23" y="40"/>
                </a:cubicBezTo>
                <a:cubicBezTo>
                  <a:pt x="21" y="35"/>
                  <a:pt x="17" y="32"/>
                  <a:pt x="12" y="32"/>
                </a:cubicBezTo>
                <a:cubicBezTo>
                  <a:pt x="5" y="32"/>
                  <a:pt x="0" y="38"/>
                  <a:pt x="0" y="45"/>
                </a:cubicBezTo>
                <a:cubicBezTo>
                  <a:pt x="0" y="51"/>
                  <a:pt x="5" y="57"/>
                  <a:pt x="12" y="57"/>
                </a:cubicBezTo>
                <a:cubicBezTo>
                  <a:pt x="17" y="57"/>
                  <a:pt x="21" y="54"/>
                  <a:pt x="23" y="49"/>
                </a:cubicBezTo>
                <a:cubicBezTo>
                  <a:pt x="104" y="45"/>
                  <a:pt x="267" y="45"/>
                  <a:pt x="337" y="50"/>
                </a:cubicBezTo>
                <a:cubicBezTo>
                  <a:pt x="337" y="50"/>
                  <a:pt x="337" y="50"/>
                  <a:pt x="337" y="50"/>
                </a:cubicBezTo>
                <a:cubicBezTo>
                  <a:pt x="340" y="72"/>
                  <a:pt x="358" y="89"/>
                  <a:pt x="381" y="89"/>
                </a:cubicBezTo>
                <a:cubicBezTo>
                  <a:pt x="406" y="89"/>
                  <a:pt x="425" y="69"/>
                  <a:pt x="425" y="45"/>
                </a:cubicBezTo>
                <a:cubicBezTo>
                  <a:pt x="425" y="20"/>
                  <a:pt x="406" y="0"/>
                  <a:pt x="381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2777" name="Freeform 102"/>
          <p:cNvSpPr>
            <a:spLocks noChangeArrowheads="1"/>
          </p:cNvSpPr>
          <p:nvPr/>
        </p:nvSpPr>
        <p:spPr bwMode="auto">
          <a:xfrm>
            <a:off x="4421188" y="5089525"/>
            <a:ext cx="304800" cy="271463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32778" name="Freeform 5"/>
          <p:cNvSpPr>
            <a:spLocks noChangeArrowheads="1"/>
          </p:cNvSpPr>
          <p:nvPr/>
        </p:nvSpPr>
        <p:spPr bwMode="auto">
          <a:xfrm rot="10800000">
            <a:off x="4286250" y="3108325"/>
            <a:ext cx="2835275" cy="609600"/>
          </a:xfrm>
          <a:custGeom>
            <a:avLst/>
            <a:gdLst>
              <a:gd name="T0" fmla="*/ 381 w 425"/>
              <a:gd name="T1" fmla="*/ 0 h 89"/>
              <a:gd name="T2" fmla="*/ 337 w 425"/>
              <a:gd name="T3" fmla="*/ 39 h 89"/>
              <a:gd name="T4" fmla="*/ 337 w 425"/>
              <a:gd name="T5" fmla="*/ 39 h 89"/>
              <a:gd name="T6" fmla="*/ 23 w 425"/>
              <a:gd name="T7" fmla="*/ 40 h 89"/>
              <a:gd name="T8" fmla="*/ 12 w 425"/>
              <a:gd name="T9" fmla="*/ 32 h 89"/>
              <a:gd name="T10" fmla="*/ 0 w 425"/>
              <a:gd name="T11" fmla="*/ 45 h 89"/>
              <a:gd name="T12" fmla="*/ 12 w 425"/>
              <a:gd name="T13" fmla="*/ 57 h 89"/>
              <a:gd name="T14" fmla="*/ 23 w 425"/>
              <a:gd name="T15" fmla="*/ 49 h 89"/>
              <a:gd name="T16" fmla="*/ 337 w 425"/>
              <a:gd name="T17" fmla="*/ 50 h 89"/>
              <a:gd name="T18" fmla="*/ 337 w 425"/>
              <a:gd name="T19" fmla="*/ 50 h 89"/>
              <a:gd name="T20" fmla="*/ 381 w 425"/>
              <a:gd name="T21" fmla="*/ 89 h 89"/>
              <a:gd name="T22" fmla="*/ 425 w 425"/>
              <a:gd name="T23" fmla="*/ 45 h 89"/>
              <a:gd name="T24" fmla="*/ 381 w 425"/>
              <a:gd name="T2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5" h="89">
                <a:moveTo>
                  <a:pt x="381" y="0"/>
                </a:moveTo>
                <a:cubicBezTo>
                  <a:pt x="358" y="0"/>
                  <a:pt x="340" y="17"/>
                  <a:pt x="337" y="39"/>
                </a:cubicBezTo>
                <a:cubicBezTo>
                  <a:pt x="337" y="39"/>
                  <a:pt x="337" y="39"/>
                  <a:pt x="337" y="39"/>
                </a:cubicBezTo>
                <a:cubicBezTo>
                  <a:pt x="276" y="44"/>
                  <a:pt x="95" y="45"/>
                  <a:pt x="23" y="40"/>
                </a:cubicBezTo>
                <a:cubicBezTo>
                  <a:pt x="21" y="35"/>
                  <a:pt x="17" y="32"/>
                  <a:pt x="12" y="32"/>
                </a:cubicBezTo>
                <a:cubicBezTo>
                  <a:pt x="5" y="32"/>
                  <a:pt x="0" y="38"/>
                  <a:pt x="0" y="45"/>
                </a:cubicBezTo>
                <a:cubicBezTo>
                  <a:pt x="0" y="51"/>
                  <a:pt x="5" y="57"/>
                  <a:pt x="12" y="57"/>
                </a:cubicBezTo>
                <a:cubicBezTo>
                  <a:pt x="17" y="57"/>
                  <a:pt x="21" y="54"/>
                  <a:pt x="23" y="49"/>
                </a:cubicBezTo>
                <a:cubicBezTo>
                  <a:pt x="104" y="45"/>
                  <a:pt x="267" y="45"/>
                  <a:pt x="337" y="50"/>
                </a:cubicBezTo>
                <a:cubicBezTo>
                  <a:pt x="337" y="50"/>
                  <a:pt x="337" y="50"/>
                  <a:pt x="337" y="50"/>
                </a:cubicBezTo>
                <a:cubicBezTo>
                  <a:pt x="340" y="72"/>
                  <a:pt x="358" y="89"/>
                  <a:pt x="381" y="89"/>
                </a:cubicBezTo>
                <a:cubicBezTo>
                  <a:pt x="406" y="89"/>
                  <a:pt x="425" y="69"/>
                  <a:pt x="425" y="45"/>
                </a:cubicBezTo>
                <a:cubicBezTo>
                  <a:pt x="425" y="20"/>
                  <a:pt x="406" y="0"/>
                  <a:pt x="381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2779" name="Freeform 101"/>
          <p:cNvSpPr>
            <a:spLocks noChangeArrowheads="1"/>
          </p:cNvSpPr>
          <p:nvPr/>
        </p:nvSpPr>
        <p:spPr bwMode="auto">
          <a:xfrm>
            <a:off x="4421188" y="3286125"/>
            <a:ext cx="342900" cy="265113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32780" name="TextBox 13"/>
          <p:cNvSpPr txBox="1">
            <a:spLocks noChangeArrowheads="1"/>
          </p:cNvSpPr>
          <p:nvPr/>
        </p:nvSpPr>
        <p:spPr bwMode="auto">
          <a:xfrm>
            <a:off x="614363" y="2359025"/>
            <a:ext cx="146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1" name="TextBox 13"/>
          <p:cNvSpPr txBox="1">
            <a:spLocks noChangeArrowheads="1"/>
          </p:cNvSpPr>
          <p:nvPr/>
        </p:nvSpPr>
        <p:spPr bwMode="auto">
          <a:xfrm>
            <a:off x="617538" y="2573338"/>
            <a:ext cx="17510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2" name="TextBox 13"/>
          <p:cNvSpPr txBox="1">
            <a:spLocks noChangeArrowheads="1"/>
          </p:cNvSpPr>
          <p:nvPr/>
        </p:nvSpPr>
        <p:spPr bwMode="auto">
          <a:xfrm>
            <a:off x="614363" y="4157663"/>
            <a:ext cx="14652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3" name="TextBox 13"/>
          <p:cNvSpPr txBox="1">
            <a:spLocks noChangeArrowheads="1"/>
          </p:cNvSpPr>
          <p:nvPr/>
        </p:nvSpPr>
        <p:spPr bwMode="auto">
          <a:xfrm>
            <a:off x="617538" y="4371975"/>
            <a:ext cx="17510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4" name="TextBox 13"/>
          <p:cNvSpPr txBox="1">
            <a:spLocks noChangeArrowheads="1"/>
          </p:cNvSpPr>
          <p:nvPr/>
        </p:nvSpPr>
        <p:spPr bwMode="auto">
          <a:xfrm>
            <a:off x="7283450" y="3244850"/>
            <a:ext cx="14636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5" name="TextBox 13"/>
          <p:cNvSpPr txBox="1">
            <a:spLocks noChangeArrowheads="1"/>
          </p:cNvSpPr>
          <p:nvPr/>
        </p:nvSpPr>
        <p:spPr bwMode="auto">
          <a:xfrm>
            <a:off x="7286625" y="3459163"/>
            <a:ext cx="17494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6" name="TextBox 13"/>
          <p:cNvSpPr txBox="1">
            <a:spLocks noChangeArrowheads="1"/>
          </p:cNvSpPr>
          <p:nvPr/>
        </p:nvSpPr>
        <p:spPr bwMode="auto">
          <a:xfrm>
            <a:off x="7283450" y="5089525"/>
            <a:ext cx="14636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787" name="TextBox 13"/>
          <p:cNvSpPr txBox="1">
            <a:spLocks noChangeArrowheads="1"/>
          </p:cNvSpPr>
          <p:nvPr/>
        </p:nvSpPr>
        <p:spPr bwMode="auto">
          <a:xfrm>
            <a:off x="7286625" y="5303838"/>
            <a:ext cx="17494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3795" name="Bent Arrow 5@|1FFC:0|FBC:0|LFC:9868950|LBC:16777215"/>
          <p:cNvSpPr>
            <a:spLocks noChangeArrowheads="1"/>
          </p:cNvSpPr>
          <p:nvPr/>
        </p:nvSpPr>
        <p:spPr bwMode="auto">
          <a:xfrm rot="2700000">
            <a:off x="3560763" y="2201863"/>
            <a:ext cx="223837" cy="1239837"/>
          </a:xfrm>
          <a:custGeom>
            <a:avLst/>
            <a:gdLst>
              <a:gd name="T0" fmla="*/ 0 w 225046"/>
              <a:gd name="T1" fmla="*/ 1239609 h 1239609"/>
              <a:gd name="T2" fmla="*/ 0 w 225046"/>
              <a:gd name="T3" fmla="*/ 40901 h 1239609"/>
              <a:gd name="T4" fmla="*/ 126998 w 225046"/>
              <a:gd name="T5" fmla="*/ 40901 h 1239609"/>
              <a:gd name="T6" fmla="*/ 126998 w 225046"/>
              <a:gd name="T7" fmla="*/ 0 h 1239609"/>
              <a:gd name="T8" fmla="*/ 225046 w 225046"/>
              <a:gd name="T9" fmla="*/ 56275 h 1239609"/>
              <a:gd name="T10" fmla="*/ 126998 w 225046"/>
              <a:gd name="T11" fmla="*/ 112550 h 1239609"/>
              <a:gd name="T12" fmla="*/ 126998 w 225046"/>
              <a:gd name="T13" fmla="*/ 71649 h 1239609"/>
              <a:gd name="T14" fmla="*/ 30748 w 225046"/>
              <a:gd name="T15" fmla="*/ 71649 h 1239609"/>
              <a:gd name="T16" fmla="*/ 30748 w 225046"/>
              <a:gd name="T17" fmla="*/ 1239609 h 1239609"/>
              <a:gd name="T18" fmla="*/ 0 w 225046"/>
              <a:gd name="T19" fmla="*/ 1239609 h 1239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046" h="1239609">
                <a:moveTo>
                  <a:pt x="0" y="1239609"/>
                </a:moveTo>
                <a:lnTo>
                  <a:pt x="0" y="40901"/>
                </a:lnTo>
                <a:lnTo>
                  <a:pt x="126998" y="40901"/>
                </a:lnTo>
                <a:lnTo>
                  <a:pt x="126998" y="0"/>
                </a:lnTo>
                <a:lnTo>
                  <a:pt x="225046" y="56275"/>
                </a:lnTo>
                <a:lnTo>
                  <a:pt x="126998" y="112550"/>
                </a:lnTo>
                <a:lnTo>
                  <a:pt x="126998" y="71649"/>
                </a:lnTo>
                <a:lnTo>
                  <a:pt x="30748" y="71649"/>
                </a:lnTo>
                <a:lnTo>
                  <a:pt x="30748" y="1239609"/>
                </a:lnTo>
                <a:lnTo>
                  <a:pt x="0" y="1239609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3796" name="Rectangle 6@|1FFC:0|FBC:0|LFC:9868950|LBC:16777215"/>
          <p:cNvSpPr>
            <a:spLocks noChangeArrowheads="1"/>
          </p:cNvSpPr>
          <p:nvPr/>
        </p:nvSpPr>
        <p:spPr bwMode="auto">
          <a:xfrm rot="2700000" flipV="1">
            <a:off x="3241675" y="3148013"/>
            <a:ext cx="31750" cy="225425"/>
          </a:xfrm>
          <a:prstGeom prst="rect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797" name="Bent Arrow 8@|1FFC:0|FBC:0|LFC:9868950|LBC:16777215"/>
          <p:cNvSpPr>
            <a:spLocks noChangeArrowheads="1"/>
          </p:cNvSpPr>
          <p:nvPr/>
        </p:nvSpPr>
        <p:spPr bwMode="auto">
          <a:xfrm rot="-2700000">
            <a:off x="3036888" y="4491038"/>
            <a:ext cx="1239837" cy="223837"/>
          </a:xfrm>
          <a:custGeom>
            <a:avLst/>
            <a:gdLst>
              <a:gd name="T0" fmla="*/ 0 w 225045"/>
              <a:gd name="T1" fmla="*/ 1239609 h 1239609"/>
              <a:gd name="T2" fmla="*/ 0 w 225045"/>
              <a:gd name="T3" fmla="*/ 40901 h 1239609"/>
              <a:gd name="T4" fmla="*/ 126997 w 225045"/>
              <a:gd name="T5" fmla="*/ 40901 h 1239609"/>
              <a:gd name="T6" fmla="*/ 126997 w 225045"/>
              <a:gd name="T7" fmla="*/ 0 h 1239609"/>
              <a:gd name="T8" fmla="*/ 225045 w 225045"/>
              <a:gd name="T9" fmla="*/ 56275 h 1239609"/>
              <a:gd name="T10" fmla="*/ 126997 w 225045"/>
              <a:gd name="T11" fmla="*/ 112550 h 1239609"/>
              <a:gd name="T12" fmla="*/ 126997 w 225045"/>
              <a:gd name="T13" fmla="*/ 71649 h 1239609"/>
              <a:gd name="T14" fmla="*/ 30748 w 225045"/>
              <a:gd name="T15" fmla="*/ 71649 h 1239609"/>
              <a:gd name="T16" fmla="*/ 30748 w 225045"/>
              <a:gd name="T17" fmla="*/ 1239609 h 1239609"/>
              <a:gd name="T18" fmla="*/ 0 w 225045"/>
              <a:gd name="T19" fmla="*/ 1239609 h 1239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045" h="1239609">
                <a:moveTo>
                  <a:pt x="0" y="1239609"/>
                </a:moveTo>
                <a:lnTo>
                  <a:pt x="0" y="40901"/>
                </a:lnTo>
                <a:lnTo>
                  <a:pt x="126997" y="40901"/>
                </a:lnTo>
                <a:lnTo>
                  <a:pt x="126997" y="0"/>
                </a:lnTo>
                <a:lnTo>
                  <a:pt x="225045" y="56275"/>
                </a:lnTo>
                <a:lnTo>
                  <a:pt x="126997" y="112550"/>
                </a:lnTo>
                <a:lnTo>
                  <a:pt x="126997" y="71649"/>
                </a:lnTo>
                <a:lnTo>
                  <a:pt x="30748" y="71649"/>
                </a:lnTo>
                <a:lnTo>
                  <a:pt x="30748" y="1239609"/>
                </a:lnTo>
                <a:lnTo>
                  <a:pt x="0" y="1239609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3798" name="Rectangle 9@|1FFC:0|FBC:0|LFC:9868950|LBC:16777215"/>
          <p:cNvSpPr>
            <a:spLocks noChangeArrowheads="1"/>
          </p:cNvSpPr>
          <p:nvPr/>
        </p:nvSpPr>
        <p:spPr bwMode="auto">
          <a:xfrm rot="18900000" flipV="1">
            <a:off x="3983037" y="5002213"/>
            <a:ext cx="225425" cy="31750"/>
          </a:xfrm>
          <a:prstGeom prst="rect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799" name="Bent Arrow 11@|1FFC:0|FBC:0|LFC:9868950|LBC:16777215"/>
          <p:cNvSpPr>
            <a:spLocks noChangeArrowheads="1"/>
          </p:cNvSpPr>
          <p:nvPr/>
        </p:nvSpPr>
        <p:spPr bwMode="auto">
          <a:xfrm rot="-2700000" flipH="1" flipV="1">
            <a:off x="4826000" y="2701925"/>
            <a:ext cx="1239838" cy="225425"/>
          </a:xfrm>
          <a:custGeom>
            <a:avLst/>
            <a:gdLst>
              <a:gd name="T0" fmla="*/ 0 w 225045"/>
              <a:gd name="T1" fmla="*/ 1239609 h 1239609"/>
              <a:gd name="T2" fmla="*/ 0 w 225045"/>
              <a:gd name="T3" fmla="*/ 40901 h 1239609"/>
              <a:gd name="T4" fmla="*/ 126997 w 225045"/>
              <a:gd name="T5" fmla="*/ 40901 h 1239609"/>
              <a:gd name="T6" fmla="*/ 126997 w 225045"/>
              <a:gd name="T7" fmla="*/ 0 h 1239609"/>
              <a:gd name="T8" fmla="*/ 225045 w 225045"/>
              <a:gd name="T9" fmla="*/ 56275 h 1239609"/>
              <a:gd name="T10" fmla="*/ 126997 w 225045"/>
              <a:gd name="T11" fmla="*/ 112550 h 1239609"/>
              <a:gd name="T12" fmla="*/ 126997 w 225045"/>
              <a:gd name="T13" fmla="*/ 71649 h 1239609"/>
              <a:gd name="T14" fmla="*/ 30748 w 225045"/>
              <a:gd name="T15" fmla="*/ 71649 h 1239609"/>
              <a:gd name="T16" fmla="*/ 30748 w 225045"/>
              <a:gd name="T17" fmla="*/ 1239609 h 1239609"/>
              <a:gd name="T18" fmla="*/ 0 w 225045"/>
              <a:gd name="T19" fmla="*/ 1239609 h 1239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045" h="1239609">
                <a:moveTo>
                  <a:pt x="0" y="1239609"/>
                </a:moveTo>
                <a:lnTo>
                  <a:pt x="0" y="40901"/>
                </a:lnTo>
                <a:lnTo>
                  <a:pt x="126997" y="40901"/>
                </a:lnTo>
                <a:lnTo>
                  <a:pt x="126997" y="0"/>
                </a:lnTo>
                <a:lnTo>
                  <a:pt x="225045" y="56275"/>
                </a:lnTo>
                <a:lnTo>
                  <a:pt x="126997" y="112550"/>
                </a:lnTo>
                <a:lnTo>
                  <a:pt x="126997" y="71649"/>
                </a:lnTo>
                <a:lnTo>
                  <a:pt x="30748" y="71649"/>
                </a:lnTo>
                <a:lnTo>
                  <a:pt x="30748" y="1239609"/>
                </a:lnTo>
                <a:lnTo>
                  <a:pt x="0" y="1239609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3800" name="Rectangle 12@|1FFC:0|FBC:0|LFC:9868950|LBC:16777215"/>
          <p:cNvSpPr>
            <a:spLocks noChangeArrowheads="1"/>
          </p:cNvSpPr>
          <p:nvPr/>
        </p:nvSpPr>
        <p:spPr bwMode="auto">
          <a:xfrm rot="18900000" flipH="1">
            <a:off x="4893469" y="2380457"/>
            <a:ext cx="223837" cy="31750"/>
          </a:xfrm>
          <a:prstGeom prst="rect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01" name="Bent Arrow 14@|1FFC:0|FBC:0|LFC:9868950|LBC:16777215"/>
          <p:cNvSpPr>
            <a:spLocks noChangeArrowheads="1"/>
          </p:cNvSpPr>
          <p:nvPr/>
        </p:nvSpPr>
        <p:spPr bwMode="auto">
          <a:xfrm rot="2700000" flipH="1" flipV="1">
            <a:off x="5357813" y="3998913"/>
            <a:ext cx="223837" cy="1239837"/>
          </a:xfrm>
          <a:custGeom>
            <a:avLst/>
            <a:gdLst>
              <a:gd name="T0" fmla="*/ 0 w 225046"/>
              <a:gd name="T1" fmla="*/ 1239609 h 1239609"/>
              <a:gd name="T2" fmla="*/ 0 w 225046"/>
              <a:gd name="T3" fmla="*/ 40901 h 1239609"/>
              <a:gd name="T4" fmla="*/ 126998 w 225046"/>
              <a:gd name="T5" fmla="*/ 40901 h 1239609"/>
              <a:gd name="T6" fmla="*/ 126998 w 225046"/>
              <a:gd name="T7" fmla="*/ 0 h 1239609"/>
              <a:gd name="T8" fmla="*/ 225046 w 225046"/>
              <a:gd name="T9" fmla="*/ 56275 h 1239609"/>
              <a:gd name="T10" fmla="*/ 126998 w 225046"/>
              <a:gd name="T11" fmla="*/ 112550 h 1239609"/>
              <a:gd name="T12" fmla="*/ 126998 w 225046"/>
              <a:gd name="T13" fmla="*/ 71649 h 1239609"/>
              <a:gd name="T14" fmla="*/ 30748 w 225046"/>
              <a:gd name="T15" fmla="*/ 71649 h 1239609"/>
              <a:gd name="T16" fmla="*/ 30748 w 225046"/>
              <a:gd name="T17" fmla="*/ 1239609 h 1239609"/>
              <a:gd name="T18" fmla="*/ 0 w 225046"/>
              <a:gd name="T19" fmla="*/ 1239609 h 1239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046" h="1239609">
                <a:moveTo>
                  <a:pt x="0" y="1239609"/>
                </a:moveTo>
                <a:lnTo>
                  <a:pt x="0" y="40901"/>
                </a:lnTo>
                <a:lnTo>
                  <a:pt x="126998" y="40901"/>
                </a:lnTo>
                <a:lnTo>
                  <a:pt x="126998" y="0"/>
                </a:lnTo>
                <a:lnTo>
                  <a:pt x="225046" y="56275"/>
                </a:lnTo>
                <a:lnTo>
                  <a:pt x="126998" y="112550"/>
                </a:lnTo>
                <a:lnTo>
                  <a:pt x="126998" y="71649"/>
                </a:lnTo>
                <a:lnTo>
                  <a:pt x="30748" y="71649"/>
                </a:lnTo>
                <a:lnTo>
                  <a:pt x="30748" y="1239609"/>
                </a:lnTo>
                <a:lnTo>
                  <a:pt x="0" y="1239609"/>
                </a:ln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3802" name="Rectangle 15@|1FFC:0|FBC:0|LFC:9868950|LBC:16777215"/>
          <p:cNvSpPr>
            <a:spLocks noChangeArrowheads="1"/>
          </p:cNvSpPr>
          <p:nvPr/>
        </p:nvSpPr>
        <p:spPr bwMode="auto">
          <a:xfrm rot="2700000" flipH="1">
            <a:off x="5870575" y="4067175"/>
            <a:ext cx="31750" cy="225425"/>
          </a:xfrm>
          <a:prstGeom prst="rect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03" name="Rounded Rectangle 20@|1FFC:2381804|FBC:16777215|LFC:16777215|LBC:16777215"/>
          <p:cNvSpPr>
            <a:spLocks noChangeArrowheads="1"/>
          </p:cNvSpPr>
          <p:nvPr/>
        </p:nvSpPr>
        <p:spPr bwMode="auto">
          <a:xfrm rot="18900000" flipV="1">
            <a:off x="4841875" y="3162300"/>
            <a:ext cx="1114425" cy="1114425"/>
          </a:xfrm>
          <a:prstGeom prst="roundRect">
            <a:avLst>
              <a:gd name="adj" fmla="val 9648"/>
            </a:avLst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3804" name="Group 3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3517900"/>
            <a:ext cx="457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Rounded Rectangle 17@|1FFC:14657585|FBC:16777215|LFC:16777215|LBC:16777215"/>
          <p:cNvSpPr>
            <a:spLocks noChangeArrowheads="1"/>
          </p:cNvSpPr>
          <p:nvPr/>
        </p:nvSpPr>
        <p:spPr bwMode="auto">
          <a:xfrm rot="18900000" flipV="1">
            <a:off x="4014788" y="3990975"/>
            <a:ext cx="1114425" cy="1114425"/>
          </a:xfrm>
          <a:prstGeom prst="roundRect">
            <a:avLst>
              <a:gd name="adj" fmla="val 9648"/>
            </a:avLst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06" name="Shape 719@|5FFC:16777215|FBC:16777215|LFC:16777215|LBC:16777215"/>
          <p:cNvSpPr>
            <a:spLocks noChangeArrowheads="1"/>
          </p:cNvSpPr>
          <p:nvPr/>
        </p:nvSpPr>
        <p:spPr bwMode="auto">
          <a:xfrm>
            <a:off x="4351338" y="4337050"/>
            <a:ext cx="441325" cy="379413"/>
          </a:xfrm>
          <a:custGeom>
            <a:avLst/>
            <a:gdLst>
              <a:gd name="T0" fmla="*/ 9262 w 21332"/>
              <a:gd name="T1" fmla="*/ 7207 h 21446"/>
              <a:gd name="T2" fmla="*/ 14475 w 21332"/>
              <a:gd name="T3" fmla="*/ 11108 h 21446"/>
              <a:gd name="T4" fmla="*/ 15796 w 21332"/>
              <a:gd name="T5" fmla="*/ 10800 h 21446"/>
              <a:gd name="T6" fmla="*/ 21160 w 21332"/>
              <a:gd name="T7" fmla="*/ 1771 h 21446"/>
              <a:gd name="T8" fmla="*/ 20913 w 21332"/>
              <a:gd name="T9" fmla="*/ 200 h 21446"/>
              <a:gd name="T10" fmla="*/ 19564 w 21332"/>
              <a:gd name="T11" fmla="*/ 487 h 21446"/>
              <a:gd name="T12" fmla="*/ 14734 w 21332"/>
              <a:gd name="T13" fmla="*/ 8618 h 21446"/>
              <a:gd name="T14" fmla="*/ 9490 w 21332"/>
              <a:gd name="T15" fmla="*/ 4694 h 21446"/>
              <a:gd name="T16" fmla="*/ 8757 w 21332"/>
              <a:gd name="T17" fmla="*/ 4541 h 21446"/>
              <a:gd name="T18" fmla="*/ 8147 w 21332"/>
              <a:gd name="T19" fmla="*/ 5039 h 21446"/>
              <a:gd name="T20" fmla="*/ 152 w 21332"/>
              <a:gd name="T21" fmla="*/ 19712 h 21446"/>
              <a:gd name="T22" fmla="*/ 450 w 21332"/>
              <a:gd name="T23" fmla="*/ 21269 h 21446"/>
              <a:gd name="T24" fmla="*/ 969 w 21332"/>
              <a:gd name="T25" fmla="*/ 21446 h 21446"/>
              <a:gd name="T26" fmla="*/ 1788 w 21332"/>
              <a:gd name="T27" fmla="*/ 20921 h 21446"/>
              <a:gd name="T28" fmla="*/ 9262 w 21332"/>
              <a:gd name="T29" fmla="*/ 7207 h 21446"/>
              <a:gd name="T30" fmla="*/ 19712 w 21332"/>
              <a:gd name="T31" fmla="*/ 12707 h 21446"/>
              <a:gd name="T32" fmla="*/ 14952 w 21332"/>
              <a:gd name="T33" fmla="*/ 17715 h 21446"/>
              <a:gd name="T34" fmla="*/ 9355 w 21332"/>
              <a:gd name="T35" fmla="*/ 12653 h 21446"/>
              <a:gd name="T36" fmla="*/ 8994 w 21332"/>
              <a:gd name="T37" fmla="*/ 12450 h 21446"/>
              <a:gd name="T38" fmla="*/ 8249 w 21332"/>
              <a:gd name="T39" fmla="*/ 12234 h 21446"/>
              <a:gd name="T40" fmla="*/ 7154 w 21332"/>
              <a:gd name="T41" fmla="*/ 14242 h 21446"/>
              <a:gd name="T42" fmla="*/ 8327 w 21332"/>
              <a:gd name="T43" fmla="*/ 14582 h 21446"/>
              <a:gd name="T44" fmla="*/ 14404 w 21332"/>
              <a:gd name="T45" fmla="*/ 20078 h 21446"/>
              <a:gd name="T46" fmla="*/ 14999 w 21332"/>
              <a:gd name="T47" fmla="*/ 20317 h 21446"/>
              <a:gd name="T48" fmla="*/ 15650 w 21332"/>
              <a:gd name="T49" fmla="*/ 20026 h 21446"/>
              <a:gd name="T50" fmla="*/ 21012 w 21332"/>
              <a:gd name="T51" fmla="*/ 14382 h 21446"/>
              <a:gd name="T52" fmla="*/ 21081 w 21332"/>
              <a:gd name="T53" fmla="*/ 12788 h 21446"/>
              <a:gd name="T54" fmla="*/ 19712 w 21332"/>
              <a:gd name="T55" fmla="*/ 12707 h 21446"/>
              <a:gd name="T56" fmla="*/ 735 w 21332"/>
              <a:gd name="T57" fmla="*/ 12382 h 21446"/>
              <a:gd name="T58" fmla="*/ 2190 w 21332"/>
              <a:gd name="T59" fmla="*/ 12804 h 21446"/>
              <a:gd name="T60" fmla="*/ 3284 w 21332"/>
              <a:gd name="T61" fmla="*/ 10795 h 21446"/>
              <a:gd name="T62" fmla="*/ 1204 w 21332"/>
              <a:gd name="T63" fmla="*/ 10192 h 21446"/>
              <a:gd name="T64" fmla="*/ 28 w 21332"/>
              <a:gd name="T65" fmla="*/ 11015 h 21446"/>
              <a:gd name="T66" fmla="*/ 735 w 21332"/>
              <a:gd name="T67" fmla="*/ 12382 h 2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332" h="21446">
                <a:moveTo>
                  <a:pt x="9262" y="7207"/>
                </a:moveTo>
                <a:lnTo>
                  <a:pt x="14475" y="11108"/>
                </a:lnTo>
                <a:cubicBezTo>
                  <a:pt x="14915" y="11436"/>
                  <a:pt x="15500" y="11301"/>
                  <a:pt x="15796" y="10800"/>
                </a:cubicBezTo>
                <a:lnTo>
                  <a:pt x="21160" y="1771"/>
                </a:lnTo>
                <a:cubicBezTo>
                  <a:pt x="21464" y="1257"/>
                  <a:pt x="21354" y="555"/>
                  <a:pt x="20913" y="200"/>
                </a:cubicBezTo>
                <a:cubicBezTo>
                  <a:pt x="20472" y="-154"/>
                  <a:pt x="19869" y="-26"/>
                  <a:pt x="19564" y="487"/>
                </a:cubicBezTo>
                <a:lnTo>
                  <a:pt x="14734" y="8618"/>
                </a:lnTo>
                <a:lnTo>
                  <a:pt x="9490" y="4694"/>
                </a:lnTo>
                <a:cubicBezTo>
                  <a:pt x="9273" y="4532"/>
                  <a:pt x="9010" y="4478"/>
                  <a:pt x="8757" y="4541"/>
                </a:cubicBezTo>
                <a:cubicBezTo>
                  <a:pt x="8505" y="4607"/>
                  <a:pt x="8285" y="4785"/>
                  <a:pt x="8147" y="5039"/>
                </a:cubicBezTo>
                <a:lnTo>
                  <a:pt x="152" y="19712"/>
                </a:lnTo>
                <a:cubicBezTo>
                  <a:pt x="-136" y="20237"/>
                  <a:pt x="-2" y="20936"/>
                  <a:pt x="450" y="21269"/>
                </a:cubicBezTo>
                <a:cubicBezTo>
                  <a:pt x="611" y="21389"/>
                  <a:pt x="791" y="21446"/>
                  <a:pt x="969" y="21446"/>
                </a:cubicBezTo>
                <a:cubicBezTo>
                  <a:pt x="1290" y="21446"/>
                  <a:pt x="1604" y="21260"/>
                  <a:pt x="1788" y="20921"/>
                </a:cubicBezTo>
                <a:cubicBezTo>
                  <a:pt x="1788" y="20921"/>
                  <a:pt x="9262" y="7207"/>
                  <a:pt x="9262" y="7207"/>
                </a:cubicBezTo>
                <a:close/>
                <a:moveTo>
                  <a:pt x="19712" y="12707"/>
                </a:moveTo>
                <a:lnTo>
                  <a:pt x="14952" y="17715"/>
                </a:lnTo>
                <a:lnTo>
                  <a:pt x="9355" y="12653"/>
                </a:lnTo>
                <a:cubicBezTo>
                  <a:pt x="9249" y="12556"/>
                  <a:pt x="9125" y="12487"/>
                  <a:pt x="8994" y="12450"/>
                </a:cubicBezTo>
                <a:lnTo>
                  <a:pt x="8249" y="12234"/>
                </a:lnTo>
                <a:lnTo>
                  <a:pt x="7154" y="14242"/>
                </a:lnTo>
                <a:lnTo>
                  <a:pt x="8327" y="14582"/>
                </a:lnTo>
                <a:lnTo>
                  <a:pt x="14404" y="20078"/>
                </a:lnTo>
                <a:cubicBezTo>
                  <a:pt x="14580" y="20237"/>
                  <a:pt x="14789" y="20317"/>
                  <a:pt x="14999" y="20317"/>
                </a:cubicBezTo>
                <a:cubicBezTo>
                  <a:pt x="15232" y="20317"/>
                  <a:pt x="15466" y="20218"/>
                  <a:pt x="15650" y="20026"/>
                </a:cubicBezTo>
                <a:lnTo>
                  <a:pt x="21012" y="14382"/>
                </a:lnTo>
                <a:cubicBezTo>
                  <a:pt x="21410" y="13963"/>
                  <a:pt x="21441" y="13250"/>
                  <a:pt x="21081" y="12788"/>
                </a:cubicBezTo>
                <a:cubicBezTo>
                  <a:pt x="20722" y="12325"/>
                  <a:pt x="20109" y="12289"/>
                  <a:pt x="19712" y="12707"/>
                </a:cubicBezTo>
                <a:close/>
                <a:moveTo>
                  <a:pt x="735" y="12382"/>
                </a:moveTo>
                <a:lnTo>
                  <a:pt x="2190" y="12804"/>
                </a:lnTo>
                <a:lnTo>
                  <a:pt x="3284" y="10795"/>
                </a:lnTo>
                <a:lnTo>
                  <a:pt x="1204" y="10192"/>
                </a:lnTo>
                <a:cubicBezTo>
                  <a:pt x="683" y="10040"/>
                  <a:pt x="158" y="10410"/>
                  <a:pt x="28" y="11015"/>
                </a:cubicBezTo>
                <a:cubicBezTo>
                  <a:pt x="-100" y="11620"/>
                  <a:pt x="216" y="12231"/>
                  <a:pt x="735" y="123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28575" tIns="28575" rIns="28575" bIns="28575" anchor="ctr"/>
          <a:lstStyle/>
          <a:p>
            <a:pPr eaLnBrk="0" hangingPunct="0"/>
            <a:endParaRPr lang="zh-CN" altLang="en-US"/>
          </a:p>
        </p:txBody>
      </p:sp>
      <p:sp>
        <p:nvSpPr>
          <p:cNvPr id="33807" name="Rounded Rectangle 23@|1FFC:0|FBC:0|LFC:16777215|LBC:16777215"/>
          <p:cNvSpPr>
            <a:spLocks noChangeArrowheads="1"/>
          </p:cNvSpPr>
          <p:nvPr/>
        </p:nvSpPr>
        <p:spPr bwMode="auto">
          <a:xfrm rot="18900000" flipV="1">
            <a:off x="3187700" y="3162300"/>
            <a:ext cx="1114425" cy="1114425"/>
          </a:xfrm>
          <a:prstGeom prst="roundRect">
            <a:avLst>
              <a:gd name="adj" fmla="val 9648"/>
            </a:avLst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08" name="Shape 2102@|5FFC:16777215|FBC:16777215|LFC:16777215|LBC:16777215"/>
          <p:cNvSpPr>
            <a:spLocks noChangeArrowheads="1"/>
          </p:cNvSpPr>
          <p:nvPr/>
        </p:nvSpPr>
        <p:spPr bwMode="auto">
          <a:xfrm>
            <a:off x="3467100" y="3498850"/>
            <a:ext cx="539750" cy="431800"/>
          </a:xfrm>
          <a:custGeom>
            <a:avLst/>
            <a:gdLst>
              <a:gd name="T0" fmla="*/ 18143 w 21600"/>
              <a:gd name="T1" fmla="*/ 10800 h 21600"/>
              <a:gd name="T2" fmla="*/ 16709 w 21600"/>
              <a:gd name="T3" fmla="*/ 12419 h 21600"/>
              <a:gd name="T4" fmla="*/ 10800 w 21600"/>
              <a:gd name="T5" fmla="*/ 18359 h 21600"/>
              <a:gd name="T6" fmla="*/ 6524 w 21600"/>
              <a:gd name="T7" fmla="*/ 16146 h 21600"/>
              <a:gd name="T8" fmla="*/ 4691 w 21600"/>
              <a:gd name="T9" fmla="*/ 16146 h 21600"/>
              <a:gd name="T10" fmla="*/ 4691 w 21600"/>
              <a:gd name="T11" fmla="*/ 18437 h 21600"/>
              <a:gd name="T12" fmla="*/ 10800 w 21600"/>
              <a:gd name="T13" fmla="*/ 21600 h 21600"/>
              <a:gd name="T14" fmla="*/ 19043 w 21600"/>
              <a:gd name="T15" fmla="*/ 14039 h 21600"/>
              <a:gd name="T16" fmla="*/ 21600 w 21600"/>
              <a:gd name="T17" fmla="*/ 14039 h 21600"/>
              <a:gd name="T18" fmla="*/ 21600 w 21600"/>
              <a:gd name="T19" fmla="*/ 10800 h 21600"/>
              <a:gd name="T20" fmla="*/ 18143 w 21600"/>
              <a:gd name="T21" fmla="*/ 10800 h 21600"/>
              <a:gd name="T22" fmla="*/ 4891 w 21600"/>
              <a:gd name="T23" fmla="*/ 9180 h 21600"/>
              <a:gd name="T24" fmla="*/ 10800 w 21600"/>
              <a:gd name="T25" fmla="*/ 3240 h 21600"/>
              <a:gd name="T26" fmla="*/ 15076 w 21600"/>
              <a:gd name="T27" fmla="*/ 5454 h 21600"/>
              <a:gd name="T28" fmla="*/ 16909 w 21600"/>
              <a:gd name="T29" fmla="*/ 5454 h 21600"/>
              <a:gd name="T30" fmla="*/ 16909 w 21600"/>
              <a:gd name="T31" fmla="*/ 3163 h 21600"/>
              <a:gd name="T32" fmla="*/ 10800 w 21600"/>
              <a:gd name="T33" fmla="*/ 0 h 21600"/>
              <a:gd name="T34" fmla="*/ 2557 w 21600"/>
              <a:gd name="T35" fmla="*/ 7560 h 21600"/>
              <a:gd name="T36" fmla="*/ 0 w 21600"/>
              <a:gd name="T37" fmla="*/ 7560 h 21600"/>
              <a:gd name="T38" fmla="*/ 0 w 21600"/>
              <a:gd name="T39" fmla="*/ 10800 h 21600"/>
              <a:gd name="T40" fmla="*/ 3457 w 21600"/>
              <a:gd name="T41" fmla="*/ 10800 h 21600"/>
              <a:gd name="T42" fmla="*/ 4891 w 21600"/>
              <a:gd name="T43" fmla="*/ 9180 h 21600"/>
              <a:gd name="T44" fmla="*/ 7343 w 21600"/>
              <a:gd name="T45" fmla="*/ 10800 h 21600"/>
              <a:gd name="T46" fmla="*/ 10800 w 21600"/>
              <a:gd name="T47" fmla="*/ 15120 h 21600"/>
              <a:gd name="T48" fmla="*/ 14255 w 21600"/>
              <a:gd name="T49" fmla="*/ 10800 h 21600"/>
              <a:gd name="T50" fmla="*/ 10800 w 21600"/>
              <a:gd name="T51" fmla="*/ 6480 h 21600"/>
              <a:gd name="T52" fmla="*/ 7343 w 21600"/>
              <a:gd name="T53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1600" h="21600">
                <a:moveTo>
                  <a:pt x="18143" y="10800"/>
                </a:moveTo>
                <a:cubicBezTo>
                  <a:pt x="17065" y="10800"/>
                  <a:pt x="16800" y="11898"/>
                  <a:pt x="16709" y="12419"/>
                </a:cubicBezTo>
                <a:cubicBezTo>
                  <a:pt x="16115" y="15817"/>
                  <a:pt x="13696" y="18359"/>
                  <a:pt x="10800" y="18359"/>
                </a:cubicBezTo>
                <a:cubicBezTo>
                  <a:pt x="9130" y="18359"/>
                  <a:pt x="7618" y="17514"/>
                  <a:pt x="6524" y="16146"/>
                </a:cubicBezTo>
                <a:cubicBezTo>
                  <a:pt x="6018" y="15513"/>
                  <a:pt x="5198" y="15513"/>
                  <a:pt x="4691" y="16146"/>
                </a:cubicBezTo>
                <a:cubicBezTo>
                  <a:pt x="4185" y="16779"/>
                  <a:pt x="4185" y="17804"/>
                  <a:pt x="4691" y="18437"/>
                </a:cubicBezTo>
                <a:cubicBezTo>
                  <a:pt x="6255" y="20391"/>
                  <a:pt x="8415" y="21600"/>
                  <a:pt x="10800" y="21600"/>
                </a:cubicBezTo>
                <a:cubicBezTo>
                  <a:pt x="14669" y="21600"/>
                  <a:pt x="17943" y="18421"/>
                  <a:pt x="19043" y="14039"/>
                </a:cubicBezTo>
                <a:lnTo>
                  <a:pt x="21600" y="14039"/>
                </a:lnTo>
                <a:lnTo>
                  <a:pt x="21600" y="10800"/>
                </a:lnTo>
                <a:cubicBezTo>
                  <a:pt x="21600" y="10800"/>
                  <a:pt x="18143" y="10800"/>
                  <a:pt x="18143" y="10800"/>
                </a:cubicBezTo>
                <a:close/>
                <a:moveTo>
                  <a:pt x="4891" y="9180"/>
                </a:moveTo>
                <a:cubicBezTo>
                  <a:pt x="5484" y="5783"/>
                  <a:pt x="7904" y="3240"/>
                  <a:pt x="10800" y="3240"/>
                </a:cubicBezTo>
                <a:cubicBezTo>
                  <a:pt x="12470" y="3240"/>
                  <a:pt x="13982" y="4086"/>
                  <a:pt x="15076" y="5454"/>
                </a:cubicBezTo>
                <a:cubicBezTo>
                  <a:pt x="15582" y="6086"/>
                  <a:pt x="16404" y="6086"/>
                  <a:pt x="16909" y="5454"/>
                </a:cubicBezTo>
                <a:cubicBezTo>
                  <a:pt x="17415" y="4821"/>
                  <a:pt x="17415" y="3796"/>
                  <a:pt x="16909" y="3163"/>
                </a:cubicBezTo>
                <a:cubicBezTo>
                  <a:pt x="15346" y="1209"/>
                  <a:pt x="13186" y="0"/>
                  <a:pt x="10800" y="0"/>
                </a:cubicBezTo>
                <a:cubicBezTo>
                  <a:pt x="6931" y="0"/>
                  <a:pt x="3658" y="3178"/>
                  <a:pt x="2557" y="7560"/>
                </a:cubicBezTo>
                <a:lnTo>
                  <a:pt x="0" y="7560"/>
                </a:lnTo>
                <a:lnTo>
                  <a:pt x="0" y="10800"/>
                </a:lnTo>
                <a:lnTo>
                  <a:pt x="3457" y="10800"/>
                </a:lnTo>
                <a:cubicBezTo>
                  <a:pt x="4535" y="10800"/>
                  <a:pt x="4800" y="9702"/>
                  <a:pt x="4891" y="9180"/>
                </a:cubicBezTo>
                <a:close/>
                <a:moveTo>
                  <a:pt x="7343" y="10800"/>
                </a:moveTo>
                <a:cubicBezTo>
                  <a:pt x="7343" y="13185"/>
                  <a:pt x="8891" y="15120"/>
                  <a:pt x="10800" y="15120"/>
                </a:cubicBezTo>
                <a:cubicBezTo>
                  <a:pt x="12709" y="15120"/>
                  <a:pt x="14255" y="13185"/>
                  <a:pt x="14255" y="10800"/>
                </a:cubicBezTo>
                <a:cubicBezTo>
                  <a:pt x="14255" y="8415"/>
                  <a:pt x="12709" y="6480"/>
                  <a:pt x="10800" y="6480"/>
                </a:cubicBezTo>
                <a:cubicBezTo>
                  <a:pt x="8891" y="6480"/>
                  <a:pt x="7343" y="8415"/>
                  <a:pt x="7343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28575" tIns="28575" rIns="28575" bIns="28575" anchor="ctr"/>
          <a:lstStyle/>
          <a:p>
            <a:pPr eaLnBrk="0" hangingPunct="0"/>
            <a:endParaRPr lang="zh-CN" altLang="en-US"/>
          </a:p>
        </p:txBody>
      </p:sp>
      <p:sp>
        <p:nvSpPr>
          <p:cNvPr id="33809" name="Rounded Rectangle 26@|1FFC:4308095|FBC:16777215|LFC:16777215|LBC:16777215"/>
          <p:cNvSpPr>
            <a:spLocks noChangeArrowheads="1"/>
          </p:cNvSpPr>
          <p:nvPr/>
        </p:nvSpPr>
        <p:spPr bwMode="auto">
          <a:xfrm rot="18900000" flipV="1">
            <a:off x="4014788" y="2335213"/>
            <a:ext cx="1114425" cy="1114425"/>
          </a:xfrm>
          <a:prstGeom prst="roundRect">
            <a:avLst>
              <a:gd name="adj" fmla="val 9648"/>
            </a:avLst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algn="ctr" defTabSz="684530"/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0" name="Freeform 56@|5FFC:16777215|FBC:16777215|LFC:16777215|LBC:16777215"/>
          <p:cNvSpPr>
            <a:spLocks noChangeArrowheads="1"/>
          </p:cNvSpPr>
          <p:nvPr/>
        </p:nvSpPr>
        <p:spPr bwMode="auto">
          <a:xfrm>
            <a:off x="4352925" y="2708275"/>
            <a:ext cx="498475" cy="407988"/>
          </a:xfrm>
          <a:custGeom>
            <a:avLst/>
            <a:gdLst>
              <a:gd name="T0" fmla="*/ 307 w 382"/>
              <a:gd name="T1" fmla="*/ 135 h 312"/>
              <a:gd name="T2" fmla="*/ 362 w 382"/>
              <a:gd name="T3" fmla="*/ 71 h 312"/>
              <a:gd name="T4" fmla="*/ 238 w 382"/>
              <a:gd name="T5" fmla="*/ 25 h 312"/>
              <a:gd name="T6" fmla="*/ 229 w 382"/>
              <a:gd name="T7" fmla="*/ 19 h 312"/>
              <a:gd name="T8" fmla="*/ 229 w 382"/>
              <a:gd name="T9" fmla="*/ 134 h 312"/>
              <a:gd name="T10" fmla="*/ 180 w 382"/>
              <a:gd name="T11" fmla="*/ 214 h 312"/>
              <a:gd name="T12" fmla="*/ 86 w 382"/>
              <a:gd name="T13" fmla="*/ 189 h 312"/>
              <a:gd name="T14" fmla="*/ 129 w 382"/>
              <a:gd name="T15" fmla="*/ 97 h 312"/>
              <a:gd name="T16" fmla="*/ 190 w 382"/>
              <a:gd name="T17" fmla="*/ 93 h 312"/>
              <a:gd name="T18" fmla="*/ 190 w 382"/>
              <a:gd name="T19" fmla="*/ 4 h 312"/>
              <a:gd name="T20" fmla="*/ 154 w 382"/>
              <a:gd name="T21" fmla="*/ 0 h 312"/>
              <a:gd name="T22" fmla="*/ 0 w 382"/>
              <a:gd name="T23" fmla="*/ 156 h 312"/>
              <a:gd name="T24" fmla="*/ 154 w 382"/>
              <a:gd name="T25" fmla="*/ 312 h 312"/>
              <a:gd name="T26" fmla="*/ 308 w 382"/>
              <a:gd name="T27" fmla="*/ 156 h 312"/>
              <a:gd name="T28" fmla="*/ 307 w 382"/>
              <a:gd name="T29" fmla="*/ 135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2" h="312">
                <a:moveTo>
                  <a:pt x="307" y="135"/>
                </a:moveTo>
                <a:cubicBezTo>
                  <a:pt x="354" y="122"/>
                  <a:pt x="382" y="72"/>
                  <a:pt x="362" y="71"/>
                </a:cubicBezTo>
                <a:cubicBezTo>
                  <a:pt x="311" y="68"/>
                  <a:pt x="267" y="43"/>
                  <a:pt x="238" y="25"/>
                </a:cubicBezTo>
                <a:cubicBezTo>
                  <a:pt x="235" y="23"/>
                  <a:pt x="232" y="21"/>
                  <a:pt x="229" y="19"/>
                </a:cubicBezTo>
                <a:cubicBezTo>
                  <a:pt x="229" y="134"/>
                  <a:pt x="229" y="134"/>
                  <a:pt x="229" y="134"/>
                </a:cubicBezTo>
                <a:cubicBezTo>
                  <a:pt x="229" y="172"/>
                  <a:pt x="206" y="202"/>
                  <a:pt x="180" y="214"/>
                </a:cubicBezTo>
                <a:cubicBezTo>
                  <a:pt x="142" y="233"/>
                  <a:pt x="100" y="221"/>
                  <a:pt x="86" y="189"/>
                </a:cubicBezTo>
                <a:cubicBezTo>
                  <a:pt x="72" y="157"/>
                  <a:pt x="91" y="116"/>
                  <a:pt x="129" y="97"/>
                </a:cubicBezTo>
                <a:cubicBezTo>
                  <a:pt x="150" y="87"/>
                  <a:pt x="172" y="86"/>
                  <a:pt x="190" y="93"/>
                </a:cubicBezTo>
                <a:cubicBezTo>
                  <a:pt x="190" y="4"/>
                  <a:pt x="190" y="4"/>
                  <a:pt x="190" y="4"/>
                </a:cubicBezTo>
                <a:cubicBezTo>
                  <a:pt x="178" y="1"/>
                  <a:pt x="166" y="0"/>
                  <a:pt x="154" y="0"/>
                </a:cubicBezTo>
                <a:cubicBezTo>
                  <a:pt x="69" y="0"/>
                  <a:pt x="0" y="70"/>
                  <a:pt x="0" y="156"/>
                </a:cubicBezTo>
                <a:cubicBezTo>
                  <a:pt x="0" y="242"/>
                  <a:pt x="69" y="312"/>
                  <a:pt x="154" y="312"/>
                </a:cubicBezTo>
                <a:cubicBezTo>
                  <a:pt x="239" y="312"/>
                  <a:pt x="308" y="242"/>
                  <a:pt x="308" y="156"/>
                </a:cubicBezTo>
                <a:cubicBezTo>
                  <a:pt x="308" y="149"/>
                  <a:pt x="308" y="142"/>
                  <a:pt x="307" y="1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33811" name="TextBox 13"/>
          <p:cNvSpPr txBox="1">
            <a:spLocks noChangeArrowheads="1"/>
          </p:cNvSpPr>
          <p:nvPr/>
        </p:nvSpPr>
        <p:spPr bwMode="auto">
          <a:xfrm>
            <a:off x="6280150" y="2441575"/>
            <a:ext cx="1752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2" name="TextBox 13"/>
          <p:cNvSpPr txBox="1">
            <a:spLocks noChangeArrowheads="1"/>
          </p:cNvSpPr>
          <p:nvPr/>
        </p:nvSpPr>
        <p:spPr bwMode="auto">
          <a:xfrm>
            <a:off x="6283325" y="2655888"/>
            <a:ext cx="174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3" name="TextBox 13"/>
          <p:cNvSpPr txBox="1">
            <a:spLocks noChangeArrowheads="1"/>
          </p:cNvSpPr>
          <p:nvPr/>
        </p:nvSpPr>
        <p:spPr bwMode="auto">
          <a:xfrm>
            <a:off x="6280150" y="4391025"/>
            <a:ext cx="1752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4" name="TextBox 13"/>
          <p:cNvSpPr txBox="1">
            <a:spLocks noChangeArrowheads="1"/>
          </p:cNvSpPr>
          <p:nvPr/>
        </p:nvSpPr>
        <p:spPr bwMode="auto">
          <a:xfrm>
            <a:off x="6283325" y="4605338"/>
            <a:ext cx="174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5" name="TextBox 13"/>
          <p:cNvSpPr txBox="1">
            <a:spLocks noChangeArrowheads="1"/>
          </p:cNvSpPr>
          <p:nvPr/>
        </p:nvSpPr>
        <p:spPr bwMode="auto">
          <a:xfrm>
            <a:off x="1031875" y="2441575"/>
            <a:ext cx="1754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6" name="TextBox 13"/>
          <p:cNvSpPr txBox="1">
            <a:spLocks noChangeArrowheads="1"/>
          </p:cNvSpPr>
          <p:nvPr/>
        </p:nvSpPr>
        <p:spPr bwMode="auto">
          <a:xfrm>
            <a:off x="1035050" y="2655888"/>
            <a:ext cx="1751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7" name="TextBox 13"/>
          <p:cNvSpPr txBox="1">
            <a:spLocks noChangeArrowheads="1"/>
          </p:cNvSpPr>
          <p:nvPr/>
        </p:nvSpPr>
        <p:spPr bwMode="auto">
          <a:xfrm>
            <a:off x="1031875" y="4391025"/>
            <a:ext cx="1754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18" name="TextBox 13"/>
          <p:cNvSpPr txBox="1">
            <a:spLocks noChangeArrowheads="1"/>
          </p:cNvSpPr>
          <p:nvPr/>
        </p:nvSpPr>
        <p:spPr bwMode="auto">
          <a:xfrm>
            <a:off x="1035050" y="4605338"/>
            <a:ext cx="1751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4819" name="Round Same Side Corner Rectangle 4"/>
          <p:cNvSpPr>
            <a:spLocks noChangeArrowheads="1"/>
          </p:cNvSpPr>
          <p:nvPr/>
        </p:nvSpPr>
        <p:spPr bwMode="auto">
          <a:xfrm rot="-5400000">
            <a:off x="469900" y="2725738"/>
            <a:ext cx="2624137" cy="2141538"/>
          </a:xfrm>
          <a:custGeom>
            <a:avLst/>
            <a:gdLst>
              <a:gd name="T0" fmla="*/ 157381 w 2623766"/>
              <a:gd name="T1" fmla="*/ 0 h 2142108"/>
              <a:gd name="T2" fmla="*/ 2466385 w 2623766"/>
              <a:gd name="T3" fmla="*/ 0 h 2142108"/>
              <a:gd name="T4" fmla="*/ 2623766 w 2623766"/>
              <a:gd name="T5" fmla="*/ 157381 h 2142108"/>
              <a:gd name="T6" fmla="*/ 2623766 w 2623766"/>
              <a:gd name="T7" fmla="*/ 2142108 h 2142108"/>
              <a:gd name="T8" fmla="*/ 0 w 2623766"/>
              <a:gd name="T9" fmla="*/ 2142108 h 2142108"/>
              <a:gd name="T10" fmla="*/ 0 w 2623766"/>
              <a:gd name="T11" fmla="*/ 157381 h 2142108"/>
              <a:gd name="T12" fmla="*/ 157381 w 2623766"/>
              <a:gd name="T13" fmla="*/ 0 h 2142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23766" h="2142108">
                <a:moveTo>
                  <a:pt x="157381" y="0"/>
                </a:moveTo>
                <a:lnTo>
                  <a:pt x="2466385" y="0"/>
                </a:lnTo>
                <a:cubicBezTo>
                  <a:pt x="2553304" y="0"/>
                  <a:pt x="2623766" y="70462"/>
                  <a:pt x="2623766" y="157381"/>
                </a:cubicBezTo>
                <a:lnTo>
                  <a:pt x="2623766" y="2142108"/>
                </a:lnTo>
                <a:lnTo>
                  <a:pt x="0" y="2142108"/>
                </a:lnTo>
                <a:lnTo>
                  <a:pt x="0" y="157381"/>
                </a:lnTo>
                <a:cubicBezTo>
                  <a:pt x="0" y="70462"/>
                  <a:pt x="70462" y="0"/>
                  <a:pt x="157381" y="0"/>
                </a:cubicBez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711200" y="3381375"/>
            <a:ext cx="2144713" cy="4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2300">
              <a:solidFill>
                <a:srgbClr val="FFFFFF"/>
              </a:solidFill>
            </a:endParaRPr>
          </a:p>
        </p:txBody>
      </p:sp>
      <p:sp>
        <p:nvSpPr>
          <p:cNvPr id="34821" name="Freeform 116"/>
          <p:cNvSpPr>
            <a:spLocks noEditPoints="1" noChangeArrowheads="1"/>
          </p:cNvSpPr>
          <p:nvPr/>
        </p:nvSpPr>
        <p:spPr bwMode="auto">
          <a:xfrm>
            <a:off x="1576388" y="2722563"/>
            <a:ext cx="411162" cy="331787"/>
          </a:xfrm>
          <a:custGeom>
            <a:avLst/>
            <a:gdLst>
              <a:gd name="T0" fmla="*/ 55 w 57"/>
              <a:gd name="T1" fmla="*/ 27 h 46"/>
              <a:gd name="T2" fmla="*/ 54 w 57"/>
              <a:gd name="T3" fmla="*/ 27 h 46"/>
              <a:gd name="T4" fmla="*/ 54 w 57"/>
              <a:gd name="T5" fmla="*/ 27 h 46"/>
              <a:gd name="T6" fmla="*/ 53 w 57"/>
              <a:gd name="T7" fmla="*/ 27 h 46"/>
              <a:gd name="T8" fmla="*/ 28 w 57"/>
              <a:gd name="T9" fmla="*/ 6 h 46"/>
              <a:gd name="T10" fmla="*/ 4 w 57"/>
              <a:gd name="T11" fmla="*/ 27 h 46"/>
              <a:gd name="T12" fmla="*/ 3 w 57"/>
              <a:gd name="T13" fmla="*/ 27 h 46"/>
              <a:gd name="T14" fmla="*/ 2 w 57"/>
              <a:gd name="T15" fmla="*/ 27 h 46"/>
              <a:gd name="T16" fmla="*/ 0 w 57"/>
              <a:gd name="T17" fmla="*/ 24 h 46"/>
              <a:gd name="T18" fmla="*/ 0 w 57"/>
              <a:gd name="T19" fmla="*/ 23 h 46"/>
              <a:gd name="T20" fmla="*/ 26 w 57"/>
              <a:gd name="T21" fmla="*/ 1 h 46"/>
              <a:gd name="T22" fmla="*/ 31 w 57"/>
              <a:gd name="T23" fmla="*/ 1 h 46"/>
              <a:gd name="T24" fmla="*/ 40 w 57"/>
              <a:gd name="T25" fmla="*/ 8 h 46"/>
              <a:gd name="T26" fmla="*/ 40 w 57"/>
              <a:gd name="T27" fmla="*/ 1 h 46"/>
              <a:gd name="T28" fmla="*/ 41 w 57"/>
              <a:gd name="T29" fmla="*/ 0 h 46"/>
              <a:gd name="T30" fmla="*/ 48 w 57"/>
              <a:gd name="T31" fmla="*/ 0 h 46"/>
              <a:gd name="T32" fmla="*/ 49 w 57"/>
              <a:gd name="T33" fmla="*/ 1 h 46"/>
              <a:gd name="T34" fmla="*/ 49 w 57"/>
              <a:gd name="T35" fmla="*/ 16 h 46"/>
              <a:gd name="T36" fmla="*/ 57 w 57"/>
              <a:gd name="T37" fmla="*/ 23 h 46"/>
              <a:gd name="T38" fmla="*/ 57 w 57"/>
              <a:gd name="T39" fmla="*/ 24 h 46"/>
              <a:gd name="T40" fmla="*/ 55 w 57"/>
              <a:gd name="T41" fmla="*/ 27 h 46"/>
              <a:gd name="T42" fmla="*/ 49 w 57"/>
              <a:gd name="T43" fmla="*/ 44 h 46"/>
              <a:gd name="T44" fmla="*/ 47 w 57"/>
              <a:gd name="T45" fmla="*/ 46 h 46"/>
              <a:gd name="T46" fmla="*/ 33 w 57"/>
              <a:gd name="T47" fmla="*/ 46 h 46"/>
              <a:gd name="T48" fmla="*/ 33 w 57"/>
              <a:gd name="T49" fmla="*/ 32 h 46"/>
              <a:gd name="T50" fmla="*/ 24 w 57"/>
              <a:gd name="T51" fmla="*/ 32 h 46"/>
              <a:gd name="T52" fmla="*/ 24 w 57"/>
              <a:gd name="T53" fmla="*/ 46 h 46"/>
              <a:gd name="T54" fmla="*/ 10 w 57"/>
              <a:gd name="T55" fmla="*/ 46 h 46"/>
              <a:gd name="T56" fmla="*/ 8 w 57"/>
              <a:gd name="T57" fmla="*/ 44 h 46"/>
              <a:gd name="T58" fmla="*/ 8 w 57"/>
              <a:gd name="T59" fmla="*/ 27 h 46"/>
              <a:gd name="T60" fmla="*/ 8 w 57"/>
              <a:gd name="T61" fmla="*/ 26 h 46"/>
              <a:gd name="T62" fmla="*/ 28 w 57"/>
              <a:gd name="T63" fmla="*/ 9 h 46"/>
              <a:gd name="T64" fmla="*/ 49 w 57"/>
              <a:gd name="T65" fmla="*/ 26 h 46"/>
              <a:gd name="T66" fmla="*/ 49 w 57"/>
              <a:gd name="T67" fmla="*/ 27 h 46"/>
              <a:gd name="T68" fmla="*/ 49 w 57"/>
              <a:gd name="T69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1155700" y="3078163"/>
            <a:ext cx="125253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单击编辑标题</a:t>
            </a:r>
            <a:endParaRPr lang="en-US" altLang="zh-CN" sz="1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3" name="Round Same Side Corner Rectangle 12"/>
          <p:cNvSpPr>
            <a:spLocks noChangeArrowheads="1"/>
          </p:cNvSpPr>
          <p:nvPr/>
        </p:nvSpPr>
        <p:spPr bwMode="auto">
          <a:xfrm rot="5400000" flipH="1">
            <a:off x="6032500" y="2725738"/>
            <a:ext cx="2624137" cy="2141538"/>
          </a:xfrm>
          <a:custGeom>
            <a:avLst/>
            <a:gdLst>
              <a:gd name="T0" fmla="*/ 157381 w 2623766"/>
              <a:gd name="T1" fmla="*/ 0 h 2142108"/>
              <a:gd name="T2" fmla="*/ 2466385 w 2623766"/>
              <a:gd name="T3" fmla="*/ 0 h 2142108"/>
              <a:gd name="T4" fmla="*/ 2623766 w 2623766"/>
              <a:gd name="T5" fmla="*/ 157381 h 2142108"/>
              <a:gd name="T6" fmla="*/ 2623766 w 2623766"/>
              <a:gd name="T7" fmla="*/ 2142108 h 2142108"/>
              <a:gd name="T8" fmla="*/ 0 w 2623766"/>
              <a:gd name="T9" fmla="*/ 2142108 h 2142108"/>
              <a:gd name="T10" fmla="*/ 0 w 2623766"/>
              <a:gd name="T11" fmla="*/ 157381 h 2142108"/>
              <a:gd name="T12" fmla="*/ 157381 w 2623766"/>
              <a:gd name="T13" fmla="*/ 0 h 2142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23766" h="2142108">
                <a:moveTo>
                  <a:pt x="157381" y="0"/>
                </a:moveTo>
                <a:lnTo>
                  <a:pt x="2466385" y="0"/>
                </a:lnTo>
                <a:cubicBezTo>
                  <a:pt x="2553304" y="0"/>
                  <a:pt x="2623766" y="70462"/>
                  <a:pt x="2623766" y="157381"/>
                </a:cubicBezTo>
                <a:lnTo>
                  <a:pt x="2623766" y="2142108"/>
                </a:lnTo>
                <a:lnTo>
                  <a:pt x="0" y="2142108"/>
                </a:lnTo>
                <a:lnTo>
                  <a:pt x="0" y="157381"/>
                </a:lnTo>
                <a:cubicBezTo>
                  <a:pt x="0" y="70462"/>
                  <a:pt x="70462" y="0"/>
                  <a:pt x="157381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 flipH="1">
            <a:off x="6270625" y="3381375"/>
            <a:ext cx="2144713" cy="4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zh-CN" sz="2300">
              <a:solidFill>
                <a:srgbClr val="FFFFFF"/>
              </a:solidFill>
            </a:endParaRPr>
          </a:p>
        </p:txBody>
      </p:sp>
      <p:sp>
        <p:nvSpPr>
          <p:cNvPr id="34825" name="Freeform 122"/>
          <p:cNvSpPr>
            <a:spLocks noEditPoints="1" noChangeArrowheads="1"/>
          </p:cNvSpPr>
          <p:nvPr/>
        </p:nvSpPr>
        <p:spPr bwMode="auto">
          <a:xfrm>
            <a:off x="7153275" y="2744788"/>
            <a:ext cx="379413" cy="298450"/>
          </a:xfrm>
          <a:custGeom>
            <a:avLst/>
            <a:gdLst>
              <a:gd name="T0" fmla="*/ 57 w 73"/>
              <a:gd name="T1" fmla="*/ 37 h 57"/>
              <a:gd name="T2" fmla="*/ 38 w 73"/>
              <a:gd name="T3" fmla="*/ 56 h 57"/>
              <a:gd name="T4" fmla="*/ 34 w 73"/>
              <a:gd name="T5" fmla="*/ 57 h 57"/>
              <a:gd name="T6" fmla="*/ 31 w 73"/>
              <a:gd name="T7" fmla="*/ 56 h 57"/>
              <a:gd name="T8" fmla="*/ 4 w 73"/>
              <a:gd name="T9" fmla="*/ 28 h 57"/>
              <a:gd name="T10" fmla="*/ 0 w 73"/>
              <a:gd name="T11" fmla="*/ 20 h 57"/>
              <a:gd name="T12" fmla="*/ 0 w 73"/>
              <a:gd name="T13" fmla="*/ 4 h 57"/>
              <a:gd name="T14" fmla="*/ 5 w 73"/>
              <a:gd name="T15" fmla="*/ 0 h 57"/>
              <a:gd name="T16" fmla="*/ 21 w 73"/>
              <a:gd name="T17" fmla="*/ 0 h 57"/>
              <a:gd name="T18" fmla="*/ 29 w 73"/>
              <a:gd name="T19" fmla="*/ 3 h 57"/>
              <a:gd name="T20" fmla="*/ 57 w 73"/>
              <a:gd name="T21" fmla="*/ 30 h 57"/>
              <a:gd name="T22" fmla="*/ 58 w 73"/>
              <a:gd name="T23" fmla="*/ 34 h 57"/>
              <a:gd name="T24" fmla="*/ 57 w 73"/>
              <a:gd name="T25" fmla="*/ 37 h 57"/>
              <a:gd name="T26" fmla="*/ 13 w 73"/>
              <a:gd name="T27" fmla="*/ 7 h 57"/>
              <a:gd name="T28" fmla="*/ 8 w 73"/>
              <a:gd name="T29" fmla="*/ 12 h 57"/>
              <a:gd name="T30" fmla="*/ 13 w 73"/>
              <a:gd name="T31" fmla="*/ 17 h 57"/>
              <a:gd name="T32" fmla="*/ 17 w 73"/>
              <a:gd name="T33" fmla="*/ 12 h 57"/>
              <a:gd name="T34" fmla="*/ 13 w 73"/>
              <a:gd name="T35" fmla="*/ 7 h 57"/>
              <a:gd name="T36" fmla="*/ 71 w 73"/>
              <a:gd name="T37" fmla="*/ 37 h 57"/>
              <a:gd name="T38" fmla="*/ 52 w 73"/>
              <a:gd name="T39" fmla="*/ 56 h 57"/>
              <a:gd name="T40" fmla="*/ 49 w 73"/>
              <a:gd name="T41" fmla="*/ 57 h 57"/>
              <a:gd name="T42" fmla="*/ 45 w 73"/>
              <a:gd name="T43" fmla="*/ 55 h 57"/>
              <a:gd name="T44" fmla="*/ 63 w 73"/>
              <a:gd name="T45" fmla="*/ 37 h 57"/>
              <a:gd name="T46" fmla="*/ 64 w 73"/>
              <a:gd name="T47" fmla="*/ 34 h 57"/>
              <a:gd name="T48" fmla="*/ 63 w 73"/>
              <a:gd name="T49" fmla="*/ 30 h 57"/>
              <a:gd name="T50" fmla="*/ 35 w 73"/>
              <a:gd name="T51" fmla="*/ 3 h 57"/>
              <a:gd name="T52" fmla="*/ 27 w 73"/>
              <a:gd name="T53" fmla="*/ 0 h 57"/>
              <a:gd name="T54" fmla="*/ 36 w 73"/>
              <a:gd name="T55" fmla="*/ 0 h 57"/>
              <a:gd name="T56" fmla="*/ 44 w 73"/>
              <a:gd name="T57" fmla="*/ 3 h 57"/>
              <a:gd name="T58" fmla="*/ 71 w 73"/>
              <a:gd name="T59" fmla="*/ 30 h 57"/>
              <a:gd name="T60" fmla="*/ 73 w 73"/>
              <a:gd name="T61" fmla="*/ 34 h 57"/>
              <a:gd name="T62" fmla="*/ 71 w 73"/>
              <a:gd name="T63" fmla="*/ 3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3" h="57">
                <a:moveTo>
                  <a:pt x="57" y="37"/>
                </a:moveTo>
                <a:cubicBezTo>
                  <a:pt x="38" y="56"/>
                  <a:pt x="38" y="56"/>
                  <a:pt x="38" y="56"/>
                </a:cubicBezTo>
                <a:cubicBezTo>
                  <a:pt x="37" y="57"/>
                  <a:pt x="36" y="57"/>
                  <a:pt x="34" y="57"/>
                </a:cubicBezTo>
                <a:cubicBezTo>
                  <a:pt x="33" y="57"/>
                  <a:pt x="32" y="57"/>
                  <a:pt x="31" y="56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7"/>
                  <a:pt x="0" y="23"/>
                  <a:pt x="0" y="20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3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7" y="1"/>
                  <a:pt x="29" y="3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1"/>
                  <a:pt x="58" y="32"/>
                  <a:pt x="58" y="34"/>
                </a:cubicBezTo>
                <a:cubicBezTo>
                  <a:pt x="58" y="35"/>
                  <a:pt x="57" y="36"/>
                  <a:pt x="57" y="37"/>
                </a:cubicBezTo>
                <a:close/>
                <a:moveTo>
                  <a:pt x="13" y="7"/>
                </a:moveTo>
                <a:cubicBezTo>
                  <a:pt x="10" y="7"/>
                  <a:pt x="8" y="9"/>
                  <a:pt x="8" y="12"/>
                </a:cubicBezTo>
                <a:cubicBezTo>
                  <a:pt x="8" y="14"/>
                  <a:pt x="10" y="17"/>
                  <a:pt x="13" y="17"/>
                </a:cubicBezTo>
                <a:cubicBezTo>
                  <a:pt x="15" y="17"/>
                  <a:pt x="17" y="14"/>
                  <a:pt x="17" y="12"/>
                </a:cubicBezTo>
                <a:cubicBezTo>
                  <a:pt x="17" y="9"/>
                  <a:pt x="15" y="7"/>
                  <a:pt x="13" y="7"/>
                </a:cubicBezTo>
                <a:close/>
                <a:moveTo>
                  <a:pt x="71" y="37"/>
                </a:moveTo>
                <a:cubicBezTo>
                  <a:pt x="52" y="56"/>
                  <a:pt x="52" y="56"/>
                  <a:pt x="52" y="56"/>
                </a:cubicBezTo>
                <a:cubicBezTo>
                  <a:pt x="52" y="57"/>
                  <a:pt x="50" y="57"/>
                  <a:pt x="49" y="57"/>
                </a:cubicBezTo>
                <a:cubicBezTo>
                  <a:pt x="47" y="57"/>
                  <a:pt x="46" y="56"/>
                  <a:pt x="45" y="55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6"/>
                  <a:pt x="64" y="35"/>
                  <a:pt x="64" y="34"/>
                </a:cubicBezTo>
                <a:cubicBezTo>
                  <a:pt x="64" y="32"/>
                  <a:pt x="63" y="31"/>
                  <a:pt x="63" y="30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1"/>
                  <a:pt x="30" y="0"/>
                  <a:pt x="2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8" y="0"/>
                  <a:pt x="42" y="1"/>
                  <a:pt x="44" y="3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31"/>
                  <a:pt x="73" y="32"/>
                  <a:pt x="73" y="34"/>
                </a:cubicBezTo>
                <a:cubicBezTo>
                  <a:pt x="73" y="35"/>
                  <a:pt x="72" y="36"/>
                  <a:pt x="71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4826" name="Rectangle 8"/>
          <p:cNvSpPr>
            <a:spLocks noChangeArrowheads="1"/>
          </p:cNvSpPr>
          <p:nvPr/>
        </p:nvSpPr>
        <p:spPr bwMode="auto">
          <a:xfrm>
            <a:off x="6716713" y="3054350"/>
            <a:ext cx="12525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单击编辑标题</a:t>
            </a:r>
            <a:endParaRPr lang="en-US" altLang="zh-CN" sz="1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7" name="矩形 12"/>
          <p:cNvSpPr>
            <a:spLocks noChangeArrowheads="1"/>
          </p:cNvSpPr>
          <p:nvPr/>
        </p:nvSpPr>
        <p:spPr bwMode="auto">
          <a:xfrm>
            <a:off x="1085850" y="3619500"/>
            <a:ext cx="132873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28" name="矩形 13"/>
          <p:cNvSpPr>
            <a:spLocks noChangeArrowheads="1"/>
          </p:cNvSpPr>
          <p:nvPr/>
        </p:nvSpPr>
        <p:spPr bwMode="auto">
          <a:xfrm>
            <a:off x="6678613" y="3619500"/>
            <a:ext cx="1328737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829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888" y="2484438"/>
            <a:ext cx="3484562" cy="266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5843" name="Pentagon 49"/>
          <p:cNvSpPr>
            <a:spLocks noChangeArrowheads="1"/>
          </p:cNvSpPr>
          <p:nvPr/>
        </p:nvSpPr>
        <p:spPr bwMode="auto">
          <a:xfrm>
            <a:off x="2824163" y="1831975"/>
            <a:ext cx="1749425" cy="836613"/>
          </a:xfrm>
          <a:prstGeom prst="homePlate">
            <a:avLst>
              <a:gd name="adj" fmla="val 49992"/>
            </a:avLst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44" name="Pentagon 51"/>
          <p:cNvSpPr>
            <a:spLocks noChangeArrowheads="1"/>
          </p:cNvSpPr>
          <p:nvPr/>
        </p:nvSpPr>
        <p:spPr bwMode="auto">
          <a:xfrm>
            <a:off x="2824163" y="3343275"/>
            <a:ext cx="1749425" cy="836613"/>
          </a:xfrm>
          <a:prstGeom prst="homePlate">
            <a:avLst>
              <a:gd name="adj" fmla="val 49992"/>
            </a:avLst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45" name="Pentagon 52"/>
          <p:cNvSpPr>
            <a:spLocks noChangeArrowheads="1"/>
          </p:cNvSpPr>
          <p:nvPr/>
        </p:nvSpPr>
        <p:spPr bwMode="auto">
          <a:xfrm flipH="1">
            <a:off x="4800600" y="2595563"/>
            <a:ext cx="1749425" cy="836612"/>
          </a:xfrm>
          <a:prstGeom prst="homePlate">
            <a:avLst>
              <a:gd name="adj" fmla="val 49992"/>
            </a:avLst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46" name="Pentagon 53"/>
          <p:cNvSpPr>
            <a:spLocks noChangeArrowheads="1"/>
          </p:cNvSpPr>
          <p:nvPr/>
        </p:nvSpPr>
        <p:spPr bwMode="auto">
          <a:xfrm flipH="1">
            <a:off x="4800600" y="4125913"/>
            <a:ext cx="1749425" cy="836612"/>
          </a:xfrm>
          <a:prstGeom prst="homePlate">
            <a:avLst>
              <a:gd name="adj" fmla="val 49992"/>
            </a:avLst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47" name="Freeform 69"/>
          <p:cNvSpPr>
            <a:spLocks noChangeArrowheads="1"/>
          </p:cNvSpPr>
          <p:nvPr/>
        </p:nvSpPr>
        <p:spPr bwMode="auto">
          <a:xfrm>
            <a:off x="3451225" y="2058988"/>
            <a:ext cx="203200" cy="381000"/>
          </a:xfrm>
          <a:custGeom>
            <a:avLst/>
            <a:gdLst>
              <a:gd name="T0" fmla="*/ 21 w 34"/>
              <a:gd name="T1" fmla="*/ 57 h 64"/>
              <a:gd name="T2" fmla="*/ 21 w 34"/>
              <a:gd name="T3" fmla="*/ 63 h 64"/>
              <a:gd name="T4" fmla="*/ 20 w 34"/>
              <a:gd name="T5" fmla="*/ 64 h 64"/>
              <a:gd name="T6" fmla="*/ 15 w 34"/>
              <a:gd name="T7" fmla="*/ 64 h 64"/>
              <a:gd name="T8" fmla="*/ 14 w 34"/>
              <a:gd name="T9" fmla="*/ 63 h 64"/>
              <a:gd name="T10" fmla="*/ 14 w 34"/>
              <a:gd name="T11" fmla="*/ 57 h 64"/>
              <a:gd name="T12" fmla="*/ 1 w 34"/>
              <a:gd name="T13" fmla="*/ 50 h 64"/>
              <a:gd name="T14" fmla="*/ 1 w 34"/>
              <a:gd name="T15" fmla="*/ 49 h 64"/>
              <a:gd name="T16" fmla="*/ 4 w 34"/>
              <a:gd name="T17" fmla="*/ 44 h 64"/>
              <a:gd name="T18" fmla="*/ 5 w 34"/>
              <a:gd name="T19" fmla="*/ 43 h 64"/>
              <a:gd name="T20" fmla="*/ 6 w 34"/>
              <a:gd name="T21" fmla="*/ 44 h 64"/>
              <a:gd name="T22" fmla="*/ 17 w 34"/>
              <a:gd name="T23" fmla="*/ 49 h 64"/>
              <a:gd name="T24" fmla="*/ 25 w 34"/>
              <a:gd name="T25" fmla="*/ 43 h 64"/>
              <a:gd name="T26" fmla="*/ 16 w 34"/>
              <a:gd name="T27" fmla="*/ 36 h 64"/>
              <a:gd name="T28" fmla="*/ 1 w 34"/>
              <a:gd name="T29" fmla="*/ 21 h 64"/>
              <a:gd name="T30" fmla="*/ 14 w 34"/>
              <a:gd name="T31" fmla="*/ 8 h 64"/>
              <a:gd name="T32" fmla="*/ 14 w 34"/>
              <a:gd name="T33" fmla="*/ 1 h 64"/>
              <a:gd name="T34" fmla="*/ 15 w 34"/>
              <a:gd name="T35" fmla="*/ 0 h 64"/>
              <a:gd name="T36" fmla="*/ 20 w 34"/>
              <a:gd name="T37" fmla="*/ 0 h 64"/>
              <a:gd name="T38" fmla="*/ 21 w 34"/>
              <a:gd name="T39" fmla="*/ 1 h 64"/>
              <a:gd name="T40" fmla="*/ 21 w 34"/>
              <a:gd name="T41" fmla="*/ 7 h 64"/>
              <a:gd name="T42" fmla="*/ 32 w 34"/>
              <a:gd name="T43" fmla="*/ 12 h 64"/>
              <a:gd name="T44" fmla="*/ 32 w 34"/>
              <a:gd name="T45" fmla="*/ 14 h 64"/>
              <a:gd name="T46" fmla="*/ 29 w 34"/>
              <a:gd name="T47" fmla="*/ 19 h 64"/>
              <a:gd name="T48" fmla="*/ 29 w 34"/>
              <a:gd name="T49" fmla="*/ 19 h 64"/>
              <a:gd name="T50" fmla="*/ 28 w 34"/>
              <a:gd name="T51" fmla="*/ 19 h 64"/>
              <a:gd name="T52" fmla="*/ 18 w 34"/>
              <a:gd name="T53" fmla="*/ 15 h 64"/>
              <a:gd name="T54" fmla="*/ 10 w 34"/>
              <a:gd name="T55" fmla="*/ 21 h 64"/>
              <a:gd name="T56" fmla="*/ 20 w 34"/>
              <a:gd name="T57" fmla="*/ 28 h 64"/>
              <a:gd name="T58" fmla="*/ 34 w 34"/>
              <a:gd name="T59" fmla="*/ 42 h 64"/>
              <a:gd name="T60" fmla="*/ 21 w 34"/>
              <a:gd name="T61" fmla="*/ 5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4" h="64">
                <a:moveTo>
                  <a:pt x="21" y="57"/>
                </a:moveTo>
                <a:cubicBezTo>
                  <a:pt x="21" y="63"/>
                  <a:pt x="21" y="63"/>
                  <a:pt x="21" y="63"/>
                </a:cubicBezTo>
                <a:cubicBezTo>
                  <a:pt x="21" y="63"/>
                  <a:pt x="20" y="64"/>
                  <a:pt x="20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4" y="64"/>
                  <a:pt x="14" y="63"/>
                  <a:pt x="14" y="63"/>
                </a:cubicBezTo>
                <a:cubicBezTo>
                  <a:pt x="14" y="57"/>
                  <a:pt x="14" y="57"/>
                  <a:pt x="14" y="57"/>
                </a:cubicBezTo>
                <a:cubicBezTo>
                  <a:pt x="5" y="55"/>
                  <a:pt x="1" y="50"/>
                  <a:pt x="1" y="50"/>
                </a:cubicBezTo>
                <a:cubicBezTo>
                  <a:pt x="0" y="50"/>
                  <a:pt x="0" y="49"/>
                  <a:pt x="1" y="49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4"/>
                  <a:pt x="5" y="43"/>
                  <a:pt x="5" y="43"/>
                </a:cubicBezTo>
                <a:cubicBezTo>
                  <a:pt x="5" y="43"/>
                  <a:pt x="6" y="44"/>
                  <a:pt x="6" y="44"/>
                </a:cubicBezTo>
                <a:cubicBezTo>
                  <a:pt x="6" y="44"/>
                  <a:pt x="11" y="49"/>
                  <a:pt x="17" y="49"/>
                </a:cubicBezTo>
                <a:cubicBezTo>
                  <a:pt x="21" y="49"/>
                  <a:pt x="25" y="47"/>
                  <a:pt x="25" y="43"/>
                </a:cubicBezTo>
                <a:cubicBezTo>
                  <a:pt x="25" y="39"/>
                  <a:pt x="20" y="38"/>
                  <a:pt x="16" y="36"/>
                </a:cubicBezTo>
                <a:cubicBezTo>
                  <a:pt x="9" y="33"/>
                  <a:pt x="1" y="30"/>
                  <a:pt x="1" y="21"/>
                </a:cubicBezTo>
                <a:cubicBezTo>
                  <a:pt x="1" y="14"/>
                  <a:pt x="6" y="9"/>
                  <a:pt x="14" y="8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4" y="0"/>
                  <a:pt x="15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1" y="0"/>
                  <a:pt x="21" y="1"/>
                </a:cubicBezTo>
                <a:cubicBezTo>
                  <a:pt x="21" y="7"/>
                  <a:pt x="21" y="7"/>
                  <a:pt x="21" y="7"/>
                </a:cubicBezTo>
                <a:cubicBezTo>
                  <a:pt x="28" y="8"/>
                  <a:pt x="32" y="12"/>
                  <a:pt x="32" y="12"/>
                </a:cubicBezTo>
                <a:cubicBezTo>
                  <a:pt x="33" y="13"/>
                  <a:pt x="33" y="13"/>
                  <a:pt x="32" y="14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3" y="15"/>
                  <a:pt x="18" y="15"/>
                </a:cubicBezTo>
                <a:cubicBezTo>
                  <a:pt x="13" y="15"/>
                  <a:pt x="10" y="18"/>
                  <a:pt x="10" y="21"/>
                </a:cubicBezTo>
                <a:cubicBezTo>
                  <a:pt x="10" y="25"/>
                  <a:pt x="15" y="26"/>
                  <a:pt x="20" y="28"/>
                </a:cubicBezTo>
                <a:cubicBezTo>
                  <a:pt x="26" y="31"/>
                  <a:pt x="34" y="34"/>
                  <a:pt x="34" y="42"/>
                </a:cubicBezTo>
                <a:cubicBezTo>
                  <a:pt x="34" y="50"/>
                  <a:pt x="28" y="55"/>
                  <a:pt x="21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5848" name="Freeform 23"/>
          <p:cNvSpPr>
            <a:spLocks noEditPoints="1" noChangeArrowheads="1"/>
          </p:cNvSpPr>
          <p:nvPr/>
        </p:nvSpPr>
        <p:spPr bwMode="auto">
          <a:xfrm>
            <a:off x="3406775" y="3622675"/>
            <a:ext cx="292100" cy="276225"/>
          </a:xfrm>
          <a:custGeom>
            <a:avLst/>
            <a:gdLst>
              <a:gd name="T0" fmla="*/ 68 w 68"/>
              <a:gd name="T1" fmla="*/ 14 h 64"/>
              <a:gd name="T2" fmla="*/ 68 w 68"/>
              <a:gd name="T3" fmla="*/ 18 h 64"/>
              <a:gd name="T4" fmla="*/ 64 w 68"/>
              <a:gd name="T5" fmla="*/ 18 h 64"/>
              <a:gd name="T6" fmla="*/ 61 w 68"/>
              <a:gd name="T7" fmla="*/ 21 h 64"/>
              <a:gd name="T8" fmla="*/ 7 w 68"/>
              <a:gd name="T9" fmla="*/ 21 h 64"/>
              <a:gd name="T10" fmla="*/ 4 w 68"/>
              <a:gd name="T11" fmla="*/ 18 h 64"/>
              <a:gd name="T12" fmla="*/ 0 w 68"/>
              <a:gd name="T13" fmla="*/ 18 h 64"/>
              <a:gd name="T14" fmla="*/ 0 w 68"/>
              <a:gd name="T15" fmla="*/ 14 h 64"/>
              <a:gd name="T16" fmla="*/ 34 w 68"/>
              <a:gd name="T17" fmla="*/ 0 h 64"/>
              <a:gd name="T18" fmla="*/ 68 w 68"/>
              <a:gd name="T19" fmla="*/ 14 h 64"/>
              <a:gd name="T20" fmla="*/ 68 w 68"/>
              <a:gd name="T21" fmla="*/ 60 h 64"/>
              <a:gd name="T22" fmla="*/ 68 w 68"/>
              <a:gd name="T23" fmla="*/ 64 h 64"/>
              <a:gd name="T24" fmla="*/ 0 w 68"/>
              <a:gd name="T25" fmla="*/ 64 h 64"/>
              <a:gd name="T26" fmla="*/ 0 w 68"/>
              <a:gd name="T27" fmla="*/ 60 h 64"/>
              <a:gd name="T28" fmla="*/ 2 w 68"/>
              <a:gd name="T29" fmla="*/ 57 h 64"/>
              <a:gd name="T30" fmla="*/ 66 w 68"/>
              <a:gd name="T31" fmla="*/ 57 h 64"/>
              <a:gd name="T32" fmla="*/ 68 w 68"/>
              <a:gd name="T33" fmla="*/ 60 h 64"/>
              <a:gd name="T34" fmla="*/ 18 w 68"/>
              <a:gd name="T35" fmla="*/ 23 h 64"/>
              <a:gd name="T36" fmla="*/ 18 w 68"/>
              <a:gd name="T37" fmla="*/ 50 h 64"/>
              <a:gd name="T38" fmla="*/ 23 w 68"/>
              <a:gd name="T39" fmla="*/ 50 h 64"/>
              <a:gd name="T40" fmla="*/ 23 w 68"/>
              <a:gd name="T41" fmla="*/ 23 h 64"/>
              <a:gd name="T42" fmla="*/ 32 w 68"/>
              <a:gd name="T43" fmla="*/ 23 h 64"/>
              <a:gd name="T44" fmla="*/ 32 w 68"/>
              <a:gd name="T45" fmla="*/ 50 h 64"/>
              <a:gd name="T46" fmla="*/ 36 w 68"/>
              <a:gd name="T47" fmla="*/ 50 h 64"/>
              <a:gd name="T48" fmla="*/ 36 w 68"/>
              <a:gd name="T49" fmla="*/ 23 h 64"/>
              <a:gd name="T50" fmla="*/ 45 w 68"/>
              <a:gd name="T51" fmla="*/ 23 h 64"/>
              <a:gd name="T52" fmla="*/ 45 w 68"/>
              <a:gd name="T53" fmla="*/ 50 h 64"/>
              <a:gd name="T54" fmla="*/ 50 w 68"/>
              <a:gd name="T55" fmla="*/ 50 h 64"/>
              <a:gd name="T56" fmla="*/ 50 w 68"/>
              <a:gd name="T57" fmla="*/ 23 h 64"/>
              <a:gd name="T58" fmla="*/ 59 w 68"/>
              <a:gd name="T59" fmla="*/ 23 h 64"/>
              <a:gd name="T60" fmla="*/ 59 w 68"/>
              <a:gd name="T61" fmla="*/ 50 h 64"/>
              <a:gd name="T62" fmla="*/ 61 w 68"/>
              <a:gd name="T63" fmla="*/ 50 h 64"/>
              <a:gd name="T64" fmla="*/ 64 w 68"/>
              <a:gd name="T65" fmla="*/ 53 h 64"/>
              <a:gd name="T66" fmla="*/ 64 w 68"/>
              <a:gd name="T67" fmla="*/ 55 h 64"/>
              <a:gd name="T68" fmla="*/ 4 w 68"/>
              <a:gd name="T69" fmla="*/ 55 h 64"/>
              <a:gd name="T70" fmla="*/ 4 w 68"/>
              <a:gd name="T71" fmla="*/ 53 h 64"/>
              <a:gd name="T72" fmla="*/ 7 w 68"/>
              <a:gd name="T73" fmla="*/ 50 h 64"/>
              <a:gd name="T74" fmla="*/ 9 w 68"/>
              <a:gd name="T75" fmla="*/ 50 h 64"/>
              <a:gd name="T76" fmla="*/ 9 w 68"/>
              <a:gd name="T77" fmla="*/ 23 h 64"/>
              <a:gd name="T78" fmla="*/ 18 w 68"/>
              <a:gd name="T79" fmla="*/ 2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5849" name="Freeform 57"/>
          <p:cNvSpPr>
            <a:spLocks noEditPoints="1" noChangeArrowheads="1"/>
          </p:cNvSpPr>
          <p:nvPr/>
        </p:nvSpPr>
        <p:spPr bwMode="auto">
          <a:xfrm>
            <a:off x="5616575" y="4389438"/>
            <a:ext cx="347663" cy="307975"/>
          </a:xfrm>
          <a:custGeom>
            <a:avLst/>
            <a:gdLst>
              <a:gd name="T0" fmla="*/ 7 w 65"/>
              <a:gd name="T1" fmla="*/ 9 h 58"/>
              <a:gd name="T2" fmla="*/ 7 w 65"/>
              <a:gd name="T3" fmla="*/ 57 h 58"/>
              <a:gd name="T4" fmla="*/ 6 w 65"/>
              <a:gd name="T5" fmla="*/ 58 h 58"/>
              <a:gd name="T6" fmla="*/ 4 w 65"/>
              <a:gd name="T7" fmla="*/ 58 h 58"/>
              <a:gd name="T8" fmla="*/ 2 w 65"/>
              <a:gd name="T9" fmla="*/ 57 h 58"/>
              <a:gd name="T10" fmla="*/ 2 w 65"/>
              <a:gd name="T11" fmla="*/ 9 h 58"/>
              <a:gd name="T12" fmla="*/ 0 w 65"/>
              <a:gd name="T13" fmla="*/ 4 h 58"/>
              <a:gd name="T14" fmla="*/ 5 w 65"/>
              <a:gd name="T15" fmla="*/ 0 h 58"/>
              <a:gd name="T16" fmla="*/ 10 w 65"/>
              <a:gd name="T17" fmla="*/ 4 h 58"/>
              <a:gd name="T18" fmla="*/ 7 w 65"/>
              <a:gd name="T19" fmla="*/ 9 h 58"/>
              <a:gd name="T20" fmla="*/ 65 w 65"/>
              <a:gd name="T21" fmla="*/ 36 h 58"/>
              <a:gd name="T22" fmla="*/ 63 w 65"/>
              <a:gd name="T23" fmla="*/ 38 h 58"/>
              <a:gd name="T24" fmla="*/ 49 w 65"/>
              <a:gd name="T25" fmla="*/ 43 h 58"/>
              <a:gd name="T26" fmla="*/ 31 w 65"/>
              <a:gd name="T27" fmla="*/ 37 h 58"/>
              <a:gd name="T28" fmla="*/ 13 w 65"/>
              <a:gd name="T29" fmla="*/ 43 h 58"/>
              <a:gd name="T30" fmla="*/ 12 w 65"/>
              <a:gd name="T31" fmla="*/ 43 h 58"/>
              <a:gd name="T32" fmla="*/ 10 w 65"/>
              <a:gd name="T33" fmla="*/ 41 h 58"/>
              <a:gd name="T34" fmla="*/ 10 w 65"/>
              <a:gd name="T35" fmla="*/ 13 h 58"/>
              <a:gd name="T36" fmla="*/ 11 w 65"/>
              <a:gd name="T37" fmla="*/ 11 h 58"/>
              <a:gd name="T38" fmla="*/ 14 w 65"/>
              <a:gd name="T39" fmla="*/ 9 h 58"/>
              <a:gd name="T40" fmla="*/ 30 w 65"/>
              <a:gd name="T41" fmla="*/ 4 h 58"/>
              <a:gd name="T42" fmla="*/ 46 w 65"/>
              <a:gd name="T43" fmla="*/ 9 h 58"/>
              <a:gd name="T44" fmla="*/ 49 w 65"/>
              <a:gd name="T45" fmla="*/ 10 h 58"/>
              <a:gd name="T46" fmla="*/ 63 w 65"/>
              <a:gd name="T47" fmla="*/ 4 h 58"/>
              <a:gd name="T48" fmla="*/ 65 w 65"/>
              <a:gd name="T49" fmla="*/ 7 h 58"/>
              <a:gd name="T50" fmla="*/ 65 w 65"/>
              <a:gd name="T51" fmla="*/ 3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5850" name="Freeform 66"/>
          <p:cNvSpPr>
            <a:spLocks noEditPoints="1" noChangeArrowheads="1"/>
          </p:cNvSpPr>
          <p:nvPr/>
        </p:nvSpPr>
        <p:spPr bwMode="auto">
          <a:xfrm>
            <a:off x="5667375" y="2863850"/>
            <a:ext cx="257175" cy="300038"/>
          </a:xfrm>
          <a:custGeom>
            <a:avLst/>
            <a:gdLst>
              <a:gd name="T0" fmla="*/ 55 w 55"/>
              <a:gd name="T1" fmla="*/ 9 h 64"/>
              <a:gd name="T2" fmla="*/ 55 w 55"/>
              <a:gd name="T3" fmla="*/ 14 h 64"/>
              <a:gd name="T4" fmla="*/ 27 w 55"/>
              <a:gd name="T5" fmla="*/ 23 h 64"/>
              <a:gd name="T6" fmla="*/ 0 w 55"/>
              <a:gd name="T7" fmla="*/ 14 h 64"/>
              <a:gd name="T8" fmla="*/ 0 w 55"/>
              <a:gd name="T9" fmla="*/ 9 h 64"/>
              <a:gd name="T10" fmla="*/ 27 w 55"/>
              <a:gd name="T11" fmla="*/ 0 h 64"/>
              <a:gd name="T12" fmla="*/ 55 w 55"/>
              <a:gd name="T13" fmla="*/ 9 h 64"/>
              <a:gd name="T14" fmla="*/ 55 w 55"/>
              <a:gd name="T15" fmla="*/ 21 h 64"/>
              <a:gd name="T16" fmla="*/ 55 w 55"/>
              <a:gd name="T17" fmla="*/ 27 h 64"/>
              <a:gd name="T18" fmla="*/ 27 w 55"/>
              <a:gd name="T19" fmla="*/ 37 h 64"/>
              <a:gd name="T20" fmla="*/ 0 w 55"/>
              <a:gd name="T21" fmla="*/ 27 h 64"/>
              <a:gd name="T22" fmla="*/ 0 w 55"/>
              <a:gd name="T23" fmla="*/ 21 h 64"/>
              <a:gd name="T24" fmla="*/ 27 w 55"/>
              <a:gd name="T25" fmla="*/ 27 h 64"/>
              <a:gd name="T26" fmla="*/ 55 w 55"/>
              <a:gd name="T27" fmla="*/ 21 h 64"/>
              <a:gd name="T28" fmla="*/ 55 w 55"/>
              <a:gd name="T29" fmla="*/ 35 h 64"/>
              <a:gd name="T30" fmla="*/ 55 w 55"/>
              <a:gd name="T31" fmla="*/ 41 h 64"/>
              <a:gd name="T32" fmla="*/ 27 w 55"/>
              <a:gd name="T33" fmla="*/ 50 h 64"/>
              <a:gd name="T34" fmla="*/ 0 w 55"/>
              <a:gd name="T35" fmla="*/ 41 h 64"/>
              <a:gd name="T36" fmla="*/ 0 w 55"/>
              <a:gd name="T37" fmla="*/ 35 h 64"/>
              <a:gd name="T38" fmla="*/ 27 w 55"/>
              <a:gd name="T39" fmla="*/ 41 h 64"/>
              <a:gd name="T40" fmla="*/ 55 w 55"/>
              <a:gd name="T41" fmla="*/ 35 h 64"/>
              <a:gd name="T42" fmla="*/ 55 w 55"/>
              <a:gd name="T43" fmla="*/ 49 h 64"/>
              <a:gd name="T44" fmla="*/ 55 w 55"/>
              <a:gd name="T45" fmla="*/ 55 h 64"/>
              <a:gd name="T46" fmla="*/ 27 w 55"/>
              <a:gd name="T47" fmla="*/ 64 h 64"/>
              <a:gd name="T48" fmla="*/ 0 w 55"/>
              <a:gd name="T49" fmla="*/ 55 h 64"/>
              <a:gd name="T50" fmla="*/ 0 w 55"/>
              <a:gd name="T51" fmla="*/ 49 h 64"/>
              <a:gd name="T52" fmla="*/ 27 w 55"/>
              <a:gd name="T53" fmla="*/ 55 h 64"/>
              <a:gd name="T54" fmla="*/ 55 w 55"/>
              <a:gd name="T55" fmla="*/ 4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5" h="64">
                <a:moveTo>
                  <a:pt x="55" y="9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9"/>
                  <a:pt x="42" y="23"/>
                  <a:pt x="27" y="23"/>
                </a:cubicBezTo>
                <a:cubicBezTo>
                  <a:pt x="12" y="23"/>
                  <a:pt x="0" y="19"/>
                  <a:pt x="0" y="14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12" y="0"/>
                  <a:pt x="27" y="0"/>
                </a:cubicBezTo>
                <a:cubicBezTo>
                  <a:pt x="42" y="0"/>
                  <a:pt x="55" y="4"/>
                  <a:pt x="55" y="9"/>
                </a:cubicBezTo>
                <a:close/>
                <a:moveTo>
                  <a:pt x="55" y="21"/>
                </a:moveTo>
                <a:cubicBezTo>
                  <a:pt x="55" y="27"/>
                  <a:pt x="55" y="27"/>
                  <a:pt x="55" y="27"/>
                </a:cubicBezTo>
                <a:cubicBezTo>
                  <a:pt x="55" y="32"/>
                  <a:pt x="42" y="37"/>
                  <a:pt x="27" y="37"/>
                </a:cubicBezTo>
                <a:cubicBezTo>
                  <a:pt x="12" y="37"/>
                  <a:pt x="0" y="32"/>
                  <a:pt x="0" y="27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25"/>
                  <a:pt x="16" y="27"/>
                  <a:pt x="27" y="27"/>
                </a:cubicBezTo>
                <a:cubicBezTo>
                  <a:pt x="38" y="27"/>
                  <a:pt x="49" y="25"/>
                  <a:pt x="55" y="21"/>
                </a:cubicBezTo>
                <a:close/>
                <a:moveTo>
                  <a:pt x="55" y="35"/>
                </a:moveTo>
                <a:cubicBezTo>
                  <a:pt x="55" y="41"/>
                  <a:pt x="55" y="41"/>
                  <a:pt x="55" y="41"/>
                </a:cubicBezTo>
                <a:cubicBezTo>
                  <a:pt x="55" y="46"/>
                  <a:pt x="42" y="50"/>
                  <a:pt x="27" y="50"/>
                </a:cubicBezTo>
                <a:cubicBezTo>
                  <a:pt x="12" y="50"/>
                  <a:pt x="0" y="46"/>
                  <a:pt x="0" y="41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39"/>
                  <a:pt x="16" y="41"/>
                  <a:pt x="27" y="41"/>
                </a:cubicBezTo>
                <a:cubicBezTo>
                  <a:pt x="38" y="41"/>
                  <a:pt x="49" y="39"/>
                  <a:pt x="55" y="35"/>
                </a:cubicBezTo>
                <a:close/>
                <a:moveTo>
                  <a:pt x="55" y="49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60"/>
                  <a:pt x="42" y="64"/>
                  <a:pt x="27" y="64"/>
                </a:cubicBezTo>
                <a:cubicBezTo>
                  <a:pt x="12" y="64"/>
                  <a:pt x="0" y="60"/>
                  <a:pt x="0" y="55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53"/>
                  <a:pt x="16" y="55"/>
                  <a:pt x="27" y="55"/>
                </a:cubicBezTo>
                <a:cubicBezTo>
                  <a:pt x="38" y="55"/>
                  <a:pt x="49" y="53"/>
                  <a:pt x="55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5851" name="Rectangle 34"/>
          <p:cNvSpPr>
            <a:spLocks noChangeArrowheads="1"/>
          </p:cNvSpPr>
          <p:nvPr/>
        </p:nvSpPr>
        <p:spPr bwMode="auto">
          <a:xfrm>
            <a:off x="4600575" y="1882775"/>
            <a:ext cx="200025" cy="752475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2" name="Rectangle 35"/>
          <p:cNvSpPr>
            <a:spLocks noChangeArrowheads="1"/>
          </p:cNvSpPr>
          <p:nvPr/>
        </p:nvSpPr>
        <p:spPr bwMode="auto">
          <a:xfrm>
            <a:off x="4600575" y="2635250"/>
            <a:ext cx="200025" cy="752475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3" name="Rectangle 36"/>
          <p:cNvSpPr>
            <a:spLocks noChangeArrowheads="1"/>
          </p:cNvSpPr>
          <p:nvPr/>
        </p:nvSpPr>
        <p:spPr bwMode="auto">
          <a:xfrm>
            <a:off x="4600575" y="3387725"/>
            <a:ext cx="200025" cy="750888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4" name="Rectangle 37"/>
          <p:cNvSpPr>
            <a:spLocks noChangeArrowheads="1"/>
          </p:cNvSpPr>
          <p:nvPr/>
        </p:nvSpPr>
        <p:spPr bwMode="auto">
          <a:xfrm>
            <a:off x="4600575" y="4138613"/>
            <a:ext cx="200025" cy="752475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5" name="Rectangle 30"/>
          <p:cNvSpPr>
            <a:spLocks noChangeArrowheads="1"/>
          </p:cNvSpPr>
          <p:nvPr/>
        </p:nvSpPr>
        <p:spPr bwMode="auto">
          <a:xfrm>
            <a:off x="4600575" y="4881563"/>
            <a:ext cx="200025" cy="752475"/>
          </a:xfrm>
          <a:prstGeom prst="rect">
            <a:avLst/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6" name="Pentagon 31"/>
          <p:cNvSpPr>
            <a:spLocks noChangeArrowheads="1"/>
          </p:cNvSpPr>
          <p:nvPr/>
        </p:nvSpPr>
        <p:spPr bwMode="auto">
          <a:xfrm>
            <a:off x="2824163" y="4806950"/>
            <a:ext cx="1749425" cy="836613"/>
          </a:xfrm>
          <a:prstGeom prst="homePlate">
            <a:avLst>
              <a:gd name="adj" fmla="val 49992"/>
            </a:avLst>
          </a:pr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/>
          <a:p>
            <a:pPr algn="ctr" defTabSz="1028700"/>
            <a:endParaRPr lang="en-US" altLang="zh-CN" sz="260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7" name="Freeform 152"/>
          <p:cNvSpPr>
            <a:spLocks noEditPoints="1" noChangeArrowheads="1"/>
          </p:cNvSpPr>
          <p:nvPr/>
        </p:nvSpPr>
        <p:spPr bwMode="auto">
          <a:xfrm>
            <a:off x="3349625" y="5048250"/>
            <a:ext cx="385763" cy="355600"/>
          </a:xfrm>
          <a:custGeom>
            <a:avLst/>
            <a:gdLst>
              <a:gd name="T0" fmla="*/ 67 w 67"/>
              <a:gd name="T1" fmla="*/ 20 h 62"/>
              <a:gd name="T2" fmla="*/ 46 w 67"/>
              <a:gd name="T3" fmla="*/ 36 h 62"/>
              <a:gd name="T4" fmla="*/ 42 w 67"/>
              <a:gd name="T5" fmla="*/ 40 h 62"/>
              <a:gd name="T6" fmla="*/ 39 w 67"/>
              <a:gd name="T7" fmla="*/ 47 h 62"/>
              <a:gd name="T8" fmla="*/ 44 w 67"/>
              <a:gd name="T9" fmla="*/ 52 h 62"/>
              <a:gd name="T10" fmla="*/ 52 w 67"/>
              <a:gd name="T11" fmla="*/ 58 h 62"/>
              <a:gd name="T12" fmla="*/ 52 w 67"/>
              <a:gd name="T13" fmla="*/ 61 h 62"/>
              <a:gd name="T14" fmla="*/ 51 w 67"/>
              <a:gd name="T15" fmla="*/ 62 h 62"/>
              <a:gd name="T16" fmla="*/ 17 w 67"/>
              <a:gd name="T17" fmla="*/ 62 h 62"/>
              <a:gd name="T18" fmla="*/ 16 w 67"/>
              <a:gd name="T19" fmla="*/ 61 h 62"/>
              <a:gd name="T20" fmla="*/ 16 w 67"/>
              <a:gd name="T21" fmla="*/ 58 h 62"/>
              <a:gd name="T22" fmla="*/ 24 w 67"/>
              <a:gd name="T23" fmla="*/ 52 h 62"/>
              <a:gd name="T24" fmla="*/ 29 w 67"/>
              <a:gd name="T25" fmla="*/ 47 h 62"/>
              <a:gd name="T26" fmla="*/ 26 w 67"/>
              <a:gd name="T27" fmla="*/ 40 h 62"/>
              <a:gd name="T28" fmla="*/ 22 w 67"/>
              <a:gd name="T29" fmla="*/ 36 h 62"/>
              <a:gd name="T30" fmla="*/ 0 w 67"/>
              <a:gd name="T31" fmla="*/ 20 h 62"/>
              <a:gd name="T32" fmla="*/ 0 w 67"/>
              <a:gd name="T33" fmla="*/ 15 h 62"/>
              <a:gd name="T34" fmla="*/ 4 w 67"/>
              <a:gd name="T35" fmla="*/ 11 h 62"/>
              <a:gd name="T36" fmla="*/ 16 w 67"/>
              <a:gd name="T37" fmla="*/ 11 h 62"/>
              <a:gd name="T38" fmla="*/ 16 w 67"/>
              <a:gd name="T39" fmla="*/ 7 h 62"/>
              <a:gd name="T40" fmla="*/ 22 w 67"/>
              <a:gd name="T41" fmla="*/ 0 h 62"/>
              <a:gd name="T42" fmla="*/ 45 w 67"/>
              <a:gd name="T43" fmla="*/ 0 h 62"/>
              <a:gd name="T44" fmla="*/ 52 w 67"/>
              <a:gd name="T45" fmla="*/ 7 h 62"/>
              <a:gd name="T46" fmla="*/ 52 w 67"/>
              <a:gd name="T47" fmla="*/ 11 h 62"/>
              <a:gd name="T48" fmla="*/ 63 w 67"/>
              <a:gd name="T49" fmla="*/ 11 h 62"/>
              <a:gd name="T50" fmla="*/ 67 w 67"/>
              <a:gd name="T51" fmla="*/ 15 h 62"/>
              <a:gd name="T52" fmla="*/ 67 w 67"/>
              <a:gd name="T53" fmla="*/ 20 h 62"/>
              <a:gd name="T54" fmla="*/ 16 w 67"/>
              <a:gd name="T55" fmla="*/ 16 h 62"/>
              <a:gd name="T56" fmla="*/ 6 w 67"/>
              <a:gd name="T57" fmla="*/ 16 h 62"/>
              <a:gd name="T58" fmla="*/ 6 w 67"/>
              <a:gd name="T59" fmla="*/ 20 h 62"/>
              <a:gd name="T60" fmla="*/ 19 w 67"/>
              <a:gd name="T61" fmla="*/ 31 h 62"/>
              <a:gd name="T62" fmla="*/ 16 w 67"/>
              <a:gd name="T63" fmla="*/ 16 h 62"/>
              <a:gd name="T64" fmla="*/ 62 w 67"/>
              <a:gd name="T65" fmla="*/ 16 h 62"/>
              <a:gd name="T66" fmla="*/ 52 w 67"/>
              <a:gd name="T67" fmla="*/ 16 h 62"/>
              <a:gd name="T68" fmla="*/ 49 w 67"/>
              <a:gd name="T69" fmla="*/ 31 h 62"/>
              <a:gd name="T70" fmla="*/ 62 w 67"/>
              <a:gd name="T71" fmla="*/ 20 h 62"/>
              <a:gd name="T72" fmla="*/ 62 w 67"/>
              <a:gd name="T73" fmla="*/ 16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262" tIns="45631" rIns="91262" bIns="45631"/>
          <a:lstStyle/>
          <a:p>
            <a:pPr eaLnBrk="0" hangingPunct="0"/>
            <a:endParaRPr lang="zh-CN" altLang="en-US"/>
          </a:p>
        </p:txBody>
      </p:sp>
      <p:sp>
        <p:nvSpPr>
          <p:cNvPr id="35858" name="TextBox 13"/>
          <p:cNvSpPr txBox="1">
            <a:spLocks noChangeArrowheads="1"/>
          </p:cNvSpPr>
          <p:nvPr/>
        </p:nvSpPr>
        <p:spPr bwMode="auto">
          <a:xfrm>
            <a:off x="898525" y="1973263"/>
            <a:ext cx="1754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59" name="TextBox 13"/>
          <p:cNvSpPr txBox="1">
            <a:spLocks noChangeArrowheads="1"/>
          </p:cNvSpPr>
          <p:nvPr/>
        </p:nvSpPr>
        <p:spPr bwMode="auto">
          <a:xfrm>
            <a:off x="901700" y="2187575"/>
            <a:ext cx="1751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0" name="TextBox 13"/>
          <p:cNvSpPr txBox="1">
            <a:spLocks noChangeArrowheads="1"/>
          </p:cNvSpPr>
          <p:nvPr/>
        </p:nvSpPr>
        <p:spPr bwMode="auto">
          <a:xfrm>
            <a:off x="841375" y="3514725"/>
            <a:ext cx="175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1" name="TextBox 13"/>
          <p:cNvSpPr txBox="1">
            <a:spLocks noChangeArrowheads="1"/>
          </p:cNvSpPr>
          <p:nvPr/>
        </p:nvSpPr>
        <p:spPr bwMode="auto">
          <a:xfrm>
            <a:off x="844550" y="3729038"/>
            <a:ext cx="17510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2" name="TextBox 13"/>
          <p:cNvSpPr txBox="1">
            <a:spLocks noChangeArrowheads="1"/>
          </p:cNvSpPr>
          <p:nvPr/>
        </p:nvSpPr>
        <p:spPr bwMode="auto">
          <a:xfrm>
            <a:off x="901700" y="4979988"/>
            <a:ext cx="1754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3" name="TextBox 13"/>
          <p:cNvSpPr txBox="1">
            <a:spLocks noChangeArrowheads="1"/>
          </p:cNvSpPr>
          <p:nvPr/>
        </p:nvSpPr>
        <p:spPr bwMode="auto">
          <a:xfrm>
            <a:off x="904875" y="5194300"/>
            <a:ext cx="1751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4" name="TextBox 13"/>
          <p:cNvSpPr txBox="1">
            <a:spLocks noChangeArrowheads="1"/>
          </p:cNvSpPr>
          <p:nvPr/>
        </p:nvSpPr>
        <p:spPr bwMode="auto">
          <a:xfrm>
            <a:off x="6750050" y="2746375"/>
            <a:ext cx="1752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5" name="TextBox 13"/>
          <p:cNvSpPr txBox="1">
            <a:spLocks noChangeArrowheads="1"/>
          </p:cNvSpPr>
          <p:nvPr/>
        </p:nvSpPr>
        <p:spPr bwMode="auto">
          <a:xfrm>
            <a:off x="6753225" y="2960688"/>
            <a:ext cx="174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6" name="TextBox 13"/>
          <p:cNvSpPr txBox="1">
            <a:spLocks noChangeArrowheads="1"/>
          </p:cNvSpPr>
          <p:nvPr/>
        </p:nvSpPr>
        <p:spPr bwMode="auto">
          <a:xfrm>
            <a:off x="6692900" y="4289425"/>
            <a:ext cx="1752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867" name="TextBox 13"/>
          <p:cNvSpPr txBox="1">
            <a:spLocks noChangeArrowheads="1"/>
          </p:cNvSpPr>
          <p:nvPr/>
        </p:nvSpPr>
        <p:spPr bwMode="auto">
          <a:xfrm>
            <a:off x="6696075" y="4503738"/>
            <a:ext cx="174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六边形 8"/>
          <p:cNvSpPr>
            <a:spLocks noChangeArrowheads="1"/>
          </p:cNvSpPr>
          <p:nvPr/>
        </p:nvSpPr>
        <p:spPr bwMode="auto">
          <a:xfrm>
            <a:off x="3181350" y="1487488"/>
            <a:ext cx="2779713" cy="2397125"/>
          </a:xfrm>
          <a:prstGeom prst="hexagon">
            <a:avLst>
              <a:gd name="adj" fmla="val 24991"/>
              <a:gd name="vf" fmla="val 115470"/>
            </a:avLst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867" name="六边形 11"/>
          <p:cNvSpPr>
            <a:spLocks noChangeArrowheads="1"/>
          </p:cNvSpPr>
          <p:nvPr/>
        </p:nvSpPr>
        <p:spPr bwMode="auto">
          <a:xfrm>
            <a:off x="3300413" y="1589088"/>
            <a:ext cx="2543175" cy="2193925"/>
          </a:xfrm>
          <a:prstGeom prst="hexagon">
            <a:avLst>
              <a:gd name="adj" fmla="val 24982"/>
              <a:gd name="vf" fmla="val 115470"/>
            </a:avLst>
          </a:prstGeom>
          <a:noFill/>
          <a:ln w="127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36868" name="直接连接符 13"/>
          <p:cNvCxnSpPr>
            <a:cxnSpLocks noChangeShapeType="1"/>
          </p:cNvCxnSpPr>
          <p:nvPr/>
        </p:nvCxnSpPr>
        <p:spPr bwMode="auto">
          <a:xfrm>
            <a:off x="1189038" y="4286250"/>
            <a:ext cx="66516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69" name="文本框 14"/>
          <p:cNvSpPr txBox="1">
            <a:spLocks noChangeArrowheads="1"/>
          </p:cNvSpPr>
          <p:nvPr/>
        </p:nvSpPr>
        <p:spPr bwMode="auto">
          <a:xfrm>
            <a:off x="1311275" y="4410075"/>
            <a:ext cx="6529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6600">
                <a:solidFill>
                  <a:srgbClr val="FFFFFF"/>
                </a:solidFill>
                <a:latin typeface="Impact" panose="020B0806030902050204" pitchFamily="34" charset="0"/>
                <a:ea typeface="方正正中黑简体" pitchFamily="2" charset="-122"/>
              </a:rPr>
              <a:t>THANK YOU</a:t>
            </a:r>
            <a:endParaRPr lang="zh-CN" altLang="en-US" sz="6600">
              <a:solidFill>
                <a:srgbClr val="FFFFFF"/>
              </a:solidFill>
              <a:latin typeface="Impact" panose="020B0806030902050204" pitchFamily="34" charset="0"/>
              <a:ea typeface="方正正中黑简体" pitchFamily="2" charset="-122"/>
            </a:endParaRP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3184525" y="1828800"/>
            <a:ext cx="26844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9600">
                <a:solidFill>
                  <a:srgbClr val="00B050"/>
                </a:solidFill>
              </a:rPr>
              <a:t>20XX</a:t>
            </a:r>
            <a:endParaRPr lang="zh-CN" altLang="en-US" sz="9600">
              <a:solidFill>
                <a:srgbClr val="00B050"/>
              </a:solidFill>
            </a:endParaRPr>
          </a:p>
          <a:p>
            <a:endParaRPr lang="zh-CN" altLang="en-US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圆角矩形 6"/>
          <p:cNvSpPr>
            <a:spLocks noChangeArrowheads="1"/>
          </p:cNvSpPr>
          <p:nvPr/>
        </p:nvSpPr>
        <p:spPr bwMode="auto">
          <a:xfrm>
            <a:off x="2882900" y="2576513"/>
            <a:ext cx="3376613" cy="1706562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4339" name="直接连接符 8"/>
          <p:cNvCxnSpPr>
            <a:cxnSpLocks noChangeShapeType="1"/>
          </p:cNvCxnSpPr>
          <p:nvPr/>
        </p:nvCxnSpPr>
        <p:spPr bwMode="auto">
          <a:xfrm>
            <a:off x="363538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0" name="直接连接符 12"/>
          <p:cNvCxnSpPr>
            <a:cxnSpLocks noChangeShapeType="1"/>
          </p:cNvCxnSpPr>
          <p:nvPr/>
        </p:nvCxnSpPr>
        <p:spPr bwMode="auto">
          <a:xfrm>
            <a:off x="6259513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1" name="图片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065463"/>
            <a:ext cx="22542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文本框 15"/>
          <p:cNvSpPr txBox="1">
            <a:spLocks noChangeArrowheads="1"/>
          </p:cNvSpPr>
          <p:nvPr/>
        </p:nvSpPr>
        <p:spPr bwMode="auto">
          <a:xfrm>
            <a:off x="3444875" y="4445000"/>
            <a:ext cx="228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3" name="TextBox 13"/>
          <p:cNvSpPr txBox="1">
            <a:spLocks noChangeArrowheads="1"/>
          </p:cNvSpPr>
          <p:nvPr/>
        </p:nvSpPr>
        <p:spPr bwMode="auto">
          <a:xfrm>
            <a:off x="2657475" y="4894263"/>
            <a:ext cx="402748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您可以在此处添加关于本章节的简要介绍，模板所有素材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均可自由编辑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空心弧 3"/>
          <p:cNvSpPr>
            <a:spLocks noChangeArrowheads="1"/>
          </p:cNvSpPr>
          <p:nvPr/>
        </p:nvSpPr>
        <p:spPr bwMode="auto">
          <a:xfrm rot="-4678923">
            <a:off x="3198813" y="2225675"/>
            <a:ext cx="2787650" cy="2752725"/>
          </a:xfrm>
          <a:custGeom>
            <a:avLst/>
            <a:gdLst>
              <a:gd name="T0" fmla="*/ 1102337 w 2788528"/>
              <a:gd name="T1" fmla="*/ 30519 h 2753783"/>
              <a:gd name="T2" fmla="*/ 2755523 w 2788528"/>
              <a:gd name="T3" fmla="*/ 1079075 h 2753783"/>
              <a:gd name="T4" fmla="*/ 2083454 w 2788528"/>
              <a:gd name="T5" fmla="*/ 1226110 h 2753783"/>
              <a:gd name="T6" fmla="*/ 1248117 w 2788528"/>
              <a:gd name="T7" fmla="*/ 702860 h 2753783"/>
              <a:gd name="T8" fmla="*/ 1102337 w 2788528"/>
              <a:gd name="T9" fmla="*/ 30519 h 2753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8528" h="2753783">
                <a:moveTo>
                  <a:pt x="1102337" y="30519"/>
                </a:moveTo>
                <a:cubicBezTo>
                  <a:pt x="1851532" y="-127902"/>
                  <a:pt x="2589801" y="340355"/>
                  <a:pt x="2755523" y="1079075"/>
                </a:cubicBezTo>
                <a:lnTo>
                  <a:pt x="2083454" y="1226110"/>
                </a:lnTo>
                <a:cubicBezTo>
                  <a:pt x="1998817" y="858048"/>
                  <a:pt x="1626466" y="624810"/>
                  <a:pt x="1248117" y="702860"/>
                </a:cubicBezTo>
                <a:lnTo>
                  <a:pt x="1102337" y="30519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5364" name="空心弧 4"/>
          <p:cNvSpPr>
            <a:spLocks noChangeArrowheads="1"/>
          </p:cNvSpPr>
          <p:nvPr/>
        </p:nvSpPr>
        <p:spPr bwMode="auto">
          <a:xfrm rot="10221374">
            <a:off x="3214688" y="2232025"/>
            <a:ext cx="2789237" cy="2755900"/>
          </a:xfrm>
          <a:custGeom>
            <a:avLst/>
            <a:gdLst>
              <a:gd name="T0" fmla="*/ 1634554 w 2789647"/>
              <a:gd name="T1" fmla="*/ 20495 h 2754576"/>
              <a:gd name="T2" fmla="*/ 2771086 w 2789647"/>
              <a:gd name="T3" fmla="*/ 1601233 h 2754576"/>
              <a:gd name="T4" fmla="*/ 2097653 w 2789647"/>
              <a:gd name="T5" fmla="*/ 1491652 h 2754576"/>
              <a:gd name="T6" fmla="*/ 1515839 w 2789647"/>
              <a:gd name="T7" fmla="*/ 692378 h 2754576"/>
              <a:gd name="T8" fmla="*/ 1634554 w 2789647"/>
              <a:gd name="T9" fmla="*/ 20495 h 2754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9647" h="2754576">
                <a:moveTo>
                  <a:pt x="1634554" y="20495"/>
                </a:moveTo>
                <a:cubicBezTo>
                  <a:pt x="2388389" y="150361"/>
                  <a:pt x="2895510" y="855687"/>
                  <a:pt x="2771086" y="1601233"/>
                </a:cubicBezTo>
                <a:lnTo>
                  <a:pt x="2097653" y="1491652"/>
                </a:lnTo>
                <a:cubicBezTo>
                  <a:pt x="2162163" y="1114477"/>
                  <a:pt x="1902179" y="757321"/>
                  <a:pt x="1515839" y="692378"/>
                </a:cubicBezTo>
                <a:lnTo>
                  <a:pt x="1634554" y="20495"/>
                </a:ln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5365" name="空心弧 5"/>
          <p:cNvSpPr>
            <a:spLocks noChangeArrowheads="1"/>
          </p:cNvSpPr>
          <p:nvPr/>
        </p:nvSpPr>
        <p:spPr bwMode="auto">
          <a:xfrm rot="851343">
            <a:off x="3186113" y="2208213"/>
            <a:ext cx="2787650" cy="2754312"/>
          </a:xfrm>
          <a:custGeom>
            <a:avLst/>
            <a:gdLst>
              <a:gd name="T0" fmla="*/ 1062871 w 2788529"/>
              <a:gd name="T1" fmla="*/ 39458 h 2753782"/>
              <a:gd name="T2" fmla="*/ 2118658 w 2788529"/>
              <a:gd name="T3" fmla="*/ 200422 h 2753782"/>
              <a:gd name="T4" fmla="*/ 2752818 w 2788529"/>
              <a:gd name="T5" fmla="*/ 1067257 h 2753782"/>
              <a:gd name="T6" fmla="*/ 2084523 w 2788529"/>
              <a:gd name="T7" fmla="*/ 1219571 h 2753782"/>
              <a:gd name="T8" fmla="*/ 1759252 w 2788529"/>
              <a:gd name="T9" fmla="*/ 784124 h 2753782"/>
              <a:gd name="T10" fmla="*/ 1227725 w 2788529"/>
              <a:gd name="T11" fmla="*/ 704771 h 2753782"/>
              <a:gd name="T12" fmla="*/ 1062871 w 2788529"/>
              <a:gd name="T13" fmla="*/ 39458 h 2753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8529" h="2753782">
                <a:moveTo>
                  <a:pt x="1062871" y="39458"/>
                </a:moveTo>
                <a:cubicBezTo>
                  <a:pt x="1422483" y="-47441"/>
                  <a:pt x="1802327" y="10470"/>
                  <a:pt x="2118658" y="200422"/>
                </a:cubicBezTo>
                <a:cubicBezTo>
                  <a:pt x="2439675" y="393188"/>
                  <a:pt x="2668330" y="705737"/>
                  <a:pt x="2752818" y="1067257"/>
                </a:cubicBezTo>
                <a:lnTo>
                  <a:pt x="2084523" y="1219571"/>
                </a:lnTo>
                <a:cubicBezTo>
                  <a:pt x="2040913" y="1037492"/>
                  <a:pt x="1923570" y="880402"/>
                  <a:pt x="1759252" y="784124"/>
                </a:cubicBezTo>
                <a:cubicBezTo>
                  <a:pt x="1599636" y="690602"/>
                  <a:pt x="1408708" y="662097"/>
                  <a:pt x="1227725" y="704771"/>
                </a:cubicBezTo>
                <a:lnTo>
                  <a:pt x="1062871" y="39458"/>
                </a:ln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5366" name="空心弧 6"/>
          <p:cNvSpPr>
            <a:spLocks noChangeArrowheads="1"/>
          </p:cNvSpPr>
          <p:nvPr/>
        </p:nvSpPr>
        <p:spPr bwMode="auto">
          <a:xfrm rot="4607761">
            <a:off x="3198813" y="2225675"/>
            <a:ext cx="2787650" cy="2752725"/>
          </a:xfrm>
          <a:custGeom>
            <a:avLst/>
            <a:gdLst>
              <a:gd name="T0" fmla="*/ 1717484 w 2788528"/>
              <a:gd name="T1" fmla="*/ 37509 h 2753783"/>
              <a:gd name="T2" fmla="*/ 2752436 w 2788528"/>
              <a:gd name="T3" fmla="*/ 1688152 h 2753783"/>
              <a:gd name="T4" fmla="*/ 2078794 w 2788528"/>
              <a:gd name="T5" fmla="*/ 1533769 h 2753783"/>
              <a:gd name="T6" fmla="*/ 1555360 w 2788528"/>
              <a:gd name="T7" fmla="*/ 709330 h 2753783"/>
              <a:gd name="T8" fmla="*/ 1717484 w 2788528"/>
              <a:gd name="T9" fmla="*/ 37509 h 2753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8528" h="2753783">
                <a:moveTo>
                  <a:pt x="1717484" y="37509"/>
                </a:moveTo>
                <a:cubicBezTo>
                  <a:pt x="2463405" y="213057"/>
                  <a:pt x="2925780" y="950499"/>
                  <a:pt x="2752436" y="1688152"/>
                </a:cubicBezTo>
                <a:lnTo>
                  <a:pt x="2078794" y="1533769"/>
                </a:lnTo>
                <a:cubicBezTo>
                  <a:pt x="2167607" y="1165147"/>
                  <a:pt x="1933288" y="796080"/>
                  <a:pt x="1555360" y="709330"/>
                </a:cubicBezTo>
                <a:lnTo>
                  <a:pt x="1717484" y="37509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5367" name="Freeform 34"/>
          <p:cNvSpPr>
            <a:spLocks noChangeArrowheads="1"/>
          </p:cNvSpPr>
          <p:nvPr/>
        </p:nvSpPr>
        <p:spPr bwMode="auto">
          <a:xfrm>
            <a:off x="3656013" y="2809875"/>
            <a:ext cx="363537" cy="320675"/>
          </a:xfrm>
          <a:custGeom>
            <a:avLst/>
            <a:gdLst>
              <a:gd name="T0" fmla="*/ 136 w 136"/>
              <a:gd name="T1" fmla="*/ 48 h 120"/>
              <a:gd name="T2" fmla="*/ 68 w 136"/>
              <a:gd name="T3" fmla="*/ 0 h 120"/>
              <a:gd name="T4" fmla="*/ 0 w 136"/>
              <a:gd name="T5" fmla="*/ 48 h 120"/>
              <a:gd name="T6" fmla="*/ 37 w 136"/>
              <a:gd name="T7" fmla="*/ 91 h 120"/>
              <a:gd name="T8" fmla="*/ 22 w 136"/>
              <a:gd name="T9" fmla="*/ 120 h 120"/>
              <a:gd name="T10" fmla="*/ 73 w 136"/>
              <a:gd name="T11" fmla="*/ 96 h 120"/>
              <a:gd name="T12" fmla="*/ 136 w 136"/>
              <a:gd name="T1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6" h="120">
                <a:moveTo>
                  <a:pt x="136" y="48"/>
                </a:moveTo>
                <a:cubicBezTo>
                  <a:pt x="136" y="22"/>
                  <a:pt x="106" y="0"/>
                  <a:pt x="68" y="0"/>
                </a:cubicBezTo>
                <a:cubicBezTo>
                  <a:pt x="31" y="0"/>
                  <a:pt x="0" y="22"/>
                  <a:pt x="0" y="48"/>
                </a:cubicBezTo>
                <a:cubicBezTo>
                  <a:pt x="0" y="67"/>
                  <a:pt x="15" y="83"/>
                  <a:pt x="37" y="91"/>
                </a:cubicBezTo>
                <a:cubicBezTo>
                  <a:pt x="38" y="96"/>
                  <a:pt x="37" y="106"/>
                  <a:pt x="22" y="120"/>
                </a:cubicBezTo>
                <a:cubicBezTo>
                  <a:pt x="22" y="120"/>
                  <a:pt x="54" y="111"/>
                  <a:pt x="73" y="96"/>
                </a:cubicBezTo>
                <a:cubicBezTo>
                  <a:pt x="108" y="94"/>
                  <a:pt x="136" y="73"/>
                  <a:pt x="136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68" name="Freeform 64"/>
          <p:cNvSpPr>
            <a:spLocks noEditPoints="1" noChangeArrowheads="1"/>
          </p:cNvSpPr>
          <p:nvPr/>
        </p:nvSpPr>
        <p:spPr bwMode="auto">
          <a:xfrm>
            <a:off x="3702050" y="4229100"/>
            <a:ext cx="327025" cy="312738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69" name="Freeform 110"/>
          <p:cNvSpPr>
            <a:spLocks noChangeArrowheads="1"/>
          </p:cNvSpPr>
          <p:nvPr/>
        </p:nvSpPr>
        <p:spPr bwMode="auto">
          <a:xfrm>
            <a:off x="5354638" y="4311650"/>
            <a:ext cx="80962" cy="80963"/>
          </a:xfrm>
          <a:custGeom>
            <a:avLst/>
            <a:gdLst>
              <a:gd name="T0" fmla="*/ 0 w 41"/>
              <a:gd name="T1" fmla="*/ 39 h 41"/>
              <a:gd name="T2" fmla="*/ 3 w 41"/>
              <a:gd name="T3" fmla="*/ 41 h 41"/>
              <a:gd name="T4" fmla="*/ 41 w 41"/>
              <a:gd name="T5" fmla="*/ 3 h 41"/>
              <a:gd name="T6" fmla="*/ 39 w 41"/>
              <a:gd name="T7" fmla="*/ 0 h 41"/>
              <a:gd name="T8" fmla="*/ 0 w 41"/>
              <a:gd name="T9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41">
                <a:moveTo>
                  <a:pt x="0" y="39"/>
                </a:moveTo>
                <a:lnTo>
                  <a:pt x="3" y="41"/>
                </a:lnTo>
                <a:lnTo>
                  <a:pt x="41" y="3"/>
                </a:lnTo>
                <a:lnTo>
                  <a:pt x="39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0" name="Freeform 111"/>
          <p:cNvSpPr>
            <a:spLocks noChangeArrowheads="1"/>
          </p:cNvSpPr>
          <p:nvPr/>
        </p:nvSpPr>
        <p:spPr bwMode="auto">
          <a:xfrm>
            <a:off x="5335588" y="4289425"/>
            <a:ext cx="88900" cy="92075"/>
          </a:xfrm>
          <a:custGeom>
            <a:avLst/>
            <a:gdLst>
              <a:gd name="T0" fmla="*/ 37 w 44"/>
              <a:gd name="T1" fmla="*/ 0 h 46"/>
              <a:gd name="T2" fmla="*/ 0 w 44"/>
              <a:gd name="T3" fmla="*/ 39 h 46"/>
              <a:gd name="T4" fmla="*/ 6 w 44"/>
              <a:gd name="T5" fmla="*/ 46 h 46"/>
              <a:gd name="T6" fmla="*/ 44 w 44"/>
              <a:gd name="T7" fmla="*/ 8 h 46"/>
              <a:gd name="T8" fmla="*/ 37 w 44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6">
                <a:moveTo>
                  <a:pt x="37" y="0"/>
                </a:moveTo>
                <a:lnTo>
                  <a:pt x="0" y="39"/>
                </a:lnTo>
                <a:lnTo>
                  <a:pt x="6" y="46"/>
                </a:lnTo>
                <a:lnTo>
                  <a:pt x="44" y="8"/>
                </a:lnTo>
                <a:lnTo>
                  <a:pt x="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1" name="Freeform 112"/>
          <p:cNvSpPr>
            <a:spLocks noChangeArrowheads="1"/>
          </p:cNvSpPr>
          <p:nvPr/>
        </p:nvSpPr>
        <p:spPr bwMode="auto">
          <a:xfrm>
            <a:off x="5319713" y="4276725"/>
            <a:ext cx="84137" cy="84138"/>
          </a:xfrm>
          <a:custGeom>
            <a:avLst/>
            <a:gdLst>
              <a:gd name="T0" fmla="*/ 0 w 42"/>
              <a:gd name="T1" fmla="*/ 38 h 42"/>
              <a:gd name="T2" fmla="*/ 4 w 42"/>
              <a:gd name="T3" fmla="*/ 42 h 42"/>
              <a:gd name="T4" fmla="*/ 42 w 42"/>
              <a:gd name="T5" fmla="*/ 4 h 42"/>
              <a:gd name="T6" fmla="*/ 38 w 42"/>
              <a:gd name="T7" fmla="*/ 0 h 42"/>
              <a:gd name="T8" fmla="*/ 0 w 42"/>
              <a:gd name="T9" fmla="*/ 3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2">
                <a:moveTo>
                  <a:pt x="0" y="38"/>
                </a:moveTo>
                <a:lnTo>
                  <a:pt x="4" y="42"/>
                </a:lnTo>
                <a:lnTo>
                  <a:pt x="42" y="4"/>
                </a:lnTo>
                <a:lnTo>
                  <a:pt x="38" y="0"/>
                </a:lnTo>
                <a:lnTo>
                  <a:pt x="0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2" name="Freeform 113"/>
          <p:cNvSpPr>
            <a:spLocks noChangeArrowheads="1"/>
          </p:cNvSpPr>
          <p:nvPr/>
        </p:nvSpPr>
        <p:spPr bwMode="auto">
          <a:xfrm>
            <a:off x="5297488" y="4359275"/>
            <a:ext cx="57150" cy="55563"/>
          </a:xfrm>
          <a:custGeom>
            <a:avLst/>
            <a:gdLst>
              <a:gd name="T0" fmla="*/ 28 w 28"/>
              <a:gd name="T1" fmla="*/ 20 h 28"/>
              <a:gd name="T2" fmla="*/ 8 w 28"/>
              <a:gd name="T3" fmla="*/ 0 h 28"/>
              <a:gd name="T4" fmla="*/ 0 w 28"/>
              <a:gd name="T5" fmla="*/ 20 h 28"/>
              <a:gd name="T6" fmla="*/ 9 w 28"/>
              <a:gd name="T7" fmla="*/ 28 h 28"/>
              <a:gd name="T8" fmla="*/ 28 w 28"/>
              <a:gd name="T9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28" y="20"/>
                </a:moveTo>
                <a:lnTo>
                  <a:pt x="8" y="0"/>
                </a:lnTo>
                <a:lnTo>
                  <a:pt x="0" y="20"/>
                </a:lnTo>
                <a:lnTo>
                  <a:pt x="9" y="28"/>
                </a:lnTo>
                <a:lnTo>
                  <a:pt x="2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3" name="Freeform 114"/>
          <p:cNvSpPr>
            <a:spLocks noChangeArrowheads="1"/>
          </p:cNvSpPr>
          <p:nvPr/>
        </p:nvSpPr>
        <p:spPr bwMode="auto">
          <a:xfrm>
            <a:off x="5283200" y="4405313"/>
            <a:ext cx="28575" cy="25400"/>
          </a:xfrm>
          <a:custGeom>
            <a:avLst/>
            <a:gdLst>
              <a:gd name="T0" fmla="*/ 0 w 14"/>
              <a:gd name="T1" fmla="*/ 13 h 13"/>
              <a:gd name="T2" fmla="*/ 14 w 14"/>
              <a:gd name="T3" fmla="*/ 6 h 13"/>
              <a:gd name="T4" fmla="*/ 6 w 14"/>
              <a:gd name="T5" fmla="*/ 0 h 13"/>
              <a:gd name="T6" fmla="*/ 0 w 14"/>
              <a:gd name="T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3">
                <a:moveTo>
                  <a:pt x="0" y="13"/>
                </a:moveTo>
                <a:lnTo>
                  <a:pt x="14" y="6"/>
                </a:lnTo>
                <a:lnTo>
                  <a:pt x="6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4" name="Freeform 115"/>
          <p:cNvSpPr>
            <a:spLocks noChangeArrowheads="1"/>
          </p:cNvSpPr>
          <p:nvPr/>
        </p:nvSpPr>
        <p:spPr bwMode="auto">
          <a:xfrm>
            <a:off x="5402263" y="4256088"/>
            <a:ext cx="55562" cy="57150"/>
          </a:xfrm>
          <a:custGeom>
            <a:avLst/>
            <a:gdLst>
              <a:gd name="T0" fmla="*/ 7 w 28"/>
              <a:gd name="T1" fmla="*/ 0 h 28"/>
              <a:gd name="T2" fmla="*/ 0 w 28"/>
              <a:gd name="T3" fmla="*/ 8 h 28"/>
              <a:gd name="T4" fmla="*/ 20 w 28"/>
              <a:gd name="T5" fmla="*/ 28 h 28"/>
              <a:gd name="T6" fmla="*/ 28 w 28"/>
              <a:gd name="T7" fmla="*/ 20 h 28"/>
              <a:gd name="T8" fmla="*/ 7 w 28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7" y="0"/>
                </a:moveTo>
                <a:lnTo>
                  <a:pt x="0" y="8"/>
                </a:lnTo>
                <a:lnTo>
                  <a:pt x="20" y="28"/>
                </a:lnTo>
                <a:lnTo>
                  <a:pt x="28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5" name="Freeform 116"/>
          <p:cNvSpPr>
            <a:spLocks noChangeArrowheads="1"/>
          </p:cNvSpPr>
          <p:nvPr/>
        </p:nvSpPr>
        <p:spPr bwMode="auto">
          <a:xfrm>
            <a:off x="5145088" y="4229100"/>
            <a:ext cx="225425" cy="273050"/>
          </a:xfrm>
          <a:custGeom>
            <a:avLst/>
            <a:gdLst>
              <a:gd name="T0" fmla="*/ 104 w 112"/>
              <a:gd name="T1" fmla="*/ 101 h 136"/>
              <a:gd name="T2" fmla="*/ 83 w 112"/>
              <a:gd name="T3" fmla="*/ 101 h 136"/>
              <a:gd name="T4" fmla="*/ 83 w 112"/>
              <a:gd name="T5" fmla="*/ 129 h 136"/>
              <a:gd name="T6" fmla="*/ 7 w 112"/>
              <a:gd name="T7" fmla="*/ 129 h 136"/>
              <a:gd name="T8" fmla="*/ 7 w 112"/>
              <a:gd name="T9" fmla="*/ 32 h 136"/>
              <a:gd name="T10" fmla="*/ 104 w 112"/>
              <a:gd name="T11" fmla="*/ 32 h 136"/>
              <a:gd name="T12" fmla="*/ 104 w 112"/>
              <a:gd name="T13" fmla="*/ 40 h 136"/>
              <a:gd name="T14" fmla="*/ 112 w 112"/>
              <a:gd name="T15" fmla="*/ 32 h 136"/>
              <a:gd name="T16" fmla="*/ 112 w 112"/>
              <a:gd name="T17" fmla="*/ 6 h 136"/>
              <a:gd name="T18" fmla="*/ 97 w 112"/>
              <a:gd name="T19" fmla="*/ 6 h 136"/>
              <a:gd name="T20" fmla="*/ 97 w 112"/>
              <a:gd name="T21" fmla="*/ 20 h 136"/>
              <a:gd name="T22" fmla="*/ 95 w 112"/>
              <a:gd name="T23" fmla="*/ 20 h 136"/>
              <a:gd name="T24" fmla="*/ 95 w 112"/>
              <a:gd name="T25" fmla="*/ 0 h 136"/>
              <a:gd name="T26" fmla="*/ 89 w 112"/>
              <a:gd name="T27" fmla="*/ 0 h 136"/>
              <a:gd name="T28" fmla="*/ 89 w 112"/>
              <a:gd name="T29" fmla="*/ 20 h 136"/>
              <a:gd name="T30" fmla="*/ 87 w 112"/>
              <a:gd name="T31" fmla="*/ 20 h 136"/>
              <a:gd name="T32" fmla="*/ 87 w 112"/>
              <a:gd name="T33" fmla="*/ 6 h 136"/>
              <a:gd name="T34" fmla="*/ 79 w 112"/>
              <a:gd name="T35" fmla="*/ 6 h 136"/>
              <a:gd name="T36" fmla="*/ 79 w 112"/>
              <a:gd name="T37" fmla="*/ 20 h 136"/>
              <a:gd name="T38" fmla="*/ 76 w 112"/>
              <a:gd name="T39" fmla="*/ 20 h 136"/>
              <a:gd name="T40" fmla="*/ 76 w 112"/>
              <a:gd name="T41" fmla="*/ 0 h 136"/>
              <a:gd name="T42" fmla="*/ 72 w 112"/>
              <a:gd name="T43" fmla="*/ 0 h 136"/>
              <a:gd name="T44" fmla="*/ 72 w 112"/>
              <a:gd name="T45" fmla="*/ 20 h 136"/>
              <a:gd name="T46" fmla="*/ 68 w 112"/>
              <a:gd name="T47" fmla="*/ 20 h 136"/>
              <a:gd name="T48" fmla="*/ 68 w 112"/>
              <a:gd name="T49" fmla="*/ 6 h 136"/>
              <a:gd name="T50" fmla="*/ 60 w 112"/>
              <a:gd name="T51" fmla="*/ 6 h 136"/>
              <a:gd name="T52" fmla="*/ 60 w 112"/>
              <a:gd name="T53" fmla="*/ 20 h 136"/>
              <a:gd name="T54" fmla="*/ 57 w 112"/>
              <a:gd name="T55" fmla="*/ 20 h 136"/>
              <a:gd name="T56" fmla="*/ 57 w 112"/>
              <a:gd name="T57" fmla="*/ 0 h 136"/>
              <a:gd name="T58" fmla="*/ 53 w 112"/>
              <a:gd name="T59" fmla="*/ 0 h 136"/>
              <a:gd name="T60" fmla="*/ 53 w 112"/>
              <a:gd name="T61" fmla="*/ 20 h 136"/>
              <a:gd name="T62" fmla="*/ 51 w 112"/>
              <a:gd name="T63" fmla="*/ 20 h 136"/>
              <a:gd name="T64" fmla="*/ 51 w 112"/>
              <a:gd name="T65" fmla="*/ 6 h 136"/>
              <a:gd name="T66" fmla="*/ 43 w 112"/>
              <a:gd name="T67" fmla="*/ 6 h 136"/>
              <a:gd name="T68" fmla="*/ 43 w 112"/>
              <a:gd name="T69" fmla="*/ 20 h 136"/>
              <a:gd name="T70" fmla="*/ 40 w 112"/>
              <a:gd name="T71" fmla="*/ 20 h 136"/>
              <a:gd name="T72" fmla="*/ 40 w 112"/>
              <a:gd name="T73" fmla="*/ 0 h 136"/>
              <a:gd name="T74" fmla="*/ 35 w 112"/>
              <a:gd name="T75" fmla="*/ 0 h 136"/>
              <a:gd name="T76" fmla="*/ 35 w 112"/>
              <a:gd name="T77" fmla="*/ 20 h 136"/>
              <a:gd name="T78" fmla="*/ 32 w 112"/>
              <a:gd name="T79" fmla="*/ 20 h 136"/>
              <a:gd name="T80" fmla="*/ 32 w 112"/>
              <a:gd name="T81" fmla="*/ 6 h 136"/>
              <a:gd name="T82" fmla="*/ 25 w 112"/>
              <a:gd name="T83" fmla="*/ 6 h 136"/>
              <a:gd name="T84" fmla="*/ 25 w 112"/>
              <a:gd name="T85" fmla="*/ 20 h 136"/>
              <a:gd name="T86" fmla="*/ 23 w 112"/>
              <a:gd name="T87" fmla="*/ 20 h 136"/>
              <a:gd name="T88" fmla="*/ 23 w 112"/>
              <a:gd name="T89" fmla="*/ 0 h 136"/>
              <a:gd name="T90" fmla="*/ 17 w 112"/>
              <a:gd name="T91" fmla="*/ 0 h 136"/>
              <a:gd name="T92" fmla="*/ 17 w 112"/>
              <a:gd name="T93" fmla="*/ 20 h 136"/>
              <a:gd name="T94" fmla="*/ 15 w 112"/>
              <a:gd name="T95" fmla="*/ 20 h 136"/>
              <a:gd name="T96" fmla="*/ 15 w 112"/>
              <a:gd name="T97" fmla="*/ 6 h 136"/>
              <a:gd name="T98" fmla="*/ 0 w 112"/>
              <a:gd name="T99" fmla="*/ 6 h 136"/>
              <a:gd name="T100" fmla="*/ 0 w 112"/>
              <a:gd name="T101" fmla="*/ 24 h 136"/>
              <a:gd name="T102" fmla="*/ 0 w 112"/>
              <a:gd name="T103" fmla="*/ 28 h 136"/>
              <a:gd name="T104" fmla="*/ 0 w 112"/>
              <a:gd name="T105" fmla="*/ 136 h 136"/>
              <a:gd name="T106" fmla="*/ 89 w 112"/>
              <a:gd name="T107" fmla="*/ 136 h 136"/>
              <a:gd name="T108" fmla="*/ 112 w 112"/>
              <a:gd name="T109" fmla="*/ 110 h 136"/>
              <a:gd name="T110" fmla="*/ 112 w 112"/>
              <a:gd name="T111" fmla="*/ 84 h 136"/>
              <a:gd name="T112" fmla="*/ 104 w 112"/>
              <a:gd name="T113" fmla="*/ 92 h 136"/>
              <a:gd name="T114" fmla="*/ 104 w 112"/>
              <a:gd name="T115" fmla="*/ 101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2" h="136">
                <a:moveTo>
                  <a:pt x="104" y="101"/>
                </a:moveTo>
                <a:lnTo>
                  <a:pt x="83" y="101"/>
                </a:lnTo>
                <a:lnTo>
                  <a:pt x="83" y="129"/>
                </a:lnTo>
                <a:lnTo>
                  <a:pt x="7" y="129"/>
                </a:lnTo>
                <a:lnTo>
                  <a:pt x="7" y="32"/>
                </a:lnTo>
                <a:lnTo>
                  <a:pt x="104" y="32"/>
                </a:lnTo>
                <a:lnTo>
                  <a:pt x="104" y="40"/>
                </a:lnTo>
                <a:lnTo>
                  <a:pt x="112" y="32"/>
                </a:lnTo>
                <a:lnTo>
                  <a:pt x="112" y="6"/>
                </a:lnTo>
                <a:lnTo>
                  <a:pt x="97" y="6"/>
                </a:lnTo>
                <a:lnTo>
                  <a:pt x="97" y="20"/>
                </a:lnTo>
                <a:lnTo>
                  <a:pt x="95" y="20"/>
                </a:lnTo>
                <a:lnTo>
                  <a:pt x="95" y="0"/>
                </a:lnTo>
                <a:lnTo>
                  <a:pt x="89" y="0"/>
                </a:lnTo>
                <a:lnTo>
                  <a:pt x="89" y="20"/>
                </a:lnTo>
                <a:lnTo>
                  <a:pt x="87" y="20"/>
                </a:lnTo>
                <a:lnTo>
                  <a:pt x="87" y="6"/>
                </a:lnTo>
                <a:lnTo>
                  <a:pt x="79" y="6"/>
                </a:lnTo>
                <a:lnTo>
                  <a:pt x="79" y="20"/>
                </a:lnTo>
                <a:lnTo>
                  <a:pt x="76" y="20"/>
                </a:lnTo>
                <a:lnTo>
                  <a:pt x="76" y="0"/>
                </a:lnTo>
                <a:lnTo>
                  <a:pt x="72" y="0"/>
                </a:lnTo>
                <a:lnTo>
                  <a:pt x="72" y="20"/>
                </a:lnTo>
                <a:lnTo>
                  <a:pt x="68" y="20"/>
                </a:lnTo>
                <a:lnTo>
                  <a:pt x="68" y="6"/>
                </a:lnTo>
                <a:lnTo>
                  <a:pt x="60" y="6"/>
                </a:lnTo>
                <a:lnTo>
                  <a:pt x="60" y="20"/>
                </a:lnTo>
                <a:lnTo>
                  <a:pt x="57" y="20"/>
                </a:lnTo>
                <a:lnTo>
                  <a:pt x="57" y="0"/>
                </a:lnTo>
                <a:lnTo>
                  <a:pt x="53" y="0"/>
                </a:lnTo>
                <a:lnTo>
                  <a:pt x="53" y="20"/>
                </a:lnTo>
                <a:lnTo>
                  <a:pt x="51" y="20"/>
                </a:lnTo>
                <a:lnTo>
                  <a:pt x="51" y="6"/>
                </a:lnTo>
                <a:lnTo>
                  <a:pt x="43" y="6"/>
                </a:lnTo>
                <a:lnTo>
                  <a:pt x="43" y="20"/>
                </a:lnTo>
                <a:lnTo>
                  <a:pt x="40" y="20"/>
                </a:lnTo>
                <a:lnTo>
                  <a:pt x="40" y="0"/>
                </a:lnTo>
                <a:lnTo>
                  <a:pt x="35" y="0"/>
                </a:lnTo>
                <a:lnTo>
                  <a:pt x="35" y="20"/>
                </a:lnTo>
                <a:lnTo>
                  <a:pt x="32" y="20"/>
                </a:lnTo>
                <a:lnTo>
                  <a:pt x="32" y="6"/>
                </a:lnTo>
                <a:lnTo>
                  <a:pt x="25" y="6"/>
                </a:lnTo>
                <a:lnTo>
                  <a:pt x="25" y="20"/>
                </a:lnTo>
                <a:lnTo>
                  <a:pt x="23" y="20"/>
                </a:lnTo>
                <a:lnTo>
                  <a:pt x="23" y="0"/>
                </a:lnTo>
                <a:lnTo>
                  <a:pt x="17" y="0"/>
                </a:lnTo>
                <a:lnTo>
                  <a:pt x="17" y="20"/>
                </a:lnTo>
                <a:lnTo>
                  <a:pt x="15" y="20"/>
                </a:lnTo>
                <a:lnTo>
                  <a:pt x="15" y="6"/>
                </a:lnTo>
                <a:lnTo>
                  <a:pt x="0" y="6"/>
                </a:lnTo>
                <a:lnTo>
                  <a:pt x="0" y="24"/>
                </a:lnTo>
                <a:lnTo>
                  <a:pt x="0" y="28"/>
                </a:lnTo>
                <a:lnTo>
                  <a:pt x="0" y="136"/>
                </a:lnTo>
                <a:lnTo>
                  <a:pt x="89" y="136"/>
                </a:lnTo>
                <a:lnTo>
                  <a:pt x="112" y="110"/>
                </a:lnTo>
                <a:lnTo>
                  <a:pt x="112" y="84"/>
                </a:lnTo>
                <a:lnTo>
                  <a:pt x="104" y="92"/>
                </a:lnTo>
                <a:lnTo>
                  <a:pt x="104" y="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76" name="Rectangle 117"/>
          <p:cNvSpPr>
            <a:spLocks noChangeArrowheads="1"/>
          </p:cNvSpPr>
          <p:nvPr/>
        </p:nvSpPr>
        <p:spPr bwMode="auto">
          <a:xfrm>
            <a:off x="5184775" y="4321175"/>
            <a:ext cx="88900" cy="1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7" name="Rectangle 118"/>
          <p:cNvSpPr>
            <a:spLocks noChangeArrowheads="1"/>
          </p:cNvSpPr>
          <p:nvPr/>
        </p:nvSpPr>
        <p:spPr bwMode="auto">
          <a:xfrm>
            <a:off x="5184775" y="4352925"/>
            <a:ext cx="88900" cy="1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8" name="Rectangle 119"/>
          <p:cNvSpPr>
            <a:spLocks noChangeArrowheads="1"/>
          </p:cNvSpPr>
          <p:nvPr/>
        </p:nvSpPr>
        <p:spPr bwMode="auto">
          <a:xfrm>
            <a:off x="5184775" y="4389438"/>
            <a:ext cx="88900" cy="11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9" name="Rectangle 120"/>
          <p:cNvSpPr>
            <a:spLocks noChangeArrowheads="1"/>
          </p:cNvSpPr>
          <p:nvPr/>
        </p:nvSpPr>
        <p:spPr bwMode="auto">
          <a:xfrm>
            <a:off x="5184775" y="4422775"/>
            <a:ext cx="88900" cy="1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0" name="Freeform 126"/>
          <p:cNvSpPr>
            <a:spLocks noEditPoints="1" noChangeArrowheads="1"/>
          </p:cNvSpPr>
          <p:nvPr/>
        </p:nvSpPr>
        <p:spPr bwMode="auto">
          <a:xfrm>
            <a:off x="5335588" y="2841625"/>
            <a:ext cx="163512" cy="265113"/>
          </a:xfrm>
          <a:custGeom>
            <a:avLst/>
            <a:gdLst>
              <a:gd name="T0" fmla="*/ 0 w 82"/>
              <a:gd name="T1" fmla="*/ 34 h 132"/>
              <a:gd name="T2" fmla="*/ 0 w 82"/>
              <a:gd name="T3" fmla="*/ 132 h 132"/>
              <a:gd name="T4" fmla="*/ 82 w 82"/>
              <a:gd name="T5" fmla="*/ 99 h 132"/>
              <a:gd name="T6" fmla="*/ 82 w 82"/>
              <a:gd name="T7" fmla="*/ 0 h 132"/>
              <a:gd name="T8" fmla="*/ 0 w 82"/>
              <a:gd name="T9" fmla="*/ 34 h 132"/>
              <a:gd name="T10" fmla="*/ 76 w 82"/>
              <a:gd name="T11" fmla="*/ 10 h 132"/>
              <a:gd name="T12" fmla="*/ 76 w 82"/>
              <a:gd name="T13" fmla="*/ 94 h 132"/>
              <a:gd name="T14" fmla="*/ 5 w 82"/>
              <a:gd name="T15" fmla="*/ 66 h 132"/>
              <a:gd name="T16" fmla="*/ 5 w 82"/>
              <a:gd name="T17" fmla="*/ 38 h 132"/>
              <a:gd name="T18" fmla="*/ 76 w 82"/>
              <a:gd name="T19" fmla="*/ 10 h 132"/>
              <a:gd name="T20" fmla="*/ 5 w 82"/>
              <a:gd name="T21" fmla="*/ 70 h 132"/>
              <a:gd name="T22" fmla="*/ 73 w 82"/>
              <a:gd name="T23" fmla="*/ 96 h 132"/>
              <a:gd name="T24" fmla="*/ 5 w 82"/>
              <a:gd name="T25" fmla="*/ 124 h 132"/>
              <a:gd name="T26" fmla="*/ 5 w 82"/>
              <a:gd name="T27" fmla="*/ 7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2" h="132">
                <a:moveTo>
                  <a:pt x="0" y="34"/>
                </a:moveTo>
                <a:lnTo>
                  <a:pt x="0" y="132"/>
                </a:lnTo>
                <a:lnTo>
                  <a:pt x="82" y="99"/>
                </a:lnTo>
                <a:lnTo>
                  <a:pt x="82" y="0"/>
                </a:lnTo>
                <a:lnTo>
                  <a:pt x="0" y="34"/>
                </a:lnTo>
                <a:close/>
                <a:moveTo>
                  <a:pt x="76" y="10"/>
                </a:moveTo>
                <a:lnTo>
                  <a:pt x="76" y="94"/>
                </a:lnTo>
                <a:lnTo>
                  <a:pt x="5" y="66"/>
                </a:lnTo>
                <a:lnTo>
                  <a:pt x="5" y="38"/>
                </a:lnTo>
                <a:lnTo>
                  <a:pt x="76" y="10"/>
                </a:lnTo>
                <a:close/>
                <a:moveTo>
                  <a:pt x="5" y="70"/>
                </a:moveTo>
                <a:lnTo>
                  <a:pt x="73" y="96"/>
                </a:lnTo>
                <a:lnTo>
                  <a:pt x="5" y="124"/>
                </a:lnTo>
                <a:lnTo>
                  <a:pt x="5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81" name="Freeform 127"/>
          <p:cNvSpPr>
            <a:spLocks noChangeArrowheads="1"/>
          </p:cNvSpPr>
          <p:nvPr/>
        </p:nvSpPr>
        <p:spPr bwMode="auto">
          <a:xfrm>
            <a:off x="5153025" y="2841625"/>
            <a:ext cx="161925" cy="265113"/>
          </a:xfrm>
          <a:custGeom>
            <a:avLst/>
            <a:gdLst>
              <a:gd name="T0" fmla="*/ 0 w 81"/>
              <a:gd name="T1" fmla="*/ 99 h 132"/>
              <a:gd name="T2" fmla="*/ 81 w 81"/>
              <a:gd name="T3" fmla="*/ 132 h 132"/>
              <a:gd name="T4" fmla="*/ 81 w 81"/>
              <a:gd name="T5" fmla="*/ 34 h 132"/>
              <a:gd name="T6" fmla="*/ 0 w 81"/>
              <a:gd name="T7" fmla="*/ 0 h 132"/>
              <a:gd name="T8" fmla="*/ 0 w 81"/>
              <a:gd name="T9" fmla="*/ 99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132">
                <a:moveTo>
                  <a:pt x="0" y="99"/>
                </a:moveTo>
                <a:lnTo>
                  <a:pt x="81" y="132"/>
                </a:lnTo>
                <a:lnTo>
                  <a:pt x="81" y="34"/>
                </a:lnTo>
                <a:lnTo>
                  <a:pt x="0" y="0"/>
                </a:lnTo>
                <a:lnTo>
                  <a:pt x="0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82" name="Freeform 128"/>
          <p:cNvSpPr>
            <a:spLocks noEditPoints="1" noChangeArrowheads="1"/>
          </p:cNvSpPr>
          <p:nvPr/>
        </p:nvSpPr>
        <p:spPr bwMode="auto">
          <a:xfrm>
            <a:off x="5162550" y="2762250"/>
            <a:ext cx="333375" cy="131763"/>
          </a:xfrm>
          <a:custGeom>
            <a:avLst/>
            <a:gdLst>
              <a:gd name="T0" fmla="*/ 82 w 166"/>
              <a:gd name="T1" fmla="*/ 0 h 66"/>
              <a:gd name="T2" fmla="*/ 0 w 166"/>
              <a:gd name="T3" fmla="*/ 32 h 66"/>
              <a:gd name="T4" fmla="*/ 80 w 166"/>
              <a:gd name="T5" fmla="*/ 66 h 66"/>
              <a:gd name="T6" fmla="*/ 166 w 166"/>
              <a:gd name="T7" fmla="*/ 32 h 66"/>
              <a:gd name="T8" fmla="*/ 82 w 166"/>
              <a:gd name="T9" fmla="*/ 0 h 66"/>
              <a:gd name="T10" fmla="*/ 82 w 166"/>
              <a:gd name="T11" fmla="*/ 6 h 66"/>
              <a:gd name="T12" fmla="*/ 151 w 166"/>
              <a:gd name="T13" fmla="*/ 32 h 66"/>
              <a:gd name="T14" fmla="*/ 82 w 166"/>
              <a:gd name="T15" fmla="*/ 59 h 66"/>
              <a:gd name="T16" fmla="*/ 82 w 166"/>
              <a:gd name="T17" fmla="*/ 6 h 66"/>
              <a:gd name="T18" fmla="*/ 78 w 166"/>
              <a:gd name="T19" fmla="*/ 7 h 66"/>
              <a:gd name="T20" fmla="*/ 78 w 166"/>
              <a:gd name="T21" fmla="*/ 59 h 66"/>
              <a:gd name="T22" fmla="*/ 15 w 166"/>
              <a:gd name="T23" fmla="*/ 32 h 66"/>
              <a:gd name="T24" fmla="*/ 78 w 166"/>
              <a:gd name="T25" fmla="*/ 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66">
                <a:moveTo>
                  <a:pt x="82" y="0"/>
                </a:moveTo>
                <a:lnTo>
                  <a:pt x="0" y="32"/>
                </a:lnTo>
                <a:lnTo>
                  <a:pt x="80" y="66"/>
                </a:lnTo>
                <a:lnTo>
                  <a:pt x="166" y="32"/>
                </a:lnTo>
                <a:lnTo>
                  <a:pt x="82" y="0"/>
                </a:lnTo>
                <a:close/>
                <a:moveTo>
                  <a:pt x="82" y="6"/>
                </a:moveTo>
                <a:lnTo>
                  <a:pt x="151" y="32"/>
                </a:lnTo>
                <a:lnTo>
                  <a:pt x="82" y="59"/>
                </a:lnTo>
                <a:lnTo>
                  <a:pt x="82" y="6"/>
                </a:lnTo>
                <a:close/>
                <a:moveTo>
                  <a:pt x="78" y="7"/>
                </a:moveTo>
                <a:lnTo>
                  <a:pt x="78" y="59"/>
                </a:lnTo>
                <a:lnTo>
                  <a:pt x="15" y="32"/>
                </a:lnTo>
                <a:lnTo>
                  <a:pt x="78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5383" name="TextBox 13"/>
          <p:cNvSpPr txBox="1">
            <a:spLocks noChangeArrowheads="1"/>
          </p:cNvSpPr>
          <p:nvPr/>
        </p:nvSpPr>
        <p:spPr bwMode="auto">
          <a:xfrm>
            <a:off x="2105025" y="2509838"/>
            <a:ext cx="1041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1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1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4" name="TextBox 13"/>
          <p:cNvSpPr txBox="1">
            <a:spLocks noChangeArrowheads="1"/>
          </p:cNvSpPr>
          <p:nvPr/>
        </p:nvSpPr>
        <p:spPr bwMode="auto">
          <a:xfrm>
            <a:off x="1270000" y="2768600"/>
            <a:ext cx="187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1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1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5" name="TextBox 13"/>
          <p:cNvSpPr txBox="1">
            <a:spLocks noChangeArrowheads="1"/>
          </p:cNvSpPr>
          <p:nvPr/>
        </p:nvSpPr>
        <p:spPr bwMode="auto">
          <a:xfrm>
            <a:off x="6035675" y="2509838"/>
            <a:ext cx="10414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6" name="TextBox 13"/>
          <p:cNvSpPr txBox="1">
            <a:spLocks noChangeArrowheads="1"/>
          </p:cNvSpPr>
          <p:nvPr/>
        </p:nvSpPr>
        <p:spPr bwMode="auto">
          <a:xfrm>
            <a:off x="6038850" y="2770188"/>
            <a:ext cx="18780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7" name="TextBox 13"/>
          <p:cNvSpPr txBox="1">
            <a:spLocks noChangeArrowheads="1"/>
          </p:cNvSpPr>
          <p:nvPr/>
        </p:nvSpPr>
        <p:spPr bwMode="auto">
          <a:xfrm>
            <a:off x="2105025" y="4287838"/>
            <a:ext cx="1041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8" name="TextBox 13"/>
          <p:cNvSpPr txBox="1">
            <a:spLocks noChangeArrowheads="1"/>
          </p:cNvSpPr>
          <p:nvPr/>
        </p:nvSpPr>
        <p:spPr bwMode="auto">
          <a:xfrm>
            <a:off x="1270000" y="4546600"/>
            <a:ext cx="1876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9" name="TextBox 13"/>
          <p:cNvSpPr txBox="1">
            <a:spLocks noChangeArrowheads="1"/>
          </p:cNvSpPr>
          <p:nvPr/>
        </p:nvSpPr>
        <p:spPr bwMode="auto">
          <a:xfrm>
            <a:off x="6035675" y="4287838"/>
            <a:ext cx="1041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90" name="TextBox 13"/>
          <p:cNvSpPr txBox="1">
            <a:spLocks noChangeArrowheads="1"/>
          </p:cNvSpPr>
          <p:nvPr/>
        </p:nvSpPr>
        <p:spPr bwMode="auto">
          <a:xfrm>
            <a:off x="6038850" y="4546600"/>
            <a:ext cx="18780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388" name="矩形 4"/>
          <p:cNvSpPr>
            <a:spLocks noChangeArrowheads="1"/>
          </p:cNvSpPr>
          <p:nvPr/>
        </p:nvSpPr>
        <p:spPr bwMode="auto">
          <a:xfrm>
            <a:off x="2754313" y="2179638"/>
            <a:ext cx="364648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3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89" name="任意多边形 5"/>
          <p:cNvSpPr>
            <a:spLocks noChangeArrowheads="1"/>
          </p:cNvSpPr>
          <p:nvPr/>
        </p:nvSpPr>
        <p:spPr bwMode="auto">
          <a:xfrm>
            <a:off x="3867150" y="2341563"/>
            <a:ext cx="1420813" cy="1155700"/>
          </a:xfrm>
          <a:custGeom>
            <a:avLst/>
            <a:gdLst>
              <a:gd name="T0" fmla="*/ 0 w 1895434"/>
              <a:gd name="T1" fmla="*/ 1540529 h 1540529"/>
              <a:gd name="T2" fmla="*/ 947717 w 1895434"/>
              <a:gd name="T3" fmla="*/ 0 h 1540529"/>
              <a:gd name="T4" fmla="*/ 1895434 w 1895434"/>
              <a:gd name="T5" fmla="*/ 1540529 h 1540529"/>
              <a:gd name="T6" fmla="*/ 0 w 1895434"/>
              <a:gd name="T7" fmla="*/ 1540529 h 1540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95434" h="1540529">
                <a:moveTo>
                  <a:pt x="0" y="1540529"/>
                </a:moveTo>
                <a:lnTo>
                  <a:pt x="947717" y="0"/>
                </a:lnTo>
                <a:lnTo>
                  <a:pt x="1895434" y="1540529"/>
                </a:lnTo>
                <a:lnTo>
                  <a:pt x="0" y="1540529"/>
                </a:lnTo>
                <a:close/>
              </a:path>
            </a:pathLst>
          </a:custGeom>
          <a:solidFill>
            <a:srgbClr val="1E9C8C"/>
          </a:solidFill>
          <a:ln w="12700">
            <a:solidFill>
              <a:srgbClr val="FFFFFF"/>
            </a:solidFill>
            <a:round/>
          </a:ln>
        </p:spPr>
        <p:txBody>
          <a:bodyPr lIns="13335" tIns="13335" rIns="13335" bIns="13335" anchor="ctr"/>
          <a:lstStyle/>
          <a:p>
            <a:pPr eaLnBrk="0" hangingPunct="0"/>
            <a:endParaRPr lang="zh-CN" altLang="en-US"/>
          </a:p>
        </p:txBody>
      </p:sp>
      <p:sp>
        <p:nvSpPr>
          <p:cNvPr id="16390" name="任意多边形 6"/>
          <p:cNvSpPr>
            <a:spLocks noChangeArrowheads="1"/>
          </p:cNvSpPr>
          <p:nvPr/>
        </p:nvSpPr>
        <p:spPr bwMode="auto">
          <a:xfrm>
            <a:off x="3309938" y="3497263"/>
            <a:ext cx="2535237" cy="904875"/>
          </a:xfrm>
          <a:custGeom>
            <a:avLst/>
            <a:gdLst>
              <a:gd name="T0" fmla="*/ 0 w 3379501"/>
              <a:gd name="T1" fmla="*/ 1206187 h 1206187"/>
              <a:gd name="T2" fmla="*/ 742034 w 3379501"/>
              <a:gd name="T3" fmla="*/ 0 h 1206187"/>
              <a:gd name="T4" fmla="*/ 2637467 w 3379501"/>
              <a:gd name="T5" fmla="*/ 0 h 1206187"/>
              <a:gd name="T6" fmla="*/ 3379501 w 3379501"/>
              <a:gd name="T7" fmla="*/ 1206187 h 1206187"/>
              <a:gd name="T8" fmla="*/ 0 w 3379501"/>
              <a:gd name="T9" fmla="*/ 1206187 h 1206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9501" h="1206187">
                <a:moveTo>
                  <a:pt x="0" y="1206187"/>
                </a:moveTo>
                <a:lnTo>
                  <a:pt x="742034" y="0"/>
                </a:lnTo>
                <a:lnTo>
                  <a:pt x="2637467" y="0"/>
                </a:lnTo>
                <a:lnTo>
                  <a:pt x="3379501" y="1206187"/>
                </a:lnTo>
                <a:lnTo>
                  <a:pt x="0" y="1206187"/>
                </a:lnTo>
                <a:close/>
              </a:path>
            </a:pathLst>
          </a:custGeom>
          <a:solidFill>
            <a:srgbClr val="69C293"/>
          </a:solidFill>
          <a:ln w="12700">
            <a:solidFill>
              <a:srgbClr val="FFFFFF"/>
            </a:solidFill>
            <a:round/>
          </a:ln>
        </p:spPr>
        <p:txBody>
          <a:bodyPr lIns="462610" tIns="19050" rIns="462610" bIns="19050" anchor="ctr"/>
          <a:lstStyle/>
          <a:p>
            <a:pPr eaLnBrk="0" hangingPunct="0"/>
            <a:endParaRPr lang="zh-CN" altLang="en-US"/>
          </a:p>
        </p:txBody>
      </p:sp>
      <p:sp>
        <p:nvSpPr>
          <p:cNvPr id="16391" name="任意多边形 7"/>
          <p:cNvSpPr>
            <a:spLocks noChangeArrowheads="1"/>
          </p:cNvSpPr>
          <p:nvPr/>
        </p:nvSpPr>
        <p:spPr bwMode="auto">
          <a:xfrm>
            <a:off x="2754313" y="4402138"/>
            <a:ext cx="3646487" cy="903287"/>
          </a:xfrm>
          <a:custGeom>
            <a:avLst/>
            <a:gdLst>
              <a:gd name="T0" fmla="*/ 0 w 4863567"/>
              <a:gd name="T1" fmla="*/ 1206187 h 1206187"/>
              <a:gd name="T2" fmla="*/ 742034 w 4863567"/>
              <a:gd name="T3" fmla="*/ 0 h 1206187"/>
              <a:gd name="T4" fmla="*/ 4121533 w 4863567"/>
              <a:gd name="T5" fmla="*/ 0 h 1206187"/>
              <a:gd name="T6" fmla="*/ 4863567 w 4863567"/>
              <a:gd name="T7" fmla="*/ 1206187 h 1206187"/>
              <a:gd name="T8" fmla="*/ 0 w 4863567"/>
              <a:gd name="T9" fmla="*/ 1206187 h 1206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3567" h="1206187">
                <a:moveTo>
                  <a:pt x="0" y="1206187"/>
                </a:moveTo>
                <a:lnTo>
                  <a:pt x="742034" y="0"/>
                </a:lnTo>
                <a:lnTo>
                  <a:pt x="4121533" y="0"/>
                </a:lnTo>
                <a:lnTo>
                  <a:pt x="4863567" y="1206187"/>
                </a:lnTo>
                <a:lnTo>
                  <a:pt x="0" y="1206187"/>
                </a:lnTo>
                <a:close/>
              </a:path>
            </a:pathLst>
          </a:custGeom>
          <a:solidFill>
            <a:srgbClr val="1E9C8C"/>
          </a:solidFill>
          <a:ln w="12700">
            <a:solidFill>
              <a:srgbClr val="FFFFFF"/>
            </a:solidFill>
            <a:round/>
          </a:ln>
        </p:spPr>
        <p:txBody>
          <a:bodyPr lIns="657393" tIns="19050" rIns="657393" bIns="19050" anchor="ctr"/>
          <a:lstStyle/>
          <a:p>
            <a:pPr eaLnBrk="0" hangingPunct="0"/>
            <a:endParaRPr lang="zh-CN" altLang="en-US"/>
          </a:p>
        </p:txBody>
      </p:sp>
      <p:sp>
        <p:nvSpPr>
          <p:cNvPr id="16392" name="矩形 8"/>
          <p:cNvSpPr>
            <a:spLocks noChangeArrowheads="1"/>
          </p:cNvSpPr>
          <p:nvPr/>
        </p:nvSpPr>
        <p:spPr bwMode="auto">
          <a:xfrm>
            <a:off x="4219575" y="3114675"/>
            <a:ext cx="704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zh-CN" altLang="en-US" sz="13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pl-PL" altLang="en-US" sz="13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3" name="矩形 9"/>
          <p:cNvSpPr>
            <a:spLocks noChangeArrowheads="1"/>
          </p:cNvSpPr>
          <p:nvPr/>
        </p:nvSpPr>
        <p:spPr bwMode="auto">
          <a:xfrm>
            <a:off x="4225925" y="3843338"/>
            <a:ext cx="7032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zh-CN" altLang="en-US" sz="13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pl-PL" altLang="en-US" sz="13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4" name="矩形 10"/>
          <p:cNvSpPr>
            <a:spLocks noChangeArrowheads="1"/>
          </p:cNvSpPr>
          <p:nvPr/>
        </p:nvSpPr>
        <p:spPr bwMode="auto">
          <a:xfrm>
            <a:off x="4225925" y="4735513"/>
            <a:ext cx="7032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zh-CN" altLang="en-US" sz="13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pl-PL" altLang="en-US" sz="13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395" name="组合 11"/>
          <p:cNvGrpSpPr/>
          <p:nvPr/>
        </p:nvGrpSpPr>
        <p:grpSpPr bwMode="auto">
          <a:xfrm>
            <a:off x="568325" y="3243263"/>
            <a:ext cx="2254250" cy="1255712"/>
            <a:chOff x="0" y="0"/>
            <a:chExt cx="3006011" cy="1674025"/>
          </a:xfrm>
        </p:grpSpPr>
        <p:sp>
          <p:nvSpPr>
            <p:cNvPr id="16396" name="矩形 12"/>
            <p:cNvSpPr>
              <a:spLocks noChangeArrowheads="1"/>
            </p:cNvSpPr>
            <p:nvPr/>
          </p:nvSpPr>
          <p:spPr bwMode="auto">
            <a:xfrm>
              <a:off x="0" y="381364"/>
              <a:ext cx="3006011" cy="129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1225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397" name="TextBox 13"/>
            <p:cNvSpPr txBox="1">
              <a:spLocks noChangeArrowheads="1"/>
            </p:cNvSpPr>
            <p:nvPr/>
          </p:nvSpPr>
          <p:spPr bwMode="auto">
            <a:xfrm>
              <a:off x="0" y="0"/>
              <a:ext cx="129433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398" name="组合 14"/>
          <p:cNvGrpSpPr/>
          <p:nvPr/>
        </p:nvGrpSpPr>
        <p:grpSpPr bwMode="auto">
          <a:xfrm>
            <a:off x="6502400" y="3243263"/>
            <a:ext cx="2254250" cy="1255712"/>
            <a:chOff x="0" y="0"/>
            <a:chExt cx="3006011" cy="1674025"/>
          </a:xfrm>
        </p:grpSpPr>
        <p:sp>
          <p:nvSpPr>
            <p:cNvPr id="16399" name="矩形 15"/>
            <p:cNvSpPr>
              <a:spLocks noChangeArrowheads="1"/>
            </p:cNvSpPr>
            <p:nvPr/>
          </p:nvSpPr>
          <p:spPr bwMode="auto">
            <a:xfrm>
              <a:off x="0" y="381364"/>
              <a:ext cx="3006011" cy="129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1225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单击此处编辑您要的内容，建议您在展示时采用微软雅黑字体，本模版所有图形线条及其相应素材均可自由编辑、改色、替换。更多使用说明和作品请详阅模版最末的使用手册。</a:t>
              </a:r>
              <a:endPara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400" name="TextBox 13"/>
            <p:cNvSpPr txBox="1">
              <a:spLocks noChangeArrowheads="1"/>
            </p:cNvSpPr>
            <p:nvPr/>
          </p:nvSpPr>
          <p:spPr bwMode="auto">
            <a:xfrm>
              <a:off x="0" y="0"/>
              <a:ext cx="129433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defTabSz="9112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411" name="Freeform 6"/>
          <p:cNvSpPr>
            <a:spLocks noChangeArrowheads="1"/>
          </p:cNvSpPr>
          <p:nvPr/>
        </p:nvSpPr>
        <p:spPr bwMode="auto">
          <a:xfrm>
            <a:off x="1830388" y="2619375"/>
            <a:ext cx="1257300" cy="1397000"/>
          </a:xfrm>
          <a:custGeom>
            <a:avLst/>
            <a:gdLst>
              <a:gd name="T0" fmla="*/ 1688 w 3168"/>
              <a:gd name="T1" fmla="*/ 4 h 3521"/>
              <a:gd name="T2" fmla="*/ 1891 w 3168"/>
              <a:gd name="T3" fmla="*/ 30 h 3521"/>
              <a:gd name="T4" fmla="*/ 2084 w 3168"/>
              <a:gd name="T5" fmla="*/ 82 h 3521"/>
              <a:gd name="T6" fmla="*/ 2267 w 3168"/>
              <a:gd name="T7" fmla="*/ 157 h 3521"/>
              <a:gd name="T8" fmla="*/ 2439 w 3168"/>
              <a:gd name="T9" fmla="*/ 252 h 3521"/>
              <a:gd name="T10" fmla="*/ 2596 w 3168"/>
              <a:gd name="T11" fmla="*/ 368 h 3521"/>
              <a:gd name="T12" fmla="*/ 2738 w 3168"/>
              <a:gd name="T13" fmla="*/ 502 h 3521"/>
              <a:gd name="T14" fmla="*/ 2862 w 3168"/>
              <a:gd name="T15" fmla="*/ 653 h 3521"/>
              <a:gd name="T16" fmla="*/ 2967 w 3168"/>
              <a:gd name="T17" fmla="*/ 817 h 3521"/>
              <a:gd name="T18" fmla="*/ 3053 w 3168"/>
              <a:gd name="T19" fmla="*/ 996 h 3521"/>
              <a:gd name="T20" fmla="*/ 3115 w 3168"/>
              <a:gd name="T21" fmla="*/ 1185 h 3521"/>
              <a:gd name="T22" fmla="*/ 3154 w 3168"/>
              <a:gd name="T23" fmla="*/ 1385 h 3521"/>
              <a:gd name="T24" fmla="*/ 3168 w 3168"/>
              <a:gd name="T25" fmla="*/ 1592 h 3521"/>
              <a:gd name="T26" fmla="*/ 3155 w 3168"/>
              <a:gd name="T27" fmla="*/ 1795 h 3521"/>
              <a:gd name="T28" fmla="*/ 3116 w 3168"/>
              <a:gd name="T29" fmla="*/ 1992 h 3521"/>
              <a:gd name="T30" fmla="*/ 3056 w 3168"/>
              <a:gd name="T31" fmla="*/ 2178 h 3521"/>
              <a:gd name="T32" fmla="*/ 2974 w 3168"/>
              <a:gd name="T33" fmla="*/ 2355 h 3521"/>
              <a:gd name="T34" fmla="*/ 2872 w 3168"/>
              <a:gd name="T35" fmla="*/ 2518 h 3521"/>
              <a:gd name="T36" fmla="*/ 2752 w 3168"/>
              <a:gd name="T37" fmla="*/ 2667 h 3521"/>
              <a:gd name="T38" fmla="*/ 2614 w 3168"/>
              <a:gd name="T39" fmla="*/ 2800 h 3521"/>
              <a:gd name="T40" fmla="*/ 2461 w 3168"/>
              <a:gd name="T41" fmla="*/ 2916 h 3521"/>
              <a:gd name="T42" fmla="*/ 2295 w 3168"/>
              <a:gd name="T43" fmla="*/ 3013 h 3521"/>
              <a:gd name="T44" fmla="*/ 2117 w 3168"/>
              <a:gd name="T45" fmla="*/ 3090 h 3521"/>
              <a:gd name="T46" fmla="*/ 1928 w 3168"/>
              <a:gd name="T47" fmla="*/ 3145 h 3521"/>
              <a:gd name="T48" fmla="*/ 1238 w 3168"/>
              <a:gd name="T49" fmla="*/ 3145 h 3521"/>
              <a:gd name="T50" fmla="*/ 1050 w 3168"/>
              <a:gd name="T51" fmla="*/ 3090 h 3521"/>
              <a:gd name="T52" fmla="*/ 872 w 3168"/>
              <a:gd name="T53" fmla="*/ 3013 h 3521"/>
              <a:gd name="T54" fmla="*/ 706 w 3168"/>
              <a:gd name="T55" fmla="*/ 2916 h 3521"/>
              <a:gd name="T56" fmla="*/ 553 w 3168"/>
              <a:gd name="T57" fmla="*/ 2800 h 3521"/>
              <a:gd name="T58" fmla="*/ 416 w 3168"/>
              <a:gd name="T59" fmla="*/ 2667 h 3521"/>
              <a:gd name="T60" fmla="*/ 296 w 3168"/>
              <a:gd name="T61" fmla="*/ 2518 h 3521"/>
              <a:gd name="T62" fmla="*/ 194 w 3168"/>
              <a:gd name="T63" fmla="*/ 2355 h 3521"/>
              <a:gd name="T64" fmla="*/ 111 w 3168"/>
              <a:gd name="T65" fmla="*/ 2178 h 3521"/>
              <a:gd name="T66" fmla="*/ 50 w 3168"/>
              <a:gd name="T67" fmla="*/ 1992 h 3521"/>
              <a:gd name="T68" fmla="*/ 13 w 3168"/>
              <a:gd name="T69" fmla="*/ 1795 h 3521"/>
              <a:gd name="T70" fmla="*/ 0 w 3168"/>
              <a:gd name="T71" fmla="*/ 1592 h 3521"/>
              <a:gd name="T72" fmla="*/ 14 w 3168"/>
              <a:gd name="T73" fmla="*/ 1385 h 3521"/>
              <a:gd name="T74" fmla="*/ 52 w 3168"/>
              <a:gd name="T75" fmla="*/ 1185 h 3521"/>
              <a:gd name="T76" fmla="*/ 115 w 3168"/>
              <a:gd name="T77" fmla="*/ 996 h 3521"/>
              <a:gd name="T78" fmla="*/ 200 w 3168"/>
              <a:gd name="T79" fmla="*/ 817 h 3521"/>
              <a:gd name="T80" fmla="*/ 305 w 3168"/>
              <a:gd name="T81" fmla="*/ 653 h 3521"/>
              <a:gd name="T82" fmla="*/ 430 w 3168"/>
              <a:gd name="T83" fmla="*/ 502 h 3521"/>
              <a:gd name="T84" fmla="*/ 571 w 3168"/>
              <a:gd name="T85" fmla="*/ 368 h 3521"/>
              <a:gd name="T86" fmla="*/ 729 w 3168"/>
              <a:gd name="T87" fmla="*/ 252 h 3521"/>
              <a:gd name="T88" fmla="*/ 900 w 3168"/>
              <a:gd name="T89" fmla="*/ 157 h 3521"/>
              <a:gd name="T90" fmla="*/ 1083 w 3168"/>
              <a:gd name="T91" fmla="*/ 82 h 3521"/>
              <a:gd name="T92" fmla="*/ 1277 w 3168"/>
              <a:gd name="T93" fmla="*/ 30 h 3521"/>
              <a:gd name="T94" fmla="*/ 1480 w 3168"/>
              <a:gd name="T95" fmla="*/ 4 h 3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8" h="3521">
                <a:moveTo>
                  <a:pt x="1583" y="0"/>
                </a:moveTo>
                <a:lnTo>
                  <a:pt x="1688" y="4"/>
                </a:lnTo>
                <a:lnTo>
                  <a:pt x="1791" y="14"/>
                </a:lnTo>
                <a:lnTo>
                  <a:pt x="1891" y="30"/>
                </a:lnTo>
                <a:lnTo>
                  <a:pt x="1989" y="53"/>
                </a:lnTo>
                <a:lnTo>
                  <a:pt x="2084" y="82"/>
                </a:lnTo>
                <a:lnTo>
                  <a:pt x="2177" y="116"/>
                </a:lnTo>
                <a:lnTo>
                  <a:pt x="2267" y="157"/>
                </a:lnTo>
                <a:lnTo>
                  <a:pt x="2355" y="201"/>
                </a:lnTo>
                <a:lnTo>
                  <a:pt x="2439" y="252"/>
                </a:lnTo>
                <a:lnTo>
                  <a:pt x="2520" y="307"/>
                </a:lnTo>
                <a:lnTo>
                  <a:pt x="2596" y="368"/>
                </a:lnTo>
                <a:lnTo>
                  <a:pt x="2669" y="432"/>
                </a:lnTo>
                <a:lnTo>
                  <a:pt x="2738" y="502"/>
                </a:lnTo>
                <a:lnTo>
                  <a:pt x="2802" y="575"/>
                </a:lnTo>
                <a:lnTo>
                  <a:pt x="2862" y="653"/>
                </a:lnTo>
                <a:lnTo>
                  <a:pt x="2917" y="733"/>
                </a:lnTo>
                <a:lnTo>
                  <a:pt x="2967" y="817"/>
                </a:lnTo>
                <a:lnTo>
                  <a:pt x="3012" y="905"/>
                </a:lnTo>
                <a:lnTo>
                  <a:pt x="3053" y="996"/>
                </a:lnTo>
                <a:lnTo>
                  <a:pt x="3087" y="1089"/>
                </a:lnTo>
                <a:lnTo>
                  <a:pt x="3115" y="1185"/>
                </a:lnTo>
                <a:lnTo>
                  <a:pt x="3138" y="1283"/>
                </a:lnTo>
                <a:lnTo>
                  <a:pt x="3154" y="1385"/>
                </a:lnTo>
                <a:lnTo>
                  <a:pt x="3164" y="1488"/>
                </a:lnTo>
                <a:lnTo>
                  <a:pt x="3168" y="1592"/>
                </a:lnTo>
                <a:lnTo>
                  <a:pt x="3164" y="1695"/>
                </a:lnTo>
                <a:lnTo>
                  <a:pt x="3155" y="1795"/>
                </a:lnTo>
                <a:lnTo>
                  <a:pt x="3139" y="1895"/>
                </a:lnTo>
                <a:lnTo>
                  <a:pt x="3116" y="1992"/>
                </a:lnTo>
                <a:lnTo>
                  <a:pt x="3090" y="2086"/>
                </a:lnTo>
                <a:lnTo>
                  <a:pt x="3056" y="2178"/>
                </a:lnTo>
                <a:lnTo>
                  <a:pt x="3018" y="2268"/>
                </a:lnTo>
                <a:lnTo>
                  <a:pt x="2974" y="2355"/>
                </a:lnTo>
                <a:lnTo>
                  <a:pt x="2925" y="2438"/>
                </a:lnTo>
                <a:lnTo>
                  <a:pt x="2872" y="2518"/>
                </a:lnTo>
                <a:lnTo>
                  <a:pt x="2814" y="2594"/>
                </a:lnTo>
                <a:lnTo>
                  <a:pt x="2752" y="2667"/>
                </a:lnTo>
                <a:lnTo>
                  <a:pt x="2684" y="2735"/>
                </a:lnTo>
                <a:lnTo>
                  <a:pt x="2614" y="2800"/>
                </a:lnTo>
                <a:lnTo>
                  <a:pt x="2540" y="2860"/>
                </a:lnTo>
                <a:lnTo>
                  <a:pt x="2461" y="2916"/>
                </a:lnTo>
                <a:lnTo>
                  <a:pt x="2380" y="2967"/>
                </a:lnTo>
                <a:lnTo>
                  <a:pt x="2295" y="3013"/>
                </a:lnTo>
                <a:lnTo>
                  <a:pt x="2208" y="3055"/>
                </a:lnTo>
                <a:lnTo>
                  <a:pt x="2117" y="3090"/>
                </a:lnTo>
                <a:lnTo>
                  <a:pt x="2024" y="3120"/>
                </a:lnTo>
                <a:lnTo>
                  <a:pt x="1928" y="3145"/>
                </a:lnTo>
                <a:lnTo>
                  <a:pt x="1583" y="3521"/>
                </a:lnTo>
                <a:lnTo>
                  <a:pt x="1238" y="3145"/>
                </a:lnTo>
                <a:lnTo>
                  <a:pt x="1144" y="3120"/>
                </a:lnTo>
                <a:lnTo>
                  <a:pt x="1050" y="3090"/>
                </a:lnTo>
                <a:lnTo>
                  <a:pt x="960" y="3055"/>
                </a:lnTo>
                <a:lnTo>
                  <a:pt x="872" y="3013"/>
                </a:lnTo>
                <a:lnTo>
                  <a:pt x="787" y="2967"/>
                </a:lnTo>
                <a:lnTo>
                  <a:pt x="706" y="2916"/>
                </a:lnTo>
                <a:lnTo>
                  <a:pt x="628" y="2860"/>
                </a:lnTo>
                <a:lnTo>
                  <a:pt x="553" y="2800"/>
                </a:lnTo>
                <a:lnTo>
                  <a:pt x="483" y="2735"/>
                </a:lnTo>
                <a:lnTo>
                  <a:pt x="416" y="2667"/>
                </a:lnTo>
                <a:lnTo>
                  <a:pt x="353" y="2594"/>
                </a:lnTo>
                <a:lnTo>
                  <a:pt x="296" y="2518"/>
                </a:lnTo>
                <a:lnTo>
                  <a:pt x="243" y="2438"/>
                </a:lnTo>
                <a:lnTo>
                  <a:pt x="194" y="2355"/>
                </a:lnTo>
                <a:lnTo>
                  <a:pt x="150" y="2268"/>
                </a:lnTo>
                <a:lnTo>
                  <a:pt x="111" y="2178"/>
                </a:lnTo>
                <a:lnTo>
                  <a:pt x="78" y="2086"/>
                </a:lnTo>
                <a:lnTo>
                  <a:pt x="50" y="1992"/>
                </a:lnTo>
                <a:lnTo>
                  <a:pt x="29" y="1895"/>
                </a:lnTo>
                <a:lnTo>
                  <a:pt x="13" y="1795"/>
                </a:lnTo>
                <a:lnTo>
                  <a:pt x="3" y="1695"/>
                </a:lnTo>
                <a:lnTo>
                  <a:pt x="0" y="1592"/>
                </a:lnTo>
                <a:lnTo>
                  <a:pt x="3" y="1488"/>
                </a:lnTo>
                <a:lnTo>
                  <a:pt x="14" y="1385"/>
                </a:lnTo>
                <a:lnTo>
                  <a:pt x="30" y="1283"/>
                </a:lnTo>
                <a:lnTo>
                  <a:pt x="52" y="1185"/>
                </a:lnTo>
                <a:lnTo>
                  <a:pt x="81" y="1089"/>
                </a:lnTo>
                <a:lnTo>
                  <a:pt x="115" y="996"/>
                </a:lnTo>
                <a:lnTo>
                  <a:pt x="155" y="905"/>
                </a:lnTo>
                <a:lnTo>
                  <a:pt x="200" y="817"/>
                </a:lnTo>
                <a:lnTo>
                  <a:pt x="250" y="733"/>
                </a:lnTo>
                <a:lnTo>
                  <a:pt x="305" y="653"/>
                </a:lnTo>
                <a:lnTo>
                  <a:pt x="366" y="575"/>
                </a:lnTo>
                <a:lnTo>
                  <a:pt x="430" y="502"/>
                </a:lnTo>
                <a:lnTo>
                  <a:pt x="499" y="432"/>
                </a:lnTo>
                <a:lnTo>
                  <a:pt x="571" y="368"/>
                </a:lnTo>
                <a:lnTo>
                  <a:pt x="648" y="307"/>
                </a:lnTo>
                <a:lnTo>
                  <a:pt x="729" y="252"/>
                </a:lnTo>
                <a:lnTo>
                  <a:pt x="813" y="201"/>
                </a:lnTo>
                <a:lnTo>
                  <a:pt x="900" y="157"/>
                </a:lnTo>
                <a:lnTo>
                  <a:pt x="991" y="116"/>
                </a:lnTo>
                <a:lnTo>
                  <a:pt x="1083" y="82"/>
                </a:lnTo>
                <a:lnTo>
                  <a:pt x="1179" y="53"/>
                </a:lnTo>
                <a:lnTo>
                  <a:pt x="1277" y="30"/>
                </a:lnTo>
                <a:lnTo>
                  <a:pt x="1377" y="14"/>
                </a:lnTo>
                <a:lnTo>
                  <a:pt x="1480" y="4"/>
                </a:lnTo>
                <a:lnTo>
                  <a:pt x="1583" y="0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7412" name="Freeform 6"/>
          <p:cNvSpPr>
            <a:spLocks noChangeArrowheads="1"/>
          </p:cNvSpPr>
          <p:nvPr/>
        </p:nvSpPr>
        <p:spPr bwMode="auto">
          <a:xfrm>
            <a:off x="2979738" y="2281238"/>
            <a:ext cx="1562100" cy="1735137"/>
          </a:xfrm>
          <a:custGeom>
            <a:avLst/>
            <a:gdLst>
              <a:gd name="T0" fmla="*/ 1688 w 3168"/>
              <a:gd name="T1" fmla="*/ 4 h 3521"/>
              <a:gd name="T2" fmla="*/ 1891 w 3168"/>
              <a:gd name="T3" fmla="*/ 30 h 3521"/>
              <a:gd name="T4" fmla="*/ 2084 w 3168"/>
              <a:gd name="T5" fmla="*/ 82 h 3521"/>
              <a:gd name="T6" fmla="*/ 2267 w 3168"/>
              <a:gd name="T7" fmla="*/ 157 h 3521"/>
              <a:gd name="T8" fmla="*/ 2439 w 3168"/>
              <a:gd name="T9" fmla="*/ 252 h 3521"/>
              <a:gd name="T10" fmla="*/ 2596 w 3168"/>
              <a:gd name="T11" fmla="*/ 368 h 3521"/>
              <a:gd name="T12" fmla="*/ 2738 w 3168"/>
              <a:gd name="T13" fmla="*/ 502 h 3521"/>
              <a:gd name="T14" fmla="*/ 2862 w 3168"/>
              <a:gd name="T15" fmla="*/ 653 h 3521"/>
              <a:gd name="T16" fmla="*/ 2967 w 3168"/>
              <a:gd name="T17" fmla="*/ 817 h 3521"/>
              <a:gd name="T18" fmla="*/ 3053 w 3168"/>
              <a:gd name="T19" fmla="*/ 996 h 3521"/>
              <a:gd name="T20" fmla="*/ 3115 w 3168"/>
              <a:gd name="T21" fmla="*/ 1185 h 3521"/>
              <a:gd name="T22" fmla="*/ 3154 w 3168"/>
              <a:gd name="T23" fmla="*/ 1385 h 3521"/>
              <a:gd name="T24" fmla="*/ 3168 w 3168"/>
              <a:gd name="T25" fmla="*/ 1592 h 3521"/>
              <a:gd name="T26" fmla="*/ 3155 w 3168"/>
              <a:gd name="T27" fmla="*/ 1795 h 3521"/>
              <a:gd name="T28" fmla="*/ 3116 w 3168"/>
              <a:gd name="T29" fmla="*/ 1992 h 3521"/>
              <a:gd name="T30" fmla="*/ 3056 w 3168"/>
              <a:gd name="T31" fmla="*/ 2178 h 3521"/>
              <a:gd name="T32" fmla="*/ 2974 w 3168"/>
              <a:gd name="T33" fmla="*/ 2355 h 3521"/>
              <a:gd name="T34" fmla="*/ 2872 w 3168"/>
              <a:gd name="T35" fmla="*/ 2518 h 3521"/>
              <a:gd name="T36" fmla="*/ 2752 w 3168"/>
              <a:gd name="T37" fmla="*/ 2667 h 3521"/>
              <a:gd name="T38" fmla="*/ 2614 w 3168"/>
              <a:gd name="T39" fmla="*/ 2800 h 3521"/>
              <a:gd name="T40" fmla="*/ 2461 w 3168"/>
              <a:gd name="T41" fmla="*/ 2916 h 3521"/>
              <a:gd name="T42" fmla="*/ 2295 w 3168"/>
              <a:gd name="T43" fmla="*/ 3013 h 3521"/>
              <a:gd name="T44" fmla="*/ 2117 w 3168"/>
              <a:gd name="T45" fmla="*/ 3090 h 3521"/>
              <a:gd name="T46" fmla="*/ 1928 w 3168"/>
              <a:gd name="T47" fmla="*/ 3145 h 3521"/>
              <a:gd name="T48" fmla="*/ 1238 w 3168"/>
              <a:gd name="T49" fmla="*/ 3145 h 3521"/>
              <a:gd name="T50" fmla="*/ 1050 w 3168"/>
              <a:gd name="T51" fmla="*/ 3090 h 3521"/>
              <a:gd name="T52" fmla="*/ 872 w 3168"/>
              <a:gd name="T53" fmla="*/ 3013 h 3521"/>
              <a:gd name="T54" fmla="*/ 706 w 3168"/>
              <a:gd name="T55" fmla="*/ 2916 h 3521"/>
              <a:gd name="T56" fmla="*/ 553 w 3168"/>
              <a:gd name="T57" fmla="*/ 2800 h 3521"/>
              <a:gd name="T58" fmla="*/ 416 w 3168"/>
              <a:gd name="T59" fmla="*/ 2667 h 3521"/>
              <a:gd name="T60" fmla="*/ 296 w 3168"/>
              <a:gd name="T61" fmla="*/ 2518 h 3521"/>
              <a:gd name="T62" fmla="*/ 194 w 3168"/>
              <a:gd name="T63" fmla="*/ 2355 h 3521"/>
              <a:gd name="T64" fmla="*/ 111 w 3168"/>
              <a:gd name="T65" fmla="*/ 2178 h 3521"/>
              <a:gd name="T66" fmla="*/ 50 w 3168"/>
              <a:gd name="T67" fmla="*/ 1992 h 3521"/>
              <a:gd name="T68" fmla="*/ 13 w 3168"/>
              <a:gd name="T69" fmla="*/ 1795 h 3521"/>
              <a:gd name="T70" fmla="*/ 0 w 3168"/>
              <a:gd name="T71" fmla="*/ 1592 h 3521"/>
              <a:gd name="T72" fmla="*/ 14 w 3168"/>
              <a:gd name="T73" fmla="*/ 1385 h 3521"/>
              <a:gd name="T74" fmla="*/ 52 w 3168"/>
              <a:gd name="T75" fmla="*/ 1185 h 3521"/>
              <a:gd name="T76" fmla="*/ 115 w 3168"/>
              <a:gd name="T77" fmla="*/ 996 h 3521"/>
              <a:gd name="T78" fmla="*/ 200 w 3168"/>
              <a:gd name="T79" fmla="*/ 817 h 3521"/>
              <a:gd name="T80" fmla="*/ 305 w 3168"/>
              <a:gd name="T81" fmla="*/ 653 h 3521"/>
              <a:gd name="T82" fmla="*/ 430 w 3168"/>
              <a:gd name="T83" fmla="*/ 502 h 3521"/>
              <a:gd name="T84" fmla="*/ 571 w 3168"/>
              <a:gd name="T85" fmla="*/ 368 h 3521"/>
              <a:gd name="T86" fmla="*/ 729 w 3168"/>
              <a:gd name="T87" fmla="*/ 252 h 3521"/>
              <a:gd name="T88" fmla="*/ 900 w 3168"/>
              <a:gd name="T89" fmla="*/ 157 h 3521"/>
              <a:gd name="T90" fmla="*/ 1083 w 3168"/>
              <a:gd name="T91" fmla="*/ 82 h 3521"/>
              <a:gd name="T92" fmla="*/ 1277 w 3168"/>
              <a:gd name="T93" fmla="*/ 30 h 3521"/>
              <a:gd name="T94" fmla="*/ 1480 w 3168"/>
              <a:gd name="T95" fmla="*/ 4 h 3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8" h="3521">
                <a:moveTo>
                  <a:pt x="1583" y="0"/>
                </a:moveTo>
                <a:lnTo>
                  <a:pt x="1688" y="4"/>
                </a:lnTo>
                <a:lnTo>
                  <a:pt x="1791" y="14"/>
                </a:lnTo>
                <a:lnTo>
                  <a:pt x="1891" y="30"/>
                </a:lnTo>
                <a:lnTo>
                  <a:pt x="1989" y="53"/>
                </a:lnTo>
                <a:lnTo>
                  <a:pt x="2084" y="82"/>
                </a:lnTo>
                <a:lnTo>
                  <a:pt x="2177" y="116"/>
                </a:lnTo>
                <a:lnTo>
                  <a:pt x="2267" y="157"/>
                </a:lnTo>
                <a:lnTo>
                  <a:pt x="2355" y="201"/>
                </a:lnTo>
                <a:lnTo>
                  <a:pt x="2439" y="252"/>
                </a:lnTo>
                <a:lnTo>
                  <a:pt x="2520" y="307"/>
                </a:lnTo>
                <a:lnTo>
                  <a:pt x="2596" y="368"/>
                </a:lnTo>
                <a:lnTo>
                  <a:pt x="2669" y="432"/>
                </a:lnTo>
                <a:lnTo>
                  <a:pt x="2738" y="502"/>
                </a:lnTo>
                <a:lnTo>
                  <a:pt x="2802" y="575"/>
                </a:lnTo>
                <a:lnTo>
                  <a:pt x="2862" y="653"/>
                </a:lnTo>
                <a:lnTo>
                  <a:pt x="2917" y="733"/>
                </a:lnTo>
                <a:lnTo>
                  <a:pt x="2967" y="817"/>
                </a:lnTo>
                <a:lnTo>
                  <a:pt x="3012" y="905"/>
                </a:lnTo>
                <a:lnTo>
                  <a:pt x="3053" y="996"/>
                </a:lnTo>
                <a:lnTo>
                  <a:pt x="3087" y="1089"/>
                </a:lnTo>
                <a:lnTo>
                  <a:pt x="3115" y="1185"/>
                </a:lnTo>
                <a:lnTo>
                  <a:pt x="3138" y="1283"/>
                </a:lnTo>
                <a:lnTo>
                  <a:pt x="3154" y="1385"/>
                </a:lnTo>
                <a:lnTo>
                  <a:pt x="3164" y="1488"/>
                </a:lnTo>
                <a:lnTo>
                  <a:pt x="3168" y="1592"/>
                </a:lnTo>
                <a:lnTo>
                  <a:pt x="3164" y="1695"/>
                </a:lnTo>
                <a:lnTo>
                  <a:pt x="3155" y="1795"/>
                </a:lnTo>
                <a:lnTo>
                  <a:pt x="3139" y="1895"/>
                </a:lnTo>
                <a:lnTo>
                  <a:pt x="3116" y="1992"/>
                </a:lnTo>
                <a:lnTo>
                  <a:pt x="3090" y="2086"/>
                </a:lnTo>
                <a:lnTo>
                  <a:pt x="3056" y="2178"/>
                </a:lnTo>
                <a:lnTo>
                  <a:pt x="3018" y="2268"/>
                </a:lnTo>
                <a:lnTo>
                  <a:pt x="2974" y="2355"/>
                </a:lnTo>
                <a:lnTo>
                  <a:pt x="2925" y="2438"/>
                </a:lnTo>
                <a:lnTo>
                  <a:pt x="2872" y="2518"/>
                </a:lnTo>
                <a:lnTo>
                  <a:pt x="2814" y="2594"/>
                </a:lnTo>
                <a:lnTo>
                  <a:pt x="2752" y="2667"/>
                </a:lnTo>
                <a:lnTo>
                  <a:pt x="2684" y="2735"/>
                </a:lnTo>
                <a:lnTo>
                  <a:pt x="2614" y="2800"/>
                </a:lnTo>
                <a:lnTo>
                  <a:pt x="2540" y="2860"/>
                </a:lnTo>
                <a:lnTo>
                  <a:pt x="2461" y="2916"/>
                </a:lnTo>
                <a:lnTo>
                  <a:pt x="2380" y="2967"/>
                </a:lnTo>
                <a:lnTo>
                  <a:pt x="2295" y="3013"/>
                </a:lnTo>
                <a:lnTo>
                  <a:pt x="2208" y="3055"/>
                </a:lnTo>
                <a:lnTo>
                  <a:pt x="2117" y="3090"/>
                </a:lnTo>
                <a:lnTo>
                  <a:pt x="2024" y="3120"/>
                </a:lnTo>
                <a:lnTo>
                  <a:pt x="1928" y="3145"/>
                </a:lnTo>
                <a:lnTo>
                  <a:pt x="1583" y="3521"/>
                </a:lnTo>
                <a:lnTo>
                  <a:pt x="1238" y="3145"/>
                </a:lnTo>
                <a:lnTo>
                  <a:pt x="1144" y="3120"/>
                </a:lnTo>
                <a:lnTo>
                  <a:pt x="1050" y="3090"/>
                </a:lnTo>
                <a:lnTo>
                  <a:pt x="960" y="3055"/>
                </a:lnTo>
                <a:lnTo>
                  <a:pt x="872" y="3013"/>
                </a:lnTo>
                <a:lnTo>
                  <a:pt x="787" y="2967"/>
                </a:lnTo>
                <a:lnTo>
                  <a:pt x="706" y="2916"/>
                </a:lnTo>
                <a:lnTo>
                  <a:pt x="628" y="2860"/>
                </a:lnTo>
                <a:lnTo>
                  <a:pt x="553" y="2800"/>
                </a:lnTo>
                <a:lnTo>
                  <a:pt x="483" y="2735"/>
                </a:lnTo>
                <a:lnTo>
                  <a:pt x="416" y="2667"/>
                </a:lnTo>
                <a:lnTo>
                  <a:pt x="353" y="2594"/>
                </a:lnTo>
                <a:lnTo>
                  <a:pt x="296" y="2518"/>
                </a:lnTo>
                <a:lnTo>
                  <a:pt x="243" y="2438"/>
                </a:lnTo>
                <a:lnTo>
                  <a:pt x="194" y="2355"/>
                </a:lnTo>
                <a:lnTo>
                  <a:pt x="150" y="2268"/>
                </a:lnTo>
                <a:lnTo>
                  <a:pt x="111" y="2178"/>
                </a:lnTo>
                <a:lnTo>
                  <a:pt x="78" y="2086"/>
                </a:lnTo>
                <a:lnTo>
                  <a:pt x="50" y="1992"/>
                </a:lnTo>
                <a:lnTo>
                  <a:pt x="29" y="1895"/>
                </a:lnTo>
                <a:lnTo>
                  <a:pt x="13" y="1795"/>
                </a:lnTo>
                <a:lnTo>
                  <a:pt x="3" y="1695"/>
                </a:lnTo>
                <a:lnTo>
                  <a:pt x="0" y="1592"/>
                </a:lnTo>
                <a:lnTo>
                  <a:pt x="3" y="1488"/>
                </a:lnTo>
                <a:lnTo>
                  <a:pt x="14" y="1385"/>
                </a:lnTo>
                <a:lnTo>
                  <a:pt x="30" y="1283"/>
                </a:lnTo>
                <a:lnTo>
                  <a:pt x="52" y="1185"/>
                </a:lnTo>
                <a:lnTo>
                  <a:pt x="81" y="1089"/>
                </a:lnTo>
                <a:lnTo>
                  <a:pt x="115" y="996"/>
                </a:lnTo>
                <a:lnTo>
                  <a:pt x="155" y="905"/>
                </a:lnTo>
                <a:lnTo>
                  <a:pt x="200" y="817"/>
                </a:lnTo>
                <a:lnTo>
                  <a:pt x="250" y="733"/>
                </a:lnTo>
                <a:lnTo>
                  <a:pt x="305" y="653"/>
                </a:lnTo>
                <a:lnTo>
                  <a:pt x="366" y="575"/>
                </a:lnTo>
                <a:lnTo>
                  <a:pt x="430" y="502"/>
                </a:lnTo>
                <a:lnTo>
                  <a:pt x="499" y="432"/>
                </a:lnTo>
                <a:lnTo>
                  <a:pt x="571" y="368"/>
                </a:lnTo>
                <a:lnTo>
                  <a:pt x="648" y="307"/>
                </a:lnTo>
                <a:lnTo>
                  <a:pt x="729" y="252"/>
                </a:lnTo>
                <a:lnTo>
                  <a:pt x="813" y="201"/>
                </a:lnTo>
                <a:lnTo>
                  <a:pt x="900" y="157"/>
                </a:lnTo>
                <a:lnTo>
                  <a:pt x="991" y="116"/>
                </a:lnTo>
                <a:lnTo>
                  <a:pt x="1083" y="82"/>
                </a:lnTo>
                <a:lnTo>
                  <a:pt x="1179" y="53"/>
                </a:lnTo>
                <a:lnTo>
                  <a:pt x="1277" y="30"/>
                </a:lnTo>
                <a:lnTo>
                  <a:pt x="1377" y="14"/>
                </a:lnTo>
                <a:lnTo>
                  <a:pt x="1480" y="4"/>
                </a:lnTo>
                <a:lnTo>
                  <a:pt x="1583" y="0"/>
                </a:ln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7413" name="Freeform 6"/>
          <p:cNvSpPr>
            <a:spLocks noChangeArrowheads="1"/>
          </p:cNvSpPr>
          <p:nvPr/>
        </p:nvSpPr>
        <p:spPr bwMode="auto">
          <a:xfrm>
            <a:off x="4432300" y="2492375"/>
            <a:ext cx="1371600" cy="1524000"/>
          </a:xfrm>
          <a:custGeom>
            <a:avLst/>
            <a:gdLst>
              <a:gd name="T0" fmla="*/ 1688 w 3168"/>
              <a:gd name="T1" fmla="*/ 4 h 3521"/>
              <a:gd name="T2" fmla="*/ 1891 w 3168"/>
              <a:gd name="T3" fmla="*/ 30 h 3521"/>
              <a:gd name="T4" fmla="*/ 2084 w 3168"/>
              <a:gd name="T5" fmla="*/ 82 h 3521"/>
              <a:gd name="T6" fmla="*/ 2267 w 3168"/>
              <a:gd name="T7" fmla="*/ 157 h 3521"/>
              <a:gd name="T8" fmla="*/ 2439 w 3168"/>
              <a:gd name="T9" fmla="*/ 252 h 3521"/>
              <a:gd name="T10" fmla="*/ 2596 w 3168"/>
              <a:gd name="T11" fmla="*/ 368 h 3521"/>
              <a:gd name="T12" fmla="*/ 2738 w 3168"/>
              <a:gd name="T13" fmla="*/ 502 h 3521"/>
              <a:gd name="T14" fmla="*/ 2862 w 3168"/>
              <a:gd name="T15" fmla="*/ 653 h 3521"/>
              <a:gd name="T16" fmla="*/ 2967 w 3168"/>
              <a:gd name="T17" fmla="*/ 817 h 3521"/>
              <a:gd name="T18" fmla="*/ 3053 w 3168"/>
              <a:gd name="T19" fmla="*/ 996 h 3521"/>
              <a:gd name="T20" fmla="*/ 3115 w 3168"/>
              <a:gd name="T21" fmla="*/ 1185 h 3521"/>
              <a:gd name="T22" fmla="*/ 3154 w 3168"/>
              <a:gd name="T23" fmla="*/ 1385 h 3521"/>
              <a:gd name="T24" fmla="*/ 3168 w 3168"/>
              <a:gd name="T25" fmla="*/ 1592 h 3521"/>
              <a:gd name="T26" fmla="*/ 3155 w 3168"/>
              <a:gd name="T27" fmla="*/ 1795 h 3521"/>
              <a:gd name="T28" fmla="*/ 3116 w 3168"/>
              <a:gd name="T29" fmla="*/ 1992 h 3521"/>
              <a:gd name="T30" fmla="*/ 3056 w 3168"/>
              <a:gd name="T31" fmla="*/ 2178 h 3521"/>
              <a:gd name="T32" fmla="*/ 2974 w 3168"/>
              <a:gd name="T33" fmla="*/ 2355 h 3521"/>
              <a:gd name="T34" fmla="*/ 2872 w 3168"/>
              <a:gd name="T35" fmla="*/ 2518 h 3521"/>
              <a:gd name="T36" fmla="*/ 2752 w 3168"/>
              <a:gd name="T37" fmla="*/ 2667 h 3521"/>
              <a:gd name="T38" fmla="*/ 2614 w 3168"/>
              <a:gd name="T39" fmla="*/ 2800 h 3521"/>
              <a:gd name="T40" fmla="*/ 2461 w 3168"/>
              <a:gd name="T41" fmla="*/ 2916 h 3521"/>
              <a:gd name="T42" fmla="*/ 2295 w 3168"/>
              <a:gd name="T43" fmla="*/ 3013 h 3521"/>
              <a:gd name="T44" fmla="*/ 2117 w 3168"/>
              <a:gd name="T45" fmla="*/ 3090 h 3521"/>
              <a:gd name="T46" fmla="*/ 1928 w 3168"/>
              <a:gd name="T47" fmla="*/ 3145 h 3521"/>
              <a:gd name="T48" fmla="*/ 1238 w 3168"/>
              <a:gd name="T49" fmla="*/ 3145 h 3521"/>
              <a:gd name="T50" fmla="*/ 1050 w 3168"/>
              <a:gd name="T51" fmla="*/ 3090 h 3521"/>
              <a:gd name="T52" fmla="*/ 872 w 3168"/>
              <a:gd name="T53" fmla="*/ 3013 h 3521"/>
              <a:gd name="T54" fmla="*/ 706 w 3168"/>
              <a:gd name="T55" fmla="*/ 2916 h 3521"/>
              <a:gd name="T56" fmla="*/ 553 w 3168"/>
              <a:gd name="T57" fmla="*/ 2800 h 3521"/>
              <a:gd name="T58" fmla="*/ 416 w 3168"/>
              <a:gd name="T59" fmla="*/ 2667 h 3521"/>
              <a:gd name="T60" fmla="*/ 296 w 3168"/>
              <a:gd name="T61" fmla="*/ 2518 h 3521"/>
              <a:gd name="T62" fmla="*/ 194 w 3168"/>
              <a:gd name="T63" fmla="*/ 2355 h 3521"/>
              <a:gd name="T64" fmla="*/ 111 w 3168"/>
              <a:gd name="T65" fmla="*/ 2178 h 3521"/>
              <a:gd name="T66" fmla="*/ 50 w 3168"/>
              <a:gd name="T67" fmla="*/ 1992 h 3521"/>
              <a:gd name="T68" fmla="*/ 13 w 3168"/>
              <a:gd name="T69" fmla="*/ 1795 h 3521"/>
              <a:gd name="T70" fmla="*/ 0 w 3168"/>
              <a:gd name="T71" fmla="*/ 1592 h 3521"/>
              <a:gd name="T72" fmla="*/ 14 w 3168"/>
              <a:gd name="T73" fmla="*/ 1385 h 3521"/>
              <a:gd name="T74" fmla="*/ 52 w 3168"/>
              <a:gd name="T75" fmla="*/ 1185 h 3521"/>
              <a:gd name="T76" fmla="*/ 115 w 3168"/>
              <a:gd name="T77" fmla="*/ 996 h 3521"/>
              <a:gd name="T78" fmla="*/ 200 w 3168"/>
              <a:gd name="T79" fmla="*/ 817 h 3521"/>
              <a:gd name="T80" fmla="*/ 305 w 3168"/>
              <a:gd name="T81" fmla="*/ 653 h 3521"/>
              <a:gd name="T82" fmla="*/ 430 w 3168"/>
              <a:gd name="T83" fmla="*/ 502 h 3521"/>
              <a:gd name="T84" fmla="*/ 571 w 3168"/>
              <a:gd name="T85" fmla="*/ 368 h 3521"/>
              <a:gd name="T86" fmla="*/ 729 w 3168"/>
              <a:gd name="T87" fmla="*/ 252 h 3521"/>
              <a:gd name="T88" fmla="*/ 900 w 3168"/>
              <a:gd name="T89" fmla="*/ 157 h 3521"/>
              <a:gd name="T90" fmla="*/ 1083 w 3168"/>
              <a:gd name="T91" fmla="*/ 82 h 3521"/>
              <a:gd name="T92" fmla="*/ 1277 w 3168"/>
              <a:gd name="T93" fmla="*/ 30 h 3521"/>
              <a:gd name="T94" fmla="*/ 1480 w 3168"/>
              <a:gd name="T95" fmla="*/ 4 h 3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8" h="3521">
                <a:moveTo>
                  <a:pt x="1583" y="0"/>
                </a:moveTo>
                <a:lnTo>
                  <a:pt x="1688" y="4"/>
                </a:lnTo>
                <a:lnTo>
                  <a:pt x="1791" y="14"/>
                </a:lnTo>
                <a:lnTo>
                  <a:pt x="1891" y="30"/>
                </a:lnTo>
                <a:lnTo>
                  <a:pt x="1989" y="53"/>
                </a:lnTo>
                <a:lnTo>
                  <a:pt x="2084" y="82"/>
                </a:lnTo>
                <a:lnTo>
                  <a:pt x="2177" y="116"/>
                </a:lnTo>
                <a:lnTo>
                  <a:pt x="2267" y="157"/>
                </a:lnTo>
                <a:lnTo>
                  <a:pt x="2355" y="201"/>
                </a:lnTo>
                <a:lnTo>
                  <a:pt x="2439" y="252"/>
                </a:lnTo>
                <a:lnTo>
                  <a:pt x="2520" y="307"/>
                </a:lnTo>
                <a:lnTo>
                  <a:pt x="2596" y="368"/>
                </a:lnTo>
                <a:lnTo>
                  <a:pt x="2669" y="432"/>
                </a:lnTo>
                <a:lnTo>
                  <a:pt x="2738" y="502"/>
                </a:lnTo>
                <a:lnTo>
                  <a:pt x="2802" y="575"/>
                </a:lnTo>
                <a:lnTo>
                  <a:pt x="2862" y="653"/>
                </a:lnTo>
                <a:lnTo>
                  <a:pt x="2917" y="733"/>
                </a:lnTo>
                <a:lnTo>
                  <a:pt x="2967" y="817"/>
                </a:lnTo>
                <a:lnTo>
                  <a:pt x="3012" y="905"/>
                </a:lnTo>
                <a:lnTo>
                  <a:pt x="3053" y="996"/>
                </a:lnTo>
                <a:lnTo>
                  <a:pt x="3087" y="1089"/>
                </a:lnTo>
                <a:lnTo>
                  <a:pt x="3115" y="1185"/>
                </a:lnTo>
                <a:lnTo>
                  <a:pt x="3138" y="1283"/>
                </a:lnTo>
                <a:lnTo>
                  <a:pt x="3154" y="1385"/>
                </a:lnTo>
                <a:lnTo>
                  <a:pt x="3164" y="1488"/>
                </a:lnTo>
                <a:lnTo>
                  <a:pt x="3168" y="1592"/>
                </a:lnTo>
                <a:lnTo>
                  <a:pt x="3164" y="1695"/>
                </a:lnTo>
                <a:lnTo>
                  <a:pt x="3155" y="1795"/>
                </a:lnTo>
                <a:lnTo>
                  <a:pt x="3139" y="1895"/>
                </a:lnTo>
                <a:lnTo>
                  <a:pt x="3116" y="1992"/>
                </a:lnTo>
                <a:lnTo>
                  <a:pt x="3090" y="2086"/>
                </a:lnTo>
                <a:lnTo>
                  <a:pt x="3056" y="2178"/>
                </a:lnTo>
                <a:lnTo>
                  <a:pt x="3018" y="2268"/>
                </a:lnTo>
                <a:lnTo>
                  <a:pt x="2974" y="2355"/>
                </a:lnTo>
                <a:lnTo>
                  <a:pt x="2925" y="2438"/>
                </a:lnTo>
                <a:lnTo>
                  <a:pt x="2872" y="2518"/>
                </a:lnTo>
                <a:lnTo>
                  <a:pt x="2814" y="2594"/>
                </a:lnTo>
                <a:lnTo>
                  <a:pt x="2752" y="2667"/>
                </a:lnTo>
                <a:lnTo>
                  <a:pt x="2684" y="2735"/>
                </a:lnTo>
                <a:lnTo>
                  <a:pt x="2614" y="2800"/>
                </a:lnTo>
                <a:lnTo>
                  <a:pt x="2540" y="2860"/>
                </a:lnTo>
                <a:lnTo>
                  <a:pt x="2461" y="2916"/>
                </a:lnTo>
                <a:lnTo>
                  <a:pt x="2380" y="2967"/>
                </a:lnTo>
                <a:lnTo>
                  <a:pt x="2295" y="3013"/>
                </a:lnTo>
                <a:lnTo>
                  <a:pt x="2208" y="3055"/>
                </a:lnTo>
                <a:lnTo>
                  <a:pt x="2117" y="3090"/>
                </a:lnTo>
                <a:lnTo>
                  <a:pt x="2024" y="3120"/>
                </a:lnTo>
                <a:lnTo>
                  <a:pt x="1928" y="3145"/>
                </a:lnTo>
                <a:lnTo>
                  <a:pt x="1583" y="3521"/>
                </a:lnTo>
                <a:lnTo>
                  <a:pt x="1238" y="3145"/>
                </a:lnTo>
                <a:lnTo>
                  <a:pt x="1144" y="3120"/>
                </a:lnTo>
                <a:lnTo>
                  <a:pt x="1050" y="3090"/>
                </a:lnTo>
                <a:lnTo>
                  <a:pt x="960" y="3055"/>
                </a:lnTo>
                <a:lnTo>
                  <a:pt x="872" y="3013"/>
                </a:lnTo>
                <a:lnTo>
                  <a:pt x="787" y="2967"/>
                </a:lnTo>
                <a:lnTo>
                  <a:pt x="706" y="2916"/>
                </a:lnTo>
                <a:lnTo>
                  <a:pt x="628" y="2860"/>
                </a:lnTo>
                <a:lnTo>
                  <a:pt x="553" y="2800"/>
                </a:lnTo>
                <a:lnTo>
                  <a:pt x="483" y="2735"/>
                </a:lnTo>
                <a:lnTo>
                  <a:pt x="416" y="2667"/>
                </a:lnTo>
                <a:lnTo>
                  <a:pt x="353" y="2594"/>
                </a:lnTo>
                <a:lnTo>
                  <a:pt x="296" y="2518"/>
                </a:lnTo>
                <a:lnTo>
                  <a:pt x="243" y="2438"/>
                </a:lnTo>
                <a:lnTo>
                  <a:pt x="194" y="2355"/>
                </a:lnTo>
                <a:lnTo>
                  <a:pt x="150" y="2268"/>
                </a:lnTo>
                <a:lnTo>
                  <a:pt x="111" y="2178"/>
                </a:lnTo>
                <a:lnTo>
                  <a:pt x="78" y="2086"/>
                </a:lnTo>
                <a:lnTo>
                  <a:pt x="50" y="1992"/>
                </a:lnTo>
                <a:lnTo>
                  <a:pt x="29" y="1895"/>
                </a:lnTo>
                <a:lnTo>
                  <a:pt x="13" y="1795"/>
                </a:lnTo>
                <a:lnTo>
                  <a:pt x="3" y="1695"/>
                </a:lnTo>
                <a:lnTo>
                  <a:pt x="0" y="1592"/>
                </a:lnTo>
                <a:lnTo>
                  <a:pt x="3" y="1488"/>
                </a:lnTo>
                <a:lnTo>
                  <a:pt x="14" y="1385"/>
                </a:lnTo>
                <a:lnTo>
                  <a:pt x="30" y="1283"/>
                </a:lnTo>
                <a:lnTo>
                  <a:pt x="52" y="1185"/>
                </a:lnTo>
                <a:lnTo>
                  <a:pt x="81" y="1089"/>
                </a:lnTo>
                <a:lnTo>
                  <a:pt x="115" y="996"/>
                </a:lnTo>
                <a:lnTo>
                  <a:pt x="155" y="905"/>
                </a:lnTo>
                <a:lnTo>
                  <a:pt x="200" y="817"/>
                </a:lnTo>
                <a:lnTo>
                  <a:pt x="250" y="733"/>
                </a:lnTo>
                <a:lnTo>
                  <a:pt x="305" y="653"/>
                </a:lnTo>
                <a:lnTo>
                  <a:pt x="366" y="575"/>
                </a:lnTo>
                <a:lnTo>
                  <a:pt x="430" y="502"/>
                </a:lnTo>
                <a:lnTo>
                  <a:pt x="499" y="432"/>
                </a:lnTo>
                <a:lnTo>
                  <a:pt x="571" y="368"/>
                </a:lnTo>
                <a:lnTo>
                  <a:pt x="648" y="307"/>
                </a:lnTo>
                <a:lnTo>
                  <a:pt x="729" y="252"/>
                </a:lnTo>
                <a:lnTo>
                  <a:pt x="813" y="201"/>
                </a:lnTo>
                <a:lnTo>
                  <a:pt x="900" y="157"/>
                </a:lnTo>
                <a:lnTo>
                  <a:pt x="991" y="116"/>
                </a:lnTo>
                <a:lnTo>
                  <a:pt x="1083" y="82"/>
                </a:lnTo>
                <a:lnTo>
                  <a:pt x="1179" y="53"/>
                </a:lnTo>
                <a:lnTo>
                  <a:pt x="1277" y="30"/>
                </a:lnTo>
                <a:lnTo>
                  <a:pt x="1377" y="14"/>
                </a:lnTo>
                <a:lnTo>
                  <a:pt x="1480" y="4"/>
                </a:lnTo>
                <a:lnTo>
                  <a:pt x="1583" y="0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cxnSp>
        <p:nvCxnSpPr>
          <p:cNvPr id="17414" name="Straight Connector 11"/>
          <p:cNvCxnSpPr>
            <a:cxnSpLocks noChangeShapeType="1"/>
          </p:cNvCxnSpPr>
          <p:nvPr/>
        </p:nvCxnSpPr>
        <p:spPr bwMode="auto">
          <a:xfrm>
            <a:off x="1277938" y="4191000"/>
            <a:ext cx="6400800" cy="0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716338" y="4143375"/>
            <a:ext cx="96837" cy="95250"/>
          </a:xfrm>
          <a:prstGeom prst="ellipse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416" name="Oval 14"/>
          <p:cNvSpPr>
            <a:spLocks noChangeArrowheads="1"/>
          </p:cNvSpPr>
          <p:nvPr/>
        </p:nvSpPr>
        <p:spPr bwMode="auto">
          <a:xfrm>
            <a:off x="2411413" y="4143375"/>
            <a:ext cx="96837" cy="95250"/>
          </a:xfrm>
          <a:prstGeom prst="ellipse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417" name="Oval 16"/>
          <p:cNvSpPr>
            <a:spLocks noChangeArrowheads="1"/>
          </p:cNvSpPr>
          <p:nvPr/>
        </p:nvSpPr>
        <p:spPr bwMode="auto">
          <a:xfrm>
            <a:off x="6362700" y="4143375"/>
            <a:ext cx="96838" cy="95250"/>
          </a:xfrm>
          <a:prstGeom prst="ellipse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418" name="Freeform 6"/>
          <p:cNvSpPr>
            <a:spLocks noChangeArrowheads="1"/>
          </p:cNvSpPr>
          <p:nvPr/>
        </p:nvSpPr>
        <p:spPr bwMode="auto">
          <a:xfrm>
            <a:off x="5694363" y="2424113"/>
            <a:ext cx="1431925" cy="1592262"/>
          </a:xfrm>
          <a:custGeom>
            <a:avLst/>
            <a:gdLst>
              <a:gd name="T0" fmla="*/ 1688 w 3168"/>
              <a:gd name="T1" fmla="*/ 4 h 3521"/>
              <a:gd name="T2" fmla="*/ 1891 w 3168"/>
              <a:gd name="T3" fmla="*/ 30 h 3521"/>
              <a:gd name="T4" fmla="*/ 2084 w 3168"/>
              <a:gd name="T5" fmla="*/ 82 h 3521"/>
              <a:gd name="T6" fmla="*/ 2267 w 3168"/>
              <a:gd name="T7" fmla="*/ 157 h 3521"/>
              <a:gd name="T8" fmla="*/ 2439 w 3168"/>
              <a:gd name="T9" fmla="*/ 252 h 3521"/>
              <a:gd name="T10" fmla="*/ 2596 w 3168"/>
              <a:gd name="T11" fmla="*/ 368 h 3521"/>
              <a:gd name="T12" fmla="*/ 2738 w 3168"/>
              <a:gd name="T13" fmla="*/ 502 h 3521"/>
              <a:gd name="T14" fmla="*/ 2862 w 3168"/>
              <a:gd name="T15" fmla="*/ 653 h 3521"/>
              <a:gd name="T16" fmla="*/ 2967 w 3168"/>
              <a:gd name="T17" fmla="*/ 817 h 3521"/>
              <a:gd name="T18" fmla="*/ 3053 w 3168"/>
              <a:gd name="T19" fmla="*/ 996 h 3521"/>
              <a:gd name="T20" fmla="*/ 3115 w 3168"/>
              <a:gd name="T21" fmla="*/ 1185 h 3521"/>
              <a:gd name="T22" fmla="*/ 3154 w 3168"/>
              <a:gd name="T23" fmla="*/ 1385 h 3521"/>
              <a:gd name="T24" fmla="*/ 3168 w 3168"/>
              <a:gd name="T25" fmla="*/ 1592 h 3521"/>
              <a:gd name="T26" fmla="*/ 3155 w 3168"/>
              <a:gd name="T27" fmla="*/ 1795 h 3521"/>
              <a:gd name="T28" fmla="*/ 3116 w 3168"/>
              <a:gd name="T29" fmla="*/ 1992 h 3521"/>
              <a:gd name="T30" fmla="*/ 3056 w 3168"/>
              <a:gd name="T31" fmla="*/ 2178 h 3521"/>
              <a:gd name="T32" fmla="*/ 2974 w 3168"/>
              <a:gd name="T33" fmla="*/ 2355 h 3521"/>
              <a:gd name="T34" fmla="*/ 2872 w 3168"/>
              <a:gd name="T35" fmla="*/ 2518 h 3521"/>
              <a:gd name="T36" fmla="*/ 2752 w 3168"/>
              <a:gd name="T37" fmla="*/ 2667 h 3521"/>
              <a:gd name="T38" fmla="*/ 2614 w 3168"/>
              <a:gd name="T39" fmla="*/ 2800 h 3521"/>
              <a:gd name="T40" fmla="*/ 2461 w 3168"/>
              <a:gd name="T41" fmla="*/ 2916 h 3521"/>
              <a:gd name="T42" fmla="*/ 2295 w 3168"/>
              <a:gd name="T43" fmla="*/ 3013 h 3521"/>
              <a:gd name="T44" fmla="*/ 2117 w 3168"/>
              <a:gd name="T45" fmla="*/ 3090 h 3521"/>
              <a:gd name="T46" fmla="*/ 1928 w 3168"/>
              <a:gd name="T47" fmla="*/ 3145 h 3521"/>
              <a:gd name="T48" fmla="*/ 1238 w 3168"/>
              <a:gd name="T49" fmla="*/ 3145 h 3521"/>
              <a:gd name="T50" fmla="*/ 1050 w 3168"/>
              <a:gd name="T51" fmla="*/ 3090 h 3521"/>
              <a:gd name="T52" fmla="*/ 872 w 3168"/>
              <a:gd name="T53" fmla="*/ 3013 h 3521"/>
              <a:gd name="T54" fmla="*/ 706 w 3168"/>
              <a:gd name="T55" fmla="*/ 2916 h 3521"/>
              <a:gd name="T56" fmla="*/ 553 w 3168"/>
              <a:gd name="T57" fmla="*/ 2800 h 3521"/>
              <a:gd name="T58" fmla="*/ 416 w 3168"/>
              <a:gd name="T59" fmla="*/ 2667 h 3521"/>
              <a:gd name="T60" fmla="*/ 296 w 3168"/>
              <a:gd name="T61" fmla="*/ 2518 h 3521"/>
              <a:gd name="T62" fmla="*/ 194 w 3168"/>
              <a:gd name="T63" fmla="*/ 2355 h 3521"/>
              <a:gd name="T64" fmla="*/ 111 w 3168"/>
              <a:gd name="T65" fmla="*/ 2178 h 3521"/>
              <a:gd name="T66" fmla="*/ 50 w 3168"/>
              <a:gd name="T67" fmla="*/ 1992 h 3521"/>
              <a:gd name="T68" fmla="*/ 13 w 3168"/>
              <a:gd name="T69" fmla="*/ 1795 h 3521"/>
              <a:gd name="T70" fmla="*/ 0 w 3168"/>
              <a:gd name="T71" fmla="*/ 1592 h 3521"/>
              <a:gd name="T72" fmla="*/ 14 w 3168"/>
              <a:gd name="T73" fmla="*/ 1385 h 3521"/>
              <a:gd name="T74" fmla="*/ 52 w 3168"/>
              <a:gd name="T75" fmla="*/ 1185 h 3521"/>
              <a:gd name="T76" fmla="*/ 115 w 3168"/>
              <a:gd name="T77" fmla="*/ 996 h 3521"/>
              <a:gd name="T78" fmla="*/ 200 w 3168"/>
              <a:gd name="T79" fmla="*/ 817 h 3521"/>
              <a:gd name="T80" fmla="*/ 305 w 3168"/>
              <a:gd name="T81" fmla="*/ 653 h 3521"/>
              <a:gd name="T82" fmla="*/ 430 w 3168"/>
              <a:gd name="T83" fmla="*/ 502 h 3521"/>
              <a:gd name="T84" fmla="*/ 571 w 3168"/>
              <a:gd name="T85" fmla="*/ 368 h 3521"/>
              <a:gd name="T86" fmla="*/ 729 w 3168"/>
              <a:gd name="T87" fmla="*/ 252 h 3521"/>
              <a:gd name="T88" fmla="*/ 900 w 3168"/>
              <a:gd name="T89" fmla="*/ 157 h 3521"/>
              <a:gd name="T90" fmla="*/ 1083 w 3168"/>
              <a:gd name="T91" fmla="*/ 82 h 3521"/>
              <a:gd name="T92" fmla="*/ 1277 w 3168"/>
              <a:gd name="T93" fmla="*/ 30 h 3521"/>
              <a:gd name="T94" fmla="*/ 1480 w 3168"/>
              <a:gd name="T95" fmla="*/ 4 h 3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68" h="3521">
                <a:moveTo>
                  <a:pt x="1583" y="0"/>
                </a:moveTo>
                <a:lnTo>
                  <a:pt x="1688" y="4"/>
                </a:lnTo>
                <a:lnTo>
                  <a:pt x="1791" y="14"/>
                </a:lnTo>
                <a:lnTo>
                  <a:pt x="1891" y="30"/>
                </a:lnTo>
                <a:lnTo>
                  <a:pt x="1989" y="53"/>
                </a:lnTo>
                <a:lnTo>
                  <a:pt x="2084" y="82"/>
                </a:lnTo>
                <a:lnTo>
                  <a:pt x="2177" y="116"/>
                </a:lnTo>
                <a:lnTo>
                  <a:pt x="2267" y="157"/>
                </a:lnTo>
                <a:lnTo>
                  <a:pt x="2355" y="201"/>
                </a:lnTo>
                <a:lnTo>
                  <a:pt x="2439" y="252"/>
                </a:lnTo>
                <a:lnTo>
                  <a:pt x="2520" y="307"/>
                </a:lnTo>
                <a:lnTo>
                  <a:pt x="2596" y="368"/>
                </a:lnTo>
                <a:lnTo>
                  <a:pt x="2669" y="432"/>
                </a:lnTo>
                <a:lnTo>
                  <a:pt x="2738" y="502"/>
                </a:lnTo>
                <a:lnTo>
                  <a:pt x="2802" y="575"/>
                </a:lnTo>
                <a:lnTo>
                  <a:pt x="2862" y="653"/>
                </a:lnTo>
                <a:lnTo>
                  <a:pt x="2917" y="733"/>
                </a:lnTo>
                <a:lnTo>
                  <a:pt x="2967" y="817"/>
                </a:lnTo>
                <a:lnTo>
                  <a:pt x="3012" y="905"/>
                </a:lnTo>
                <a:lnTo>
                  <a:pt x="3053" y="996"/>
                </a:lnTo>
                <a:lnTo>
                  <a:pt x="3087" y="1089"/>
                </a:lnTo>
                <a:lnTo>
                  <a:pt x="3115" y="1185"/>
                </a:lnTo>
                <a:lnTo>
                  <a:pt x="3138" y="1283"/>
                </a:lnTo>
                <a:lnTo>
                  <a:pt x="3154" y="1385"/>
                </a:lnTo>
                <a:lnTo>
                  <a:pt x="3164" y="1488"/>
                </a:lnTo>
                <a:lnTo>
                  <a:pt x="3168" y="1592"/>
                </a:lnTo>
                <a:lnTo>
                  <a:pt x="3164" y="1695"/>
                </a:lnTo>
                <a:lnTo>
                  <a:pt x="3155" y="1795"/>
                </a:lnTo>
                <a:lnTo>
                  <a:pt x="3139" y="1895"/>
                </a:lnTo>
                <a:lnTo>
                  <a:pt x="3116" y="1992"/>
                </a:lnTo>
                <a:lnTo>
                  <a:pt x="3090" y="2086"/>
                </a:lnTo>
                <a:lnTo>
                  <a:pt x="3056" y="2178"/>
                </a:lnTo>
                <a:lnTo>
                  <a:pt x="3018" y="2268"/>
                </a:lnTo>
                <a:lnTo>
                  <a:pt x="2974" y="2355"/>
                </a:lnTo>
                <a:lnTo>
                  <a:pt x="2925" y="2438"/>
                </a:lnTo>
                <a:lnTo>
                  <a:pt x="2872" y="2518"/>
                </a:lnTo>
                <a:lnTo>
                  <a:pt x="2814" y="2594"/>
                </a:lnTo>
                <a:lnTo>
                  <a:pt x="2752" y="2667"/>
                </a:lnTo>
                <a:lnTo>
                  <a:pt x="2684" y="2735"/>
                </a:lnTo>
                <a:lnTo>
                  <a:pt x="2614" y="2800"/>
                </a:lnTo>
                <a:lnTo>
                  <a:pt x="2540" y="2860"/>
                </a:lnTo>
                <a:lnTo>
                  <a:pt x="2461" y="2916"/>
                </a:lnTo>
                <a:lnTo>
                  <a:pt x="2380" y="2967"/>
                </a:lnTo>
                <a:lnTo>
                  <a:pt x="2295" y="3013"/>
                </a:lnTo>
                <a:lnTo>
                  <a:pt x="2208" y="3055"/>
                </a:lnTo>
                <a:lnTo>
                  <a:pt x="2117" y="3090"/>
                </a:lnTo>
                <a:lnTo>
                  <a:pt x="2024" y="3120"/>
                </a:lnTo>
                <a:lnTo>
                  <a:pt x="1928" y="3145"/>
                </a:lnTo>
                <a:lnTo>
                  <a:pt x="1583" y="3521"/>
                </a:lnTo>
                <a:lnTo>
                  <a:pt x="1238" y="3145"/>
                </a:lnTo>
                <a:lnTo>
                  <a:pt x="1144" y="3120"/>
                </a:lnTo>
                <a:lnTo>
                  <a:pt x="1050" y="3090"/>
                </a:lnTo>
                <a:lnTo>
                  <a:pt x="960" y="3055"/>
                </a:lnTo>
                <a:lnTo>
                  <a:pt x="872" y="3013"/>
                </a:lnTo>
                <a:lnTo>
                  <a:pt x="787" y="2967"/>
                </a:lnTo>
                <a:lnTo>
                  <a:pt x="706" y="2916"/>
                </a:lnTo>
                <a:lnTo>
                  <a:pt x="628" y="2860"/>
                </a:lnTo>
                <a:lnTo>
                  <a:pt x="553" y="2800"/>
                </a:lnTo>
                <a:lnTo>
                  <a:pt x="483" y="2735"/>
                </a:lnTo>
                <a:lnTo>
                  <a:pt x="416" y="2667"/>
                </a:lnTo>
                <a:lnTo>
                  <a:pt x="353" y="2594"/>
                </a:lnTo>
                <a:lnTo>
                  <a:pt x="296" y="2518"/>
                </a:lnTo>
                <a:lnTo>
                  <a:pt x="243" y="2438"/>
                </a:lnTo>
                <a:lnTo>
                  <a:pt x="194" y="2355"/>
                </a:lnTo>
                <a:lnTo>
                  <a:pt x="150" y="2268"/>
                </a:lnTo>
                <a:lnTo>
                  <a:pt x="111" y="2178"/>
                </a:lnTo>
                <a:lnTo>
                  <a:pt x="78" y="2086"/>
                </a:lnTo>
                <a:lnTo>
                  <a:pt x="50" y="1992"/>
                </a:lnTo>
                <a:lnTo>
                  <a:pt x="29" y="1895"/>
                </a:lnTo>
                <a:lnTo>
                  <a:pt x="13" y="1795"/>
                </a:lnTo>
                <a:lnTo>
                  <a:pt x="3" y="1695"/>
                </a:lnTo>
                <a:lnTo>
                  <a:pt x="0" y="1592"/>
                </a:lnTo>
                <a:lnTo>
                  <a:pt x="3" y="1488"/>
                </a:lnTo>
                <a:lnTo>
                  <a:pt x="14" y="1385"/>
                </a:lnTo>
                <a:lnTo>
                  <a:pt x="30" y="1283"/>
                </a:lnTo>
                <a:lnTo>
                  <a:pt x="52" y="1185"/>
                </a:lnTo>
                <a:lnTo>
                  <a:pt x="81" y="1089"/>
                </a:lnTo>
                <a:lnTo>
                  <a:pt x="115" y="996"/>
                </a:lnTo>
                <a:lnTo>
                  <a:pt x="155" y="905"/>
                </a:lnTo>
                <a:lnTo>
                  <a:pt x="200" y="817"/>
                </a:lnTo>
                <a:lnTo>
                  <a:pt x="250" y="733"/>
                </a:lnTo>
                <a:lnTo>
                  <a:pt x="305" y="653"/>
                </a:lnTo>
                <a:lnTo>
                  <a:pt x="366" y="575"/>
                </a:lnTo>
                <a:lnTo>
                  <a:pt x="430" y="502"/>
                </a:lnTo>
                <a:lnTo>
                  <a:pt x="499" y="432"/>
                </a:lnTo>
                <a:lnTo>
                  <a:pt x="571" y="368"/>
                </a:lnTo>
                <a:lnTo>
                  <a:pt x="648" y="307"/>
                </a:lnTo>
                <a:lnTo>
                  <a:pt x="729" y="252"/>
                </a:lnTo>
                <a:lnTo>
                  <a:pt x="813" y="201"/>
                </a:lnTo>
                <a:lnTo>
                  <a:pt x="900" y="157"/>
                </a:lnTo>
                <a:lnTo>
                  <a:pt x="991" y="116"/>
                </a:lnTo>
                <a:lnTo>
                  <a:pt x="1083" y="82"/>
                </a:lnTo>
                <a:lnTo>
                  <a:pt x="1179" y="53"/>
                </a:lnTo>
                <a:lnTo>
                  <a:pt x="1277" y="30"/>
                </a:lnTo>
                <a:lnTo>
                  <a:pt x="1377" y="14"/>
                </a:lnTo>
                <a:lnTo>
                  <a:pt x="1480" y="4"/>
                </a:lnTo>
                <a:lnTo>
                  <a:pt x="1583" y="0"/>
                </a:ln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7419" name="Oval 19"/>
          <p:cNvSpPr>
            <a:spLocks noChangeArrowheads="1"/>
          </p:cNvSpPr>
          <p:nvPr/>
        </p:nvSpPr>
        <p:spPr bwMode="auto">
          <a:xfrm>
            <a:off x="5070475" y="4143375"/>
            <a:ext cx="95250" cy="95250"/>
          </a:xfrm>
          <a:prstGeom prst="ellipse">
            <a:avLst/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420" name="TextBox 21"/>
          <p:cNvSpPr txBox="1">
            <a:spLocks noChangeArrowheads="1"/>
          </p:cNvSpPr>
          <p:nvPr/>
        </p:nvSpPr>
        <p:spPr bwMode="auto">
          <a:xfrm>
            <a:off x="5915025" y="4397375"/>
            <a:ext cx="990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445469"/>
                </a:solidFill>
                <a:latin typeface="Bebas Neue"/>
              </a:rPr>
              <a:t>2019</a:t>
            </a:r>
            <a:endParaRPr lang="en-US" altLang="zh-CN" sz="2700" b="1" dirty="0">
              <a:solidFill>
                <a:srgbClr val="445469"/>
              </a:solidFill>
              <a:latin typeface="Bebas Neue"/>
            </a:endParaRPr>
          </a:p>
        </p:txBody>
      </p:sp>
      <p:sp>
        <p:nvSpPr>
          <p:cNvPr id="17421" name="TextBox 22"/>
          <p:cNvSpPr txBox="1">
            <a:spLocks noChangeArrowheads="1"/>
          </p:cNvSpPr>
          <p:nvPr/>
        </p:nvSpPr>
        <p:spPr bwMode="auto">
          <a:xfrm>
            <a:off x="4622800" y="4397375"/>
            <a:ext cx="990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445469"/>
                </a:solidFill>
                <a:latin typeface="Bebas Neue"/>
              </a:rPr>
              <a:t>2018</a:t>
            </a:r>
            <a:endParaRPr lang="en-US" altLang="zh-CN" sz="2700" b="1" dirty="0">
              <a:solidFill>
                <a:srgbClr val="445469"/>
              </a:solidFill>
              <a:latin typeface="Bebas Neue"/>
            </a:endParaRPr>
          </a:p>
        </p:txBody>
      </p:sp>
      <p:sp>
        <p:nvSpPr>
          <p:cNvPr id="17422" name="TextBox 23"/>
          <p:cNvSpPr txBox="1">
            <a:spLocks noChangeArrowheads="1"/>
          </p:cNvSpPr>
          <p:nvPr/>
        </p:nvSpPr>
        <p:spPr bwMode="auto">
          <a:xfrm>
            <a:off x="3268663" y="4397375"/>
            <a:ext cx="990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445469"/>
                </a:solidFill>
                <a:latin typeface="Bebas Neue"/>
              </a:rPr>
              <a:t>2017</a:t>
            </a:r>
            <a:endParaRPr lang="en-US" altLang="zh-CN" sz="2700" b="1" dirty="0">
              <a:solidFill>
                <a:srgbClr val="445469"/>
              </a:solidFill>
              <a:latin typeface="Bebas Neue"/>
            </a:endParaRPr>
          </a:p>
        </p:txBody>
      </p:sp>
      <p:sp>
        <p:nvSpPr>
          <p:cNvPr id="17423" name="TextBox 24"/>
          <p:cNvSpPr txBox="1">
            <a:spLocks noChangeArrowheads="1"/>
          </p:cNvSpPr>
          <p:nvPr/>
        </p:nvSpPr>
        <p:spPr bwMode="auto">
          <a:xfrm>
            <a:off x="1965325" y="4397375"/>
            <a:ext cx="990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445469"/>
                </a:solidFill>
                <a:latin typeface="Bebas Neue"/>
              </a:rPr>
              <a:t>2016</a:t>
            </a:r>
            <a:endParaRPr lang="en-US" altLang="zh-CN" sz="2700" b="1" dirty="0">
              <a:solidFill>
                <a:srgbClr val="445469"/>
              </a:solidFill>
              <a:latin typeface="Bebas Neue"/>
            </a:endParaRPr>
          </a:p>
        </p:txBody>
      </p:sp>
      <p:sp>
        <p:nvSpPr>
          <p:cNvPr id="17424" name="TextBox 25"/>
          <p:cNvSpPr txBox="1">
            <a:spLocks noChangeArrowheads="1"/>
          </p:cNvSpPr>
          <p:nvPr/>
        </p:nvSpPr>
        <p:spPr bwMode="auto">
          <a:xfrm>
            <a:off x="5915025" y="2794000"/>
            <a:ext cx="99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96%</a:t>
            </a:r>
            <a:endParaRPr lang="en-US" altLang="zh-CN" sz="3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5" name="TextBox 26"/>
          <p:cNvSpPr txBox="1">
            <a:spLocks noChangeArrowheads="1"/>
          </p:cNvSpPr>
          <p:nvPr/>
        </p:nvSpPr>
        <p:spPr bwMode="auto">
          <a:xfrm>
            <a:off x="4622800" y="2900363"/>
            <a:ext cx="990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  <a:endParaRPr lang="en-US" altLang="zh-CN" sz="3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6" name="TextBox 27"/>
          <p:cNvSpPr txBox="1">
            <a:spLocks noChangeArrowheads="1"/>
          </p:cNvSpPr>
          <p:nvPr/>
        </p:nvSpPr>
        <p:spPr bwMode="auto">
          <a:xfrm>
            <a:off x="3265488" y="2794000"/>
            <a:ext cx="99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83%</a:t>
            </a:r>
            <a:endParaRPr lang="en-US" altLang="zh-CN" sz="3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7" name="TextBox 28"/>
          <p:cNvSpPr txBox="1">
            <a:spLocks noChangeArrowheads="1"/>
          </p:cNvSpPr>
          <p:nvPr/>
        </p:nvSpPr>
        <p:spPr bwMode="auto">
          <a:xfrm>
            <a:off x="1963738" y="2963863"/>
            <a:ext cx="990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58%</a:t>
            </a:r>
            <a:endParaRPr lang="en-US" altLang="zh-CN" sz="3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8435" name="Freeform 17"/>
          <p:cNvSpPr>
            <a:spLocks noChangeAspect="1" noChangeArrowheads="1"/>
          </p:cNvSpPr>
          <p:nvPr/>
        </p:nvSpPr>
        <p:spPr bwMode="auto">
          <a:xfrm>
            <a:off x="4897438" y="2962275"/>
            <a:ext cx="1454150" cy="1431925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36" name="Freeform 17"/>
          <p:cNvSpPr>
            <a:spLocks noChangeArrowheads="1"/>
          </p:cNvSpPr>
          <p:nvPr/>
        </p:nvSpPr>
        <p:spPr bwMode="auto">
          <a:xfrm>
            <a:off x="4148138" y="3141663"/>
            <a:ext cx="1111250" cy="1093787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37" name="Freeform 18"/>
          <p:cNvSpPr>
            <a:spLocks noChangeArrowheads="1"/>
          </p:cNvSpPr>
          <p:nvPr/>
        </p:nvSpPr>
        <p:spPr bwMode="auto">
          <a:xfrm>
            <a:off x="3457575" y="3232150"/>
            <a:ext cx="973138" cy="949325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38" name="Freeform 19"/>
          <p:cNvSpPr>
            <a:spLocks noChangeArrowheads="1"/>
          </p:cNvSpPr>
          <p:nvPr/>
        </p:nvSpPr>
        <p:spPr bwMode="auto">
          <a:xfrm>
            <a:off x="2916238" y="3325813"/>
            <a:ext cx="771525" cy="781050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39" name="任意多边形 100"/>
          <p:cNvSpPr>
            <a:spLocks noChangeArrowheads="1"/>
          </p:cNvSpPr>
          <p:nvPr/>
        </p:nvSpPr>
        <p:spPr bwMode="auto">
          <a:xfrm>
            <a:off x="5899150" y="3263900"/>
            <a:ext cx="1911350" cy="215900"/>
          </a:xfrm>
          <a:custGeom>
            <a:avLst/>
            <a:gdLst>
              <a:gd name="T0" fmla="*/ 0 w 1600200"/>
              <a:gd name="T1" fmla="*/ 552450 h 552450"/>
              <a:gd name="T2" fmla="*/ 171450 w 1600200"/>
              <a:gd name="T3" fmla="*/ 0 h 552450"/>
              <a:gd name="T4" fmla="*/ 1600200 w 1600200"/>
              <a:gd name="T5" fmla="*/ 0 h 552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>
            <a:solidFill>
              <a:srgbClr val="ADBACA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40" name="任意多边形 108"/>
          <p:cNvSpPr>
            <a:spLocks noChangeArrowheads="1"/>
          </p:cNvSpPr>
          <p:nvPr/>
        </p:nvSpPr>
        <p:spPr bwMode="auto">
          <a:xfrm flipH="1">
            <a:off x="1212850" y="3495675"/>
            <a:ext cx="1914525" cy="214313"/>
          </a:xfrm>
          <a:custGeom>
            <a:avLst/>
            <a:gdLst>
              <a:gd name="T0" fmla="*/ 0 w 1600200"/>
              <a:gd name="T1" fmla="*/ 552450 h 552450"/>
              <a:gd name="T2" fmla="*/ 171450 w 1600200"/>
              <a:gd name="T3" fmla="*/ 0 h 552450"/>
              <a:gd name="T4" fmla="*/ 1600200 w 1600200"/>
              <a:gd name="T5" fmla="*/ 0 h 552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>
            <a:solidFill>
              <a:srgbClr val="ADBACA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41" name="任意多边形 112"/>
          <p:cNvSpPr>
            <a:spLocks noChangeArrowheads="1"/>
          </p:cNvSpPr>
          <p:nvPr/>
        </p:nvSpPr>
        <p:spPr bwMode="auto">
          <a:xfrm>
            <a:off x="4703763" y="2738438"/>
            <a:ext cx="504825" cy="752475"/>
          </a:xfrm>
          <a:custGeom>
            <a:avLst/>
            <a:gdLst>
              <a:gd name="T0" fmla="*/ 0 w 647700"/>
              <a:gd name="T1" fmla="*/ 965200 h 965200"/>
              <a:gd name="T2" fmla="*/ 101600 w 647700"/>
              <a:gd name="T3" fmla="*/ 520700 h 965200"/>
              <a:gd name="T4" fmla="*/ 647700 w 647700"/>
              <a:gd name="T5" fmla="*/ 0 h 965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>
            <a:solidFill>
              <a:srgbClr val="ADBACA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42" name="任意多边形 113"/>
          <p:cNvSpPr>
            <a:spLocks noChangeArrowheads="1"/>
          </p:cNvSpPr>
          <p:nvPr/>
        </p:nvSpPr>
        <p:spPr bwMode="auto">
          <a:xfrm flipH="1">
            <a:off x="3419475" y="2733675"/>
            <a:ext cx="504825" cy="752475"/>
          </a:xfrm>
          <a:custGeom>
            <a:avLst/>
            <a:gdLst>
              <a:gd name="T0" fmla="*/ 0 w 647700"/>
              <a:gd name="T1" fmla="*/ 965200 h 965200"/>
              <a:gd name="T2" fmla="*/ 101600 w 647700"/>
              <a:gd name="T3" fmla="*/ 520700 h 965200"/>
              <a:gd name="T4" fmla="*/ 647700 w 647700"/>
              <a:gd name="T5" fmla="*/ 0 h 965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>
            <a:solidFill>
              <a:srgbClr val="ADBACA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8443" name="Freeform 6"/>
          <p:cNvSpPr>
            <a:spLocks noChangeAspect="1" noEditPoints="1" noChangeArrowheads="1"/>
          </p:cNvSpPr>
          <p:nvPr/>
        </p:nvSpPr>
        <p:spPr bwMode="auto">
          <a:xfrm>
            <a:off x="3249613" y="3613150"/>
            <a:ext cx="169862" cy="180975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8444" name="Freeform 26"/>
          <p:cNvSpPr>
            <a:spLocks noChangeAspect="1" noChangeArrowheads="1"/>
          </p:cNvSpPr>
          <p:nvPr/>
        </p:nvSpPr>
        <p:spPr bwMode="auto">
          <a:xfrm>
            <a:off x="5645150" y="3614738"/>
            <a:ext cx="182563" cy="188912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8445" name="Freeform 442"/>
          <p:cNvSpPr>
            <a:spLocks noEditPoints="1" noChangeArrowheads="1"/>
          </p:cNvSpPr>
          <p:nvPr/>
        </p:nvSpPr>
        <p:spPr bwMode="auto">
          <a:xfrm>
            <a:off x="3886200" y="3627438"/>
            <a:ext cx="193675" cy="166687"/>
          </a:xfrm>
          <a:custGeom>
            <a:avLst/>
            <a:gdLst>
              <a:gd name="T0" fmla="*/ 278 w 288"/>
              <a:gd name="T1" fmla="*/ 0 h 246"/>
              <a:gd name="T2" fmla="*/ 52 w 288"/>
              <a:gd name="T3" fmla="*/ 0 h 246"/>
              <a:gd name="T4" fmla="*/ 42 w 288"/>
              <a:gd name="T5" fmla="*/ 10 h 246"/>
              <a:gd name="T6" fmla="*/ 42 w 288"/>
              <a:gd name="T7" fmla="*/ 43 h 246"/>
              <a:gd name="T8" fmla="*/ 10 w 288"/>
              <a:gd name="T9" fmla="*/ 43 h 246"/>
              <a:gd name="T10" fmla="*/ 0 w 288"/>
              <a:gd name="T11" fmla="*/ 53 h 246"/>
              <a:gd name="T12" fmla="*/ 0 w 288"/>
              <a:gd name="T13" fmla="*/ 219 h 246"/>
              <a:gd name="T14" fmla="*/ 27 w 288"/>
              <a:gd name="T15" fmla="*/ 246 h 246"/>
              <a:gd name="T16" fmla="*/ 52 w 288"/>
              <a:gd name="T17" fmla="*/ 246 h 246"/>
              <a:gd name="T18" fmla="*/ 241 w 288"/>
              <a:gd name="T19" fmla="*/ 246 h 246"/>
              <a:gd name="T20" fmla="*/ 278 w 288"/>
              <a:gd name="T21" fmla="*/ 246 h 246"/>
              <a:gd name="T22" fmla="*/ 288 w 288"/>
              <a:gd name="T23" fmla="*/ 236 h 246"/>
              <a:gd name="T24" fmla="*/ 288 w 288"/>
              <a:gd name="T25" fmla="*/ 10 h 246"/>
              <a:gd name="T26" fmla="*/ 278 w 288"/>
              <a:gd name="T27" fmla="*/ 0 h 246"/>
              <a:gd name="T28" fmla="*/ 271 w 288"/>
              <a:gd name="T29" fmla="*/ 229 h 246"/>
              <a:gd name="T30" fmla="*/ 241 w 288"/>
              <a:gd name="T31" fmla="*/ 229 h 246"/>
              <a:gd name="T32" fmla="*/ 52 w 288"/>
              <a:gd name="T33" fmla="*/ 229 h 246"/>
              <a:gd name="T34" fmla="*/ 27 w 288"/>
              <a:gd name="T35" fmla="*/ 229 h 246"/>
              <a:gd name="T36" fmla="*/ 17 w 288"/>
              <a:gd name="T37" fmla="*/ 219 h 246"/>
              <a:gd name="T38" fmla="*/ 17 w 288"/>
              <a:gd name="T39" fmla="*/ 60 h 246"/>
              <a:gd name="T40" fmla="*/ 42 w 288"/>
              <a:gd name="T41" fmla="*/ 60 h 246"/>
              <a:gd name="T42" fmla="*/ 42 w 288"/>
              <a:gd name="T43" fmla="*/ 214 h 246"/>
              <a:gd name="T44" fmla="*/ 59 w 288"/>
              <a:gd name="T45" fmla="*/ 214 h 246"/>
              <a:gd name="T46" fmla="*/ 59 w 288"/>
              <a:gd name="T47" fmla="*/ 60 h 246"/>
              <a:gd name="T48" fmla="*/ 59 w 288"/>
              <a:gd name="T49" fmla="*/ 60 h 246"/>
              <a:gd name="T50" fmla="*/ 59 w 288"/>
              <a:gd name="T51" fmla="*/ 43 h 246"/>
              <a:gd name="T52" fmla="*/ 59 w 288"/>
              <a:gd name="T53" fmla="*/ 17 h 246"/>
              <a:gd name="T54" fmla="*/ 271 w 288"/>
              <a:gd name="T55" fmla="*/ 17 h 246"/>
              <a:gd name="T56" fmla="*/ 271 w 288"/>
              <a:gd name="T57" fmla="*/ 22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46">
                <a:moveTo>
                  <a:pt x="278" y="0"/>
                </a:moveTo>
                <a:cubicBezTo>
                  <a:pt x="52" y="0"/>
                  <a:pt x="52" y="0"/>
                  <a:pt x="52" y="0"/>
                </a:cubicBezTo>
                <a:cubicBezTo>
                  <a:pt x="44" y="0"/>
                  <a:pt x="42" y="2"/>
                  <a:pt x="42" y="10"/>
                </a:cubicBezTo>
                <a:cubicBezTo>
                  <a:pt x="42" y="43"/>
                  <a:pt x="42" y="43"/>
                  <a:pt x="42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2" y="43"/>
                  <a:pt x="0" y="45"/>
                  <a:pt x="0" y="53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31"/>
                  <a:pt x="14" y="246"/>
                  <a:pt x="27" y="246"/>
                </a:cubicBezTo>
                <a:cubicBezTo>
                  <a:pt x="52" y="246"/>
                  <a:pt x="52" y="246"/>
                  <a:pt x="52" y="246"/>
                </a:cubicBezTo>
                <a:cubicBezTo>
                  <a:pt x="241" y="246"/>
                  <a:pt x="241" y="246"/>
                  <a:pt x="241" y="24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86" y="246"/>
                  <a:pt x="288" y="244"/>
                  <a:pt x="288" y="236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288" y="2"/>
                  <a:pt x="286" y="0"/>
                  <a:pt x="278" y="0"/>
                </a:cubicBezTo>
                <a:close/>
                <a:moveTo>
                  <a:pt x="271" y="229"/>
                </a:moveTo>
                <a:cubicBezTo>
                  <a:pt x="241" y="229"/>
                  <a:pt x="241" y="229"/>
                  <a:pt x="241" y="229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27" y="229"/>
                  <a:pt x="27" y="229"/>
                  <a:pt x="27" y="229"/>
                </a:cubicBezTo>
                <a:cubicBezTo>
                  <a:pt x="24" y="229"/>
                  <a:pt x="17" y="222"/>
                  <a:pt x="17" y="219"/>
                </a:cubicBezTo>
                <a:cubicBezTo>
                  <a:pt x="17" y="60"/>
                  <a:pt x="17" y="60"/>
                  <a:pt x="17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59" y="214"/>
                  <a:pt x="59" y="214"/>
                  <a:pt x="59" y="214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17"/>
                  <a:pt x="59" y="17"/>
                  <a:pt x="59" y="17"/>
                </a:cubicBezTo>
                <a:cubicBezTo>
                  <a:pt x="271" y="17"/>
                  <a:pt x="271" y="17"/>
                  <a:pt x="271" y="17"/>
                </a:cubicBezTo>
                <a:lnTo>
                  <a:pt x="271" y="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8446" name="Rectangle 443"/>
          <p:cNvSpPr>
            <a:spLocks noChangeArrowheads="1"/>
          </p:cNvSpPr>
          <p:nvPr/>
        </p:nvSpPr>
        <p:spPr bwMode="auto">
          <a:xfrm>
            <a:off x="3941763" y="3654425"/>
            <a:ext cx="50800" cy="5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7" name="Rectangle 444"/>
          <p:cNvSpPr>
            <a:spLocks noChangeArrowheads="1"/>
          </p:cNvSpPr>
          <p:nvPr/>
        </p:nvSpPr>
        <p:spPr bwMode="auto">
          <a:xfrm>
            <a:off x="4008438" y="3662363"/>
            <a:ext cx="42862" cy="7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8" name="Rectangle 445"/>
          <p:cNvSpPr>
            <a:spLocks noChangeArrowheads="1"/>
          </p:cNvSpPr>
          <p:nvPr/>
        </p:nvSpPr>
        <p:spPr bwMode="auto">
          <a:xfrm>
            <a:off x="4008438" y="3687763"/>
            <a:ext cx="42862" cy="7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9" name="Rectangle 446"/>
          <p:cNvSpPr>
            <a:spLocks noChangeArrowheads="1"/>
          </p:cNvSpPr>
          <p:nvPr/>
        </p:nvSpPr>
        <p:spPr bwMode="auto">
          <a:xfrm>
            <a:off x="3941763" y="3724275"/>
            <a:ext cx="109537" cy="7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0" name="Rectangle 447"/>
          <p:cNvSpPr>
            <a:spLocks noChangeArrowheads="1"/>
          </p:cNvSpPr>
          <p:nvPr/>
        </p:nvSpPr>
        <p:spPr bwMode="auto">
          <a:xfrm>
            <a:off x="3941763" y="3751263"/>
            <a:ext cx="109537" cy="7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1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1" name="Oval 56"/>
          <p:cNvSpPr>
            <a:spLocks noChangeArrowheads="1"/>
          </p:cNvSpPr>
          <p:nvPr/>
        </p:nvSpPr>
        <p:spPr bwMode="auto">
          <a:xfrm>
            <a:off x="4703763" y="3597275"/>
            <a:ext cx="227012" cy="227013"/>
          </a:xfrm>
          <a:prstGeom prst="ellipse">
            <a:avLst/>
          </a:prstGeom>
          <a:noFill/>
          <a:ln w="30163" cap="rnd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0222" tIns="30111" rIns="60222" bIns="30111"/>
          <a:lstStyle/>
          <a:p>
            <a:endParaRPr lang="zh-CN" altLang="en-US" sz="1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2" name="Freeform 57"/>
          <p:cNvSpPr>
            <a:spLocks noChangeArrowheads="1"/>
          </p:cNvSpPr>
          <p:nvPr/>
        </p:nvSpPr>
        <p:spPr bwMode="auto">
          <a:xfrm>
            <a:off x="4738688" y="3627438"/>
            <a:ext cx="117475" cy="106362"/>
          </a:xfrm>
          <a:custGeom>
            <a:avLst/>
            <a:gdLst>
              <a:gd name="T0" fmla="*/ 8 w 95"/>
              <a:gd name="T1" fmla="*/ 33 h 87"/>
              <a:gd name="T2" fmla="*/ 29 w 95"/>
              <a:gd name="T3" fmla="*/ 74 h 87"/>
              <a:gd name="T4" fmla="*/ 57 w 95"/>
              <a:gd name="T5" fmla="*/ 85 h 87"/>
              <a:gd name="T6" fmla="*/ 54 w 95"/>
              <a:gd name="T7" fmla="*/ 81 h 87"/>
              <a:gd name="T8" fmla="*/ 48 w 95"/>
              <a:gd name="T9" fmla="*/ 76 h 87"/>
              <a:gd name="T10" fmla="*/ 45 w 95"/>
              <a:gd name="T11" fmla="*/ 67 h 87"/>
              <a:gd name="T12" fmla="*/ 36 w 95"/>
              <a:gd name="T13" fmla="*/ 64 h 87"/>
              <a:gd name="T14" fmla="*/ 45 w 95"/>
              <a:gd name="T15" fmla="*/ 52 h 87"/>
              <a:gd name="T16" fmla="*/ 71 w 95"/>
              <a:gd name="T17" fmla="*/ 33 h 87"/>
              <a:gd name="T18" fmla="*/ 43 w 95"/>
              <a:gd name="T19" fmla="*/ 3 h 87"/>
              <a:gd name="T20" fmla="*/ 6 w 95"/>
              <a:gd name="T21" fmla="*/ 14 h 87"/>
              <a:gd name="T22" fmla="*/ 8 w 95"/>
              <a:gd name="T23" fmla="*/ 3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87">
                <a:moveTo>
                  <a:pt x="8" y="33"/>
                </a:moveTo>
                <a:cubicBezTo>
                  <a:pt x="4" y="44"/>
                  <a:pt x="7" y="61"/>
                  <a:pt x="29" y="74"/>
                </a:cubicBezTo>
                <a:cubicBezTo>
                  <a:pt x="51" y="86"/>
                  <a:pt x="55" y="83"/>
                  <a:pt x="57" y="85"/>
                </a:cubicBezTo>
                <a:cubicBezTo>
                  <a:pt x="59" y="87"/>
                  <a:pt x="53" y="87"/>
                  <a:pt x="54" y="81"/>
                </a:cubicBezTo>
                <a:cubicBezTo>
                  <a:pt x="55" y="75"/>
                  <a:pt x="51" y="76"/>
                  <a:pt x="48" y="76"/>
                </a:cubicBezTo>
                <a:cubicBezTo>
                  <a:pt x="45" y="76"/>
                  <a:pt x="44" y="70"/>
                  <a:pt x="45" y="67"/>
                </a:cubicBezTo>
                <a:cubicBezTo>
                  <a:pt x="46" y="63"/>
                  <a:pt x="41" y="71"/>
                  <a:pt x="36" y="64"/>
                </a:cubicBezTo>
                <a:cubicBezTo>
                  <a:pt x="32" y="56"/>
                  <a:pt x="39" y="50"/>
                  <a:pt x="45" y="52"/>
                </a:cubicBezTo>
                <a:cubicBezTo>
                  <a:pt x="61" y="57"/>
                  <a:pt x="59" y="43"/>
                  <a:pt x="71" y="33"/>
                </a:cubicBezTo>
                <a:cubicBezTo>
                  <a:pt x="95" y="15"/>
                  <a:pt x="60" y="5"/>
                  <a:pt x="43" y="3"/>
                </a:cubicBezTo>
                <a:cubicBezTo>
                  <a:pt x="25" y="0"/>
                  <a:pt x="0" y="7"/>
                  <a:pt x="6" y="14"/>
                </a:cubicBezTo>
                <a:cubicBezTo>
                  <a:pt x="12" y="20"/>
                  <a:pt x="9" y="30"/>
                  <a:pt x="8" y="33"/>
                </a:cubicBezTo>
                <a:close/>
              </a:path>
            </a:pathLst>
          </a:custGeom>
          <a:noFill/>
          <a:ln w="30163" cap="rnd">
            <a:solidFill>
              <a:srgbClr val="FFFFFF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0222" tIns="30111" rIns="60222" bIns="30111"/>
          <a:lstStyle/>
          <a:p>
            <a:pPr eaLnBrk="0" hangingPunct="0"/>
            <a:endParaRPr lang="zh-CN" altLang="en-US"/>
          </a:p>
        </p:txBody>
      </p:sp>
      <p:sp>
        <p:nvSpPr>
          <p:cNvPr id="18453" name="Freeform 58"/>
          <p:cNvSpPr>
            <a:spLocks noChangeArrowheads="1"/>
          </p:cNvSpPr>
          <p:nvPr/>
        </p:nvSpPr>
        <p:spPr bwMode="auto">
          <a:xfrm>
            <a:off x="4800600" y="3709988"/>
            <a:ext cx="90488" cy="103187"/>
          </a:xfrm>
          <a:custGeom>
            <a:avLst/>
            <a:gdLst>
              <a:gd name="T0" fmla="*/ 12 w 73"/>
              <a:gd name="T1" fmla="*/ 32 h 85"/>
              <a:gd name="T2" fmla="*/ 12 w 73"/>
              <a:gd name="T3" fmla="*/ 45 h 85"/>
              <a:gd name="T4" fmla="*/ 25 w 73"/>
              <a:gd name="T5" fmla="*/ 58 h 85"/>
              <a:gd name="T6" fmla="*/ 19 w 73"/>
              <a:gd name="T7" fmla="*/ 80 h 85"/>
              <a:gd name="T8" fmla="*/ 45 w 73"/>
              <a:gd name="T9" fmla="*/ 66 h 85"/>
              <a:gd name="T10" fmla="*/ 66 w 73"/>
              <a:gd name="T11" fmla="*/ 37 h 85"/>
              <a:gd name="T12" fmla="*/ 54 w 73"/>
              <a:gd name="T13" fmla="*/ 24 h 85"/>
              <a:gd name="T14" fmla="*/ 24 w 73"/>
              <a:gd name="T15" fmla="*/ 11 h 85"/>
              <a:gd name="T16" fmla="*/ 12 w 73"/>
              <a:gd name="T17" fmla="*/ 32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85">
                <a:moveTo>
                  <a:pt x="12" y="32"/>
                </a:moveTo>
                <a:cubicBezTo>
                  <a:pt x="10" y="43"/>
                  <a:pt x="0" y="34"/>
                  <a:pt x="12" y="45"/>
                </a:cubicBezTo>
                <a:cubicBezTo>
                  <a:pt x="23" y="56"/>
                  <a:pt x="26" y="33"/>
                  <a:pt x="25" y="58"/>
                </a:cubicBezTo>
                <a:cubicBezTo>
                  <a:pt x="23" y="83"/>
                  <a:pt x="2" y="85"/>
                  <a:pt x="19" y="80"/>
                </a:cubicBezTo>
                <a:cubicBezTo>
                  <a:pt x="36" y="74"/>
                  <a:pt x="33" y="79"/>
                  <a:pt x="45" y="66"/>
                </a:cubicBezTo>
                <a:cubicBezTo>
                  <a:pt x="58" y="54"/>
                  <a:pt x="60" y="47"/>
                  <a:pt x="66" y="37"/>
                </a:cubicBezTo>
                <a:cubicBezTo>
                  <a:pt x="73" y="27"/>
                  <a:pt x="62" y="31"/>
                  <a:pt x="54" y="24"/>
                </a:cubicBezTo>
                <a:cubicBezTo>
                  <a:pt x="47" y="17"/>
                  <a:pt x="34" y="0"/>
                  <a:pt x="24" y="11"/>
                </a:cubicBezTo>
                <a:cubicBezTo>
                  <a:pt x="14" y="21"/>
                  <a:pt x="12" y="32"/>
                  <a:pt x="12" y="32"/>
                </a:cubicBezTo>
                <a:close/>
              </a:path>
            </a:pathLst>
          </a:custGeom>
          <a:noFill/>
          <a:ln w="30163" cap="rnd">
            <a:solidFill>
              <a:srgbClr val="FFFFFF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0222" tIns="30111" rIns="60222" bIns="30111"/>
          <a:lstStyle/>
          <a:p>
            <a:pPr eaLnBrk="0" hangingPunct="0"/>
            <a:endParaRPr lang="zh-CN" altLang="en-US"/>
          </a:p>
        </p:txBody>
      </p:sp>
      <p:sp>
        <p:nvSpPr>
          <p:cNvPr id="18454" name="Freeform 59"/>
          <p:cNvSpPr>
            <a:spLocks noChangeArrowheads="1"/>
          </p:cNvSpPr>
          <p:nvPr/>
        </p:nvSpPr>
        <p:spPr bwMode="auto">
          <a:xfrm>
            <a:off x="4848225" y="3603625"/>
            <a:ext cx="77788" cy="144463"/>
          </a:xfrm>
          <a:custGeom>
            <a:avLst/>
            <a:gdLst>
              <a:gd name="T0" fmla="*/ 0 w 63"/>
              <a:gd name="T1" fmla="*/ 0 h 119"/>
              <a:gd name="T2" fmla="*/ 11 w 63"/>
              <a:gd name="T3" fmla="*/ 30 h 119"/>
              <a:gd name="T4" fmla="*/ 46 w 63"/>
              <a:gd name="T5" fmla="*/ 54 h 119"/>
              <a:gd name="T6" fmla="*/ 54 w 63"/>
              <a:gd name="T7" fmla="*/ 81 h 119"/>
              <a:gd name="T8" fmla="*/ 52 w 63"/>
              <a:gd name="T9" fmla="*/ 111 h 119"/>
              <a:gd name="T10" fmla="*/ 63 w 63"/>
              <a:gd name="T11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" h="119">
                <a:moveTo>
                  <a:pt x="0" y="0"/>
                </a:moveTo>
                <a:cubicBezTo>
                  <a:pt x="0" y="6"/>
                  <a:pt x="3" y="22"/>
                  <a:pt x="11" y="30"/>
                </a:cubicBezTo>
                <a:cubicBezTo>
                  <a:pt x="19" y="37"/>
                  <a:pt x="45" y="44"/>
                  <a:pt x="46" y="54"/>
                </a:cubicBezTo>
                <a:cubicBezTo>
                  <a:pt x="47" y="64"/>
                  <a:pt x="58" y="71"/>
                  <a:pt x="54" y="81"/>
                </a:cubicBezTo>
                <a:cubicBezTo>
                  <a:pt x="50" y="90"/>
                  <a:pt x="42" y="103"/>
                  <a:pt x="52" y="111"/>
                </a:cubicBezTo>
                <a:cubicBezTo>
                  <a:pt x="61" y="119"/>
                  <a:pt x="63" y="113"/>
                  <a:pt x="63" y="113"/>
                </a:cubicBezTo>
              </a:path>
            </a:pathLst>
          </a:custGeom>
          <a:noFill/>
          <a:ln w="30163" cap="rnd">
            <a:solidFill>
              <a:srgbClr val="FFFFFF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0222" tIns="30111" rIns="60222" bIns="30111"/>
          <a:lstStyle/>
          <a:p>
            <a:pPr eaLnBrk="0" hangingPunct="0"/>
            <a:endParaRPr lang="zh-CN" altLang="en-US"/>
          </a:p>
        </p:txBody>
      </p:sp>
      <p:sp>
        <p:nvSpPr>
          <p:cNvPr id="18455" name="TextBox 13"/>
          <p:cNvSpPr txBox="1">
            <a:spLocks noChangeArrowheads="1"/>
          </p:cNvSpPr>
          <p:nvPr/>
        </p:nvSpPr>
        <p:spPr bwMode="auto">
          <a:xfrm>
            <a:off x="2814638" y="2228850"/>
            <a:ext cx="110331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6" name="TextBox 13"/>
          <p:cNvSpPr txBox="1">
            <a:spLocks noChangeArrowheads="1"/>
          </p:cNvSpPr>
          <p:nvPr/>
        </p:nvSpPr>
        <p:spPr bwMode="auto">
          <a:xfrm>
            <a:off x="2817813" y="2443163"/>
            <a:ext cx="117475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7" name="TextBox 13"/>
          <p:cNvSpPr txBox="1">
            <a:spLocks noChangeArrowheads="1"/>
          </p:cNvSpPr>
          <p:nvPr/>
        </p:nvSpPr>
        <p:spPr bwMode="auto">
          <a:xfrm>
            <a:off x="4794250" y="2228850"/>
            <a:ext cx="1104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8" name="TextBox 13"/>
          <p:cNvSpPr txBox="1">
            <a:spLocks noChangeArrowheads="1"/>
          </p:cNvSpPr>
          <p:nvPr/>
        </p:nvSpPr>
        <p:spPr bwMode="auto">
          <a:xfrm>
            <a:off x="4797425" y="2443163"/>
            <a:ext cx="117475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9" name="TextBox 13"/>
          <p:cNvSpPr txBox="1">
            <a:spLocks noChangeArrowheads="1"/>
          </p:cNvSpPr>
          <p:nvPr/>
        </p:nvSpPr>
        <p:spPr bwMode="auto">
          <a:xfrm>
            <a:off x="6818313" y="3443288"/>
            <a:ext cx="11049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60" name="TextBox 13"/>
          <p:cNvSpPr txBox="1">
            <a:spLocks noChangeArrowheads="1"/>
          </p:cNvSpPr>
          <p:nvPr/>
        </p:nvSpPr>
        <p:spPr bwMode="auto">
          <a:xfrm>
            <a:off x="6821488" y="3657600"/>
            <a:ext cx="117633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61" name="TextBox 13"/>
          <p:cNvSpPr txBox="1">
            <a:spLocks noChangeArrowheads="1"/>
          </p:cNvSpPr>
          <p:nvPr/>
        </p:nvSpPr>
        <p:spPr bwMode="auto">
          <a:xfrm>
            <a:off x="569913" y="3595688"/>
            <a:ext cx="11033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62" name="TextBox 13"/>
          <p:cNvSpPr txBox="1">
            <a:spLocks noChangeArrowheads="1"/>
          </p:cNvSpPr>
          <p:nvPr/>
        </p:nvSpPr>
        <p:spPr bwMode="auto">
          <a:xfrm>
            <a:off x="573088" y="3810000"/>
            <a:ext cx="11747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9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63" name="矩形 33"/>
          <p:cNvSpPr>
            <a:spLocks noChangeArrowheads="1"/>
          </p:cNvSpPr>
          <p:nvPr/>
        </p:nvSpPr>
        <p:spPr bwMode="auto">
          <a:xfrm>
            <a:off x="987425" y="4937125"/>
            <a:ext cx="71469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46577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图片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文本框 20"/>
          <p:cNvSpPr txBox="1">
            <a:spLocks noChangeArrowheads="1"/>
          </p:cNvSpPr>
          <p:nvPr/>
        </p:nvSpPr>
        <p:spPr bwMode="auto">
          <a:xfrm>
            <a:off x="3216275" y="144463"/>
            <a:ext cx="271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ADD YOUR TITLE HERE</a:t>
            </a:r>
            <a:endParaRPr lang="zh-CN" altLang="en-US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9460" name="Right Arrow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14375" y="5730875"/>
            <a:ext cx="171450" cy="171450"/>
          </a:xfrm>
          <a:custGeom>
            <a:avLst/>
            <a:gdLst>
              <a:gd name="T0" fmla="*/ 124067 w 228600"/>
              <a:gd name="T1" fmla="*/ 68591 h 228600"/>
              <a:gd name="T2" fmla="*/ 129034 w 228600"/>
              <a:gd name="T3" fmla="*/ 70991 h 228600"/>
              <a:gd name="T4" fmla="*/ 171004 w 228600"/>
              <a:gd name="T5" fmla="*/ 114300 h 228600"/>
              <a:gd name="T6" fmla="*/ 129034 w 228600"/>
              <a:gd name="T7" fmla="*/ 157609 h 228600"/>
              <a:gd name="T8" fmla="*/ 123900 w 228600"/>
              <a:gd name="T9" fmla="*/ 159841 h 228600"/>
              <a:gd name="T10" fmla="*/ 118765 w 228600"/>
              <a:gd name="T11" fmla="*/ 157609 h 228600"/>
              <a:gd name="T12" fmla="*/ 118765 w 228600"/>
              <a:gd name="T13" fmla="*/ 147786 h 228600"/>
              <a:gd name="T14" fmla="*/ 145108 w 228600"/>
              <a:gd name="T15" fmla="*/ 121443 h 228600"/>
              <a:gd name="T16" fmla="*/ 64294 w 228600"/>
              <a:gd name="T17" fmla="*/ 121443 h 228600"/>
              <a:gd name="T18" fmla="*/ 59159 w 228600"/>
              <a:gd name="T19" fmla="*/ 119211 h 228600"/>
              <a:gd name="T20" fmla="*/ 57150 w 228600"/>
              <a:gd name="T21" fmla="*/ 114076 h 228600"/>
              <a:gd name="T22" fmla="*/ 59159 w 228600"/>
              <a:gd name="T23" fmla="*/ 109165 h 228600"/>
              <a:gd name="T24" fmla="*/ 64294 w 228600"/>
              <a:gd name="T25" fmla="*/ 107156 h 228600"/>
              <a:gd name="T26" fmla="*/ 144661 w 228600"/>
              <a:gd name="T27" fmla="*/ 107156 h 228600"/>
              <a:gd name="T28" fmla="*/ 118765 w 228600"/>
              <a:gd name="T29" fmla="*/ 81260 h 228600"/>
              <a:gd name="T30" fmla="*/ 118988 w 228600"/>
              <a:gd name="T31" fmla="*/ 71214 h 228600"/>
              <a:gd name="T32" fmla="*/ 124067 w 228600"/>
              <a:gd name="T33" fmla="*/ 68591 h 228600"/>
              <a:gd name="T34" fmla="*/ 114300 w 228600"/>
              <a:gd name="T35" fmla="*/ 14287 h 228600"/>
              <a:gd name="T36" fmla="*/ 43532 w 228600"/>
              <a:gd name="T37" fmla="*/ 43532 h 228600"/>
              <a:gd name="T38" fmla="*/ 14288 w 228600"/>
              <a:gd name="T39" fmla="*/ 114300 h 228600"/>
              <a:gd name="T40" fmla="*/ 43532 w 228600"/>
              <a:gd name="T41" fmla="*/ 185291 h 228600"/>
              <a:gd name="T42" fmla="*/ 114300 w 228600"/>
              <a:gd name="T43" fmla="*/ 214759 h 228600"/>
              <a:gd name="T44" fmla="*/ 185068 w 228600"/>
              <a:gd name="T45" fmla="*/ 185291 h 228600"/>
              <a:gd name="T46" fmla="*/ 214313 w 228600"/>
              <a:gd name="T47" fmla="*/ 114300 h 228600"/>
              <a:gd name="T48" fmla="*/ 185068 w 228600"/>
              <a:gd name="T49" fmla="*/ 43532 h 228600"/>
              <a:gd name="T50" fmla="*/ 114300 w 228600"/>
              <a:gd name="T51" fmla="*/ 14287 h 228600"/>
              <a:gd name="T52" fmla="*/ 114300 w 228600"/>
              <a:gd name="T53" fmla="*/ 0 h 228600"/>
              <a:gd name="T54" fmla="*/ 195114 w 228600"/>
              <a:gd name="T55" fmla="*/ 33486 h 228600"/>
              <a:gd name="T56" fmla="*/ 228600 w 228600"/>
              <a:gd name="T57" fmla="*/ 114300 h 228600"/>
              <a:gd name="T58" fmla="*/ 195114 w 228600"/>
              <a:gd name="T59" fmla="*/ 195113 h 228600"/>
              <a:gd name="T60" fmla="*/ 114300 w 228600"/>
              <a:gd name="T61" fmla="*/ 228600 h 228600"/>
              <a:gd name="T62" fmla="*/ 33486 w 228600"/>
              <a:gd name="T63" fmla="*/ 195113 h 228600"/>
              <a:gd name="T64" fmla="*/ 0 w 228600"/>
              <a:gd name="T65" fmla="*/ 114300 h 228600"/>
              <a:gd name="T66" fmla="*/ 33486 w 228600"/>
              <a:gd name="T67" fmla="*/ 33486 h 228600"/>
              <a:gd name="T68" fmla="*/ 114300 w 228600"/>
              <a:gd name="T69" fmla="*/ 0 h 228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8600" h="228600">
                <a:moveTo>
                  <a:pt x="124067" y="68591"/>
                </a:moveTo>
                <a:cubicBezTo>
                  <a:pt x="125741" y="68554"/>
                  <a:pt x="127397" y="69354"/>
                  <a:pt x="129034" y="70991"/>
                </a:cubicBezTo>
                <a:lnTo>
                  <a:pt x="171004" y="114300"/>
                </a:lnTo>
                <a:lnTo>
                  <a:pt x="129034" y="157609"/>
                </a:lnTo>
                <a:cubicBezTo>
                  <a:pt x="127546" y="159097"/>
                  <a:pt x="125834" y="159841"/>
                  <a:pt x="123900" y="159841"/>
                </a:cubicBezTo>
                <a:cubicBezTo>
                  <a:pt x="121965" y="159841"/>
                  <a:pt x="120253" y="159097"/>
                  <a:pt x="118765" y="157609"/>
                </a:cubicBezTo>
                <a:cubicBezTo>
                  <a:pt x="115491" y="154334"/>
                  <a:pt x="115491" y="151060"/>
                  <a:pt x="118765" y="147786"/>
                </a:cubicBezTo>
                <a:lnTo>
                  <a:pt x="145108" y="121443"/>
                </a:lnTo>
                <a:lnTo>
                  <a:pt x="64294" y="121443"/>
                </a:lnTo>
                <a:cubicBezTo>
                  <a:pt x="62210" y="121443"/>
                  <a:pt x="60499" y="120699"/>
                  <a:pt x="59159" y="119211"/>
                </a:cubicBezTo>
                <a:cubicBezTo>
                  <a:pt x="57820" y="117723"/>
                  <a:pt x="57150" y="116011"/>
                  <a:pt x="57150" y="114076"/>
                </a:cubicBezTo>
                <a:cubicBezTo>
                  <a:pt x="57150" y="112142"/>
                  <a:pt x="57820" y="110505"/>
                  <a:pt x="59159" y="109165"/>
                </a:cubicBezTo>
                <a:cubicBezTo>
                  <a:pt x="60499" y="107826"/>
                  <a:pt x="62210" y="107156"/>
                  <a:pt x="64294" y="107156"/>
                </a:cubicBezTo>
                <a:lnTo>
                  <a:pt x="144661" y="107156"/>
                </a:lnTo>
                <a:lnTo>
                  <a:pt x="118765" y="81260"/>
                </a:lnTo>
                <a:cubicBezTo>
                  <a:pt x="115491" y="77986"/>
                  <a:pt x="115565" y="74637"/>
                  <a:pt x="118988" y="71214"/>
                </a:cubicBezTo>
                <a:cubicBezTo>
                  <a:pt x="120700" y="69502"/>
                  <a:pt x="122393" y="68628"/>
                  <a:pt x="124067" y="68591"/>
                </a:cubicBezTo>
                <a:close/>
                <a:moveTo>
                  <a:pt x="114300" y="14287"/>
                </a:moveTo>
                <a:cubicBezTo>
                  <a:pt x="86618" y="14287"/>
                  <a:pt x="63029" y="24035"/>
                  <a:pt x="43532" y="43532"/>
                </a:cubicBezTo>
                <a:cubicBezTo>
                  <a:pt x="24036" y="63028"/>
                  <a:pt x="14288" y="86618"/>
                  <a:pt x="14288" y="114300"/>
                </a:cubicBezTo>
                <a:cubicBezTo>
                  <a:pt x="14288" y="141982"/>
                  <a:pt x="24036" y="165645"/>
                  <a:pt x="43532" y="185291"/>
                </a:cubicBezTo>
                <a:cubicBezTo>
                  <a:pt x="63029" y="204936"/>
                  <a:pt x="86618" y="214759"/>
                  <a:pt x="114300" y="214759"/>
                </a:cubicBezTo>
                <a:cubicBezTo>
                  <a:pt x="141982" y="214759"/>
                  <a:pt x="165571" y="204936"/>
                  <a:pt x="185068" y="185291"/>
                </a:cubicBezTo>
                <a:cubicBezTo>
                  <a:pt x="204564" y="165645"/>
                  <a:pt x="214313" y="141982"/>
                  <a:pt x="214313" y="114300"/>
                </a:cubicBezTo>
                <a:cubicBezTo>
                  <a:pt x="214313" y="86618"/>
                  <a:pt x="204564" y="63028"/>
                  <a:pt x="185068" y="43532"/>
                </a:cubicBezTo>
                <a:cubicBezTo>
                  <a:pt x="165571" y="24035"/>
                  <a:pt x="141982" y="14287"/>
                  <a:pt x="114300" y="14287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0"/>
                  <a:pt x="228600" y="82748"/>
                  <a:pt x="228600" y="114300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6" y="195113"/>
                </a:cubicBezTo>
                <a:cubicBezTo>
                  <a:pt x="11162" y="172789"/>
                  <a:pt x="0" y="145851"/>
                  <a:pt x="0" y="114300"/>
                </a:cubicBezTo>
                <a:cubicBezTo>
                  <a:pt x="0" y="82748"/>
                  <a:pt x="11162" y="55810"/>
                  <a:pt x="33486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1" name="Left Arrow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457200" y="5730875"/>
            <a:ext cx="171450" cy="171450"/>
          </a:xfrm>
          <a:custGeom>
            <a:avLst/>
            <a:gdLst>
              <a:gd name="T0" fmla="*/ 104533 w 228600"/>
              <a:gd name="T1" fmla="*/ 68591 h 228600"/>
              <a:gd name="T2" fmla="*/ 109612 w 228600"/>
              <a:gd name="T3" fmla="*/ 71214 h 228600"/>
              <a:gd name="T4" fmla="*/ 109835 w 228600"/>
              <a:gd name="T5" fmla="*/ 81260 h 228600"/>
              <a:gd name="T6" fmla="*/ 83939 w 228600"/>
              <a:gd name="T7" fmla="*/ 107156 h 228600"/>
              <a:gd name="T8" fmla="*/ 164306 w 228600"/>
              <a:gd name="T9" fmla="*/ 107156 h 228600"/>
              <a:gd name="T10" fmla="*/ 169441 w 228600"/>
              <a:gd name="T11" fmla="*/ 109165 h 228600"/>
              <a:gd name="T12" fmla="*/ 171450 w 228600"/>
              <a:gd name="T13" fmla="*/ 114076 h 228600"/>
              <a:gd name="T14" fmla="*/ 169441 w 228600"/>
              <a:gd name="T15" fmla="*/ 119211 h 228600"/>
              <a:gd name="T16" fmla="*/ 164306 w 228600"/>
              <a:gd name="T17" fmla="*/ 121443 h 228600"/>
              <a:gd name="T18" fmla="*/ 83493 w 228600"/>
              <a:gd name="T19" fmla="*/ 121443 h 228600"/>
              <a:gd name="T20" fmla="*/ 109835 w 228600"/>
              <a:gd name="T21" fmla="*/ 147786 h 228600"/>
              <a:gd name="T22" fmla="*/ 109835 w 228600"/>
              <a:gd name="T23" fmla="*/ 157609 h 228600"/>
              <a:gd name="T24" fmla="*/ 104701 w 228600"/>
              <a:gd name="T25" fmla="*/ 159841 h 228600"/>
              <a:gd name="T26" fmla="*/ 99566 w 228600"/>
              <a:gd name="T27" fmla="*/ 157609 h 228600"/>
              <a:gd name="T28" fmla="*/ 57597 w 228600"/>
              <a:gd name="T29" fmla="*/ 114300 h 228600"/>
              <a:gd name="T30" fmla="*/ 99566 w 228600"/>
              <a:gd name="T31" fmla="*/ 70991 h 228600"/>
              <a:gd name="T32" fmla="*/ 104533 w 228600"/>
              <a:gd name="T33" fmla="*/ 68591 h 228600"/>
              <a:gd name="T34" fmla="*/ 114300 w 228600"/>
              <a:gd name="T35" fmla="*/ 14287 h 228600"/>
              <a:gd name="T36" fmla="*/ 43532 w 228600"/>
              <a:gd name="T37" fmla="*/ 43532 h 228600"/>
              <a:gd name="T38" fmla="*/ 14288 w 228600"/>
              <a:gd name="T39" fmla="*/ 114300 h 228600"/>
              <a:gd name="T40" fmla="*/ 43532 w 228600"/>
              <a:gd name="T41" fmla="*/ 185291 h 228600"/>
              <a:gd name="T42" fmla="*/ 114300 w 228600"/>
              <a:gd name="T43" fmla="*/ 214759 h 228600"/>
              <a:gd name="T44" fmla="*/ 185068 w 228600"/>
              <a:gd name="T45" fmla="*/ 185291 h 228600"/>
              <a:gd name="T46" fmla="*/ 214313 w 228600"/>
              <a:gd name="T47" fmla="*/ 114300 h 228600"/>
              <a:gd name="T48" fmla="*/ 185068 w 228600"/>
              <a:gd name="T49" fmla="*/ 43532 h 228600"/>
              <a:gd name="T50" fmla="*/ 114300 w 228600"/>
              <a:gd name="T51" fmla="*/ 14287 h 228600"/>
              <a:gd name="T52" fmla="*/ 114300 w 228600"/>
              <a:gd name="T53" fmla="*/ 0 h 228600"/>
              <a:gd name="T54" fmla="*/ 195114 w 228600"/>
              <a:gd name="T55" fmla="*/ 33486 h 228600"/>
              <a:gd name="T56" fmla="*/ 228600 w 228600"/>
              <a:gd name="T57" fmla="*/ 114300 h 228600"/>
              <a:gd name="T58" fmla="*/ 195114 w 228600"/>
              <a:gd name="T59" fmla="*/ 195113 h 228600"/>
              <a:gd name="T60" fmla="*/ 114300 w 228600"/>
              <a:gd name="T61" fmla="*/ 228600 h 228600"/>
              <a:gd name="T62" fmla="*/ 33487 w 228600"/>
              <a:gd name="T63" fmla="*/ 195113 h 228600"/>
              <a:gd name="T64" fmla="*/ 0 w 228600"/>
              <a:gd name="T65" fmla="*/ 114300 h 228600"/>
              <a:gd name="T66" fmla="*/ 33487 w 228600"/>
              <a:gd name="T67" fmla="*/ 33486 h 228600"/>
              <a:gd name="T68" fmla="*/ 114300 w 228600"/>
              <a:gd name="T69" fmla="*/ 0 h 228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8600" h="228600">
                <a:moveTo>
                  <a:pt x="104533" y="68591"/>
                </a:moveTo>
                <a:cubicBezTo>
                  <a:pt x="106208" y="68628"/>
                  <a:pt x="107901" y="69502"/>
                  <a:pt x="109612" y="71214"/>
                </a:cubicBezTo>
                <a:cubicBezTo>
                  <a:pt x="113035" y="74637"/>
                  <a:pt x="113110" y="77986"/>
                  <a:pt x="109835" y="81260"/>
                </a:cubicBezTo>
                <a:lnTo>
                  <a:pt x="83939" y="107156"/>
                </a:lnTo>
                <a:lnTo>
                  <a:pt x="164306" y="107156"/>
                </a:lnTo>
                <a:cubicBezTo>
                  <a:pt x="166390" y="107156"/>
                  <a:pt x="168102" y="107826"/>
                  <a:pt x="169441" y="109165"/>
                </a:cubicBezTo>
                <a:cubicBezTo>
                  <a:pt x="170781" y="110505"/>
                  <a:pt x="171450" y="112142"/>
                  <a:pt x="171450" y="114076"/>
                </a:cubicBezTo>
                <a:cubicBezTo>
                  <a:pt x="171450" y="116011"/>
                  <a:pt x="170781" y="117723"/>
                  <a:pt x="169441" y="119211"/>
                </a:cubicBezTo>
                <a:cubicBezTo>
                  <a:pt x="168102" y="120699"/>
                  <a:pt x="166390" y="121443"/>
                  <a:pt x="164306" y="121443"/>
                </a:cubicBezTo>
                <a:lnTo>
                  <a:pt x="83493" y="121443"/>
                </a:lnTo>
                <a:lnTo>
                  <a:pt x="109835" y="147786"/>
                </a:lnTo>
                <a:cubicBezTo>
                  <a:pt x="113110" y="151060"/>
                  <a:pt x="113110" y="154334"/>
                  <a:pt x="109835" y="157609"/>
                </a:cubicBezTo>
                <a:cubicBezTo>
                  <a:pt x="108347" y="159097"/>
                  <a:pt x="106636" y="159841"/>
                  <a:pt x="104701" y="159841"/>
                </a:cubicBezTo>
                <a:cubicBezTo>
                  <a:pt x="102766" y="159841"/>
                  <a:pt x="101055" y="159097"/>
                  <a:pt x="99566" y="157609"/>
                </a:cubicBezTo>
                <a:lnTo>
                  <a:pt x="57597" y="114300"/>
                </a:lnTo>
                <a:lnTo>
                  <a:pt x="99566" y="70991"/>
                </a:lnTo>
                <a:cubicBezTo>
                  <a:pt x="101203" y="69354"/>
                  <a:pt x="102859" y="68554"/>
                  <a:pt x="104533" y="68591"/>
                </a:cubicBezTo>
                <a:close/>
                <a:moveTo>
                  <a:pt x="114300" y="14287"/>
                </a:moveTo>
                <a:cubicBezTo>
                  <a:pt x="86618" y="14287"/>
                  <a:pt x="63029" y="24035"/>
                  <a:pt x="43532" y="43532"/>
                </a:cubicBezTo>
                <a:cubicBezTo>
                  <a:pt x="24036" y="63028"/>
                  <a:pt x="14288" y="86618"/>
                  <a:pt x="14288" y="114300"/>
                </a:cubicBezTo>
                <a:cubicBezTo>
                  <a:pt x="14288" y="141982"/>
                  <a:pt x="24036" y="165645"/>
                  <a:pt x="43532" y="185291"/>
                </a:cubicBezTo>
                <a:cubicBezTo>
                  <a:pt x="63029" y="204936"/>
                  <a:pt x="86618" y="214759"/>
                  <a:pt x="114300" y="214759"/>
                </a:cubicBezTo>
                <a:cubicBezTo>
                  <a:pt x="141982" y="214759"/>
                  <a:pt x="165572" y="204936"/>
                  <a:pt x="185068" y="185291"/>
                </a:cubicBezTo>
                <a:cubicBezTo>
                  <a:pt x="204564" y="165645"/>
                  <a:pt x="214313" y="141982"/>
                  <a:pt x="214313" y="114300"/>
                </a:cubicBezTo>
                <a:cubicBezTo>
                  <a:pt x="214313" y="86618"/>
                  <a:pt x="204564" y="63028"/>
                  <a:pt x="185068" y="43532"/>
                </a:cubicBezTo>
                <a:cubicBezTo>
                  <a:pt x="165572" y="24035"/>
                  <a:pt x="141982" y="14287"/>
                  <a:pt x="114300" y="14287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0"/>
                  <a:pt x="228600" y="82748"/>
                  <a:pt x="228600" y="114300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3"/>
                </a:cubicBezTo>
                <a:cubicBezTo>
                  <a:pt x="11162" y="172789"/>
                  <a:pt x="0" y="145851"/>
                  <a:pt x="0" y="114300"/>
                </a:cubicBezTo>
                <a:cubicBezTo>
                  <a:pt x="0" y="82748"/>
                  <a:pt x="11162" y="55810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2" name="Freeform 15"/>
          <p:cNvSpPr>
            <a:spLocks noChangeArrowheads="1"/>
          </p:cNvSpPr>
          <p:nvPr/>
        </p:nvSpPr>
        <p:spPr bwMode="auto">
          <a:xfrm>
            <a:off x="5360988" y="3511550"/>
            <a:ext cx="438150" cy="436563"/>
          </a:xfrm>
          <a:custGeom>
            <a:avLst/>
            <a:gdLst>
              <a:gd name="T0" fmla="*/ 36740 w 195943"/>
              <a:gd name="T1" fmla="*/ 0 h 195943"/>
              <a:gd name="T2" fmla="*/ 159204 w 195943"/>
              <a:gd name="T3" fmla="*/ 0 h 195943"/>
              <a:gd name="T4" fmla="*/ 185164 w 195943"/>
              <a:gd name="T5" fmla="*/ 10779 h 195943"/>
              <a:gd name="T6" fmla="*/ 195943 w 195943"/>
              <a:gd name="T7" fmla="*/ 36739 h 195943"/>
              <a:gd name="T8" fmla="*/ 195943 w 195943"/>
              <a:gd name="T9" fmla="*/ 159203 h 195943"/>
              <a:gd name="T10" fmla="*/ 185164 w 195943"/>
              <a:gd name="T11" fmla="*/ 185163 h 195943"/>
              <a:gd name="T12" fmla="*/ 159204 w 195943"/>
              <a:gd name="T13" fmla="*/ 195943 h 195943"/>
              <a:gd name="T14" fmla="*/ 134711 w 195943"/>
              <a:gd name="T15" fmla="*/ 195943 h 195943"/>
              <a:gd name="T16" fmla="*/ 134711 w 195943"/>
              <a:gd name="T17" fmla="*/ 118382 h 195943"/>
              <a:gd name="T18" fmla="*/ 160607 w 195943"/>
              <a:gd name="T19" fmla="*/ 118382 h 195943"/>
              <a:gd name="T20" fmla="*/ 164434 w 195943"/>
              <a:gd name="T21" fmla="*/ 89807 h 195943"/>
              <a:gd name="T22" fmla="*/ 134711 w 195943"/>
              <a:gd name="T23" fmla="*/ 89807 h 195943"/>
              <a:gd name="T24" fmla="*/ 134711 w 195943"/>
              <a:gd name="T25" fmla="*/ 71565 h 195943"/>
              <a:gd name="T26" fmla="*/ 138283 w 195943"/>
              <a:gd name="T27" fmla="*/ 60977 h 195943"/>
              <a:gd name="T28" fmla="*/ 150529 w 195943"/>
              <a:gd name="T29" fmla="*/ 57277 h 195943"/>
              <a:gd name="T30" fmla="*/ 167368 w 195943"/>
              <a:gd name="T31" fmla="*/ 57150 h 195943"/>
              <a:gd name="T32" fmla="*/ 167368 w 195943"/>
              <a:gd name="T33" fmla="*/ 30743 h 195943"/>
              <a:gd name="T34" fmla="*/ 144406 w 195943"/>
              <a:gd name="T35" fmla="*/ 29595 h 195943"/>
              <a:gd name="T36" fmla="*/ 116596 w 195943"/>
              <a:gd name="T37" fmla="*/ 39865 h 195943"/>
              <a:gd name="T38" fmla="*/ 106136 w 195943"/>
              <a:gd name="T39" fmla="*/ 68631 h 195943"/>
              <a:gd name="T40" fmla="*/ 106136 w 195943"/>
              <a:gd name="T41" fmla="*/ 89807 h 195943"/>
              <a:gd name="T42" fmla="*/ 77561 w 195943"/>
              <a:gd name="T43" fmla="*/ 89807 h 195943"/>
              <a:gd name="T44" fmla="*/ 77561 w 195943"/>
              <a:gd name="T45" fmla="*/ 118382 h 195943"/>
              <a:gd name="T46" fmla="*/ 106136 w 195943"/>
              <a:gd name="T47" fmla="*/ 118382 h 195943"/>
              <a:gd name="T48" fmla="*/ 106136 w 195943"/>
              <a:gd name="T49" fmla="*/ 195943 h 195943"/>
              <a:gd name="T50" fmla="*/ 36740 w 195943"/>
              <a:gd name="T51" fmla="*/ 195943 h 195943"/>
              <a:gd name="T52" fmla="*/ 10780 w 195943"/>
              <a:gd name="T53" fmla="*/ 185163 h 195943"/>
              <a:gd name="T54" fmla="*/ 0 w 195943"/>
              <a:gd name="T55" fmla="*/ 159203 h 195943"/>
              <a:gd name="T56" fmla="*/ 0 w 195943"/>
              <a:gd name="T57" fmla="*/ 36739 h 195943"/>
              <a:gd name="T58" fmla="*/ 10780 w 195943"/>
              <a:gd name="T59" fmla="*/ 10779 h 195943"/>
              <a:gd name="T60" fmla="*/ 36740 w 195943"/>
              <a:gd name="T61" fmla="*/ 0 h 195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5943" h="195943">
                <a:moveTo>
                  <a:pt x="36740" y="0"/>
                </a:moveTo>
                <a:lnTo>
                  <a:pt x="159204" y="0"/>
                </a:lnTo>
                <a:cubicBezTo>
                  <a:pt x="169324" y="0"/>
                  <a:pt x="177977" y="3593"/>
                  <a:pt x="185164" y="10779"/>
                </a:cubicBezTo>
                <a:cubicBezTo>
                  <a:pt x="192350" y="17966"/>
                  <a:pt x="195943" y="26619"/>
                  <a:pt x="195943" y="36739"/>
                </a:cubicBezTo>
                <a:lnTo>
                  <a:pt x="195943" y="159203"/>
                </a:lnTo>
                <a:cubicBezTo>
                  <a:pt x="195943" y="169324"/>
                  <a:pt x="192350" y="177977"/>
                  <a:pt x="185164" y="185163"/>
                </a:cubicBezTo>
                <a:cubicBezTo>
                  <a:pt x="177977" y="192350"/>
                  <a:pt x="169324" y="195943"/>
                  <a:pt x="159204" y="195943"/>
                </a:cubicBezTo>
                <a:lnTo>
                  <a:pt x="134711" y="195943"/>
                </a:lnTo>
                <a:lnTo>
                  <a:pt x="134711" y="118382"/>
                </a:lnTo>
                <a:lnTo>
                  <a:pt x="160607" y="118382"/>
                </a:lnTo>
                <a:lnTo>
                  <a:pt x="164434" y="89807"/>
                </a:lnTo>
                <a:lnTo>
                  <a:pt x="134711" y="89807"/>
                </a:lnTo>
                <a:lnTo>
                  <a:pt x="134711" y="71565"/>
                </a:lnTo>
                <a:cubicBezTo>
                  <a:pt x="134711" y="66973"/>
                  <a:pt x="135902" y="63443"/>
                  <a:pt x="138283" y="60977"/>
                </a:cubicBezTo>
                <a:cubicBezTo>
                  <a:pt x="140664" y="58511"/>
                  <a:pt x="144746" y="57277"/>
                  <a:pt x="150529" y="57277"/>
                </a:cubicBezTo>
                <a:lnTo>
                  <a:pt x="167368" y="57150"/>
                </a:lnTo>
                <a:lnTo>
                  <a:pt x="167368" y="30743"/>
                </a:lnTo>
                <a:cubicBezTo>
                  <a:pt x="159204" y="29978"/>
                  <a:pt x="151550" y="29595"/>
                  <a:pt x="144406" y="29595"/>
                </a:cubicBezTo>
                <a:cubicBezTo>
                  <a:pt x="132840" y="29595"/>
                  <a:pt x="123570" y="33018"/>
                  <a:pt x="116596" y="39865"/>
                </a:cubicBezTo>
                <a:cubicBezTo>
                  <a:pt x="109623" y="46711"/>
                  <a:pt x="106136" y="56299"/>
                  <a:pt x="106136" y="68631"/>
                </a:cubicBezTo>
                <a:lnTo>
                  <a:pt x="106136" y="89807"/>
                </a:lnTo>
                <a:lnTo>
                  <a:pt x="77561" y="89807"/>
                </a:lnTo>
                <a:lnTo>
                  <a:pt x="77561" y="118382"/>
                </a:lnTo>
                <a:lnTo>
                  <a:pt x="106136" y="118382"/>
                </a:lnTo>
                <a:lnTo>
                  <a:pt x="106136" y="195943"/>
                </a:lnTo>
                <a:lnTo>
                  <a:pt x="36740" y="195943"/>
                </a:lnTo>
                <a:cubicBezTo>
                  <a:pt x="26619" y="195943"/>
                  <a:pt x="17966" y="192350"/>
                  <a:pt x="10780" y="185163"/>
                </a:cubicBezTo>
                <a:cubicBezTo>
                  <a:pt x="3593" y="177977"/>
                  <a:pt x="0" y="169324"/>
                  <a:pt x="0" y="159203"/>
                </a:cubicBezTo>
                <a:lnTo>
                  <a:pt x="0" y="36739"/>
                </a:lnTo>
                <a:cubicBezTo>
                  <a:pt x="0" y="26619"/>
                  <a:pt x="3593" y="17966"/>
                  <a:pt x="10780" y="10779"/>
                </a:cubicBezTo>
                <a:cubicBezTo>
                  <a:pt x="17966" y="3593"/>
                  <a:pt x="26619" y="0"/>
                  <a:pt x="36740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3" name="Freeform 16"/>
          <p:cNvSpPr>
            <a:spLocks noChangeArrowheads="1"/>
          </p:cNvSpPr>
          <p:nvPr/>
        </p:nvSpPr>
        <p:spPr bwMode="auto">
          <a:xfrm>
            <a:off x="5360988" y="3633788"/>
            <a:ext cx="438150" cy="314325"/>
          </a:xfrm>
          <a:custGeom>
            <a:avLst/>
            <a:gdLst>
              <a:gd name="T0" fmla="*/ 624840 w 731520"/>
              <a:gd name="T1" fmla="*/ 0 h 580237"/>
              <a:gd name="T2" fmla="*/ 731520 w 731520"/>
              <a:gd name="T3" fmla="*/ 0 h 580237"/>
              <a:gd name="T4" fmla="*/ 731520 w 731520"/>
              <a:gd name="T5" fmla="*/ 429358 h 580237"/>
              <a:gd name="T6" fmla="*/ 691279 w 731520"/>
              <a:gd name="T7" fmla="*/ 535967 h 580237"/>
              <a:gd name="T8" fmla="*/ 594361 w 731520"/>
              <a:gd name="T9" fmla="*/ 580237 h 580237"/>
              <a:gd name="T10" fmla="*/ 502921 w 731520"/>
              <a:gd name="T11" fmla="*/ 580237 h 580237"/>
              <a:gd name="T12" fmla="*/ 502921 w 731520"/>
              <a:gd name="T13" fmla="*/ 261720 h 580237"/>
              <a:gd name="T14" fmla="*/ 599599 w 731520"/>
              <a:gd name="T15" fmla="*/ 261720 h 580237"/>
              <a:gd name="T16" fmla="*/ 613887 w 731520"/>
              <a:gd name="T17" fmla="*/ 144372 h 580237"/>
              <a:gd name="T18" fmla="*/ 502921 w 731520"/>
              <a:gd name="T19" fmla="*/ 144372 h 580237"/>
              <a:gd name="T20" fmla="*/ 502921 w 731520"/>
              <a:gd name="T21" fmla="*/ 69459 h 580237"/>
              <a:gd name="T22" fmla="*/ 516256 w 731520"/>
              <a:gd name="T23" fmla="*/ 25977 h 580237"/>
              <a:gd name="T24" fmla="*/ 561975 w 731520"/>
              <a:gd name="T25" fmla="*/ 10783 h 580237"/>
              <a:gd name="T26" fmla="*/ 624840 w 731520"/>
              <a:gd name="T27" fmla="*/ 10261 h 580237"/>
              <a:gd name="T28" fmla="*/ 624840 w 731520"/>
              <a:gd name="T29" fmla="*/ 0 h 580237"/>
              <a:gd name="T30" fmla="*/ 0 w 731520"/>
              <a:gd name="T31" fmla="*/ 0 h 580237"/>
              <a:gd name="T32" fmla="*/ 404543 w 731520"/>
              <a:gd name="T33" fmla="*/ 0 h 580237"/>
              <a:gd name="T34" fmla="*/ 396241 w 731520"/>
              <a:gd name="T35" fmla="*/ 57410 h 580237"/>
              <a:gd name="T36" fmla="*/ 396241 w 731520"/>
              <a:gd name="T37" fmla="*/ 144372 h 580237"/>
              <a:gd name="T38" fmla="*/ 289561 w 731520"/>
              <a:gd name="T39" fmla="*/ 144372 h 580237"/>
              <a:gd name="T40" fmla="*/ 289561 w 731520"/>
              <a:gd name="T41" fmla="*/ 261720 h 580237"/>
              <a:gd name="T42" fmla="*/ 396241 w 731520"/>
              <a:gd name="T43" fmla="*/ 261720 h 580237"/>
              <a:gd name="T44" fmla="*/ 396241 w 731520"/>
              <a:gd name="T45" fmla="*/ 580237 h 580237"/>
              <a:gd name="T46" fmla="*/ 137163 w 731520"/>
              <a:gd name="T47" fmla="*/ 580237 h 580237"/>
              <a:gd name="T48" fmla="*/ 40245 w 731520"/>
              <a:gd name="T49" fmla="*/ 535967 h 580237"/>
              <a:gd name="T50" fmla="*/ 0 w 731520"/>
              <a:gd name="T51" fmla="*/ 429358 h 580237"/>
              <a:gd name="T52" fmla="*/ 0 w 731520"/>
              <a:gd name="T53" fmla="*/ 0 h 580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31520" h="580237">
                <a:moveTo>
                  <a:pt x="624840" y="0"/>
                </a:moveTo>
                <a:lnTo>
                  <a:pt x="731520" y="0"/>
                </a:lnTo>
                <a:lnTo>
                  <a:pt x="731520" y="429358"/>
                </a:lnTo>
                <a:cubicBezTo>
                  <a:pt x="731520" y="470922"/>
                  <a:pt x="718106" y="506457"/>
                  <a:pt x="691279" y="535967"/>
                </a:cubicBezTo>
                <a:cubicBezTo>
                  <a:pt x="664447" y="565482"/>
                  <a:pt x="632143" y="580237"/>
                  <a:pt x="594361" y="580237"/>
                </a:cubicBezTo>
                <a:lnTo>
                  <a:pt x="502921" y="580237"/>
                </a:lnTo>
                <a:lnTo>
                  <a:pt x="502921" y="261720"/>
                </a:lnTo>
                <a:lnTo>
                  <a:pt x="599599" y="261720"/>
                </a:lnTo>
                <a:lnTo>
                  <a:pt x="613887" y="144372"/>
                </a:lnTo>
                <a:lnTo>
                  <a:pt x="502921" y="144372"/>
                </a:lnTo>
                <a:lnTo>
                  <a:pt x="502921" y="69459"/>
                </a:lnTo>
                <a:cubicBezTo>
                  <a:pt x="502921" y="50601"/>
                  <a:pt x="507367" y="36104"/>
                  <a:pt x="516256" y="25977"/>
                </a:cubicBezTo>
                <a:cubicBezTo>
                  <a:pt x="525145" y="15850"/>
                  <a:pt x="540385" y="10783"/>
                  <a:pt x="561975" y="10783"/>
                </a:cubicBezTo>
                <a:lnTo>
                  <a:pt x="624840" y="10261"/>
                </a:lnTo>
                <a:lnTo>
                  <a:pt x="624840" y="0"/>
                </a:lnTo>
                <a:close/>
                <a:moveTo>
                  <a:pt x="0" y="0"/>
                </a:moveTo>
                <a:lnTo>
                  <a:pt x="404543" y="0"/>
                </a:lnTo>
                <a:lnTo>
                  <a:pt x="396241" y="57410"/>
                </a:lnTo>
                <a:lnTo>
                  <a:pt x="396241" y="144372"/>
                </a:lnTo>
                <a:lnTo>
                  <a:pt x="289561" y="144372"/>
                </a:lnTo>
                <a:lnTo>
                  <a:pt x="289561" y="261720"/>
                </a:lnTo>
                <a:lnTo>
                  <a:pt x="396241" y="261720"/>
                </a:lnTo>
                <a:lnTo>
                  <a:pt x="396241" y="580237"/>
                </a:lnTo>
                <a:lnTo>
                  <a:pt x="137163" y="580237"/>
                </a:lnTo>
                <a:cubicBezTo>
                  <a:pt x="99378" y="580237"/>
                  <a:pt x="67073" y="565482"/>
                  <a:pt x="40245" y="535967"/>
                </a:cubicBezTo>
                <a:cubicBezTo>
                  <a:pt x="13414" y="506457"/>
                  <a:pt x="0" y="470922"/>
                  <a:pt x="0" y="429358"/>
                </a:cubicBezTo>
                <a:lnTo>
                  <a:pt x="0" y="0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9464" name="Freeform 21"/>
          <p:cNvSpPr>
            <a:spLocks noChangeArrowheads="1"/>
          </p:cNvSpPr>
          <p:nvPr/>
        </p:nvSpPr>
        <p:spPr bwMode="auto">
          <a:xfrm>
            <a:off x="5360988" y="4252913"/>
            <a:ext cx="438150" cy="439737"/>
          </a:xfrm>
          <a:custGeom>
            <a:avLst/>
            <a:gdLst>
              <a:gd name="T0" fmla="*/ 123102 w 195943"/>
              <a:gd name="T1" fmla="*/ 48986 h 195943"/>
              <a:gd name="T2" fmla="*/ 104159 w 195943"/>
              <a:gd name="T3" fmla="*/ 56831 h 195943"/>
              <a:gd name="T4" fmla="*/ 96313 w 195943"/>
              <a:gd name="T5" fmla="*/ 75775 h 195943"/>
              <a:gd name="T6" fmla="*/ 96951 w 195943"/>
              <a:gd name="T7" fmla="*/ 81898 h 195943"/>
              <a:gd name="T8" fmla="*/ 66080 w 195943"/>
              <a:gd name="T9" fmla="*/ 73606 h 195943"/>
              <a:gd name="T10" fmla="*/ 41587 w 195943"/>
              <a:gd name="T11" fmla="*/ 53833 h 195943"/>
              <a:gd name="T12" fmla="*/ 37888 w 195943"/>
              <a:gd name="T13" fmla="*/ 67355 h 195943"/>
              <a:gd name="T14" fmla="*/ 49496 w 195943"/>
              <a:gd name="T15" fmla="*/ 89679 h 195943"/>
              <a:gd name="T16" fmla="*/ 36740 w 195943"/>
              <a:gd name="T17" fmla="*/ 86363 h 195943"/>
              <a:gd name="T18" fmla="*/ 36740 w 195943"/>
              <a:gd name="T19" fmla="*/ 86618 h 195943"/>
              <a:gd name="T20" fmla="*/ 43118 w 195943"/>
              <a:gd name="T21" fmla="*/ 103648 h 195943"/>
              <a:gd name="T22" fmla="*/ 58809 w 195943"/>
              <a:gd name="T23" fmla="*/ 112897 h 195943"/>
              <a:gd name="T24" fmla="*/ 52303 w 195943"/>
              <a:gd name="T25" fmla="*/ 113917 h 195943"/>
              <a:gd name="T26" fmla="*/ 47328 w 195943"/>
              <a:gd name="T27" fmla="*/ 113407 h 195943"/>
              <a:gd name="T28" fmla="*/ 56831 w 195943"/>
              <a:gd name="T29" fmla="*/ 126674 h 195943"/>
              <a:gd name="T30" fmla="*/ 72331 w 195943"/>
              <a:gd name="T31" fmla="*/ 132032 h 195943"/>
              <a:gd name="T32" fmla="*/ 39036 w 195943"/>
              <a:gd name="T33" fmla="*/ 143513 h 195943"/>
              <a:gd name="T34" fmla="*/ 32657 w 195943"/>
              <a:gd name="T35" fmla="*/ 143130 h 195943"/>
              <a:gd name="T36" fmla="*/ 73734 w 195943"/>
              <a:gd name="T37" fmla="*/ 155121 h 195943"/>
              <a:gd name="T38" fmla="*/ 100523 w 195943"/>
              <a:gd name="T39" fmla="*/ 150593 h 195943"/>
              <a:gd name="T40" fmla="*/ 121954 w 195943"/>
              <a:gd name="T41" fmla="*/ 138474 h 195943"/>
              <a:gd name="T42" fmla="*/ 137326 w 195943"/>
              <a:gd name="T43" fmla="*/ 120997 h 195943"/>
              <a:gd name="T44" fmla="*/ 146894 w 195943"/>
              <a:gd name="T45" fmla="*/ 100331 h 195943"/>
              <a:gd name="T46" fmla="*/ 150019 w 195943"/>
              <a:gd name="T47" fmla="*/ 78836 h 195943"/>
              <a:gd name="T48" fmla="*/ 149891 w 195943"/>
              <a:gd name="T49" fmla="*/ 75392 h 195943"/>
              <a:gd name="T50" fmla="*/ 163286 w 195943"/>
              <a:gd name="T51" fmla="*/ 61487 h 195943"/>
              <a:gd name="T52" fmla="*/ 147850 w 195943"/>
              <a:gd name="T53" fmla="*/ 65824 h 195943"/>
              <a:gd name="T54" fmla="*/ 159714 w 195943"/>
              <a:gd name="T55" fmla="*/ 50899 h 195943"/>
              <a:gd name="T56" fmla="*/ 142620 w 195943"/>
              <a:gd name="T57" fmla="*/ 57405 h 195943"/>
              <a:gd name="T58" fmla="*/ 123102 w 195943"/>
              <a:gd name="T59" fmla="*/ 48986 h 195943"/>
              <a:gd name="T60" fmla="*/ 36740 w 195943"/>
              <a:gd name="T61" fmla="*/ 0 h 195943"/>
              <a:gd name="T62" fmla="*/ 159204 w 195943"/>
              <a:gd name="T63" fmla="*/ 0 h 195943"/>
              <a:gd name="T64" fmla="*/ 185164 w 195943"/>
              <a:gd name="T65" fmla="*/ 10779 h 195943"/>
              <a:gd name="T66" fmla="*/ 195943 w 195943"/>
              <a:gd name="T67" fmla="*/ 36739 h 195943"/>
              <a:gd name="T68" fmla="*/ 195943 w 195943"/>
              <a:gd name="T69" fmla="*/ 159203 h 195943"/>
              <a:gd name="T70" fmla="*/ 185164 w 195943"/>
              <a:gd name="T71" fmla="*/ 185163 h 195943"/>
              <a:gd name="T72" fmla="*/ 159204 w 195943"/>
              <a:gd name="T73" fmla="*/ 195943 h 195943"/>
              <a:gd name="T74" fmla="*/ 36740 w 195943"/>
              <a:gd name="T75" fmla="*/ 195943 h 195943"/>
              <a:gd name="T76" fmla="*/ 10780 w 195943"/>
              <a:gd name="T77" fmla="*/ 185163 h 195943"/>
              <a:gd name="T78" fmla="*/ 0 w 195943"/>
              <a:gd name="T79" fmla="*/ 159203 h 195943"/>
              <a:gd name="T80" fmla="*/ 0 w 195943"/>
              <a:gd name="T81" fmla="*/ 36739 h 195943"/>
              <a:gd name="T82" fmla="*/ 10780 w 195943"/>
              <a:gd name="T83" fmla="*/ 10779 h 195943"/>
              <a:gd name="T84" fmla="*/ 36740 w 195943"/>
              <a:gd name="T85" fmla="*/ 0 h 195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5943" h="195943">
                <a:moveTo>
                  <a:pt x="123102" y="48986"/>
                </a:moveTo>
                <a:cubicBezTo>
                  <a:pt x="115703" y="48986"/>
                  <a:pt x="109389" y="51601"/>
                  <a:pt x="104159" y="56831"/>
                </a:cubicBezTo>
                <a:cubicBezTo>
                  <a:pt x="98928" y="62061"/>
                  <a:pt x="96313" y="68376"/>
                  <a:pt x="96313" y="75775"/>
                </a:cubicBezTo>
                <a:cubicBezTo>
                  <a:pt x="96313" y="78241"/>
                  <a:pt x="96526" y="80282"/>
                  <a:pt x="96951" y="81898"/>
                </a:cubicBezTo>
                <a:cubicBezTo>
                  <a:pt x="85980" y="81303"/>
                  <a:pt x="75690" y="78539"/>
                  <a:pt x="66080" y="73606"/>
                </a:cubicBezTo>
                <a:cubicBezTo>
                  <a:pt x="56470" y="68673"/>
                  <a:pt x="48306" y="62082"/>
                  <a:pt x="41587" y="53833"/>
                </a:cubicBezTo>
                <a:cubicBezTo>
                  <a:pt x="39121" y="58085"/>
                  <a:pt x="37888" y="62593"/>
                  <a:pt x="37888" y="67355"/>
                </a:cubicBezTo>
                <a:cubicBezTo>
                  <a:pt x="37888" y="77050"/>
                  <a:pt x="41757" y="84492"/>
                  <a:pt x="49496" y="89679"/>
                </a:cubicBezTo>
                <a:cubicBezTo>
                  <a:pt x="45499" y="89594"/>
                  <a:pt x="41247" y="88489"/>
                  <a:pt x="36740" y="86363"/>
                </a:cubicBezTo>
                <a:lnTo>
                  <a:pt x="36740" y="86618"/>
                </a:lnTo>
                <a:cubicBezTo>
                  <a:pt x="36740" y="92996"/>
                  <a:pt x="38866" y="98673"/>
                  <a:pt x="43118" y="103648"/>
                </a:cubicBezTo>
                <a:cubicBezTo>
                  <a:pt x="47370" y="108623"/>
                  <a:pt x="52600" y="111706"/>
                  <a:pt x="58809" y="112897"/>
                </a:cubicBezTo>
                <a:cubicBezTo>
                  <a:pt x="56342" y="113577"/>
                  <a:pt x="54174" y="113917"/>
                  <a:pt x="52303" y="113917"/>
                </a:cubicBezTo>
                <a:cubicBezTo>
                  <a:pt x="51197" y="113917"/>
                  <a:pt x="49539" y="113747"/>
                  <a:pt x="47328" y="113407"/>
                </a:cubicBezTo>
                <a:cubicBezTo>
                  <a:pt x="49114" y="118765"/>
                  <a:pt x="52281" y="123187"/>
                  <a:pt x="56831" y="126674"/>
                </a:cubicBezTo>
                <a:cubicBezTo>
                  <a:pt x="61381" y="130161"/>
                  <a:pt x="66548" y="131947"/>
                  <a:pt x="72331" y="132032"/>
                </a:cubicBezTo>
                <a:cubicBezTo>
                  <a:pt x="62466" y="139686"/>
                  <a:pt x="51367" y="143513"/>
                  <a:pt x="39036" y="143513"/>
                </a:cubicBezTo>
                <a:cubicBezTo>
                  <a:pt x="36825" y="143513"/>
                  <a:pt x="34698" y="143385"/>
                  <a:pt x="32657" y="143130"/>
                </a:cubicBezTo>
                <a:cubicBezTo>
                  <a:pt x="45244" y="151124"/>
                  <a:pt x="58936" y="155121"/>
                  <a:pt x="73734" y="155121"/>
                </a:cubicBezTo>
                <a:cubicBezTo>
                  <a:pt x="83259" y="155121"/>
                  <a:pt x="92189" y="153612"/>
                  <a:pt x="100523" y="150593"/>
                </a:cubicBezTo>
                <a:cubicBezTo>
                  <a:pt x="108857" y="147574"/>
                  <a:pt x="116001" y="143534"/>
                  <a:pt x="121954" y="138474"/>
                </a:cubicBezTo>
                <a:cubicBezTo>
                  <a:pt x="127907" y="133414"/>
                  <a:pt x="133031" y="127588"/>
                  <a:pt x="137326" y="120997"/>
                </a:cubicBezTo>
                <a:cubicBezTo>
                  <a:pt x="141621" y="114406"/>
                  <a:pt x="144810" y="107518"/>
                  <a:pt x="146894" y="100331"/>
                </a:cubicBezTo>
                <a:cubicBezTo>
                  <a:pt x="148977" y="93145"/>
                  <a:pt x="150019" y="85980"/>
                  <a:pt x="150019" y="78836"/>
                </a:cubicBezTo>
                <a:cubicBezTo>
                  <a:pt x="150019" y="77305"/>
                  <a:pt x="149976" y="76157"/>
                  <a:pt x="149891" y="75392"/>
                </a:cubicBezTo>
                <a:cubicBezTo>
                  <a:pt x="155249" y="71565"/>
                  <a:pt x="159714" y="66930"/>
                  <a:pt x="163286" y="61487"/>
                </a:cubicBezTo>
                <a:cubicBezTo>
                  <a:pt x="158523" y="63613"/>
                  <a:pt x="153378" y="65059"/>
                  <a:pt x="147850" y="65824"/>
                </a:cubicBezTo>
                <a:cubicBezTo>
                  <a:pt x="153633" y="62423"/>
                  <a:pt x="157588" y="57447"/>
                  <a:pt x="159714" y="50899"/>
                </a:cubicBezTo>
                <a:cubicBezTo>
                  <a:pt x="154186" y="54131"/>
                  <a:pt x="148488" y="56299"/>
                  <a:pt x="142620" y="57405"/>
                </a:cubicBezTo>
                <a:cubicBezTo>
                  <a:pt x="137432" y="51792"/>
                  <a:pt x="130926" y="48986"/>
                  <a:pt x="123102" y="48986"/>
                </a:cubicBezTo>
                <a:close/>
                <a:moveTo>
                  <a:pt x="36740" y="0"/>
                </a:moveTo>
                <a:lnTo>
                  <a:pt x="159204" y="0"/>
                </a:lnTo>
                <a:cubicBezTo>
                  <a:pt x="169324" y="0"/>
                  <a:pt x="177977" y="3593"/>
                  <a:pt x="185164" y="10779"/>
                </a:cubicBezTo>
                <a:cubicBezTo>
                  <a:pt x="192350" y="17966"/>
                  <a:pt x="195943" y="26619"/>
                  <a:pt x="195943" y="36739"/>
                </a:cubicBezTo>
                <a:lnTo>
                  <a:pt x="195943" y="159203"/>
                </a:lnTo>
                <a:cubicBezTo>
                  <a:pt x="195943" y="169324"/>
                  <a:pt x="192350" y="177977"/>
                  <a:pt x="185164" y="185163"/>
                </a:cubicBezTo>
                <a:cubicBezTo>
                  <a:pt x="177977" y="192350"/>
                  <a:pt x="169324" y="195943"/>
                  <a:pt x="159204" y="195943"/>
                </a:cubicBezTo>
                <a:lnTo>
                  <a:pt x="36740" y="195943"/>
                </a:lnTo>
                <a:cubicBezTo>
                  <a:pt x="26619" y="195943"/>
                  <a:pt x="17966" y="192350"/>
                  <a:pt x="10780" y="185163"/>
                </a:cubicBezTo>
                <a:cubicBezTo>
                  <a:pt x="3593" y="177977"/>
                  <a:pt x="0" y="169324"/>
                  <a:pt x="0" y="159203"/>
                </a:cubicBezTo>
                <a:lnTo>
                  <a:pt x="0" y="36739"/>
                </a:lnTo>
                <a:cubicBezTo>
                  <a:pt x="0" y="26619"/>
                  <a:pt x="3593" y="17966"/>
                  <a:pt x="10780" y="10779"/>
                </a:cubicBezTo>
                <a:cubicBezTo>
                  <a:pt x="17966" y="3593"/>
                  <a:pt x="26619" y="0"/>
                  <a:pt x="36740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5" name="Freeform 22"/>
          <p:cNvSpPr>
            <a:spLocks noChangeArrowheads="1"/>
          </p:cNvSpPr>
          <p:nvPr/>
        </p:nvSpPr>
        <p:spPr bwMode="auto">
          <a:xfrm>
            <a:off x="5360988" y="4498975"/>
            <a:ext cx="438150" cy="193675"/>
          </a:xfrm>
          <a:custGeom>
            <a:avLst/>
            <a:gdLst>
              <a:gd name="T0" fmla="*/ 0 w 804672"/>
              <a:gd name="T1" fmla="*/ 0 h 355801"/>
              <a:gd name="T2" fmla="*/ 204399 w 804672"/>
              <a:gd name="T3" fmla="*/ 0 h 355801"/>
              <a:gd name="T4" fmla="*/ 206276 w 804672"/>
              <a:gd name="T5" fmla="*/ 1595 h 355801"/>
              <a:gd name="T6" fmla="*/ 241509 w 804672"/>
              <a:gd name="T7" fmla="*/ 14759 h 355801"/>
              <a:gd name="T8" fmla="*/ 214791 w 804672"/>
              <a:gd name="T9" fmla="*/ 18948 h 355801"/>
              <a:gd name="T10" fmla="*/ 194360 w 804672"/>
              <a:gd name="T11" fmla="*/ 16854 h 355801"/>
              <a:gd name="T12" fmla="*/ 233386 w 804672"/>
              <a:gd name="T13" fmla="*/ 71337 h 355801"/>
              <a:gd name="T14" fmla="*/ 297039 w 804672"/>
              <a:gd name="T15" fmla="*/ 93340 h 355801"/>
              <a:gd name="T16" fmla="*/ 160308 w 804672"/>
              <a:gd name="T17" fmla="*/ 140489 h 355801"/>
              <a:gd name="T18" fmla="*/ 134112 w 804672"/>
              <a:gd name="T19" fmla="*/ 138916 h 355801"/>
              <a:gd name="T20" fmla="*/ 302801 w 804672"/>
              <a:gd name="T21" fmla="*/ 188159 h 355801"/>
              <a:gd name="T22" fmla="*/ 412814 w 804672"/>
              <a:gd name="T23" fmla="*/ 169564 h 355801"/>
              <a:gd name="T24" fmla="*/ 500824 w 804672"/>
              <a:gd name="T25" fmla="*/ 119795 h 355801"/>
              <a:gd name="T26" fmla="*/ 563952 w 804672"/>
              <a:gd name="T27" fmla="*/ 48023 h 355801"/>
              <a:gd name="T28" fmla="*/ 586186 w 804672"/>
              <a:gd name="T29" fmla="*/ 0 h 355801"/>
              <a:gd name="T30" fmla="*/ 804672 w 804672"/>
              <a:gd name="T31" fmla="*/ 0 h 355801"/>
              <a:gd name="T32" fmla="*/ 804672 w 804672"/>
              <a:gd name="T33" fmla="*/ 204922 h 355801"/>
              <a:gd name="T34" fmla="*/ 760406 w 804672"/>
              <a:gd name="T35" fmla="*/ 311531 h 355801"/>
              <a:gd name="T36" fmla="*/ 653798 w 804672"/>
              <a:gd name="T37" fmla="*/ 355801 h 355801"/>
              <a:gd name="T38" fmla="*/ 150879 w 804672"/>
              <a:gd name="T39" fmla="*/ 355801 h 355801"/>
              <a:gd name="T40" fmla="*/ 44270 w 804672"/>
              <a:gd name="T41" fmla="*/ 311531 h 355801"/>
              <a:gd name="T42" fmla="*/ 0 w 804672"/>
              <a:gd name="T43" fmla="*/ 204922 h 355801"/>
              <a:gd name="T44" fmla="*/ 0 w 804672"/>
              <a:gd name="T45" fmla="*/ 0 h 355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4672" h="355801">
                <a:moveTo>
                  <a:pt x="0" y="0"/>
                </a:moveTo>
                <a:lnTo>
                  <a:pt x="204399" y="0"/>
                </a:lnTo>
                <a:lnTo>
                  <a:pt x="206276" y="1595"/>
                </a:lnTo>
                <a:cubicBezTo>
                  <a:pt x="217016" y="7926"/>
                  <a:pt x="228760" y="12314"/>
                  <a:pt x="241509" y="14759"/>
                </a:cubicBezTo>
                <a:cubicBezTo>
                  <a:pt x="231378" y="17552"/>
                  <a:pt x="222475" y="18948"/>
                  <a:pt x="214791" y="18948"/>
                </a:cubicBezTo>
                <a:cubicBezTo>
                  <a:pt x="210249" y="18948"/>
                  <a:pt x="203440" y="18250"/>
                  <a:pt x="194360" y="16854"/>
                </a:cubicBezTo>
                <a:cubicBezTo>
                  <a:pt x="201795" y="38857"/>
                  <a:pt x="214701" y="57017"/>
                  <a:pt x="233386" y="71337"/>
                </a:cubicBezTo>
                <a:cubicBezTo>
                  <a:pt x="252071" y="85657"/>
                  <a:pt x="273290" y="92991"/>
                  <a:pt x="297039" y="93340"/>
                </a:cubicBezTo>
                <a:cubicBezTo>
                  <a:pt x="256527" y="124773"/>
                  <a:pt x="210947" y="140489"/>
                  <a:pt x="160308" y="140489"/>
                </a:cubicBezTo>
                <a:cubicBezTo>
                  <a:pt x="151228" y="140489"/>
                  <a:pt x="142493" y="139963"/>
                  <a:pt x="134112" y="138916"/>
                </a:cubicBezTo>
                <a:cubicBezTo>
                  <a:pt x="185802" y="171745"/>
                  <a:pt x="242031" y="188159"/>
                  <a:pt x="302801" y="188159"/>
                </a:cubicBezTo>
                <a:cubicBezTo>
                  <a:pt x="341917" y="188159"/>
                  <a:pt x="378589" y="181962"/>
                  <a:pt x="412814" y="169564"/>
                </a:cubicBezTo>
                <a:cubicBezTo>
                  <a:pt x="447039" y="157166"/>
                  <a:pt x="476377" y="140575"/>
                  <a:pt x="500824" y="119795"/>
                </a:cubicBezTo>
                <a:cubicBezTo>
                  <a:pt x="525271" y="99016"/>
                  <a:pt x="546314" y="75090"/>
                  <a:pt x="563952" y="48023"/>
                </a:cubicBezTo>
                <a:lnTo>
                  <a:pt x="586186" y="0"/>
                </a:lnTo>
                <a:lnTo>
                  <a:pt x="804672" y="0"/>
                </a:lnTo>
                <a:lnTo>
                  <a:pt x="804672" y="204922"/>
                </a:lnTo>
                <a:cubicBezTo>
                  <a:pt x="804672" y="246486"/>
                  <a:pt x="789917" y="282021"/>
                  <a:pt x="760406" y="311531"/>
                </a:cubicBezTo>
                <a:cubicBezTo>
                  <a:pt x="730892" y="341046"/>
                  <a:pt x="695357" y="355801"/>
                  <a:pt x="653798" y="355801"/>
                </a:cubicBezTo>
                <a:lnTo>
                  <a:pt x="150879" y="355801"/>
                </a:lnTo>
                <a:cubicBezTo>
                  <a:pt x="109316" y="355801"/>
                  <a:pt x="73781" y="341046"/>
                  <a:pt x="44270" y="311531"/>
                </a:cubicBezTo>
                <a:cubicBezTo>
                  <a:pt x="14755" y="282021"/>
                  <a:pt x="0" y="246486"/>
                  <a:pt x="0" y="204922"/>
                </a:cubicBezTo>
                <a:lnTo>
                  <a:pt x="0" y="0"/>
                </a:ln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6" name="Freeform 23"/>
          <p:cNvSpPr>
            <a:spLocks noChangeArrowheads="1"/>
          </p:cNvSpPr>
          <p:nvPr/>
        </p:nvSpPr>
        <p:spPr bwMode="auto">
          <a:xfrm>
            <a:off x="5360988" y="4997450"/>
            <a:ext cx="438150" cy="439738"/>
          </a:xfrm>
          <a:custGeom>
            <a:avLst/>
            <a:gdLst>
              <a:gd name="T0" fmla="*/ 87128 w 195943"/>
              <a:gd name="T1" fmla="*/ 115831 h 195943"/>
              <a:gd name="T2" fmla="*/ 93379 w 195943"/>
              <a:gd name="T3" fmla="*/ 120359 h 195943"/>
              <a:gd name="T4" fmla="*/ 99439 w 195943"/>
              <a:gd name="T5" fmla="*/ 125462 h 195943"/>
              <a:gd name="T6" fmla="*/ 104031 w 195943"/>
              <a:gd name="T7" fmla="*/ 131649 h 195943"/>
              <a:gd name="T8" fmla="*/ 105753 w 195943"/>
              <a:gd name="T9" fmla="*/ 139048 h 195943"/>
              <a:gd name="T10" fmla="*/ 80495 w 195943"/>
              <a:gd name="T11" fmla="*/ 158055 h 195943"/>
              <a:gd name="T12" fmla="*/ 60595 w 195943"/>
              <a:gd name="T13" fmla="*/ 153208 h 195943"/>
              <a:gd name="T14" fmla="*/ 50389 w 195943"/>
              <a:gd name="T15" fmla="*/ 136496 h 195943"/>
              <a:gd name="T16" fmla="*/ 61934 w 195943"/>
              <a:gd name="T17" fmla="*/ 119721 h 195943"/>
              <a:gd name="T18" fmla="*/ 83174 w 195943"/>
              <a:gd name="T19" fmla="*/ 115576 h 195943"/>
              <a:gd name="T20" fmla="*/ 138793 w 195943"/>
              <a:gd name="T21" fmla="*/ 85725 h 195943"/>
              <a:gd name="T22" fmla="*/ 122465 w 195943"/>
              <a:gd name="T23" fmla="*/ 93889 h 195943"/>
              <a:gd name="T24" fmla="*/ 138793 w 195943"/>
              <a:gd name="T25" fmla="*/ 114300 h 195943"/>
              <a:gd name="T26" fmla="*/ 146957 w 195943"/>
              <a:gd name="T27" fmla="*/ 93889 h 195943"/>
              <a:gd name="T28" fmla="*/ 163286 w 195943"/>
              <a:gd name="T29" fmla="*/ 85725 h 195943"/>
              <a:gd name="T30" fmla="*/ 146957 w 195943"/>
              <a:gd name="T31" fmla="*/ 69396 h 195943"/>
              <a:gd name="T32" fmla="*/ 74754 w 195943"/>
              <a:gd name="T33" fmla="*/ 37249 h 195943"/>
              <a:gd name="T34" fmla="*/ 94081 w 195943"/>
              <a:gd name="T35" fmla="*/ 55874 h 195943"/>
              <a:gd name="T36" fmla="*/ 92104 w 195943"/>
              <a:gd name="T37" fmla="*/ 82217 h 195943"/>
              <a:gd name="T38" fmla="*/ 68504 w 195943"/>
              <a:gd name="T39" fmla="*/ 81834 h 195943"/>
              <a:gd name="T40" fmla="*/ 58936 w 195943"/>
              <a:gd name="T41" fmla="*/ 56002 h 195943"/>
              <a:gd name="T42" fmla="*/ 74754 w 195943"/>
              <a:gd name="T43" fmla="*/ 37249 h 195943"/>
              <a:gd name="T44" fmla="*/ 66718 w 195943"/>
              <a:gd name="T45" fmla="*/ 32657 h 195943"/>
              <a:gd name="T46" fmla="*/ 43883 w 195943"/>
              <a:gd name="T47" fmla="*/ 64676 h 195943"/>
              <a:gd name="T48" fmla="*/ 72331 w 195943"/>
              <a:gd name="T49" fmla="*/ 92231 h 195943"/>
              <a:gd name="T50" fmla="*/ 76158 w 195943"/>
              <a:gd name="T51" fmla="*/ 98737 h 195943"/>
              <a:gd name="T52" fmla="*/ 48476 w 195943"/>
              <a:gd name="T53" fmla="*/ 118765 h 195943"/>
              <a:gd name="T54" fmla="*/ 35209 w 195943"/>
              <a:gd name="T55" fmla="*/ 140196 h 195943"/>
              <a:gd name="T56" fmla="*/ 43756 w 195943"/>
              <a:gd name="T57" fmla="*/ 157290 h 195943"/>
              <a:gd name="T58" fmla="*/ 62444 w 195943"/>
              <a:gd name="T59" fmla="*/ 164689 h 195943"/>
              <a:gd name="T60" fmla="*/ 87575 w 195943"/>
              <a:gd name="T61" fmla="*/ 163477 h 195943"/>
              <a:gd name="T62" fmla="*/ 113025 w 195943"/>
              <a:gd name="T63" fmla="*/ 147085 h 195943"/>
              <a:gd name="T64" fmla="*/ 114683 w 195943"/>
              <a:gd name="T65" fmla="*/ 120742 h 195943"/>
              <a:gd name="T66" fmla="*/ 101033 w 195943"/>
              <a:gd name="T67" fmla="*/ 106199 h 195943"/>
              <a:gd name="T68" fmla="*/ 92231 w 195943"/>
              <a:gd name="T69" fmla="*/ 94910 h 195943"/>
              <a:gd name="T70" fmla="*/ 98992 w 195943"/>
              <a:gd name="T71" fmla="*/ 84449 h 195943"/>
              <a:gd name="T72" fmla="*/ 109389 w 195943"/>
              <a:gd name="T73" fmla="*/ 71501 h 195943"/>
              <a:gd name="T74" fmla="*/ 108496 w 195943"/>
              <a:gd name="T75" fmla="*/ 48284 h 195943"/>
              <a:gd name="T76" fmla="*/ 109835 w 195943"/>
              <a:gd name="T77" fmla="*/ 36739 h 195943"/>
              <a:gd name="T78" fmla="*/ 87256 w 195943"/>
              <a:gd name="T79" fmla="*/ 28575 h 195943"/>
              <a:gd name="T80" fmla="*/ 159204 w 195943"/>
              <a:gd name="T81" fmla="*/ 0 h 195943"/>
              <a:gd name="T82" fmla="*/ 195943 w 195943"/>
              <a:gd name="T83" fmla="*/ 36739 h 195943"/>
              <a:gd name="T84" fmla="*/ 185164 w 195943"/>
              <a:gd name="T85" fmla="*/ 185163 h 195943"/>
              <a:gd name="T86" fmla="*/ 36740 w 195943"/>
              <a:gd name="T87" fmla="*/ 195943 h 195943"/>
              <a:gd name="T88" fmla="*/ 0 w 195943"/>
              <a:gd name="T89" fmla="*/ 159203 h 195943"/>
              <a:gd name="T90" fmla="*/ 10780 w 195943"/>
              <a:gd name="T91" fmla="*/ 10779 h 195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5943" h="195943">
                <a:moveTo>
                  <a:pt x="83174" y="115576"/>
                </a:moveTo>
                <a:cubicBezTo>
                  <a:pt x="84875" y="115576"/>
                  <a:pt x="86193" y="115661"/>
                  <a:pt x="87128" y="115831"/>
                </a:cubicBezTo>
                <a:cubicBezTo>
                  <a:pt x="87299" y="115916"/>
                  <a:pt x="88277" y="116617"/>
                  <a:pt x="90063" y="117936"/>
                </a:cubicBezTo>
                <a:cubicBezTo>
                  <a:pt x="91848" y="119254"/>
                  <a:pt x="92954" y="120062"/>
                  <a:pt x="93379" y="120359"/>
                </a:cubicBezTo>
                <a:cubicBezTo>
                  <a:pt x="93804" y="120657"/>
                  <a:pt x="94782" y="121422"/>
                  <a:pt x="96313" y="122655"/>
                </a:cubicBezTo>
                <a:cubicBezTo>
                  <a:pt x="97844" y="123889"/>
                  <a:pt x="98886" y="124824"/>
                  <a:pt x="99439" y="125462"/>
                </a:cubicBezTo>
                <a:cubicBezTo>
                  <a:pt x="99991" y="126100"/>
                  <a:pt x="100799" y="127057"/>
                  <a:pt x="101862" y="128332"/>
                </a:cubicBezTo>
                <a:cubicBezTo>
                  <a:pt x="102926" y="129608"/>
                  <a:pt x="103648" y="130713"/>
                  <a:pt x="104031" y="131649"/>
                </a:cubicBezTo>
                <a:cubicBezTo>
                  <a:pt x="104414" y="132584"/>
                  <a:pt x="104797" y="133711"/>
                  <a:pt x="105179" y="135029"/>
                </a:cubicBezTo>
                <a:cubicBezTo>
                  <a:pt x="105562" y="136348"/>
                  <a:pt x="105753" y="137687"/>
                  <a:pt x="105753" y="139048"/>
                </a:cubicBezTo>
                <a:cubicBezTo>
                  <a:pt x="105753" y="145511"/>
                  <a:pt x="103266" y="150295"/>
                  <a:pt x="98291" y="153399"/>
                </a:cubicBezTo>
                <a:cubicBezTo>
                  <a:pt x="93315" y="156503"/>
                  <a:pt x="87384" y="158055"/>
                  <a:pt x="80495" y="158055"/>
                </a:cubicBezTo>
                <a:cubicBezTo>
                  <a:pt x="77008" y="158055"/>
                  <a:pt x="73585" y="157651"/>
                  <a:pt x="70226" y="156843"/>
                </a:cubicBezTo>
                <a:cubicBezTo>
                  <a:pt x="66867" y="156036"/>
                  <a:pt x="63656" y="154824"/>
                  <a:pt x="60595" y="153208"/>
                </a:cubicBezTo>
                <a:cubicBezTo>
                  <a:pt x="57533" y="151592"/>
                  <a:pt x="55067" y="149338"/>
                  <a:pt x="53196" y="146447"/>
                </a:cubicBezTo>
                <a:cubicBezTo>
                  <a:pt x="51325" y="143555"/>
                  <a:pt x="50389" y="140238"/>
                  <a:pt x="50389" y="136496"/>
                </a:cubicBezTo>
                <a:cubicBezTo>
                  <a:pt x="50389" y="132584"/>
                  <a:pt x="51452" y="129183"/>
                  <a:pt x="53578" y="126291"/>
                </a:cubicBezTo>
                <a:cubicBezTo>
                  <a:pt x="55704" y="123400"/>
                  <a:pt x="58490" y="121210"/>
                  <a:pt x="61934" y="119721"/>
                </a:cubicBezTo>
                <a:cubicBezTo>
                  <a:pt x="65378" y="118233"/>
                  <a:pt x="68865" y="117170"/>
                  <a:pt x="72395" y="116532"/>
                </a:cubicBezTo>
                <a:cubicBezTo>
                  <a:pt x="75924" y="115894"/>
                  <a:pt x="79517" y="115576"/>
                  <a:pt x="83174" y="115576"/>
                </a:cubicBezTo>
                <a:close/>
                <a:moveTo>
                  <a:pt x="138793" y="69396"/>
                </a:moveTo>
                <a:lnTo>
                  <a:pt x="138793" y="85725"/>
                </a:lnTo>
                <a:lnTo>
                  <a:pt x="122465" y="85725"/>
                </a:lnTo>
                <a:lnTo>
                  <a:pt x="122465" y="93889"/>
                </a:lnTo>
                <a:lnTo>
                  <a:pt x="138793" y="93889"/>
                </a:lnTo>
                <a:lnTo>
                  <a:pt x="138793" y="114300"/>
                </a:lnTo>
                <a:lnTo>
                  <a:pt x="146957" y="114300"/>
                </a:lnTo>
                <a:lnTo>
                  <a:pt x="146957" y="93889"/>
                </a:lnTo>
                <a:lnTo>
                  <a:pt x="163286" y="93889"/>
                </a:lnTo>
                <a:lnTo>
                  <a:pt x="163286" y="85725"/>
                </a:lnTo>
                <a:lnTo>
                  <a:pt x="146957" y="85725"/>
                </a:lnTo>
                <a:lnTo>
                  <a:pt x="146957" y="69396"/>
                </a:lnTo>
                <a:lnTo>
                  <a:pt x="138793" y="69396"/>
                </a:lnTo>
                <a:close/>
                <a:moveTo>
                  <a:pt x="74754" y="37249"/>
                </a:moveTo>
                <a:cubicBezTo>
                  <a:pt x="79262" y="37249"/>
                  <a:pt x="83238" y="39163"/>
                  <a:pt x="86682" y="42990"/>
                </a:cubicBezTo>
                <a:cubicBezTo>
                  <a:pt x="90126" y="46817"/>
                  <a:pt x="92593" y="51112"/>
                  <a:pt x="94081" y="55874"/>
                </a:cubicBezTo>
                <a:cubicBezTo>
                  <a:pt x="95569" y="60637"/>
                  <a:pt x="96313" y="65187"/>
                  <a:pt x="96313" y="69524"/>
                </a:cubicBezTo>
                <a:cubicBezTo>
                  <a:pt x="96313" y="74627"/>
                  <a:pt x="94910" y="78857"/>
                  <a:pt x="92104" y="82217"/>
                </a:cubicBezTo>
                <a:cubicBezTo>
                  <a:pt x="89297" y="85576"/>
                  <a:pt x="85385" y="87256"/>
                  <a:pt x="80367" y="87256"/>
                </a:cubicBezTo>
                <a:cubicBezTo>
                  <a:pt x="75860" y="87256"/>
                  <a:pt x="71906" y="85448"/>
                  <a:pt x="68504" y="81834"/>
                </a:cubicBezTo>
                <a:cubicBezTo>
                  <a:pt x="65102" y="78220"/>
                  <a:pt x="62657" y="74116"/>
                  <a:pt x="61169" y="69524"/>
                </a:cubicBezTo>
                <a:cubicBezTo>
                  <a:pt x="59680" y="64931"/>
                  <a:pt x="58936" y="60424"/>
                  <a:pt x="58936" y="56002"/>
                </a:cubicBezTo>
                <a:cubicBezTo>
                  <a:pt x="58936" y="50814"/>
                  <a:pt x="60297" y="46392"/>
                  <a:pt x="63018" y="42735"/>
                </a:cubicBezTo>
                <a:cubicBezTo>
                  <a:pt x="65740" y="39078"/>
                  <a:pt x="69652" y="37249"/>
                  <a:pt x="74754" y="37249"/>
                </a:cubicBezTo>
                <a:close/>
                <a:moveTo>
                  <a:pt x="87256" y="28575"/>
                </a:moveTo>
                <a:cubicBezTo>
                  <a:pt x="80027" y="28575"/>
                  <a:pt x="73181" y="29936"/>
                  <a:pt x="66718" y="32657"/>
                </a:cubicBezTo>
                <a:cubicBezTo>
                  <a:pt x="60254" y="35378"/>
                  <a:pt x="54833" y="39546"/>
                  <a:pt x="50453" y="45159"/>
                </a:cubicBezTo>
                <a:cubicBezTo>
                  <a:pt x="46073" y="50771"/>
                  <a:pt x="43883" y="57277"/>
                  <a:pt x="43883" y="64676"/>
                </a:cubicBezTo>
                <a:cubicBezTo>
                  <a:pt x="43883" y="72585"/>
                  <a:pt x="46626" y="79155"/>
                  <a:pt x="52111" y="84385"/>
                </a:cubicBezTo>
                <a:cubicBezTo>
                  <a:pt x="57597" y="89616"/>
                  <a:pt x="64337" y="92231"/>
                  <a:pt x="72331" y="92231"/>
                </a:cubicBezTo>
                <a:cubicBezTo>
                  <a:pt x="74202" y="92231"/>
                  <a:pt x="76030" y="92103"/>
                  <a:pt x="77816" y="91848"/>
                </a:cubicBezTo>
                <a:cubicBezTo>
                  <a:pt x="76710" y="94314"/>
                  <a:pt x="76158" y="96611"/>
                  <a:pt x="76158" y="98737"/>
                </a:cubicBezTo>
                <a:cubicBezTo>
                  <a:pt x="76158" y="102479"/>
                  <a:pt x="77859" y="106476"/>
                  <a:pt x="81260" y="110728"/>
                </a:cubicBezTo>
                <a:cubicBezTo>
                  <a:pt x="66378" y="111749"/>
                  <a:pt x="55449" y="114427"/>
                  <a:pt x="48476" y="118765"/>
                </a:cubicBezTo>
                <a:cubicBezTo>
                  <a:pt x="44479" y="121231"/>
                  <a:pt x="41268" y="124335"/>
                  <a:pt x="38844" y="128077"/>
                </a:cubicBezTo>
                <a:cubicBezTo>
                  <a:pt x="36421" y="131819"/>
                  <a:pt x="35209" y="135859"/>
                  <a:pt x="35209" y="140196"/>
                </a:cubicBezTo>
                <a:cubicBezTo>
                  <a:pt x="35209" y="143853"/>
                  <a:pt x="35995" y="147148"/>
                  <a:pt x="37569" y="150082"/>
                </a:cubicBezTo>
                <a:cubicBezTo>
                  <a:pt x="39142" y="153016"/>
                  <a:pt x="41204" y="155419"/>
                  <a:pt x="43756" y="157290"/>
                </a:cubicBezTo>
                <a:cubicBezTo>
                  <a:pt x="46307" y="159161"/>
                  <a:pt x="49241" y="160734"/>
                  <a:pt x="52558" y="162010"/>
                </a:cubicBezTo>
                <a:cubicBezTo>
                  <a:pt x="55875" y="163286"/>
                  <a:pt x="59170" y="164179"/>
                  <a:pt x="62444" y="164689"/>
                </a:cubicBezTo>
                <a:cubicBezTo>
                  <a:pt x="65718" y="165199"/>
                  <a:pt x="68971" y="165454"/>
                  <a:pt x="72203" y="165454"/>
                </a:cubicBezTo>
                <a:cubicBezTo>
                  <a:pt x="77306" y="165454"/>
                  <a:pt x="82430" y="164795"/>
                  <a:pt x="87575" y="163477"/>
                </a:cubicBezTo>
                <a:cubicBezTo>
                  <a:pt x="92720" y="162159"/>
                  <a:pt x="97546" y="160203"/>
                  <a:pt x="102054" y="157609"/>
                </a:cubicBezTo>
                <a:cubicBezTo>
                  <a:pt x="106561" y="155015"/>
                  <a:pt x="110218" y="151507"/>
                  <a:pt x="113025" y="147085"/>
                </a:cubicBezTo>
                <a:cubicBezTo>
                  <a:pt x="115831" y="142662"/>
                  <a:pt x="117234" y="137687"/>
                  <a:pt x="117234" y="132159"/>
                </a:cubicBezTo>
                <a:cubicBezTo>
                  <a:pt x="117234" y="127992"/>
                  <a:pt x="116384" y="124186"/>
                  <a:pt x="114683" y="120742"/>
                </a:cubicBezTo>
                <a:cubicBezTo>
                  <a:pt x="112982" y="117298"/>
                  <a:pt x="110898" y="114470"/>
                  <a:pt x="108432" y="112259"/>
                </a:cubicBezTo>
                <a:cubicBezTo>
                  <a:pt x="105966" y="110048"/>
                  <a:pt x="103500" y="108028"/>
                  <a:pt x="101033" y="106199"/>
                </a:cubicBezTo>
                <a:cubicBezTo>
                  <a:pt x="98567" y="104371"/>
                  <a:pt x="96483" y="102500"/>
                  <a:pt x="94782" y="100586"/>
                </a:cubicBezTo>
                <a:cubicBezTo>
                  <a:pt x="93082" y="98673"/>
                  <a:pt x="92231" y="96781"/>
                  <a:pt x="92231" y="94910"/>
                </a:cubicBezTo>
                <a:cubicBezTo>
                  <a:pt x="92231" y="93039"/>
                  <a:pt x="92890" y="91231"/>
                  <a:pt x="94208" y="89488"/>
                </a:cubicBezTo>
                <a:cubicBezTo>
                  <a:pt x="95527" y="87745"/>
                  <a:pt x="97121" y="86065"/>
                  <a:pt x="98992" y="84449"/>
                </a:cubicBezTo>
                <a:cubicBezTo>
                  <a:pt x="100863" y="82833"/>
                  <a:pt x="102734" y="81047"/>
                  <a:pt x="104605" y="79091"/>
                </a:cubicBezTo>
                <a:cubicBezTo>
                  <a:pt x="106476" y="77135"/>
                  <a:pt x="108071" y="74605"/>
                  <a:pt x="109389" y="71501"/>
                </a:cubicBezTo>
                <a:cubicBezTo>
                  <a:pt x="110707" y="68397"/>
                  <a:pt x="111366" y="64889"/>
                  <a:pt x="111366" y="60977"/>
                </a:cubicBezTo>
                <a:cubicBezTo>
                  <a:pt x="111366" y="55874"/>
                  <a:pt x="110409" y="51643"/>
                  <a:pt x="108496" y="48284"/>
                </a:cubicBezTo>
                <a:cubicBezTo>
                  <a:pt x="106582" y="44925"/>
                  <a:pt x="103500" y="41076"/>
                  <a:pt x="99247" y="36739"/>
                </a:cubicBezTo>
                <a:lnTo>
                  <a:pt x="109835" y="36739"/>
                </a:lnTo>
                <a:lnTo>
                  <a:pt x="121061" y="28575"/>
                </a:lnTo>
                <a:lnTo>
                  <a:pt x="87256" y="28575"/>
                </a:lnTo>
                <a:close/>
                <a:moveTo>
                  <a:pt x="36740" y="0"/>
                </a:moveTo>
                <a:lnTo>
                  <a:pt x="159204" y="0"/>
                </a:lnTo>
                <a:cubicBezTo>
                  <a:pt x="169324" y="0"/>
                  <a:pt x="177977" y="3593"/>
                  <a:pt x="185164" y="10779"/>
                </a:cubicBezTo>
                <a:cubicBezTo>
                  <a:pt x="192350" y="17966"/>
                  <a:pt x="195943" y="26619"/>
                  <a:pt x="195943" y="36739"/>
                </a:cubicBezTo>
                <a:lnTo>
                  <a:pt x="195943" y="159203"/>
                </a:lnTo>
                <a:cubicBezTo>
                  <a:pt x="195943" y="169324"/>
                  <a:pt x="192350" y="177977"/>
                  <a:pt x="185164" y="185163"/>
                </a:cubicBezTo>
                <a:cubicBezTo>
                  <a:pt x="177977" y="192350"/>
                  <a:pt x="169324" y="195943"/>
                  <a:pt x="159204" y="195943"/>
                </a:cubicBezTo>
                <a:lnTo>
                  <a:pt x="36740" y="195943"/>
                </a:lnTo>
                <a:cubicBezTo>
                  <a:pt x="26619" y="195943"/>
                  <a:pt x="17966" y="192350"/>
                  <a:pt x="10780" y="185163"/>
                </a:cubicBezTo>
                <a:cubicBezTo>
                  <a:pt x="3593" y="177977"/>
                  <a:pt x="0" y="169324"/>
                  <a:pt x="0" y="159203"/>
                </a:cubicBezTo>
                <a:lnTo>
                  <a:pt x="0" y="36739"/>
                </a:lnTo>
                <a:cubicBezTo>
                  <a:pt x="0" y="26619"/>
                  <a:pt x="3593" y="17966"/>
                  <a:pt x="10780" y="10779"/>
                </a:cubicBezTo>
                <a:cubicBezTo>
                  <a:pt x="17966" y="3593"/>
                  <a:pt x="26619" y="0"/>
                  <a:pt x="36740" y="0"/>
                </a:cubicBezTo>
                <a:close/>
              </a:path>
            </a:pathLst>
          </a:cu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7" name="Freeform 28"/>
          <p:cNvSpPr>
            <a:spLocks noChangeArrowheads="1"/>
          </p:cNvSpPr>
          <p:nvPr/>
        </p:nvSpPr>
        <p:spPr bwMode="auto">
          <a:xfrm>
            <a:off x="5360988" y="5141913"/>
            <a:ext cx="438150" cy="295275"/>
          </a:xfrm>
          <a:custGeom>
            <a:avLst/>
            <a:gdLst>
              <a:gd name="T0" fmla="*/ 356355 w 801410"/>
              <a:gd name="T1" fmla="*/ 209547 h 537205"/>
              <a:gd name="T2" fmla="*/ 381922 w 801410"/>
              <a:gd name="T3" fmla="*/ 228066 h 537205"/>
              <a:gd name="T4" fmla="*/ 406707 w 801410"/>
              <a:gd name="T5" fmla="*/ 248938 h 537205"/>
              <a:gd name="T6" fmla="*/ 425488 w 801410"/>
              <a:gd name="T7" fmla="*/ 274243 h 537205"/>
              <a:gd name="T8" fmla="*/ 432531 w 801410"/>
              <a:gd name="T9" fmla="*/ 304505 h 537205"/>
              <a:gd name="T10" fmla="*/ 329226 w 801410"/>
              <a:gd name="T11" fmla="*/ 382244 h 537205"/>
              <a:gd name="T12" fmla="*/ 247835 w 801410"/>
              <a:gd name="T13" fmla="*/ 362419 h 537205"/>
              <a:gd name="T14" fmla="*/ 206092 w 801410"/>
              <a:gd name="T15" fmla="*/ 294067 h 537205"/>
              <a:gd name="T16" fmla="*/ 253311 w 801410"/>
              <a:gd name="T17" fmla="*/ 225457 h 537205"/>
              <a:gd name="T18" fmla="*/ 340183 w 801410"/>
              <a:gd name="T19" fmla="*/ 208504 h 537205"/>
              <a:gd name="T20" fmla="*/ 567666 w 801410"/>
              <a:gd name="T21" fmla="*/ 86413 h 537205"/>
              <a:gd name="T22" fmla="*/ 500884 w 801410"/>
              <a:gd name="T23" fmla="*/ 119804 h 537205"/>
              <a:gd name="T24" fmla="*/ 567666 w 801410"/>
              <a:gd name="T25" fmla="*/ 203285 h 537205"/>
              <a:gd name="T26" fmla="*/ 601056 w 801410"/>
              <a:gd name="T27" fmla="*/ 119804 h 537205"/>
              <a:gd name="T28" fmla="*/ 667842 w 801410"/>
              <a:gd name="T29" fmla="*/ 86413 h 537205"/>
              <a:gd name="T30" fmla="*/ 601056 w 801410"/>
              <a:gd name="T31" fmla="*/ 19627 h 537205"/>
              <a:gd name="T32" fmla="*/ 246854 w 801410"/>
              <a:gd name="T33" fmla="*/ 0 h 537205"/>
              <a:gd name="T34" fmla="*/ 393922 w 801410"/>
              <a:gd name="T35" fmla="*/ 20170 h 537205"/>
              <a:gd name="T36" fmla="*/ 328702 w 801410"/>
              <a:gd name="T37" fmla="*/ 92675 h 537205"/>
              <a:gd name="T38" fmla="*/ 250182 w 801410"/>
              <a:gd name="T39" fmla="*/ 20170 h 537205"/>
              <a:gd name="T40" fmla="*/ 0 w 801410"/>
              <a:gd name="T41" fmla="*/ 0 h 537205"/>
              <a:gd name="T42" fmla="*/ 179482 w 801410"/>
              <a:gd name="T43" fmla="*/ 322 h 537205"/>
              <a:gd name="T44" fmla="*/ 295835 w 801410"/>
              <a:gd name="T45" fmla="*/ 113022 h 537205"/>
              <a:gd name="T46" fmla="*/ 311487 w 801410"/>
              <a:gd name="T47" fmla="*/ 139632 h 537205"/>
              <a:gd name="T48" fmla="*/ 198268 w 801410"/>
              <a:gd name="T49" fmla="*/ 221547 h 537205"/>
              <a:gd name="T50" fmla="*/ 144005 w 801410"/>
              <a:gd name="T51" fmla="*/ 309200 h 537205"/>
              <a:gd name="T52" fmla="*/ 178963 w 801410"/>
              <a:gd name="T53" fmla="*/ 379115 h 537205"/>
              <a:gd name="T54" fmla="*/ 255397 w 801410"/>
              <a:gd name="T55" fmla="*/ 409377 h 537205"/>
              <a:gd name="T56" fmla="*/ 358183 w 801410"/>
              <a:gd name="T57" fmla="*/ 404420 h 537205"/>
              <a:gd name="T58" fmla="*/ 462274 w 801410"/>
              <a:gd name="T59" fmla="*/ 337376 h 537205"/>
              <a:gd name="T60" fmla="*/ 469055 w 801410"/>
              <a:gd name="T61" fmla="*/ 229633 h 537205"/>
              <a:gd name="T62" fmla="*/ 413227 w 801410"/>
              <a:gd name="T63" fmla="*/ 170152 h 537205"/>
              <a:gd name="T64" fmla="*/ 377226 w 801410"/>
              <a:gd name="T65" fmla="*/ 123980 h 537205"/>
              <a:gd name="T66" fmla="*/ 404879 w 801410"/>
              <a:gd name="T67" fmla="*/ 81194 h 537205"/>
              <a:gd name="T68" fmla="*/ 447403 w 801410"/>
              <a:gd name="T69" fmla="*/ 28236 h 537205"/>
              <a:gd name="T70" fmla="*/ 801410 w 801410"/>
              <a:gd name="T71" fmla="*/ 0 h 537205"/>
              <a:gd name="T72" fmla="*/ 757324 w 801410"/>
              <a:gd name="T73" fmla="*/ 493116 h 537205"/>
              <a:gd name="T74" fmla="*/ 651152 w 801410"/>
              <a:gd name="T75" fmla="*/ 537205 h 537205"/>
              <a:gd name="T76" fmla="*/ 92677 w 801410"/>
              <a:gd name="T77" fmla="*/ 526184 h 537205"/>
              <a:gd name="T78" fmla="*/ 0 w 801410"/>
              <a:gd name="T79" fmla="*/ 386939 h 537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01410" h="537205">
                <a:moveTo>
                  <a:pt x="340183" y="208504"/>
                </a:moveTo>
                <a:cubicBezTo>
                  <a:pt x="347140" y="208504"/>
                  <a:pt x="352531" y="208851"/>
                  <a:pt x="356355" y="209547"/>
                </a:cubicBezTo>
                <a:cubicBezTo>
                  <a:pt x="357054" y="209894"/>
                  <a:pt x="361054" y="212762"/>
                  <a:pt x="368359" y="218156"/>
                </a:cubicBezTo>
                <a:cubicBezTo>
                  <a:pt x="375660" y="223547"/>
                  <a:pt x="380183" y="226852"/>
                  <a:pt x="381922" y="228066"/>
                </a:cubicBezTo>
                <a:cubicBezTo>
                  <a:pt x="383660" y="229285"/>
                  <a:pt x="387660" y="232414"/>
                  <a:pt x="393922" y="237457"/>
                </a:cubicBezTo>
                <a:cubicBezTo>
                  <a:pt x="400184" y="242504"/>
                  <a:pt x="404445" y="246328"/>
                  <a:pt x="406707" y="248938"/>
                </a:cubicBezTo>
                <a:cubicBezTo>
                  <a:pt x="408965" y="251547"/>
                  <a:pt x="412270" y="255461"/>
                  <a:pt x="416617" y="260676"/>
                </a:cubicBezTo>
                <a:cubicBezTo>
                  <a:pt x="420969" y="265895"/>
                  <a:pt x="423922" y="270414"/>
                  <a:pt x="425488" y="274243"/>
                </a:cubicBezTo>
                <a:cubicBezTo>
                  <a:pt x="427055" y="278067"/>
                  <a:pt x="428621" y="282676"/>
                  <a:pt x="430184" y="288067"/>
                </a:cubicBezTo>
                <a:cubicBezTo>
                  <a:pt x="431750" y="293462"/>
                  <a:pt x="432531" y="298938"/>
                  <a:pt x="432531" y="304505"/>
                </a:cubicBezTo>
                <a:cubicBezTo>
                  <a:pt x="432531" y="330938"/>
                  <a:pt x="422360" y="350505"/>
                  <a:pt x="402012" y="363201"/>
                </a:cubicBezTo>
                <a:cubicBezTo>
                  <a:pt x="381660" y="375896"/>
                  <a:pt x="357402" y="382244"/>
                  <a:pt x="329226" y="382244"/>
                </a:cubicBezTo>
                <a:cubicBezTo>
                  <a:pt x="314964" y="382244"/>
                  <a:pt x="300964" y="380591"/>
                  <a:pt x="287225" y="377287"/>
                </a:cubicBezTo>
                <a:cubicBezTo>
                  <a:pt x="273487" y="373986"/>
                  <a:pt x="260354" y="369029"/>
                  <a:pt x="247835" y="362419"/>
                </a:cubicBezTo>
                <a:cubicBezTo>
                  <a:pt x="235311" y="355810"/>
                  <a:pt x="225225" y="346591"/>
                  <a:pt x="217572" y="334767"/>
                </a:cubicBezTo>
                <a:cubicBezTo>
                  <a:pt x="209920" y="322938"/>
                  <a:pt x="206092" y="309372"/>
                  <a:pt x="206092" y="294067"/>
                </a:cubicBezTo>
                <a:cubicBezTo>
                  <a:pt x="206092" y="278067"/>
                  <a:pt x="210440" y="264157"/>
                  <a:pt x="219135" y="252328"/>
                </a:cubicBezTo>
                <a:cubicBezTo>
                  <a:pt x="227830" y="240504"/>
                  <a:pt x="239225" y="231547"/>
                  <a:pt x="253311" y="225457"/>
                </a:cubicBezTo>
                <a:cubicBezTo>
                  <a:pt x="267397" y="219371"/>
                  <a:pt x="281659" y="215023"/>
                  <a:pt x="296097" y="212414"/>
                </a:cubicBezTo>
                <a:cubicBezTo>
                  <a:pt x="310530" y="209804"/>
                  <a:pt x="325226" y="208504"/>
                  <a:pt x="340183" y="208504"/>
                </a:cubicBezTo>
                <a:close/>
                <a:moveTo>
                  <a:pt x="567666" y="19627"/>
                </a:moveTo>
                <a:lnTo>
                  <a:pt x="567666" y="86413"/>
                </a:lnTo>
                <a:lnTo>
                  <a:pt x="500884" y="86413"/>
                </a:lnTo>
                <a:lnTo>
                  <a:pt x="500884" y="119804"/>
                </a:lnTo>
                <a:lnTo>
                  <a:pt x="567666" y="119804"/>
                </a:lnTo>
                <a:lnTo>
                  <a:pt x="567666" y="203285"/>
                </a:lnTo>
                <a:lnTo>
                  <a:pt x="601056" y="203285"/>
                </a:lnTo>
                <a:lnTo>
                  <a:pt x="601056" y="119804"/>
                </a:lnTo>
                <a:lnTo>
                  <a:pt x="667842" y="119804"/>
                </a:lnTo>
                <a:lnTo>
                  <a:pt x="667842" y="86413"/>
                </a:lnTo>
                <a:lnTo>
                  <a:pt x="601056" y="86413"/>
                </a:lnTo>
                <a:lnTo>
                  <a:pt x="601056" y="19627"/>
                </a:lnTo>
                <a:lnTo>
                  <a:pt x="567666" y="19627"/>
                </a:lnTo>
                <a:close/>
                <a:moveTo>
                  <a:pt x="246854" y="0"/>
                </a:moveTo>
                <a:lnTo>
                  <a:pt x="390627" y="0"/>
                </a:lnTo>
                <a:lnTo>
                  <a:pt x="393922" y="20170"/>
                </a:lnTo>
                <a:cubicBezTo>
                  <a:pt x="393922" y="41022"/>
                  <a:pt x="388183" y="58323"/>
                  <a:pt x="376707" y="72065"/>
                </a:cubicBezTo>
                <a:cubicBezTo>
                  <a:pt x="365226" y="85803"/>
                  <a:pt x="349226" y="92675"/>
                  <a:pt x="328702" y="92675"/>
                </a:cubicBezTo>
                <a:cubicBezTo>
                  <a:pt x="310269" y="92675"/>
                  <a:pt x="294097" y="85280"/>
                  <a:pt x="280182" y="70499"/>
                </a:cubicBezTo>
                <a:cubicBezTo>
                  <a:pt x="266268" y="55717"/>
                  <a:pt x="256268" y="38932"/>
                  <a:pt x="250182" y="20170"/>
                </a:cubicBezTo>
                <a:lnTo>
                  <a:pt x="246854" y="0"/>
                </a:lnTo>
                <a:close/>
                <a:moveTo>
                  <a:pt x="0" y="0"/>
                </a:moveTo>
                <a:lnTo>
                  <a:pt x="179590" y="0"/>
                </a:lnTo>
                <a:lnTo>
                  <a:pt x="179482" y="322"/>
                </a:lnTo>
                <a:cubicBezTo>
                  <a:pt x="179482" y="32670"/>
                  <a:pt x="190701" y="59541"/>
                  <a:pt x="213135" y="80932"/>
                </a:cubicBezTo>
                <a:cubicBezTo>
                  <a:pt x="235573" y="102327"/>
                  <a:pt x="263139" y="113022"/>
                  <a:pt x="295835" y="113022"/>
                </a:cubicBezTo>
                <a:cubicBezTo>
                  <a:pt x="303487" y="113022"/>
                  <a:pt x="310964" y="112499"/>
                  <a:pt x="318269" y="111456"/>
                </a:cubicBezTo>
                <a:cubicBezTo>
                  <a:pt x="313745" y="121542"/>
                  <a:pt x="311487" y="130937"/>
                  <a:pt x="311487" y="139632"/>
                </a:cubicBezTo>
                <a:cubicBezTo>
                  <a:pt x="311487" y="154937"/>
                  <a:pt x="318445" y="171285"/>
                  <a:pt x="332355" y="188675"/>
                </a:cubicBezTo>
                <a:cubicBezTo>
                  <a:pt x="271487" y="192851"/>
                  <a:pt x="226787" y="203804"/>
                  <a:pt x="198268" y="221547"/>
                </a:cubicBezTo>
                <a:cubicBezTo>
                  <a:pt x="181920" y="231633"/>
                  <a:pt x="168787" y="244328"/>
                  <a:pt x="158873" y="259633"/>
                </a:cubicBezTo>
                <a:cubicBezTo>
                  <a:pt x="148962" y="274938"/>
                  <a:pt x="144005" y="291462"/>
                  <a:pt x="144005" y="309200"/>
                </a:cubicBezTo>
                <a:cubicBezTo>
                  <a:pt x="144005" y="324157"/>
                  <a:pt x="147220" y="337634"/>
                  <a:pt x="153658" y="349634"/>
                </a:cubicBezTo>
                <a:cubicBezTo>
                  <a:pt x="160091" y="361634"/>
                  <a:pt x="168525" y="371462"/>
                  <a:pt x="178963" y="379115"/>
                </a:cubicBezTo>
                <a:cubicBezTo>
                  <a:pt x="189396" y="386767"/>
                  <a:pt x="201396" y="393201"/>
                  <a:pt x="214963" y="398420"/>
                </a:cubicBezTo>
                <a:cubicBezTo>
                  <a:pt x="228530" y="403639"/>
                  <a:pt x="242006" y="407291"/>
                  <a:pt x="255397" y="409377"/>
                </a:cubicBezTo>
                <a:cubicBezTo>
                  <a:pt x="268788" y="411463"/>
                  <a:pt x="282092" y="412506"/>
                  <a:pt x="295311" y="412506"/>
                </a:cubicBezTo>
                <a:cubicBezTo>
                  <a:pt x="316183" y="412506"/>
                  <a:pt x="337140" y="409810"/>
                  <a:pt x="358183" y="404420"/>
                </a:cubicBezTo>
                <a:cubicBezTo>
                  <a:pt x="379226" y="399029"/>
                  <a:pt x="398965" y="391029"/>
                  <a:pt x="417402" y="380419"/>
                </a:cubicBezTo>
                <a:cubicBezTo>
                  <a:pt x="435836" y="369810"/>
                  <a:pt x="450793" y="355462"/>
                  <a:pt x="462274" y="337376"/>
                </a:cubicBezTo>
                <a:cubicBezTo>
                  <a:pt x="473751" y="319286"/>
                  <a:pt x="479489" y="298938"/>
                  <a:pt x="479489" y="276329"/>
                </a:cubicBezTo>
                <a:cubicBezTo>
                  <a:pt x="479489" y="259285"/>
                  <a:pt x="476012" y="243719"/>
                  <a:pt x="469055" y="229633"/>
                </a:cubicBezTo>
                <a:cubicBezTo>
                  <a:pt x="462098" y="215547"/>
                  <a:pt x="453575" y="203980"/>
                  <a:pt x="443489" y="194937"/>
                </a:cubicBezTo>
                <a:cubicBezTo>
                  <a:pt x="433403" y="185894"/>
                  <a:pt x="423317" y="177632"/>
                  <a:pt x="413227" y="170152"/>
                </a:cubicBezTo>
                <a:cubicBezTo>
                  <a:pt x="403141" y="162675"/>
                  <a:pt x="394617" y="155023"/>
                  <a:pt x="387660" y="147194"/>
                </a:cubicBezTo>
                <a:cubicBezTo>
                  <a:pt x="380707" y="139370"/>
                  <a:pt x="377226" y="131632"/>
                  <a:pt x="377226" y="123980"/>
                </a:cubicBezTo>
                <a:cubicBezTo>
                  <a:pt x="377226" y="116327"/>
                  <a:pt x="379922" y="108932"/>
                  <a:pt x="385312" y="101803"/>
                </a:cubicBezTo>
                <a:cubicBezTo>
                  <a:pt x="390707" y="94675"/>
                  <a:pt x="397226" y="87803"/>
                  <a:pt x="404879" y="81194"/>
                </a:cubicBezTo>
                <a:cubicBezTo>
                  <a:pt x="412531" y="74584"/>
                  <a:pt x="420184" y="67280"/>
                  <a:pt x="427836" y="59280"/>
                </a:cubicBezTo>
                <a:cubicBezTo>
                  <a:pt x="435489" y="51280"/>
                  <a:pt x="442012" y="40932"/>
                  <a:pt x="447403" y="28236"/>
                </a:cubicBezTo>
                <a:lnTo>
                  <a:pt x="452707" y="0"/>
                </a:lnTo>
                <a:lnTo>
                  <a:pt x="801410" y="0"/>
                </a:lnTo>
                <a:lnTo>
                  <a:pt x="801410" y="386939"/>
                </a:lnTo>
                <a:cubicBezTo>
                  <a:pt x="801410" y="428334"/>
                  <a:pt x="786715" y="463725"/>
                  <a:pt x="757324" y="493116"/>
                </a:cubicBezTo>
                <a:cubicBezTo>
                  <a:pt x="742627" y="507813"/>
                  <a:pt x="726430" y="518836"/>
                  <a:pt x="708734" y="526184"/>
                </a:cubicBezTo>
                <a:lnTo>
                  <a:pt x="651152" y="537205"/>
                </a:lnTo>
                <a:lnTo>
                  <a:pt x="150262" y="537205"/>
                </a:lnTo>
                <a:lnTo>
                  <a:pt x="92677" y="526184"/>
                </a:lnTo>
                <a:cubicBezTo>
                  <a:pt x="74981" y="518836"/>
                  <a:pt x="58786" y="507813"/>
                  <a:pt x="44090" y="493116"/>
                </a:cubicBezTo>
                <a:cubicBezTo>
                  <a:pt x="14695" y="463725"/>
                  <a:pt x="0" y="428334"/>
                  <a:pt x="0" y="386939"/>
                </a:cubicBezTo>
                <a:lnTo>
                  <a:pt x="0" y="0"/>
                </a:lnTo>
                <a:close/>
              </a:path>
            </a:pathLst>
          </a:custGeom>
          <a:solidFill>
            <a:srgbClr val="1E9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 eaLnBrk="0" hangingPunct="0"/>
            <a:endParaRPr lang="zh-CN" altLang="en-US"/>
          </a:p>
        </p:txBody>
      </p:sp>
      <p:sp>
        <p:nvSpPr>
          <p:cNvPr id="19469" name="矩形 13"/>
          <p:cNvSpPr>
            <a:spLocks noChangeArrowheads="1"/>
          </p:cNvSpPr>
          <p:nvPr/>
        </p:nvSpPr>
        <p:spPr bwMode="auto">
          <a:xfrm>
            <a:off x="628650" y="3978275"/>
            <a:ext cx="243681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0" name="TextBox 13"/>
          <p:cNvSpPr txBox="1">
            <a:spLocks noChangeArrowheads="1"/>
          </p:cNvSpPr>
          <p:nvPr/>
        </p:nvSpPr>
        <p:spPr bwMode="auto">
          <a:xfrm>
            <a:off x="628650" y="3736975"/>
            <a:ext cx="20637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1" name="矩形 15"/>
          <p:cNvSpPr>
            <a:spLocks noChangeArrowheads="1"/>
          </p:cNvSpPr>
          <p:nvPr/>
        </p:nvSpPr>
        <p:spPr bwMode="auto">
          <a:xfrm>
            <a:off x="4632325" y="2044700"/>
            <a:ext cx="405923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1225"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0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2" name="TextBox 13"/>
          <p:cNvSpPr txBox="1">
            <a:spLocks noChangeArrowheads="1"/>
          </p:cNvSpPr>
          <p:nvPr/>
        </p:nvSpPr>
        <p:spPr bwMode="auto">
          <a:xfrm>
            <a:off x="6035675" y="3457575"/>
            <a:ext cx="1465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3" name="TextBox 13"/>
          <p:cNvSpPr txBox="1">
            <a:spLocks noChangeArrowheads="1"/>
          </p:cNvSpPr>
          <p:nvPr/>
        </p:nvSpPr>
        <p:spPr bwMode="auto">
          <a:xfrm>
            <a:off x="6038850" y="3671888"/>
            <a:ext cx="1962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4" name="TextBox 13"/>
          <p:cNvSpPr txBox="1">
            <a:spLocks noChangeArrowheads="1"/>
          </p:cNvSpPr>
          <p:nvPr/>
        </p:nvSpPr>
        <p:spPr bwMode="auto">
          <a:xfrm>
            <a:off x="6035675" y="4195763"/>
            <a:ext cx="1465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5" name="TextBox 13"/>
          <p:cNvSpPr txBox="1">
            <a:spLocks noChangeArrowheads="1"/>
          </p:cNvSpPr>
          <p:nvPr/>
        </p:nvSpPr>
        <p:spPr bwMode="auto">
          <a:xfrm>
            <a:off x="6038850" y="4410075"/>
            <a:ext cx="1962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6" name="TextBox 13"/>
          <p:cNvSpPr txBox="1">
            <a:spLocks noChangeArrowheads="1"/>
          </p:cNvSpPr>
          <p:nvPr/>
        </p:nvSpPr>
        <p:spPr bwMode="auto">
          <a:xfrm>
            <a:off x="6035675" y="4945063"/>
            <a:ext cx="1465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2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7" name="TextBox 13"/>
          <p:cNvSpPr txBox="1">
            <a:spLocks noChangeArrowheads="1"/>
          </p:cNvSpPr>
          <p:nvPr/>
        </p:nvSpPr>
        <p:spPr bwMode="auto">
          <a:xfrm>
            <a:off x="6038850" y="5159375"/>
            <a:ext cx="1962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9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9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671512" y="1840706"/>
            <a:ext cx="1657350" cy="168433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圆角矩形 6"/>
          <p:cNvSpPr>
            <a:spLocks noChangeArrowheads="1"/>
          </p:cNvSpPr>
          <p:nvPr/>
        </p:nvSpPr>
        <p:spPr bwMode="auto">
          <a:xfrm>
            <a:off x="2882900" y="2576513"/>
            <a:ext cx="3376613" cy="1706562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0483" name="直接连接符 8"/>
          <p:cNvCxnSpPr>
            <a:cxnSpLocks noChangeShapeType="1"/>
          </p:cNvCxnSpPr>
          <p:nvPr/>
        </p:nvCxnSpPr>
        <p:spPr bwMode="auto">
          <a:xfrm>
            <a:off x="363538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4" name="直接连接符 12"/>
          <p:cNvCxnSpPr>
            <a:cxnSpLocks noChangeShapeType="1"/>
          </p:cNvCxnSpPr>
          <p:nvPr/>
        </p:nvCxnSpPr>
        <p:spPr bwMode="auto">
          <a:xfrm>
            <a:off x="6259513" y="3429000"/>
            <a:ext cx="25193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5" name="文本框 15"/>
          <p:cNvSpPr txBox="1">
            <a:spLocks noChangeArrowheads="1"/>
          </p:cNvSpPr>
          <p:nvPr/>
        </p:nvSpPr>
        <p:spPr bwMode="auto">
          <a:xfrm>
            <a:off x="3444875" y="4445000"/>
            <a:ext cx="228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2657475" y="4894263"/>
            <a:ext cx="402748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您可以在此处添加关于本章节的简要介绍，模板所有素材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均可自由编辑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487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3060700"/>
            <a:ext cx="2384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2803</Words>
  <Application>WPS 演示</Application>
  <PresentationFormat>全屏显示(4:3)</PresentationFormat>
  <Paragraphs>336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Calibri Light</vt:lpstr>
      <vt:lpstr>方正正中黑简体</vt:lpstr>
      <vt:lpstr>黑体</vt:lpstr>
      <vt:lpstr>微软雅黑</vt:lpstr>
      <vt:lpstr>Impact</vt:lpstr>
      <vt:lpstr>Bebas Neue</vt:lpstr>
      <vt:lpstr>Segoe Print</vt:lpstr>
      <vt:lpstr>Arial Unicode MS</vt:lpstr>
      <vt:lpstr>Roboto Condensed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Struggle</cp:lastModifiedBy>
  <cp:revision>44</cp:revision>
  <dcterms:created xsi:type="dcterms:W3CDTF">2015-08-01T03:11:00Z</dcterms:created>
  <dcterms:modified xsi:type="dcterms:W3CDTF">2020-06-17T15:54:52Z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